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wdp" ContentType="image/vnd.ms-photo"/>
  <Default Extension="xlsx" ContentType="application/vnd.openxmlformats-officedocument.spreadsheetml.sheet"/>
  <Override PartName="/ppt/presentation.xml" ContentType="application/vnd.openxmlformats-officedocument.presentationml.presentation.main+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charts/chart1.xml" ContentType="application/vnd.openxmlformats-officedocument.drawingml.chart+xml"/>
  <Override PartName="/ppt/theme/themeOverride1.xml" ContentType="application/vnd.openxmlformats-officedocument.themeOverride+xml"/>
  <Override PartName="/ppt/notesSlides/notesSlide8.xml" ContentType="application/vnd.openxmlformats-officedocument.presentationml.notesSlid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2"/>
  </p:sldMasterIdLst>
  <p:notesMasterIdLst>
    <p:notesMasterId r:id="rId28"/>
  </p:notesMasterIdLst>
  <p:sldIdLst>
    <p:sldId id="256" r:id="rId3"/>
    <p:sldId id="257" r:id="rId4"/>
    <p:sldId id="260" r:id="rId5"/>
    <p:sldId id="261" r:id="rId6"/>
    <p:sldId id="262" r:id="rId7"/>
    <p:sldId id="263" r:id="rId8"/>
    <p:sldId id="264" r:id="rId9"/>
    <p:sldId id="266" r:id="rId10"/>
    <p:sldId id="267" r:id="rId11"/>
    <p:sldId id="265" r:id="rId12"/>
    <p:sldId id="268" r:id="rId13"/>
    <p:sldId id="269" r:id="rId14"/>
    <p:sldId id="270" r:id="rId15"/>
    <p:sldId id="271" r:id="rId16"/>
    <p:sldId id="272" r:id="rId17"/>
    <p:sldId id="273" r:id="rId18"/>
    <p:sldId id="274" r:id="rId19"/>
    <p:sldId id="276" r:id="rId20"/>
    <p:sldId id="278" r:id="rId21"/>
    <p:sldId id="280" r:id="rId22"/>
    <p:sldId id="281" r:id="rId23"/>
    <p:sldId id="282" r:id="rId24"/>
    <p:sldId id="284" r:id="rId25"/>
    <p:sldId id="258" r:id="rId26"/>
    <p:sldId id="285" r:id="rId27"/>
  </p:sldIdLst>
  <p:sldSz cx="12192000" cy="6858000"/>
  <p:notesSz cx="6858000" cy="9144000"/>
  <p:custDataLst>
    <p:tags r:id="rId29"/>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B465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98" d="100"/>
          <a:sy n="98" d="100"/>
        </p:scale>
        <p:origin x="528" y="9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ableStyles" Target="tableStyles.xml"/><Relationship Id="rId2" Type="http://schemas.openxmlformats.org/officeDocument/2006/relationships/slideMaster" Target="slideMasters/slideMaster1.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tags" Target="tags/tag1.xml"/><Relationship Id="rId1" Type="http://schemas.openxmlformats.org/officeDocument/2006/relationships/customXml" Target="../customXml/item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presProps" Target="presProps.xml"/><Relationship Id="rId8" Type="http://schemas.openxmlformats.org/officeDocument/2006/relationships/slide" Target="slides/slide6.xml"/></Relationships>
</file>

<file path=ppt/charts/_rels/chart1.xml.rels><?xml version="1.0" encoding="UTF-8" standalone="yes"?>
<Relationships xmlns="http://schemas.openxmlformats.org/package/2006/relationships"><Relationship Id="rId2" Type="http://schemas.openxmlformats.org/officeDocument/2006/relationships/package" Target="../embeddings/Microsoft_Excel____1.xlsx"/><Relationship Id="rId1" Type="http://schemas.openxmlformats.org/officeDocument/2006/relationships/themeOverride" Target="../theme/themeOverride1.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10"/>
    </mc:Choice>
    <mc:Fallback>
      <c:style val="10"/>
    </mc:Fallback>
  </mc:AlternateContent>
  <c:clrMapOvr bg1="lt1" tx1="dk1" bg2="lt2" tx2="dk2" accent1="accent1" accent2="accent2" accent3="accent3" accent4="accent4" accent5="accent5" accent6="accent6" hlink="hlink" folHlink="folHlink"/>
  <c:chart>
    <c:autoTitleDeleted val="1"/>
    <c:plotArea>
      <c:layout/>
      <c:doughnutChart>
        <c:varyColors val="1"/>
        <c:ser>
          <c:idx val="0"/>
          <c:order val="0"/>
          <c:tx>
            <c:strRef>
              <c:f>Sheet1!$B$1</c:f>
              <c:strCache>
                <c:ptCount val="1"/>
                <c:pt idx="0">
                  <c:v>Sales</c:v>
                </c:pt>
              </c:strCache>
            </c:strRef>
          </c:tx>
          <c:spPr>
            <a:ln w="12700" cmpd="sng">
              <a:solidFill>
                <a:schemeClr val="bg2"/>
              </a:solidFill>
            </a:ln>
          </c:spPr>
          <c:dPt>
            <c:idx val="0"/>
            <c:bubble3D val="0"/>
            <c:spPr>
              <a:solidFill>
                <a:srgbClr val="65C49B"/>
              </a:solidFill>
              <a:ln w="12700" cmpd="sng">
                <a:solidFill>
                  <a:schemeClr val="bg2"/>
                </a:solidFill>
              </a:ln>
              <a:effectLst/>
            </c:spPr>
            <c:extLst xmlns:c16r2="http://schemas.microsoft.com/office/drawing/2015/06/chart">
              <c:ext xmlns:c16="http://schemas.microsoft.com/office/drawing/2014/chart" uri="{C3380CC4-5D6E-409C-BE32-E72D297353CC}">
                <c16:uniqueId val="{00000001-3253-4A95-877B-E9A3B1F424BB}"/>
              </c:ext>
            </c:extLst>
          </c:dPt>
          <c:dPt>
            <c:idx val="1"/>
            <c:bubble3D val="0"/>
            <c:spPr>
              <a:solidFill>
                <a:srgbClr val="828386"/>
              </a:solidFill>
              <a:ln w="12700" cmpd="sng">
                <a:solidFill>
                  <a:schemeClr val="bg2"/>
                </a:solidFill>
              </a:ln>
              <a:effectLst/>
            </c:spPr>
            <c:extLst xmlns:c16r2="http://schemas.microsoft.com/office/drawing/2015/06/chart">
              <c:ext xmlns:c16="http://schemas.microsoft.com/office/drawing/2014/chart" uri="{C3380CC4-5D6E-409C-BE32-E72D297353CC}">
                <c16:uniqueId val="{00000003-3253-4A95-877B-E9A3B1F424BB}"/>
              </c:ext>
            </c:extLst>
          </c:dPt>
          <c:dPt>
            <c:idx val="2"/>
            <c:bubble3D val="0"/>
            <c:spPr>
              <a:solidFill>
                <a:srgbClr val="F56A47"/>
              </a:solidFill>
              <a:ln w="12700" cmpd="sng">
                <a:solidFill>
                  <a:schemeClr val="bg2"/>
                </a:solidFill>
              </a:ln>
              <a:effectLst/>
            </c:spPr>
            <c:extLst xmlns:c16r2="http://schemas.microsoft.com/office/drawing/2015/06/chart">
              <c:ext xmlns:c16="http://schemas.microsoft.com/office/drawing/2014/chart" uri="{C3380CC4-5D6E-409C-BE32-E72D297353CC}">
                <c16:uniqueId val="{00000005-3253-4A95-877B-E9A3B1F424BB}"/>
              </c:ext>
            </c:extLst>
          </c:dPt>
          <c:dPt>
            <c:idx val="3"/>
            <c:bubble3D val="0"/>
            <c:spPr>
              <a:solidFill>
                <a:srgbClr val="FEC332"/>
              </a:solidFill>
              <a:ln w="12700" cmpd="sng">
                <a:solidFill>
                  <a:schemeClr val="bg2"/>
                </a:solidFill>
              </a:ln>
              <a:effectLst/>
            </c:spPr>
            <c:extLst xmlns:c16r2="http://schemas.microsoft.com/office/drawing/2015/06/chart">
              <c:ext xmlns:c16="http://schemas.microsoft.com/office/drawing/2014/chart" uri="{C3380CC4-5D6E-409C-BE32-E72D297353CC}">
                <c16:uniqueId val="{00000007-3253-4A95-877B-E9A3B1F424BB}"/>
              </c:ext>
            </c:extLst>
          </c:dPt>
          <c:dPt>
            <c:idx val="4"/>
            <c:bubble3D val="0"/>
            <c:spPr>
              <a:solidFill>
                <a:srgbClr val="6F77B9"/>
              </a:solidFill>
              <a:ln w="12700" cmpd="sng">
                <a:solidFill>
                  <a:schemeClr val="bg2"/>
                </a:solidFill>
              </a:ln>
              <a:effectLst/>
              <a:scene3d>
                <a:camera prst="orthographicFront"/>
                <a:lightRig rig="threePt" dir="t"/>
              </a:scene3d>
              <a:sp3d>
                <a:bevelT w="0" h="0"/>
              </a:sp3d>
            </c:spPr>
            <c:extLst xmlns:c16r2="http://schemas.microsoft.com/office/drawing/2015/06/chart">
              <c:ext xmlns:c16="http://schemas.microsoft.com/office/drawing/2014/chart" uri="{C3380CC4-5D6E-409C-BE32-E72D297353CC}">
                <c16:uniqueId val="{00000009-3253-4A95-877B-E9A3B1F424BB}"/>
              </c:ext>
            </c:extLst>
          </c:dPt>
          <c:dPt>
            <c:idx val="5"/>
            <c:bubble3D val="0"/>
            <c:spPr>
              <a:solidFill>
                <a:srgbClr val="52BBE6"/>
              </a:solidFill>
              <a:ln w="12700" cmpd="sng">
                <a:solidFill>
                  <a:schemeClr val="bg2"/>
                </a:solidFill>
              </a:ln>
              <a:effectLst/>
            </c:spPr>
            <c:extLst xmlns:c16r2="http://schemas.microsoft.com/office/drawing/2015/06/chart">
              <c:ext xmlns:c16="http://schemas.microsoft.com/office/drawing/2014/chart" uri="{C3380CC4-5D6E-409C-BE32-E72D297353CC}">
                <c16:uniqueId val="{0000000B-3253-4A95-877B-E9A3B1F424BB}"/>
              </c:ext>
            </c:extLst>
          </c:dPt>
          <c:cat>
            <c:strRef>
              <c:f>Sheet1!$A$2:$A$7</c:f>
              <c:strCache>
                <c:ptCount val="6"/>
                <c:pt idx="0">
                  <c:v>Desc 1</c:v>
                </c:pt>
                <c:pt idx="1">
                  <c:v>Desc 2</c:v>
                </c:pt>
                <c:pt idx="2">
                  <c:v>Desc 3</c:v>
                </c:pt>
                <c:pt idx="3">
                  <c:v>Desc 4</c:v>
                </c:pt>
                <c:pt idx="4">
                  <c:v>Desc 5</c:v>
                </c:pt>
                <c:pt idx="5">
                  <c:v>Desc 6</c:v>
                </c:pt>
              </c:strCache>
            </c:strRef>
          </c:cat>
          <c:val>
            <c:numRef>
              <c:f>Sheet1!$B$2:$B$7</c:f>
              <c:numCache>
                <c:formatCode>General</c:formatCode>
                <c:ptCount val="6"/>
                <c:pt idx="0">
                  <c:v>8</c:v>
                </c:pt>
                <c:pt idx="1">
                  <c:v>15</c:v>
                </c:pt>
                <c:pt idx="2">
                  <c:v>12</c:v>
                </c:pt>
                <c:pt idx="3">
                  <c:v>5</c:v>
                </c:pt>
                <c:pt idx="4">
                  <c:v>8</c:v>
                </c:pt>
                <c:pt idx="5">
                  <c:v>14</c:v>
                </c:pt>
              </c:numCache>
            </c:numRef>
          </c:val>
          <c:extLst xmlns:c16r2="http://schemas.microsoft.com/office/drawing/2015/06/chart">
            <c:ext xmlns:c16="http://schemas.microsoft.com/office/drawing/2014/chart" uri="{C3380CC4-5D6E-409C-BE32-E72D297353CC}">
              <c16:uniqueId val="{0000000C-3253-4A95-877B-E9A3B1F424BB}"/>
            </c:ext>
          </c:extLst>
        </c:ser>
        <c:dLbls>
          <c:showLegendKey val="0"/>
          <c:showVal val="0"/>
          <c:showCatName val="0"/>
          <c:showSerName val="0"/>
          <c:showPercent val="0"/>
          <c:showBubbleSize val="0"/>
          <c:showLeaderLines val="1"/>
        </c:dLbls>
        <c:firstSliceAng val="172"/>
        <c:holeSize val="62"/>
      </c:doughnutChart>
      <c:spPr>
        <a:ln w="12700" cmpd="sng"/>
      </c:spPr>
    </c:plotArea>
    <c:plotVisOnly val="1"/>
    <c:dispBlanksAs val="gap"/>
    <c:showDLblsOverMax val="0"/>
  </c:chart>
  <c:txPr>
    <a:bodyPr/>
    <a:lstStyle/>
    <a:p>
      <a:pPr>
        <a:defRPr sz="1800"/>
      </a:pPr>
      <a:endParaRPr lang="zh-CN"/>
    </a:p>
  </c:txPr>
  <c:externalData r:id="rId2">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6F1713C-391C-4E1D-B47B-516AA793A75A}" type="datetimeFigureOut">
              <a:rPr lang="zh-CN" altLang="en-US" smtClean="0"/>
              <a:t>2019/11/28</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20F7CC0-C9FB-470F-BA17-705F910F9792}" type="slidenum">
              <a:rPr lang="zh-CN" altLang="en-US" smtClean="0"/>
              <a:t>‹#›</a:t>
            </a:fld>
            <a:endParaRPr lang="zh-CN" altLang="en-US"/>
          </a:p>
        </p:txBody>
      </p:sp>
    </p:spTree>
    <p:extLst>
      <p:ext uri="{BB962C8B-B14F-4D97-AF65-F5344CB8AC3E}">
        <p14:creationId xmlns:p14="http://schemas.microsoft.com/office/powerpoint/2010/main" val="312490314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20F7CC0-C9FB-470F-BA17-705F910F9792}" type="slidenum">
              <a:rPr lang="zh-CN" altLang="en-US" smtClean="0"/>
              <a:t>1</a:t>
            </a:fld>
            <a:endParaRPr lang="zh-CN" altLang="en-US"/>
          </a:p>
        </p:txBody>
      </p:sp>
    </p:spTree>
    <p:extLst>
      <p:ext uri="{BB962C8B-B14F-4D97-AF65-F5344CB8AC3E}">
        <p14:creationId xmlns:p14="http://schemas.microsoft.com/office/powerpoint/2010/main" val="113846430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20F7CC0-C9FB-470F-BA17-705F910F9792}" type="slidenum">
              <a:rPr lang="zh-CN" altLang="en-US" smtClean="0"/>
              <a:t>10</a:t>
            </a:fld>
            <a:endParaRPr lang="zh-CN" altLang="en-US"/>
          </a:p>
        </p:txBody>
      </p:sp>
    </p:spTree>
    <p:extLst>
      <p:ext uri="{BB962C8B-B14F-4D97-AF65-F5344CB8AC3E}">
        <p14:creationId xmlns:p14="http://schemas.microsoft.com/office/powerpoint/2010/main" val="348407591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20F7CC0-C9FB-470F-BA17-705F910F9792}" type="slidenum">
              <a:rPr lang="zh-CN" altLang="en-US" smtClean="0"/>
              <a:t>11</a:t>
            </a:fld>
            <a:endParaRPr lang="zh-CN" altLang="en-US"/>
          </a:p>
        </p:txBody>
      </p:sp>
    </p:spTree>
    <p:extLst>
      <p:ext uri="{BB962C8B-B14F-4D97-AF65-F5344CB8AC3E}">
        <p14:creationId xmlns:p14="http://schemas.microsoft.com/office/powerpoint/2010/main" val="361710184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20F7CC0-C9FB-470F-BA17-705F910F9792}" type="slidenum">
              <a:rPr lang="zh-CN" altLang="en-US" smtClean="0"/>
              <a:t>12</a:t>
            </a:fld>
            <a:endParaRPr lang="zh-CN" altLang="en-US"/>
          </a:p>
        </p:txBody>
      </p:sp>
    </p:spTree>
    <p:extLst>
      <p:ext uri="{BB962C8B-B14F-4D97-AF65-F5344CB8AC3E}">
        <p14:creationId xmlns:p14="http://schemas.microsoft.com/office/powerpoint/2010/main" val="135805234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20F7CC0-C9FB-470F-BA17-705F910F9792}" type="slidenum">
              <a:rPr lang="zh-CN" altLang="en-US" smtClean="0"/>
              <a:t>13</a:t>
            </a:fld>
            <a:endParaRPr lang="zh-CN" altLang="en-US"/>
          </a:p>
        </p:txBody>
      </p:sp>
    </p:spTree>
    <p:extLst>
      <p:ext uri="{BB962C8B-B14F-4D97-AF65-F5344CB8AC3E}">
        <p14:creationId xmlns:p14="http://schemas.microsoft.com/office/powerpoint/2010/main" val="167240544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20F7CC0-C9FB-470F-BA17-705F910F9792}" type="slidenum">
              <a:rPr lang="zh-CN" altLang="en-US" smtClean="0"/>
              <a:t>14</a:t>
            </a:fld>
            <a:endParaRPr lang="zh-CN" altLang="en-US"/>
          </a:p>
        </p:txBody>
      </p:sp>
    </p:spTree>
    <p:extLst>
      <p:ext uri="{BB962C8B-B14F-4D97-AF65-F5344CB8AC3E}">
        <p14:creationId xmlns:p14="http://schemas.microsoft.com/office/powerpoint/2010/main" val="45030767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20F7CC0-C9FB-470F-BA17-705F910F9792}" type="slidenum">
              <a:rPr lang="zh-CN" altLang="en-US" smtClean="0"/>
              <a:t>15</a:t>
            </a:fld>
            <a:endParaRPr lang="zh-CN" altLang="en-US"/>
          </a:p>
        </p:txBody>
      </p:sp>
    </p:spTree>
    <p:extLst>
      <p:ext uri="{BB962C8B-B14F-4D97-AF65-F5344CB8AC3E}">
        <p14:creationId xmlns:p14="http://schemas.microsoft.com/office/powerpoint/2010/main" val="188561905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20F7CC0-C9FB-470F-BA17-705F910F9792}" type="slidenum">
              <a:rPr lang="zh-CN" altLang="en-US" smtClean="0"/>
              <a:t>16</a:t>
            </a:fld>
            <a:endParaRPr lang="zh-CN" altLang="en-US"/>
          </a:p>
        </p:txBody>
      </p:sp>
    </p:spTree>
    <p:extLst>
      <p:ext uri="{BB962C8B-B14F-4D97-AF65-F5344CB8AC3E}">
        <p14:creationId xmlns:p14="http://schemas.microsoft.com/office/powerpoint/2010/main" val="27946807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20F7CC0-C9FB-470F-BA17-705F910F9792}" type="slidenum">
              <a:rPr lang="zh-CN" altLang="en-US" smtClean="0"/>
              <a:t>17</a:t>
            </a:fld>
            <a:endParaRPr lang="zh-CN" altLang="en-US"/>
          </a:p>
        </p:txBody>
      </p:sp>
    </p:spTree>
    <p:extLst>
      <p:ext uri="{BB962C8B-B14F-4D97-AF65-F5344CB8AC3E}">
        <p14:creationId xmlns:p14="http://schemas.microsoft.com/office/powerpoint/2010/main" val="380438304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20F7CC0-C9FB-470F-BA17-705F910F9792}" type="slidenum">
              <a:rPr lang="zh-CN" altLang="en-US" smtClean="0"/>
              <a:t>18</a:t>
            </a:fld>
            <a:endParaRPr lang="zh-CN" altLang="en-US"/>
          </a:p>
        </p:txBody>
      </p:sp>
    </p:spTree>
    <p:extLst>
      <p:ext uri="{BB962C8B-B14F-4D97-AF65-F5344CB8AC3E}">
        <p14:creationId xmlns:p14="http://schemas.microsoft.com/office/powerpoint/2010/main" val="1776578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20F7CC0-C9FB-470F-BA17-705F910F9792}" type="slidenum">
              <a:rPr lang="zh-CN" altLang="en-US" smtClean="0"/>
              <a:t>19</a:t>
            </a:fld>
            <a:endParaRPr lang="zh-CN" altLang="en-US"/>
          </a:p>
        </p:txBody>
      </p:sp>
    </p:spTree>
    <p:extLst>
      <p:ext uri="{BB962C8B-B14F-4D97-AF65-F5344CB8AC3E}">
        <p14:creationId xmlns:p14="http://schemas.microsoft.com/office/powerpoint/2010/main" val="249585437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20F7CC0-C9FB-470F-BA17-705F910F9792}" type="slidenum">
              <a:rPr lang="zh-CN" altLang="en-US" smtClean="0"/>
              <a:t>2</a:t>
            </a:fld>
            <a:endParaRPr lang="zh-CN" altLang="en-US"/>
          </a:p>
        </p:txBody>
      </p:sp>
    </p:spTree>
    <p:extLst>
      <p:ext uri="{BB962C8B-B14F-4D97-AF65-F5344CB8AC3E}">
        <p14:creationId xmlns:p14="http://schemas.microsoft.com/office/powerpoint/2010/main" val="162687194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20F7CC0-C9FB-470F-BA17-705F910F9792}" type="slidenum">
              <a:rPr lang="zh-CN" altLang="en-US" smtClean="0"/>
              <a:t>20</a:t>
            </a:fld>
            <a:endParaRPr lang="zh-CN" altLang="en-US"/>
          </a:p>
        </p:txBody>
      </p:sp>
    </p:spTree>
    <p:extLst>
      <p:ext uri="{BB962C8B-B14F-4D97-AF65-F5344CB8AC3E}">
        <p14:creationId xmlns:p14="http://schemas.microsoft.com/office/powerpoint/2010/main" val="257420844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20F7CC0-C9FB-470F-BA17-705F910F9792}" type="slidenum">
              <a:rPr lang="zh-CN" altLang="en-US" smtClean="0"/>
              <a:t>21</a:t>
            </a:fld>
            <a:endParaRPr lang="zh-CN" altLang="en-US"/>
          </a:p>
        </p:txBody>
      </p:sp>
    </p:spTree>
    <p:extLst>
      <p:ext uri="{BB962C8B-B14F-4D97-AF65-F5344CB8AC3E}">
        <p14:creationId xmlns:p14="http://schemas.microsoft.com/office/powerpoint/2010/main" val="63462887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20F7CC0-C9FB-470F-BA17-705F910F9792}" type="slidenum">
              <a:rPr lang="zh-CN" altLang="en-US" smtClean="0"/>
              <a:t>22</a:t>
            </a:fld>
            <a:endParaRPr lang="zh-CN" altLang="en-US"/>
          </a:p>
        </p:txBody>
      </p:sp>
    </p:spTree>
    <p:extLst>
      <p:ext uri="{BB962C8B-B14F-4D97-AF65-F5344CB8AC3E}">
        <p14:creationId xmlns:p14="http://schemas.microsoft.com/office/powerpoint/2010/main" val="423416504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20F7CC0-C9FB-470F-BA17-705F910F9792}" type="slidenum">
              <a:rPr lang="zh-CN" altLang="en-US" smtClean="0"/>
              <a:t>23</a:t>
            </a:fld>
            <a:endParaRPr lang="zh-CN" altLang="en-US"/>
          </a:p>
        </p:txBody>
      </p:sp>
    </p:spTree>
    <p:extLst>
      <p:ext uri="{BB962C8B-B14F-4D97-AF65-F5344CB8AC3E}">
        <p14:creationId xmlns:p14="http://schemas.microsoft.com/office/powerpoint/2010/main" val="337962928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20F7CC0-C9FB-470F-BA17-705F910F9792}" type="slidenum">
              <a:rPr lang="zh-CN" altLang="en-US" smtClean="0"/>
              <a:t>24</a:t>
            </a:fld>
            <a:endParaRPr lang="zh-CN" altLang="en-US"/>
          </a:p>
        </p:txBody>
      </p:sp>
    </p:spTree>
    <p:extLst>
      <p:ext uri="{BB962C8B-B14F-4D97-AF65-F5344CB8AC3E}">
        <p14:creationId xmlns:p14="http://schemas.microsoft.com/office/powerpoint/2010/main" val="98517973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20F7CC0-C9FB-470F-BA17-705F910F9792}" type="slidenum">
              <a:rPr lang="zh-CN" altLang="en-US" smtClean="0"/>
              <a:t>3</a:t>
            </a:fld>
            <a:endParaRPr lang="zh-CN" altLang="en-US"/>
          </a:p>
        </p:txBody>
      </p:sp>
    </p:spTree>
    <p:extLst>
      <p:ext uri="{BB962C8B-B14F-4D97-AF65-F5344CB8AC3E}">
        <p14:creationId xmlns:p14="http://schemas.microsoft.com/office/powerpoint/2010/main" val="242899868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20F7CC0-C9FB-470F-BA17-705F910F9792}" type="slidenum">
              <a:rPr lang="zh-CN" altLang="en-US" smtClean="0"/>
              <a:t>4</a:t>
            </a:fld>
            <a:endParaRPr lang="zh-CN" altLang="en-US"/>
          </a:p>
        </p:txBody>
      </p:sp>
    </p:spTree>
    <p:extLst>
      <p:ext uri="{BB962C8B-B14F-4D97-AF65-F5344CB8AC3E}">
        <p14:creationId xmlns:p14="http://schemas.microsoft.com/office/powerpoint/2010/main" val="121147619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20F7CC0-C9FB-470F-BA17-705F910F9792}" type="slidenum">
              <a:rPr lang="zh-CN" altLang="en-US" smtClean="0"/>
              <a:t>5</a:t>
            </a:fld>
            <a:endParaRPr lang="zh-CN" altLang="en-US"/>
          </a:p>
        </p:txBody>
      </p:sp>
    </p:spTree>
    <p:extLst>
      <p:ext uri="{BB962C8B-B14F-4D97-AF65-F5344CB8AC3E}">
        <p14:creationId xmlns:p14="http://schemas.microsoft.com/office/powerpoint/2010/main" val="255332125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20F7CC0-C9FB-470F-BA17-705F910F9792}" type="slidenum">
              <a:rPr lang="zh-CN" altLang="en-US" smtClean="0"/>
              <a:t>6</a:t>
            </a:fld>
            <a:endParaRPr lang="zh-CN" altLang="en-US"/>
          </a:p>
        </p:txBody>
      </p:sp>
    </p:spTree>
    <p:extLst>
      <p:ext uri="{BB962C8B-B14F-4D97-AF65-F5344CB8AC3E}">
        <p14:creationId xmlns:p14="http://schemas.microsoft.com/office/powerpoint/2010/main" val="399233726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20F7CC0-C9FB-470F-BA17-705F910F9792}" type="slidenum">
              <a:rPr lang="zh-CN" altLang="en-US" smtClean="0"/>
              <a:t>7</a:t>
            </a:fld>
            <a:endParaRPr lang="zh-CN" altLang="en-US"/>
          </a:p>
        </p:txBody>
      </p:sp>
    </p:spTree>
    <p:extLst>
      <p:ext uri="{BB962C8B-B14F-4D97-AF65-F5344CB8AC3E}">
        <p14:creationId xmlns:p14="http://schemas.microsoft.com/office/powerpoint/2010/main" val="4496515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20F7CC0-C9FB-470F-BA17-705F910F9792}" type="slidenum">
              <a:rPr lang="zh-CN" altLang="en-US" smtClean="0"/>
              <a:t>8</a:t>
            </a:fld>
            <a:endParaRPr lang="zh-CN" altLang="en-US"/>
          </a:p>
        </p:txBody>
      </p:sp>
    </p:spTree>
    <p:extLst>
      <p:ext uri="{BB962C8B-B14F-4D97-AF65-F5344CB8AC3E}">
        <p14:creationId xmlns:p14="http://schemas.microsoft.com/office/powerpoint/2010/main" val="378587340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20F7CC0-C9FB-470F-BA17-705F910F9792}" type="slidenum">
              <a:rPr lang="zh-CN" altLang="en-US" smtClean="0"/>
              <a:t>9</a:t>
            </a:fld>
            <a:endParaRPr lang="zh-CN" altLang="en-US"/>
          </a:p>
        </p:txBody>
      </p:sp>
    </p:spTree>
    <p:extLst>
      <p:ext uri="{BB962C8B-B14F-4D97-AF65-F5344CB8AC3E}">
        <p14:creationId xmlns:p14="http://schemas.microsoft.com/office/powerpoint/2010/main" val="330465648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a:prstGeom prst="rect">
            <a:avLst/>
          </a:prstGeom>
        </p:spPr>
        <p:txBody>
          <a:bodyPr anchor="b"/>
          <a:lstStyle>
            <a:lvl1pPr algn="ctr">
              <a:defRPr sz="6000"/>
            </a:lvl1pPr>
          </a:lstStyle>
          <a:p>
            <a:r>
              <a:rPr lang="zh-CN" altLang="en-US"/>
              <a:t>单击此处编辑母版标题样式</a:t>
            </a:r>
          </a:p>
        </p:txBody>
      </p:sp>
      <p:sp>
        <p:nvSpPr>
          <p:cNvPr id="3" name="副标题 2"/>
          <p:cNvSpPr>
            <a:spLocks noGrp="1"/>
          </p:cNvSpPr>
          <p:nvPr>
            <p:ph type="subTitle" idx="1"/>
          </p:nvPr>
        </p:nvSpPr>
        <p:spPr>
          <a:xfrm>
            <a:off x="1524000" y="3602038"/>
            <a:ext cx="9144000" cy="1655762"/>
          </a:xfrm>
          <a:prstGeom prst="rect">
            <a:avLst/>
          </a:prstGeo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单击以编辑母版副标题样式</a:t>
            </a:r>
          </a:p>
        </p:txBody>
      </p:sp>
      <p:sp>
        <p:nvSpPr>
          <p:cNvPr id="4" name="日期占位符 3"/>
          <p:cNvSpPr>
            <a:spLocks noGrp="1"/>
          </p:cNvSpPr>
          <p:nvPr>
            <p:ph type="dt" sz="half" idx="10"/>
          </p:nvPr>
        </p:nvSpPr>
        <p:spPr>
          <a:xfrm>
            <a:off x="838200" y="6356350"/>
            <a:ext cx="2743200" cy="365125"/>
          </a:xfrm>
          <a:prstGeom prst="rect">
            <a:avLst/>
          </a:prstGeom>
        </p:spPr>
        <p:txBody>
          <a:bodyPr/>
          <a:lstStyle/>
          <a:p>
            <a:fld id="{6C12637E-632B-483F-9AA1-0B59C2540D55}" type="datetimeFigureOut">
              <a:rPr lang="zh-CN" altLang="en-US" smtClean="0"/>
              <a:t>2019/11/28</a:t>
            </a:fld>
            <a:endParaRPr lang="zh-CN" altLang="en-US"/>
          </a:p>
        </p:txBody>
      </p:sp>
      <p:sp>
        <p:nvSpPr>
          <p:cNvPr id="5" name="页脚占位符 4"/>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8610600" y="6356350"/>
            <a:ext cx="2743200" cy="365125"/>
          </a:xfrm>
          <a:prstGeom prst="rect">
            <a:avLst/>
          </a:prstGeom>
        </p:spPr>
        <p:txBody>
          <a:bodyPr/>
          <a:lstStyle/>
          <a:p>
            <a:fld id="{646AF8A0-AA6E-456C-9AFE-D9BCEA36D5F5}" type="slidenum">
              <a:rPr lang="zh-CN" altLang="en-US" smtClean="0"/>
              <a:t>‹#›</a:t>
            </a:fld>
            <a:endParaRPr lang="zh-CN" altLang="en-US"/>
          </a:p>
        </p:txBody>
      </p:sp>
    </p:spTree>
    <p:extLst>
      <p:ext uri="{BB962C8B-B14F-4D97-AF65-F5344CB8AC3E}">
        <p14:creationId xmlns:p14="http://schemas.microsoft.com/office/powerpoint/2010/main" val="272664401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25563"/>
          </a:xfrm>
          <a:prstGeom prst="rect">
            <a:avLst/>
          </a:prstGeom>
        </p:spPr>
        <p:txBody>
          <a:bodyPr/>
          <a:lstStyle/>
          <a:p>
            <a:r>
              <a:rPr lang="zh-CN" altLang="en-US"/>
              <a:t>单击此处编辑母版标题样式</a:t>
            </a:r>
          </a:p>
        </p:txBody>
      </p:sp>
      <p:sp>
        <p:nvSpPr>
          <p:cNvPr id="3" name="竖排文字占位符 2"/>
          <p:cNvSpPr>
            <a:spLocks noGrp="1"/>
          </p:cNvSpPr>
          <p:nvPr>
            <p:ph type="body" orient="vert" idx="1"/>
          </p:nvPr>
        </p:nvSpPr>
        <p:spPr>
          <a:xfrm>
            <a:off x="838200" y="1825625"/>
            <a:ext cx="10515600" cy="4351338"/>
          </a:xfrm>
          <a:prstGeom prst="rect">
            <a:avLst/>
          </a:prstGeom>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a:xfrm>
            <a:off x="838200" y="6356350"/>
            <a:ext cx="2743200" cy="365125"/>
          </a:xfrm>
          <a:prstGeom prst="rect">
            <a:avLst/>
          </a:prstGeom>
        </p:spPr>
        <p:txBody>
          <a:bodyPr/>
          <a:lstStyle/>
          <a:p>
            <a:fld id="{6C12637E-632B-483F-9AA1-0B59C2540D55}" type="datetimeFigureOut">
              <a:rPr lang="zh-CN" altLang="en-US" smtClean="0"/>
              <a:t>2019/11/28</a:t>
            </a:fld>
            <a:endParaRPr lang="zh-CN" altLang="en-US"/>
          </a:p>
        </p:txBody>
      </p:sp>
      <p:sp>
        <p:nvSpPr>
          <p:cNvPr id="5" name="页脚占位符 4"/>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8610600" y="6356350"/>
            <a:ext cx="2743200" cy="365125"/>
          </a:xfrm>
          <a:prstGeom prst="rect">
            <a:avLst/>
          </a:prstGeom>
        </p:spPr>
        <p:txBody>
          <a:bodyPr/>
          <a:lstStyle/>
          <a:p>
            <a:fld id="{646AF8A0-AA6E-456C-9AFE-D9BCEA36D5F5}" type="slidenum">
              <a:rPr lang="zh-CN" altLang="en-US" smtClean="0"/>
              <a:t>‹#›</a:t>
            </a:fld>
            <a:endParaRPr lang="zh-CN" altLang="en-US"/>
          </a:p>
        </p:txBody>
      </p:sp>
    </p:spTree>
    <p:extLst>
      <p:ext uri="{BB962C8B-B14F-4D97-AF65-F5344CB8AC3E}">
        <p14:creationId xmlns:p14="http://schemas.microsoft.com/office/powerpoint/2010/main" val="421826963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a:prstGeom prst="rect">
            <a:avLst/>
          </a:prstGeo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838200" y="365125"/>
            <a:ext cx="7734300" cy="5811838"/>
          </a:xfrm>
          <a:prstGeom prst="rect">
            <a:avLst/>
          </a:prstGeom>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a:xfrm>
            <a:off x="838200" y="6356350"/>
            <a:ext cx="2743200" cy="365125"/>
          </a:xfrm>
          <a:prstGeom prst="rect">
            <a:avLst/>
          </a:prstGeom>
        </p:spPr>
        <p:txBody>
          <a:bodyPr/>
          <a:lstStyle/>
          <a:p>
            <a:fld id="{6C12637E-632B-483F-9AA1-0B59C2540D55}" type="datetimeFigureOut">
              <a:rPr lang="zh-CN" altLang="en-US" smtClean="0"/>
              <a:t>2019/11/28</a:t>
            </a:fld>
            <a:endParaRPr lang="zh-CN" altLang="en-US"/>
          </a:p>
        </p:txBody>
      </p:sp>
      <p:sp>
        <p:nvSpPr>
          <p:cNvPr id="5" name="页脚占位符 4"/>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8610600" y="6356350"/>
            <a:ext cx="2743200" cy="365125"/>
          </a:xfrm>
          <a:prstGeom prst="rect">
            <a:avLst/>
          </a:prstGeom>
        </p:spPr>
        <p:txBody>
          <a:bodyPr/>
          <a:lstStyle/>
          <a:p>
            <a:fld id="{646AF8A0-AA6E-456C-9AFE-D9BCEA36D5F5}" type="slidenum">
              <a:rPr lang="zh-CN" altLang="en-US" smtClean="0"/>
              <a:t>‹#›</a:t>
            </a:fld>
            <a:endParaRPr lang="zh-CN" altLang="en-US"/>
          </a:p>
        </p:txBody>
      </p:sp>
    </p:spTree>
    <p:extLst>
      <p:ext uri="{BB962C8B-B14F-4D97-AF65-F5344CB8AC3E}">
        <p14:creationId xmlns:p14="http://schemas.microsoft.com/office/powerpoint/2010/main" val="174124577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25563"/>
          </a:xfrm>
          <a:prstGeom prst="rect">
            <a:avLst/>
          </a:prstGeom>
        </p:spPr>
        <p:txBody>
          <a:bodyPr/>
          <a:lstStyle/>
          <a:p>
            <a:r>
              <a:rPr lang="zh-CN" altLang="en-US"/>
              <a:t>单击此处编辑母版标题样式</a:t>
            </a:r>
          </a:p>
        </p:txBody>
      </p:sp>
      <p:sp>
        <p:nvSpPr>
          <p:cNvPr id="3" name="内容占位符 2"/>
          <p:cNvSpPr>
            <a:spLocks noGrp="1"/>
          </p:cNvSpPr>
          <p:nvPr>
            <p:ph idx="1"/>
          </p:nvPr>
        </p:nvSpPr>
        <p:spPr>
          <a:xfrm>
            <a:off x="838200" y="1825625"/>
            <a:ext cx="10515600" cy="4351338"/>
          </a:xfrm>
          <a:prstGeom prst="rect">
            <a:avLst/>
          </a:prstGeo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a:xfrm>
            <a:off x="838200" y="6356350"/>
            <a:ext cx="2743200" cy="365125"/>
          </a:xfrm>
          <a:prstGeom prst="rect">
            <a:avLst/>
          </a:prstGeom>
        </p:spPr>
        <p:txBody>
          <a:bodyPr/>
          <a:lstStyle/>
          <a:p>
            <a:fld id="{6C12637E-632B-483F-9AA1-0B59C2540D55}" type="datetimeFigureOut">
              <a:rPr lang="zh-CN" altLang="en-US" smtClean="0"/>
              <a:t>2019/11/28</a:t>
            </a:fld>
            <a:endParaRPr lang="zh-CN" altLang="en-US"/>
          </a:p>
        </p:txBody>
      </p:sp>
      <p:sp>
        <p:nvSpPr>
          <p:cNvPr id="5" name="页脚占位符 4"/>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8610600" y="6356350"/>
            <a:ext cx="2743200" cy="365125"/>
          </a:xfrm>
          <a:prstGeom prst="rect">
            <a:avLst/>
          </a:prstGeom>
        </p:spPr>
        <p:txBody>
          <a:bodyPr/>
          <a:lstStyle/>
          <a:p>
            <a:fld id="{646AF8A0-AA6E-456C-9AFE-D9BCEA36D5F5}" type="slidenum">
              <a:rPr lang="zh-CN" altLang="en-US" smtClean="0"/>
              <a:t>‹#›</a:t>
            </a:fld>
            <a:endParaRPr lang="zh-CN" altLang="en-US"/>
          </a:p>
        </p:txBody>
      </p:sp>
    </p:spTree>
    <p:extLst>
      <p:ext uri="{BB962C8B-B14F-4D97-AF65-F5344CB8AC3E}">
        <p14:creationId xmlns:p14="http://schemas.microsoft.com/office/powerpoint/2010/main" val="59518408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a:prstGeom prst="rect">
            <a:avLst/>
          </a:prstGeom>
        </p:spPr>
        <p:txBody>
          <a:bodyPr anchor="b"/>
          <a:lstStyle>
            <a:lvl1pPr>
              <a:defRPr sz="6000"/>
            </a:lvl1pPr>
          </a:lstStyle>
          <a:p>
            <a:r>
              <a:rPr lang="zh-CN" altLang="en-US"/>
              <a:t>单击此处编辑母版标题样式</a:t>
            </a:r>
          </a:p>
        </p:txBody>
      </p:sp>
      <p:sp>
        <p:nvSpPr>
          <p:cNvPr id="3" name="文本占位符 2"/>
          <p:cNvSpPr>
            <a:spLocks noGrp="1"/>
          </p:cNvSpPr>
          <p:nvPr>
            <p:ph type="body" idx="1"/>
          </p:nvPr>
        </p:nvSpPr>
        <p:spPr>
          <a:xfrm>
            <a:off x="831850" y="4589463"/>
            <a:ext cx="10515600" cy="1500187"/>
          </a:xfrm>
          <a:prstGeom prst="rect">
            <a:avLst/>
          </a:prstGeo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编辑母版文本样式</a:t>
            </a:r>
          </a:p>
        </p:txBody>
      </p:sp>
      <p:sp>
        <p:nvSpPr>
          <p:cNvPr id="4" name="日期占位符 3"/>
          <p:cNvSpPr>
            <a:spLocks noGrp="1"/>
          </p:cNvSpPr>
          <p:nvPr>
            <p:ph type="dt" sz="half" idx="10"/>
          </p:nvPr>
        </p:nvSpPr>
        <p:spPr>
          <a:xfrm>
            <a:off x="838200" y="6356350"/>
            <a:ext cx="2743200" cy="365125"/>
          </a:xfrm>
          <a:prstGeom prst="rect">
            <a:avLst/>
          </a:prstGeom>
        </p:spPr>
        <p:txBody>
          <a:bodyPr/>
          <a:lstStyle/>
          <a:p>
            <a:fld id="{6C12637E-632B-483F-9AA1-0B59C2540D55}" type="datetimeFigureOut">
              <a:rPr lang="zh-CN" altLang="en-US" smtClean="0"/>
              <a:t>2019/11/28</a:t>
            </a:fld>
            <a:endParaRPr lang="zh-CN" altLang="en-US"/>
          </a:p>
        </p:txBody>
      </p:sp>
      <p:sp>
        <p:nvSpPr>
          <p:cNvPr id="5" name="页脚占位符 4"/>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8610600" y="6356350"/>
            <a:ext cx="2743200" cy="365125"/>
          </a:xfrm>
          <a:prstGeom prst="rect">
            <a:avLst/>
          </a:prstGeom>
        </p:spPr>
        <p:txBody>
          <a:bodyPr/>
          <a:lstStyle/>
          <a:p>
            <a:fld id="{646AF8A0-AA6E-456C-9AFE-D9BCEA36D5F5}" type="slidenum">
              <a:rPr lang="zh-CN" altLang="en-US" smtClean="0"/>
              <a:t>‹#›</a:t>
            </a:fld>
            <a:endParaRPr lang="zh-CN" altLang="en-US"/>
          </a:p>
        </p:txBody>
      </p:sp>
    </p:spTree>
    <p:extLst>
      <p:ext uri="{BB962C8B-B14F-4D97-AF65-F5344CB8AC3E}">
        <p14:creationId xmlns:p14="http://schemas.microsoft.com/office/powerpoint/2010/main" val="47713272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25563"/>
          </a:xfrm>
          <a:prstGeom prst="rect">
            <a:avLst/>
          </a:prstGeom>
        </p:spPr>
        <p:txBody>
          <a:bodyPr/>
          <a:lstStyle/>
          <a:p>
            <a:r>
              <a:rPr lang="zh-CN" altLang="en-US"/>
              <a:t>单击此处编辑母版标题样式</a:t>
            </a:r>
          </a:p>
        </p:txBody>
      </p:sp>
      <p:sp>
        <p:nvSpPr>
          <p:cNvPr id="3" name="内容占位符 2"/>
          <p:cNvSpPr>
            <a:spLocks noGrp="1"/>
          </p:cNvSpPr>
          <p:nvPr>
            <p:ph sz="half" idx="1"/>
          </p:nvPr>
        </p:nvSpPr>
        <p:spPr>
          <a:xfrm>
            <a:off x="838200" y="1825625"/>
            <a:ext cx="5181600" cy="4351338"/>
          </a:xfrm>
          <a:prstGeom prst="rect">
            <a:avLst/>
          </a:prstGeo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6172200" y="1825625"/>
            <a:ext cx="5181600" cy="4351338"/>
          </a:xfrm>
          <a:prstGeom prst="rect">
            <a:avLst/>
          </a:prstGeo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a:xfrm>
            <a:off x="838200" y="6356350"/>
            <a:ext cx="2743200" cy="365125"/>
          </a:xfrm>
          <a:prstGeom prst="rect">
            <a:avLst/>
          </a:prstGeom>
        </p:spPr>
        <p:txBody>
          <a:bodyPr/>
          <a:lstStyle/>
          <a:p>
            <a:fld id="{6C12637E-632B-483F-9AA1-0B59C2540D55}" type="datetimeFigureOut">
              <a:rPr lang="zh-CN" altLang="en-US" smtClean="0"/>
              <a:t>2019/11/28</a:t>
            </a:fld>
            <a:endParaRPr lang="zh-CN" altLang="en-US"/>
          </a:p>
        </p:txBody>
      </p:sp>
      <p:sp>
        <p:nvSpPr>
          <p:cNvPr id="6" name="页脚占位符 5"/>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7" name="灯片编号占位符 6"/>
          <p:cNvSpPr>
            <a:spLocks noGrp="1"/>
          </p:cNvSpPr>
          <p:nvPr>
            <p:ph type="sldNum" sz="quarter" idx="12"/>
          </p:nvPr>
        </p:nvSpPr>
        <p:spPr>
          <a:xfrm>
            <a:off x="8610600" y="6356350"/>
            <a:ext cx="2743200" cy="365125"/>
          </a:xfrm>
          <a:prstGeom prst="rect">
            <a:avLst/>
          </a:prstGeom>
        </p:spPr>
        <p:txBody>
          <a:bodyPr/>
          <a:lstStyle/>
          <a:p>
            <a:fld id="{646AF8A0-AA6E-456C-9AFE-D9BCEA36D5F5}" type="slidenum">
              <a:rPr lang="zh-CN" altLang="en-US" smtClean="0"/>
              <a:t>‹#›</a:t>
            </a:fld>
            <a:endParaRPr lang="zh-CN" altLang="en-US"/>
          </a:p>
        </p:txBody>
      </p:sp>
    </p:spTree>
    <p:extLst>
      <p:ext uri="{BB962C8B-B14F-4D97-AF65-F5344CB8AC3E}">
        <p14:creationId xmlns:p14="http://schemas.microsoft.com/office/powerpoint/2010/main" val="114904667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a:prstGeom prst="rect">
            <a:avLst/>
          </a:prstGeom>
        </p:spPr>
        <p:txBody>
          <a:bodyPr/>
          <a:lstStyle/>
          <a:p>
            <a:r>
              <a:rPr lang="zh-CN" altLang="en-US"/>
              <a:t>单击此处编辑母版标题样式</a:t>
            </a:r>
          </a:p>
        </p:txBody>
      </p:sp>
      <p:sp>
        <p:nvSpPr>
          <p:cNvPr id="3" name="文本占位符 2"/>
          <p:cNvSpPr>
            <a:spLocks noGrp="1"/>
          </p:cNvSpPr>
          <p:nvPr>
            <p:ph type="body" idx="1"/>
          </p:nvPr>
        </p:nvSpPr>
        <p:spPr>
          <a:xfrm>
            <a:off x="839788" y="1681163"/>
            <a:ext cx="5157787"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4" name="内容占位符 3"/>
          <p:cNvSpPr>
            <a:spLocks noGrp="1"/>
          </p:cNvSpPr>
          <p:nvPr>
            <p:ph sz="half" idx="2"/>
          </p:nvPr>
        </p:nvSpPr>
        <p:spPr>
          <a:xfrm>
            <a:off x="839788" y="2505075"/>
            <a:ext cx="5157787" cy="3684588"/>
          </a:xfrm>
          <a:prstGeom prst="rect">
            <a:avLst/>
          </a:prstGeo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6172200" y="1681163"/>
            <a:ext cx="5183188"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6" name="内容占位符 5"/>
          <p:cNvSpPr>
            <a:spLocks noGrp="1"/>
          </p:cNvSpPr>
          <p:nvPr>
            <p:ph sz="quarter" idx="4"/>
          </p:nvPr>
        </p:nvSpPr>
        <p:spPr>
          <a:xfrm>
            <a:off x="6172200" y="2505075"/>
            <a:ext cx="5183188" cy="3684588"/>
          </a:xfrm>
          <a:prstGeom prst="rect">
            <a:avLst/>
          </a:prstGeo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a:xfrm>
            <a:off x="838200" y="6356350"/>
            <a:ext cx="2743200" cy="365125"/>
          </a:xfrm>
          <a:prstGeom prst="rect">
            <a:avLst/>
          </a:prstGeom>
        </p:spPr>
        <p:txBody>
          <a:bodyPr/>
          <a:lstStyle/>
          <a:p>
            <a:fld id="{6C12637E-632B-483F-9AA1-0B59C2540D55}" type="datetimeFigureOut">
              <a:rPr lang="zh-CN" altLang="en-US" smtClean="0"/>
              <a:t>2019/11/28</a:t>
            </a:fld>
            <a:endParaRPr lang="zh-CN" altLang="en-US"/>
          </a:p>
        </p:txBody>
      </p:sp>
      <p:sp>
        <p:nvSpPr>
          <p:cNvPr id="8" name="页脚占位符 7"/>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9" name="灯片编号占位符 8"/>
          <p:cNvSpPr>
            <a:spLocks noGrp="1"/>
          </p:cNvSpPr>
          <p:nvPr>
            <p:ph type="sldNum" sz="quarter" idx="12"/>
          </p:nvPr>
        </p:nvSpPr>
        <p:spPr>
          <a:xfrm>
            <a:off x="8610600" y="6356350"/>
            <a:ext cx="2743200" cy="365125"/>
          </a:xfrm>
          <a:prstGeom prst="rect">
            <a:avLst/>
          </a:prstGeom>
        </p:spPr>
        <p:txBody>
          <a:bodyPr/>
          <a:lstStyle/>
          <a:p>
            <a:fld id="{646AF8A0-AA6E-456C-9AFE-D9BCEA36D5F5}" type="slidenum">
              <a:rPr lang="zh-CN" altLang="en-US" smtClean="0"/>
              <a:t>‹#›</a:t>
            </a:fld>
            <a:endParaRPr lang="zh-CN" altLang="en-US"/>
          </a:p>
        </p:txBody>
      </p:sp>
    </p:spTree>
    <p:extLst>
      <p:ext uri="{BB962C8B-B14F-4D97-AF65-F5344CB8AC3E}">
        <p14:creationId xmlns:p14="http://schemas.microsoft.com/office/powerpoint/2010/main" val="139948979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25563"/>
          </a:xfrm>
          <a:prstGeom prst="rect">
            <a:avLst/>
          </a:prstGeom>
        </p:spPr>
        <p:txBody>
          <a:bodyPr/>
          <a:lstStyle/>
          <a:p>
            <a:r>
              <a:rPr lang="zh-CN" altLang="en-US"/>
              <a:t>单击此处编辑母版标题样式</a:t>
            </a:r>
          </a:p>
        </p:txBody>
      </p:sp>
      <p:sp>
        <p:nvSpPr>
          <p:cNvPr id="3" name="日期占位符 2"/>
          <p:cNvSpPr>
            <a:spLocks noGrp="1"/>
          </p:cNvSpPr>
          <p:nvPr>
            <p:ph type="dt" sz="half" idx="10"/>
          </p:nvPr>
        </p:nvSpPr>
        <p:spPr>
          <a:xfrm>
            <a:off x="838200" y="6356350"/>
            <a:ext cx="2743200" cy="365125"/>
          </a:xfrm>
          <a:prstGeom prst="rect">
            <a:avLst/>
          </a:prstGeom>
        </p:spPr>
        <p:txBody>
          <a:bodyPr/>
          <a:lstStyle/>
          <a:p>
            <a:fld id="{6C12637E-632B-483F-9AA1-0B59C2540D55}" type="datetimeFigureOut">
              <a:rPr lang="zh-CN" altLang="en-US" smtClean="0"/>
              <a:t>2019/11/28</a:t>
            </a:fld>
            <a:endParaRPr lang="zh-CN" altLang="en-US"/>
          </a:p>
        </p:txBody>
      </p:sp>
      <p:sp>
        <p:nvSpPr>
          <p:cNvPr id="4" name="页脚占位符 3"/>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5" name="灯片编号占位符 4"/>
          <p:cNvSpPr>
            <a:spLocks noGrp="1"/>
          </p:cNvSpPr>
          <p:nvPr>
            <p:ph type="sldNum" sz="quarter" idx="12"/>
          </p:nvPr>
        </p:nvSpPr>
        <p:spPr>
          <a:xfrm>
            <a:off x="8610600" y="6356350"/>
            <a:ext cx="2743200" cy="365125"/>
          </a:xfrm>
          <a:prstGeom prst="rect">
            <a:avLst/>
          </a:prstGeom>
        </p:spPr>
        <p:txBody>
          <a:bodyPr/>
          <a:lstStyle/>
          <a:p>
            <a:fld id="{646AF8A0-AA6E-456C-9AFE-D9BCEA36D5F5}" type="slidenum">
              <a:rPr lang="zh-CN" altLang="en-US" smtClean="0"/>
              <a:t>‹#›</a:t>
            </a:fld>
            <a:endParaRPr lang="zh-CN" altLang="en-US"/>
          </a:p>
        </p:txBody>
      </p:sp>
    </p:spTree>
    <p:extLst>
      <p:ext uri="{BB962C8B-B14F-4D97-AF65-F5344CB8AC3E}">
        <p14:creationId xmlns:p14="http://schemas.microsoft.com/office/powerpoint/2010/main" val="4254428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a:xfrm>
            <a:off x="838200" y="6356350"/>
            <a:ext cx="2743200" cy="365125"/>
          </a:xfrm>
          <a:prstGeom prst="rect">
            <a:avLst/>
          </a:prstGeom>
        </p:spPr>
        <p:txBody>
          <a:bodyPr/>
          <a:lstStyle/>
          <a:p>
            <a:fld id="{6C12637E-632B-483F-9AA1-0B59C2540D55}" type="datetimeFigureOut">
              <a:rPr lang="zh-CN" altLang="en-US" smtClean="0"/>
              <a:t>2019/11/28</a:t>
            </a:fld>
            <a:endParaRPr lang="zh-CN" altLang="en-US"/>
          </a:p>
        </p:txBody>
      </p:sp>
      <p:sp>
        <p:nvSpPr>
          <p:cNvPr id="3" name="页脚占位符 2"/>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4" name="灯片编号占位符 3"/>
          <p:cNvSpPr>
            <a:spLocks noGrp="1"/>
          </p:cNvSpPr>
          <p:nvPr>
            <p:ph type="sldNum" sz="quarter" idx="12"/>
          </p:nvPr>
        </p:nvSpPr>
        <p:spPr>
          <a:xfrm>
            <a:off x="8610600" y="6356350"/>
            <a:ext cx="2743200" cy="365125"/>
          </a:xfrm>
          <a:prstGeom prst="rect">
            <a:avLst/>
          </a:prstGeom>
        </p:spPr>
        <p:txBody>
          <a:bodyPr/>
          <a:lstStyle/>
          <a:p>
            <a:fld id="{646AF8A0-AA6E-456C-9AFE-D9BCEA36D5F5}" type="slidenum">
              <a:rPr lang="zh-CN" altLang="en-US" smtClean="0"/>
              <a:t>‹#›</a:t>
            </a:fld>
            <a:endParaRPr lang="zh-CN" altLang="en-US"/>
          </a:p>
        </p:txBody>
      </p:sp>
    </p:spTree>
    <p:extLst>
      <p:ext uri="{BB962C8B-B14F-4D97-AF65-F5344CB8AC3E}">
        <p14:creationId xmlns:p14="http://schemas.microsoft.com/office/powerpoint/2010/main" val="68461496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a:prstGeom prst="rect">
            <a:avLst/>
          </a:prstGeom>
        </p:spPr>
        <p:txBody>
          <a:bodyPr anchor="b"/>
          <a:lstStyle>
            <a:lvl1pPr>
              <a:defRPr sz="3200"/>
            </a:lvl1pPr>
          </a:lstStyle>
          <a:p>
            <a:r>
              <a:rPr lang="zh-CN" altLang="en-US"/>
              <a:t>单击此处编辑母版标题样式</a:t>
            </a:r>
          </a:p>
        </p:txBody>
      </p:sp>
      <p:sp>
        <p:nvSpPr>
          <p:cNvPr id="3" name="内容占位符 2"/>
          <p:cNvSpPr>
            <a:spLocks noGrp="1"/>
          </p:cNvSpPr>
          <p:nvPr>
            <p:ph idx="1"/>
          </p:nvPr>
        </p:nvSpPr>
        <p:spPr>
          <a:xfrm>
            <a:off x="5183188" y="987425"/>
            <a:ext cx="6172200" cy="487362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p:cNvSpPr>
            <a:spLocks noGrp="1"/>
          </p:cNvSpPr>
          <p:nvPr>
            <p:ph type="dt" sz="half" idx="10"/>
          </p:nvPr>
        </p:nvSpPr>
        <p:spPr>
          <a:xfrm>
            <a:off x="838200" y="6356350"/>
            <a:ext cx="2743200" cy="365125"/>
          </a:xfrm>
          <a:prstGeom prst="rect">
            <a:avLst/>
          </a:prstGeom>
        </p:spPr>
        <p:txBody>
          <a:bodyPr/>
          <a:lstStyle/>
          <a:p>
            <a:fld id="{6C12637E-632B-483F-9AA1-0B59C2540D55}" type="datetimeFigureOut">
              <a:rPr lang="zh-CN" altLang="en-US" smtClean="0"/>
              <a:t>2019/11/28</a:t>
            </a:fld>
            <a:endParaRPr lang="zh-CN" altLang="en-US"/>
          </a:p>
        </p:txBody>
      </p:sp>
      <p:sp>
        <p:nvSpPr>
          <p:cNvPr id="6" name="页脚占位符 5"/>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7" name="灯片编号占位符 6"/>
          <p:cNvSpPr>
            <a:spLocks noGrp="1"/>
          </p:cNvSpPr>
          <p:nvPr>
            <p:ph type="sldNum" sz="quarter" idx="12"/>
          </p:nvPr>
        </p:nvSpPr>
        <p:spPr>
          <a:xfrm>
            <a:off x="8610600" y="6356350"/>
            <a:ext cx="2743200" cy="365125"/>
          </a:xfrm>
          <a:prstGeom prst="rect">
            <a:avLst/>
          </a:prstGeom>
        </p:spPr>
        <p:txBody>
          <a:bodyPr/>
          <a:lstStyle/>
          <a:p>
            <a:fld id="{646AF8A0-AA6E-456C-9AFE-D9BCEA36D5F5}" type="slidenum">
              <a:rPr lang="zh-CN" altLang="en-US" smtClean="0"/>
              <a:t>‹#›</a:t>
            </a:fld>
            <a:endParaRPr lang="zh-CN" altLang="en-US"/>
          </a:p>
        </p:txBody>
      </p:sp>
    </p:spTree>
    <p:extLst>
      <p:ext uri="{BB962C8B-B14F-4D97-AF65-F5344CB8AC3E}">
        <p14:creationId xmlns:p14="http://schemas.microsoft.com/office/powerpoint/2010/main" val="42590552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a:prstGeom prst="rect">
            <a:avLst/>
          </a:prstGeom>
        </p:spPr>
        <p:txBody>
          <a:bodyPr anchor="b"/>
          <a:lstStyle>
            <a:lvl1pPr>
              <a:defRPr sz="3200"/>
            </a:lvl1pPr>
          </a:lstStyle>
          <a:p>
            <a:r>
              <a:rPr lang="zh-CN" altLang="en-US"/>
              <a:t>单击此处编辑母版标题样式</a:t>
            </a:r>
          </a:p>
        </p:txBody>
      </p:sp>
      <p:sp>
        <p:nvSpPr>
          <p:cNvPr id="3" name="图片占位符 2"/>
          <p:cNvSpPr>
            <a:spLocks noGrp="1"/>
          </p:cNvSpPr>
          <p:nvPr>
            <p:ph type="pic" idx="1"/>
          </p:nvPr>
        </p:nvSpPr>
        <p:spPr>
          <a:xfrm>
            <a:off x="5183188" y="987425"/>
            <a:ext cx="6172200" cy="4873625"/>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p:cNvSpPr>
            <a:spLocks noGrp="1"/>
          </p:cNvSpPr>
          <p:nvPr>
            <p:ph type="dt" sz="half" idx="10"/>
          </p:nvPr>
        </p:nvSpPr>
        <p:spPr>
          <a:xfrm>
            <a:off x="838200" y="6356350"/>
            <a:ext cx="2743200" cy="365125"/>
          </a:xfrm>
          <a:prstGeom prst="rect">
            <a:avLst/>
          </a:prstGeom>
        </p:spPr>
        <p:txBody>
          <a:bodyPr/>
          <a:lstStyle/>
          <a:p>
            <a:fld id="{6C12637E-632B-483F-9AA1-0B59C2540D55}" type="datetimeFigureOut">
              <a:rPr lang="zh-CN" altLang="en-US" smtClean="0"/>
              <a:t>2019/11/28</a:t>
            </a:fld>
            <a:endParaRPr lang="zh-CN" altLang="en-US"/>
          </a:p>
        </p:txBody>
      </p:sp>
      <p:sp>
        <p:nvSpPr>
          <p:cNvPr id="6" name="页脚占位符 5"/>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7" name="灯片编号占位符 6"/>
          <p:cNvSpPr>
            <a:spLocks noGrp="1"/>
          </p:cNvSpPr>
          <p:nvPr>
            <p:ph type="sldNum" sz="quarter" idx="12"/>
          </p:nvPr>
        </p:nvSpPr>
        <p:spPr>
          <a:xfrm>
            <a:off x="8610600" y="6356350"/>
            <a:ext cx="2743200" cy="365125"/>
          </a:xfrm>
          <a:prstGeom prst="rect">
            <a:avLst/>
          </a:prstGeom>
        </p:spPr>
        <p:txBody>
          <a:bodyPr/>
          <a:lstStyle/>
          <a:p>
            <a:fld id="{646AF8A0-AA6E-456C-9AFE-D9BCEA36D5F5}" type="slidenum">
              <a:rPr lang="zh-CN" altLang="en-US" smtClean="0"/>
              <a:t>‹#›</a:t>
            </a:fld>
            <a:endParaRPr lang="zh-CN" altLang="en-US"/>
          </a:p>
        </p:txBody>
      </p:sp>
    </p:spTree>
    <p:extLst>
      <p:ext uri="{BB962C8B-B14F-4D97-AF65-F5344CB8AC3E}">
        <p14:creationId xmlns:p14="http://schemas.microsoft.com/office/powerpoint/2010/main" val="349000718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tile tx="0" ty="0" sx="100000" sy="100000" flip="none" algn="tl"/>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92022635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5.emf"/><Relationship Id="rId5" Type="http://schemas.openxmlformats.org/officeDocument/2006/relationships/image" Target="../media/image4.emf"/><Relationship Id="rId4" Type="http://schemas.openxmlformats.org/officeDocument/2006/relationships/image" Target="../media/image3.emf"/></Relationships>
</file>

<file path=ppt/slides/_rels/slide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microsoft.com/office/2007/relationships/hdphoto" Target="../media/hdphoto1.wdp"/></Relationships>
</file>

<file path=ppt/slides/_rels/slide1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microsoft.com/office/2007/relationships/hdphoto" Target="../media/hdphoto1.wdp"/></Relationships>
</file>

<file path=ppt/slides/_rels/slide1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microsoft.com/office/2007/relationships/hdphoto" Target="../media/hdphoto1.wdp"/></Relationships>
</file>

<file path=ppt/slides/_rels/slide1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microsoft.com/office/2007/relationships/hdphoto" Target="../media/hdphoto1.wdp"/></Relationships>
</file>

<file path=ppt/slides/_rels/slide1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microsoft.com/office/2007/relationships/hdphoto" Target="../media/hdphoto1.wdp"/></Relationships>
</file>

<file path=ppt/slides/_rels/slide1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microsoft.com/office/2007/relationships/hdphoto" Target="../media/hdphoto1.wdp"/></Relationships>
</file>

<file path=ppt/slides/_rels/slide1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microsoft.com/office/2007/relationships/hdphoto" Target="../media/hdphoto1.wdp"/></Relationships>
</file>

<file path=ppt/slides/_rels/slide1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7.xml"/><Relationship Id="rId1" Type="http://schemas.openxmlformats.org/officeDocument/2006/relationships/slideLayout" Target="../slideLayouts/slideLayout2.xml"/><Relationship Id="rId4" Type="http://schemas.microsoft.com/office/2007/relationships/hdphoto" Target="../media/hdphoto1.wdp"/></Relationships>
</file>

<file path=ppt/slides/_rels/slide1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8.xml"/><Relationship Id="rId1" Type="http://schemas.openxmlformats.org/officeDocument/2006/relationships/slideLayout" Target="../slideLayouts/slideLayout2.xml"/><Relationship Id="rId4" Type="http://schemas.microsoft.com/office/2007/relationships/hdphoto" Target="../media/hdphoto1.wdp"/></Relationships>
</file>

<file path=ppt/slides/_rels/slide1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9.xml"/><Relationship Id="rId1" Type="http://schemas.openxmlformats.org/officeDocument/2006/relationships/slideLayout" Target="../slideLayouts/slideLayout2.xml"/><Relationship Id="rId4" Type="http://schemas.microsoft.com/office/2007/relationships/hdphoto" Target="../media/hdphoto1.wdp"/></Relationships>
</file>

<file path=ppt/slides/_rels/slide2.xml.rels><?xml version="1.0" encoding="UTF-8" standalone="yes"?>
<Relationships xmlns="http://schemas.openxmlformats.org/package/2006/relationships"><Relationship Id="rId3" Type="http://schemas.openxmlformats.org/officeDocument/2006/relationships/hyperlink" Target="https://www.pptstore.net/author/&#34923;&#38271;&#35044;&#30701;/"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0.xml"/><Relationship Id="rId1" Type="http://schemas.openxmlformats.org/officeDocument/2006/relationships/slideLayout" Target="../slideLayouts/slideLayout2.xml"/><Relationship Id="rId4" Type="http://schemas.microsoft.com/office/2007/relationships/hdphoto" Target="../media/hdphoto1.wdp"/></Relationships>
</file>

<file path=ppt/slides/_rels/slide21.xml.rels><?xml version="1.0" encoding="UTF-8" standalone="yes"?>
<Relationships xmlns="http://schemas.openxmlformats.org/package/2006/relationships"><Relationship Id="rId3" Type="http://schemas.openxmlformats.org/officeDocument/2006/relationships/hyperlink" Target="https://www.pptstore.net/author/&#34923;&#38271;&#35044;&#30701;/" TargetMode="External"/><Relationship Id="rId2" Type="http://schemas.openxmlformats.org/officeDocument/2006/relationships/notesSlide" Target="../notesSlides/notesSlide21.xml"/><Relationship Id="rId1" Type="http://schemas.openxmlformats.org/officeDocument/2006/relationships/slideLayout" Target="../slideLayouts/slideLayout2.xml"/><Relationship Id="rId5" Type="http://schemas.microsoft.com/office/2007/relationships/hdphoto" Target="../media/hdphoto1.wdp"/><Relationship Id="rId4" Type="http://schemas.openxmlformats.org/officeDocument/2006/relationships/image" Target="../media/image6.png"/></Relationships>
</file>

<file path=ppt/slides/_rels/slide2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2.xml"/><Relationship Id="rId1" Type="http://schemas.openxmlformats.org/officeDocument/2006/relationships/slideLayout" Target="../slideLayouts/slideLayout2.xml"/><Relationship Id="rId4" Type="http://schemas.microsoft.com/office/2007/relationships/hdphoto" Target="../media/hdphoto1.wdp"/></Relationships>
</file>

<file path=ppt/slides/_rels/slide2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3.xml"/><Relationship Id="rId1" Type="http://schemas.openxmlformats.org/officeDocument/2006/relationships/slideLayout" Target="../slideLayouts/slideLayout2.xml"/><Relationship Id="rId4" Type="http://schemas.microsoft.com/office/2007/relationships/hdphoto" Target="../media/hdphoto1.wdp"/></Relationships>
</file>

<file path=ppt/slides/_rels/slide24.xml.rels><?xml version="1.0" encoding="UTF-8" standalone="yes"?>
<Relationships xmlns="http://schemas.openxmlformats.org/package/2006/relationships"><Relationship Id="rId3" Type="http://schemas.openxmlformats.org/officeDocument/2006/relationships/hyperlink" Target="https://www.pptstore.net/author/&#34923;&#38271;&#35044;&#30701;/" TargetMode="External"/><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hyperlink" Target="http://www.51pptmoban.com/"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hyperlink" Target="https://www.pptstore.net/author/&#34923;&#38271;&#35044;&#30701;/" TargetMode="External"/><Relationship Id="rId4" Type="http://schemas.microsoft.com/office/2007/relationships/hdphoto" Target="../media/hdphoto1.wdp"/></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microsoft.com/office/2007/relationships/hdphoto" Target="../media/hdphoto1.wdp"/></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microsoft.com/office/2007/relationships/hdphoto" Target="../media/hdphoto1.wdp"/></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microsoft.com/office/2007/relationships/hdphoto" Target="../media/hdphoto1.wdp"/></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chart" Target="../charts/chart1.xml"/><Relationship Id="rId4" Type="http://schemas.microsoft.com/office/2007/relationships/hdphoto" Target="../media/hdphoto1.wdp"/></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microsoft.com/office/2007/relationships/hdphoto" Target="../media/hdphoto1.wdp"/></Relationships>
</file>

<file path=ppt/slides/_rels/slide9.xml.rels><?xml version="1.0" encoding="UTF-8" standalone="yes"?>
<Relationships xmlns="http://schemas.openxmlformats.org/package/2006/relationships"><Relationship Id="rId8" Type="http://schemas.openxmlformats.org/officeDocument/2006/relationships/tags" Target="../tags/tag9.xml"/><Relationship Id="rId13" Type="http://schemas.openxmlformats.org/officeDocument/2006/relationships/tags" Target="../tags/tag14.xml"/><Relationship Id="rId18" Type="http://schemas.openxmlformats.org/officeDocument/2006/relationships/slideLayout" Target="../slideLayouts/slideLayout2.xml"/><Relationship Id="rId3" Type="http://schemas.openxmlformats.org/officeDocument/2006/relationships/tags" Target="../tags/tag4.xml"/><Relationship Id="rId21" Type="http://schemas.microsoft.com/office/2007/relationships/hdphoto" Target="../media/hdphoto1.wdp"/><Relationship Id="rId7" Type="http://schemas.openxmlformats.org/officeDocument/2006/relationships/tags" Target="../tags/tag8.xml"/><Relationship Id="rId12" Type="http://schemas.openxmlformats.org/officeDocument/2006/relationships/tags" Target="../tags/tag13.xml"/><Relationship Id="rId17" Type="http://schemas.openxmlformats.org/officeDocument/2006/relationships/tags" Target="../tags/tag18.xml"/><Relationship Id="rId2" Type="http://schemas.openxmlformats.org/officeDocument/2006/relationships/tags" Target="../tags/tag3.xml"/><Relationship Id="rId16" Type="http://schemas.openxmlformats.org/officeDocument/2006/relationships/tags" Target="../tags/tag17.xml"/><Relationship Id="rId20" Type="http://schemas.openxmlformats.org/officeDocument/2006/relationships/image" Target="../media/image6.png"/><Relationship Id="rId1" Type="http://schemas.openxmlformats.org/officeDocument/2006/relationships/tags" Target="../tags/tag2.xml"/><Relationship Id="rId6" Type="http://schemas.openxmlformats.org/officeDocument/2006/relationships/tags" Target="../tags/tag7.xml"/><Relationship Id="rId11" Type="http://schemas.openxmlformats.org/officeDocument/2006/relationships/tags" Target="../tags/tag12.xml"/><Relationship Id="rId5" Type="http://schemas.openxmlformats.org/officeDocument/2006/relationships/tags" Target="../tags/tag6.xml"/><Relationship Id="rId15" Type="http://schemas.openxmlformats.org/officeDocument/2006/relationships/tags" Target="../tags/tag16.xml"/><Relationship Id="rId10" Type="http://schemas.openxmlformats.org/officeDocument/2006/relationships/tags" Target="../tags/tag11.xml"/><Relationship Id="rId19" Type="http://schemas.openxmlformats.org/officeDocument/2006/relationships/notesSlide" Target="../notesSlides/notesSlide9.xml"/><Relationship Id="rId4" Type="http://schemas.openxmlformats.org/officeDocument/2006/relationships/tags" Target="../tags/tag5.xml"/><Relationship Id="rId9" Type="http://schemas.openxmlformats.org/officeDocument/2006/relationships/tags" Target="../tags/tag10.xml"/><Relationship Id="rId14" Type="http://schemas.openxmlformats.org/officeDocument/2006/relationships/tags" Target="../tags/tag1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descr="e7d195523061f1c0dc554706afe4c72a60a25314cbaece805811E654B44695D34D35691164BB3D154CCFD5D798F6FEAD99EAA8F1ADC3D4AFA5BC9ED0BB3A4B45073A038AC38E89AB54D31AA59602B9F1AF515D2DA0EBB7AB45FA3A5B4B65729FCD61772C0E8112D71FCFA6F69E6E615643061221A7D4C3A336328987F7DF8577A0567C5A47397019"/>
          <p:cNvGrpSpPr/>
          <p:nvPr/>
        </p:nvGrpSpPr>
        <p:grpSpPr>
          <a:xfrm>
            <a:off x="-25037" y="4648200"/>
            <a:ext cx="12247825" cy="2207971"/>
            <a:chOff x="-19802475" y="-2760662"/>
            <a:chExt cx="51796951" cy="9337676"/>
          </a:xfrm>
        </p:grpSpPr>
        <p:sp>
          <p:nvSpPr>
            <p:cNvPr id="5" name="Freeform 50"/>
            <p:cNvSpPr>
              <a:spLocks/>
            </p:cNvSpPr>
            <p:nvPr/>
          </p:nvSpPr>
          <p:spPr bwMode="auto">
            <a:xfrm>
              <a:off x="15979775" y="-2760662"/>
              <a:ext cx="16014700" cy="8397875"/>
            </a:xfrm>
            <a:custGeom>
              <a:avLst/>
              <a:gdLst>
                <a:gd name="T0" fmla="*/ 0 w 5371"/>
                <a:gd name="T1" fmla="*/ 2116 h 2816"/>
                <a:gd name="T2" fmla="*/ 5371 w 5371"/>
                <a:gd name="T3" fmla="*/ 1649 h 2816"/>
                <a:gd name="T4" fmla="*/ 5371 w 5371"/>
                <a:gd name="T5" fmla="*/ 2816 h 2816"/>
                <a:gd name="T6" fmla="*/ 583 w 5371"/>
                <a:gd name="T7" fmla="*/ 2434 h 2816"/>
                <a:gd name="T8" fmla="*/ 0 w 5371"/>
                <a:gd name="T9" fmla="*/ 2116 h 2816"/>
              </a:gdLst>
              <a:ahLst/>
              <a:cxnLst>
                <a:cxn ang="0">
                  <a:pos x="T0" y="T1"/>
                </a:cxn>
                <a:cxn ang="0">
                  <a:pos x="T2" y="T3"/>
                </a:cxn>
                <a:cxn ang="0">
                  <a:pos x="T4" y="T5"/>
                </a:cxn>
                <a:cxn ang="0">
                  <a:pos x="T6" y="T7"/>
                </a:cxn>
                <a:cxn ang="0">
                  <a:pos x="T8" y="T9"/>
                </a:cxn>
              </a:cxnLst>
              <a:rect l="0" t="0" r="r" b="b"/>
              <a:pathLst>
                <a:path w="5371" h="2816">
                  <a:moveTo>
                    <a:pt x="0" y="2116"/>
                  </a:moveTo>
                  <a:cubicBezTo>
                    <a:pt x="0" y="2116"/>
                    <a:pt x="2088" y="0"/>
                    <a:pt x="5371" y="1649"/>
                  </a:cubicBezTo>
                  <a:cubicBezTo>
                    <a:pt x="5371" y="2816"/>
                    <a:pt x="5371" y="2816"/>
                    <a:pt x="5371" y="2816"/>
                  </a:cubicBezTo>
                  <a:cubicBezTo>
                    <a:pt x="5371" y="2816"/>
                    <a:pt x="3299" y="1233"/>
                    <a:pt x="583" y="2434"/>
                  </a:cubicBezTo>
                  <a:lnTo>
                    <a:pt x="0" y="2116"/>
                  </a:lnTo>
                  <a:close/>
                </a:path>
              </a:pathLst>
            </a:custGeom>
            <a:solidFill>
              <a:srgbClr val="F3CC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 name="Freeform 51"/>
            <p:cNvSpPr>
              <a:spLocks/>
            </p:cNvSpPr>
            <p:nvPr/>
          </p:nvSpPr>
          <p:spPr bwMode="auto">
            <a:xfrm>
              <a:off x="3965575" y="3468688"/>
              <a:ext cx="22579013" cy="3108325"/>
            </a:xfrm>
            <a:custGeom>
              <a:avLst/>
              <a:gdLst>
                <a:gd name="T0" fmla="*/ 7572 w 7572"/>
                <a:gd name="T1" fmla="*/ 1042 h 1042"/>
                <a:gd name="T2" fmla="*/ 2545 w 7572"/>
                <a:gd name="T3" fmla="*/ 146 h 1042"/>
                <a:gd name="T4" fmla="*/ 0 w 7572"/>
                <a:gd name="T5" fmla="*/ 1042 h 1042"/>
                <a:gd name="T6" fmla="*/ 7572 w 7572"/>
                <a:gd name="T7" fmla="*/ 1042 h 1042"/>
              </a:gdLst>
              <a:ahLst/>
              <a:cxnLst>
                <a:cxn ang="0">
                  <a:pos x="T0" y="T1"/>
                </a:cxn>
                <a:cxn ang="0">
                  <a:pos x="T2" y="T3"/>
                </a:cxn>
                <a:cxn ang="0">
                  <a:pos x="T4" y="T5"/>
                </a:cxn>
                <a:cxn ang="0">
                  <a:pos x="T6" y="T7"/>
                </a:cxn>
              </a:cxnLst>
              <a:rect l="0" t="0" r="r" b="b"/>
              <a:pathLst>
                <a:path w="7572" h="1042">
                  <a:moveTo>
                    <a:pt x="7572" y="1042"/>
                  </a:moveTo>
                  <a:cubicBezTo>
                    <a:pt x="7572" y="1042"/>
                    <a:pt x="4451" y="0"/>
                    <a:pt x="2545" y="146"/>
                  </a:cubicBezTo>
                  <a:cubicBezTo>
                    <a:pt x="2545" y="146"/>
                    <a:pt x="924" y="214"/>
                    <a:pt x="0" y="1042"/>
                  </a:cubicBezTo>
                  <a:lnTo>
                    <a:pt x="7572" y="1042"/>
                  </a:lnTo>
                  <a:close/>
                </a:path>
              </a:pathLst>
            </a:custGeom>
            <a:solidFill>
              <a:srgbClr val="98C03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 name="Freeform 52"/>
            <p:cNvSpPr>
              <a:spLocks/>
            </p:cNvSpPr>
            <p:nvPr/>
          </p:nvSpPr>
          <p:spPr bwMode="auto">
            <a:xfrm>
              <a:off x="-19802475" y="5308601"/>
              <a:ext cx="4764088" cy="1268413"/>
            </a:xfrm>
            <a:custGeom>
              <a:avLst/>
              <a:gdLst>
                <a:gd name="T0" fmla="*/ 0 w 3001"/>
                <a:gd name="T1" fmla="*/ 799 h 799"/>
                <a:gd name="T2" fmla="*/ 0 w 3001"/>
                <a:gd name="T3" fmla="*/ 0 h 799"/>
                <a:gd name="T4" fmla="*/ 3001 w 3001"/>
                <a:gd name="T5" fmla="*/ 117 h 799"/>
                <a:gd name="T6" fmla="*/ 1910 w 3001"/>
                <a:gd name="T7" fmla="*/ 799 h 799"/>
                <a:gd name="T8" fmla="*/ 0 w 3001"/>
                <a:gd name="T9" fmla="*/ 799 h 799"/>
              </a:gdLst>
              <a:ahLst/>
              <a:cxnLst>
                <a:cxn ang="0">
                  <a:pos x="T0" y="T1"/>
                </a:cxn>
                <a:cxn ang="0">
                  <a:pos x="T2" y="T3"/>
                </a:cxn>
                <a:cxn ang="0">
                  <a:pos x="T4" y="T5"/>
                </a:cxn>
                <a:cxn ang="0">
                  <a:pos x="T6" y="T7"/>
                </a:cxn>
                <a:cxn ang="0">
                  <a:pos x="T8" y="T9"/>
                </a:cxn>
              </a:cxnLst>
              <a:rect l="0" t="0" r="r" b="b"/>
              <a:pathLst>
                <a:path w="3001" h="799">
                  <a:moveTo>
                    <a:pt x="0" y="799"/>
                  </a:moveTo>
                  <a:lnTo>
                    <a:pt x="0" y="0"/>
                  </a:lnTo>
                  <a:lnTo>
                    <a:pt x="3001" y="117"/>
                  </a:lnTo>
                  <a:lnTo>
                    <a:pt x="1910" y="799"/>
                  </a:lnTo>
                  <a:lnTo>
                    <a:pt x="0" y="799"/>
                  </a:lnTo>
                  <a:close/>
                </a:path>
              </a:pathLst>
            </a:custGeom>
            <a:solidFill>
              <a:srgbClr val="DB465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 name="Freeform 53"/>
            <p:cNvSpPr>
              <a:spLocks/>
            </p:cNvSpPr>
            <p:nvPr/>
          </p:nvSpPr>
          <p:spPr bwMode="auto">
            <a:xfrm>
              <a:off x="-17324388" y="-592137"/>
              <a:ext cx="37966650" cy="7169150"/>
            </a:xfrm>
            <a:custGeom>
              <a:avLst/>
              <a:gdLst>
                <a:gd name="T0" fmla="*/ 10753 w 12733"/>
                <a:gd name="T1" fmla="*/ 1176 h 2404"/>
                <a:gd name="T2" fmla="*/ 5292 w 12733"/>
                <a:gd name="T3" fmla="*/ 684 h 2404"/>
                <a:gd name="T4" fmla="*/ 0 w 12733"/>
                <a:gd name="T5" fmla="*/ 2404 h 2404"/>
                <a:gd name="T6" fmla="*/ 3906 w 12733"/>
                <a:gd name="T7" fmla="*/ 2404 h 2404"/>
                <a:gd name="T8" fmla="*/ 7578 w 12733"/>
                <a:gd name="T9" fmla="*/ 1348 h 2404"/>
                <a:gd name="T10" fmla="*/ 10920 w 12733"/>
                <a:gd name="T11" fmla="*/ 2404 h 2404"/>
                <a:gd name="T12" fmla="*/ 12733 w 12733"/>
                <a:gd name="T13" fmla="*/ 2404 h 2404"/>
                <a:gd name="T14" fmla="*/ 10753 w 12733"/>
                <a:gd name="T15" fmla="*/ 1176 h 24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733" h="2404">
                  <a:moveTo>
                    <a:pt x="10753" y="1176"/>
                  </a:moveTo>
                  <a:cubicBezTo>
                    <a:pt x="7884" y="0"/>
                    <a:pt x="5292" y="684"/>
                    <a:pt x="5292" y="684"/>
                  </a:cubicBezTo>
                  <a:cubicBezTo>
                    <a:pt x="2328" y="1104"/>
                    <a:pt x="0" y="2404"/>
                    <a:pt x="0" y="2404"/>
                  </a:cubicBezTo>
                  <a:cubicBezTo>
                    <a:pt x="3906" y="2404"/>
                    <a:pt x="3906" y="2404"/>
                    <a:pt x="3906" y="2404"/>
                  </a:cubicBezTo>
                  <a:cubicBezTo>
                    <a:pt x="5256" y="1702"/>
                    <a:pt x="7578" y="1348"/>
                    <a:pt x="7578" y="1348"/>
                  </a:cubicBezTo>
                  <a:cubicBezTo>
                    <a:pt x="9924" y="928"/>
                    <a:pt x="10920" y="2404"/>
                    <a:pt x="10920" y="2404"/>
                  </a:cubicBezTo>
                  <a:cubicBezTo>
                    <a:pt x="12733" y="2404"/>
                    <a:pt x="12733" y="2404"/>
                    <a:pt x="12733" y="2404"/>
                  </a:cubicBezTo>
                  <a:cubicBezTo>
                    <a:pt x="12433" y="2001"/>
                    <a:pt x="10753" y="1176"/>
                    <a:pt x="10753" y="1176"/>
                  </a:cubicBezTo>
                  <a:close/>
                </a:path>
              </a:pathLst>
            </a:custGeom>
            <a:solidFill>
              <a:srgbClr val="5EBBD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 name="Freeform 54"/>
            <p:cNvSpPr>
              <a:spLocks/>
            </p:cNvSpPr>
            <p:nvPr/>
          </p:nvSpPr>
          <p:spPr bwMode="auto">
            <a:xfrm>
              <a:off x="7991475" y="2765426"/>
              <a:ext cx="11914188" cy="3132138"/>
            </a:xfrm>
            <a:custGeom>
              <a:avLst/>
              <a:gdLst>
                <a:gd name="T0" fmla="*/ 0 w 3996"/>
                <a:gd name="T1" fmla="*/ 150 h 1050"/>
                <a:gd name="T2" fmla="*/ 3996 w 3996"/>
                <a:gd name="T3" fmla="*/ 1050 h 1050"/>
                <a:gd name="T4" fmla="*/ 1746 w 3996"/>
                <a:gd name="T5" fmla="*/ 666 h 1050"/>
                <a:gd name="T6" fmla="*/ 0 w 3996"/>
                <a:gd name="T7" fmla="*/ 150 h 1050"/>
              </a:gdLst>
              <a:ahLst/>
              <a:cxnLst>
                <a:cxn ang="0">
                  <a:pos x="T0" y="T1"/>
                </a:cxn>
                <a:cxn ang="0">
                  <a:pos x="T2" y="T3"/>
                </a:cxn>
                <a:cxn ang="0">
                  <a:pos x="T4" y="T5"/>
                </a:cxn>
                <a:cxn ang="0">
                  <a:pos x="T6" y="T7"/>
                </a:cxn>
              </a:cxnLst>
              <a:rect l="0" t="0" r="r" b="b"/>
              <a:pathLst>
                <a:path w="3996" h="1050">
                  <a:moveTo>
                    <a:pt x="0" y="150"/>
                  </a:moveTo>
                  <a:cubicBezTo>
                    <a:pt x="0" y="150"/>
                    <a:pt x="2412" y="0"/>
                    <a:pt x="3996" y="1050"/>
                  </a:cubicBezTo>
                  <a:cubicBezTo>
                    <a:pt x="3996" y="1050"/>
                    <a:pt x="2394" y="612"/>
                    <a:pt x="1746" y="666"/>
                  </a:cubicBezTo>
                  <a:cubicBezTo>
                    <a:pt x="1746" y="666"/>
                    <a:pt x="840" y="72"/>
                    <a:pt x="0" y="150"/>
                  </a:cubicBezTo>
                  <a:close/>
                </a:path>
              </a:pathLst>
            </a:custGeom>
            <a:solidFill>
              <a:srgbClr val="086DB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 name="Freeform 55"/>
            <p:cNvSpPr>
              <a:spLocks/>
            </p:cNvSpPr>
            <p:nvPr/>
          </p:nvSpPr>
          <p:spPr bwMode="auto">
            <a:xfrm>
              <a:off x="13196888" y="4322763"/>
              <a:ext cx="7445375" cy="2254250"/>
            </a:xfrm>
            <a:custGeom>
              <a:avLst/>
              <a:gdLst>
                <a:gd name="T0" fmla="*/ 684 w 2497"/>
                <a:gd name="T1" fmla="*/ 756 h 756"/>
                <a:gd name="T2" fmla="*/ 0 w 2497"/>
                <a:gd name="T3" fmla="*/ 144 h 756"/>
                <a:gd name="T4" fmla="*/ 2250 w 2497"/>
                <a:gd name="T5" fmla="*/ 528 h 756"/>
                <a:gd name="T6" fmla="*/ 2497 w 2497"/>
                <a:gd name="T7" fmla="*/ 756 h 756"/>
                <a:gd name="T8" fmla="*/ 684 w 2497"/>
                <a:gd name="T9" fmla="*/ 756 h 756"/>
              </a:gdLst>
              <a:ahLst/>
              <a:cxnLst>
                <a:cxn ang="0">
                  <a:pos x="T0" y="T1"/>
                </a:cxn>
                <a:cxn ang="0">
                  <a:pos x="T2" y="T3"/>
                </a:cxn>
                <a:cxn ang="0">
                  <a:pos x="T4" y="T5"/>
                </a:cxn>
                <a:cxn ang="0">
                  <a:pos x="T6" y="T7"/>
                </a:cxn>
                <a:cxn ang="0">
                  <a:pos x="T8" y="T9"/>
                </a:cxn>
              </a:cxnLst>
              <a:rect l="0" t="0" r="r" b="b"/>
              <a:pathLst>
                <a:path w="2497" h="756">
                  <a:moveTo>
                    <a:pt x="684" y="756"/>
                  </a:moveTo>
                  <a:cubicBezTo>
                    <a:pt x="684" y="756"/>
                    <a:pt x="150" y="174"/>
                    <a:pt x="0" y="144"/>
                  </a:cubicBezTo>
                  <a:cubicBezTo>
                    <a:pt x="0" y="144"/>
                    <a:pt x="906" y="0"/>
                    <a:pt x="2250" y="528"/>
                  </a:cubicBezTo>
                  <a:cubicBezTo>
                    <a:pt x="2497" y="756"/>
                    <a:pt x="2497" y="756"/>
                    <a:pt x="2497" y="756"/>
                  </a:cubicBezTo>
                  <a:lnTo>
                    <a:pt x="684" y="756"/>
                  </a:lnTo>
                  <a:close/>
                </a:path>
              </a:pathLst>
            </a:custGeom>
            <a:solidFill>
              <a:srgbClr val="168BC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 name="Freeform 56"/>
            <p:cNvSpPr>
              <a:spLocks/>
            </p:cNvSpPr>
            <p:nvPr/>
          </p:nvSpPr>
          <p:spPr bwMode="auto">
            <a:xfrm>
              <a:off x="-17324388" y="1601788"/>
              <a:ext cx="14758988" cy="4975225"/>
            </a:xfrm>
            <a:custGeom>
              <a:avLst/>
              <a:gdLst>
                <a:gd name="T0" fmla="*/ 4950 w 4950"/>
                <a:gd name="T1" fmla="*/ 0 h 1668"/>
                <a:gd name="T2" fmla="*/ 1974 w 4950"/>
                <a:gd name="T3" fmla="*/ 1668 h 1668"/>
                <a:gd name="T4" fmla="*/ 0 w 4950"/>
                <a:gd name="T5" fmla="*/ 1668 h 1668"/>
                <a:gd name="T6" fmla="*/ 4950 w 4950"/>
                <a:gd name="T7" fmla="*/ 0 h 1668"/>
              </a:gdLst>
              <a:ahLst/>
              <a:cxnLst>
                <a:cxn ang="0">
                  <a:pos x="T0" y="T1"/>
                </a:cxn>
                <a:cxn ang="0">
                  <a:pos x="T2" y="T3"/>
                </a:cxn>
                <a:cxn ang="0">
                  <a:pos x="T4" y="T5"/>
                </a:cxn>
                <a:cxn ang="0">
                  <a:pos x="T6" y="T7"/>
                </a:cxn>
              </a:cxnLst>
              <a:rect l="0" t="0" r="r" b="b"/>
              <a:pathLst>
                <a:path w="4950" h="1668">
                  <a:moveTo>
                    <a:pt x="4950" y="0"/>
                  </a:moveTo>
                  <a:cubicBezTo>
                    <a:pt x="4950" y="0"/>
                    <a:pt x="2796" y="756"/>
                    <a:pt x="1974" y="1668"/>
                  </a:cubicBezTo>
                  <a:cubicBezTo>
                    <a:pt x="0" y="1668"/>
                    <a:pt x="0" y="1668"/>
                    <a:pt x="0" y="1668"/>
                  </a:cubicBezTo>
                  <a:cubicBezTo>
                    <a:pt x="0" y="1668"/>
                    <a:pt x="2196" y="462"/>
                    <a:pt x="4950" y="0"/>
                  </a:cubicBezTo>
                  <a:close/>
                </a:path>
              </a:pathLst>
            </a:custGeom>
            <a:solidFill>
              <a:srgbClr val="84C5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 name="Freeform 57"/>
            <p:cNvSpPr>
              <a:spLocks/>
            </p:cNvSpPr>
            <p:nvPr/>
          </p:nvSpPr>
          <p:spPr bwMode="auto">
            <a:xfrm>
              <a:off x="-19802475" y="1984376"/>
              <a:ext cx="9858375" cy="3843338"/>
            </a:xfrm>
            <a:custGeom>
              <a:avLst/>
              <a:gdLst>
                <a:gd name="T0" fmla="*/ 0 w 3306"/>
                <a:gd name="T1" fmla="*/ 455 h 1289"/>
                <a:gd name="T2" fmla="*/ 3306 w 3306"/>
                <a:gd name="T3" fmla="*/ 499 h 1289"/>
                <a:gd name="T4" fmla="*/ 1434 w 3306"/>
                <a:gd name="T5" fmla="*/ 1242 h 1289"/>
                <a:gd name="T6" fmla="*/ 0 w 3306"/>
                <a:gd name="T7" fmla="*/ 1115 h 1289"/>
                <a:gd name="T8" fmla="*/ 0 w 3306"/>
                <a:gd name="T9" fmla="*/ 455 h 1289"/>
              </a:gdLst>
              <a:ahLst/>
              <a:cxnLst>
                <a:cxn ang="0">
                  <a:pos x="T0" y="T1"/>
                </a:cxn>
                <a:cxn ang="0">
                  <a:pos x="T2" y="T3"/>
                </a:cxn>
                <a:cxn ang="0">
                  <a:pos x="T4" y="T5"/>
                </a:cxn>
                <a:cxn ang="0">
                  <a:pos x="T6" y="T7"/>
                </a:cxn>
                <a:cxn ang="0">
                  <a:pos x="T8" y="T9"/>
                </a:cxn>
              </a:cxnLst>
              <a:rect l="0" t="0" r="r" b="b"/>
              <a:pathLst>
                <a:path w="3306" h="1289">
                  <a:moveTo>
                    <a:pt x="0" y="455"/>
                  </a:moveTo>
                  <a:cubicBezTo>
                    <a:pt x="0" y="455"/>
                    <a:pt x="1368" y="0"/>
                    <a:pt x="3306" y="499"/>
                  </a:cubicBezTo>
                  <a:cubicBezTo>
                    <a:pt x="1434" y="1242"/>
                    <a:pt x="1434" y="1242"/>
                    <a:pt x="1434" y="1242"/>
                  </a:cubicBezTo>
                  <a:cubicBezTo>
                    <a:pt x="1434" y="1242"/>
                    <a:pt x="643" y="1289"/>
                    <a:pt x="0" y="1115"/>
                  </a:cubicBezTo>
                  <a:lnTo>
                    <a:pt x="0" y="455"/>
                  </a:lnTo>
                  <a:close/>
                </a:path>
              </a:pathLst>
            </a:custGeom>
            <a:solidFill>
              <a:srgbClr val="DE667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 name="Freeform 58"/>
            <p:cNvSpPr>
              <a:spLocks/>
            </p:cNvSpPr>
            <p:nvPr/>
          </p:nvSpPr>
          <p:spPr bwMode="auto">
            <a:xfrm>
              <a:off x="-722313" y="3613151"/>
              <a:ext cx="12276138" cy="2963863"/>
            </a:xfrm>
            <a:custGeom>
              <a:avLst/>
              <a:gdLst>
                <a:gd name="T0" fmla="*/ 0 w 4117"/>
                <a:gd name="T1" fmla="*/ 994 h 994"/>
                <a:gd name="T2" fmla="*/ 4117 w 4117"/>
                <a:gd name="T3" fmla="*/ 98 h 994"/>
                <a:gd name="T4" fmla="*/ 1572 w 4117"/>
                <a:gd name="T5" fmla="*/ 994 h 994"/>
                <a:gd name="T6" fmla="*/ 0 w 4117"/>
                <a:gd name="T7" fmla="*/ 994 h 994"/>
              </a:gdLst>
              <a:ahLst/>
              <a:cxnLst>
                <a:cxn ang="0">
                  <a:pos x="T0" y="T1"/>
                </a:cxn>
                <a:cxn ang="0">
                  <a:pos x="T2" y="T3"/>
                </a:cxn>
                <a:cxn ang="0">
                  <a:pos x="T4" y="T5"/>
                </a:cxn>
                <a:cxn ang="0">
                  <a:pos x="T6" y="T7"/>
                </a:cxn>
              </a:cxnLst>
              <a:rect l="0" t="0" r="r" b="b"/>
              <a:pathLst>
                <a:path w="4117" h="994">
                  <a:moveTo>
                    <a:pt x="0" y="994"/>
                  </a:moveTo>
                  <a:cubicBezTo>
                    <a:pt x="0" y="994"/>
                    <a:pt x="1760" y="0"/>
                    <a:pt x="4117" y="98"/>
                  </a:cubicBezTo>
                  <a:cubicBezTo>
                    <a:pt x="4117" y="98"/>
                    <a:pt x="2748" y="166"/>
                    <a:pt x="1572" y="994"/>
                  </a:cubicBezTo>
                  <a:lnTo>
                    <a:pt x="0" y="994"/>
                  </a:lnTo>
                  <a:close/>
                </a:path>
              </a:pathLst>
            </a:custGeom>
            <a:solidFill>
              <a:srgbClr val="559A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 name="Freeform 59"/>
            <p:cNvSpPr>
              <a:spLocks/>
            </p:cNvSpPr>
            <p:nvPr/>
          </p:nvSpPr>
          <p:spPr bwMode="auto">
            <a:xfrm>
              <a:off x="17943513" y="2574926"/>
              <a:ext cx="14050963" cy="4002088"/>
            </a:xfrm>
            <a:custGeom>
              <a:avLst/>
              <a:gdLst>
                <a:gd name="T0" fmla="*/ 0 w 4712"/>
                <a:gd name="T1" fmla="*/ 612 h 1342"/>
                <a:gd name="T2" fmla="*/ 2648 w 4712"/>
                <a:gd name="T3" fmla="*/ 241 h 1342"/>
                <a:gd name="T4" fmla="*/ 4712 w 4712"/>
                <a:gd name="T5" fmla="*/ 1027 h 1342"/>
                <a:gd name="T6" fmla="*/ 4712 w 4712"/>
                <a:gd name="T7" fmla="*/ 1342 h 1342"/>
                <a:gd name="T8" fmla="*/ 4588 w 4712"/>
                <a:gd name="T9" fmla="*/ 1342 h 1342"/>
                <a:gd name="T10" fmla="*/ 2728 w 4712"/>
                <a:gd name="T11" fmla="*/ 273 h 1342"/>
                <a:gd name="T12" fmla="*/ 785 w 4712"/>
                <a:gd name="T13" fmla="*/ 770 h 1342"/>
                <a:gd name="T14" fmla="*/ 0 w 4712"/>
                <a:gd name="T15" fmla="*/ 612 h 134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712" h="1342">
                  <a:moveTo>
                    <a:pt x="0" y="612"/>
                  </a:moveTo>
                  <a:cubicBezTo>
                    <a:pt x="0" y="612"/>
                    <a:pt x="812" y="0"/>
                    <a:pt x="2648" y="241"/>
                  </a:cubicBezTo>
                  <a:cubicBezTo>
                    <a:pt x="2648" y="241"/>
                    <a:pt x="3916" y="394"/>
                    <a:pt x="4712" y="1027"/>
                  </a:cubicBezTo>
                  <a:cubicBezTo>
                    <a:pt x="4712" y="1342"/>
                    <a:pt x="4712" y="1342"/>
                    <a:pt x="4712" y="1342"/>
                  </a:cubicBezTo>
                  <a:cubicBezTo>
                    <a:pt x="4588" y="1342"/>
                    <a:pt x="4588" y="1342"/>
                    <a:pt x="4588" y="1342"/>
                  </a:cubicBezTo>
                  <a:cubicBezTo>
                    <a:pt x="4588" y="1342"/>
                    <a:pt x="4416" y="513"/>
                    <a:pt x="2728" y="273"/>
                  </a:cubicBezTo>
                  <a:cubicBezTo>
                    <a:pt x="2728" y="273"/>
                    <a:pt x="1687" y="104"/>
                    <a:pt x="785" y="770"/>
                  </a:cubicBezTo>
                  <a:lnTo>
                    <a:pt x="0" y="612"/>
                  </a:lnTo>
                  <a:close/>
                </a:path>
              </a:pathLst>
            </a:custGeom>
            <a:solidFill>
              <a:srgbClr val="E26B1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pic>
        <p:nvPicPr>
          <p:cNvPr id="63" name="图片 62" descr="e7d195523061f1c0dc554706afe4c72a60a25314cbaece805811E654B44695D34D35691164BB3D154CCFD5D798F6FEAD99EAA8F1ADC3D4AFA5BC9ED0BB3A4B45073A038AC38E89AB54D31AA59602B9F1AF515D2DA0EBB7AB45FA3A5B4B65729FCD61772C0E8112D71FCFA6F69E6E615643061221A7D4C3A336328987F7DF8577A0567C5A47397019"/>
          <p:cNvPicPr>
            <a:picLocks noChangeAspect="1"/>
          </p:cNvPicPr>
          <p:nvPr/>
        </p:nvPicPr>
        <p:blipFill>
          <a:blip r:embed="rId3"/>
          <a:stretch>
            <a:fillRect/>
          </a:stretch>
        </p:blipFill>
        <p:spPr>
          <a:xfrm>
            <a:off x="6204658" y="1457395"/>
            <a:ext cx="462753" cy="907526"/>
          </a:xfrm>
          <a:prstGeom prst="rect">
            <a:avLst/>
          </a:prstGeom>
        </p:spPr>
      </p:pic>
      <p:pic>
        <p:nvPicPr>
          <p:cNvPr id="64" name="图片 63" descr="e7d195523061f1c0dc554706afe4c72a60a25314cbaece805811E654B44695D34D35691164BB3D154CCFD5D798F6FEAD99EAA8F1ADC3D4AFA5BC9ED0BB3A4B45073A038AC38E89AB54D31AA59602B9F1AF515D2DA0EBB7AB45FA3A5B4B65729FCD61772C0E8112D71FCFA6F69E6E615643061221A7D4C3A336328987F7DF8577A0567C5A47397019"/>
          <p:cNvPicPr>
            <a:picLocks noChangeAspect="1"/>
          </p:cNvPicPr>
          <p:nvPr/>
        </p:nvPicPr>
        <p:blipFill>
          <a:blip r:embed="rId4"/>
          <a:stretch>
            <a:fillRect/>
          </a:stretch>
        </p:blipFill>
        <p:spPr>
          <a:xfrm>
            <a:off x="4732678" y="1457395"/>
            <a:ext cx="643830" cy="907526"/>
          </a:xfrm>
          <a:prstGeom prst="rect">
            <a:avLst/>
          </a:prstGeom>
        </p:spPr>
      </p:pic>
      <p:pic>
        <p:nvPicPr>
          <p:cNvPr id="66" name="图片 65" descr="e7d195523061f1c0dc554706afe4c72a60a25314cbaece805811E654B44695D34D35691164BB3D154CCFD5D798F6FEAD99EAA8F1ADC3D4AFA5BC9ED0BB3A4B45073A038AC38E89AB54D31AA59602B9F1AF515D2DA0EBB7AB45FA3A5B4B65729FCD61772C0E8112D71FCFA6F69E6E615643061221A7D4C3A336328987F7DF8577A0567C5A47397019"/>
          <p:cNvPicPr>
            <a:picLocks noChangeAspect="1"/>
          </p:cNvPicPr>
          <p:nvPr/>
        </p:nvPicPr>
        <p:blipFill>
          <a:blip r:embed="rId5"/>
          <a:stretch>
            <a:fillRect/>
          </a:stretch>
        </p:blipFill>
        <p:spPr>
          <a:xfrm>
            <a:off x="5500722" y="1457395"/>
            <a:ext cx="623710" cy="907526"/>
          </a:xfrm>
          <a:prstGeom prst="rect">
            <a:avLst/>
          </a:prstGeom>
        </p:spPr>
      </p:pic>
      <p:sp>
        <p:nvSpPr>
          <p:cNvPr id="69" name="矩形 68" descr="e7d195523061f1c0dc554706afe4c72a60a25314cbaece805811E654B44695D34D35691164BB3D154CCFD5D798F6FEAD99EAA8F1ADC3D4AFA5BC9ED0BB3A4B45073A038AC38E89AB54D31AA59602B9F1AF515D2DA0EBB7AB45FA3A5B4B65729FCD61772C0E8112D71FCFA6F69E6E615643061221A7D4C3A336328987F7DF8577A0567C5A47397019"/>
          <p:cNvSpPr/>
          <p:nvPr/>
        </p:nvSpPr>
        <p:spPr>
          <a:xfrm>
            <a:off x="3464511" y="2459654"/>
            <a:ext cx="5262979" cy="1376724"/>
          </a:xfrm>
          <a:prstGeom prst="rect">
            <a:avLst/>
          </a:prstGeom>
        </p:spPr>
        <p:txBody>
          <a:bodyPr wrap="none">
            <a:spAutoFit/>
          </a:bodyPr>
          <a:lstStyle/>
          <a:p>
            <a:pPr algn="ctr">
              <a:lnSpc>
                <a:spcPct val="120000"/>
              </a:lnSpc>
            </a:pPr>
            <a:r>
              <a:rPr lang="zh-CN" altLang="en-US" sz="3600" dirty="0">
                <a:solidFill>
                  <a:schemeClr val="tx1">
                    <a:lumMod val="65000"/>
                    <a:lumOff val="35000"/>
                  </a:schemeClr>
                </a:solidFill>
                <a:latin typeface="方正兰亭黑简体" panose="02000000000000000000" pitchFamily="2" charset="-122"/>
                <a:ea typeface="方正兰亭黑简体" panose="02000000000000000000" pitchFamily="2" charset="-122"/>
              </a:rPr>
              <a:t>多彩商务简约大气</a:t>
            </a:r>
            <a:endParaRPr lang="en-US" altLang="zh-CN" sz="3600" dirty="0">
              <a:solidFill>
                <a:schemeClr val="tx1">
                  <a:lumMod val="65000"/>
                  <a:lumOff val="35000"/>
                </a:schemeClr>
              </a:solidFill>
              <a:latin typeface="方正兰亭黑简体" panose="02000000000000000000" pitchFamily="2" charset="-122"/>
              <a:ea typeface="方正兰亭黑简体" panose="02000000000000000000" pitchFamily="2" charset="-122"/>
            </a:endParaRPr>
          </a:p>
          <a:p>
            <a:pPr algn="ctr">
              <a:lnSpc>
                <a:spcPct val="120000"/>
              </a:lnSpc>
            </a:pPr>
            <a:r>
              <a:rPr lang="zh-CN" altLang="en-US" sz="3600" dirty="0">
                <a:solidFill>
                  <a:schemeClr val="tx1">
                    <a:lumMod val="65000"/>
                    <a:lumOff val="35000"/>
                  </a:schemeClr>
                </a:solidFill>
                <a:latin typeface="方正兰亭黑简体" panose="02000000000000000000" pitchFamily="2" charset="-122"/>
                <a:ea typeface="方正兰亭黑简体" panose="02000000000000000000" pitchFamily="2" charset="-122"/>
              </a:rPr>
              <a:t>微立体述职竞聘汇报模版</a:t>
            </a:r>
          </a:p>
        </p:txBody>
      </p:sp>
      <p:sp>
        <p:nvSpPr>
          <p:cNvPr id="71" name="矩形 47" descr="e7d195523061f1c0dc554706afe4c72a60a25314cbaece805811E654B44695D34D35691164BB3D154CCFD5D798F6FEAD99EAA8F1ADC3D4AFA5BC9ED0BB3A4B45073A038AC38E89AB54D31AA59602B9F1AF515D2DA0EBB7AB45FA3A5B4B65729FCD61772C0E8112D71FCFA6F69E6E615643061221A7D4C3A336328987F7DF8577A0567C5A47397019"/>
          <p:cNvSpPr>
            <a:spLocks noChangeArrowheads="1"/>
          </p:cNvSpPr>
          <p:nvPr/>
        </p:nvSpPr>
        <p:spPr bwMode="auto">
          <a:xfrm>
            <a:off x="3292928" y="3877002"/>
            <a:ext cx="5606144" cy="4616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ctr" defTabSz="914332" eaLnBrk="1" fontAlgn="auto" latinLnBrk="0" hangingPunct="1">
              <a:lnSpc>
                <a:spcPct val="120000"/>
              </a:lnSpc>
              <a:spcBef>
                <a:spcPct val="0"/>
              </a:spcBef>
              <a:spcAft>
                <a:spcPts val="0"/>
              </a:spcAft>
              <a:buClrTx/>
              <a:buSzTx/>
              <a:buFont typeface="Arial" charset="0"/>
              <a:buNone/>
              <a:tabLst/>
              <a:defRPr/>
            </a:pPr>
            <a:r>
              <a:rPr kumimoji="0" lang="en-US" altLang="zh-CN" sz="1000" b="0" i="0" u="none" strike="noStrike" kern="0" cap="none" spc="0" normalizeH="0" baseline="0" noProof="0" dirty="0">
                <a:ln>
                  <a:noFill/>
                </a:ln>
                <a:solidFill>
                  <a:srgbClr val="1F1F1F">
                    <a:lumMod val="50000"/>
                    <a:lumOff val="50000"/>
                  </a:srgbClr>
                </a:solidFill>
                <a:effectLst/>
                <a:uLnTx/>
                <a:uFillTx/>
                <a:latin typeface="Century Gothic" panose="020B0502020202020204" pitchFamily="34" charset="0"/>
                <a:sym typeface="微软雅黑" pitchFamily="34" charset="-122"/>
              </a:rPr>
              <a:t>Lorem ipsum dolor sit amet, consectetuer adipiscing elit. Maecenas porttitor congue massa. Fusce posuere, magna sed pulvinar ultricies, purus lectus malesuada libero, sit</a:t>
            </a:r>
          </a:p>
        </p:txBody>
      </p:sp>
      <p:cxnSp>
        <p:nvCxnSpPr>
          <p:cNvPr id="72" name="直接连接符 71" descr="e7d195523061f1c0dc554706afe4c72a60a25314cbaece805811E654B44695D34D35691164BB3D154CCFD5D798F6FEAD99EAA8F1ADC3D4AFA5BC9ED0BB3A4B45073A038AC38E89AB54D31AA59602B9F1AF515D2DA0EBB7AB45FA3A5B4B65729FCD61772C0E8112D71FCFA6F69E6E615643061221A7D4C3A336328987F7DF8577A0567C5A47397019"/>
          <p:cNvCxnSpPr/>
          <p:nvPr/>
        </p:nvCxnSpPr>
        <p:spPr>
          <a:xfrm>
            <a:off x="3209925" y="3844472"/>
            <a:ext cx="5772150" cy="0"/>
          </a:xfrm>
          <a:prstGeom prst="line">
            <a:avLst/>
          </a:prstGeom>
          <a:ln w="1905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73" name="直接连接符 72" descr="e7d195523061f1c0dc554706afe4c72a60a25314cbaece805811E654B44695D34D35691164BB3D154CCFD5D798F6FEAD99EAA8F1ADC3D4AFA5BC9ED0BB3A4B45073A038AC38E89AB54D31AA59602B9F1AF515D2DA0EBB7AB45FA3A5B4B65729FCD61772C0E8112D71FCFA6F69E6E615643061221A7D4C3A336328987F7DF8577A0567C5A47397019"/>
          <p:cNvCxnSpPr/>
          <p:nvPr/>
        </p:nvCxnSpPr>
        <p:spPr>
          <a:xfrm>
            <a:off x="3209925" y="2523672"/>
            <a:ext cx="5772150" cy="0"/>
          </a:xfrm>
          <a:prstGeom prst="line">
            <a:avLst/>
          </a:prstGeom>
          <a:ln w="1905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pic>
        <p:nvPicPr>
          <p:cNvPr id="22" name="QQ 394222199" descr="e7d195523061f1c0dc554706afe4c72a60a25314cbaece805811E654B44695D34D35691164BB3D154CCFD5D798F6FEAD99EAA8F1ADC3D4AFA5BC9ED0BB3A4B45073A038AC38E89AB54D31AA59602B9F1AF515D2DA0EBB7AB45FA3A5B4B65729FCD61772C0E8112D71FCFA6F69E6E615643061221A7D4C3A336328987F7DF8577A0567C5A47397019">
            <a:extLst>
              <a:ext uri="{FF2B5EF4-FFF2-40B4-BE49-F238E27FC236}">
                <a16:creationId xmlns:a16="http://schemas.microsoft.com/office/drawing/2014/main" xmlns="" id="{42F53530-9723-4E35-BA89-F9CA00101BD1}"/>
              </a:ext>
            </a:extLst>
          </p:cNvPr>
          <p:cNvPicPr>
            <a:picLocks noChangeAspect="1"/>
          </p:cNvPicPr>
          <p:nvPr/>
        </p:nvPicPr>
        <p:blipFill>
          <a:blip r:embed="rId6"/>
          <a:stretch>
            <a:fillRect/>
          </a:stretch>
        </p:blipFill>
        <p:spPr>
          <a:xfrm>
            <a:off x="6886371" y="1457395"/>
            <a:ext cx="602319" cy="905615"/>
          </a:xfrm>
          <a:prstGeom prst="rect">
            <a:avLst/>
          </a:prstGeom>
        </p:spPr>
      </p:pic>
      <p:sp>
        <p:nvSpPr>
          <p:cNvPr id="3" name="e7d195523061f1c0" descr="e7d195523061f1c0dc554706afe4c72a60a25314cbaece805811E654B44695D34D35691164BB3D154CCFD5D798F6FEAD99EAA8F1ADC3D4AFA5BC9ED0BB3A4B45073A038AC38E89AB54D31AA59602B9F1AF515D2DA0EBB7AB45FA3A5B4B65729FCD61772C0E8112D71FCFA6F69E6E615643061221A7D4C3A336328987F7DF8577A0567C5A47397019" hidden="1">
            <a:extLst>
              <a:ext uri="{FF2B5EF4-FFF2-40B4-BE49-F238E27FC236}">
                <a16:creationId xmlns:a16="http://schemas.microsoft.com/office/drawing/2014/main" xmlns="" id="{F6267BB4-292F-4F56-B568-DA24562FBFED}"/>
              </a:ext>
            </a:extLst>
          </p:cNvPr>
          <p:cNvSpPr txBox="1"/>
          <p:nvPr/>
        </p:nvSpPr>
        <p:spPr>
          <a:xfrm>
            <a:off x="-355600" y="1803400"/>
            <a:ext cx="262251" cy="1016000"/>
          </a:xfrm>
          <a:prstGeom prst="rect">
            <a:avLst/>
          </a:prstGeom>
          <a:noFill/>
        </p:spPr>
        <p:txBody>
          <a:bodyPr vert="wordArtVert" rtlCol="0">
            <a:spAutoFit/>
          </a:bodyPr>
          <a:lstStyle/>
          <a:p>
            <a:r>
              <a:rPr lang="en-US" altLang="zh-CN" sz="100"/>
              <a:t>e7d195523061f1c0dc554706afe4c72a60a25314cbaece805811E654B44695D34D35691164BB3D154CCFD5D798F6FEAD99EAA8F1ADC3D4AFA5BC9ED0BB3A4B45073A038AC38E89AB54D31AA59602B9F1AF515D2DA0EBB7AB45FA3A5B4B65729FCD61772C0E8112D71FCFA6F69E6E615643061221A7D4C3A336328987F7DF8577A0567C5A47397019</a:t>
            </a:r>
            <a:endParaRPr lang="zh-CN" altLang="en-US" sz="100"/>
          </a:p>
        </p:txBody>
      </p:sp>
    </p:spTree>
    <p:extLst>
      <p:ext uri="{BB962C8B-B14F-4D97-AF65-F5344CB8AC3E}">
        <p14:creationId xmlns:p14="http://schemas.microsoft.com/office/powerpoint/2010/main" val="5117972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750" fill="hold"/>
                                        <p:tgtEl>
                                          <p:spTgt spid="4"/>
                                        </p:tgtEl>
                                        <p:attrNameLst>
                                          <p:attrName>ppt_x</p:attrName>
                                        </p:attrNameLst>
                                      </p:cBhvr>
                                      <p:tavLst>
                                        <p:tav tm="0">
                                          <p:val>
                                            <p:strVal val="#ppt_x"/>
                                          </p:val>
                                        </p:tav>
                                        <p:tav tm="100000">
                                          <p:val>
                                            <p:strVal val="#ppt_x"/>
                                          </p:val>
                                        </p:tav>
                                      </p:tavLst>
                                    </p:anim>
                                    <p:anim calcmode="lin" valueType="num">
                                      <p:cBhvr additive="base">
                                        <p:cTn id="8" dur="750" fill="hold"/>
                                        <p:tgtEl>
                                          <p:spTgt spid="4"/>
                                        </p:tgtEl>
                                        <p:attrNameLst>
                                          <p:attrName>ppt_y</p:attrName>
                                        </p:attrNameLst>
                                      </p:cBhvr>
                                      <p:tavLst>
                                        <p:tav tm="0">
                                          <p:val>
                                            <p:strVal val="1+#ppt_h/2"/>
                                          </p:val>
                                        </p:tav>
                                        <p:tav tm="100000">
                                          <p:val>
                                            <p:strVal val="#ppt_y"/>
                                          </p:val>
                                        </p:tav>
                                      </p:tavLst>
                                    </p:anim>
                                  </p:childTnLst>
                                </p:cTn>
                              </p:par>
                              <p:par>
                                <p:cTn id="9" presetID="18" presetClass="entr" presetSubtype="12" fill="hold" nodeType="withEffect">
                                  <p:stCondLst>
                                    <p:cond delay="0"/>
                                  </p:stCondLst>
                                  <p:childTnLst>
                                    <p:set>
                                      <p:cBhvr>
                                        <p:cTn id="10" dur="1" fill="hold">
                                          <p:stCondLst>
                                            <p:cond delay="0"/>
                                          </p:stCondLst>
                                        </p:cTn>
                                        <p:tgtEl>
                                          <p:spTgt spid="64"/>
                                        </p:tgtEl>
                                        <p:attrNameLst>
                                          <p:attrName>style.visibility</p:attrName>
                                        </p:attrNameLst>
                                      </p:cBhvr>
                                      <p:to>
                                        <p:strVal val="visible"/>
                                      </p:to>
                                    </p:set>
                                    <p:animEffect transition="in" filter="strips(downLeft)">
                                      <p:cBhvr>
                                        <p:cTn id="11" dur="500"/>
                                        <p:tgtEl>
                                          <p:spTgt spid="64"/>
                                        </p:tgtEl>
                                      </p:cBhvr>
                                    </p:animEffect>
                                  </p:childTnLst>
                                </p:cTn>
                              </p:par>
                              <p:par>
                                <p:cTn id="12" presetID="18" presetClass="entr" presetSubtype="12" fill="hold" nodeType="withEffect">
                                  <p:stCondLst>
                                    <p:cond delay="100"/>
                                  </p:stCondLst>
                                  <p:childTnLst>
                                    <p:set>
                                      <p:cBhvr>
                                        <p:cTn id="13" dur="1" fill="hold">
                                          <p:stCondLst>
                                            <p:cond delay="0"/>
                                          </p:stCondLst>
                                        </p:cTn>
                                        <p:tgtEl>
                                          <p:spTgt spid="66"/>
                                        </p:tgtEl>
                                        <p:attrNameLst>
                                          <p:attrName>style.visibility</p:attrName>
                                        </p:attrNameLst>
                                      </p:cBhvr>
                                      <p:to>
                                        <p:strVal val="visible"/>
                                      </p:to>
                                    </p:set>
                                    <p:animEffect transition="in" filter="strips(downLeft)">
                                      <p:cBhvr>
                                        <p:cTn id="14" dur="500"/>
                                        <p:tgtEl>
                                          <p:spTgt spid="66"/>
                                        </p:tgtEl>
                                      </p:cBhvr>
                                    </p:animEffect>
                                  </p:childTnLst>
                                </p:cTn>
                              </p:par>
                              <p:par>
                                <p:cTn id="15" presetID="18" presetClass="entr" presetSubtype="12" fill="hold" nodeType="withEffect">
                                  <p:stCondLst>
                                    <p:cond delay="200"/>
                                  </p:stCondLst>
                                  <p:childTnLst>
                                    <p:set>
                                      <p:cBhvr>
                                        <p:cTn id="16" dur="1" fill="hold">
                                          <p:stCondLst>
                                            <p:cond delay="0"/>
                                          </p:stCondLst>
                                        </p:cTn>
                                        <p:tgtEl>
                                          <p:spTgt spid="63"/>
                                        </p:tgtEl>
                                        <p:attrNameLst>
                                          <p:attrName>style.visibility</p:attrName>
                                        </p:attrNameLst>
                                      </p:cBhvr>
                                      <p:to>
                                        <p:strVal val="visible"/>
                                      </p:to>
                                    </p:set>
                                    <p:animEffect transition="in" filter="strips(downLeft)">
                                      <p:cBhvr>
                                        <p:cTn id="17" dur="500"/>
                                        <p:tgtEl>
                                          <p:spTgt spid="63"/>
                                        </p:tgtEl>
                                      </p:cBhvr>
                                    </p:animEffect>
                                  </p:childTnLst>
                                </p:cTn>
                              </p:par>
                              <p:par>
                                <p:cTn id="18" presetID="2" presetClass="entr" presetSubtype="8" decel="100000" fill="hold" nodeType="withEffect">
                                  <p:stCondLst>
                                    <p:cond delay="300"/>
                                  </p:stCondLst>
                                  <p:childTnLst>
                                    <p:set>
                                      <p:cBhvr>
                                        <p:cTn id="19" dur="1" fill="hold">
                                          <p:stCondLst>
                                            <p:cond delay="0"/>
                                          </p:stCondLst>
                                        </p:cTn>
                                        <p:tgtEl>
                                          <p:spTgt spid="73"/>
                                        </p:tgtEl>
                                        <p:attrNameLst>
                                          <p:attrName>style.visibility</p:attrName>
                                        </p:attrNameLst>
                                      </p:cBhvr>
                                      <p:to>
                                        <p:strVal val="visible"/>
                                      </p:to>
                                    </p:set>
                                    <p:anim calcmode="lin" valueType="num">
                                      <p:cBhvr additive="base">
                                        <p:cTn id="20" dur="500" fill="hold"/>
                                        <p:tgtEl>
                                          <p:spTgt spid="73"/>
                                        </p:tgtEl>
                                        <p:attrNameLst>
                                          <p:attrName>ppt_x</p:attrName>
                                        </p:attrNameLst>
                                      </p:cBhvr>
                                      <p:tavLst>
                                        <p:tav tm="0">
                                          <p:val>
                                            <p:strVal val="0-#ppt_w/2"/>
                                          </p:val>
                                        </p:tav>
                                        <p:tav tm="100000">
                                          <p:val>
                                            <p:strVal val="#ppt_x"/>
                                          </p:val>
                                        </p:tav>
                                      </p:tavLst>
                                    </p:anim>
                                    <p:anim calcmode="lin" valueType="num">
                                      <p:cBhvr additive="base">
                                        <p:cTn id="21" dur="500" fill="hold"/>
                                        <p:tgtEl>
                                          <p:spTgt spid="73"/>
                                        </p:tgtEl>
                                        <p:attrNameLst>
                                          <p:attrName>ppt_y</p:attrName>
                                        </p:attrNameLst>
                                      </p:cBhvr>
                                      <p:tavLst>
                                        <p:tav tm="0">
                                          <p:val>
                                            <p:strVal val="#ppt_y"/>
                                          </p:val>
                                        </p:tav>
                                        <p:tav tm="100000">
                                          <p:val>
                                            <p:strVal val="#ppt_y"/>
                                          </p:val>
                                        </p:tav>
                                      </p:tavLst>
                                    </p:anim>
                                  </p:childTnLst>
                                </p:cTn>
                              </p:par>
                              <p:par>
                                <p:cTn id="22" presetID="2" presetClass="entr" presetSubtype="2" decel="100000" fill="hold" nodeType="withEffect">
                                  <p:stCondLst>
                                    <p:cond delay="300"/>
                                  </p:stCondLst>
                                  <p:childTnLst>
                                    <p:set>
                                      <p:cBhvr>
                                        <p:cTn id="23" dur="1" fill="hold">
                                          <p:stCondLst>
                                            <p:cond delay="0"/>
                                          </p:stCondLst>
                                        </p:cTn>
                                        <p:tgtEl>
                                          <p:spTgt spid="72"/>
                                        </p:tgtEl>
                                        <p:attrNameLst>
                                          <p:attrName>style.visibility</p:attrName>
                                        </p:attrNameLst>
                                      </p:cBhvr>
                                      <p:to>
                                        <p:strVal val="visible"/>
                                      </p:to>
                                    </p:set>
                                    <p:anim calcmode="lin" valueType="num">
                                      <p:cBhvr additive="base">
                                        <p:cTn id="24" dur="500" fill="hold"/>
                                        <p:tgtEl>
                                          <p:spTgt spid="72"/>
                                        </p:tgtEl>
                                        <p:attrNameLst>
                                          <p:attrName>ppt_x</p:attrName>
                                        </p:attrNameLst>
                                      </p:cBhvr>
                                      <p:tavLst>
                                        <p:tav tm="0">
                                          <p:val>
                                            <p:strVal val="1+#ppt_w/2"/>
                                          </p:val>
                                        </p:tav>
                                        <p:tav tm="100000">
                                          <p:val>
                                            <p:strVal val="#ppt_x"/>
                                          </p:val>
                                        </p:tav>
                                      </p:tavLst>
                                    </p:anim>
                                    <p:anim calcmode="lin" valueType="num">
                                      <p:cBhvr additive="base">
                                        <p:cTn id="25" dur="500" fill="hold"/>
                                        <p:tgtEl>
                                          <p:spTgt spid="72"/>
                                        </p:tgtEl>
                                        <p:attrNameLst>
                                          <p:attrName>ppt_y</p:attrName>
                                        </p:attrNameLst>
                                      </p:cBhvr>
                                      <p:tavLst>
                                        <p:tav tm="0">
                                          <p:val>
                                            <p:strVal val="#ppt_y"/>
                                          </p:val>
                                        </p:tav>
                                        <p:tav tm="100000">
                                          <p:val>
                                            <p:strVal val="#ppt_y"/>
                                          </p:val>
                                        </p:tav>
                                      </p:tavLst>
                                    </p:anim>
                                  </p:childTnLst>
                                </p:cTn>
                              </p:par>
                              <p:par>
                                <p:cTn id="26" presetID="10" presetClass="entr" presetSubtype="0" fill="hold" grpId="0" nodeType="withEffect">
                                  <p:stCondLst>
                                    <p:cond delay="300"/>
                                  </p:stCondLst>
                                  <p:childTnLst>
                                    <p:set>
                                      <p:cBhvr>
                                        <p:cTn id="27" dur="1" fill="hold">
                                          <p:stCondLst>
                                            <p:cond delay="0"/>
                                          </p:stCondLst>
                                        </p:cTn>
                                        <p:tgtEl>
                                          <p:spTgt spid="69"/>
                                        </p:tgtEl>
                                        <p:attrNameLst>
                                          <p:attrName>style.visibility</p:attrName>
                                        </p:attrNameLst>
                                      </p:cBhvr>
                                      <p:to>
                                        <p:strVal val="visible"/>
                                      </p:to>
                                    </p:set>
                                    <p:animEffect transition="in" filter="fade">
                                      <p:cBhvr>
                                        <p:cTn id="28" dur="500"/>
                                        <p:tgtEl>
                                          <p:spTgt spid="69"/>
                                        </p:tgtEl>
                                      </p:cBhvr>
                                    </p:animEffect>
                                  </p:childTnLst>
                                </p:cTn>
                              </p:par>
                              <p:par>
                                <p:cTn id="29" presetID="10" presetClass="entr" presetSubtype="0" fill="hold" grpId="0" nodeType="withEffect">
                                  <p:stCondLst>
                                    <p:cond delay="300"/>
                                  </p:stCondLst>
                                  <p:childTnLst>
                                    <p:set>
                                      <p:cBhvr>
                                        <p:cTn id="30" dur="1" fill="hold">
                                          <p:stCondLst>
                                            <p:cond delay="0"/>
                                          </p:stCondLst>
                                        </p:cTn>
                                        <p:tgtEl>
                                          <p:spTgt spid="71"/>
                                        </p:tgtEl>
                                        <p:attrNameLst>
                                          <p:attrName>style.visibility</p:attrName>
                                        </p:attrNameLst>
                                      </p:cBhvr>
                                      <p:to>
                                        <p:strVal val="visible"/>
                                      </p:to>
                                    </p:set>
                                    <p:animEffect transition="in" filter="fade">
                                      <p:cBhvr>
                                        <p:cTn id="31" dur="500"/>
                                        <p:tgtEl>
                                          <p:spTgt spid="7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9" grpId="0"/>
      <p:bldP spid="71"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9" name="组合 88" descr="e7d195523061f1c0dc554706afe4c72a60a25314cbaece805811E654B44695D34D35691164BB3D154CCFD5D798F6FEAD99EAA8F1ADC3D4AFA5BC9ED0BB3A4B45073A038AC38E89AB54D31AA59602B9F1AF515D2DA0EBB7AB45FA3A5B4B65729FCD61772C0E8112D71FCFA6F69E6E615643061221A7D4C3A336328987F7DF8577A0567C5A47397019"/>
          <p:cNvGrpSpPr/>
          <p:nvPr/>
        </p:nvGrpSpPr>
        <p:grpSpPr>
          <a:xfrm>
            <a:off x="-25037" y="0"/>
            <a:ext cx="12247825" cy="6856171"/>
            <a:chOff x="-25037" y="0"/>
            <a:chExt cx="12247825" cy="6856171"/>
          </a:xfrm>
        </p:grpSpPr>
        <p:grpSp>
          <p:nvGrpSpPr>
            <p:cNvPr id="88" name="组合 87"/>
            <p:cNvGrpSpPr/>
            <p:nvPr/>
          </p:nvGrpSpPr>
          <p:grpSpPr>
            <a:xfrm>
              <a:off x="-25037" y="6296365"/>
              <a:ext cx="3619030" cy="559806"/>
              <a:chOff x="-25037" y="6296365"/>
              <a:chExt cx="3619030" cy="559806"/>
            </a:xfrm>
          </p:grpSpPr>
          <p:sp>
            <p:nvSpPr>
              <p:cNvPr id="68" name="Freeform 51"/>
              <p:cNvSpPr>
                <a:spLocks/>
              </p:cNvSpPr>
              <p:nvPr/>
            </p:nvSpPr>
            <p:spPr bwMode="auto">
              <a:xfrm>
                <a:off x="1830901" y="6613456"/>
                <a:ext cx="1763092" cy="242715"/>
              </a:xfrm>
              <a:custGeom>
                <a:avLst/>
                <a:gdLst>
                  <a:gd name="T0" fmla="*/ 7572 w 7572"/>
                  <a:gd name="T1" fmla="*/ 1042 h 1042"/>
                  <a:gd name="T2" fmla="*/ 2545 w 7572"/>
                  <a:gd name="T3" fmla="*/ 146 h 1042"/>
                  <a:gd name="T4" fmla="*/ 0 w 7572"/>
                  <a:gd name="T5" fmla="*/ 1042 h 1042"/>
                  <a:gd name="T6" fmla="*/ 7572 w 7572"/>
                  <a:gd name="T7" fmla="*/ 1042 h 1042"/>
                </a:gdLst>
                <a:ahLst/>
                <a:cxnLst>
                  <a:cxn ang="0">
                    <a:pos x="T0" y="T1"/>
                  </a:cxn>
                  <a:cxn ang="0">
                    <a:pos x="T2" y="T3"/>
                  </a:cxn>
                  <a:cxn ang="0">
                    <a:pos x="T4" y="T5"/>
                  </a:cxn>
                  <a:cxn ang="0">
                    <a:pos x="T6" y="T7"/>
                  </a:cxn>
                </a:cxnLst>
                <a:rect l="0" t="0" r="r" b="b"/>
                <a:pathLst>
                  <a:path w="7572" h="1042">
                    <a:moveTo>
                      <a:pt x="7572" y="1042"/>
                    </a:moveTo>
                    <a:cubicBezTo>
                      <a:pt x="7572" y="1042"/>
                      <a:pt x="4451" y="0"/>
                      <a:pt x="2545" y="146"/>
                    </a:cubicBezTo>
                    <a:cubicBezTo>
                      <a:pt x="2545" y="146"/>
                      <a:pt x="924" y="214"/>
                      <a:pt x="0" y="1042"/>
                    </a:cubicBezTo>
                    <a:lnTo>
                      <a:pt x="7572" y="1042"/>
                    </a:lnTo>
                    <a:close/>
                  </a:path>
                </a:pathLst>
              </a:custGeom>
              <a:solidFill>
                <a:srgbClr val="98C03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9" name="Freeform 52"/>
              <p:cNvSpPr>
                <a:spLocks/>
              </p:cNvSpPr>
              <p:nvPr/>
            </p:nvSpPr>
            <p:spPr bwMode="auto">
              <a:xfrm>
                <a:off x="-25037" y="6757126"/>
                <a:ext cx="372006" cy="99045"/>
              </a:xfrm>
              <a:custGeom>
                <a:avLst/>
                <a:gdLst>
                  <a:gd name="T0" fmla="*/ 0 w 3001"/>
                  <a:gd name="T1" fmla="*/ 799 h 799"/>
                  <a:gd name="T2" fmla="*/ 0 w 3001"/>
                  <a:gd name="T3" fmla="*/ 0 h 799"/>
                  <a:gd name="T4" fmla="*/ 3001 w 3001"/>
                  <a:gd name="T5" fmla="*/ 117 h 799"/>
                  <a:gd name="T6" fmla="*/ 1910 w 3001"/>
                  <a:gd name="T7" fmla="*/ 799 h 799"/>
                  <a:gd name="T8" fmla="*/ 0 w 3001"/>
                  <a:gd name="T9" fmla="*/ 799 h 799"/>
                </a:gdLst>
                <a:ahLst/>
                <a:cxnLst>
                  <a:cxn ang="0">
                    <a:pos x="T0" y="T1"/>
                  </a:cxn>
                  <a:cxn ang="0">
                    <a:pos x="T2" y="T3"/>
                  </a:cxn>
                  <a:cxn ang="0">
                    <a:pos x="T4" y="T5"/>
                  </a:cxn>
                  <a:cxn ang="0">
                    <a:pos x="T6" y="T7"/>
                  </a:cxn>
                  <a:cxn ang="0">
                    <a:pos x="T8" y="T9"/>
                  </a:cxn>
                </a:cxnLst>
                <a:rect l="0" t="0" r="r" b="b"/>
                <a:pathLst>
                  <a:path w="3001" h="799">
                    <a:moveTo>
                      <a:pt x="0" y="799"/>
                    </a:moveTo>
                    <a:lnTo>
                      <a:pt x="0" y="0"/>
                    </a:lnTo>
                    <a:lnTo>
                      <a:pt x="3001" y="117"/>
                    </a:lnTo>
                    <a:lnTo>
                      <a:pt x="1910" y="799"/>
                    </a:lnTo>
                    <a:lnTo>
                      <a:pt x="0" y="799"/>
                    </a:lnTo>
                    <a:close/>
                  </a:path>
                </a:pathLst>
              </a:custGeom>
              <a:solidFill>
                <a:srgbClr val="DB465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0" name="Freeform 53"/>
              <p:cNvSpPr>
                <a:spLocks/>
              </p:cNvSpPr>
              <p:nvPr/>
            </p:nvSpPr>
            <p:spPr bwMode="auto">
              <a:xfrm>
                <a:off x="168465" y="6296365"/>
                <a:ext cx="2964642" cy="559806"/>
              </a:xfrm>
              <a:custGeom>
                <a:avLst/>
                <a:gdLst>
                  <a:gd name="T0" fmla="*/ 10753 w 12733"/>
                  <a:gd name="T1" fmla="*/ 1176 h 2404"/>
                  <a:gd name="T2" fmla="*/ 5292 w 12733"/>
                  <a:gd name="T3" fmla="*/ 684 h 2404"/>
                  <a:gd name="T4" fmla="*/ 0 w 12733"/>
                  <a:gd name="T5" fmla="*/ 2404 h 2404"/>
                  <a:gd name="T6" fmla="*/ 3906 w 12733"/>
                  <a:gd name="T7" fmla="*/ 2404 h 2404"/>
                  <a:gd name="T8" fmla="*/ 7578 w 12733"/>
                  <a:gd name="T9" fmla="*/ 1348 h 2404"/>
                  <a:gd name="T10" fmla="*/ 10920 w 12733"/>
                  <a:gd name="T11" fmla="*/ 2404 h 2404"/>
                  <a:gd name="T12" fmla="*/ 12733 w 12733"/>
                  <a:gd name="T13" fmla="*/ 2404 h 2404"/>
                  <a:gd name="T14" fmla="*/ 10753 w 12733"/>
                  <a:gd name="T15" fmla="*/ 1176 h 24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733" h="2404">
                    <a:moveTo>
                      <a:pt x="10753" y="1176"/>
                    </a:moveTo>
                    <a:cubicBezTo>
                      <a:pt x="7884" y="0"/>
                      <a:pt x="5292" y="684"/>
                      <a:pt x="5292" y="684"/>
                    </a:cubicBezTo>
                    <a:cubicBezTo>
                      <a:pt x="2328" y="1104"/>
                      <a:pt x="0" y="2404"/>
                      <a:pt x="0" y="2404"/>
                    </a:cubicBezTo>
                    <a:cubicBezTo>
                      <a:pt x="3906" y="2404"/>
                      <a:pt x="3906" y="2404"/>
                      <a:pt x="3906" y="2404"/>
                    </a:cubicBezTo>
                    <a:cubicBezTo>
                      <a:pt x="5256" y="1702"/>
                      <a:pt x="7578" y="1348"/>
                      <a:pt x="7578" y="1348"/>
                    </a:cubicBezTo>
                    <a:cubicBezTo>
                      <a:pt x="9924" y="928"/>
                      <a:pt x="10920" y="2404"/>
                      <a:pt x="10920" y="2404"/>
                    </a:cubicBezTo>
                    <a:cubicBezTo>
                      <a:pt x="12733" y="2404"/>
                      <a:pt x="12733" y="2404"/>
                      <a:pt x="12733" y="2404"/>
                    </a:cubicBezTo>
                    <a:cubicBezTo>
                      <a:pt x="12433" y="2001"/>
                      <a:pt x="10753" y="1176"/>
                      <a:pt x="10753" y="1176"/>
                    </a:cubicBezTo>
                    <a:close/>
                  </a:path>
                </a:pathLst>
              </a:custGeom>
              <a:solidFill>
                <a:srgbClr val="5EBBD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1" name="Freeform 54"/>
              <p:cNvSpPr>
                <a:spLocks/>
              </p:cNvSpPr>
              <p:nvPr/>
            </p:nvSpPr>
            <p:spPr bwMode="auto">
              <a:xfrm>
                <a:off x="2145265" y="6558542"/>
                <a:ext cx="930324" cy="244574"/>
              </a:xfrm>
              <a:custGeom>
                <a:avLst/>
                <a:gdLst>
                  <a:gd name="T0" fmla="*/ 0 w 3996"/>
                  <a:gd name="T1" fmla="*/ 150 h 1050"/>
                  <a:gd name="T2" fmla="*/ 3996 w 3996"/>
                  <a:gd name="T3" fmla="*/ 1050 h 1050"/>
                  <a:gd name="T4" fmla="*/ 1746 w 3996"/>
                  <a:gd name="T5" fmla="*/ 666 h 1050"/>
                  <a:gd name="T6" fmla="*/ 0 w 3996"/>
                  <a:gd name="T7" fmla="*/ 150 h 1050"/>
                </a:gdLst>
                <a:ahLst/>
                <a:cxnLst>
                  <a:cxn ang="0">
                    <a:pos x="T0" y="T1"/>
                  </a:cxn>
                  <a:cxn ang="0">
                    <a:pos x="T2" y="T3"/>
                  </a:cxn>
                  <a:cxn ang="0">
                    <a:pos x="T4" y="T5"/>
                  </a:cxn>
                  <a:cxn ang="0">
                    <a:pos x="T6" y="T7"/>
                  </a:cxn>
                </a:cxnLst>
                <a:rect l="0" t="0" r="r" b="b"/>
                <a:pathLst>
                  <a:path w="3996" h="1050">
                    <a:moveTo>
                      <a:pt x="0" y="150"/>
                    </a:moveTo>
                    <a:cubicBezTo>
                      <a:pt x="0" y="150"/>
                      <a:pt x="2412" y="0"/>
                      <a:pt x="3996" y="1050"/>
                    </a:cubicBezTo>
                    <a:cubicBezTo>
                      <a:pt x="3996" y="1050"/>
                      <a:pt x="2394" y="612"/>
                      <a:pt x="1746" y="666"/>
                    </a:cubicBezTo>
                    <a:cubicBezTo>
                      <a:pt x="1746" y="666"/>
                      <a:pt x="840" y="72"/>
                      <a:pt x="0" y="150"/>
                    </a:cubicBezTo>
                    <a:close/>
                  </a:path>
                </a:pathLst>
              </a:custGeom>
              <a:solidFill>
                <a:srgbClr val="086DB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2" name="Freeform 55"/>
              <p:cNvSpPr>
                <a:spLocks/>
              </p:cNvSpPr>
              <p:nvPr/>
            </p:nvSpPr>
            <p:spPr bwMode="auto">
              <a:xfrm>
                <a:off x="2551732" y="6680147"/>
                <a:ext cx="581375" cy="176024"/>
              </a:xfrm>
              <a:custGeom>
                <a:avLst/>
                <a:gdLst>
                  <a:gd name="T0" fmla="*/ 684 w 2497"/>
                  <a:gd name="T1" fmla="*/ 756 h 756"/>
                  <a:gd name="T2" fmla="*/ 0 w 2497"/>
                  <a:gd name="T3" fmla="*/ 144 h 756"/>
                  <a:gd name="T4" fmla="*/ 2250 w 2497"/>
                  <a:gd name="T5" fmla="*/ 528 h 756"/>
                  <a:gd name="T6" fmla="*/ 2497 w 2497"/>
                  <a:gd name="T7" fmla="*/ 756 h 756"/>
                  <a:gd name="T8" fmla="*/ 684 w 2497"/>
                  <a:gd name="T9" fmla="*/ 756 h 756"/>
                </a:gdLst>
                <a:ahLst/>
                <a:cxnLst>
                  <a:cxn ang="0">
                    <a:pos x="T0" y="T1"/>
                  </a:cxn>
                  <a:cxn ang="0">
                    <a:pos x="T2" y="T3"/>
                  </a:cxn>
                  <a:cxn ang="0">
                    <a:pos x="T4" y="T5"/>
                  </a:cxn>
                  <a:cxn ang="0">
                    <a:pos x="T6" y="T7"/>
                  </a:cxn>
                  <a:cxn ang="0">
                    <a:pos x="T8" y="T9"/>
                  </a:cxn>
                </a:cxnLst>
                <a:rect l="0" t="0" r="r" b="b"/>
                <a:pathLst>
                  <a:path w="2497" h="756">
                    <a:moveTo>
                      <a:pt x="684" y="756"/>
                    </a:moveTo>
                    <a:cubicBezTo>
                      <a:pt x="684" y="756"/>
                      <a:pt x="150" y="174"/>
                      <a:pt x="0" y="144"/>
                    </a:cubicBezTo>
                    <a:cubicBezTo>
                      <a:pt x="0" y="144"/>
                      <a:pt x="906" y="0"/>
                      <a:pt x="2250" y="528"/>
                    </a:cubicBezTo>
                    <a:cubicBezTo>
                      <a:pt x="2497" y="756"/>
                      <a:pt x="2497" y="756"/>
                      <a:pt x="2497" y="756"/>
                    </a:cubicBezTo>
                    <a:lnTo>
                      <a:pt x="684" y="756"/>
                    </a:lnTo>
                    <a:close/>
                  </a:path>
                </a:pathLst>
              </a:custGeom>
              <a:solidFill>
                <a:srgbClr val="168BC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3" name="Freeform 56"/>
              <p:cNvSpPr>
                <a:spLocks/>
              </p:cNvSpPr>
              <p:nvPr/>
            </p:nvSpPr>
            <p:spPr bwMode="auto">
              <a:xfrm>
                <a:off x="168465" y="6467679"/>
                <a:ext cx="1152462" cy="388492"/>
              </a:xfrm>
              <a:custGeom>
                <a:avLst/>
                <a:gdLst>
                  <a:gd name="T0" fmla="*/ 4950 w 4950"/>
                  <a:gd name="T1" fmla="*/ 0 h 1668"/>
                  <a:gd name="T2" fmla="*/ 1974 w 4950"/>
                  <a:gd name="T3" fmla="*/ 1668 h 1668"/>
                  <a:gd name="T4" fmla="*/ 0 w 4950"/>
                  <a:gd name="T5" fmla="*/ 1668 h 1668"/>
                  <a:gd name="T6" fmla="*/ 4950 w 4950"/>
                  <a:gd name="T7" fmla="*/ 0 h 1668"/>
                </a:gdLst>
                <a:ahLst/>
                <a:cxnLst>
                  <a:cxn ang="0">
                    <a:pos x="T0" y="T1"/>
                  </a:cxn>
                  <a:cxn ang="0">
                    <a:pos x="T2" y="T3"/>
                  </a:cxn>
                  <a:cxn ang="0">
                    <a:pos x="T4" y="T5"/>
                  </a:cxn>
                  <a:cxn ang="0">
                    <a:pos x="T6" y="T7"/>
                  </a:cxn>
                </a:cxnLst>
                <a:rect l="0" t="0" r="r" b="b"/>
                <a:pathLst>
                  <a:path w="4950" h="1668">
                    <a:moveTo>
                      <a:pt x="4950" y="0"/>
                    </a:moveTo>
                    <a:cubicBezTo>
                      <a:pt x="4950" y="0"/>
                      <a:pt x="2796" y="756"/>
                      <a:pt x="1974" y="1668"/>
                    </a:cubicBezTo>
                    <a:cubicBezTo>
                      <a:pt x="0" y="1668"/>
                      <a:pt x="0" y="1668"/>
                      <a:pt x="0" y="1668"/>
                    </a:cubicBezTo>
                    <a:cubicBezTo>
                      <a:pt x="0" y="1668"/>
                      <a:pt x="2196" y="462"/>
                      <a:pt x="4950" y="0"/>
                    </a:cubicBezTo>
                    <a:close/>
                  </a:path>
                </a:pathLst>
              </a:custGeom>
              <a:solidFill>
                <a:srgbClr val="84C5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4" name="Freeform 57"/>
              <p:cNvSpPr>
                <a:spLocks/>
              </p:cNvSpPr>
              <p:nvPr/>
            </p:nvSpPr>
            <p:spPr bwMode="auto">
              <a:xfrm>
                <a:off x="-25037" y="6497553"/>
                <a:ext cx="769795" cy="300109"/>
              </a:xfrm>
              <a:custGeom>
                <a:avLst/>
                <a:gdLst>
                  <a:gd name="T0" fmla="*/ 0 w 3306"/>
                  <a:gd name="T1" fmla="*/ 455 h 1289"/>
                  <a:gd name="T2" fmla="*/ 3306 w 3306"/>
                  <a:gd name="T3" fmla="*/ 499 h 1289"/>
                  <a:gd name="T4" fmla="*/ 1434 w 3306"/>
                  <a:gd name="T5" fmla="*/ 1242 h 1289"/>
                  <a:gd name="T6" fmla="*/ 0 w 3306"/>
                  <a:gd name="T7" fmla="*/ 1115 h 1289"/>
                  <a:gd name="T8" fmla="*/ 0 w 3306"/>
                  <a:gd name="T9" fmla="*/ 455 h 1289"/>
                </a:gdLst>
                <a:ahLst/>
                <a:cxnLst>
                  <a:cxn ang="0">
                    <a:pos x="T0" y="T1"/>
                  </a:cxn>
                  <a:cxn ang="0">
                    <a:pos x="T2" y="T3"/>
                  </a:cxn>
                  <a:cxn ang="0">
                    <a:pos x="T4" y="T5"/>
                  </a:cxn>
                  <a:cxn ang="0">
                    <a:pos x="T6" y="T7"/>
                  </a:cxn>
                  <a:cxn ang="0">
                    <a:pos x="T8" y="T9"/>
                  </a:cxn>
                </a:cxnLst>
                <a:rect l="0" t="0" r="r" b="b"/>
                <a:pathLst>
                  <a:path w="3306" h="1289">
                    <a:moveTo>
                      <a:pt x="0" y="455"/>
                    </a:moveTo>
                    <a:cubicBezTo>
                      <a:pt x="0" y="455"/>
                      <a:pt x="1368" y="0"/>
                      <a:pt x="3306" y="499"/>
                    </a:cubicBezTo>
                    <a:cubicBezTo>
                      <a:pt x="1434" y="1242"/>
                      <a:pt x="1434" y="1242"/>
                      <a:pt x="1434" y="1242"/>
                    </a:cubicBezTo>
                    <a:cubicBezTo>
                      <a:pt x="1434" y="1242"/>
                      <a:pt x="643" y="1289"/>
                      <a:pt x="0" y="1115"/>
                    </a:cubicBezTo>
                    <a:lnTo>
                      <a:pt x="0" y="455"/>
                    </a:lnTo>
                    <a:close/>
                  </a:path>
                </a:pathLst>
              </a:custGeom>
              <a:solidFill>
                <a:srgbClr val="DE667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5" name="Freeform 58"/>
              <p:cNvSpPr>
                <a:spLocks/>
              </p:cNvSpPr>
              <p:nvPr/>
            </p:nvSpPr>
            <p:spPr bwMode="auto">
              <a:xfrm>
                <a:off x="1464846" y="6624737"/>
                <a:ext cx="958587" cy="231434"/>
              </a:xfrm>
              <a:custGeom>
                <a:avLst/>
                <a:gdLst>
                  <a:gd name="T0" fmla="*/ 0 w 4117"/>
                  <a:gd name="T1" fmla="*/ 994 h 994"/>
                  <a:gd name="T2" fmla="*/ 4117 w 4117"/>
                  <a:gd name="T3" fmla="*/ 98 h 994"/>
                  <a:gd name="T4" fmla="*/ 1572 w 4117"/>
                  <a:gd name="T5" fmla="*/ 994 h 994"/>
                  <a:gd name="T6" fmla="*/ 0 w 4117"/>
                  <a:gd name="T7" fmla="*/ 994 h 994"/>
                </a:gdLst>
                <a:ahLst/>
                <a:cxnLst>
                  <a:cxn ang="0">
                    <a:pos x="T0" y="T1"/>
                  </a:cxn>
                  <a:cxn ang="0">
                    <a:pos x="T2" y="T3"/>
                  </a:cxn>
                  <a:cxn ang="0">
                    <a:pos x="T4" y="T5"/>
                  </a:cxn>
                  <a:cxn ang="0">
                    <a:pos x="T6" y="T7"/>
                  </a:cxn>
                </a:cxnLst>
                <a:rect l="0" t="0" r="r" b="b"/>
                <a:pathLst>
                  <a:path w="4117" h="994">
                    <a:moveTo>
                      <a:pt x="0" y="994"/>
                    </a:moveTo>
                    <a:cubicBezTo>
                      <a:pt x="0" y="994"/>
                      <a:pt x="1760" y="0"/>
                      <a:pt x="4117" y="98"/>
                    </a:cubicBezTo>
                    <a:cubicBezTo>
                      <a:pt x="4117" y="98"/>
                      <a:pt x="2748" y="166"/>
                      <a:pt x="1572" y="994"/>
                    </a:cubicBezTo>
                    <a:lnTo>
                      <a:pt x="0" y="994"/>
                    </a:lnTo>
                    <a:close/>
                  </a:path>
                </a:pathLst>
              </a:custGeom>
              <a:solidFill>
                <a:srgbClr val="559A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3" name="组合 2"/>
            <p:cNvGrpSpPr/>
            <p:nvPr/>
          </p:nvGrpSpPr>
          <p:grpSpPr>
            <a:xfrm flipV="1">
              <a:off x="8801100" y="0"/>
              <a:ext cx="3421688" cy="647837"/>
              <a:chOff x="560928" y="4648200"/>
              <a:chExt cx="11661860" cy="2207971"/>
            </a:xfrm>
          </p:grpSpPr>
          <p:sp>
            <p:nvSpPr>
              <p:cNvPr id="78" name="Freeform 50"/>
              <p:cNvSpPr>
                <a:spLocks/>
              </p:cNvSpPr>
              <p:nvPr/>
            </p:nvSpPr>
            <p:spPr bwMode="auto">
              <a:xfrm>
                <a:off x="8435977" y="4648200"/>
                <a:ext cx="3786811" cy="1985747"/>
              </a:xfrm>
              <a:custGeom>
                <a:avLst/>
                <a:gdLst>
                  <a:gd name="T0" fmla="*/ 0 w 5371"/>
                  <a:gd name="T1" fmla="*/ 2116 h 2816"/>
                  <a:gd name="T2" fmla="*/ 5371 w 5371"/>
                  <a:gd name="T3" fmla="*/ 1649 h 2816"/>
                  <a:gd name="T4" fmla="*/ 5371 w 5371"/>
                  <a:gd name="T5" fmla="*/ 2816 h 2816"/>
                  <a:gd name="T6" fmla="*/ 583 w 5371"/>
                  <a:gd name="T7" fmla="*/ 2434 h 2816"/>
                  <a:gd name="T8" fmla="*/ 0 w 5371"/>
                  <a:gd name="T9" fmla="*/ 2116 h 2816"/>
                </a:gdLst>
                <a:ahLst/>
                <a:cxnLst>
                  <a:cxn ang="0">
                    <a:pos x="T0" y="T1"/>
                  </a:cxn>
                  <a:cxn ang="0">
                    <a:pos x="T2" y="T3"/>
                  </a:cxn>
                  <a:cxn ang="0">
                    <a:pos x="T4" y="T5"/>
                  </a:cxn>
                  <a:cxn ang="0">
                    <a:pos x="T6" y="T7"/>
                  </a:cxn>
                  <a:cxn ang="0">
                    <a:pos x="T8" y="T9"/>
                  </a:cxn>
                </a:cxnLst>
                <a:rect l="0" t="0" r="r" b="b"/>
                <a:pathLst>
                  <a:path w="5371" h="2816">
                    <a:moveTo>
                      <a:pt x="0" y="2116"/>
                    </a:moveTo>
                    <a:cubicBezTo>
                      <a:pt x="0" y="2116"/>
                      <a:pt x="2088" y="0"/>
                      <a:pt x="5371" y="1649"/>
                    </a:cubicBezTo>
                    <a:cubicBezTo>
                      <a:pt x="5371" y="2816"/>
                      <a:pt x="5371" y="2816"/>
                      <a:pt x="5371" y="2816"/>
                    </a:cubicBezTo>
                    <a:cubicBezTo>
                      <a:pt x="5371" y="2816"/>
                      <a:pt x="3299" y="1233"/>
                      <a:pt x="583" y="2434"/>
                    </a:cubicBezTo>
                    <a:lnTo>
                      <a:pt x="0" y="2116"/>
                    </a:lnTo>
                    <a:close/>
                  </a:path>
                </a:pathLst>
              </a:custGeom>
              <a:solidFill>
                <a:srgbClr val="F3CC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9" name="Freeform 51"/>
              <p:cNvSpPr>
                <a:spLocks/>
              </p:cNvSpPr>
              <p:nvPr/>
            </p:nvSpPr>
            <p:spPr bwMode="auto">
              <a:xfrm>
                <a:off x="5595118" y="6121182"/>
                <a:ext cx="5338998" cy="734989"/>
              </a:xfrm>
              <a:custGeom>
                <a:avLst/>
                <a:gdLst>
                  <a:gd name="T0" fmla="*/ 7572 w 7572"/>
                  <a:gd name="T1" fmla="*/ 1042 h 1042"/>
                  <a:gd name="T2" fmla="*/ 2545 w 7572"/>
                  <a:gd name="T3" fmla="*/ 146 h 1042"/>
                  <a:gd name="T4" fmla="*/ 0 w 7572"/>
                  <a:gd name="T5" fmla="*/ 1042 h 1042"/>
                  <a:gd name="T6" fmla="*/ 7572 w 7572"/>
                  <a:gd name="T7" fmla="*/ 1042 h 1042"/>
                </a:gdLst>
                <a:ahLst/>
                <a:cxnLst>
                  <a:cxn ang="0">
                    <a:pos x="T0" y="T1"/>
                  </a:cxn>
                  <a:cxn ang="0">
                    <a:pos x="T2" y="T3"/>
                  </a:cxn>
                  <a:cxn ang="0">
                    <a:pos x="T4" y="T5"/>
                  </a:cxn>
                  <a:cxn ang="0">
                    <a:pos x="T6" y="T7"/>
                  </a:cxn>
                </a:cxnLst>
                <a:rect l="0" t="0" r="r" b="b"/>
                <a:pathLst>
                  <a:path w="7572" h="1042">
                    <a:moveTo>
                      <a:pt x="7572" y="1042"/>
                    </a:moveTo>
                    <a:cubicBezTo>
                      <a:pt x="7572" y="1042"/>
                      <a:pt x="4451" y="0"/>
                      <a:pt x="2545" y="146"/>
                    </a:cubicBezTo>
                    <a:cubicBezTo>
                      <a:pt x="2545" y="146"/>
                      <a:pt x="924" y="214"/>
                      <a:pt x="0" y="1042"/>
                    </a:cubicBezTo>
                    <a:lnTo>
                      <a:pt x="7572" y="1042"/>
                    </a:lnTo>
                    <a:close/>
                  </a:path>
                </a:pathLst>
              </a:custGeom>
              <a:solidFill>
                <a:srgbClr val="98C03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0" name="Freeform 53"/>
              <p:cNvSpPr>
                <a:spLocks/>
              </p:cNvSpPr>
              <p:nvPr/>
            </p:nvSpPr>
            <p:spPr bwMode="auto">
              <a:xfrm>
                <a:off x="560928" y="5160966"/>
                <a:ext cx="8977534" cy="1695205"/>
              </a:xfrm>
              <a:custGeom>
                <a:avLst/>
                <a:gdLst>
                  <a:gd name="T0" fmla="*/ 10753 w 12733"/>
                  <a:gd name="T1" fmla="*/ 1176 h 2404"/>
                  <a:gd name="T2" fmla="*/ 5292 w 12733"/>
                  <a:gd name="T3" fmla="*/ 684 h 2404"/>
                  <a:gd name="T4" fmla="*/ 0 w 12733"/>
                  <a:gd name="T5" fmla="*/ 2404 h 2404"/>
                  <a:gd name="T6" fmla="*/ 3906 w 12733"/>
                  <a:gd name="T7" fmla="*/ 2404 h 2404"/>
                  <a:gd name="T8" fmla="*/ 7578 w 12733"/>
                  <a:gd name="T9" fmla="*/ 1348 h 2404"/>
                  <a:gd name="T10" fmla="*/ 10920 w 12733"/>
                  <a:gd name="T11" fmla="*/ 2404 h 2404"/>
                  <a:gd name="T12" fmla="*/ 12733 w 12733"/>
                  <a:gd name="T13" fmla="*/ 2404 h 2404"/>
                  <a:gd name="T14" fmla="*/ 10753 w 12733"/>
                  <a:gd name="T15" fmla="*/ 1176 h 24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733" h="2404">
                    <a:moveTo>
                      <a:pt x="10753" y="1176"/>
                    </a:moveTo>
                    <a:cubicBezTo>
                      <a:pt x="7884" y="0"/>
                      <a:pt x="5292" y="684"/>
                      <a:pt x="5292" y="684"/>
                    </a:cubicBezTo>
                    <a:cubicBezTo>
                      <a:pt x="2328" y="1104"/>
                      <a:pt x="0" y="2404"/>
                      <a:pt x="0" y="2404"/>
                    </a:cubicBezTo>
                    <a:cubicBezTo>
                      <a:pt x="3906" y="2404"/>
                      <a:pt x="3906" y="2404"/>
                      <a:pt x="3906" y="2404"/>
                    </a:cubicBezTo>
                    <a:cubicBezTo>
                      <a:pt x="5256" y="1702"/>
                      <a:pt x="7578" y="1348"/>
                      <a:pt x="7578" y="1348"/>
                    </a:cubicBezTo>
                    <a:cubicBezTo>
                      <a:pt x="9924" y="928"/>
                      <a:pt x="10920" y="2404"/>
                      <a:pt x="10920" y="2404"/>
                    </a:cubicBezTo>
                    <a:cubicBezTo>
                      <a:pt x="12733" y="2404"/>
                      <a:pt x="12733" y="2404"/>
                      <a:pt x="12733" y="2404"/>
                    </a:cubicBezTo>
                    <a:cubicBezTo>
                      <a:pt x="12433" y="2001"/>
                      <a:pt x="10753" y="1176"/>
                      <a:pt x="10753" y="1176"/>
                    </a:cubicBezTo>
                    <a:close/>
                  </a:path>
                </a:pathLst>
              </a:custGeom>
              <a:solidFill>
                <a:srgbClr val="5EBBD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1" name="Freeform 54"/>
              <p:cNvSpPr>
                <a:spLocks/>
              </p:cNvSpPr>
              <p:nvPr/>
            </p:nvSpPr>
            <p:spPr bwMode="auto">
              <a:xfrm>
                <a:off x="6547076" y="5954889"/>
                <a:ext cx="2817210" cy="740620"/>
              </a:xfrm>
              <a:custGeom>
                <a:avLst/>
                <a:gdLst>
                  <a:gd name="T0" fmla="*/ 0 w 3996"/>
                  <a:gd name="T1" fmla="*/ 150 h 1050"/>
                  <a:gd name="T2" fmla="*/ 3996 w 3996"/>
                  <a:gd name="T3" fmla="*/ 1050 h 1050"/>
                  <a:gd name="T4" fmla="*/ 1746 w 3996"/>
                  <a:gd name="T5" fmla="*/ 666 h 1050"/>
                  <a:gd name="T6" fmla="*/ 0 w 3996"/>
                  <a:gd name="T7" fmla="*/ 150 h 1050"/>
                </a:gdLst>
                <a:ahLst/>
                <a:cxnLst>
                  <a:cxn ang="0">
                    <a:pos x="T0" y="T1"/>
                  </a:cxn>
                  <a:cxn ang="0">
                    <a:pos x="T2" y="T3"/>
                  </a:cxn>
                  <a:cxn ang="0">
                    <a:pos x="T4" y="T5"/>
                  </a:cxn>
                  <a:cxn ang="0">
                    <a:pos x="T6" y="T7"/>
                  </a:cxn>
                </a:cxnLst>
                <a:rect l="0" t="0" r="r" b="b"/>
                <a:pathLst>
                  <a:path w="3996" h="1050">
                    <a:moveTo>
                      <a:pt x="0" y="150"/>
                    </a:moveTo>
                    <a:cubicBezTo>
                      <a:pt x="0" y="150"/>
                      <a:pt x="2412" y="0"/>
                      <a:pt x="3996" y="1050"/>
                    </a:cubicBezTo>
                    <a:cubicBezTo>
                      <a:pt x="3996" y="1050"/>
                      <a:pt x="2394" y="612"/>
                      <a:pt x="1746" y="666"/>
                    </a:cubicBezTo>
                    <a:cubicBezTo>
                      <a:pt x="1746" y="666"/>
                      <a:pt x="840" y="72"/>
                      <a:pt x="0" y="150"/>
                    </a:cubicBezTo>
                    <a:close/>
                  </a:path>
                </a:pathLst>
              </a:custGeom>
              <a:solidFill>
                <a:srgbClr val="086DB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2" name="Freeform 55"/>
              <p:cNvSpPr>
                <a:spLocks/>
              </p:cNvSpPr>
              <p:nvPr/>
            </p:nvSpPr>
            <p:spPr bwMode="auto">
              <a:xfrm>
                <a:off x="7777940" y="6323135"/>
                <a:ext cx="1760522" cy="533036"/>
              </a:xfrm>
              <a:custGeom>
                <a:avLst/>
                <a:gdLst>
                  <a:gd name="T0" fmla="*/ 684 w 2497"/>
                  <a:gd name="T1" fmla="*/ 756 h 756"/>
                  <a:gd name="T2" fmla="*/ 0 w 2497"/>
                  <a:gd name="T3" fmla="*/ 144 h 756"/>
                  <a:gd name="T4" fmla="*/ 2250 w 2497"/>
                  <a:gd name="T5" fmla="*/ 528 h 756"/>
                  <a:gd name="T6" fmla="*/ 2497 w 2497"/>
                  <a:gd name="T7" fmla="*/ 756 h 756"/>
                  <a:gd name="T8" fmla="*/ 684 w 2497"/>
                  <a:gd name="T9" fmla="*/ 756 h 756"/>
                </a:gdLst>
                <a:ahLst/>
                <a:cxnLst>
                  <a:cxn ang="0">
                    <a:pos x="T0" y="T1"/>
                  </a:cxn>
                  <a:cxn ang="0">
                    <a:pos x="T2" y="T3"/>
                  </a:cxn>
                  <a:cxn ang="0">
                    <a:pos x="T4" y="T5"/>
                  </a:cxn>
                  <a:cxn ang="0">
                    <a:pos x="T6" y="T7"/>
                  </a:cxn>
                  <a:cxn ang="0">
                    <a:pos x="T8" y="T9"/>
                  </a:cxn>
                </a:cxnLst>
                <a:rect l="0" t="0" r="r" b="b"/>
                <a:pathLst>
                  <a:path w="2497" h="756">
                    <a:moveTo>
                      <a:pt x="684" y="756"/>
                    </a:moveTo>
                    <a:cubicBezTo>
                      <a:pt x="684" y="756"/>
                      <a:pt x="150" y="174"/>
                      <a:pt x="0" y="144"/>
                    </a:cubicBezTo>
                    <a:cubicBezTo>
                      <a:pt x="0" y="144"/>
                      <a:pt x="906" y="0"/>
                      <a:pt x="2250" y="528"/>
                    </a:cubicBezTo>
                    <a:cubicBezTo>
                      <a:pt x="2497" y="756"/>
                      <a:pt x="2497" y="756"/>
                      <a:pt x="2497" y="756"/>
                    </a:cubicBezTo>
                    <a:lnTo>
                      <a:pt x="684" y="756"/>
                    </a:lnTo>
                    <a:close/>
                  </a:path>
                </a:pathLst>
              </a:custGeom>
              <a:solidFill>
                <a:srgbClr val="168BC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3" name="Freeform 56"/>
              <p:cNvSpPr>
                <a:spLocks/>
              </p:cNvSpPr>
              <p:nvPr/>
            </p:nvSpPr>
            <p:spPr bwMode="auto">
              <a:xfrm>
                <a:off x="560928" y="5679738"/>
                <a:ext cx="3489887" cy="1176433"/>
              </a:xfrm>
              <a:custGeom>
                <a:avLst/>
                <a:gdLst>
                  <a:gd name="T0" fmla="*/ 4950 w 4950"/>
                  <a:gd name="T1" fmla="*/ 0 h 1668"/>
                  <a:gd name="T2" fmla="*/ 1974 w 4950"/>
                  <a:gd name="T3" fmla="*/ 1668 h 1668"/>
                  <a:gd name="T4" fmla="*/ 0 w 4950"/>
                  <a:gd name="T5" fmla="*/ 1668 h 1668"/>
                  <a:gd name="T6" fmla="*/ 4950 w 4950"/>
                  <a:gd name="T7" fmla="*/ 0 h 1668"/>
                </a:gdLst>
                <a:ahLst/>
                <a:cxnLst>
                  <a:cxn ang="0">
                    <a:pos x="T0" y="T1"/>
                  </a:cxn>
                  <a:cxn ang="0">
                    <a:pos x="T2" y="T3"/>
                  </a:cxn>
                  <a:cxn ang="0">
                    <a:pos x="T4" y="T5"/>
                  </a:cxn>
                  <a:cxn ang="0">
                    <a:pos x="T6" y="T7"/>
                  </a:cxn>
                </a:cxnLst>
                <a:rect l="0" t="0" r="r" b="b"/>
                <a:pathLst>
                  <a:path w="4950" h="1668">
                    <a:moveTo>
                      <a:pt x="4950" y="0"/>
                    </a:moveTo>
                    <a:cubicBezTo>
                      <a:pt x="4950" y="0"/>
                      <a:pt x="2796" y="756"/>
                      <a:pt x="1974" y="1668"/>
                    </a:cubicBezTo>
                    <a:cubicBezTo>
                      <a:pt x="0" y="1668"/>
                      <a:pt x="0" y="1668"/>
                      <a:pt x="0" y="1668"/>
                    </a:cubicBezTo>
                    <a:cubicBezTo>
                      <a:pt x="0" y="1668"/>
                      <a:pt x="2196" y="462"/>
                      <a:pt x="4950" y="0"/>
                    </a:cubicBezTo>
                    <a:close/>
                  </a:path>
                </a:pathLst>
              </a:custGeom>
              <a:solidFill>
                <a:srgbClr val="84C5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4" name="Freeform 58"/>
              <p:cNvSpPr>
                <a:spLocks/>
              </p:cNvSpPr>
              <p:nvPr/>
            </p:nvSpPr>
            <p:spPr bwMode="auto">
              <a:xfrm>
                <a:off x="4486628" y="6155341"/>
                <a:ext cx="2902796" cy="700830"/>
              </a:xfrm>
              <a:custGeom>
                <a:avLst/>
                <a:gdLst>
                  <a:gd name="T0" fmla="*/ 0 w 4117"/>
                  <a:gd name="T1" fmla="*/ 994 h 994"/>
                  <a:gd name="T2" fmla="*/ 4117 w 4117"/>
                  <a:gd name="T3" fmla="*/ 98 h 994"/>
                  <a:gd name="T4" fmla="*/ 1572 w 4117"/>
                  <a:gd name="T5" fmla="*/ 994 h 994"/>
                  <a:gd name="T6" fmla="*/ 0 w 4117"/>
                  <a:gd name="T7" fmla="*/ 994 h 994"/>
                </a:gdLst>
                <a:ahLst/>
                <a:cxnLst>
                  <a:cxn ang="0">
                    <a:pos x="T0" y="T1"/>
                  </a:cxn>
                  <a:cxn ang="0">
                    <a:pos x="T2" y="T3"/>
                  </a:cxn>
                  <a:cxn ang="0">
                    <a:pos x="T4" y="T5"/>
                  </a:cxn>
                  <a:cxn ang="0">
                    <a:pos x="T6" y="T7"/>
                  </a:cxn>
                </a:cxnLst>
                <a:rect l="0" t="0" r="r" b="b"/>
                <a:pathLst>
                  <a:path w="4117" h="994">
                    <a:moveTo>
                      <a:pt x="0" y="994"/>
                    </a:moveTo>
                    <a:cubicBezTo>
                      <a:pt x="0" y="994"/>
                      <a:pt x="1760" y="0"/>
                      <a:pt x="4117" y="98"/>
                    </a:cubicBezTo>
                    <a:cubicBezTo>
                      <a:pt x="4117" y="98"/>
                      <a:pt x="2748" y="166"/>
                      <a:pt x="1572" y="994"/>
                    </a:cubicBezTo>
                    <a:lnTo>
                      <a:pt x="0" y="994"/>
                    </a:lnTo>
                    <a:close/>
                  </a:path>
                </a:pathLst>
              </a:custGeom>
              <a:solidFill>
                <a:srgbClr val="559A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5" name="Freeform 59"/>
              <p:cNvSpPr>
                <a:spLocks/>
              </p:cNvSpPr>
              <p:nvPr/>
            </p:nvSpPr>
            <p:spPr bwMode="auto">
              <a:xfrm>
                <a:off x="8900320" y="5909844"/>
                <a:ext cx="3322468" cy="946327"/>
              </a:xfrm>
              <a:custGeom>
                <a:avLst/>
                <a:gdLst>
                  <a:gd name="T0" fmla="*/ 0 w 4712"/>
                  <a:gd name="T1" fmla="*/ 612 h 1342"/>
                  <a:gd name="T2" fmla="*/ 2648 w 4712"/>
                  <a:gd name="T3" fmla="*/ 241 h 1342"/>
                  <a:gd name="T4" fmla="*/ 4712 w 4712"/>
                  <a:gd name="T5" fmla="*/ 1027 h 1342"/>
                  <a:gd name="T6" fmla="*/ 4712 w 4712"/>
                  <a:gd name="T7" fmla="*/ 1342 h 1342"/>
                  <a:gd name="T8" fmla="*/ 4588 w 4712"/>
                  <a:gd name="T9" fmla="*/ 1342 h 1342"/>
                  <a:gd name="T10" fmla="*/ 2728 w 4712"/>
                  <a:gd name="T11" fmla="*/ 273 h 1342"/>
                  <a:gd name="T12" fmla="*/ 785 w 4712"/>
                  <a:gd name="T13" fmla="*/ 770 h 1342"/>
                  <a:gd name="T14" fmla="*/ 0 w 4712"/>
                  <a:gd name="T15" fmla="*/ 612 h 134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712" h="1342">
                    <a:moveTo>
                      <a:pt x="0" y="612"/>
                    </a:moveTo>
                    <a:cubicBezTo>
                      <a:pt x="0" y="612"/>
                      <a:pt x="812" y="0"/>
                      <a:pt x="2648" y="241"/>
                    </a:cubicBezTo>
                    <a:cubicBezTo>
                      <a:pt x="2648" y="241"/>
                      <a:pt x="3916" y="394"/>
                      <a:pt x="4712" y="1027"/>
                    </a:cubicBezTo>
                    <a:cubicBezTo>
                      <a:pt x="4712" y="1342"/>
                      <a:pt x="4712" y="1342"/>
                      <a:pt x="4712" y="1342"/>
                    </a:cubicBezTo>
                    <a:cubicBezTo>
                      <a:pt x="4588" y="1342"/>
                      <a:pt x="4588" y="1342"/>
                      <a:pt x="4588" y="1342"/>
                    </a:cubicBezTo>
                    <a:cubicBezTo>
                      <a:pt x="4588" y="1342"/>
                      <a:pt x="4416" y="513"/>
                      <a:pt x="2728" y="273"/>
                    </a:cubicBezTo>
                    <a:cubicBezTo>
                      <a:pt x="2728" y="273"/>
                      <a:pt x="1687" y="104"/>
                      <a:pt x="785" y="770"/>
                    </a:cubicBezTo>
                    <a:lnTo>
                      <a:pt x="0" y="612"/>
                    </a:lnTo>
                    <a:close/>
                  </a:path>
                </a:pathLst>
              </a:custGeom>
              <a:solidFill>
                <a:srgbClr val="E26B1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sp>
        <p:nvSpPr>
          <p:cNvPr id="86" name="Text Placeholder 11" descr="e7d195523061f1c0dc554706afe4c72a60a25314cbaece805811E654B44695D34D35691164BB3D154CCFD5D798F6FEAD99EAA8F1ADC3D4AFA5BC9ED0BB3A4B45073A038AC38E89AB54D31AA59602B9F1AF515D2DA0EBB7AB45FA3A5B4B65729FCD61772C0E8112D71FCFA6F69E6E615643061221A7D4C3A336328987F7DF8577A0567C5A47397019"/>
          <p:cNvSpPr txBox="1">
            <a:spLocks/>
          </p:cNvSpPr>
          <p:nvPr/>
        </p:nvSpPr>
        <p:spPr>
          <a:xfrm>
            <a:off x="2968979" y="169683"/>
            <a:ext cx="6254042" cy="654406"/>
          </a:xfrm>
          <a:prstGeom prst="rect">
            <a:avLst/>
          </a:prstGeom>
        </p:spPr>
        <p:txBody>
          <a:bodyPr anchor="ct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buNone/>
            </a:pPr>
            <a:r>
              <a:rPr lang="en-US" altLang="zh-CN" dirty="0">
                <a:solidFill>
                  <a:schemeClr val="tx1">
                    <a:lumMod val="65000"/>
                    <a:lumOff val="35000"/>
                  </a:schemeClr>
                </a:solidFill>
                <a:latin typeface="微软雅黑" panose="020B0503020204020204" pitchFamily="34" charset="-122"/>
                <a:ea typeface="微软雅黑" panose="020B0503020204020204" pitchFamily="34" charset="-122"/>
              </a:rPr>
              <a:t>MORE THAN </a:t>
            </a:r>
            <a:r>
              <a:rPr lang="en-US" altLang="zh-CN" dirty="0">
                <a:solidFill>
                  <a:srgbClr val="F56A47"/>
                </a:solidFill>
                <a:latin typeface="微软雅黑" panose="020B0503020204020204" pitchFamily="34" charset="-122"/>
                <a:ea typeface="微软雅黑" panose="020B0503020204020204" pitchFamily="34" charset="-122"/>
              </a:rPr>
              <a:t>POWERPOINT</a:t>
            </a:r>
            <a:endParaRPr lang="zh-CN" altLang="en-US" dirty="0">
              <a:solidFill>
                <a:srgbClr val="F56A47"/>
              </a:solidFill>
              <a:latin typeface="微软雅黑" panose="020B0503020204020204" pitchFamily="34" charset="-122"/>
              <a:ea typeface="微软雅黑" panose="020B0503020204020204" pitchFamily="34" charset="-122"/>
            </a:endParaRPr>
          </a:p>
        </p:txBody>
      </p:sp>
      <p:pic>
        <p:nvPicPr>
          <p:cNvPr id="90" name="图片 89" descr="e7d195523061f1c0dc554706afe4c72a60a25314cbaece805811E654B44695D34D35691164BB3D154CCFD5D798F6FEAD99EAA8F1ADC3D4AFA5BC9ED0BB3A4B45073A038AC38E89AB54D31AA59602B9F1AF515D2DA0EBB7AB45FA3A5B4B65729FCD61772C0E8112D71FCFA6F69E6E615643061221A7D4C3A336328987F7DF8577A0567C5A47397019"/>
          <p:cNvPicPr>
            <a:picLocks noChangeAspect="1"/>
          </p:cNvPicPr>
          <p:nvPr/>
        </p:nvPicPr>
        <p:blipFill rotWithShape="1">
          <a:blip r:embed="rId3">
            <a:biLevel thresh="75000"/>
            <a:extLst>
              <a:ext uri="{BEBA8EAE-BF5A-486C-A8C5-ECC9F3942E4B}">
                <a14:imgProps xmlns:a14="http://schemas.microsoft.com/office/drawing/2010/main">
                  <a14:imgLayer r:embed="rId4">
                    <a14:imgEffect>
                      <a14:saturation sat="66000"/>
                    </a14:imgEffect>
                  </a14:imgLayer>
                </a14:imgProps>
              </a:ext>
            </a:extLst>
          </a:blip>
          <a:srcRect t="76775"/>
          <a:stretch/>
        </p:blipFill>
        <p:spPr>
          <a:xfrm rot="10800000" flipV="1">
            <a:off x="762454" y="799094"/>
            <a:ext cx="10776402" cy="45719"/>
          </a:xfrm>
          <a:prstGeom prst="rect">
            <a:avLst/>
          </a:prstGeom>
        </p:spPr>
      </p:pic>
      <p:grpSp>
        <p:nvGrpSpPr>
          <p:cNvPr id="126" name="Group 37" descr="e7d195523061f1c0dc554706afe4c72a60a25314cbaece805811E654B44695D34D35691164BB3D154CCFD5D798F6FEAD99EAA8F1ADC3D4AFA5BC9ED0BB3A4B45073A038AC38E89AB54D31AA59602B9F1AF515D2DA0EBB7AB45FA3A5B4B65729FCD61772C0E8112D71FCFA6F69E6E615643061221A7D4C3A336328987F7DF8577A0567C5A47397019"/>
          <p:cNvGrpSpPr/>
          <p:nvPr/>
        </p:nvGrpSpPr>
        <p:grpSpPr>
          <a:xfrm>
            <a:off x="5222008" y="2830449"/>
            <a:ext cx="1747984" cy="1747979"/>
            <a:chOff x="7147213" y="2364759"/>
            <a:chExt cx="1310988" cy="1310984"/>
          </a:xfrm>
        </p:grpSpPr>
        <p:sp>
          <p:nvSpPr>
            <p:cNvPr id="127" name="Freeform 54"/>
            <p:cNvSpPr/>
            <p:nvPr/>
          </p:nvSpPr>
          <p:spPr>
            <a:xfrm>
              <a:off x="7147213" y="2364759"/>
              <a:ext cx="1310988" cy="1310984"/>
            </a:xfrm>
            <a:custGeom>
              <a:avLst/>
              <a:gdLst>
                <a:gd name="connsiteX0" fmla="*/ 0 w 661361"/>
                <a:gd name="connsiteY0" fmla="*/ 330681 h 661361"/>
                <a:gd name="connsiteX1" fmla="*/ 96855 w 661361"/>
                <a:gd name="connsiteY1" fmla="*/ 96854 h 661361"/>
                <a:gd name="connsiteX2" fmla="*/ 330682 w 661361"/>
                <a:gd name="connsiteY2" fmla="*/ 0 h 661361"/>
                <a:gd name="connsiteX3" fmla="*/ 564509 w 661361"/>
                <a:gd name="connsiteY3" fmla="*/ 96855 h 661361"/>
                <a:gd name="connsiteX4" fmla="*/ 661363 w 661361"/>
                <a:gd name="connsiteY4" fmla="*/ 330682 h 661361"/>
                <a:gd name="connsiteX5" fmla="*/ 564509 w 661361"/>
                <a:gd name="connsiteY5" fmla="*/ 564509 h 661361"/>
                <a:gd name="connsiteX6" fmla="*/ 330682 w 661361"/>
                <a:gd name="connsiteY6" fmla="*/ 661363 h 661361"/>
                <a:gd name="connsiteX7" fmla="*/ 96855 w 661361"/>
                <a:gd name="connsiteY7" fmla="*/ 564509 h 661361"/>
                <a:gd name="connsiteX8" fmla="*/ 1 w 661361"/>
                <a:gd name="connsiteY8" fmla="*/ 330682 h 661361"/>
                <a:gd name="connsiteX9" fmla="*/ 0 w 661361"/>
                <a:gd name="connsiteY9" fmla="*/ 330681 h 6613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61361" h="661361">
                  <a:moveTo>
                    <a:pt x="0" y="330681"/>
                  </a:moveTo>
                  <a:cubicBezTo>
                    <a:pt x="0" y="242979"/>
                    <a:pt x="34840" y="158869"/>
                    <a:pt x="96855" y="96854"/>
                  </a:cubicBezTo>
                  <a:cubicBezTo>
                    <a:pt x="158870" y="34839"/>
                    <a:pt x="242980" y="0"/>
                    <a:pt x="330682" y="0"/>
                  </a:cubicBezTo>
                  <a:cubicBezTo>
                    <a:pt x="418384" y="0"/>
                    <a:pt x="502494" y="34840"/>
                    <a:pt x="564509" y="96855"/>
                  </a:cubicBezTo>
                  <a:cubicBezTo>
                    <a:pt x="626524" y="158870"/>
                    <a:pt x="661363" y="242980"/>
                    <a:pt x="661363" y="330682"/>
                  </a:cubicBezTo>
                  <a:cubicBezTo>
                    <a:pt x="661363" y="418384"/>
                    <a:pt x="626523" y="502494"/>
                    <a:pt x="564509" y="564509"/>
                  </a:cubicBezTo>
                  <a:cubicBezTo>
                    <a:pt x="502494" y="626524"/>
                    <a:pt x="418384" y="661363"/>
                    <a:pt x="330682" y="661363"/>
                  </a:cubicBezTo>
                  <a:cubicBezTo>
                    <a:pt x="242980" y="661363"/>
                    <a:pt x="158870" y="626523"/>
                    <a:pt x="96855" y="564509"/>
                  </a:cubicBezTo>
                  <a:cubicBezTo>
                    <a:pt x="34840" y="502494"/>
                    <a:pt x="1" y="418384"/>
                    <a:pt x="1" y="330682"/>
                  </a:cubicBezTo>
                  <a:lnTo>
                    <a:pt x="0" y="330681"/>
                  </a:lnTo>
                  <a:close/>
                </a:path>
              </a:pathLst>
            </a:custGeom>
            <a:gradFill>
              <a:gsLst>
                <a:gs pos="0">
                  <a:srgbClr val="616264"/>
                </a:gs>
                <a:gs pos="100000">
                  <a:srgbClr val="999A9E"/>
                </a:gs>
              </a:gsLst>
              <a:lin ang="5400000" scaled="1"/>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Century Gothic"/>
                <a:ea typeface="微软雅黑"/>
                <a:cs typeface="+mn-cs"/>
              </a:endParaRPr>
            </a:p>
          </p:txBody>
        </p:sp>
        <p:grpSp>
          <p:nvGrpSpPr>
            <p:cNvPr id="128" name="Group 34"/>
            <p:cNvGrpSpPr/>
            <p:nvPr/>
          </p:nvGrpSpPr>
          <p:grpSpPr>
            <a:xfrm>
              <a:off x="7530095" y="2623561"/>
              <a:ext cx="545225" cy="793380"/>
              <a:chOff x="4075113" y="1909763"/>
              <a:chExt cx="247650" cy="360363"/>
            </a:xfrm>
            <a:solidFill>
              <a:sysClr val="window" lastClr="FFFFFF"/>
            </a:solidFill>
          </p:grpSpPr>
          <p:sp>
            <p:nvSpPr>
              <p:cNvPr id="129" name="Freeform 78"/>
              <p:cNvSpPr>
                <a:spLocks noEditPoints="1"/>
              </p:cNvSpPr>
              <p:nvPr/>
            </p:nvSpPr>
            <p:spPr bwMode="auto">
              <a:xfrm>
                <a:off x="4075113" y="1909763"/>
                <a:ext cx="247650" cy="360363"/>
              </a:xfrm>
              <a:custGeom>
                <a:avLst/>
                <a:gdLst/>
                <a:ahLst/>
                <a:cxnLst>
                  <a:cxn ang="0">
                    <a:pos x="42" y="0"/>
                  </a:cxn>
                  <a:cxn ang="0">
                    <a:pos x="0" y="42"/>
                  </a:cxn>
                  <a:cxn ang="0">
                    <a:pos x="19" y="88"/>
                  </a:cxn>
                  <a:cxn ang="0">
                    <a:pos x="42" y="123"/>
                  </a:cxn>
                  <a:cxn ang="0">
                    <a:pos x="65" y="88"/>
                  </a:cxn>
                  <a:cxn ang="0">
                    <a:pos x="85" y="42"/>
                  </a:cxn>
                  <a:cxn ang="0">
                    <a:pos x="42" y="0"/>
                  </a:cxn>
                  <a:cxn ang="0">
                    <a:pos x="52" y="104"/>
                  </a:cxn>
                  <a:cxn ang="0">
                    <a:pos x="33" y="106"/>
                  </a:cxn>
                  <a:cxn ang="0">
                    <a:pos x="31" y="99"/>
                  </a:cxn>
                  <a:cxn ang="0">
                    <a:pos x="31" y="99"/>
                  </a:cxn>
                  <a:cxn ang="0">
                    <a:pos x="55" y="96"/>
                  </a:cxn>
                  <a:cxn ang="0">
                    <a:pos x="54" y="99"/>
                  </a:cxn>
                  <a:cxn ang="0">
                    <a:pos x="52" y="104"/>
                  </a:cxn>
                  <a:cxn ang="0">
                    <a:pos x="30" y="95"/>
                  </a:cxn>
                  <a:cxn ang="0">
                    <a:pos x="27" y="88"/>
                  </a:cxn>
                  <a:cxn ang="0">
                    <a:pos x="57" y="88"/>
                  </a:cxn>
                  <a:cxn ang="0">
                    <a:pos x="56" y="92"/>
                  </a:cxn>
                  <a:cxn ang="0">
                    <a:pos x="30" y="95"/>
                  </a:cxn>
                  <a:cxn ang="0">
                    <a:pos x="42" y="115"/>
                  </a:cxn>
                  <a:cxn ang="0">
                    <a:pos x="35" y="110"/>
                  </a:cxn>
                  <a:cxn ang="0">
                    <a:pos x="51" y="108"/>
                  </a:cxn>
                  <a:cxn ang="0">
                    <a:pos x="42" y="115"/>
                  </a:cxn>
                  <a:cxn ang="0">
                    <a:pos x="60" y="80"/>
                  </a:cxn>
                  <a:cxn ang="0">
                    <a:pos x="24" y="80"/>
                  </a:cxn>
                  <a:cxn ang="0">
                    <a:pos x="18" y="68"/>
                  </a:cxn>
                  <a:cxn ang="0">
                    <a:pos x="8" y="42"/>
                  </a:cxn>
                  <a:cxn ang="0">
                    <a:pos x="42" y="8"/>
                  </a:cxn>
                  <a:cxn ang="0">
                    <a:pos x="77" y="42"/>
                  </a:cxn>
                  <a:cxn ang="0">
                    <a:pos x="67" y="68"/>
                  </a:cxn>
                  <a:cxn ang="0">
                    <a:pos x="60" y="80"/>
                  </a:cxn>
                  <a:cxn ang="0">
                    <a:pos x="60" y="80"/>
                  </a:cxn>
                  <a:cxn ang="0">
                    <a:pos x="60" y="80"/>
                  </a:cxn>
                </a:cxnLst>
                <a:rect l="0" t="0" r="r" b="b"/>
                <a:pathLst>
                  <a:path w="85" h="123">
                    <a:moveTo>
                      <a:pt x="42" y="0"/>
                    </a:moveTo>
                    <a:cubicBezTo>
                      <a:pt x="19" y="0"/>
                      <a:pt x="0" y="19"/>
                      <a:pt x="0" y="42"/>
                    </a:cubicBezTo>
                    <a:cubicBezTo>
                      <a:pt x="0" y="57"/>
                      <a:pt x="14" y="74"/>
                      <a:pt x="19" y="88"/>
                    </a:cubicBezTo>
                    <a:cubicBezTo>
                      <a:pt x="27" y="110"/>
                      <a:pt x="26" y="123"/>
                      <a:pt x="42" y="123"/>
                    </a:cubicBezTo>
                    <a:cubicBezTo>
                      <a:pt x="59" y="123"/>
                      <a:pt x="58" y="110"/>
                      <a:pt x="65" y="88"/>
                    </a:cubicBezTo>
                    <a:cubicBezTo>
                      <a:pt x="70" y="74"/>
                      <a:pt x="85" y="57"/>
                      <a:pt x="85" y="42"/>
                    </a:cubicBezTo>
                    <a:cubicBezTo>
                      <a:pt x="85" y="19"/>
                      <a:pt x="66" y="0"/>
                      <a:pt x="42" y="0"/>
                    </a:cubicBezTo>
                    <a:close/>
                    <a:moveTo>
                      <a:pt x="52" y="104"/>
                    </a:moveTo>
                    <a:cubicBezTo>
                      <a:pt x="33" y="106"/>
                      <a:pt x="33" y="106"/>
                      <a:pt x="33" y="106"/>
                    </a:cubicBezTo>
                    <a:cubicBezTo>
                      <a:pt x="33" y="104"/>
                      <a:pt x="32" y="102"/>
                      <a:pt x="31" y="99"/>
                    </a:cubicBezTo>
                    <a:cubicBezTo>
                      <a:pt x="31" y="99"/>
                      <a:pt x="31" y="99"/>
                      <a:pt x="31" y="99"/>
                    </a:cubicBezTo>
                    <a:cubicBezTo>
                      <a:pt x="55" y="96"/>
                      <a:pt x="55" y="96"/>
                      <a:pt x="55" y="96"/>
                    </a:cubicBezTo>
                    <a:cubicBezTo>
                      <a:pt x="54" y="97"/>
                      <a:pt x="54" y="98"/>
                      <a:pt x="54" y="99"/>
                    </a:cubicBezTo>
                    <a:cubicBezTo>
                      <a:pt x="53" y="101"/>
                      <a:pt x="53" y="103"/>
                      <a:pt x="52" y="104"/>
                    </a:cubicBezTo>
                    <a:close/>
                    <a:moveTo>
                      <a:pt x="30" y="95"/>
                    </a:moveTo>
                    <a:cubicBezTo>
                      <a:pt x="29" y="93"/>
                      <a:pt x="28" y="91"/>
                      <a:pt x="27" y="88"/>
                    </a:cubicBezTo>
                    <a:cubicBezTo>
                      <a:pt x="57" y="88"/>
                      <a:pt x="57" y="88"/>
                      <a:pt x="57" y="88"/>
                    </a:cubicBezTo>
                    <a:cubicBezTo>
                      <a:pt x="57" y="89"/>
                      <a:pt x="56" y="91"/>
                      <a:pt x="56" y="92"/>
                    </a:cubicBezTo>
                    <a:lnTo>
                      <a:pt x="30" y="95"/>
                    </a:lnTo>
                    <a:close/>
                    <a:moveTo>
                      <a:pt x="42" y="115"/>
                    </a:moveTo>
                    <a:cubicBezTo>
                      <a:pt x="38" y="115"/>
                      <a:pt x="37" y="114"/>
                      <a:pt x="35" y="110"/>
                    </a:cubicBezTo>
                    <a:cubicBezTo>
                      <a:pt x="51" y="108"/>
                      <a:pt x="51" y="108"/>
                      <a:pt x="51" y="108"/>
                    </a:cubicBezTo>
                    <a:cubicBezTo>
                      <a:pt x="49" y="114"/>
                      <a:pt x="47" y="115"/>
                      <a:pt x="42" y="115"/>
                    </a:cubicBezTo>
                    <a:close/>
                    <a:moveTo>
                      <a:pt x="60" y="80"/>
                    </a:moveTo>
                    <a:cubicBezTo>
                      <a:pt x="24" y="80"/>
                      <a:pt x="24" y="80"/>
                      <a:pt x="24" y="80"/>
                    </a:cubicBezTo>
                    <a:cubicBezTo>
                      <a:pt x="23" y="76"/>
                      <a:pt x="20" y="72"/>
                      <a:pt x="18" y="68"/>
                    </a:cubicBezTo>
                    <a:cubicBezTo>
                      <a:pt x="13" y="59"/>
                      <a:pt x="8" y="50"/>
                      <a:pt x="8" y="42"/>
                    </a:cubicBezTo>
                    <a:cubicBezTo>
                      <a:pt x="8" y="23"/>
                      <a:pt x="23" y="8"/>
                      <a:pt x="42" y="8"/>
                    </a:cubicBezTo>
                    <a:cubicBezTo>
                      <a:pt x="61" y="8"/>
                      <a:pt x="77" y="23"/>
                      <a:pt x="77" y="42"/>
                    </a:cubicBezTo>
                    <a:cubicBezTo>
                      <a:pt x="77" y="50"/>
                      <a:pt x="72" y="59"/>
                      <a:pt x="67" y="68"/>
                    </a:cubicBezTo>
                    <a:cubicBezTo>
                      <a:pt x="64" y="72"/>
                      <a:pt x="62" y="76"/>
                      <a:pt x="60" y="80"/>
                    </a:cubicBezTo>
                    <a:close/>
                    <a:moveTo>
                      <a:pt x="60" y="80"/>
                    </a:moveTo>
                    <a:cubicBezTo>
                      <a:pt x="60" y="80"/>
                      <a:pt x="60" y="80"/>
                      <a:pt x="60" y="80"/>
                    </a:cubicBezTo>
                  </a:path>
                </a:pathLst>
              </a:custGeom>
              <a:grp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3556" b="0" i="0" u="none" strike="noStrike" kern="0" cap="none" spc="0" normalizeH="0" baseline="0" noProof="0">
                  <a:ln>
                    <a:noFill/>
                  </a:ln>
                  <a:solidFill>
                    <a:prstClr val="black"/>
                  </a:solidFill>
                  <a:effectLst/>
                  <a:uLnTx/>
                  <a:uFillTx/>
                  <a:latin typeface="Century Gothic"/>
                  <a:ea typeface="微软雅黑"/>
                </a:endParaRPr>
              </a:p>
            </p:txBody>
          </p:sp>
          <p:sp>
            <p:nvSpPr>
              <p:cNvPr id="130" name="Freeform 79"/>
              <p:cNvSpPr>
                <a:spLocks noEditPoints="1"/>
              </p:cNvSpPr>
              <p:nvPr/>
            </p:nvSpPr>
            <p:spPr bwMode="auto">
              <a:xfrm>
                <a:off x="4130675" y="1965326"/>
                <a:ext cx="73025" cy="73025"/>
              </a:xfrm>
              <a:custGeom>
                <a:avLst/>
                <a:gdLst/>
                <a:ahLst/>
                <a:cxnLst>
                  <a:cxn ang="0">
                    <a:pos x="23" y="0"/>
                  </a:cxn>
                  <a:cxn ang="0">
                    <a:pos x="0" y="23"/>
                  </a:cxn>
                  <a:cxn ang="0">
                    <a:pos x="2" y="25"/>
                  </a:cxn>
                  <a:cxn ang="0">
                    <a:pos x="4" y="23"/>
                  </a:cxn>
                  <a:cxn ang="0">
                    <a:pos x="23" y="4"/>
                  </a:cxn>
                  <a:cxn ang="0">
                    <a:pos x="25" y="2"/>
                  </a:cxn>
                  <a:cxn ang="0">
                    <a:pos x="23" y="0"/>
                  </a:cxn>
                  <a:cxn ang="0">
                    <a:pos x="23" y="0"/>
                  </a:cxn>
                  <a:cxn ang="0">
                    <a:pos x="23" y="0"/>
                  </a:cxn>
                </a:cxnLst>
                <a:rect l="0" t="0" r="r" b="b"/>
                <a:pathLst>
                  <a:path w="25" h="25">
                    <a:moveTo>
                      <a:pt x="23" y="0"/>
                    </a:moveTo>
                    <a:cubicBezTo>
                      <a:pt x="11" y="0"/>
                      <a:pt x="0" y="10"/>
                      <a:pt x="0" y="23"/>
                    </a:cubicBezTo>
                    <a:cubicBezTo>
                      <a:pt x="0" y="24"/>
                      <a:pt x="1" y="25"/>
                      <a:pt x="2" y="25"/>
                    </a:cubicBezTo>
                    <a:cubicBezTo>
                      <a:pt x="3" y="25"/>
                      <a:pt x="4" y="24"/>
                      <a:pt x="4" y="23"/>
                    </a:cubicBezTo>
                    <a:cubicBezTo>
                      <a:pt x="4" y="12"/>
                      <a:pt x="13" y="4"/>
                      <a:pt x="23" y="4"/>
                    </a:cubicBezTo>
                    <a:cubicBezTo>
                      <a:pt x="24" y="4"/>
                      <a:pt x="25" y="3"/>
                      <a:pt x="25" y="2"/>
                    </a:cubicBezTo>
                    <a:cubicBezTo>
                      <a:pt x="25" y="1"/>
                      <a:pt x="24" y="0"/>
                      <a:pt x="23" y="0"/>
                    </a:cubicBezTo>
                    <a:close/>
                    <a:moveTo>
                      <a:pt x="23" y="0"/>
                    </a:moveTo>
                    <a:cubicBezTo>
                      <a:pt x="23" y="0"/>
                      <a:pt x="23" y="0"/>
                      <a:pt x="23" y="0"/>
                    </a:cubicBezTo>
                  </a:path>
                </a:pathLst>
              </a:custGeom>
              <a:grp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3556" b="0" i="0" u="none" strike="noStrike" kern="0" cap="none" spc="0" normalizeH="0" baseline="0" noProof="0">
                  <a:ln>
                    <a:noFill/>
                  </a:ln>
                  <a:solidFill>
                    <a:prstClr val="black"/>
                  </a:solidFill>
                  <a:effectLst/>
                  <a:uLnTx/>
                  <a:uFillTx/>
                  <a:latin typeface="Century Gothic"/>
                  <a:ea typeface="微软雅黑"/>
                </a:endParaRPr>
              </a:p>
            </p:txBody>
          </p:sp>
        </p:grpSp>
      </p:grpSp>
      <p:grpSp>
        <p:nvGrpSpPr>
          <p:cNvPr id="2" name="组合 1" descr="e7d195523061f1c0dc554706afe4c72a60a25314cbaece805811E654B44695D34D35691164BB3D154CCFD5D798F6FEAD99EAA8F1ADC3D4AFA5BC9ED0BB3A4B45073A038AC38E89AB54D31AA59602B9F1AF515D2DA0EBB7AB45FA3A5B4B65729FCD61772C0E8112D71FCFA6F69E6E615643061221A7D4C3A336328987F7DF8577A0567C5A47397019"/>
          <p:cNvGrpSpPr/>
          <p:nvPr/>
        </p:nvGrpSpPr>
        <p:grpSpPr>
          <a:xfrm>
            <a:off x="927101" y="1607240"/>
            <a:ext cx="4152900" cy="1512448"/>
            <a:chOff x="927101" y="1607240"/>
            <a:chExt cx="4152900" cy="1512448"/>
          </a:xfrm>
        </p:grpSpPr>
        <p:grpSp>
          <p:nvGrpSpPr>
            <p:cNvPr id="96" name="Group 9"/>
            <p:cNvGrpSpPr/>
            <p:nvPr/>
          </p:nvGrpSpPr>
          <p:grpSpPr>
            <a:xfrm>
              <a:off x="927101" y="1607240"/>
              <a:ext cx="2819399" cy="1242055"/>
              <a:chOff x="1600200" y="1295400"/>
              <a:chExt cx="5410200" cy="649312"/>
            </a:xfrm>
          </p:grpSpPr>
          <p:sp>
            <p:nvSpPr>
              <p:cNvPr id="97" name="Rounded Rectangle 5"/>
              <p:cNvSpPr/>
              <p:nvPr/>
            </p:nvSpPr>
            <p:spPr>
              <a:xfrm>
                <a:off x="1600200" y="1335113"/>
                <a:ext cx="5410200" cy="609599"/>
              </a:xfrm>
              <a:prstGeom prst="roundRect">
                <a:avLst>
                  <a:gd name="adj" fmla="val 7228"/>
                </a:avLst>
              </a:prstGeom>
              <a:gradFill>
                <a:gsLst>
                  <a:gs pos="0">
                    <a:srgbClr val="616264"/>
                  </a:gs>
                  <a:gs pos="100000">
                    <a:srgbClr val="999A9E"/>
                  </a:gs>
                </a:gsLst>
                <a:lin ang="5400000" scaled="1"/>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Century Gothic"/>
                  <a:ea typeface="微软雅黑"/>
                  <a:cs typeface="+mn-cs"/>
                </a:endParaRPr>
              </a:p>
            </p:txBody>
          </p:sp>
          <p:sp>
            <p:nvSpPr>
              <p:cNvPr id="98" name="Rounded Rectangle 4"/>
              <p:cNvSpPr/>
              <p:nvPr/>
            </p:nvSpPr>
            <p:spPr>
              <a:xfrm>
                <a:off x="1600200" y="1295400"/>
                <a:ext cx="5410200" cy="609600"/>
              </a:xfrm>
              <a:prstGeom prst="roundRect">
                <a:avLst>
                  <a:gd name="adj" fmla="val 10132"/>
                </a:avLst>
              </a:prstGeom>
              <a:gradFill>
                <a:gsLst>
                  <a:gs pos="0">
                    <a:srgbClr val="F35833"/>
                  </a:gs>
                  <a:gs pos="100000">
                    <a:srgbClr val="F67352"/>
                  </a:gs>
                </a:gsLst>
                <a:lin ang="5400000" scaled="1"/>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Century Gothic"/>
                  <a:ea typeface="微软雅黑"/>
                  <a:cs typeface="+mn-cs"/>
                </a:endParaRPr>
              </a:p>
            </p:txBody>
          </p:sp>
        </p:grpSp>
        <p:cxnSp>
          <p:nvCxnSpPr>
            <p:cNvPr id="105" name="Elbow Connector 106"/>
            <p:cNvCxnSpPr/>
            <p:nvPr/>
          </p:nvCxnSpPr>
          <p:spPr>
            <a:xfrm>
              <a:off x="3873501" y="2190955"/>
              <a:ext cx="1206500" cy="928733"/>
            </a:xfrm>
            <a:prstGeom prst="bentConnector3">
              <a:avLst>
                <a:gd name="adj1" fmla="val 50000"/>
              </a:avLst>
            </a:prstGeom>
            <a:noFill/>
            <a:ln w="38100" cap="flat" cmpd="sng" algn="ctr">
              <a:solidFill>
                <a:srgbClr val="828386"/>
              </a:solidFill>
              <a:prstDash val="solid"/>
              <a:miter lim="800000"/>
              <a:headEnd type="oval" w="med" len="med"/>
              <a:tailEnd type="triangle" w="med" len="med"/>
            </a:ln>
            <a:effectLst/>
          </p:spPr>
        </p:cxnSp>
        <p:sp>
          <p:nvSpPr>
            <p:cNvPr id="108" name="Freeform 228"/>
            <p:cNvSpPr>
              <a:spLocks/>
            </p:cNvSpPr>
            <p:nvPr/>
          </p:nvSpPr>
          <p:spPr bwMode="auto">
            <a:xfrm>
              <a:off x="1100245" y="1914981"/>
              <a:ext cx="548217" cy="551945"/>
            </a:xfrm>
            <a:custGeom>
              <a:avLst/>
              <a:gdLst/>
              <a:ahLst/>
              <a:cxnLst>
                <a:cxn ang="0">
                  <a:pos x="68" y="3"/>
                </a:cxn>
                <a:cxn ang="0">
                  <a:pos x="58" y="61"/>
                </a:cxn>
                <a:cxn ang="0">
                  <a:pos x="57" y="63"/>
                </a:cxn>
                <a:cxn ang="0">
                  <a:pos x="56" y="63"/>
                </a:cxn>
                <a:cxn ang="0">
                  <a:pos x="55" y="63"/>
                </a:cxn>
                <a:cxn ang="0">
                  <a:pos x="38" y="56"/>
                </a:cxn>
                <a:cxn ang="0">
                  <a:pos x="28" y="67"/>
                </a:cxn>
                <a:cxn ang="0">
                  <a:pos x="26" y="68"/>
                </a:cxn>
                <a:cxn ang="0">
                  <a:pos x="26" y="68"/>
                </a:cxn>
                <a:cxn ang="0">
                  <a:pos x="24" y="65"/>
                </a:cxn>
                <a:cxn ang="0">
                  <a:pos x="24" y="52"/>
                </a:cxn>
                <a:cxn ang="0">
                  <a:pos x="57" y="12"/>
                </a:cxn>
                <a:cxn ang="0">
                  <a:pos x="16" y="47"/>
                </a:cxn>
                <a:cxn ang="0">
                  <a:pos x="1" y="41"/>
                </a:cxn>
                <a:cxn ang="0">
                  <a:pos x="0" y="39"/>
                </a:cxn>
                <a:cxn ang="0">
                  <a:pos x="1" y="36"/>
                </a:cxn>
                <a:cxn ang="0">
                  <a:pos x="64" y="0"/>
                </a:cxn>
                <a:cxn ang="0">
                  <a:pos x="65" y="0"/>
                </a:cxn>
                <a:cxn ang="0">
                  <a:pos x="67" y="0"/>
                </a:cxn>
                <a:cxn ang="0">
                  <a:pos x="68" y="3"/>
                </a:cxn>
              </a:cxnLst>
              <a:rect l="0" t="0" r="r" b="b"/>
              <a:pathLst>
                <a:path w="68" h="68">
                  <a:moveTo>
                    <a:pt x="68" y="3"/>
                  </a:moveTo>
                  <a:cubicBezTo>
                    <a:pt x="58" y="61"/>
                    <a:pt x="58" y="61"/>
                    <a:pt x="58" y="61"/>
                  </a:cubicBezTo>
                  <a:cubicBezTo>
                    <a:pt x="58" y="62"/>
                    <a:pt x="57" y="62"/>
                    <a:pt x="57" y="63"/>
                  </a:cubicBezTo>
                  <a:cubicBezTo>
                    <a:pt x="56" y="63"/>
                    <a:pt x="56" y="63"/>
                    <a:pt x="56" y="63"/>
                  </a:cubicBezTo>
                  <a:cubicBezTo>
                    <a:pt x="55" y="63"/>
                    <a:pt x="55" y="63"/>
                    <a:pt x="55" y="63"/>
                  </a:cubicBezTo>
                  <a:cubicBezTo>
                    <a:pt x="38" y="56"/>
                    <a:pt x="38" y="56"/>
                    <a:pt x="38" y="56"/>
                  </a:cubicBezTo>
                  <a:cubicBezTo>
                    <a:pt x="28" y="67"/>
                    <a:pt x="28" y="67"/>
                    <a:pt x="28" y="67"/>
                  </a:cubicBezTo>
                  <a:cubicBezTo>
                    <a:pt x="28" y="67"/>
                    <a:pt x="27" y="68"/>
                    <a:pt x="26" y="68"/>
                  </a:cubicBezTo>
                  <a:cubicBezTo>
                    <a:pt x="26" y="68"/>
                    <a:pt x="26" y="68"/>
                    <a:pt x="26" y="68"/>
                  </a:cubicBezTo>
                  <a:cubicBezTo>
                    <a:pt x="25" y="67"/>
                    <a:pt x="24" y="66"/>
                    <a:pt x="24" y="65"/>
                  </a:cubicBezTo>
                  <a:cubicBezTo>
                    <a:pt x="24" y="52"/>
                    <a:pt x="24" y="52"/>
                    <a:pt x="24" y="52"/>
                  </a:cubicBezTo>
                  <a:cubicBezTo>
                    <a:pt x="57" y="12"/>
                    <a:pt x="57" y="12"/>
                    <a:pt x="57" y="12"/>
                  </a:cubicBezTo>
                  <a:cubicBezTo>
                    <a:pt x="16" y="47"/>
                    <a:pt x="16" y="47"/>
                    <a:pt x="16" y="47"/>
                  </a:cubicBezTo>
                  <a:cubicBezTo>
                    <a:pt x="1" y="41"/>
                    <a:pt x="1" y="41"/>
                    <a:pt x="1" y="41"/>
                  </a:cubicBezTo>
                  <a:cubicBezTo>
                    <a:pt x="0" y="40"/>
                    <a:pt x="0" y="40"/>
                    <a:pt x="0" y="39"/>
                  </a:cubicBezTo>
                  <a:cubicBezTo>
                    <a:pt x="0" y="38"/>
                    <a:pt x="0" y="37"/>
                    <a:pt x="1" y="36"/>
                  </a:cubicBezTo>
                  <a:cubicBezTo>
                    <a:pt x="64" y="0"/>
                    <a:pt x="64" y="0"/>
                    <a:pt x="64" y="0"/>
                  </a:cubicBezTo>
                  <a:cubicBezTo>
                    <a:pt x="65" y="0"/>
                    <a:pt x="65" y="0"/>
                    <a:pt x="65" y="0"/>
                  </a:cubicBezTo>
                  <a:cubicBezTo>
                    <a:pt x="66" y="0"/>
                    <a:pt x="66" y="0"/>
                    <a:pt x="67" y="0"/>
                  </a:cubicBezTo>
                  <a:cubicBezTo>
                    <a:pt x="68" y="1"/>
                    <a:pt x="68" y="2"/>
                    <a:pt x="68" y="3"/>
                  </a:cubicBezTo>
                  <a:close/>
                </a:path>
              </a:pathLst>
            </a:custGeom>
            <a:solidFill>
              <a:sysClr val="window" lastClr="FFFFFF"/>
            </a:solid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3556" b="0" i="0" u="none" strike="noStrike" kern="0" cap="none" spc="0" normalizeH="0" baseline="0" noProof="0">
                <a:ln>
                  <a:noFill/>
                </a:ln>
                <a:solidFill>
                  <a:prstClr val="black"/>
                </a:solidFill>
                <a:effectLst/>
                <a:uLnTx/>
                <a:uFillTx/>
                <a:latin typeface="Century Gothic"/>
                <a:ea typeface="微软雅黑"/>
              </a:endParaRPr>
            </a:p>
          </p:txBody>
        </p:sp>
        <p:grpSp>
          <p:nvGrpSpPr>
            <p:cNvPr id="131" name="组合 130"/>
            <p:cNvGrpSpPr/>
            <p:nvPr/>
          </p:nvGrpSpPr>
          <p:grpSpPr>
            <a:xfrm>
              <a:off x="1701394" y="1717860"/>
              <a:ext cx="2557056" cy="959869"/>
              <a:chOff x="1411108" y="1703346"/>
              <a:chExt cx="2557056" cy="959869"/>
            </a:xfrm>
          </p:grpSpPr>
          <p:sp>
            <p:nvSpPr>
              <p:cNvPr id="132" name="文本框 131"/>
              <p:cNvSpPr txBox="1"/>
              <p:nvPr/>
            </p:nvSpPr>
            <p:spPr>
              <a:xfrm>
                <a:off x="1411108" y="1703346"/>
                <a:ext cx="2557056" cy="338554"/>
              </a:xfrm>
              <a:prstGeom prst="rect">
                <a:avLst/>
              </a:prstGeom>
              <a:noFill/>
            </p:spPr>
            <p:txBody>
              <a:bodyPr wrap="square" rtlCol="0">
                <a:spAutoFit/>
              </a:bodyPr>
              <a:lstStyle/>
              <a:p>
                <a:r>
                  <a:rPr lang="zh-CN" altLang="en-US" sz="1600" dirty="0">
                    <a:solidFill>
                      <a:prstClr val="white"/>
                    </a:solidFill>
                    <a:latin typeface="微软雅黑"/>
                    <a:ea typeface="微软雅黑"/>
                  </a:rPr>
                  <a:t>在此添加标题</a:t>
                </a:r>
              </a:p>
            </p:txBody>
          </p:sp>
          <p:sp>
            <p:nvSpPr>
              <p:cNvPr id="133" name="文本框 132"/>
              <p:cNvSpPr txBox="1"/>
              <p:nvPr/>
            </p:nvSpPr>
            <p:spPr>
              <a:xfrm>
                <a:off x="1411109" y="1955329"/>
                <a:ext cx="1956206" cy="707886"/>
              </a:xfrm>
              <a:prstGeom prst="rect">
                <a:avLst/>
              </a:prstGeom>
              <a:noFill/>
            </p:spPr>
            <p:txBody>
              <a:bodyPr wrap="square" rtlCol="0" anchor="ctr">
                <a:spAutoFit/>
              </a:bodyPr>
              <a:lstStyle/>
              <a:p>
                <a:r>
                  <a:rPr lang="en-US" altLang="zh-CN" sz="1000" dirty="0">
                    <a:solidFill>
                      <a:prstClr val="white"/>
                    </a:solidFill>
                    <a:latin typeface="Century Gothic"/>
                    <a:ea typeface="Roboto" panose="02000000000000000000" pitchFamily="2" charset="0"/>
                  </a:rPr>
                  <a:t>If you are going to use a passage of </a:t>
                </a:r>
                <a:r>
                  <a:rPr lang="en-US" altLang="zh-CN" sz="1000" dirty="0" err="1">
                    <a:solidFill>
                      <a:prstClr val="white"/>
                    </a:solidFill>
                    <a:latin typeface="Century Gothic"/>
                    <a:ea typeface="Roboto" panose="02000000000000000000" pitchFamily="2" charset="0"/>
                  </a:rPr>
                  <a:t>Lorem</a:t>
                </a:r>
                <a:r>
                  <a:rPr lang="en-US" altLang="zh-CN" sz="1000" dirty="0">
                    <a:solidFill>
                      <a:prstClr val="white"/>
                    </a:solidFill>
                    <a:latin typeface="Century Gothic"/>
                    <a:ea typeface="Roboto" panose="02000000000000000000" pitchFamily="2" charset="0"/>
                  </a:rPr>
                  <a:t> </a:t>
                </a:r>
                <a:r>
                  <a:rPr lang="en-US" altLang="zh-CN" sz="1000" dirty="0" err="1">
                    <a:solidFill>
                      <a:prstClr val="white"/>
                    </a:solidFill>
                    <a:latin typeface="Century Gothic"/>
                    <a:ea typeface="Roboto" panose="02000000000000000000" pitchFamily="2" charset="0"/>
                  </a:rPr>
                  <a:t>Ipsum</a:t>
                </a:r>
                <a:r>
                  <a:rPr lang="en-US" altLang="zh-CN" sz="1000" dirty="0">
                    <a:solidFill>
                      <a:prstClr val="white"/>
                    </a:solidFill>
                    <a:latin typeface="Century Gothic"/>
                    <a:ea typeface="Roboto" panose="02000000000000000000" pitchFamily="2" charset="0"/>
                  </a:rPr>
                  <a:t>, you need to be sure there isn't anything embarrassing</a:t>
                </a:r>
                <a:endParaRPr lang="id-ID" altLang="zh-CN" sz="1000" dirty="0">
                  <a:solidFill>
                    <a:prstClr val="white"/>
                  </a:solidFill>
                  <a:latin typeface="Century Gothic"/>
                  <a:ea typeface="微软雅黑"/>
                </a:endParaRPr>
              </a:p>
            </p:txBody>
          </p:sp>
        </p:grpSp>
      </p:grpSp>
      <p:grpSp>
        <p:nvGrpSpPr>
          <p:cNvPr id="4" name="组合 3" descr="e7d195523061f1c0dc554706afe4c72a60a25314cbaece805811E654B44695D34D35691164BB3D154CCFD5D798F6FEAD99EAA8F1ADC3D4AFA5BC9ED0BB3A4B45073A038AC38E89AB54D31AA59602B9F1AF515D2DA0EBB7AB45FA3A5B4B65729FCD61772C0E8112D71FCFA6F69E6E615643061221A7D4C3A336328987F7DF8577A0567C5A47397019"/>
          <p:cNvGrpSpPr/>
          <p:nvPr/>
        </p:nvGrpSpPr>
        <p:grpSpPr>
          <a:xfrm>
            <a:off x="927101" y="3043722"/>
            <a:ext cx="4152900" cy="1242055"/>
            <a:chOff x="927101" y="3043722"/>
            <a:chExt cx="4152900" cy="1242055"/>
          </a:xfrm>
        </p:grpSpPr>
        <p:grpSp>
          <p:nvGrpSpPr>
            <p:cNvPr id="99" name="Group 9"/>
            <p:cNvGrpSpPr/>
            <p:nvPr/>
          </p:nvGrpSpPr>
          <p:grpSpPr>
            <a:xfrm>
              <a:off x="927101" y="3043722"/>
              <a:ext cx="2819399" cy="1242055"/>
              <a:chOff x="1600200" y="1295400"/>
              <a:chExt cx="5410200" cy="649312"/>
            </a:xfrm>
          </p:grpSpPr>
          <p:sp>
            <p:nvSpPr>
              <p:cNvPr id="100" name="Rounded Rectangle 90"/>
              <p:cNvSpPr/>
              <p:nvPr/>
            </p:nvSpPr>
            <p:spPr>
              <a:xfrm>
                <a:off x="1600200" y="1335113"/>
                <a:ext cx="5410200" cy="609599"/>
              </a:xfrm>
              <a:prstGeom prst="roundRect">
                <a:avLst>
                  <a:gd name="adj" fmla="val 7228"/>
                </a:avLst>
              </a:prstGeom>
              <a:gradFill>
                <a:gsLst>
                  <a:gs pos="0">
                    <a:srgbClr val="616264"/>
                  </a:gs>
                  <a:gs pos="100000">
                    <a:srgbClr val="999A9E"/>
                  </a:gs>
                </a:gsLst>
                <a:lin ang="5400000" scaled="1"/>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Century Gothic"/>
                  <a:ea typeface="微软雅黑"/>
                  <a:cs typeface="+mn-cs"/>
                </a:endParaRPr>
              </a:p>
            </p:txBody>
          </p:sp>
          <p:sp>
            <p:nvSpPr>
              <p:cNvPr id="101" name="Rounded Rectangle 91"/>
              <p:cNvSpPr/>
              <p:nvPr/>
            </p:nvSpPr>
            <p:spPr>
              <a:xfrm>
                <a:off x="1600200" y="1295400"/>
                <a:ext cx="5410200" cy="609600"/>
              </a:xfrm>
              <a:prstGeom prst="roundRect">
                <a:avLst>
                  <a:gd name="adj" fmla="val 10132"/>
                </a:avLst>
              </a:prstGeom>
              <a:gradFill>
                <a:gsLst>
                  <a:gs pos="0">
                    <a:srgbClr val="FDBC19"/>
                  </a:gs>
                  <a:gs pos="100000">
                    <a:srgbClr val="FEC841"/>
                  </a:gs>
                </a:gsLst>
                <a:lin ang="5400000" scaled="1"/>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Century Gothic"/>
                  <a:ea typeface="微软雅黑"/>
                  <a:cs typeface="+mn-cs"/>
                </a:endParaRPr>
              </a:p>
            </p:txBody>
          </p:sp>
        </p:grpSp>
        <p:cxnSp>
          <p:nvCxnSpPr>
            <p:cNvPr id="107" name="Straight Connector 109"/>
            <p:cNvCxnSpPr/>
            <p:nvPr/>
          </p:nvCxnSpPr>
          <p:spPr>
            <a:xfrm>
              <a:off x="3873501" y="3674315"/>
              <a:ext cx="1206500" cy="2117"/>
            </a:xfrm>
            <a:prstGeom prst="line">
              <a:avLst/>
            </a:prstGeom>
            <a:noFill/>
            <a:ln w="38100" cap="flat" cmpd="sng" algn="ctr">
              <a:solidFill>
                <a:srgbClr val="828386"/>
              </a:solidFill>
              <a:prstDash val="solid"/>
              <a:miter lim="800000"/>
              <a:headEnd type="oval" w="med" len="med"/>
              <a:tailEnd type="triangle" w="med" len="med"/>
            </a:ln>
            <a:effectLst/>
          </p:spPr>
        </p:cxnSp>
        <p:sp>
          <p:nvSpPr>
            <p:cNvPr id="109" name="Freeform 135"/>
            <p:cNvSpPr>
              <a:spLocks noEditPoints="1"/>
            </p:cNvSpPr>
            <p:nvPr/>
          </p:nvSpPr>
          <p:spPr bwMode="auto">
            <a:xfrm>
              <a:off x="1100245" y="3422170"/>
              <a:ext cx="538364" cy="504288"/>
            </a:xfrm>
            <a:custGeom>
              <a:avLst/>
              <a:gdLst/>
              <a:ahLst/>
              <a:cxnLst>
                <a:cxn ang="0">
                  <a:pos x="13" y="39"/>
                </a:cxn>
                <a:cxn ang="0">
                  <a:pos x="8" y="39"/>
                </a:cxn>
                <a:cxn ang="0">
                  <a:pos x="0" y="33"/>
                </a:cxn>
                <a:cxn ang="0">
                  <a:pos x="5" y="19"/>
                </a:cxn>
                <a:cxn ang="0">
                  <a:pos x="15" y="22"/>
                </a:cxn>
                <a:cxn ang="0">
                  <a:pos x="20" y="21"/>
                </a:cxn>
                <a:cxn ang="0">
                  <a:pos x="20" y="24"/>
                </a:cxn>
                <a:cxn ang="0">
                  <a:pos x="23" y="34"/>
                </a:cxn>
                <a:cxn ang="0">
                  <a:pos x="13" y="39"/>
                </a:cxn>
                <a:cxn ang="0">
                  <a:pos x="15" y="19"/>
                </a:cxn>
                <a:cxn ang="0">
                  <a:pos x="5" y="9"/>
                </a:cxn>
                <a:cxn ang="0">
                  <a:pos x="15" y="0"/>
                </a:cxn>
                <a:cxn ang="0">
                  <a:pos x="25" y="9"/>
                </a:cxn>
                <a:cxn ang="0">
                  <a:pos x="15" y="19"/>
                </a:cxn>
                <a:cxn ang="0">
                  <a:pos x="53" y="68"/>
                </a:cxn>
                <a:cxn ang="0">
                  <a:pos x="20" y="68"/>
                </a:cxn>
                <a:cxn ang="0">
                  <a:pos x="10" y="58"/>
                </a:cxn>
                <a:cxn ang="0">
                  <a:pos x="23" y="36"/>
                </a:cxn>
                <a:cxn ang="0">
                  <a:pos x="37" y="41"/>
                </a:cxn>
                <a:cxn ang="0">
                  <a:pos x="50" y="36"/>
                </a:cxn>
                <a:cxn ang="0">
                  <a:pos x="64" y="58"/>
                </a:cxn>
                <a:cxn ang="0">
                  <a:pos x="53" y="68"/>
                </a:cxn>
                <a:cxn ang="0">
                  <a:pos x="37" y="39"/>
                </a:cxn>
                <a:cxn ang="0">
                  <a:pos x="22" y="24"/>
                </a:cxn>
                <a:cxn ang="0">
                  <a:pos x="37" y="9"/>
                </a:cxn>
                <a:cxn ang="0">
                  <a:pos x="51" y="24"/>
                </a:cxn>
                <a:cxn ang="0">
                  <a:pos x="37" y="39"/>
                </a:cxn>
                <a:cxn ang="0">
                  <a:pos x="59" y="19"/>
                </a:cxn>
                <a:cxn ang="0">
                  <a:pos x="49" y="9"/>
                </a:cxn>
                <a:cxn ang="0">
                  <a:pos x="59" y="0"/>
                </a:cxn>
                <a:cxn ang="0">
                  <a:pos x="68" y="9"/>
                </a:cxn>
                <a:cxn ang="0">
                  <a:pos x="59" y="19"/>
                </a:cxn>
                <a:cxn ang="0">
                  <a:pos x="66" y="39"/>
                </a:cxn>
                <a:cxn ang="0">
                  <a:pos x="61" y="39"/>
                </a:cxn>
                <a:cxn ang="0">
                  <a:pos x="51" y="34"/>
                </a:cxn>
                <a:cxn ang="0">
                  <a:pos x="54" y="24"/>
                </a:cxn>
                <a:cxn ang="0">
                  <a:pos x="54" y="21"/>
                </a:cxn>
                <a:cxn ang="0">
                  <a:pos x="59" y="22"/>
                </a:cxn>
                <a:cxn ang="0">
                  <a:pos x="69" y="19"/>
                </a:cxn>
                <a:cxn ang="0">
                  <a:pos x="73" y="33"/>
                </a:cxn>
                <a:cxn ang="0">
                  <a:pos x="66" y="39"/>
                </a:cxn>
              </a:cxnLst>
              <a:rect l="0" t="0" r="r" b="b"/>
              <a:pathLst>
                <a:path w="73" h="68">
                  <a:moveTo>
                    <a:pt x="13" y="39"/>
                  </a:moveTo>
                  <a:cubicBezTo>
                    <a:pt x="8" y="39"/>
                    <a:pt x="8" y="39"/>
                    <a:pt x="8" y="39"/>
                  </a:cubicBezTo>
                  <a:cubicBezTo>
                    <a:pt x="4" y="39"/>
                    <a:pt x="0" y="37"/>
                    <a:pt x="0" y="33"/>
                  </a:cubicBezTo>
                  <a:cubicBezTo>
                    <a:pt x="0" y="29"/>
                    <a:pt x="0" y="19"/>
                    <a:pt x="5" y="19"/>
                  </a:cubicBezTo>
                  <a:cubicBezTo>
                    <a:pt x="6" y="19"/>
                    <a:pt x="10" y="22"/>
                    <a:pt x="15" y="22"/>
                  </a:cubicBezTo>
                  <a:cubicBezTo>
                    <a:pt x="17" y="22"/>
                    <a:pt x="18" y="22"/>
                    <a:pt x="20" y="21"/>
                  </a:cubicBezTo>
                  <a:cubicBezTo>
                    <a:pt x="20" y="22"/>
                    <a:pt x="20" y="23"/>
                    <a:pt x="20" y="24"/>
                  </a:cubicBezTo>
                  <a:cubicBezTo>
                    <a:pt x="20" y="27"/>
                    <a:pt x="21" y="31"/>
                    <a:pt x="23" y="34"/>
                  </a:cubicBezTo>
                  <a:cubicBezTo>
                    <a:pt x="19" y="34"/>
                    <a:pt x="15" y="36"/>
                    <a:pt x="13" y="39"/>
                  </a:cubicBezTo>
                  <a:close/>
                  <a:moveTo>
                    <a:pt x="15" y="19"/>
                  </a:moveTo>
                  <a:cubicBezTo>
                    <a:pt x="10" y="19"/>
                    <a:pt x="5" y="15"/>
                    <a:pt x="5" y="9"/>
                  </a:cubicBezTo>
                  <a:cubicBezTo>
                    <a:pt x="5" y="4"/>
                    <a:pt x="10" y="0"/>
                    <a:pt x="15" y="0"/>
                  </a:cubicBezTo>
                  <a:cubicBezTo>
                    <a:pt x="20" y="0"/>
                    <a:pt x="25" y="4"/>
                    <a:pt x="25" y="9"/>
                  </a:cubicBezTo>
                  <a:cubicBezTo>
                    <a:pt x="25" y="15"/>
                    <a:pt x="20" y="19"/>
                    <a:pt x="15" y="19"/>
                  </a:cubicBezTo>
                  <a:close/>
                  <a:moveTo>
                    <a:pt x="53" y="68"/>
                  </a:moveTo>
                  <a:cubicBezTo>
                    <a:pt x="20" y="68"/>
                    <a:pt x="20" y="68"/>
                    <a:pt x="20" y="68"/>
                  </a:cubicBezTo>
                  <a:cubicBezTo>
                    <a:pt x="14" y="68"/>
                    <a:pt x="10" y="64"/>
                    <a:pt x="10" y="58"/>
                  </a:cubicBezTo>
                  <a:cubicBezTo>
                    <a:pt x="10" y="49"/>
                    <a:pt x="12" y="36"/>
                    <a:pt x="23" y="36"/>
                  </a:cubicBezTo>
                  <a:cubicBezTo>
                    <a:pt x="25" y="36"/>
                    <a:pt x="29" y="41"/>
                    <a:pt x="37" y="41"/>
                  </a:cubicBezTo>
                  <a:cubicBezTo>
                    <a:pt x="44" y="41"/>
                    <a:pt x="49" y="36"/>
                    <a:pt x="50" y="36"/>
                  </a:cubicBezTo>
                  <a:cubicBezTo>
                    <a:pt x="62" y="36"/>
                    <a:pt x="64" y="49"/>
                    <a:pt x="64" y="58"/>
                  </a:cubicBezTo>
                  <a:cubicBezTo>
                    <a:pt x="64" y="64"/>
                    <a:pt x="60" y="68"/>
                    <a:pt x="53" y="68"/>
                  </a:cubicBezTo>
                  <a:close/>
                  <a:moveTo>
                    <a:pt x="37" y="39"/>
                  </a:moveTo>
                  <a:cubicBezTo>
                    <a:pt x="29" y="39"/>
                    <a:pt x="22" y="32"/>
                    <a:pt x="22" y="24"/>
                  </a:cubicBezTo>
                  <a:cubicBezTo>
                    <a:pt x="22" y="16"/>
                    <a:pt x="29" y="9"/>
                    <a:pt x="37" y="9"/>
                  </a:cubicBezTo>
                  <a:cubicBezTo>
                    <a:pt x="45" y="9"/>
                    <a:pt x="51" y="16"/>
                    <a:pt x="51" y="24"/>
                  </a:cubicBezTo>
                  <a:cubicBezTo>
                    <a:pt x="51" y="32"/>
                    <a:pt x="45" y="39"/>
                    <a:pt x="37" y="39"/>
                  </a:cubicBezTo>
                  <a:close/>
                  <a:moveTo>
                    <a:pt x="59" y="19"/>
                  </a:moveTo>
                  <a:cubicBezTo>
                    <a:pt x="53" y="19"/>
                    <a:pt x="49" y="15"/>
                    <a:pt x="49" y="9"/>
                  </a:cubicBezTo>
                  <a:cubicBezTo>
                    <a:pt x="49" y="4"/>
                    <a:pt x="53" y="0"/>
                    <a:pt x="59" y="0"/>
                  </a:cubicBezTo>
                  <a:cubicBezTo>
                    <a:pt x="64" y="0"/>
                    <a:pt x="68" y="4"/>
                    <a:pt x="68" y="9"/>
                  </a:cubicBezTo>
                  <a:cubicBezTo>
                    <a:pt x="68" y="15"/>
                    <a:pt x="64" y="19"/>
                    <a:pt x="59" y="19"/>
                  </a:cubicBezTo>
                  <a:close/>
                  <a:moveTo>
                    <a:pt x="66" y="39"/>
                  </a:moveTo>
                  <a:cubicBezTo>
                    <a:pt x="61" y="39"/>
                    <a:pt x="61" y="39"/>
                    <a:pt x="61" y="39"/>
                  </a:cubicBezTo>
                  <a:cubicBezTo>
                    <a:pt x="58" y="36"/>
                    <a:pt x="55" y="34"/>
                    <a:pt x="51" y="34"/>
                  </a:cubicBezTo>
                  <a:cubicBezTo>
                    <a:pt x="53" y="31"/>
                    <a:pt x="54" y="27"/>
                    <a:pt x="54" y="24"/>
                  </a:cubicBezTo>
                  <a:cubicBezTo>
                    <a:pt x="54" y="23"/>
                    <a:pt x="54" y="22"/>
                    <a:pt x="54" y="21"/>
                  </a:cubicBezTo>
                  <a:cubicBezTo>
                    <a:pt x="55" y="22"/>
                    <a:pt x="57" y="22"/>
                    <a:pt x="59" y="22"/>
                  </a:cubicBezTo>
                  <a:cubicBezTo>
                    <a:pt x="64" y="22"/>
                    <a:pt x="68" y="19"/>
                    <a:pt x="69" y="19"/>
                  </a:cubicBezTo>
                  <a:cubicBezTo>
                    <a:pt x="73" y="19"/>
                    <a:pt x="73" y="29"/>
                    <a:pt x="73" y="33"/>
                  </a:cubicBezTo>
                  <a:cubicBezTo>
                    <a:pt x="73" y="37"/>
                    <a:pt x="70" y="39"/>
                    <a:pt x="66" y="39"/>
                  </a:cubicBezTo>
                  <a:close/>
                </a:path>
              </a:pathLst>
            </a:custGeom>
            <a:solidFill>
              <a:sysClr val="window" lastClr="FFFFFF"/>
            </a:solid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3556" b="0" i="0" u="none" strike="noStrike" kern="0" cap="none" spc="0" normalizeH="0" baseline="0" noProof="0" dirty="0">
                <a:ln>
                  <a:noFill/>
                </a:ln>
                <a:solidFill>
                  <a:prstClr val="black"/>
                </a:solidFill>
                <a:effectLst/>
                <a:uLnTx/>
                <a:uFillTx/>
                <a:latin typeface="Century Gothic"/>
                <a:ea typeface="微软雅黑"/>
              </a:endParaRPr>
            </a:p>
          </p:txBody>
        </p:sp>
        <p:grpSp>
          <p:nvGrpSpPr>
            <p:cNvPr id="134" name="组合 133"/>
            <p:cNvGrpSpPr/>
            <p:nvPr/>
          </p:nvGrpSpPr>
          <p:grpSpPr>
            <a:xfrm>
              <a:off x="1701394" y="3147517"/>
              <a:ext cx="2557056" cy="959869"/>
              <a:chOff x="1411108" y="1703346"/>
              <a:chExt cx="2557056" cy="959869"/>
            </a:xfrm>
          </p:grpSpPr>
          <p:sp>
            <p:nvSpPr>
              <p:cNvPr id="135" name="文本框 134"/>
              <p:cNvSpPr txBox="1"/>
              <p:nvPr/>
            </p:nvSpPr>
            <p:spPr>
              <a:xfrm>
                <a:off x="1411108" y="1703346"/>
                <a:ext cx="2557056" cy="338554"/>
              </a:xfrm>
              <a:prstGeom prst="rect">
                <a:avLst/>
              </a:prstGeom>
              <a:noFill/>
            </p:spPr>
            <p:txBody>
              <a:bodyPr wrap="square" rtlCol="0">
                <a:spAutoFit/>
              </a:bodyPr>
              <a:lstStyle/>
              <a:p>
                <a:r>
                  <a:rPr lang="zh-CN" altLang="en-US" sz="1600" dirty="0">
                    <a:solidFill>
                      <a:prstClr val="white"/>
                    </a:solidFill>
                    <a:latin typeface="微软雅黑"/>
                    <a:ea typeface="微软雅黑"/>
                  </a:rPr>
                  <a:t>在此添加标题</a:t>
                </a:r>
              </a:p>
            </p:txBody>
          </p:sp>
          <p:sp>
            <p:nvSpPr>
              <p:cNvPr id="136" name="文本框 135"/>
              <p:cNvSpPr txBox="1"/>
              <p:nvPr/>
            </p:nvSpPr>
            <p:spPr>
              <a:xfrm>
                <a:off x="1411109" y="1955329"/>
                <a:ext cx="1956206" cy="707886"/>
              </a:xfrm>
              <a:prstGeom prst="rect">
                <a:avLst/>
              </a:prstGeom>
              <a:noFill/>
            </p:spPr>
            <p:txBody>
              <a:bodyPr wrap="square" rtlCol="0" anchor="ctr">
                <a:spAutoFit/>
              </a:bodyPr>
              <a:lstStyle/>
              <a:p>
                <a:r>
                  <a:rPr lang="en-US" altLang="zh-CN" sz="1000" dirty="0">
                    <a:solidFill>
                      <a:prstClr val="white"/>
                    </a:solidFill>
                    <a:latin typeface="Century Gothic"/>
                    <a:ea typeface="Roboto" panose="02000000000000000000" pitchFamily="2" charset="0"/>
                  </a:rPr>
                  <a:t>If you are going to use a passage of </a:t>
                </a:r>
                <a:r>
                  <a:rPr lang="en-US" altLang="zh-CN" sz="1000" dirty="0" err="1">
                    <a:solidFill>
                      <a:prstClr val="white"/>
                    </a:solidFill>
                    <a:latin typeface="Century Gothic"/>
                    <a:ea typeface="Roboto" panose="02000000000000000000" pitchFamily="2" charset="0"/>
                  </a:rPr>
                  <a:t>Lorem</a:t>
                </a:r>
                <a:r>
                  <a:rPr lang="en-US" altLang="zh-CN" sz="1000" dirty="0">
                    <a:solidFill>
                      <a:prstClr val="white"/>
                    </a:solidFill>
                    <a:latin typeface="Century Gothic"/>
                    <a:ea typeface="Roboto" panose="02000000000000000000" pitchFamily="2" charset="0"/>
                  </a:rPr>
                  <a:t> </a:t>
                </a:r>
                <a:r>
                  <a:rPr lang="en-US" altLang="zh-CN" sz="1000" dirty="0" err="1">
                    <a:solidFill>
                      <a:prstClr val="white"/>
                    </a:solidFill>
                    <a:latin typeface="Century Gothic"/>
                    <a:ea typeface="Roboto" panose="02000000000000000000" pitchFamily="2" charset="0"/>
                  </a:rPr>
                  <a:t>Ipsum</a:t>
                </a:r>
                <a:r>
                  <a:rPr lang="en-US" altLang="zh-CN" sz="1000" dirty="0">
                    <a:solidFill>
                      <a:prstClr val="white"/>
                    </a:solidFill>
                    <a:latin typeface="Century Gothic"/>
                    <a:ea typeface="Roboto" panose="02000000000000000000" pitchFamily="2" charset="0"/>
                  </a:rPr>
                  <a:t>, you need to be sure there isn't anything embarrassing</a:t>
                </a:r>
                <a:endParaRPr lang="id-ID" altLang="zh-CN" sz="1000" dirty="0">
                  <a:solidFill>
                    <a:prstClr val="white"/>
                  </a:solidFill>
                  <a:latin typeface="Century Gothic"/>
                  <a:ea typeface="微软雅黑"/>
                </a:endParaRPr>
              </a:p>
            </p:txBody>
          </p:sp>
        </p:grpSp>
      </p:grpSp>
      <p:grpSp>
        <p:nvGrpSpPr>
          <p:cNvPr id="5" name="组合 4" descr="e7d195523061f1c0dc554706afe4c72a60a25314cbaece805811E654B44695D34D35691164BB3D154CCFD5D798F6FEAD99EAA8F1ADC3D4AFA5BC9ED0BB3A4B45073A038AC38E89AB54D31AA59602B9F1AF515D2DA0EBB7AB45FA3A5B4B65729FCD61772C0E8112D71FCFA6F69E6E615643061221A7D4C3A336328987F7DF8577A0567C5A47397019"/>
          <p:cNvGrpSpPr/>
          <p:nvPr/>
        </p:nvGrpSpPr>
        <p:grpSpPr>
          <a:xfrm>
            <a:off x="927101" y="4209812"/>
            <a:ext cx="4152900" cy="1512446"/>
            <a:chOff x="927101" y="4209812"/>
            <a:chExt cx="4152900" cy="1512446"/>
          </a:xfrm>
        </p:grpSpPr>
        <p:grpSp>
          <p:nvGrpSpPr>
            <p:cNvPr id="102" name="Group 9"/>
            <p:cNvGrpSpPr/>
            <p:nvPr/>
          </p:nvGrpSpPr>
          <p:grpSpPr>
            <a:xfrm>
              <a:off x="927101" y="4480203"/>
              <a:ext cx="2819399" cy="1242055"/>
              <a:chOff x="1600200" y="1295400"/>
              <a:chExt cx="5410200" cy="649312"/>
            </a:xfrm>
          </p:grpSpPr>
          <p:sp>
            <p:nvSpPr>
              <p:cNvPr id="103" name="Rounded Rectangle 93"/>
              <p:cNvSpPr/>
              <p:nvPr/>
            </p:nvSpPr>
            <p:spPr>
              <a:xfrm>
                <a:off x="1600200" y="1335113"/>
                <a:ext cx="5410200" cy="609599"/>
              </a:xfrm>
              <a:prstGeom prst="roundRect">
                <a:avLst>
                  <a:gd name="adj" fmla="val 7228"/>
                </a:avLst>
              </a:prstGeom>
              <a:gradFill>
                <a:gsLst>
                  <a:gs pos="0">
                    <a:srgbClr val="616264"/>
                  </a:gs>
                  <a:gs pos="100000">
                    <a:srgbClr val="999A9E"/>
                  </a:gs>
                </a:gsLst>
                <a:lin ang="5400000" scaled="1"/>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Century Gothic"/>
                  <a:ea typeface="微软雅黑"/>
                  <a:cs typeface="+mn-cs"/>
                </a:endParaRPr>
              </a:p>
            </p:txBody>
          </p:sp>
          <p:sp>
            <p:nvSpPr>
              <p:cNvPr id="104" name="Rounded Rectangle 94"/>
              <p:cNvSpPr/>
              <p:nvPr/>
            </p:nvSpPr>
            <p:spPr>
              <a:xfrm>
                <a:off x="1600200" y="1295400"/>
                <a:ext cx="5410200" cy="609600"/>
              </a:xfrm>
              <a:prstGeom prst="roundRect">
                <a:avLst>
                  <a:gd name="adj" fmla="val 10132"/>
                </a:avLst>
              </a:prstGeom>
              <a:gradFill>
                <a:gsLst>
                  <a:gs pos="0">
                    <a:srgbClr val="6770B5"/>
                  </a:gs>
                  <a:gs pos="100000">
                    <a:srgbClr val="757CBC"/>
                  </a:gs>
                </a:gsLst>
                <a:lin ang="5400000" scaled="1"/>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Century Gothic"/>
                  <a:ea typeface="微软雅黑"/>
                  <a:cs typeface="+mn-cs"/>
                </a:endParaRPr>
              </a:p>
            </p:txBody>
          </p:sp>
        </p:grpSp>
        <p:cxnSp>
          <p:nvCxnSpPr>
            <p:cNvPr id="106" name="Elbow Connector 107"/>
            <p:cNvCxnSpPr/>
            <p:nvPr/>
          </p:nvCxnSpPr>
          <p:spPr>
            <a:xfrm flipV="1">
              <a:off x="3873501" y="4209812"/>
              <a:ext cx="1206500" cy="928733"/>
            </a:xfrm>
            <a:prstGeom prst="bentConnector3">
              <a:avLst>
                <a:gd name="adj1" fmla="val 50000"/>
              </a:avLst>
            </a:prstGeom>
            <a:noFill/>
            <a:ln w="38100" cap="flat" cmpd="sng" algn="ctr">
              <a:solidFill>
                <a:srgbClr val="828386"/>
              </a:solidFill>
              <a:prstDash val="solid"/>
              <a:miter lim="800000"/>
              <a:headEnd type="oval" w="med" len="med"/>
              <a:tailEnd type="triangle" w="med" len="med"/>
            </a:ln>
            <a:effectLst/>
          </p:spPr>
        </p:cxnSp>
        <p:sp>
          <p:nvSpPr>
            <p:cNvPr id="110" name="Freeform 103"/>
            <p:cNvSpPr>
              <a:spLocks noEditPoints="1"/>
            </p:cNvSpPr>
            <p:nvPr/>
          </p:nvSpPr>
          <p:spPr bwMode="auto">
            <a:xfrm>
              <a:off x="1171364" y="4753815"/>
              <a:ext cx="409864" cy="603533"/>
            </a:xfrm>
            <a:custGeom>
              <a:avLst/>
              <a:gdLst/>
              <a:ahLst/>
              <a:cxnLst>
                <a:cxn ang="0">
                  <a:pos x="37" y="29"/>
                </a:cxn>
                <a:cxn ang="0">
                  <a:pos x="31" y="41"/>
                </a:cxn>
                <a:cxn ang="0">
                  <a:pos x="33" y="44"/>
                </a:cxn>
                <a:cxn ang="0">
                  <a:pos x="32" y="47"/>
                </a:cxn>
                <a:cxn ang="0">
                  <a:pos x="33" y="49"/>
                </a:cxn>
                <a:cxn ang="0">
                  <a:pos x="31" y="53"/>
                </a:cxn>
                <a:cxn ang="0">
                  <a:pos x="31" y="54"/>
                </a:cxn>
                <a:cxn ang="0">
                  <a:pos x="27" y="58"/>
                </a:cxn>
                <a:cxn ang="0">
                  <a:pos x="21" y="62"/>
                </a:cxn>
                <a:cxn ang="0">
                  <a:pos x="15" y="58"/>
                </a:cxn>
                <a:cxn ang="0">
                  <a:pos x="11" y="54"/>
                </a:cxn>
                <a:cxn ang="0">
                  <a:pos x="11" y="53"/>
                </a:cxn>
                <a:cxn ang="0">
                  <a:pos x="9" y="49"/>
                </a:cxn>
                <a:cxn ang="0">
                  <a:pos x="10" y="47"/>
                </a:cxn>
                <a:cxn ang="0">
                  <a:pos x="9" y="44"/>
                </a:cxn>
                <a:cxn ang="0">
                  <a:pos x="11" y="41"/>
                </a:cxn>
                <a:cxn ang="0">
                  <a:pos x="5" y="29"/>
                </a:cxn>
                <a:cxn ang="0">
                  <a:pos x="0" y="18"/>
                </a:cxn>
                <a:cxn ang="0">
                  <a:pos x="21" y="0"/>
                </a:cxn>
                <a:cxn ang="0">
                  <a:pos x="42" y="18"/>
                </a:cxn>
                <a:cxn ang="0">
                  <a:pos x="37" y="29"/>
                </a:cxn>
                <a:cxn ang="0">
                  <a:pos x="21" y="6"/>
                </a:cxn>
                <a:cxn ang="0">
                  <a:pos x="6" y="18"/>
                </a:cxn>
                <a:cxn ang="0">
                  <a:pos x="8" y="26"/>
                </a:cxn>
                <a:cxn ang="0">
                  <a:pos x="11" y="28"/>
                </a:cxn>
                <a:cxn ang="0">
                  <a:pos x="16" y="40"/>
                </a:cxn>
                <a:cxn ang="0">
                  <a:pos x="26" y="40"/>
                </a:cxn>
                <a:cxn ang="0">
                  <a:pos x="31" y="28"/>
                </a:cxn>
                <a:cxn ang="0">
                  <a:pos x="34" y="26"/>
                </a:cxn>
                <a:cxn ang="0">
                  <a:pos x="36" y="18"/>
                </a:cxn>
                <a:cxn ang="0">
                  <a:pos x="21" y="6"/>
                </a:cxn>
                <a:cxn ang="0">
                  <a:pos x="29" y="20"/>
                </a:cxn>
                <a:cxn ang="0">
                  <a:pos x="27" y="18"/>
                </a:cxn>
                <a:cxn ang="0">
                  <a:pos x="21" y="15"/>
                </a:cxn>
                <a:cxn ang="0">
                  <a:pos x="20" y="13"/>
                </a:cxn>
                <a:cxn ang="0">
                  <a:pos x="21" y="12"/>
                </a:cxn>
                <a:cxn ang="0">
                  <a:pos x="30" y="18"/>
                </a:cxn>
                <a:cxn ang="0">
                  <a:pos x="29" y="20"/>
                </a:cxn>
              </a:cxnLst>
              <a:rect l="0" t="0" r="r" b="b"/>
              <a:pathLst>
                <a:path w="42" h="62">
                  <a:moveTo>
                    <a:pt x="37" y="29"/>
                  </a:moveTo>
                  <a:cubicBezTo>
                    <a:pt x="35" y="32"/>
                    <a:pt x="31" y="37"/>
                    <a:pt x="31" y="41"/>
                  </a:cubicBezTo>
                  <a:cubicBezTo>
                    <a:pt x="32" y="42"/>
                    <a:pt x="33" y="43"/>
                    <a:pt x="33" y="44"/>
                  </a:cubicBezTo>
                  <a:cubicBezTo>
                    <a:pt x="33" y="45"/>
                    <a:pt x="32" y="46"/>
                    <a:pt x="32" y="47"/>
                  </a:cubicBezTo>
                  <a:cubicBezTo>
                    <a:pt x="32" y="47"/>
                    <a:pt x="33" y="48"/>
                    <a:pt x="33" y="49"/>
                  </a:cubicBezTo>
                  <a:cubicBezTo>
                    <a:pt x="33" y="51"/>
                    <a:pt x="32" y="52"/>
                    <a:pt x="31" y="53"/>
                  </a:cubicBezTo>
                  <a:cubicBezTo>
                    <a:pt x="31" y="53"/>
                    <a:pt x="31" y="54"/>
                    <a:pt x="31" y="54"/>
                  </a:cubicBezTo>
                  <a:cubicBezTo>
                    <a:pt x="31" y="57"/>
                    <a:pt x="29" y="58"/>
                    <a:pt x="27" y="58"/>
                  </a:cubicBezTo>
                  <a:cubicBezTo>
                    <a:pt x="26" y="61"/>
                    <a:pt x="24" y="62"/>
                    <a:pt x="21" y="62"/>
                  </a:cubicBezTo>
                  <a:cubicBezTo>
                    <a:pt x="19" y="62"/>
                    <a:pt x="16" y="61"/>
                    <a:pt x="15" y="58"/>
                  </a:cubicBezTo>
                  <a:cubicBezTo>
                    <a:pt x="13" y="58"/>
                    <a:pt x="11" y="57"/>
                    <a:pt x="11" y="54"/>
                  </a:cubicBezTo>
                  <a:cubicBezTo>
                    <a:pt x="11" y="54"/>
                    <a:pt x="11" y="53"/>
                    <a:pt x="11" y="53"/>
                  </a:cubicBezTo>
                  <a:cubicBezTo>
                    <a:pt x="10" y="52"/>
                    <a:pt x="9" y="51"/>
                    <a:pt x="9" y="49"/>
                  </a:cubicBezTo>
                  <a:cubicBezTo>
                    <a:pt x="9" y="48"/>
                    <a:pt x="10" y="47"/>
                    <a:pt x="10" y="47"/>
                  </a:cubicBezTo>
                  <a:cubicBezTo>
                    <a:pt x="10" y="46"/>
                    <a:pt x="9" y="45"/>
                    <a:pt x="9" y="44"/>
                  </a:cubicBezTo>
                  <a:cubicBezTo>
                    <a:pt x="9" y="43"/>
                    <a:pt x="10" y="42"/>
                    <a:pt x="11" y="41"/>
                  </a:cubicBezTo>
                  <a:cubicBezTo>
                    <a:pt x="11" y="37"/>
                    <a:pt x="7" y="32"/>
                    <a:pt x="5" y="29"/>
                  </a:cubicBezTo>
                  <a:cubicBezTo>
                    <a:pt x="2" y="26"/>
                    <a:pt x="0" y="23"/>
                    <a:pt x="0" y="18"/>
                  </a:cubicBezTo>
                  <a:cubicBezTo>
                    <a:pt x="0" y="8"/>
                    <a:pt x="11" y="0"/>
                    <a:pt x="21" y="0"/>
                  </a:cubicBezTo>
                  <a:cubicBezTo>
                    <a:pt x="31" y="0"/>
                    <a:pt x="42" y="8"/>
                    <a:pt x="42" y="18"/>
                  </a:cubicBezTo>
                  <a:cubicBezTo>
                    <a:pt x="42" y="23"/>
                    <a:pt x="40" y="26"/>
                    <a:pt x="37" y="29"/>
                  </a:cubicBezTo>
                  <a:close/>
                  <a:moveTo>
                    <a:pt x="21" y="6"/>
                  </a:moveTo>
                  <a:cubicBezTo>
                    <a:pt x="14" y="6"/>
                    <a:pt x="6" y="10"/>
                    <a:pt x="6" y="18"/>
                  </a:cubicBezTo>
                  <a:cubicBezTo>
                    <a:pt x="6" y="21"/>
                    <a:pt x="7" y="24"/>
                    <a:pt x="8" y="26"/>
                  </a:cubicBezTo>
                  <a:cubicBezTo>
                    <a:pt x="9" y="27"/>
                    <a:pt x="10" y="27"/>
                    <a:pt x="11" y="28"/>
                  </a:cubicBezTo>
                  <a:cubicBezTo>
                    <a:pt x="14" y="32"/>
                    <a:pt x="16" y="36"/>
                    <a:pt x="16" y="40"/>
                  </a:cubicBezTo>
                  <a:cubicBezTo>
                    <a:pt x="26" y="40"/>
                    <a:pt x="26" y="40"/>
                    <a:pt x="26" y="40"/>
                  </a:cubicBezTo>
                  <a:cubicBezTo>
                    <a:pt x="26" y="36"/>
                    <a:pt x="28" y="32"/>
                    <a:pt x="31" y="28"/>
                  </a:cubicBezTo>
                  <a:cubicBezTo>
                    <a:pt x="32" y="27"/>
                    <a:pt x="33" y="27"/>
                    <a:pt x="34" y="26"/>
                  </a:cubicBezTo>
                  <a:cubicBezTo>
                    <a:pt x="35" y="24"/>
                    <a:pt x="36" y="21"/>
                    <a:pt x="36" y="18"/>
                  </a:cubicBezTo>
                  <a:cubicBezTo>
                    <a:pt x="36" y="10"/>
                    <a:pt x="28" y="6"/>
                    <a:pt x="21" y="6"/>
                  </a:cubicBezTo>
                  <a:close/>
                  <a:moveTo>
                    <a:pt x="29" y="20"/>
                  </a:moveTo>
                  <a:cubicBezTo>
                    <a:pt x="28" y="20"/>
                    <a:pt x="27" y="19"/>
                    <a:pt x="27" y="18"/>
                  </a:cubicBezTo>
                  <a:cubicBezTo>
                    <a:pt x="27" y="16"/>
                    <a:pt x="23" y="15"/>
                    <a:pt x="21" y="15"/>
                  </a:cubicBezTo>
                  <a:cubicBezTo>
                    <a:pt x="20" y="15"/>
                    <a:pt x="20" y="14"/>
                    <a:pt x="20" y="13"/>
                  </a:cubicBezTo>
                  <a:cubicBezTo>
                    <a:pt x="20" y="13"/>
                    <a:pt x="20" y="12"/>
                    <a:pt x="21" y="12"/>
                  </a:cubicBezTo>
                  <a:cubicBezTo>
                    <a:pt x="25" y="12"/>
                    <a:pt x="30" y="14"/>
                    <a:pt x="30" y="18"/>
                  </a:cubicBezTo>
                  <a:cubicBezTo>
                    <a:pt x="30" y="19"/>
                    <a:pt x="29" y="20"/>
                    <a:pt x="29" y="20"/>
                  </a:cubicBezTo>
                  <a:close/>
                </a:path>
              </a:pathLst>
            </a:custGeom>
            <a:solidFill>
              <a:sysClr val="window" lastClr="FFFFFF"/>
            </a:solid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3556" b="0" i="0" u="none" strike="noStrike" kern="0" cap="none" spc="0" normalizeH="0" baseline="0" noProof="0" dirty="0">
                <a:ln>
                  <a:noFill/>
                </a:ln>
                <a:solidFill>
                  <a:prstClr val="black"/>
                </a:solidFill>
                <a:effectLst/>
                <a:uLnTx/>
                <a:uFillTx/>
                <a:latin typeface="Century Gothic"/>
                <a:ea typeface="微软雅黑"/>
              </a:endParaRPr>
            </a:p>
          </p:txBody>
        </p:sp>
        <p:grpSp>
          <p:nvGrpSpPr>
            <p:cNvPr id="137" name="组合 136"/>
            <p:cNvGrpSpPr/>
            <p:nvPr/>
          </p:nvGrpSpPr>
          <p:grpSpPr>
            <a:xfrm>
              <a:off x="1701394" y="4577174"/>
              <a:ext cx="2557056" cy="959869"/>
              <a:chOff x="1411108" y="1703346"/>
              <a:chExt cx="2557056" cy="959869"/>
            </a:xfrm>
          </p:grpSpPr>
          <p:sp>
            <p:nvSpPr>
              <p:cNvPr id="138" name="文本框 137"/>
              <p:cNvSpPr txBox="1"/>
              <p:nvPr/>
            </p:nvSpPr>
            <p:spPr>
              <a:xfrm>
                <a:off x="1411108" y="1703346"/>
                <a:ext cx="2557056" cy="338554"/>
              </a:xfrm>
              <a:prstGeom prst="rect">
                <a:avLst/>
              </a:prstGeom>
              <a:noFill/>
            </p:spPr>
            <p:txBody>
              <a:bodyPr wrap="square" rtlCol="0">
                <a:spAutoFit/>
              </a:bodyPr>
              <a:lstStyle/>
              <a:p>
                <a:r>
                  <a:rPr lang="zh-CN" altLang="en-US" sz="1600" dirty="0">
                    <a:solidFill>
                      <a:prstClr val="white"/>
                    </a:solidFill>
                    <a:latin typeface="微软雅黑"/>
                    <a:ea typeface="微软雅黑"/>
                  </a:rPr>
                  <a:t>在此添加标题</a:t>
                </a:r>
              </a:p>
            </p:txBody>
          </p:sp>
          <p:sp>
            <p:nvSpPr>
              <p:cNvPr id="139" name="文本框 138"/>
              <p:cNvSpPr txBox="1"/>
              <p:nvPr/>
            </p:nvSpPr>
            <p:spPr>
              <a:xfrm>
                <a:off x="1411109" y="1955329"/>
                <a:ext cx="1956206" cy="707886"/>
              </a:xfrm>
              <a:prstGeom prst="rect">
                <a:avLst/>
              </a:prstGeom>
              <a:noFill/>
            </p:spPr>
            <p:txBody>
              <a:bodyPr wrap="square" rtlCol="0" anchor="ctr">
                <a:spAutoFit/>
              </a:bodyPr>
              <a:lstStyle/>
              <a:p>
                <a:r>
                  <a:rPr lang="en-US" altLang="zh-CN" sz="1000" dirty="0">
                    <a:solidFill>
                      <a:prstClr val="white"/>
                    </a:solidFill>
                    <a:latin typeface="Century Gothic"/>
                    <a:ea typeface="Roboto" panose="02000000000000000000" pitchFamily="2" charset="0"/>
                  </a:rPr>
                  <a:t>If you are going to use a passage of </a:t>
                </a:r>
                <a:r>
                  <a:rPr lang="en-US" altLang="zh-CN" sz="1000" dirty="0" err="1">
                    <a:solidFill>
                      <a:prstClr val="white"/>
                    </a:solidFill>
                    <a:latin typeface="Century Gothic"/>
                    <a:ea typeface="Roboto" panose="02000000000000000000" pitchFamily="2" charset="0"/>
                  </a:rPr>
                  <a:t>Lorem</a:t>
                </a:r>
                <a:r>
                  <a:rPr lang="en-US" altLang="zh-CN" sz="1000" dirty="0">
                    <a:solidFill>
                      <a:prstClr val="white"/>
                    </a:solidFill>
                    <a:latin typeface="Century Gothic"/>
                    <a:ea typeface="Roboto" panose="02000000000000000000" pitchFamily="2" charset="0"/>
                  </a:rPr>
                  <a:t> </a:t>
                </a:r>
                <a:r>
                  <a:rPr lang="en-US" altLang="zh-CN" sz="1000" dirty="0" err="1">
                    <a:solidFill>
                      <a:prstClr val="white"/>
                    </a:solidFill>
                    <a:latin typeface="Century Gothic"/>
                    <a:ea typeface="Roboto" panose="02000000000000000000" pitchFamily="2" charset="0"/>
                  </a:rPr>
                  <a:t>Ipsum</a:t>
                </a:r>
                <a:r>
                  <a:rPr lang="en-US" altLang="zh-CN" sz="1000" dirty="0">
                    <a:solidFill>
                      <a:prstClr val="white"/>
                    </a:solidFill>
                    <a:latin typeface="Century Gothic"/>
                    <a:ea typeface="Roboto" panose="02000000000000000000" pitchFamily="2" charset="0"/>
                  </a:rPr>
                  <a:t>, you need to be sure there isn't anything embarrassing</a:t>
                </a:r>
                <a:endParaRPr lang="id-ID" altLang="zh-CN" sz="1000" dirty="0">
                  <a:solidFill>
                    <a:prstClr val="white"/>
                  </a:solidFill>
                  <a:latin typeface="Century Gothic"/>
                  <a:ea typeface="微软雅黑"/>
                </a:endParaRPr>
              </a:p>
            </p:txBody>
          </p:sp>
        </p:grpSp>
      </p:grpSp>
      <p:grpSp>
        <p:nvGrpSpPr>
          <p:cNvPr id="6" name="组合 5" descr="e7d195523061f1c0dc554706afe4c72a60a25314cbaece805811E654B44695D34D35691164BB3D154CCFD5D798F6FEAD99EAA8F1ADC3D4AFA5BC9ED0BB3A4B45073A038AC38E89AB54D31AA59602B9F1AF515D2DA0EBB7AB45FA3A5B4B65729FCD61772C0E8112D71FCFA6F69E6E615643061221A7D4C3A336328987F7DF8577A0567C5A47397019"/>
          <p:cNvGrpSpPr/>
          <p:nvPr/>
        </p:nvGrpSpPr>
        <p:grpSpPr>
          <a:xfrm>
            <a:off x="7099304" y="1607240"/>
            <a:ext cx="4165596" cy="1512448"/>
            <a:chOff x="7099304" y="1607240"/>
            <a:chExt cx="4165596" cy="1512448"/>
          </a:xfrm>
        </p:grpSpPr>
        <p:grpSp>
          <p:nvGrpSpPr>
            <p:cNvPr id="111" name="Group 9"/>
            <p:cNvGrpSpPr/>
            <p:nvPr/>
          </p:nvGrpSpPr>
          <p:grpSpPr>
            <a:xfrm>
              <a:off x="8445501" y="1607240"/>
              <a:ext cx="2819399" cy="1242055"/>
              <a:chOff x="1600200" y="1295400"/>
              <a:chExt cx="5410200" cy="649312"/>
            </a:xfrm>
          </p:grpSpPr>
          <p:sp>
            <p:nvSpPr>
              <p:cNvPr id="112" name="Rounded Rectangle 28"/>
              <p:cNvSpPr/>
              <p:nvPr/>
            </p:nvSpPr>
            <p:spPr>
              <a:xfrm>
                <a:off x="1600200" y="1335113"/>
                <a:ext cx="5410200" cy="609599"/>
              </a:xfrm>
              <a:prstGeom prst="roundRect">
                <a:avLst>
                  <a:gd name="adj" fmla="val 7228"/>
                </a:avLst>
              </a:prstGeom>
              <a:gradFill>
                <a:gsLst>
                  <a:gs pos="0">
                    <a:srgbClr val="616264"/>
                  </a:gs>
                  <a:gs pos="100000">
                    <a:srgbClr val="999A9E"/>
                  </a:gs>
                </a:gsLst>
                <a:lin ang="5400000" scaled="1"/>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Century Gothic"/>
                  <a:ea typeface="微软雅黑"/>
                  <a:cs typeface="+mn-cs"/>
                </a:endParaRPr>
              </a:p>
            </p:txBody>
          </p:sp>
          <p:sp>
            <p:nvSpPr>
              <p:cNvPr id="113" name="Rounded Rectangle 29"/>
              <p:cNvSpPr/>
              <p:nvPr/>
            </p:nvSpPr>
            <p:spPr>
              <a:xfrm>
                <a:off x="1600200" y="1295400"/>
                <a:ext cx="5410200" cy="609600"/>
              </a:xfrm>
              <a:prstGeom prst="roundRect">
                <a:avLst>
                  <a:gd name="adj" fmla="val 10132"/>
                </a:avLst>
              </a:prstGeom>
              <a:gradFill>
                <a:gsLst>
                  <a:gs pos="0">
                    <a:srgbClr val="54BCE6"/>
                  </a:gs>
                  <a:gs pos="100000">
                    <a:srgbClr val="4EBAE5"/>
                  </a:gs>
                </a:gsLst>
                <a:lin ang="5400000" scaled="1"/>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Century Gothic"/>
                  <a:ea typeface="微软雅黑"/>
                  <a:cs typeface="+mn-cs"/>
                </a:endParaRPr>
              </a:p>
            </p:txBody>
          </p:sp>
        </p:grpSp>
        <p:cxnSp>
          <p:nvCxnSpPr>
            <p:cNvPr id="120" name="Elbow Connector 45"/>
            <p:cNvCxnSpPr/>
            <p:nvPr/>
          </p:nvCxnSpPr>
          <p:spPr>
            <a:xfrm flipH="1">
              <a:off x="7099304" y="2190955"/>
              <a:ext cx="1231897" cy="928733"/>
            </a:xfrm>
            <a:prstGeom prst="bentConnector3">
              <a:avLst>
                <a:gd name="adj1" fmla="val 50000"/>
              </a:avLst>
            </a:prstGeom>
            <a:noFill/>
            <a:ln w="38100" cap="flat" cmpd="sng" algn="ctr">
              <a:solidFill>
                <a:srgbClr val="828386"/>
              </a:solidFill>
              <a:prstDash val="solid"/>
              <a:miter lim="800000"/>
              <a:headEnd type="oval" w="med" len="med"/>
              <a:tailEnd type="triangle" w="med" len="med"/>
            </a:ln>
            <a:effectLst/>
          </p:spPr>
        </p:cxnSp>
        <p:sp>
          <p:nvSpPr>
            <p:cNvPr id="123" name="Freeform 105"/>
            <p:cNvSpPr>
              <a:spLocks noEditPoints="1"/>
            </p:cNvSpPr>
            <p:nvPr/>
          </p:nvSpPr>
          <p:spPr bwMode="auto">
            <a:xfrm>
              <a:off x="10544313" y="1949171"/>
              <a:ext cx="498151" cy="501405"/>
            </a:xfrm>
            <a:custGeom>
              <a:avLst/>
              <a:gdLst/>
              <a:ahLst/>
              <a:cxnLst>
                <a:cxn ang="0">
                  <a:pos x="0" y="46"/>
                </a:cxn>
                <a:cxn ang="0">
                  <a:pos x="9" y="31"/>
                </a:cxn>
                <a:cxn ang="0">
                  <a:pos x="4" y="32"/>
                </a:cxn>
                <a:cxn ang="0">
                  <a:pos x="7" y="25"/>
                </a:cxn>
                <a:cxn ang="0">
                  <a:pos x="6" y="42"/>
                </a:cxn>
                <a:cxn ang="0">
                  <a:pos x="11" y="39"/>
                </a:cxn>
                <a:cxn ang="0">
                  <a:pos x="15" y="46"/>
                </a:cxn>
                <a:cxn ang="0">
                  <a:pos x="0" y="69"/>
                </a:cxn>
                <a:cxn ang="0">
                  <a:pos x="7" y="67"/>
                </a:cxn>
                <a:cxn ang="0">
                  <a:pos x="5" y="62"/>
                </a:cxn>
                <a:cxn ang="0">
                  <a:pos x="9" y="55"/>
                </a:cxn>
                <a:cxn ang="0">
                  <a:pos x="5" y="55"/>
                </a:cxn>
                <a:cxn ang="0">
                  <a:pos x="1" y="57"/>
                </a:cxn>
                <a:cxn ang="0">
                  <a:pos x="14" y="51"/>
                </a:cxn>
                <a:cxn ang="0">
                  <a:pos x="10" y="59"/>
                </a:cxn>
                <a:cxn ang="0">
                  <a:pos x="7" y="71"/>
                </a:cxn>
                <a:cxn ang="0">
                  <a:pos x="1" y="20"/>
                </a:cxn>
                <a:cxn ang="0">
                  <a:pos x="6" y="16"/>
                </a:cxn>
                <a:cxn ang="0">
                  <a:pos x="6" y="6"/>
                </a:cxn>
                <a:cxn ang="0">
                  <a:pos x="4" y="8"/>
                </a:cxn>
                <a:cxn ang="0">
                  <a:pos x="6" y="0"/>
                </a:cxn>
                <a:cxn ang="0">
                  <a:pos x="11" y="16"/>
                </a:cxn>
                <a:cxn ang="0">
                  <a:pos x="15" y="20"/>
                </a:cxn>
                <a:cxn ang="0">
                  <a:pos x="70" y="20"/>
                </a:cxn>
                <a:cxn ang="0">
                  <a:pos x="20" y="19"/>
                </a:cxn>
                <a:cxn ang="0">
                  <a:pos x="21" y="10"/>
                </a:cxn>
                <a:cxn ang="0">
                  <a:pos x="71" y="11"/>
                </a:cxn>
                <a:cxn ang="0">
                  <a:pos x="71" y="39"/>
                </a:cxn>
                <a:cxn ang="0">
                  <a:pos x="21" y="40"/>
                </a:cxn>
                <a:cxn ang="0">
                  <a:pos x="20" y="31"/>
                </a:cxn>
                <a:cxn ang="0">
                  <a:pos x="70" y="30"/>
                </a:cxn>
                <a:cxn ang="0">
                  <a:pos x="71" y="39"/>
                </a:cxn>
                <a:cxn ang="0">
                  <a:pos x="70" y="61"/>
                </a:cxn>
                <a:cxn ang="0">
                  <a:pos x="20" y="60"/>
                </a:cxn>
                <a:cxn ang="0">
                  <a:pos x="21" y="51"/>
                </a:cxn>
                <a:cxn ang="0">
                  <a:pos x="71" y="52"/>
                </a:cxn>
              </a:cxnLst>
              <a:rect l="0" t="0" r="r" b="b"/>
              <a:pathLst>
                <a:path w="71" h="71">
                  <a:moveTo>
                    <a:pt x="15" y="46"/>
                  </a:moveTo>
                  <a:cubicBezTo>
                    <a:pt x="0" y="46"/>
                    <a:pt x="0" y="46"/>
                    <a:pt x="0" y="46"/>
                  </a:cubicBezTo>
                  <a:cubicBezTo>
                    <a:pt x="0" y="45"/>
                    <a:pt x="0" y="44"/>
                    <a:pt x="0" y="43"/>
                  </a:cubicBezTo>
                  <a:cubicBezTo>
                    <a:pt x="0" y="36"/>
                    <a:pt x="9" y="35"/>
                    <a:pt x="9" y="31"/>
                  </a:cubicBezTo>
                  <a:cubicBezTo>
                    <a:pt x="9" y="30"/>
                    <a:pt x="8" y="29"/>
                    <a:pt x="7" y="29"/>
                  </a:cubicBezTo>
                  <a:cubicBezTo>
                    <a:pt x="6" y="29"/>
                    <a:pt x="4" y="31"/>
                    <a:pt x="4" y="32"/>
                  </a:cubicBezTo>
                  <a:cubicBezTo>
                    <a:pt x="0" y="29"/>
                    <a:pt x="0" y="29"/>
                    <a:pt x="0" y="29"/>
                  </a:cubicBezTo>
                  <a:cubicBezTo>
                    <a:pt x="2" y="27"/>
                    <a:pt x="4" y="25"/>
                    <a:pt x="7" y="25"/>
                  </a:cubicBezTo>
                  <a:cubicBezTo>
                    <a:pt x="11" y="25"/>
                    <a:pt x="14" y="27"/>
                    <a:pt x="14" y="31"/>
                  </a:cubicBezTo>
                  <a:cubicBezTo>
                    <a:pt x="14" y="37"/>
                    <a:pt x="6" y="38"/>
                    <a:pt x="6" y="42"/>
                  </a:cubicBezTo>
                  <a:cubicBezTo>
                    <a:pt x="11" y="42"/>
                    <a:pt x="11" y="42"/>
                    <a:pt x="11" y="42"/>
                  </a:cubicBezTo>
                  <a:cubicBezTo>
                    <a:pt x="11" y="39"/>
                    <a:pt x="11" y="39"/>
                    <a:pt x="11" y="39"/>
                  </a:cubicBezTo>
                  <a:cubicBezTo>
                    <a:pt x="15" y="39"/>
                    <a:pt x="15" y="39"/>
                    <a:pt x="15" y="39"/>
                  </a:cubicBezTo>
                  <a:lnTo>
                    <a:pt x="15" y="46"/>
                  </a:lnTo>
                  <a:close/>
                  <a:moveTo>
                    <a:pt x="7" y="71"/>
                  </a:moveTo>
                  <a:cubicBezTo>
                    <a:pt x="5" y="71"/>
                    <a:pt x="2" y="70"/>
                    <a:pt x="0" y="69"/>
                  </a:cubicBezTo>
                  <a:cubicBezTo>
                    <a:pt x="3" y="65"/>
                    <a:pt x="3" y="65"/>
                    <a:pt x="3" y="65"/>
                  </a:cubicBezTo>
                  <a:cubicBezTo>
                    <a:pt x="4" y="66"/>
                    <a:pt x="5" y="67"/>
                    <a:pt x="7" y="67"/>
                  </a:cubicBezTo>
                  <a:cubicBezTo>
                    <a:pt x="8" y="67"/>
                    <a:pt x="10" y="66"/>
                    <a:pt x="10" y="65"/>
                  </a:cubicBezTo>
                  <a:cubicBezTo>
                    <a:pt x="10" y="62"/>
                    <a:pt x="7" y="62"/>
                    <a:pt x="5" y="62"/>
                  </a:cubicBezTo>
                  <a:cubicBezTo>
                    <a:pt x="4" y="60"/>
                    <a:pt x="4" y="60"/>
                    <a:pt x="4" y="60"/>
                  </a:cubicBezTo>
                  <a:cubicBezTo>
                    <a:pt x="6" y="58"/>
                    <a:pt x="7" y="56"/>
                    <a:pt x="9" y="55"/>
                  </a:cubicBezTo>
                  <a:cubicBezTo>
                    <a:pt x="9" y="55"/>
                    <a:pt x="9" y="55"/>
                    <a:pt x="9" y="55"/>
                  </a:cubicBezTo>
                  <a:cubicBezTo>
                    <a:pt x="8" y="55"/>
                    <a:pt x="6" y="55"/>
                    <a:pt x="5" y="55"/>
                  </a:cubicBezTo>
                  <a:cubicBezTo>
                    <a:pt x="5" y="57"/>
                    <a:pt x="5" y="57"/>
                    <a:pt x="5" y="57"/>
                  </a:cubicBezTo>
                  <a:cubicBezTo>
                    <a:pt x="1" y="57"/>
                    <a:pt x="1" y="57"/>
                    <a:pt x="1" y="57"/>
                  </a:cubicBezTo>
                  <a:cubicBezTo>
                    <a:pt x="1" y="51"/>
                    <a:pt x="1" y="51"/>
                    <a:pt x="1" y="51"/>
                  </a:cubicBezTo>
                  <a:cubicBezTo>
                    <a:pt x="14" y="51"/>
                    <a:pt x="14" y="51"/>
                    <a:pt x="14" y="51"/>
                  </a:cubicBezTo>
                  <a:cubicBezTo>
                    <a:pt x="14" y="54"/>
                    <a:pt x="14" y="54"/>
                    <a:pt x="14" y="54"/>
                  </a:cubicBezTo>
                  <a:cubicBezTo>
                    <a:pt x="10" y="59"/>
                    <a:pt x="10" y="59"/>
                    <a:pt x="10" y="59"/>
                  </a:cubicBezTo>
                  <a:cubicBezTo>
                    <a:pt x="13" y="60"/>
                    <a:pt x="15" y="62"/>
                    <a:pt x="15" y="64"/>
                  </a:cubicBezTo>
                  <a:cubicBezTo>
                    <a:pt x="15" y="69"/>
                    <a:pt x="11" y="71"/>
                    <a:pt x="7" y="71"/>
                  </a:cubicBezTo>
                  <a:close/>
                  <a:moveTo>
                    <a:pt x="15" y="20"/>
                  </a:moveTo>
                  <a:cubicBezTo>
                    <a:pt x="1" y="20"/>
                    <a:pt x="1" y="20"/>
                    <a:pt x="1" y="20"/>
                  </a:cubicBezTo>
                  <a:cubicBezTo>
                    <a:pt x="1" y="16"/>
                    <a:pt x="1" y="16"/>
                    <a:pt x="1" y="16"/>
                  </a:cubicBezTo>
                  <a:cubicBezTo>
                    <a:pt x="6" y="16"/>
                    <a:pt x="6" y="16"/>
                    <a:pt x="6" y="16"/>
                  </a:cubicBezTo>
                  <a:cubicBezTo>
                    <a:pt x="6" y="13"/>
                    <a:pt x="6" y="9"/>
                    <a:pt x="6" y="6"/>
                  </a:cubicBezTo>
                  <a:cubicBezTo>
                    <a:pt x="6" y="6"/>
                    <a:pt x="6" y="6"/>
                    <a:pt x="6" y="6"/>
                  </a:cubicBezTo>
                  <a:cubicBezTo>
                    <a:pt x="6" y="6"/>
                    <a:pt x="6" y="6"/>
                    <a:pt x="6" y="6"/>
                  </a:cubicBezTo>
                  <a:cubicBezTo>
                    <a:pt x="5" y="7"/>
                    <a:pt x="4" y="7"/>
                    <a:pt x="4" y="8"/>
                  </a:cubicBezTo>
                  <a:cubicBezTo>
                    <a:pt x="1" y="5"/>
                    <a:pt x="1" y="5"/>
                    <a:pt x="1" y="5"/>
                  </a:cubicBezTo>
                  <a:cubicBezTo>
                    <a:pt x="6" y="0"/>
                    <a:pt x="6" y="0"/>
                    <a:pt x="6" y="0"/>
                  </a:cubicBezTo>
                  <a:cubicBezTo>
                    <a:pt x="11" y="0"/>
                    <a:pt x="11" y="0"/>
                    <a:pt x="11" y="0"/>
                  </a:cubicBezTo>
                  <a:cubicBezTo>
                    <a:pt x="11" y="16"/>
                    <a:pt x="11" y="16"/>
                    <a:pt x="11" y="16"/>
                  </a:cubicBezTo>
                  <a:cubicBezTo>
                    <a:pt x="15" y="16"/>
                    <a:pt x="15" y="16"/>
                    <a:pt x="15" y="16"/>
                  </a:cubicBezTo>
                  <a:lnTo>
                    <a:pt x="15" y="20"/>
                  </a:lnTo>
                  <a:close/>
                  <a:moveTo>
                    <a:pt x="71" y="19"/>
                  </a:moveTo>
                  <a:cubicBezTo>
                    <a:pt x="71" y="19"/>
                    <a:pt x="71" y="20"/>
                    <a:pt x="70" y="20"/>
                  </a:cubicBezTo>
                  <a:cubicBezTo>
                    <a:pt x="21" y="20"/>
                    <a:pt x="21" y="20"/>
                    <a:pt x="21" y="20"/>
                  </a:cubicBezTo>
                  <a:cubicBezTo>
                    <a:pt x="21" y="20"/>
                    <a:pt x="20" y="19"/>
                    <a:pt x="20" y="19"/>
                  </a:cubicBezTo>
                  <a:cubicBezTo>
                    <a:pt x="20" y="11"/>
                    <a:pt x="20" y="11"/>
                    <a:pt x="20" y="11"/>
                  </a:cubicBezTo>
                  <a:cubicBezTo>
                    <a:pt x="20" y="10"/>
                    <a:pt x="21" y="10"/>
                    <a:pt x="21" y="10"/>
                  </a:cubicBezTo>
                  <a:cubicBezTo>
                    <a:pt x="70" y="10"/>
                    <a:pt x="70" y="10"/>
                    <a:pt x="70" y="10"/>
                  </a:cubicBezTo>
                  <a:cubicBezTo>
                    <a:pt x="71" y="10"/>
                    <a:pt x="71" y="10"/>
                    <a:pt x="71" y="11"/>
                  </a:cubicBezTo>
                  <a:lnTo>
                    <a:pt x="71" y="19"/>
                  </a:lnTo>
                  <a:close/>
                  <a:moveTo>
                    <a:pt x="71" y="39"/>
                  </a:moveTo>
                  <a:cubicBezTo>
                    <a:pt x="71" y="40"/>
                    <a:pt x="71" y="40"/>
                    <a:pt x="70" y="40"/>
                  </a:cubicBezTo>
                  <a:cubicBezTo>
                    <a:pt x="21" y="40"/>
                    <a:pt x="21" y="40"/>
                    <a:pt x="21" y="40"/>
                  </a:cubicBezTo>
                  <a:cubicBezTo>
                    <a:pt x="21" y="40"/>
                    <a:pt x="20" y="40"/>
                    <a:pt x="20" y="39"/>
                  </a:cubicBezTo>
                  <a:cubicBezTo>
                    <a:pt x="20" y="31"/>
                    <a:pt x="20" y="31"/>
                    <a:pt x="20" y="31"/>
                  </a:cubicBezTo>
                  <a:cubicBezTo>
                    <a:pt x="20" y="31"/>
                    <a:pt x="21" y="30"/>
                    <a:pt x="21" y="30"/>
                  </a:cubicBezTo>
                  <a:cubicBezTo>
                    <a:pt x="70" y="30"/>
                    <a:pt x="70" y="30"/>
                    <a:pt x="70" y="30"/>
                  </a:cubicBezTo>
                  <a:cubicBezTo>
                    <a:pt x="71" y="30"/>
                    <a:pt x="71" y="31"/>
                    <a:pt x="71" y="31"/>
                  </a:cubicBezTo>
                  <a:lnTo>
                    <a:pt x="71" y="39"/>
                  </a:lnTo>
                  <a:close/>
                  <a:moveTo>
                    <a:pt x="71" y="60"/>
                  </a:moveTo>
                  <a:cubicBezTo>
                    <a:pt x="71" y="60"/>
                    <a:pt x="71" y="61"/>
                    <a:pt x="70" y="61"/>
                  </a:cubicBezTo>
                  <a:cubicBezTo>
                    <a:pt x="21" y="61"/>
                    <a:pt x="21" y="61"/>
                    <a:pt x="21" y="61"/>
                  </a:cubicBezTo>
                  <a:cubicBezTo>
                    <a:pt x="21" y="61"/>
                    <a:pt x="20" y="60"/>
                    <a:pt x="20" y="60"/>
                  </a:cubicBezTo>
                  <a:cubicBezTo>
                    <a:pt x="20" y="52"/>
                    <a:pt x="20" y="52"/>
                    <a:pt x="20" y="52"/>
                  </a:cubicBezTo>
                  <a:cubicBezTo>
                    <a:pt x="20" y="51"/>
                    <a:pt x="21" y="51"/>
                    <a:pt x="21" y="51"/>
                  </a:cubicBezTo>
                  <a:cubicBezTo>
                    <a:pt x="70" y="51"/>
                    <a:pt x="70" y="51"/>
                    <a:pt x="70" y="51"/>
                  </a:cubicBezTo>
                  <a:cubicBezTo>
                    <a:pt x="71" y="51"/>
                    <a:pt x="71" y="51"/>
                    <a:pt x="71" y="52"/>
                  </a:cubicBezTo>
                  <a:lnTo>
                    <a:pt x="71" y="60"/>
                  </a:lnTo>
                  <a:close/>
                </a:path>
              </a:pathLst>
            </a:custGeom>
            <a:solidFill>
              <a:sysClr val="window" lastClr="FFFFFF"/>
            </a:solid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3556" b="0" i="0" u="none" strike="noStrike" kern="0" cap="none" spc="0" normalizeH="0" baseline="0" noProof="0" dirty="0">
                <a:ln>
                  <a:noFill/>
                </a:ln>
                <a:solidFill>
                  <a:prstClr val="black"/>
                </a:solidFill>
                <a:effectLst/>
                <a:uLnTx/>
                <a:uFillTx/>
                <a:latin typeface="Century Gothic"/>
                <a:ea typeface="微软雅黑"/>
              </a:endParaRPr>
            </a:p>
          </p:txBody>
        </p:sp>
        <p:grpSp>
          <p:nvGrpSpPr>
            <p:cNvPr id="140" name="组合 139"/>
            <p:cNvGrpSpPr/>
            <p:nvPr/>
          </p:nvGrpSpPr>
          <p:grpSpPr>
            <a:xfrm>
              <a:off x="8537623" y="1717860"/>
              <a:ext cx="2557056" cy="959869"/>
              <a:chOff x="1411108" y="1703346"/>
              <a:chExt cx="2557056" cy="959869"/>
            </a:xfrm>
          </p:grpSpPr>
          <p:sp>
            <p:nvSpPr>
              <p:cNvPr id="141" name="文本框 140"/>
              <p:cNvSpPr txBox="1"/>
              <p:nvPr/>
            </p:nvSpPr>
            <p:spPr>
              <a:xfrm>
                <a:off x="1411108" y="1703346"/>
                <a:ext cx="2557056" cy="338554"/>
              </a:xfrm>
              <a:prstGeom prst="rect">
                <a:avLst/>
              </a:prstGeom>
              <a:noFill/>
            </p:spPr>
            <p:txBody>
              <a:bodyPr wrap="square" rtlCol="0">
                <a:spAutoFit/>
              </a:bodyPr>
              <a:lstStyle/>
              <a:p>
                <a:r>
                  <a:rPr lang="zh-CN" altLang="en-US" sz="1600" dirty="0">
                    <a:solidFill>
                      <a:prstClr val="white"/>
                    </a:solidFill>
                    <a:latin typeface="微软雅黑"/>
                    <a:ea typeface="微软雅黑"/>
                  </a:rPr>
                  <a:t>在此添加标题</a:t>
                </a:r>
              </a:p>
            </p:txBody>
          </p:sp>
          <p:sp>
            <p:nvSpPr>
              <p:cNvPr id="142" name="文本框 141"/>
              <p:cNvSpPr txBox="1"/>
              <p:nvPr/>
            </p:nvSpPr>
            <p:spPr>
              <a:xfrm>
                <a:off x="1411109" y="1955329"/>
                <a:ext cx="1956206" cy="707886"/>
              </a:xfrm>
              <a:prstGeom prst="rect">
                <a:avLst/>
              </a:prstGeom>
              <a:noFill/>
            </p:spPr>
            <p:txBody>
              <a:bodyPr wrap="square" rtlCol="0" anchor="ctr">
                <a:spAutoFit/>
              </a:bodyPr>
              <a:lstStyle/>
              <a:p>
                <a:r>
                  <a:rPr lang="en-US" altLang="zh-CN" sz="1000" dirty="0">
                    <a:solidFill>
                      <a:prstClr val="white"/>
                    </a:solidFill>
                    <a:latin typeface="Century Gothic"/>
                    <a:ea typeface="Roboto" panose="02000000000000000000" pitchFamily="2" charset="0"/>
                  </a:rPr>
                  <a:t>If you are going to use a passage of </a:t>
                </a:r>
                <a:r>
                  <a:rPr lang="en-US" altLang="zh-CN" sz="1000" dirty="0" err="1">
                    <a:solidFill>
                      <a:prstClr val="white"/>
                    </a:solidFill>
                    <a:latin typeface="Century Gothic"/>
                    <a:ea typeface="Roboto" panose="02000000000000000000" pitchFamily="2" charset="0"/>
                  </a:rPr>
                  <a:t>Lorem</a:t>
                </a:r>
                <a:r>
                  <a:rPr lang="en-US" altLang="zh-CN" sz="1000" dirty="0">
                    <a:solidFill>
                      <a:prstClr val="white"/>
                    </a:solidFill>
                    <a:latin typeface="Century Gothic"/>
                    <a:ea typeface="Roboto" panose="02000000000000000000" pitchFamily="2" charset="0"/>
                  </a:rPr>
                  <a:t> </a:t>
                </a:r>
                <a:r>
                  <a:rPr lang="en-US" altLang="zh-CN" sz="1000" dirty="0" err="1">
                    <a:solidFill>
                      <a:prstClr val="white"/>
                    </a:solidFill>
                    <a:latin typeface="Century Gothic"/>
                    <a:ea typeface="Roboto" panose="02000000000000000000" pitchFamily="2" charset="0"/>
                  </a:rPr>
                  <a:t>Ipsum</a:t>
                </a:r>
                <a:r>
                  <a:rPr lang="en-US" altLang="zh-CN" sz="1000" dirty="0">
                    <a:solidFill>
                      <a:prstClr val="white"/>
                    </a:solidFill>
                    <a:latin typeface="Century Gothic"/>
                    <a:ea typeface="Roboto" panose="02000000000000000000" pitchFamily="2" charset="0"/>
                  </a:rPr>
                  <a:t>, you need to be sure there isn't anything embarrassing</a:t>
                </a:r>
                <a:endParaRPr lang="id-ID" altLang="zh-CN" sz="1000" dirty="0">
                  <a:solidFill>
                    <a:prstClr val="white"/>
                  </a:solidFill>
                  <a:latin typeface="Century Gothic"/>
                  <a:ea typeface="微软雅黑"/>
                </a:endParaRPr>
              </a:p>
            </p:txBody>
          </p:sp>
        </p:grpSp>
      </p:grpSp>
      <p:grpSp>
        <p:nvGrpSpPr>
          <p:cNvPr id="7" name="组合 6" descr="e7d195523061f1c0dc554706afe4c72a60a25314cbaece805811E654B44695D34D35691164BB3D154CCFD5D798F6FEAD99EAA8F1ADC3D4AFA5BC9ED0BB3A4B45073A038AC38E89AB54D31AA59602B9F1AF515D2DA0EBB7AB45FA3A5B4B65729FCD61772C0E8112D71FCFA6F69E6E615643061221A7D4C3A336328987F7DF8577A0567C5A47397019"/>
          <p:cNvGrpSpPr/>
          <p:nvPr/>
        </p:nvGrpSpPr>
        <p:grpSpPr>
          <a:xfrm>
            <a:off x="7099304" y="3043722"/>
            <a:ext cx="4165596" cy="1242055"/>
            <a:chOff x="7099304" y="3043722"/>
            <a:chExt cx="4165596" cy="1242055"/>
          </a:xfrm>
        </p:grpSpPr>
        <p:grpSp>
          <p:nvGrpSpPr>
            <p:cNvPr id="114" name="Group 9"/>
            <p:cNvGrpSpPr/>
            <p:nvPr/>
          </p:nvGrpSpPr>
          <p:grpSpPr>
            <a:xfrm>
              <a:off x="8445501" y="3043722"/>
              <a:ext cx="2819399" cy="1242055"/>
              <a:chOff x="1600200" y="1295400"/>
              <a:chExt cx="5410200" cy="649312"/>
            </a:xfrm>
          </p:grpSpPr>
          <p:sp>
            <p:nvSpPr>
              <p:cNvPr id="115" name="Rounded Rectangle 31"/>
              <p:cNvSpPr/>
              <p:nvPr/>
            </p:nvSpPr>
            <p:spPr>
              <a:xfrm>
                <a:off x="1600200" y="1335113"/>
                <a:ext cx="5410200" cy="609599"/>
              </a:xfrm>
              <a:prstGeom prst="roundRect">
                <a:avLst>
                  <a:gd name="adj" fmla="val 7228"/>
                </a:avLst>
              </a:prstGeom>
              <a:gradFill>
                <a:gsLst>
                  <a:gs pos="0">
                    <a:srgbClr val="616264"/>
                  </a:gs>
                  <a:gs pos="100000">
                    <a:srgbClr val="999A9E"/>
                  </a:gs>
                </a:gsLst>
                <a:lin ang="5400000" scaled="1"/>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Century Gothic"/>
                  <a:ea typeface="微软雅黑"/>
                  <a:cs typeface="+mn-cs"/>
                </a:endParaRPr>
              </a:p>
            </p:txBody>
          </p:sp>
          <p:sp>
            <p:nvSpPr>
              <p:cNvPr id="116" name="Rounded Rectangle 32"/>
              <p:cNvSpPr/>
              <p:nvPr/>
            </p:nvSpPr>
            <p:spPr>
              <a:xfrm>
                <a:off x="1600200" y="1295400"/>
                <a:ext cx="5410200" cy="609600"/>
              </a:xfrm>
              <a:prstGeom prst="roundRect">
                <a:avLst>
                  <a:gd name="adj" fmla="val 10132"/>
                </a:avLst>
              </a:prstGeom>
              <a:gradFill>
                <a:gsLst>
                  <a:gs pos="0">
                    <a:srgbClr val="53BF93"/>
                  </a:gs>
                  <a:gs pos="100000">
                    <a:srgbClr val="74C8A1"/>
                  </a:gs>
                </a:gsLst>
                <a:lin ang="5400000" scaled="1"/>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Century Gothic"/>
                  <a:ea typeface="微软雅黑"/>
                  <a:cs typeface="+mn-cs"/>
                </a:endParaRPr>
              </a:p>
            </p:txBody>
          </p:sp>
        </p:grpSp>
        <p:cxnSp>
          <p:nvCxnSpPr>
            <p:cNvPr id="122" name="Straight Connector 47"/>
            <p:cNvCxnSpPr/>
            <p:nvPr/>
          </p:nvCxnSpPr>
          <p:spPr>
            <a:xfrm flipH="1">
              <a:off x="7099304" y="3674315"/>
              <a:ext cx="1231897" cy="2117"/>
            </a:xfrm>
            <a:prstGeom prst="line">
              <a:avLst/>
            </a:prstGeom>
            <a:noFill/>
            <a:ln w="38100" cap="flat" cmpd="sng" algn="ctr">
              <a:solidFill>
                <a:srgbClr val="828386"/>
              </a:solidFill>
              <a:prstDash val="solid"/>
              <a:miter lim="800000"/>
              <a:headEnd type="oval" w="med" len="med"/>
              <a:tailEnd type="triangle" w="med" len="med"/>
            </a:ln>
            <a:effectLst/>
          </p:spPr>
        </p:cxnSp>
        <p:sp>
          <p:nvSpPr>
            <p:cNvPr id="124" name="Freeform 66"/>
            <p:cNvSpPr>
              <a:spLocks noEditPoints="1"/>
            </p:cNvSpPr>
            <p:nvPr/>
          </p:nvSpPr>
          <p:spPr bwMode="auto">
            <a:xfrm>
              <a:off x="10544312" y="3422171"/>
              <a:ext cx="522989" cy="405653"/>
            </a:xfrm>
            <a:custGeom>
              <a:avLst/>
              <a:gdLst/>
              <a:ahLst/>
              <a:cxnLst>
                <a:cxn ang="0">
                  <a:pos x="29" y="41"/>
                </a:cxn>
                <a:cxn ang="0">
                  <a:pos x="22" y="40"/>
                </a:cxn>
                <a:cxn ang="0">
                  <a:pos x="11" y="45"/>
                </a:cxn>
                <a:cxn ang="0">
                  <a:pos x="7" y="46"/>
                </a:cxn>
                <a:cxn ang="0">
                  <a:pos x="7" y="46"/>
                </a:cxn>
                <a:cxn ang="0">
                  <a:pos x="6" y="45"/>
                </a:cxn>
                <a:cxn ang="0">
                  <a:pos x="6" y="43"/>
                </a:cxn>
                <a:cxn ang="0">
                  <a:pos x="11" y="36"/>
                </a:cxn>
                <a:cxn ang="0">
                  <a:pos x="0" y="20"/>
                </a:cxn>
                <a:cxn ang="0">
                  <a:pos x="29" y="0"/>
                </a:cxn>
                <a:cxn ang="0">
                  <a:pos x="57" y="20"/>
                </a:cxn>
                <a:cxn ang="0">
                  <a:pos x="29" y="41"/>
                </a:cxn>
                <a:cxn ang="0">
                  <a:pos x="62" y="47"/>
                </a:cxn>
                <a:cxn ang="0">
                  <a:pos x="66" y="53"/>
                </a:cxn>
                <a:cxn ang="0">
                  <a:pos x="67" y="55"/>
                </a:cxn>
                <a:cxn ang="0">
                  <a:pos x="66" y="56"/>
                </a:cxn>
                <a:cxn ang="0">
                  <a:pos x="62" y="55"/>
                </a:cxn>
                <a:cxn ang="0">
                  <a:pos x="51" y="50"/>
                </a:cxn>
                <a:cxn ang="0">
                  <a:pos x="44" y="51"/>
                </a:cxn>
                <a:cxn ang="0">
                  <a:pos x="25" y="46"/>
                </a:cxn>
                <a:cxn ang="0">
                  <a:pos x="29" y="46"/>
                </a:cxn>
                <a:cxn ang="0">
                  <a:pos x="52" y="39"/>
                </a:cxn>
                <a:cxn ang="0">
                  <a:pos x="62" y="20"/>
                </a:cxn>
                <a:cxn ang="0">
                  <a:pos x="61" y="14"/>
                </a:cxn>
                <a:cxn ang="0">
                  <a:pos x="72" y="30"/>
                </a:cxn>
                <a:cxn ang="0">
                  <a:pos x="62" y="47"/>
                </a:cxn>
              </a:cxnLst>
              <a:rect l="0" t="0" r="r" b="b"/>
              <a:pathLst>
                <a:path w="72" h="56">
                  <a:moveTo>
                    <a:pt x="29" y="41"/>
                  </a:moveTo>
                  <a:cubicBezTo>
                    <a:pt x="26" y="41"/>
                    <a:pt x="24" y="40"/>
                    <a:pt x="22" y="40"/>
                  </a:cubicBezTo>
                  <a:cubicBezTo>
                    <a:pt x="18" y="42"/>
                    <a:pt x="15" y="44"/>
                    <a:pt x="11" y="45"/>
                  </a:cubicBezTo>
                  <a:cubicBezTo>
                    <a:pt x="9" y="45"/>
                    <a:pt x="8" y="46"/>
                    <a:pt x="7" y="46"/>
                  </a:cubicBezTo>
                  <a:cubicBezTo>
                    <a:pt x="7" y="46"/>
                    <a:pt x="7" y="46"/>
                    <a:pt x="7" y="46"/>
                  </a:cubicBezTo>
                  <a:cubicBezTo>
                    <a:pt x="6" y="46"/>
                    <a:pt x="6" y="45"/>
                    <a:pt x="6" y="45"/>
                  </a:cubicBezTo>
                  <a:cubicBezTo>
                    <a:pt x="5" y="44"/>
                    <a:pt x="6" y="43"/>
                    <a:pt x="6" y="43"/>
                  </a:cubicBezTo>
                  <a:cubicBezTo>
                    <a:pt x="8" y="41"/>
                    <a:pt x="10" y="40"/>
                    <a:pt x="11" y="36"/>
                  </a:cubicBezTo>
                  <a:cubicBezTo>
                    <a:pt x="5" y="32"/>
                    <a:pt x="0" y="27"/>
                    <a:pt x="0" y="20"/>
                  </a:cubicBezTo>
                  <a:cubicBezTo>
                    <a:pt x="0" y="9"/>
                    <a:pt x="13" y="0"/>
                    <a:pt x="29" y="0"/>
                  </a:cubicBezTo>
                  <a:cubicBezTo>
                    <a:pt x="44" y="0"/>
                    <a:pt x="57" y="9"/>
                    <a:pt x="57" y="20"/>
                  </a:cubicBezTo>
                  <a:cubicBezTo>
                    <a:pt x="57" y="32"/>
                    <a:pt x="44" y="41"/>
                    <a:pt x="29" y="41"/>
                  </a:cubicBezTo>
                  <a:close/>
                  <a:moveTo>
                    <a:pt x="62" y="47"/>
                  </a:moveTo>
                  <a:cubicBezTo>
                    <a:pt x="63" y="50"/>
                    <a:pt x="65" y="51"/>
                    <a:pt x="66" y="53"/>
                  </a:cubicBezTo>
                  <a:cubicBezTo>
                    <a:pt x="67" y="54"/>
                    <a:pt x="67" y="54"/>
                    <a:pt x="67" y="55"/>
                  </a:cubicBezTo>
                  <a:cubicBezTo>
                    <a:pt x="67" y="56"/>
                    <a:pt x="67" y="56"/>
                    <a:pt x="66" y="56"/>
                  </a:cubicBezTo>
                  <a:cubicBezTo>
                    <a:pt x="65" y="56"/>
                    <a:pt x="63" y="56"/>
                    <a:pt x="62" y="55"/>
                  </a:cubicBezTo>
                  <a:cubicBezTo>
                    <a:pt x="58" y="54"/>
                    <a:pt x="55" y="53"/>
                    <a:pt x="51" y="50"/>
                  </a:cubicBezTo>
                  <a:cubicBezTo>
                    <a:pt x="49" y="51"/>
                    <a:pt x="47" y="51"/>
                    <a:pt x="44" y="51"/>
                  </a:cubicBezTo>
                  <a:cubicBezTo>
                    <a:pt x="37" y="51"/>
                    <a:pt x="30" y="49"/>
                    <a:pt x="25" y="46"/>
                  </a:cubicBezTo>
                  <a:cubicBezTo>
                    <a:pt x="26" y="46"/>
                    <a:pt x="28" y="46"/>
                    <a:pt x="29" y="46"/>
                  </a:cubicBezTo>
                  <a:cubicBezTo>
                    <a:pt x="37" y="46"/>
                    <a:pt x="46" y="43"/>
                    <a:pt x="52" y="39"/>
                  </a:cubicBezTo>
                  <a:cubicBezTo>
                    <a:pt x="58" y="34"/>
                    <a:pt x="62" y="27"/>
                    <a:pt x="62" y="20"/>
                  </a:cubicBezTo>
                  <a:cubicBezTo>
                    <a:pt x="62" y="18"/>
                    <a:pt x="62" y="16"/>
                    <a:pt x="61" y="14"/>
                  </a:cubicBezTo>
                  <a:cubicBezTo>
                    <a:pt x="68" y="18"/>
                    <a:pt x="72" y="24"/>
                    <a:pt x="72" y="30"/>
                  </a:cubicBezTo>
                  <a:cubicBezTo>
                    <a:pt x="72" y="37"/>
                    <a:pt x="68" y="43"/>
                    <a:pt x="62" y="47"/>
                  </a:cubicBezTo>
                  <a:close/>
                </a:path>
              </a:pathLst>
            </a:custGeom>
            <a:solidFill>
              <a:sysClr val="window" lastClr="FFFFFF"/>
            </a:solid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3556" b="0" i="0" u="none" strike="noStrike" kern="0" cap="none" spc="0" normalizeH="0" baseline="0" noProof="0" dirty="0">
                <a:ln>
                  <a:noFill/>
                </a:ln>
                <a:solidFill>
                  <a:prstClr val="black"/>
                </a:solidFill>
                <a:effectLst/>
                <a:uLnTx/>
                <a:uFillTx/>
                <a:latin typeface="Century Gothic"/>
                <a:ea typeface="微软雅黑"/>
              </a:endParaRPr>
            </a:p>
          </p:txBody>
        </p:sp>
        <p:grpSp>
          <p:nvGrpSpPr>
            <p:cNvPr id="143" name="组合 142"/>
            <p:cNvGrpSpPr/>
            <p:nvPr/>
          </p:nvGrpSpPr>
          <p:grpSpPr>
            <a:xfrm>
              <a:off x="8537623" y="3147517"/>
              <a:ext cx="2557056" cy="959869"/>
              <a:chOff x="1411108" y="1703346"/>
              <a:chExt cx="2557056" cy="959869"/>
            </a:xfrm>
          </p:grpSpPr>
          <p:sp>
            <p:nvSpPr>
              <p:cNvPr id="144" name="文本框 143"/>
              <p:cNvSpPr txBox="1"/>
              <p:nvPr/>
            </p:nvSpPr>
            <p:spPr>
              <a:xfrm>
                <a:off x="1411108" y="1703346"/>
                <a:ext cx="2557056" cy="338554"/>
              </a:xfrm>
              <a:prstGeom prst="rect">
                <a:avLst/>
              </a:prstGeom>
              <a:noFill/>
            </p:spPr>
            <p:txBody>
              <a:bodyPr wrap="square" rtlCol="0">
                <a:spAutoFit/>
              </a:bodyPr>
              <a:lstStyle/>
              <a:p>
                <a:r>
                  <a:rPr lang="zh-CN" altLang="en-US" sz="1600" dirty="0">
                    <a:solidFill>
                      <a:prstClr val="white"/>
                    </a:solidFill>
                    <a:latin typeface="微软雅黑"/>
                    <a:ea typeface="微软雅黑"/>
                  </a:rPr>
                  <a:t>在此添加标题</a:t>
                </a:r>
              </a:p>
            </p:txBody>
          </p:sp>
          <p:sp>
            <p:nvSpPr>
              <p:cNvPr id="145" name="文本框 144"/>
              <p:cNvSpPr txBox="1"/>
              <p:nvPr/>
            </p:nvSpPr>
            <p:spPr>
              <a:xfrm>
                <a:off x="1411109" y="1955329"/>
                <a:ext cx="1956206" cy="707886"/>
              </a:xfrm>
              <a:prstGeom prst="rect">
                <a:avLst/>
              </a:prstGeom>
              <a:noFill/>
            </p:spPr>
            <p:txBody>
              <a:bodyPr wrap="square" rtlCol="0" anchor="ctr">
                <a:spAutoFit/>
              </a:bodyPr>
              <a:lstStyle/>
              <a:p>
                <a:r>
                  <a:rPr lang="en-US" altLang="zh-CN" sz="1000" dirty="0">
                    <a:solidFill>
                      <a:prstClr val="white"/>
                    </a:solidFill>
                    <a:latin typeface="Century Gothic"/>
                    <a:ea typeface="Roboto" panose="02000000000000000000" pitchFamily="2" charset="0"/>
                  </a:rPr>
                  <a:t>If you are going to use a passage of </a:t>
                </a:r>
                <a:r>
                  <a:rPr lang="en-US" altLang="zh-CN" sz="1000" dirty="0" err="1">
                    <a:solidFill>
                      <a:prstClr val="white"/>
                    </a:solidFill>
                    <a:latin typeface="Century Gothic"/>
                    <a:ea typeface="Roboto" panose="02000000000000000000" pitchFamily="2" charset="0"/>
                  </a:rPr>
                  <a:t>Lorem</a:t>
                </a:r>
                <a:r>
                  <a:rPr lang="en-US" altLang="zh-CN" sz="1000" dirty="0">
                    <a:solidFill>
                      <a:prstClr val="white"/>
                    </a:solidFill>
                    <a:latin typeface="Century Gothic"/>
                    <a:ea typeface="Roboto" panose="02000000000000000000" pitchFamily="2" charset="0"/>
                  </a:rPr>
                  <a:t> </a:t>
                </a:r>
                <a:r>
                  <a:rPr lang="en-US" altLang="zh-CN" sz="1000" dirty="0" err="1">
                    <a:solidFill>
                      <a:prstClr val="white"/>
                    </a:solidFill>
                    <a:latin typeface="Century Gothic"/>
                    <a:ea typeface="Roboto" panose="02000000000000000000" pitchFamily="2" charset="0"/>
                  </a:rPr>
                  <a:t>Ipsum</a:t>
                </a:r>
                <a:r>
                  <a:rPr lang="en-US" altLang="zh-CN" sz="1000" dirty="0">
                    <a:solidFill>
                      <a:prstClr val="white"/>
                    </a:solidFill>
                    <a:latin typeface="Century Gothic"/>
                    <a:ea typeface="Roboto" panose="02000000000000000000" pitchFamily="2" charset="0"/>
                  </a:rPr>
                  <a:t>, you need to be sure there isn't anything embarrassing</a:t>
                </a:r>
                <a:endParaRPr lang="id-ID" altLang="zh-CN" sz="1000" dirty="0">
                  <a:solidFill>
                    <a:prstClr val="white"/>
                  </a:solidFill>
                  <a:latin typeface="Century Gothic"/>
                  <a:ea typeface="微软雅黑"/>
                </a:endParaRPr>
              </a:p>
            </p:txBody>
          </p:sp>
        </p:grpSp>
      </p:grpSp>
      <p:grpSp>
        <p:nvGrpSpPr>
          <p:cNvPr id="8" name="组合 7" descr="e7d195523061f1c0dc554706afe4c72a60a25314cbaece805811E654B44695D34D35691164BB3D154CCFD5D798F6FEAD99EAA8F1ADC3D4AFA5BC9ED0BB3A4B45073A038AC38E89AB54D31AA59602B9F1AF515D2DA0EBB7AB45FA3A5B4B65729FCD61772C0E8112D71FCFA6F69E6E615643061221A7D4C3A336328987F7DF8577A0567C5A47397019"/>
          <p:cNvGrpSpPr/>
          <p:nvPr/>
        </p:nvGrpSpPr>
        <p:grpSpPr>
          <a:xfrm>
            <a:off x="7099304" y="4209812"/>
            <a:ext cx="4165596" cy="1512446"/>
            <a:chOff x="7099304" y="4209812"/>
            <a:chExt cx="4165596" cy="1512446"/>
          </a:xfrm>
        </p:grpSpPr>
        <p:grpSp>
          <p:nvGrpSpPr>
            <p:cNvPr id="117" name="Group 9"/>
            <p:cNvGrpSpPr/>
            <p:nvPr/>
          </p:nvGrpSpPr>
          <p:grpSpPr>
            <a:xfrm>
              <a:off x="8445501" y="4480203"/>
              <a:ext cx="2819399" cy="1242055"/>
              <a:chOff x="1600200" y="1295400"/>
              <a:chExt cx="5410200" cy="649312"/>
            </a:xfrm>
          </p:grpSpPr>
          <p:sp>
            <p:nvSpPr>
              <p:cNvPr id="118" name="Rounded Rectangle 34"/>
              <p:cNvSpPr/>
              <p:nvPr/>
            </p:nvSpPr>
            <p:spPr>
              <a:xfrm>
                <a:off x="1600200" y="1335113"/>
                <a:ext cx="5410200" cy="609599"/>
              </a:xfrm>
              <a:prstGeom prst="roundRect">
                <a:avLst>
                  <a:gd name="adj" fmla="val 7228"/>
                </a:avLst>
              </a:prstGeom>
              <a:gradFill>
                <a:gsLst>
                  <a:gs pos="0">
                    <a:srgbClr val="616264"/>
                  </a:gs>
                  <a:gs pos="100000">
                    <a:srgbClr val="999A9E"/>
                  </a:gs>
                </a:gsLst>
                <a:lin ang="5400000" scaled="1"/>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Century Gothic"/>
                  <a:ea typeface="微软雅黑"/>
                  <a:cs typeface="+mn-cs"/>
                </a:endParaRPr>
              </a:p>
            </p:txBody>
          </p:sp>
          <p:sp>
            <p:nvSpPr>
              <p:cNvPr id="119" name="Rounded Rectangle 35"/>
              <p:cNvSpPr/>
              <p:nvPr/>
            </p:nvSpPr>
            <p:spPr>
              <a:xfrm>
                <a:off x="1600200" y="1295400"/>
                <a:ext cx="5410200" cy="609600"/>
              </a:xfrm>
              <a:prstGeom prst="roundRect">
                <a:avLst>
                  <a:gd name="adj" fmla="val 10132"/>
                </a:avLst>
              </a:prstGeom>
              <a:gradFill>
                <a:gsLst>
                  <a:gs pos="0">
                    <a:srgbClr val="616264"/>
                  </a:gs>
                  <a:gs pos="100000">
                    <a:srgbClr val="999A9E"/>
                  </a:gs>
                </a:gsLst>
                <a:lin ang="5400000" scaled="1"/>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Century Gothic"/>
                  <a:ea typeface="微软雅黑"/>
                  <a:cs typeface="+mn-cs"/>
                </a:endParaRPr>
              </a:p>
            </p:txBody>
          </p:sp>
        </p:grpSp>
        <p:cxnSp>
          <p:nvCxnSpPr>
            <p:cNvPr id="121" name="Elbow Connector 46"/>
            <p:cNvCxnSpPr/>
            <p:nvPr/>
          </p:nvCxnSpPr>
          <p:spPr>
            <a:xfrm flipH="1" flipV="1">
              <a:off x="7099304" y="4209812"/>
              <a:ext cx="1231897" cy="928733"/>
            </a:xfrm>
            <a:prstGeom prst="bentConnector3">
              <a:avLst>
                <a:gd name="adj1" fmla="val 50000"/>
              </a:avLst>
            </a:prstGeom>
            <a:noFill/>
            <a:ln w="38100" cap="flat" cmpd="sng" algn="ctr">
              <a:solidFill>
                <a:srgbClr val="828386"/>
              </a:solidFill>
              <a:prstDash val="solid"/>
              <a:miter lim="800000"/>
              <a:headEnd type="oval" w="med" len="med"/>
              <a:tailEnd type="triangle" w="med" len="med"/>
            </a:ln>
            <a:effectLst/>
          </p:spPr>
        </p:cxnSp>
        <p:sp>
          <p:nvSpPr>
            <p:cNvPr id="125" name="Freeform 15"/>
            <p:cNvSpPr>
              <a:spLocks noEditPoints="1"/>
            </p:cNvSpPr>
            <p:nvPr/>
          </p:nvSpPr>
          <p:spPr bwMode="auto">
            <a:xfrm>
              <a:off x="10517808" y="4866830"/>
              <a:ext cx="654024" cy="490519"/>
            </a:xfrm>
            <a:custGeom>
              <a:avLst/>
              <a:gdLst/>
              <a:ahLst/>
              <a:cxnLst>
                <a:cxn ang="0">
                  <a:pos x="168" y="126"/>
                </a:cxn>
                <a:cxn ang="0">
                  <a:pos x="0" y="126"/>
                </a:cxn>
                <a:cxn ang="0">
                  <a:pos x="0" y="0"/>
                </a:cxn>
                <a:cxn ang="0">
                  <a:pos x="10" y="0"/>
                </a:cxn>
                <a:cxn ang="0">
                  <a:pos x="10" y="115"/>
                </a:cxn>
                <a:cxn ang="0">
                  <a:pos x="168" y="115"/>
                </a:cxn>
                <a:cxn ang="0">
                  <a:pos x="168" y="126"/>
                </a:cxn>
                <a:cxn ang="0">
                  <a:pos x="54" y="104"/>
                </a:cxn>
                <a:cxn ang="0">
                  <a:pos x="32" y="104"/>
                </a:cxn>
                <a:cxn ang="0">
                  <a:pos x="32" y="63"/>
                </a:cxn>
                <a:cxn ang="0">
                  <a:pos x="54" y="63"/>
                </a:cxn>
                <a:cxn ang="0">
                  <a:pos x="54" y="104"/>
                </a:cxn>
                <a:cxn ang="0">
                  <a:pos x="84" y="104"/>
                </a:cxn>
                <a:cxn ang="0">
                  <a:pos x="64" y="104"/>
                </a:cxn>
                <a:cxn ang="0">
                  <a:pos x="64" y="19"/>
                </a:cxn>
                <a:cxn ang="0">
                  <a:pos x="84" y="19"/>
                </a:cxn>
                <a:cxn ang="0">
                  <a:pos x="84" y="104"/>
                </a:cxn>
                <a:cxn ang="0">
                  <a:pos x="116" y="104"/>
                </a:cxn>
                <a:cxn ang="0">
                  <a:pos x="95" y="104"/>
                </a:cxn>
                <a:cxn ang="0">
                  <a:pos x="95" y="41"/>
                </a:cxn>
                <a:cxn ang="0">
                  <a:pos x="116" y="41"/>
                </a:cxn>
                <a:cxn ang="0">
                  <a:pos x="116" y="104"/>
                </a:cxn>
                <a:cxn ang="0">
                  <a:pos x="147" y="104"/>
                </a:cxn>
                <a:cxn ang="0">
                  <a:pos x="127" y="104"/>
                </a:cxn>
                <a:cxn ang="0">
                  <a:pos x="127" y="9"/>
                </a:cxn>
                <a:cxn ang="0">
                  <a:pos x="147" y="9"/>
                </a:cxn>
                <a:cxn ang="0">
                  <a:pos x="147" y="104"/>
                </a:cxn>
              </a:cxnLst>
              <a:rect l="0" t="0" r="r" b="b"/>
              <a:pathLst>
                <a:path w="168" h="126">
                  <a:moveTo>
                    <a:pt x="168" y="126"/>
                  </a:moveTo>
                  <a:lnTo>
                    <a:pt x="0" y="126"/>
                  </a:lnTo>
                  <a:lnTo>
                    <a:pt x="0" y="0"/>
                  </a:lnTo>
                  <a:lnTo>
                    <a:pt x="10" y="0"/>
                  </a:lnTo>
                  <a:lnTo>
                    <a:pt x="10" y="115"/>
                  </a:lnTo>
                  <a:lnTo>
                    <a:pt x="168" y="115"/>
                  </a:lnTo>
                  <a:lnTo>
                    <a:pt x="168" y="126"/>
                  </a:lnTo>
                  <a:close/>
                  <a:moveTo>
                    <a:pt x="54" y="104"/>
                  </a:moveTo>
                  <a:lnTo>
                    <a:pt x="32" y="104"/>
                  </a:lnTo>
                  <a:lnTo>
                    <a:pt x="32" y="63"/>
                  </a:lnTo>
                  <a:lnTo>
                    <a:pt x="54" y="63"/>
                  </a:lnTo>
                  <a:lnTo>
                    <a:pt x="54" y="104"/>
                  </a:lnTo>
                  <a:close/>
                  <a:moveTo>
                    <a:pt x="84" y="104"/>
                  </a:moveTo>
                  <a:lnTo>
                    <a:pt x="64" y="104"/>
                  </a:lnTo>
                  <a:lnTo>
                    <a:pt x="64" y="19"/>
                  </a:lnTo>
                  <a:lnTo>
                    <a:pt x="84" y="19"/>
                  </a:lnTo>
                  <a:lnTo>
                    <a:pt x="84" y="104"/>
                  </a:lnTo>
                  <a:close/>
                  <a:moveTo>
                    <a:pt x="116" y="104"/>
                  </a:moveTo>
                  <a:lnTo>
                    <a:pt x="95" y="104"/>
                  </a:lnTo>
                  <a:lnTo>
                    <a:pt x="95" y="41"/>
                  </a:lnTo>
                  <a:lnTo>
                    <a:pt x="116" y="41"/>
                  </a:lnTo>
                  <a:lnTo>
                    <a:pt x="116" y="104"/>
                  </a:lnTo>
                  <a:close/>
                  <a:moveTo>
                    <a:pt x="147" y="104"/>
                  </a:moveTo>
                  <a:lnTo>
                    <a:pt x="127" y="104"/>
                  </a:lnTo>
                  <a:lnTo>
                    <a:pt x="127" y="9"/>
                  </a:lnTo>
                  <a:lnTo>
                    <a:pt x="147" y="9"/>
                  </a:lnTo>
                  <a:lnTo>
                    <a:pt x="147" y="104"/>
                  </a:lnTo>
                  <a:close/>
                </a:path>
              </a:pathLst>
            </a:custGeom>
            <a:solidFill>
              <a:sysClr val="window" lastClr="FFFFFF"/>
            </a:solid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3556" b="0" i="0" u="none" strike="noStrike" kern="0" cap="none" spc="0" normalizeH="0" baseline="0" noProof="0" dirty="0">
                <a:ln>
                  <a:noFill/>
                </a:ln>
                <a:solidFill>
                  <a:prstClr val="black"/>
                </a:solidFill>
                <a:effectLst/>
                <a:uLnTx/>
                <a:uFillTx/>
                <a:latin typeface="Century Gothic"/>
                <a:ea typeface="微软雅黑"/>
              </a:endParaRPr>
            </a:p>
          </p:txBody>
        </p:sp>
        <p:grpSp>
          <p:nvGrpSpPr>
            <p:cNvPr id="146" name="组合 145"/>
            <p:cNvGrpSpPr/>
            <p:nvPr/>
          </p:nvGrpSpPr>
          <p:grpSpPr>
            <a:xfrm>
              <a:off x="8537623" y="4577174"/>
              <a:ext cx="2557056" cy="959869"/>
              <a:chOff x="1411108" y="1703346"/>
              <a:chExt cx="2557056" cy="959869"/>
            </a:xfrm>
          </p:grpSpPr>
          <p:sp>
            <p:nvSpPr>
              <p:cNvPr id="147" name="文本框 146"/>
              <p:cNvSpPr txBox="1"/>
              <p:nvPr/>
            </p:nvSpPr>
            <p:spPr>
              <a:xfrm>
                <a:off x="1411108" y="1703346"/>
                <a:ext cx="2557056" cy="338554"/>
              </a:xfrm>
              <a:prstGeom prst="rect">
                <a:avLst/>
              </a:prstGeom>
              <a:noFill/>
            </p:spPr>
            <p:txBody>
              <a:bodyPr wrap="square" rtlCol="0">
                <a:spAutoFit/>
              </a:bodyPr>
              <a:lstStyle/>
              <a:p>
                <a:r>
                  <a:rPr lang="zh-CN" altLang="en-US" sz="1600" dirty="0">
                    <a:solidFill>
                      <a:prstClr val="white"/>
                    </a:solidFill>
                    <a:latin typeface="微软雅黑"/>
                    <a:ea typeface="微软雅黑"/>
                  </a:rPr>
                  <a:t>在此添加标题</a:t>
                </a:r>
              </a:p>
            </p:txBody>
          </p:sp>
          <p:sp>
            <p:nvSpPr>
              <p:cNvPr id="148" name="文本框 147"/>
              <p:cNvSpPr txBox="1"/>
              <p:nvPr/>
            </p:nvSpPr>
            <p:spPr>
              <a:xfrm>
                <a:off x="1411109" y="1955329"/>
                <a:ext cx="1956206" cy="707886"/>
              </a:xfrm>
              <a:prstGeom prst="rect">
                <a:avLst/>
              </a:prstGeom>
              <a:noFill/>
            </p:spPr>
            <p:txBody>
              <a:bodyPr wrap="square" rtlCol="0" anchor="ctr">
                <a:spAutoFit/>
              </a:bodyPr>
              <a:lstStyle/>
              <a:p>
                <a:r>
                  <a:rPr lang="en-US" altLang="zh-CN" sz="1000" dirty="0">
                    <a:solidFill>
                      <a:prstClr val="white"/>
                    </a:solidFill>
                    <a:latin typeface="Century Gothic"/>
                    <a:ea typeface="Roboto" panose="02000000000000000000" pitchFamily="2" charset="0"/>
                  </a:rPr>
                  <a:t>If you are going to use a passage of </a:t>
                </a:r>
                <a:r>
                  <a:rPr lang="en-US" altLang="zh-CN" sz="1000" dirty="0" err="1">
                    <a:solidFill>
                      <a:prstClr val="white"/>
                    </a:solidFill>
                    <a:latin typeface="Century Gothic"/>
                    <a:ea typeface="Roboto" panose="02000000000000000000" pitchFamily="2" charset="0"/>
                  </a:rPr>
                  <a:t>Lorem</a:t>
                </a:r>
                <a:r>
                  <a:rPr lang="en-US" altLang="zh-CN" sz="1000" dirty="0">
                    <a:solidFill>
                      <a:prstClr val="white"/>
                    </a:solidFill>
                    <a:latin typeface="Century Gothic"/>
                    <a:ea typeface="Roboto" panose="02000000000000000000" pitchFamily="2" charset="0"/>
                  </a:rPr>
                  <a:t> </a:t>
                </a:r>
                <a:r>
                  <a:rPr lang="en-US" altLang="zh-CN" sz="1000" dirty="0" err="1">
                    <a:solidFill>
                      <a:prstClr val="white"/>
                    </a:solidFill>
                    <a:latin typeface="Century Gothic"/>
                    <a:ea typeface="Roboto" panose="02000000000000000000" pitchFamily="2" charset="0"/>
                  </a:rPr>
                  <a:t>Ipsum</a:t>
                </a:r>
                <a:r>
                  <a:rPr lang="en-US" altLang="zh-CN" sz="1000" dirty="0">
                    <a:solidFill>
                      <a:prstClr val="white"/>
                    </a:solidFill>
                    <a:latin typeface="Century Gothic"/>
                    <a:ea typeface="Roboto" panose="02000000000000000000" pitchFamily="2" charset="0"/>
                  </a:rPr>
                  <a:t>, you need to be sure there isn't anything embarrassing</a:t>
                </a:r>
                <a:endParaRPr lang="id-ID" altLang="zh-CN" sz="1000" dirty="0">
                  <a:solidFill>
                    <a:prstClr val="white"/>
                  </a:solidFill>
                  <a:latin typeface="Century Gothic"/>
                  <a:ea typeface="微软雅黑"/>
                </a:endParaRPr>
              </a:p>
            </p:txBody>
          </p:sp>
        </p:grpSp>
      </p:grpSp>
      <p:sp>
        <p:nvSpPr>
          <p:cNvPr id="9" name="e7d195523061f1c0" descr="e7d195523061f1c0dc554706afe4c72a60a25314cbaece805811E654B44695D34D35691164BB3D154CCFD5D798F6FEAD99EAA8F1ADC3D4AFA5BC9ED0BB3A4B45073A038AC38E89AB54D31AA59602B9F1AF515D2DA0EBB7AB45FA3A5B4B65729FCD61772C0E8112D71FCFA6F69E6E615643061221A7D4C3A336328987F7DF8577A0567C5A47397019" hidden="1">
            <a:extLst>
              <a:ext uri="{FF2B5EF4-FFF2-40B4-BE49-F238E27FC236}">
                <a16:creationId xmlns:a16="http://schemas.microsoft.com/office/drawing/2014/main" xmlns="" id="{3B99C022-ABF2-48C2-968D-F2C41988D56D}"/>
              </a:ext>
            </a:extLst>
          </p:cNvPr>
          <p:cNvSpPr txBox="1"/>
          <p:nvPr/>
        </p:nvSpPr>
        <p:spPr>
          <a:xfrm>
            <a:off x="-355600" y="1803400"/>
            <a:ext cx="262251" cy="1016000"/>
          </a:xfrm>
          <a:prstGeom prst="rect">
            <a:avLst/>
          </a:prstGeom>
          <a:noFill/>
        </p:spPr>
        <p:txBody>
          <a:bodyPr vert="wordArtVert" rtlCol="0">
            <a:spAutoFit/>
          </a:bodyPr>
          <a:lstStyle/>
          <a:p>
            <a:r>
              <a:rPr lang="en-US" altLang="zh-CN" sz="100"/>
              <a:t>e7d195523061f1c0dc554706afe4c72a60a25314cbaece805811E654B44695D34D35691164BB3D154CCFD5D798F6FEAD99EAA8F1ADC3D4AFA5BC9ED0BB3A4B45073A038AC38E89AB54D31AA59602B9F1AF515D2DA0EBB7AB45FA3A5B4B65729FCD61772C0E8112D71FCFA6F69E6E615643061221A7D4C3A336328987F7DF8577A0567C5A47397019</a:t>
            </a:r>
            <a:endParaRPr lang="zh-CN" altLang="en-US" sz="100"/>
          </a:p>
        </p:txBody>
      </p:sp>
    </p:spTree>
    <p:extLst>
      <p:ext uri="{BB962C8B-B14F-4D97-AF65-F5344CB8AC3E}">
        <p14:creationId xmlns:p14="http://schemas.microsoft.com/office/powerpoint/2010/main" val="224005279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nodeType="withEffect">
                                  <p:stCondLst>
                                    <p:cond delay="0"/>
                                  </p:stCondLst>
                                  <p:childTnLst>
                                    <p:set>
                                      <p:cBhvr>
                                        <p:cTn id="6" dur="1" fill="hold">
                                          <p:stCondLst>
                                            <p:cond delay="0"/>
                                          </p:stCondLst>
                                        </p:cTn>
                                        <p:tgtEl>
                                          <p:spTgt spid="126"/>
                                        </p:tgtEl>
                                        <p:attrNameLst>
                                          <p:attrName>style.visibility</p:attrName>
                                        </p:attrNameLst>
                                      </p:cBhvr>
                                      <p:to>
                                        <p:strVal val="visible"/>
                                      </p:to>
                                    </p:set>
                                    <p:anim calcmode="lin" valueType="num">
                                      <p:cBhvr>
                                        <p:cTn id="7" dur="750" fill="hold"/>
                                        <p:tgtEl>
                                          <p:spTgt spid="126"/>
                                        </p:tgtEl>
                                        <p:attrNameLst>
                                          <p:attrName>ppt_w</p:attrName>
                                        </p:attrNameLst>
                                      </p:cBhvr>
                                      <p:tavLst>
                                        <p:tav tm="0">
                                          <p:val>
                                            <p:fltVal val="0"/>
                                          </p:val>
                                        </p:tav>
                                        <p:tav tm="100000">
                                          <p:val>
                                            <p:strVal val="#ppt_w"/>
                                          </p:val>
                                        </p:tav>
                                      </p:tavLst>
                                    </p:anim>
                                    <p:anim calcmode="lin" valueType="num">
                                      <p:cBhvr>
                                        <p:cTn id="8" dur="750" fill="hold"/>
                                        <p:tgtEl>
                                          <p:spTgt spid="126"/>
                                        </p:tgtEl>
                                        <p:attrNameLst>
                                          <p:attrName>ppt_h</p:attrName>
                                        </p:attrNameLst>
                                      </p:cBhvr>
                                      <p:tavLst>
                                        <p:tav tm="0">
                                          <p:val>
                                            <p:fltVal val="0"/>
                                          </p:val>
                                        </p:tav>
                                        <p:tav tm="100000">
                                          <p:val>
                                            <p:strVal val="#ppt_h"/>
                                          </p:val>
                                        </p:tav>
                                      </p:tavLst>
                                    </p:anim>
                                    <p:anim calcmode="lin" valueType="num">
                                      <p:cBhvr>
                                        <p:cTn id="9" dur="750" fill="hold"/>
                                        <p:tgtEl>
                                          <p:spTgt spid="126"/>
                                        </p:tgtEl>
                                        <p:attrNameLst>
                                          <p:attrName>style.rotation</p:attrName>
                                        </p:attrNameLst>
                                      </p:cBhvr>
                                      <p:tavLst>
                                        <p:tav tm="0">
                                          <p:val>
                                            <p:fltVal val="360"/>
                                          </p:val>
                                        </p:tav>
                                        <p:tav tm="100000">
                                          <p:val>
                                            <p:fltVal val="0"/>
                                          </p:val>
                                        </p:tav>
                                      </p:tavLst>
                                    </p:anim>
                                    <p:animEffect transition="in" filter="fade">
                                      <p:cBhvr>
                                        <p:cTn id="10" dur="750"/>
                                        <p:tgtEl>
                                          <p:spTgt spid="126"/>
                                        </p:tgtEl>
                                      </p:cBhvr>
                                    </p:animEffect>
                                  </p:childTnLst>
                                </p:cTn>
                              </p:par>
                            </p:childTnLst>
                          </p:cTn>
                        </p:par>
                        <p:par>
                          <p:cTn id="11" fill="hold">
                            <p:stCondLst>
                              <p:cond delay="750"/>
                            </p:stCondLst>
                            <p:childTnLst>
                              <p:par>
                                <p:cTn id="12" presetID="10" presetClass="entr" presetSubtype="0" fill="hold" nodeType="afterEffect">
                                  <p:stCondLst>
                                    <p:cond delay="0"/>
                                  </p:stCondLst>
                                  <p:childTnLst>
                                    <p:set>
                                      <p:cBhvr>
                                        <p:cTn id="13" dur="1" fill="hold">
                                          <p:stCondLst>
                                            <p:cond delay="0"/>
                                          </p:stCondLst>
                                        </p:cTn>
                                        <p:tgtEl>
                                          <p:spTgt spid="2"/>
                                        </p:tgtEl>
                                        <p:attrNameLst>
                                          <p:attrName>style.visibility</p:attrName>
                                        </p:attrNameLst>
                                      </p:cBhvr>
                                      <p:to>
                                        <p:strVal val="visible"/>
                                      </p:to>
                                    </p:set>
                                    <p:animEffect transition="in" filter="fade">
                                      <p:cBhvr>
                                        <p:cTn id="14" dur="500"/>
                                        <p:tgtEl>
                                          <p:spTgt spid="2"/>
                                        </p:tgtEl>
                                      </p:cBhvr>
                                    </p:animEffect>
                                  </p:childTnLst>
                                </p:cTn>
                              </p:par>
                              <p:par>
                                <p:cTn id="15" presetID="10" presetClass="entr" presetSubtype="0" fill="hold" nodeType="withEffect">
                                  <p:stCondLst>
                                    <p:cond delay="10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500"/>
                                        <p:tgtEl>
                                          <p:spTgt spid="6"/>
                                        </p:tgtEl>
                                      </p:cBhvr>
                                    </p:animEffect>
                                  </p:childTnLst>
                                </p:cTn>
                              </p:par>
                              <p:par>
                                <p:cTn id="18" presetID="10" presetClass="entr" presetSubtype="0" fill="hold" nodeType="withEffect">
                                  <p:stCondLst>
                                    <p:cond delay="200"/>
                                  </p:stCondLst>
                                  <p:childTnLst>
                                    <p:set>
                                      <p:cBhvr>
                                        <p:cTn id="19" dur="1" fill="hold">
                                          <p:stCondLst>
                                            <p:cond delay="0"/>
                                          </p:stCondLst>
                                        </p:cTn>
                                        <p:tgtEl>
                                          <p:spTgt spid="4"/>
                                        </p:tgtEl>
                                        <p:attrNameLst>
                                          <p:attrName>style.visibility</p:attrName>
                                        </p:attrNameLst>
                                      </p:cBhvr>
                                      <p:to>
                                        <p:strVal val="visible"/>
                                      </p:to>
                                    </p:set>
                                    <p:animEffect transition="in" filter="fade">
                                      <p:cBhvr>
                                        <p:cTn id="20" dur="500"/>
                                        <p:tgtEl>
                                          <p:spTgt spid="4"/>
                                        </p:tgtEl>
                                      </p:cBhvr>
                                    </p:animEffect>
                                  </p:childTnLst>
                                </p:cTn>
                              </p:par>
                              <p:par>
                                <p:cTn id="21" presetID="10" presetClass="entr" presetSubtype="0" fill="hold" nodeType="withEffect">
                                  <p:stCondLst>
                                    <p:cond delay="300"/>
                                  </p:stCondLst>
                                  <p:childTnLst>
                                    <p:set>
                                      <p:cBhvr>
                                        <p:cTn id="22" dur="1" fill="hold">
                                          <p:stCondLst>
                                            <p:cond delay="0"/>
                                          </p:stCondLst>
                                        </p:cTn>
                                        <p:tgtEl>
                                          <p:spTgt spid="7"/>
                                        </p:tgtEl>
                                        <p:attrNameLst>
                                          <p:attrName>style.visibility</p:attrName>
                                        </p:attrNameLst>
                                      </p:cBhvr>
                                      <p:to>
                                        <p:strVal val="visible"/>
                                      </p:to>
                                    </p:set>
                                    <p:animEffect transition="in" filter="fade">
                                      <p:cBhvr>
                                        <p:cTn id="23" dur="500"/>
                                        <p:tgtEl>
                                          <p:spTgt spid="7"/>
                                        </p:tgtEl>
                                      </p:cBhvr>
                                    </p:animEffect>
                                  </p:childTnLst>
                                </p:cTn>
                              </p:par>
                              <p:par>
                                <p:cTn id="24" presetID="10" presetClass="entr" presetSubtype="0" fill="hold" nodeType="withEffect">
                                  <p:stCondLst>
                                    <p:cond delay="400"/>
                                  </p:stCondLst>
                                  <p:childTnLst>
                                    <p:set>
                                      <p:cBhvr>
                                        <p:cTn id="25" dur="1" fill="hold">
                                          <p:stCondLst>
                                            <p:cond delay="0"/>
                                          </p:stCondLst>
                                        </p:cTn>
                                        <p:tgtEl>
                                          <p:spTgt spid="5"/>
                                        </p:tgtEl>
                                        <p:attrNameLst>
                                          <p:attrName>style.visibility</p:attrName>
                                        </p:attrNameLst>
                                      </p:cBhvr>
                                      <p:to>
                                        <p:strVal val="visible"/>
                                      </p:to>
                                    </p:set>
                                    <p:animEffect transition="in" filter="fade">
                                      <p:cBhvr>
                                        <p:cTn id="26" dur="500"/>
                                        <p:tgtEl>
                                          <p:spTgt spid="5"/>
                                        </p:tgtEl>
                                      </p:cBhvr>
                                    </p:animEffect>
                                  </p:childTnLst>
                                </p:cTn>
                              </p:par>
                              <p:par>
                                <p:cTn id="27" presetID="10" presetClass="entr" presetSubtype="0" fill="hold" nodeType="withEffect">
                                  <p:stCondLst>
                                    <p:cond delay="500"/>
                                  </p:stCondLst>
                                  <p:childTnLst>
                                    <p:set>
                                      <p:cBhvr>
                                        <p:cTn id="28" dur="1" fill="hold">
                                          <p:stCondLst>
                                            <p:cond delay="0"/>
                                          </p:stCondLst>
                                        </p:cTn>
                                        <p:tgtEl>
                                          <p:spTgt spid="8"/>
                                        </p:tgtEl>
                                        <p:attrNameLst>
                                          <p:attrName>style.visibility</p:attrName>
                                        </p:attrNameLst>
                                      </p:cBhvr>
                                      <p:to>
                                        <p:strVal val="visible"/>
                                      </p:to>
                                    </p:set>
                                    <p:animEffect transition="in" filter="fade">
                                      <p:cBhvr>
                                        <p:cTn id="29"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9" name="组合 88" descr="e7d195523061f1c0dc554706afe4c72a60a25314cbaece805811E654B44695D34D35691164BB3D154CCFD5D798F6FEAD99EAA8F1ADC3D4AFA5BC9ED0BB3A4B45073A038AC38E89AB54D31AA59602B9F1AF515D2DA0EBB7AB45FA3A5B4B65729FCD61772C0E8112D71FCFA6F69E6E615643061221A7D4C3A336328987F7DF8577A0567C5A47397019"/>
          <p:cNvGrpSpPr/>
          <p:nvPr/>
        </p:nvGrpSpPr>
        <p:grpSpPr>
          <a:xfrm>
            <a:off x="-25037" y="0"/>
            <a:ext cx="12247825" cy="6856171"/>
            <a:chOff x="-25037" y="0"/>
            <a:chExt cx="12247825" cy="6856171"/>
          </a:xfrm>
        </p:grpSpPr>
        <p:grpSp>
          <p:nvGrpSpPr>
            <p:cNvPr id="88" name="组合 87"/>
            <p:cNvGrpSpPr/>
            <p:nvPr/>
          </p:nvGrpSpPr>
          <p:grpSpPr>
            <a:xfrm>
              <a:off x="-25037" y="6296365"/>
              <a:ext cx="3619030" cy="559806"/>
              <a:chOff x="-25037" y="6296365"/>
              <a:chExt cx="3619030" cy="559806"/>
            </a:xfrm>
          </p:grpSpPr>
          <p:sp>
            <p:nvSpPr>
              <p:cNvPr id="68" name="Freeform 51"/>
              <p:cNvSpPr>
                <a:spLocks/>
              </p:cNvSpPr>
              <p:nvPr/>
            </p:nvSpPr>
            <p:spPr bwMode="auto">
              <a:xfrm>
                <a:off x="1830901" y="6613456"/>
                <a:ext cx="1763092" cy="242715"/>
              </a:xfrm>
              <a:custGeom>
                <a:avLst/>
                <a:gdLst>
                  <a:gd name="T0" fmla="*/ 7572 w 7572"/>
                  <a:gd name="T1" fmla="*/ 1042 h 1042"/>
                  <a:gd name="T2" fmla="*/ 2545 w 7572"/>
                  <a:gd name="T3" fmla="*/ 146 h 1042"/>
                  <a:gd name="T4" fmla="*/ 0 w 7572"/>
                  <a:gd name="T5" fmla="*/ 1042 h 1042"/>
                  <a:gd name="T6" fmla="*/ 7572 w 7572"/>
                  <a:gd name="T7" fmla="*/ 1042 h 1042"/>
                </a:gdLst>
                <a:ahLst/>
                <a:cxnLst>
                  <a:cxn ang="0">
                    <a:pos x="T0" y="T1"/>
                  </a:cxn>
                  <a:cxn ang="0">
                    <a:pos x="T2" y="T3"/>
                  </a:cxn>
                  <a:cxn ang="0">
                    <a:pos x="T4" y="T5"/>
                  </a:cxn>
                  <a:cxn ang="0">
                    <a:pos x="T6" y="T7"/>
                  </a:cxn>
                </a:cxnLst>
                <a:rect l="0" t="0" r="r" b="b"/>
                <a:pathLst>
                  <a:path w="7572" h="1042">
                    <a:moveTo>
                      <a:pt x="7572" y="1042"/>
                    </a:moveTo>
                    <a:cubicBezTo>
                      <a:pt x="7572" y="1042"/>
                      <a:pt x="4451" y="0"/>
                      <a:pt x="2545" y="146"/>
                    </a:cubicBezTo>
                    <a:cubicBezTo>
                      <a:pt x="2545" y="146"/>
                      <a:pt x="924" y="214"/>
                      <a:pt x="0" y="1042"/>
                    </a:cubicBezTo>
                    <a:lnTo>
                      <a:pt x="7572" y="1042"/>
                    </a:lnTo>
                    <a:close/>
                  </a:path>
                </a:pathLst>
              </a:custGeom>
              <a:solidFill>
                <a:srgbClr val="98C03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9" name="Freeform 52"/>
              <p:cNvSpPr>
                <a:spLocks/>
              </p:cNvSpPr>
              <p:nvPr/>
            </p:nvSpPr>
            <p:spPr bwMode="auto">
              <a:xfrm>
                <a:off x="-25037" y="6757126"/>
                <a:ext cx="372006" cy="99045"/>
              </a:xfrm>
              <a:custGeom>
                <a:avLst/>
                <a:gdLst>
                  <a:gd name="T0" fmla="*/ 0 w 3001"/>
                  <a:gd name="T1" fmla="*/ 799 h 799"/>
                  <a:gd name="T2" fmla="*/ 0 w 3001"/>
                  <a:gd name="T3" fmla="*/ 0 h 799"/>
                  <a:gd name="T4" fmla="*/ 3001 w 3001"/>
                  <a:gd name="T5" fmla="*/ 117 h 799"/>
                  <a:gd name="T6" fmla="*/ 1910 w 3001"/>
                  <a:gd name="T7" fmla="*/ 799 h 799"/>
                  <a:gd name="T8" fmla="*/ 0 w 3001"/>
                  <a:gd name="T9" fmla="*/ 799 h 799"/>
                </a:gdLst>
                <a:ahLst/>
                <a:cxnLst>
                  <a:cxn ang="0">
                    <a:pos x="T0" y="T1"/>
                  </a:cxn>
                  <a:cxn ang="0">
                    <a:pos x="T2" y="T3"/>
                  </a:cxn>
                  <a:cxn ang="0">
                    <a:pos x="T4" y="T5"/>
                  </a:cxn>
                  <a:cxn ang="0">
                    <a:pos x="T6" y="T7"/>
                  </a:cxn>
                  <a:cxn ang="0">
                    <a:pos x="T8" y="T9"/>
                  </a:cxn>
                </a:cxnLst>
                <a:rect l="0" t="0" r="r" b="b"/>
                <a:pathLst>
                  <a:path w="3001" h="799">
                    <a:moveTo>
                      <a:pt x="0" y="799"/>
                    </a:moveTo>
                    <a:lnTo>
                      <a:pt x="0" y="0"/>
                    </a:lnTo>
                    <a:lnTo>
                      <a:pt x="3001" y="117"/>
                    </a:lnTo>
                    <a:lnTo>
                      <a:pt x="1910" y="799"/>
                    </a:lnTo>
                    <a:lnTo>
                      <a:pt x="0" y="799"/>
                    </a:lnTo>
                    <a:close/>
                  </a:path>
                </a:pathLst>
              </a:custGeom>
              <a:solidFill>
                <a:srgbClr val="DB465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0" name="Freeform 53"/>
              <p:cNvSpPr>
                <a:spLocks/>
              </p:cNvSpPr>
              <p:nvPr/>
            </p:nvSpPr>
            <p:spPr bwMode="auto">
              <a:xfrm>
                <a:off x="168465" y="6296365"/>
                <a:ext cx="2964642" cy="559806"/>
              </a:xfrm>
              <a:custGeom>
                <a:avLst/>
                <a:gdLst>
                  <a:gd name="T0" fmla="*/ 10753 w 12733"/>
                  <a:gd name="T1" fmla="*/ 1176 h 2404"/>
                  <a:gd name="T2" fmla="*/ 5292 w 12733"/>
                  <a:gd name="T3" fmla="*/ 684 h 2404"/>
                  <a:gd name="T4" fmla="*/ 0 w 12733"/>
                  <a:gd name="T5" fmla="*/ 2404 h 2404"/>
                  <a:gd name="T6" fmla="*/ 3906 w 12733"/>
                  <a:gd name="T7" fmla="*/ 2404 h 2404"/>
                  <a:gd name="T8" fmla="*/ 7578 w 12733"/>
                  <a:gd name="T9" fmla="*/ 1348 h 2404"/>
                  <a:gd name="T10" fmla="*/ 10920 w 12733"/>
                  <a:gd name="T11" fmla="*/ 2404 h 2404"/>
                  <a:gd name="T12" fmla="*/ 12733 w 12733"/>
                  <a:gd name="T13" fmla="*/ 2404 h 2404"/>
                  <a:gd name="T14" fmla="*/ 10753 w 12733"/>
                  <a:gd name="T15" fmla="*/ 1176 h 24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733" h="2404">
                    <a:moveTo>
                      <a:pt x="10753" y="1176"/>
                    </a:moveTo>
                    <a:cubicBezTo>
                      <a:pt x="7884" y="0"/>
                      <a:pt x="5292" y="684"/>
                      <a:pt x="5292" y="684"/>
                    </a:cubicBezTo>
                    <a:cubicBezTo>
                      <a:pt x="2328" y="1104"/>
                      <a:pt x="0" y="2404"/>
                      <a:pt x="0" y="2404"/>
                    </a:cubicBezTo>
                    <a:cubicBezTo>
                      <a:pt x="3906" y="2404"/>
                      <a:pt x="3906" y="2404"/>
                      <a:pt x="3906" y="2404"/>
                    </a:cubicBezTo>
                    <a:cubicBezTo>
                      <a:pt x="5256" y="1702"/>
                      <a:pt x="7578" y="1348"/>
                      <a:pt x="7578" y="1348"/>
                    </a:cubicBezTo>
                    <a:cubicBezTo>
                      <a:pt x="9924" y="928"/>
                      <a:pt x="10920" y="2404"/>
                      <a:pt x="10920" y="2404"/>
                    </a:cubicBezTo>
                    <a:cubicBezTo>
                      <a:pt x="12733" y="2404"/>
                      <a:pt x="12733" y="2404"/>
                      <a:pt x="12733" y="2404"/>
                    </a:cubicBezTo>
                    <a:cubicBezTo>
                      <a:pt x="12433" y="2001"/>
                      <a:pt x="10753" y="1176"/>
                      <a:pt x="10753" y="1176"/>
                    </a:cubicBezTo>
                    <a:close/>
                  </a:path>
                </a:pathLst>
              </a:custGeom>
              <a:solidFill>
                <a:srgbClr val="5EBBD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1" name="Freeform 54"/>
              <p:cNvSpPr>
                <a:spLocks/>
              </p:cNvSpPr>
              <p:nvPr/>
            </p:nvSpPr>
            <p:spPr bwMode="auto">
              <a:xfrm>
                <a:off x="2145265" y="6558542"/>
                <a:ext cx="930324" cy="244574"/>
              </a:xfrm>
              <a:custGeom>
                <a:avLst/>
                <a:gdLst>
                  <a:gd name="T0" fmla="*/ 0 w 3996"/>
                  <a:gd name="T1" fmla="*/ 150 h 1050"/>
                  <a:gd name="T2" fmla="*/ 3996 w 3996"/>
                  <a:gd name="T3" fmla="*/ 1050 h 1050"/>
                  <a:gd name="T4" fmla="*/ 1746 w 3996"/>
                  <a:gd name="T5" fmla="*/ 666 h 1050"/>
                  <a:gd name="T6" fmla="*/ 0 w 3996"/>
                  <a:gd name="T7" fmla="*/ 150 h 1050"/>
                </a:gdLst>
                <a:ahLst/>
                <a:cxnLst>
                  <a:cxn ang="0">
                    <a:pos x="T0" y="T1"/>
                  </a:cxn>
                  <a:cxn ang="0">
                    <a:pos x="T2" y="T3"/>
                  </a:cxn>
                  <a:cxn ang="0">
                    <a:pos x="T4" y="T5"/>
                  </a:cxn>
                  <a:cxn ang="0">
                    <a:pos x="T6" y="T7"/>
                  </a:cxn>
                </a:cxnLst>
                <a:rect l="0" t="0" r="r" b="b"/>
                <a:pathLst>
                  <a:path w="3996" h="1050">
                    <a:moveTo>
                      <a:pt x="0" y="150"/>
                    </a:moveTo>
                    <a:cubicBezTo>
                      <a:pt x="0" y="150"/>
                      <a:pt x="2412" y="0"/>
                      <a:pt x="3996" y="1050"/>
                    </a:cubicBezTo>
                    <a:cubicBezTo>
                      <a:pt x="3996" y="1050"/>
                      <a:pt x="2394" y="612"/>
                      <a:pt x="1746" y="666"/>
                    </a:cubicBezTo>
                    <a:cubicBezTo>
                      <a:pt x="1746" y="666"/>
                      <a:pt x="840" y="72"/>
                      <a:pt x="0" y="150"/>
                    </a:cubicBezTo>
                    <a:close/>
                  </a:path>
                </a:pathLst>
              </a:custGeom>
              <a:solidFill>
                <a:srgbClr val="086DB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2" name="Freeform 55"/>
              <p:cNvSpPr>
                <a:spLocks/>
              </p:cNvSpPr>
              <p:nvPr/>
            </p:nvSpPr>
            <p:spPr bwMode="auto">
              <a:xfrm>
                <a:off x="2551732" y="6680147"/>
                <a:ext cx="581375" cy="176024"/>
              </a:xfrm>
              <a:custGeom>
                <a:avLst/>
                <a:gdLst>
                  <a:gd name="T0" fmla="*/ 684 w 2497"/>
                  <a:gd name="T1" fmla="*/ 756 h 756"/>
                  <a:gd name="T2" fmla="*/ 0 w 2497"/>
                  <a:gd name="T3" fmla="*/ 144 h 756"/>
                  <a:gd name="T4" fmla="*/ 2250 w 2497"/>
                  <a:gd name="T5" fmla="*/ 528 h 756"/>
                  <a:gd name="T6" fmla="*/ 2497 w 2497"/>
                  <a:gd name="T7" fmla="*/ 756 h 756"/>
                  <a:gd name="T8" fmla="*/ 684 w 2497"/>
                  <a:gd name="T9" fmla="*/ 756 h 756"/>
                </a:gdLst>
                <a:ahLst/>
                <a:cxnLst>
                  <a:cxn ang="0">
                    <a:pos x="T0" y="T1"/>
                  </a:cxn>
                  <a:cxn ang="0">
                    <a:pos x="T2" y="T3"/>
                  </a:cxn>
                  <a:cxn ang="0">
                    <a:pos x="T4" y="T5"/>
                  </a:cxn>
                  <a:cxn ang="0">
                    <a:pos x="T6" y="T7"/>
                  </a:cxn>
                  <a:cxn ang="0">
                    <a:pos x="T8" y="T9"/>
                  </a:cxn>
                </a:cxnLst>
                <a:rect l="0" t="0" r="r" b="b"/>
                <a:pathLst>
                  <a:path w="2497" h="756">
                    <a:moveTo>
                      <a:pt x="684" y="756"/>
                    </a:moveTo>
                    <a:cubicBezTo>
                      <a:pt x="684" y="756"/>
                      <a:pt x="150" y="174"/>
                      <a:pt x="0" y="144"/>
                    </a:cubicBezTo>
                    <a:cubicBezTo>
                      <a:pt x="0" y="144"/>
                      <a:pt x="906" y="0"/>
                      <a:pt x="2250" y="528"/>
                    </a:cubicBezTo>
                    <a:cubicBezTo>
                      <a:pt x="2497" y="756"/>
                      <a:pt x="2497" y="756"/>
                      <a:pt x="2497" y="756"/>
                    </a:cubicBezTo>
                    <a:lnTo>
                      <a:pt x="684" y="756"/>
                    </a:lnTo>
                    <a:close/>
                  </a:path>
                </a:pathLst>
              </a:custGeom>
              <a:solidFill>
                <a:srgbClr val="168BC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3" name="Freeform 56"/>
              <p:cNvSpPr>
                <a:spLocks/>
              </p:cNvSpPr>
              <p:nvPr/>
            </p:nvSpPr>
            <p:spPr bwMode="auto">
              <a:xfrm>
                <a:off x="168465" y="6467679"/>
                <a:ext cx="1152462" cy="388492"/>
              </a:xfrm>
              <a:custGeom>
                <a:avLst/>
                <a:gdLst>
                  <a:gd name="T0" fmla="*/ 4950 w 4950"/>
                  <a:gd name="T1" fmla="*/ 0 h 1668"/>
                  <a:gd name="T2" fmla="*/ 1974 w 4950"/>
                  <a:gd name="T3" fmla="*/ 1668 h 1668"/>
                  <a:gd name="T4" fmla="*/ 0 w 4950"/>
                  <a:gd name="T5" fmla="*/ 1668 h 1668"/>
                  <a:gd name="T6" fmla="*/ 4950 w 4950"/>
                  <a:gd name="T7" fmla="*/ 0 h 1668"/>
                </a:gdLst>
                <a:ahLst/>
                <a:cxnLst>
                  <a:cxn ang="0">
                    <a:pos x="T0" y="T1"/>
                  </a:cxn>
                  <a:cxn ang="0">
                    <a:pos x="T2" y="T3"/>
                  </a:cxn>
                  <a:cxn ang="0">
                    <a:pos x="T4" y="T5"/>
                  </a:cxn>
                  <a:cxn ang="0">
                    <a:pos x="T6" y="T7"/>
                  </a:cxn>
                </a:cxnLst>
                <a:rect l="0" t="0" r="r" b="b"/>
                <a:pathLst>
                  <a:path w="4950" h="1668">
                    <a:moveTo>
                      <a:pt x="4950" y="0"/>
                    </a:moveTo>
                    <a:cubicBezTo>
                      <a:pt x="4950" y="0"/>
                      <a:pt x="2796" y="756"/>
                      <a:pt x="1974" y="1668"/>
                    </a:cubicBezTo>
                    <a:cubicBezTo>
                      <a:pt x="0" y="1668"/>
                      <a:pt x="0" y="1668"/>
                      <a:pt x="0" y="1668"/>
                    </a:cubicBezTo>
                    <a:cubicBezTo>
                      <a:pt x="0" y="1668"/>
                      <a:pt x="2196" y="462"/>
                      <a:pt x="4950" y="0"/>
                    </a:cubicBezTo>
                    <a:close/>
                  </a:path>
                </a:pathLst>
              </a:custGeom>
              <a:solidFill>
                <a:srgbClr val="84C5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4" name="Freeform 57"/>
              <p:cNvSpPr>
                <a:spLocks/>
              </p:cNvSpPr>
              <p:nvPr/>
            </p:nvSpPr>
            <p:spPr bwMode="auto">
              <a:xfrm>
                <a:off x="-25037" y="6497553"/>
                <a:ext cx="769795" cy="300109"/>
              </a:xfrm>
              <a:custGeom>
                <a:avLst/>
                <a:gdLst>
                  <a:gd name="T0" fmla="*/ 0 w 3306"/>
                  <a:gd name="T1" fmla="*/ 455 h 1289"/>
                  <a:gd name="T2" fmla="*/ 3306 w 3306"/>
                  <a:gd name="T3" fmla="*/ 499 h 1289"/>
                  <a:gd name="T4" fmla="*/ 1434 w 3306"/>
                  <a:gd name="T5" fmla="*/ 1242 h 1289"/>
                  <a:gd name="T6" fmla="*/ 0 w 3306"/>
                  <a:gd name="T7" fmla="*/ 1115 h 1289"/>
                  <a:gd name="T8" fmla="*/ 0 w 3306"/>
                  <a:gd name="T9" fmla="*/ 455 h 1289"/>
                </a:gdLst>
                <a:ahLst/>
                <a:cxnLst>
                  <a:cxn ang="0">
                    <a:pos x="T0" y="T1"/>
                  </a:cxn>
                  <a:cxn ang="0">
                    <a:pos x="T2" y="T3"/>
                  </a:cxn>
                  <a:cxn ang="0">
                    <a:pos x="T4" y="T5"/>
                  </a:cxn>
                  <a:cxn ang="0">
                    <a:pos x="T6" y="T7"/>
                  </a:cxn>
                  <a:cxn ang="0">
                    <a:pos x="T8" y="T9"/>
                  </a:cxn>
                </a:cxnLst>
                <a:rect l="0" t="0" r="r" b="b"/>
                <a:pathLst>
                  <a:path w="3306" h="1289">
                    <a:moveTo>
                      <a:pt x="0" y="455"/>
                    </a:moveTo>
                    <a:cubicBezTo>
                      <a:pt x="0" y="455"/>
                      <a:pt x="1368" y="0"/>
                      <a:pt x="3306" y="499"/>
                    </a:cubicBezTo>
                    <a:cubicBezTo>
                      <a:pt x="1434" y="1242"/>
                      <a:pt x="1434" y="1242"/>
                      <a:pt x="1434" y="1242"/>
                    </a:cubicBezTo>
                    <a:cubicBezTo>
                      <a:pt x="1434" y="1242"/>
                      <a:pt x="643" y="1289"/>
                      <a:pt x="0" y="1115"/>
                    </a:cubicBezTo>
                    <a:lnTo>
                      <a:pt x="0" y="455"/>
                    </a:lnTo>
                    <a:close/>
                  </a:path>
                </a:pathLst>
              </a:custGeom>
              <a:solidFill>
                <a:srgbClr val="DE667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5" name="Freeform 58"/>
              <p:cNvSpPr>
                <a:spLocks/>
              </p:cNvSpPr>
              <p:nvPr/>
            </p:nvSpPr>
            <p:spPr bwMode="auto">
              <a:xfrm>
                <a:off x="1464846" y="6624737"/>
                <a:ext cx="958587" cy="231434"/>
              </a:xfrm>
              <a:custGeom>
                <a:avLst/>
                <a:gdLst>
                  <a:gd name="T0" fmla="*/ 0 w 4117"/>
                  <a:gd name="T1" fmla="*/ 994 h 994"/>
                  <a:gd name="T2" fmla="*/ 4117 w 4117"/>
                  <a:gd name="T3" fmla="*/ 98 h 994"/>
                  <a:gd name="T4" fmla="*/ 1572 w 4117"/>
                  <a:gd name="T5" fmla="*/ 994 h 994"/>
                  <a:gd name="T6" fmla="*/ 0 w 4117"/>
                  <a:gd name="T7" fmla="*/ 994 h 994"/>
                </a:gdLst>
                <a:ahLst/>
                <a:cxnLst>
                  <a:cxn ang="0">
                    <a:pos x="T0" y="T1"/>
                  </a:cxn>
                  <a:cxn ang="0">
                    <a:pos x="T2" y="T3"/>
                  </a:cxn>
                  <a:cxn ang="0">
                    <a:pos x="T4" y="T5"/>
                  </a:cxn>
                  <a:cxn ang="0">
                    <a:pos x="T6" y="T7"/>
                  </a:cxn>
                </a:cxnLst>
                <a:rect l="0" t="0" r="r" b="b"/>
                <a:pathLst>
                  <a:path w="4117" h="994">
                    <a:moveTo>
                      <a:pt x="0" y="994"/>
                    </a:moveTo>
                    <a:cubicBezTo>
                      <a:pt x="0" y="994"/>
                      <a:pt x="1760" y="0"/>
                      <a:pt x="4117" y="98"/>
                    </a:cubicBezTo>
                    <a:cubicBezTo>
                      <a:pt x="4117" y="98"/>
                      <a:pt x="2748" y="166"/>
                      <a:pt x="1572" y="994"/>
                    </a:cubicBezTo>
                    <a:lnTo>
                      <a:pt x="0" y="994"/>
                    </a:lnTo>
                    <a:close/>
                  </a:path>
                </a:pathLst>
              </a:custGeom>
              <a:solidFill>
                <a:srgbClr val="559A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3" name="组合 2"/>
            <p:cNvGrpSpPr/>
            <p:nvPr/>
          </p:nvGrpSpPr>
          <p:grpSpPr>
            <a:xfrm flipV="1">
              <a:off x="8801100" y="0"/>
              <a:ext cx="3421688" cy="647837"/>
              <a:chOff x="560928" y="4648200"/>
              <a:chExt cx="11661860" cy="2207971"/>
            </a:xfrm>
          </p:grpSpPr>
          <p:sp>
            <p:nvSpPr>
              <p:cNvPr id="78" name="Freeform 50"/>
              <p:cNvSpPr>
                <a:spLocks/>
              </p:cNvSpPr>
              <p:nvPr/>
            </p:nvSpPr>
            <p:spPr bwMode="auto">
              <a:xfrm>
                <a:off x="8435977" y="4648200"/>
                <a:ext cx="3786811" cy="1985747"/>
              </a:xfrm>
              <a:custGeom>
                <a:avLst/>
                <a:gdLst>
                  <a:gd name="T0" fmla="*/ 0 w 5371"/>
                  <a:gd name="T1" fmla="*/ 2116 h 2816"/>
                  <a:gd name="T2" fmla="*/ 5371 w 5371"/>
                  <a:gd name="T3" fmla="*/ 1649 h 2816"/>
                  <a:gd name="T4" fmla="*/ 5371 w 5371"/>
                  <a:gd name="T5" fmla="*/ 2816 h 2816"/>
                  <a:gd name="T6" fmla="*/ 583 w 5371"/>
                  <a:gd name="T7" fmla="*/ 2434 h 2816"/>
                  <a:gd name="T8" fmla="*/ 0 w 5371"/>
                  <a:gd name="T9" fmla="*/ 2116 h 2816"/>
                </a:gdLst>
                <a:ahLst/>
                <a:cxnLst>
                  <a:cxn ang="0">
                    <a:pos x="T0" y="T1"/>
                  </a:cxn>
                  <a:cxn ang="0">
                    <a:pos x="T2" y="T3"/>
                  </a:cxn>
                  <a:cxn ang="0">
                    <a:pos x="T4" y="T5"/>
                  </a:cxn>
                  <a:cxn ang="0">
                    <a:pos x="T6" y="T7"/>
                  </a:cxn>
                  <a:cxn ang="0">
                    <a:pos x="T8" y="T9"/>
                  </a:cxn>
                </a:cxnLst>
                <a:rect l="0" t="0" r="r" b="b"/>
                <a:pathLst>
                  <a:path w="5371" h="2816">
                    <a:moveTo>
                      <a:pt x="0" y="2116"/>
                    </a:moveTo>
                    <a:cubicBezTo>
                      <a:pt x="0" y="2116"/>
                      <a:pt x="2088" y="0"/>
                      <a:pt x="5371" y="1649"/>
                    </a:cubicBezTo>
                    <a:cubicBezTo>
                      <a:pt x="5371" y="2816"/>
                      <a:pt x="5371" y="2816"/>
                      <a:pt x="5371" y="2816"/>
                    </a:cubicBezTo>
                    <a:cubicBezTo>
                      <a:pt x="5371" y="2816"/>
                      <a:pt x="3299" y="1233"/>
                      <a:pt x="583" y="2434"/>
                    </a:cubicBezTo>
                    <a:lnTo>
                      <a:pt x="0" y="2116"/>
                    </a:lnTo>
                    <a:close/>
                  </a:path>
                </a:pathLst>
              </a:custGeom>
              <a:solidFill>
                <a:srgbClr val="F3CC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9" name="Freeform 51"/>
              <p:cNvSpPr>
                <a:spLocks/>
              </p:cNvSpPr>
              <p:nvPr/>
            </p:nvSpPr>
            <p:spPr bwMode="auto">
              <a:xfrm>
                <a:off x="5595118" y="6121182"/>
                <a:ext cx="5338998" cy="734989"/>
              </a:xfrm>
              <a:custGeom>
                <a:avLst/>
                <a:gdLst>
                  <a:gd name="T0" fmla="*/ 7572 w 7572"/>
                  <a:gd name="T1" fmla="*/ 1042 h 1042"/>
                  <a:gd name="T2" fmla="*/ 2545 w 7572"/>
                  <a:gd name="T3" fmla="*/ 146 h 1042"/>
                  <a:gd name="T4" fmla="*/ 0 w 7572"/>
                  <a:gd name="T5" fmla="*/ 1042 h 1042"/>
                  <a:gd name="T6" fmla="*/ 7572 w 7572"/>
                  <a:gd name="T7" fmla="*/ 1042 h 1042"/>
                </a:gdLst>
                <a:ahLst/>
                <a:cxnLst>
                  <a:cxn ang="0">
                    <a:pos x="T0" y="T1"/>
                  </a:cxn>
                  <a:cxn ang="0">
                    <a:pos x="T2" y="T3"/>
                  </a:cxn>
                  <a:cxn ang="0">
                    <a:pos x="T4" y="T5"/>
                  </a:cxn>
                  <a:cxn ang="0">
                    <a:pos x="T6" y="T7"/>
                  </a:cxn>
                </a:cxnLst>
                <a:rect l="0" t="0" r="r" b="b"/>
                <a:pathLst>
                  <a:path w="7572" h="1042">
                    <a:moveTo>
                      <a:pt x="7572" y="1042"/>
                    </a:moveTo>
                    <a:cubicBezTo>
                      <a:pt x="7572" y="1042"/>
                      <a:pt x="4451" y="0"/>
                      <a:pt x="2545" y="146"/>
                    </a:cubicBezTo>
                    <a:cubicBezTo>
                      <a:pt x="2545" y="146"/>
                      <a:pt x="924" y="214"/>
                      <a:pt x="0" y="1042"/>
                    </a:cubicBezTo>
                    <a:lnTo>
                      <a:pt x="7572" y="1042"/>
                    </a:lnTo>
                    <a:close/>
                  </a:path>
                </a:pathLst>
              </a:custGeom>
              <a:solidFill>
                <a:srgbClr val="98C03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0" name="Freeform 53"/>
              <p:cNvSpPr>
                <a:spLocks/>
              </p:cNvSpPr>
              <p:nvPr/>
            </p:nvSpPr>
            <p:spPr bwMode="auto">
              <a:xfrm>
                <a:off x="560928" y="5160966"/>
                <a:ext cx="8977534" cy="1695205"/>
              </a:xfrm>
              <a:custGeom>
                <a:avLst/>
                <a:gdLst>
                  <a:gd name="T0" fmla="*/ 10753 w 12733"/>
                  <a:gd name="T1" fmla="*/ 1176 h 2404"/>
                  <a:gd name="T2" fmla="*/ 5292 w 12733"/>
                  <a:gd name="T3" fmla="*/ 684 h 2404"/>
                  <a:gd name="T4" fmla="*/ 0 w 12733"/>
                  <a:gd name="T5" fmla="*/ 2404 h 2404"/>
                  <a:gd name="T6" fmla="*/ 3906 w 12733"/>
                  <a:gd name="T7" fmla="*/ 2404 h 2404"/>
                  <a:gd name="T8" fmla="*/ 7578 w 12733"/>
                  <a:gd name="T9" fmla="*/ 1348 h 2404"/>
                  <a:gd name="T10" fmla="*/ 10920 w 12733"/>
                  <a:gd name="T11" fmla="*/ 2404 h 2404"/>
                  <a:gd name="T12" fmla="*/ 12733 w 12733"/>
                  <a:gd name="T13" fmla="*/ 2404 h 2404"/>
                  <a:gd name="T14" fmla="*/ 10753 w 12733"/>
                  <a:gd name="T15" fmla="*/ 1176 h 24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733" h="2404">
                    <a:moveTo>
                      <a:pt x="10753" y="1176"/>
                    </a:moveTo>
                    <a:cubicBezTo>
                      <a:pt x="7884" y="0"/>
                      <a:pt x="5292" y="684"/>
                      <a:pt x="5292" y="684"/>
                    </a:cubicBezTo>
                    <a:cubicBezTo>
                      <a:pt x="2328" y="1104"/>
                      <a:pt x="0" y="2404"/>
                      <a:pt x="0" y="2404"/>
                    </a:cubicBezTo>
                    <a:cubicBezTo>
                      <a:pt x="3906" y="2404"/>
                      <a:pt x="3906" y="2404"/>
                      <a:pt x="3906" y="2404"/>
                    </a:cubicBezTo>
                    <a:cubicBezTo>
                      <a:pt x="5256" y="1702"/>
                      <a:pt x="7578" y="1348"/>
                      <a:pt x="7578" y="1348"/>
                    </a:cubicBezTo>
                    <a:cubicBezTo>
                      <a:pt x="9924" y="928"/>
                      <a:pt x="10920" y="2404"/>
                      <a:pt x="10920" y="2404"/>
                    </a:cubicBezTo>
                    <a:cubicBezTo>
                      <a:pt x="12733" y="2404"/>
                      <a:pt x="12733" y="2404"/>
                      <a:pt x="12733" y="2404"/>
                    </a:cubicBezTo>
                    <a:cubicBezTo>
                      <a:pt x="12433" y="2001"/>
                      <a:pt x="10753" y="1176"/>
                      <a:pt x="10753" y="1176"/>
                    </a:cubicBezTo>
                    <a:close/>
                  </a:path>
                </a:pathLst>
              </a:custGeom>
              <a:solidFill>
                <a:srgbClr val="5EBBD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1" name="Freeform 54"/>
              <p:cNvSpPr>
                <a:spLocks/>
              </p:cNvSpPr>
              <p:nvPr/>
            </p:nvSpPr>
            <p:spPr bwMode="auto">
              <a:xfrm>
                <a:off x="6547076" y="5954889"/>
                <a:ext cx="2817210" cy="740620"/>
              </a:xfrm>
              <a:custGeom>
                <a:avLst/>
                <a:gdLst>
                  <a:gd name="T0" fmla="*/ 0 w 3996"/>
                  <a:gd name="T1" fmla="*/ 150 h 1050"/>
                  <a:gd name="T2" fmla="*/ 3996 w 3996"/>
                  <a:gd name="T3" fmla="*/ 1050 h 1050"/>
                  <a:gd name="T4" fmla="*/ 1746 w 3996"/>
                  <a:gd name="T5" fmla="*/ 666 h 1050"/>
                  <a:gd name="T6" fmla="*/ 0 w 3996"/>
                  <a:gd name="T7" fmla="*/ 150 h 1050"/>
                </a:gdLst>
                <a:ahLst/>
                <a:cxnLst>
                  <a:cxn ang="0">
                    <a:pos x="T0" y="T1"/>
                  </a:cxn>
                  <a:cxn ang="0">
                    <a:pos x="T2" y="T3"/>
                  </a:cxn>
                  <a:cxn ang="0">
                    <a:pos x="T4" y="T5"/>
                  </a:cxn>
                  <a:cxn ang="0">
                    <a:pos x="T6" y="T7"/>
                  </a:cxn>
                </a:cxnLst>
                <a:rect l="0" t="0" r="r" b="b"/>
                <a:pathLst>
                  <a:path w="3996" h="1050">
                    <a:moveTo>
                      <a:pt x="0" y="150"/>
                    </a:moveTo>
                    <a:cubicBezTo>
                      <a:pt x="0" y="150"/>
                      <a:pt x="2412" y="0"/>
                      <a:pt x="3996" y="1050"/>
                    </a:cubicBezTo>
                    <a:cubicBezTo>
                      <a:pt x="3996" y="1050"/>
                      <a:pt x="2394" y="612"/>
                      <a:pt x="1746" y="666"/>
                    </a:cubicBezTo>
                    <a:cubicBezTo>
                      <a:pt x="1746" y="666"/>
                      <a:pt x="840" y="72"/>
                      <a:pt x="0" y="150"/>
                    </a:cubicBezTo>
                    <a:close/>
                  </a:path>
                </a:pathLst>
              </a:custGeom>
              <a:solidFill>
                <a:srgbClr val="086DB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2" name="Freeform 55"/>
              <p:cNvSpPr>
                <a:spLocks/>
              </p:cNvSpPr>
              <p:nvPr/>
            </p:nvSpPr>
            <p:spPr bwMode="auto">
              <a:xfrm>
                <a:off x="7777940" y="6323135"/>
                <a:ext cx="1760522" cy="533036"/>
              </a:xfrm>
              <a:custGeom>
                <a:avLst/>
                <a:gdLst>
                  <a:gd name="T0" fmla="*/ 684 w 2497"/>
                  <a:gd name="T1" fmla="*/ 756 h 756"/>
                  <a:gd name="T2" fmla="*/ 0 w 2497"/>
                  <a:gd name="T3" fmla="*/ 144 h 756"/>
                  <a:gd name="T4" fmla="*/ 2250 w 2497"/>
                  <a:gd name="T5" fmla="*/ 528 h 756"/>
                  <a:gd name="T6" fmla="*/ 2497 w 2497"/>
                  <a:gd name="T7" fmla="*/ 756 h 756"/>
                  <a:gd name="T8" fmla="*/ 684 w 2497"/>
                  <a:gd name="T9" fmla="*/ 756 h 756"/>
                </a:gdLst>
                <a:ahLst/>
                <a:cxnLst>
                  <a:cxn ang="0">
                    <a:pos x="T0" y="T1"/>
                  </a:cxn>
                  <a:cxn ang="0">
                    <a:pos x="T2" y="T3"/>
                  </a:cxn>
                  <a:cxn ang="0">
                    <a:pos x="T4" y="T5"/>
                  </a:cxn>
                  <a:cxn ang="0">
                    <a:pos x="T6" y="T7"/>
                  </a:cxn>
                  <a:cxn ang="0">
                    <a:pos x="T8" y="T9"/>
                  </a:cxn>
                </a:cxnLst>
                <a:rect l="0" t="0" r="r" b="b"/>
                <a:pathLst>
                  <a:path w="2497" h="756">
                    <a:moveTo>
                      <a:pt x="684" y="756"/>
                    </a:moveTo>
                    <a:cubicBezTo>
                      <a:pt x="684" y="756"/>
                      <a:pt x="150" y="174"/>
                      <a:pt x="0" y="144"/>
                    </a:cubicBezTo>
                    <a:cubicBezTo>
                      <a:pt x="0" y="144"/>
                      <a:pt x="906" y="0"/>
                      <a:pt x="2250" y="528"/>
                    </a:cubicBezTo>
                    <a:cubicBezTo>
                      <a:pt x="2497" y="756"/>
                      <a:pt x="2497" y="756"/>
                      <a:pt x="2497" y="756"/>
                    </a:cubicBezTo>
                    <a:lnTo>
                      <a:pt x="684" y="756"/>
                    </a:lnTo>
                    <a:close/>
                  </a:path>
                </a:pathLst>
              </a:custGeom>
              <a:solidFill>
                <a:srgbClr val="168BC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3" name="Freeform 56"/>
              <p:cNvSpPr>
                <a:spLocks/>
              </p:cNvSpPr>
              <p:nvPr/>
            </p:nvSpPr>
            <p:spPr bwMode="auto">
              <a:xfrm>
                <a:off x="560928" y="5679738"/>
                <a:ext cx="3489887" cy="1176433"/>
              </a:xfrm>
              <a:custGeom>
                <a:avLst/>
                <a:gdLst>
                  <a:gd name="T0" fmla="*/ 4950 w 4950"/>
                  <a:gd name="T1" fmla="*/ 0 h 1668"/>
                  <a:gd name="T2" fmla="*/ 1974 w 4950"/>
                  <a:gd name="T3" fmla="*/ 1668 h 1668"/>
                  <a:gd name="T4" fmla="*/ 0 w 4950"/>
                  <a:gd name="T5" fmla="*/ 1668 h 1668"/>
                  <a:gd name="T6" fmla="*/ 4950 w 4950"/>
                  <a:gd name="T7" fmla="*/ 0 h 1668"/>
                </a:gdLst>
                <a:ahLst/>
                <a:cxnLst>
                  <a:cxn ang="0">
                    <a:pos x="T0" y="T1"/>
                  </a:cxn>
                  <a:cxn ang="0">
                    <a:pos x="T2" y="T3"/>
                  </a:cxn>
                  <a:cxn ang="0">
                    <a:pos x="T4" y="T5"/>
                  </a:cxn>
                  <a:cxn ang="0">
                    <a:pos x="T6" y="T7"/>
                  </a:cxn>
                </a:cxnLst>
                <a:rect l="0" t="0" r="r" b="b"/>
                <a:pathLst>
                  <a:path w="4950" h="1668">
                    <a:moveTo>
                      <a:pt x="4950" y="0"/>
                    </a:moveTo>
                    <a:cubicBezTo>
                      <a:pt x="4950" y="0"/>
                      <a:pt x="2796" y="756"/>
                      <a:pt x="1974" y="1668"/>
                    </a:cubicBezTo>
                    <a:cubicBezTo>
                      <a:pt x="0" y="1668"/>
                      <a:pt x="0" y="1668"/>
                      <a:pt x="0" y="1668"/>
                    </a:cubicBezTo>
                    <a:cubicBezTo>
                      <a:pt x="0" y="1668"/>
                      <a:pt x="2196" y="462"/>
                      <a:pt x="4950" y="0"/>
                    </a:cubicBezTo>
                    <a:close/>
                  </a:path>
                </a:pathLst>
              </a:custGeom>
              <a:solidFill>
                <a:srgbClr val="84C5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4" name="Freeform 58"/>
              <p:cNvSpPr>
                <a:spLocks/>
              </p:cNvSpPr>
              <p:nvPr/>
            </p:nvSpPr>
            <p:spPr bwMode="auto">
              <a:xfrm>
                <a:off x="4486628" y="6155341"/>
                <a:ext cx="2902796" cy="700830"/>
              </a:xfrm>
              <a:custGeom>
                <a:avLst/>
                <a:gdLst>
                  <a:gd name="T0" fmla="*/ 0 w 4117"/>
                  <a:gd name="T1" fmla="*/ 994 h 994"/>
                  <a:gd name="T2" fmla="*/ 4117 w 4117"/>
                  <a:gd name="T3" fmla="*/ 98 h 994"/>
                  <a:gd name="T4" fmla="*/ 1572 w 4117"/>
                  <a:gd name="T5" fmla="*/ 994 h 994"/>
                  <a:gd name="T6" fmla="*/ 0 w 4117"/>
                  <a:gd name="T7" fmla="*/ 994 h 994"/>
                </a:gdLst>
                <a:ahLst/>
                <a:cxnLst>
                  <a:cxn ang="0">
                    <a:pos x="T0" y="T1"/>
                  </a:cxn>
                  <a:cxn ang="0">
                    <a:pos x="T2" y="T3"/>
                  </a:cxn>
                  <a:cxn ang="0">
                    <a:pos x="T4" y="T5"/>
                  </a:cxn>
                  <a:cxn ang="0">
                    <a:pos x="T6" y="T7"/>
                  </a:cxn>
                </a:cxnLst>
                <a:rect l="0" t="0" r="r" b="b"/>
                <a:pathLst>
                  <a:path w="4117" h="994">
                    <a:moveTo>
                      <a:pt x="0" y="994"/>
                    </a:moveTo>
                    <a:cubicBezTo>
                      <a:pt x="0" y="994"/>
                      <a:pt x="1760" y="0"/>
                      <a:pt x="4117" y="98"/>
                    </a:cubicBezTo>
                    <a:cubicBezTo>
                      <a:pt x="4117" y="98"/>
                      <a:pt x="2748" y="166"/>
                      <a:pt x="1572" y="994"/>
                    </a:cubicBezTo>
                    <a:lnTo>
                      <a:pt x="0" y="994"/>
                    </a:lnTo>
                    <a:close/>
                  </a:path>
                </a:pathLst>
              </a:custGeom>
              <a:solidFill>
                <a:srgbClr val="559A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5" name="Freeform 59"/>
              <p:cNvSpPr>
                <a:spLocks/>
              </p:cNvSpPr>
              <p:nvPr/>
            </p:nvSpPr>
            <p:spPr bwMode="auto">
              <a:xfrm>
                <a:off x="8900320" y="5909844"/>
                <a:ext cx="3322468" cy="946327"/>
              </a:xfrm>
              <a:custGeom>
                <a:avLst/>
                <a:gdLst>
                  <a:gd name="T0" fmla="*/ 0 w 4712"/>
                  <a:gd name="T1" fmla="*/ 612 h 1342"/>
                  <a:gd name="T2" fmla="*/ 2648 w 4712"/>
                  <a:gd name="T3" fmla="*/ 241 h 1342"/>
                  <a:gd name="T4" fmla="*/ 4712 w 4712"/>
                  <a:gd name="T5" fmla="*/ 1027 h 1342"/>
                  <a:gd name="T6" fmla="*/ 4712 w 4712"/>
                  <a:gd name="T7" fmla="*/ 1342 h 1342"/>
                  <a:gd name="T8" fmla="*/ 4588 w 4712"/>
                  <a:gd name="T9" fmla="*/ 1342 h 1342"/>
                  <a:gd name="T10" fmla="*/ 2728 w 4712"/>
                  <a:gd name="T11" fmla="*/ 273 h 1342"/>
                  <a:gd name="T12" fmla="*/ 785 w 4712"/>
                  <a:gd name="T13" fmla="*/ 770 h 1342"/>
                  <a:gd name="T14" fmla="*/ 0 w 4712"/>
                  <a:gd name="T15" fmla="*/ 612 h 134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712" h="1342">
                    <a:moveTo>
                      <a:pt x="0" y="612"/>
                    </a:moveTo>
                    <a:cubicBezTo>
                      <a:pt x="0" y="612"/>
                      <a:pt x="812" y="0"/>
                      <a:pt x="2648" y="241"/>
                    </a:cubicBezTo>
                    <a:cubicBezTo>
                      <a:pt x="2648" y="241"/>
                      <a:pt x="3916" y="394"/>
                      <a:pt x="4712" y="1027"/>
                    </a:cubicBezTo>
                    <a:cubicBezTo>
                      <a:pt x="4712" y="1342"/>
                      <a:pt x="4712" y="1342"/>
                      <a:pt x="4712" y="1342"/>
                    </a:cubicBezTo>
                    <a:cubicBezTo>
                      <a:pt x="4588" y="1342"/>
                      <a:pt x="4588" y="1342"/>
                      <a:pt x="4588" y="1342"/>
                    </a:cubicBezTo>
                    <a:cubicBezTo>
                      <a:pt x="4588" y="1342"/>
                      <a:pt x="4416" y="513"/>
                      <a:pt x="2728" y="273"/>
                    </a:cubicBezTo>
                    <a:cubicBezTo>
                      <a:pt x="2728" y="273"/>
                      <a:pt x="1687" y="104"/>
                      <a:pt x="785" y="770"/>
                    </a:cubicBezTo>
                    <a:lnTo>
                      <a:pt x="0" y="612"/>
                    </a:lnTo>
                    <a:close/>
                  </a:path>
                </a:pathLst>
              </a:custGeom>
              <a:solidFill>
                <a:srgbClr val="E26B1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sp>
        <p:nvSpPr>
          <p:cNvPr id="86" name="Text Placeholder 11" descr="e7d195523061f1c0dc554706afe4c72a60a25314cbaece805811E654B44695D34D35691164BB3D154CCFD5D798F6FEAD99EAA8F1ADC3D4AFA5BC9ED0BB3A4B45073A038AC38E89AB54D31AA59602B9F1AF515D2DA0EBB7AB45FA3A5B4B65729FCD61772C0E8112D71FCFA6F69E6E615643061221A7D4C3A336328987F7DF8577A0567C5A47397019"/>
          <p:cNvSpPr txBox="1">
            <a:spLocks/>
          </p:cNvSpPr>
          <p:nvPr/>
        </p:nvSpPr>
        <p:spPr>
          <a:xfrm>
            <a:off x="2968979" y="169683"/>
            <a:ext cx="6254042" cy="654406"/>
          </a:xfrm>
          <a:prstGeom prst="rect">
            <a:avLst/>
          </a:prstGeom>
        </p:spPr>
        <p:txBody>
          <a:bodyPr anchor="ct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buNone/>
            </a:pPr>
            <a:r>
              <a:rPr lang="en-US" altLang="zh-CN" dirty="0">
                <a:solidFill>
                  <a:schemeClr val="tx1">
                    <a:lumMod val="65000"/>
                    <a:lumOff val="35000"/>
                  </a:schemeClr>
                </a:solidFill>
                <a:latin typeface="微软雅黑" panose="020B0503020204020204" pitchFamily="34" charset="-122"/>
                <a:ea typeface="微软雅黑" panose="020B0503020204020204" pitchFamily="34" charset="-122"/>
              </a:rPr>
              <a:t>MORE THAN </a:t>
            </a:r>
            <a:r>
              <a:rPr lang="en-US" altLang="zh-CN" dirty="0">
                <a:solidFill>
                  <a:srgbClr val="F56A47"/>
                </a:solidFill>
                <a:latin typeface="微软雅黑" panose="020B0503020204020204" pitchFamily="34" charset="-122"/>
                <a:ea typeface="微软雅黑" panose="020B0503020204020204" pitchFamily="34" charset="-122"/>
              </a:rPr>
              <a:t>POWERPOINT</a:t>
            </a:r>
            <a:endParaRPr lang="zh-CN" altLang="en-US" dirty="0">
              <a:solidFill>
                <a:srgbClr val="F56A47"/>
              </a:solidFill>
              <a:latin typeface="微软雅黑" panose="020B0503020204020204" pitchFamily="34" charset="-122"/>
              <a:ea typeface="微软雅黑" panose="020B0503020204020204" pitchFamily="34" charset="-122"/>
            </a:endParaRPr>
          </a:p>
        </p:txBody>
      </p:sp>
      <p:pic>
        <p:nvPicPr>
          <p:cNvPr id="90" name="图片 89" descr="e7d195523061f1c0dc554706afe4c72a60a25314cbaece805811E654B44695D34D35691164BB3D154CCFD5D798F6FEAD99EAA8F1ADC3D4AFA5BC9ED0BB3A4B45073A038AC38E89AB54D31AA59602B9F1AF515D2DA0EBB7AB45FA3A5B4B65729FCD61772C0E8112D71FCFA6F69E6E615643061221A7D4C3A336328987F7DF8577A0567C5A47397019"/>
          <p:cNvPicPr>
            <a:picLocks noChangeAspect="1"/>
          </p:cNvPicPr>
          <p:nvPr/>
        </p:nvPicPr>
        <p:blipFill rotWithShape="1">
          <a:blip r:embed="rId3">
            <a:biLevel thresh="75000"/>
            <a:extLst>
              <a:ext uri="{BEBA8EAE-BF5A-486C-A8C5-ECC9F3942E4B}">
                <a14:imgProps xmlns:a14="http://schemas.microsoft.com/office/drawing/2010/main">
                  <a14:imgLayer r:embed="rId4">
                    <a14:imgEffect>
                      <a14:saturation sat="66000"/>
                    </a14:imgEffect>
                  </a14:imgLayer>
                </a14:imgProps>
              </a:ext>
            </a:extLst>
          </a:blip>
          <a:srcRect t="76775"/>
          <a:stretch/>
        </p:blipFill>
        <p:spPr>
          <a:xfrm rot="10800000" flipV="1">
            <a:off x="762454" y="799094"/>
            <a:ext cx="10776402" cy="45719"/>
          </a:xfrm>
          <a:prstGeom prst="rect">
            <a:avLst/>
          </a:prstGeom>
        </p:spPr>
      </p:pic>
      <p:grpSp>
        <p:nvGrpSpPr>
          <p:cNvPr id="140" name="组合 139" descr="e7d195523061f1c0dc554706afe4c72a60a25314cbaece805811E654B44695D34D35691164BB3D154CCFD5D798F6FEAD99EAA8F1ADC3D4AFA5BC9ED0BB3A4B45073A038AC38E89AB54D31AA59602B9F1AF515D2DA0EBB7AB45FA3A5B4B65729FCD61772C0E8112D71FCFA6F69E6E615643061221A7D4C3A336328987F7DF8577A0567C5A47397019"/>
          <p:cNvGrpSpPr/>
          <p:nvPr/>
        </p:nvGrpSpPr>
        <p:grpSpPr>
          <a:xfrm>
            <a:off x="2484586" y="2619156"/>
            <a:ext cx="1008183" cy="803052"/>
            <a:chOff x="2583377" y="3043452"/>
            <a:chExt cx="1008183" cy="803052"/>
          </a:xfrm>
        </p:grpSpPr>
        <p:sp>
          <p:nvSpPr>
            <p:cNvPr id="141" name="椭圆 140"/>
            <p:cNvSpPr/>
            <p:nvPr/>
          </p:nvSpPr>
          <p:spPr>
            <a:xfrm>
              <a:off x="2687994" y="3771159"/>
              <a:ext cx="75345" cy="75345"/>
            </a:xfrm>
            <a:prstGeom prst="ellipse">
              <a:avLst/>
            </a:prstGeom>
            <a:solidFill>
              <a:sysClr val="window" lastClr="FFFFFF">
                <a:lumMod val="50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entury Gothic"/>
                <a:ea typeface="微软雅黑"/>
                <a:cs typeface="+mn-cs"/>
              </a:endParaRPr>
            </a:p>
          </p:txBody>
        </p:sp>
        <p:sp>
          <p:nvSpPr>
            <p:cNvPr id="142" name="椭圆 141"/>
            <p:cNvSpPr/>
            <p:nvPr/>
          </p:nvSpPr>
          <p:spPr>
            <a:xfrm>
              <a:off x="3418074" y="3043452"/>
              <a:ext cx="75345" cy="75345"/>
            </a:xfrm>
            <a:prstGeom prst="ellipse">
              <a:avLst/>
            </a:prstGeom>
            <a:solidFill>
              <a:sysClr val="window" lastClr="FFFFFF">
                <a:lumMod val="50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entury Gothic"/>
                <a:ea typeface="微软雅黑"/>
                <a:cs typeface="+mn-cs"/>
              </a:endParaRPr>
            </a:p>
          </p:txBody>
        </p:sp>
        <p:cxnSp>
          <p:nvCxnSpPr>
            <p:cNvPr id="143" name="直接连接符 142"/>
            <p:cNvCxnSpPr/>
            <p:nvPr/>
          </p:nvCxnSpPr>
          <p:spPr>
            <a:xfrm rot="-2700000">
              <a:off x="2583377" y="3450877"/>
              <a:ext cx="1008183" cy="0"/>
            </a:xfrm>
            <a:prstGeom prst="line">
              <a:avLst/>
            </a:prstGeom>
            <a:noFill/>
            <a:ln w="25400" cap="flat" cmpd="sng" algn="ctr">
              <a:solidFill>
                <a:sysClr val="window" lastClr="FFFFFF">
                  <a:lumMod val="50000"/>
                </a:sysClr>
              </a:solidFill>
              <a:prstDash val="sysDot"/>
              <a:miter lim="800000"/>
            </a:ln>
            <a:effectLst/>
          </p:spPr>
        </p:cxnSp>
      </p:grpSp>
      <p:grpSp>
        <p:nvGrpSpPr>
          <p:cNvPr id="144" name="组合 143" descr="e7d195523061f1c0dc554706afe4c72a60a25314cbaece805811E654B44695D34D35691164BB3D154CCFD5D798F6FEAD99EAA8F1ADC3D4AFA5BC9ED0BB3A4B45073A038AC38E89AB54D31AA59602B9F1AF515D2DA0EBB7AB45FA3A5B4B65729FCD61772C0E8112D71FCFA6F69E6E615643061221A7D4C3A336328987F7DF8577A0567C5A47397019"/>
          <p:cNvGrpSpPr/>
          <p:nvPr/>
        </p:nvGrpSpPr>
        <p:grpSpPr>
          <a:xfrm>
            <a:off x="5526672" y="2619156"/>
            <a:ext cx="1008183" cy="803052"/>
            <a:chOff x="2583377" y="3043452"/>
            <a:chExt cx="1008183" cy="803052"/>
          </a:xfrm>
        </p:grpSpPr>
        <p:sp>
          <p:nvSpPr>
            <p:cNvPr id="145" name="椭圆 144"/>
            <p:cNvSpPr/>
            <p:nvPr/>
          </p:nvSpPr>
          <p:spPr>
            <a:xfrm>
              <a:off x="2687994" y="3771159"/>
              <a:ext cx="75345" cy="75345"/>
            </a:xfrm>
            <a:prstGeom prst="ellipse">
              <a:avLst/>
            </a:prstGeom>
            <a:solidFill>
              <a:sysClr val="window" lastClr="FFFFFF">
                <a:lumMod val="50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entury Gothic"/>
                <a:ea typeface="微软雅黑"/>
                <a:cs typeface="+mn-cs"/>
              </a:endParaRPr>
            </a:p>
          </p:txBody>
        </p:sp>
        <p:sp>
          <p:nvSpPr>
            <p:cNvPr id="146" name="椭圆 145"/>
            <p:cNvSpPr/>
            <p:nvPr/>
          </p:nvSpPr>
          <p:spPr>
            <a:xfrm>
              <a:off x="3418074" y="3043452"/>
              <a:ext cx="75345" cy="75345"/>
            </a:xfrm>
            <a:prstGeom prst="ellipse">
              <a:avLst/>
            </a:prstGeom>
            <a:solidFill>
              <a:sysClr val="window" lastClr="FFFFFF">
                <a:lumMod val="50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entury Gothic"/>
                <a:ea typeface="微软雅黑"/>
                <a:cs typeface="+mn-cs"/>
              </a:endParaRPr>
            </a:p>
          </p:txBody>
        </p:sp>
        <p:cxnSp>
          <p:nvCxnSpPr>
            <p:cNvPr id="147" name="直接连接符 146"/>
            <p:cNvCxnSpPr/>
            <p:nvPr/>
          </p:nvCxnSpPr>
          <p:spPr>
            <a:xfrm rot="-2700000">
              <a:off x="2583377" y="3450877"/>
              <a:ext cx="1008183" cy="0"/>
            </a:xfrm>
            <a:prstGeom prst="line">
              <a:avLst/>
            </a:prstGeom>
            <a:noFill/>
            <a:ln w="25400" cap="flat" cmpd="sng" algn="ctr">
              <a:solidFill>
                <a:sysClr val="window" lastClr="FFFFFF">
                  <a:lumMod val="50000"/>
                </a:sysClr>
              </a:solidFill>
              <a:prstDash val="sysDot"/>
              <a:miter lim="800000"/>
            </a:ln>
            <a:effectLst/>
          </p:spPr>
        </p:cxnSp>
      </p:grpSp>
      <p:grpSp>
        <p:nvGrpSpPr>
          <p:cNvPr id="148" name="组合 147" descr="e7d195523061f1c0dc554706afe4c72a60a25314cbaece805811E654B44695D34D35691164BB3D154CCFD5D798F6FEAD99EAA8F1ADC3D4AFA5BC9ED0BB3A4B45073A038AC38E89AB54D31AA59602B9F1AF515D2DA0EBB7AB45FA3A5B4B65729FCD61772C0E8112D71FCFA6F69E6E615643061221A7D4C3A336328987F7DF8577A0567C5A47397019"/>
          <p:cNvGrpSpPr/>
          <p:nvPr/>
        </p:nvGrpSpPr>
        <p:grpSpPr>
          <a:xfrm>
            <a:off x="8608775" y="2619156"/>
            <a:ext cx="1008183" cy="803052"/>
            <a:chOff x="2583377" y="3043452"/>
            <a:chExt cx="1008183" cy="803052"/>
          </a:xfrm>
        </p:grpSpPr>
        <p:sp>
          <p:nvSpPr>
            <p:cNvPr id="149" name="椭圆 148"/>
            <p:cNvSpPr/>
            <p:nvPr/>
          </p:nvSpPr>
          <p:spPr>
            <a:xfrm>
              <a:off x="2687994" y="3771159"/>
              <a:ext cx="75345" cy="75345"/>
            </a:xfrm>
            <a:prstGeom prst="ellipse">
              <a:avLst/>
            </a:prstGeom>
            <a:solidFill>
              <a:sysClr val="window" lastClr="FFFFFF">
                <a:lumMod val="50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entury Gothic"/>
                <a:ea typeface="微软雅黑"/>
                <a:cs typeface="+mn-cs"/>
              </a:endParaRPr>
            </a:p>
          </p:txBody>
        </p:sp>
        <p:sp>
          <p:nvSpPr>
            <p:cNvPr id="150" name="椭圆 149"/>
            <p:cNvSpPr/>
            <p:nvPr/>
          </p:nvSpPr>
          <p:spPr>
            <a:xfrm>
              <a:off x="3418074" y="3043452"/>
              <a:ext cx="75345" cy="75345"/>
            </a:xfrm>
            <a:prstGeom prst="ellipse">
              <a:avLst/>
            </a:prstGeom>
            <a:solidFill>
              <a:sysClr val="window" lastClr="FFFFFF">
                <a:lumMod val="50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entury Gothic"/>
                <a:ea typeface="微软雅黑"/>
                <a:cs typeface="+mn-cs"/>
              </a:endParaRPr>
            </a:p>
          </p:txBody>
        </p:sp>
        <p:cxnSp>
          <p:nvCxnSpPr>
            <p:cNvPr id="151" name="直接连接符 150"/>
            <p:cNvCxnSpPr/>
            <p:nvPr/>
          </p:nvCxnSpPr>
          <p:spPr>
            <a:xfrm rot="-2700000">
              <a:off x="2583377" y="3450877"/>
              <a:ext cx="1008183" cy="0"/>
            </a:xfrm>
            <a:prstGeom prst="line">
              <a:avLst/>
            </a:prstGeom>
            <a:noFill/>
            <a:ln w="25400" cap="flat" cmpd="sng" algn="ctr">
              <a:solidFill>
                <a:sysClr val="window" lastClr="FFFFFF">
                  <a:lumMod val="50000"/>
                </a:sysClr>
              </a:solidFill>
              <a:prstDash val="sysDot"/>
              <a:miter lim="800000"/>
            </a:ln>
            <a:effectLst/>
          </p:spPr>
        </p:cxnSp>
      </p:grpSp>
      <p:grpSp>
        <p:nvGrpSpPr>
          <p:cNvPr id="152" name="组合 151" descr="e7d195523061f1c0dc554706afe4c72a60a25314cbaece805811E654B44695D34D35691164BB3D154CCFD5D798F6FEAD99EAA8F1ADC3D4AFA5BC9ED0BB3A4B45073A038AC38E89AB54D31AA59602B9F1AF515D2DA0EBB7AB45FA3A5B4B65729FCD61772C0E8112D71FCFA6F69E6E615643061221A7D4C3A336328987F7DF8577A0567C5A47397019"/>
          <p:cNvGrpSpPr/>
          <p:nvPr/>
        </p:nvGrpSpPr>
        <p:grpSpPr>
          <a:xfrm flipH="1">
            <a:off x="4089982" y="2619156"/>
            <a:ext cx="1008183" cy="803052"/>
            <a:chOff x="2583377" y="3043452"/>
            <a:chExt cx="1008183" cy="803052"/>
          </a:xfrm>
        </p:grpSpPr>
        <p:sp>
          <p:nvSpPr>
            <p:cNvPr id="153" name="椭圆 152"/>
            <p:cNvSpPr/>
            <p:nvPr/>
          </p:nvSpPr>
          <p:spPr>
            <a:xfrm>
              <a:off x="2687994" y="3771159"/>
              <a:ext cx="75345" cy="75345"/>
            </a:xfrm>
            <a:prstGeom prst="ellipse">
              <a:avLst/>
            </a:prstGeom>
            <a:solidFill>
              <a:sysClr val="window" lastClr="FFFFFF">
                <a:lumMod val="50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entury Gothic"/>
                <a:ea typeface="微软雅黑"/>
                <a:cs typeface="+mn-cs"/>
              </a:endParaRPr>
            </a:p>
          </p:txBody>
        </p:sp>
        <p:sp>
          <p:nvSpPr>
            <p:cNvPr id="154" name="椭圆 153"/>
            <p:cNvSpPr/>
            <p:nvPr/>
          </p:nvSpPr>
          <p:spPr>
            <a:xfrm>
              <a:off x="3418074" y="3043452"/>
              <a:ext cx="75345" cy="75345"/>
            </a:xfrm>
            <a:prstGeom prst="ellipse">
              <a:avLst/>
            </a:prstGeom>
            <a:solidFill>
              <a:sysClr val="window" lastClr="FFFFFF">
                <a:lumMod val="50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entury Gothic"/>
                <a:ea typeface="微软雅黑"/>
                <a:cs typeface="+mn-cs"/>
              </a:endParaRPr>
            </a:p>
          </p:txBody>
        </p:sp>
        <p:cxnSp>
          <p:nvCxnSpPr>
            <p:cNvPr id="155" name="直接连接符 154"/>
            <p:cNvCxnSpPr/>
            <p:nvPr/>
          </p:nvCxnSpPr>
          <p:spPr>
            <a:xfrm rot="-2700000">
              <a:off x="2583377" y="3450877"/>
              <a:ext cx="1008183" cy="0"/>
            </a:xfrm>
            <a:prstGeom prst="line">
              <a:avLst/>
            </a:prstGeom>
            <a:noFill/>
            <a:ln w="25400" cap="flat" cmpd="sng" algn="ctr">
              <a:solidFill>
                <a:sysClr val="window" lastClr="FFFFFF">
                  <a:lumMod val="50000"/>
                </a:sysClr>
              </a:solidFill>
              <a:prstDash val="sysDot"/>
              <a:miter lim="800000"/>
            </a:ln>
            <a:effectLst/>
          </p:spPr>
        </p:cxnSp>
      </p:grpSp>
      <p:grpSp>
        <p:nvGrpSpPr>
          <p:cNvPr id="156" name="组合 155" descr="e7d195523061f1c0dc554706afe4c72a60a25314cbaece805811E654B44695D34D35691164BB3D154CCFD5D798F6FEAD99EAA8F1ADC3D4AFA5BC9ED0BB3A4B45073A038AC38E89AB54D31AA59602B9F1AF515D2DA0EBB7AB45FA3A5B4B65729FCD61772C0E8112D71FCFA6F69E6E615643061221A7D4C3A336328987F7DF8577A0567C5A47397019"/>
          <p:cNvGrpSpPr/>
          <p:nvPr/>
        </p:nvGrpSpPr>
        <p:grpSpPr>
          <a:xfrm flipH="1">
            <a:off x="7174013" y="2619156"/>
            <a:ext cx="1008183" cy="803052"/>
            <a:chOff x="2583377" y="3043452"/>
            <a:chExt cx="1008183" cy="803052"/>
          </a:xfrm>
        </p:grpSpPr>
        <p:sp>
          <p:nvSpPr>
            <p:cNvPr id="157" name="椭圆 156"/>
            <p:cNvSpPr/>
            <p:nvPr/>
          </p:nvSpPr>
          <p:spPr>
            <a:xfrm>
              <a:off x="2687994" y="3771159"/>
              <a:ext cx="75345" cy="75345"/>
            </a:xfrm>
            <a:prstGeom prst="ellipse">
              <a:avLst/>
            </a:prstGeom>
            <a:solidFill>
              <a:sysClr val="window" lastClr="FFFFFF">
                <a:lumMod val="50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entury Gothic"/>
                <a:ea typeface="微软雅黑"/>
                <a:cs typeface="+mn-cs"/>
              </a:endParaRPr>
            </a:p>
          </p:txBody>
        </p:sp>
        <p:sp>
          <p:nvSpPr>
            <p:cNvPr id="158" name="椭圆 157"/>
            <p:cNvSpPr/>
            <p:nvPr/>
          </p:nvSpPr>
          <p:spPr>
            <a:xfrm>
              <a:off x="3418074" y="3043452"/>
              <a:ext cx="75345" cy="75345"/>
            </a:xfrm>
            <a:prstGeom prst="ellipse">
              <a:avLst/>
            </a:prstGeom>
            <a:solidFill>
              <a:sysClr val="window" lastClr="FFFFFF">
                <a:lumMod val="50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entury Gothic"/>
                <a:ea typeface="微软雅黑"/>
                <a:cs typeface="+mn-cs"/>
              </a:endParaRPr>
            </a:p>
          </p:txBody>
        </p:sp>
        <p:cxnSp>
          <p:nvCxnSpPr>
            <p:cNvPr id="159" name="直接连接符 158"/>
            <p:cNvCxnSpPr/>
            <p:nvPr/>
          </p:nvCxnSpPr>
          <p:spPr>
            <a:xfrm rot="-2700000">
              <a:off x="2583377" y="3450877"/>
              <a:ext cx="1008183" cy="0"/>
            </a:xfrm>
            <a:prstGeom prst="line">
              <a:avLst/>
            </a:prstGeom>
            <a:noFill/>
            <a:ln w="25400" cap="flat" cmpd="sng" algn="ctr">
              <a:solidFill>
                <a:sysClr val="window" lastClr="FFFFFF">
                  <a:lumMod val="50000"/>
                </a:sysClr>
              </a:solidFill>
              <a:prstDash val="sysDot"/>
              <a:miter lim="800000"/>
            </a:ln>
            <a:effectLst/>
          </p:spPr>
        </p:cxnSp>
      </p:grpSp>
      <p:grpSp>
        <p:nvGrpSpPr>
          <p:cNvPr id="184" name="组合 183" descr="e7d195523061f1c0dc554706afe4c72a60a25314cbaece805811E654B44695D34D35691164BB3D154CCFD5D798F6FEAD99EAA8F1ADC3D4AFA5BC9ED0BB3A4B45073A038AC38E89AB54D31AA59602B9F1AF515D2DA0EBB7AB45FA3A5B4B65729FCD61772C0E8112D71FCFA6F69E6E615643061221A7D4C3A336328987F7DF8577A0567C5A47397019"/>
          <p:cNvGrpSpPr/>
          <p:nvPr/>
        </p:nvGrpSpPr>
        <p:grpSpPr>
          <a:xfrm>
            <a:off x="1454103" y="1895924"/>
            <a:ext cx="1923123" cy="654712"/>
            <a:chOff x="3776606" y="2004244"/>
            <a:chExt cx="1923123" cy="654712"/>
          </a:xfrm>
        </p:grpSpPr>
        <p:sp>
          <p:nvSpPr>
            <p:cNvPr id="185" name="文本框 184"/>
            <p:cNvSpPr txBox="1"/>
            <p:nvPr/>
          </p:nvSpPr>
          <p:spPr>
            <a:xfrm>
              <a:off x="3776606" y="2004244"/>
              <a:ext cx="1923123" cy="338554"/>
            </a:xfrm>
            <a:prstGeom prst="rect">
              <a:avLst/>
            </a:prstGeom>
            <a:noFill/>
          </p:spPr>
          <p:txBody>
            <a:bodyPr wrap="square" rtlCol="0">
              <a:spAutoFit/>
            </a:bodyPr>
            <a:lstStyle/>
            <a:p>
              <a:r>
                <a:rPr lang="zh-CN" altLang="en-US" sz="1600" dirty="0">
                  <a:solidFill>
                    <a:srgbClr val="8A8B8F"/>
                  </a:solidFill>
                  <a:latin typeface="微软雅黑" panose="020B0503020204020204" pitchFamily="34" charset="-122"/>
                  <a:ea typeface="微软雅黑" panose="020B0503020204020204" pitchFamily="34" charset="-122"/>
                </a:rPr>
                <a:t>添加标题</a:t>
              </a:r>
            </a:p>
          </p:txBody>
        </p:sp>
        <p:sp>
          <p:nvSpPr>
            <p:cNvPr id="186" name="文本框 185"/>
            <p:cNvSpPr txBox="1"/>
            <p:nvPr/>
          </p:nvSpPr>
          <p:spPr>
            <a:xfrm>
              <a:off x="3782527" y="2289624"/>
              <a:ext cx="1559316" cy="369332"/>
            </a:xfrm>
            <a:prstGeom prst="rect">
              <a:avLst/>
            </a:prstGeom>
            <a:noFill/>
          </p:spPr>
          <p:txBody>
            <a:bodyPr wrap="square" rtlCol="0">
              <a:spAutoFit/>
            </a:bodyPr>
            <a:lstStyle/>
            <a:p>
              <a:r>
                <a:rPr lang="en-US" altLang="zh-CN" sz="900" dirty="0">
                  <a:solidFill>
                    <a:prstClr val="white">
                      <a:lumMod val="65000"/>
                    </a:prstClr>
                  </a:solidFill>
                  <a:latin typeface="Century Gothic"/>
                  <a:ea typeface="Roboto" panose="02000000000000000000" pitchFamily="2" charset="0"/>
                </a:rPr>
                <a:t>If you are going to use a passage of </a:t>
              </a:r>
              <a:r>
                <a:rPr lang="en-US" altLang="zh-CN" sz="900" dirty="0" err="1">
                  <a:solidFill>
                    <a:prstClr val="white">
                      <a:lumMod val="65000"/>
                    </a:prstClr>
                  </a:solidFill>
                  <a:latin typeface="Century Gothic"/>
                  <a:ea typeface="Roboto" panose="02000000000000000000" pitchFamily="2" charset="0"/>
                </a:rPr>
                <a:t>Lorem</a:t>
              </a:r>
              <a:r>
                <a:rPr lang="en-US" altLang="zh-CN" sz="900" dirty="0">
                  <a:solidFill>
                    <a:prstClr val="white">
                      <a:lumMod val="65000"/>
                    </a:prstClr>
                  </a:solidFill>
                  <a:latin typeface="Century Gothic"/>
                  <a:ea typeface="Roboto" panose="02000000000000000000" pitchFamily="2" charset="0"/>
                </a:rPr>
                <a:t> </a:t>
              </a:r>
              <a:r>
                <a:rPr lang="en-US" altLang="zh-CN" sz="900" dirty="0" err="1">
                  <a:solidFill>
                    <a:prstClr val="white">
                      <a:lumMod val="65000"/>
                    </a:prstClr>
                  </a:solidFill>
                  <a:latin typeface="Century Gothic"/>
                  <a:ea typeface="Roboto" panose="02000000000000000000" pitchFamily="2" charset="0"/>
                </a:rPr>
                <a:t>Ipsum</a:t>
              </a:r>
              <a:r>
                <a:rPr lang="en-US" altLang="zh-CN" sz="900" dirty="0">
                  <a:solidFill>
                    <a:prstClr val="white">
                      <a:lumMod val="65000"/>
                    </a:prstClr>
                  </a:solidFill>
                  <a:latin typeface="Century Gothic"/>
                  <a:ea typeface="Roboto" panose="02000000000000000000" pitchFamily="2" charset="0"/>
                </a:rPr>
                <a:t>, </a:t>
              </a:r>
              <a:endParaRPr lang="id-ID" altLang="zh-CN" sz="900" dirty="0">
                <a:solidFill>
                  <a:prstClr val="white">
                    <a:lumMod val="65000"/>
                  </a:prstClr>
                </a:solidFill>
                <a:latin typeface="Century Gothic"/>
                <a:ea typeface="微软雅黑"/>
              </a:endParaRPr>
            </a:p>
          </p:txBody>
        </p:sp>
      </p:grpSp>
      <p:grpSp>
        <p:nvGrpSpPr>
          <p:cNvPr id="187" name="组合 186" descr="e7d195523061f1c0dc554706afe4c72a60a25314cbaece805811E654B44695D34D35691164BB3D154CCFD5D798F6FEAD99EAA8F1ADC3D4AFA5BC9ED0BB3A4B45073A038AC38E89AB54D31AA59602B9F1AF515D2DA0EBB7AB45FA3A5B4B65729FCD61772C0E8112D71FCFA6F69E6E615643061221A7D4C3A336328987F7DF8577A0567C5A47397019"/>
          <p:cNvGrpSpPr/>
          <p:nvPr/>
        </p:nvGrpSpPr>
        <p:grpSpPr>
          <a:xfrm>
            <a:off x="4546977" y="1895924"/>
            <a:ext cx="1923123" cy="654712"/>
            <a:chOff x="3776606" y="2004244"/>
            <a:chExt cx="1923123" cy="654712"/>
          </a:xfrm>
        </p:grpSpPr>
        <p:sp>
          <p:nvSpPr>
            <p:cNvPr id="188" name="文本框 187"/>
            <p:cNvSpPr txBox="1"/>
            <p:nvPr/>
          </p:nvSpPr>
          <p:spPr>
            <a:xfrm>
              <a:off x="3776606" y="2004244"/>
              <a:ext cx="1923123" cy="338554"/>
            </a:xfrm>
            <a:prstGeom prst="rect">
              <a:avLst/>
            </a:prstGeom>
            <a:noFill/>
          </p:spPr>
          <p:txBody>
            <a:bodyPr wrap="square" rtlCol="0">
              <a:spAutoFit/>
            </a:bodyPr>
            <a:lstStyle/>
            <a:p>
              <a:r>
                <a:rPr lang="zh-CN" altLang="en-US" sz="1600" dirty="0">
                  <a:solidFill>
                    <a:srgbClr val="8A8B8F"/>
                  </a:solidFill>
                  <a:latin typeface="微软雅黑" panose="020B0503020204020204" pitchFamily="34" charset="-122"/>
                  <a:ea typeface="微软雅黑" panose="020B0503020204020204" pitchFamily="34" charset="-122"/>
                </a:rPr>
                <a:t>添加标题</a:t>
              </a:r>
            </a:p>
          </p:txBody>
        </p:sp>
        <p:sp>
          <p:nvSpPr>
            <p:cNvPr id="189" name="文本框 188"/>
            <p:cNvSpPr txBox="1"/>
            <p:nvPr/>
          </p:nvSpPr>
          <p:spPr>
            <a:xfrm>
              <a:off x="3782527" y="2289624"/>
              <a:ext cx="1559316" cy="369332"/>
            </a:xfrm>
            <a:prstGeom prst="rect">
              <a:avLst/>
            </a:prstGeom>
            <a:noFill/>
          </p:spPr>
          <p:txBody>
            <a:bodyPr wrap="square" rtlCol="0">
              <a:spAutoFit/>
            </a:bodyPr>
            <a:lstStyle/>
            <a:p>
              <a:r>
                <a:rPr lang="en-US" altLang="zh-CN" sz="900" dirty="0">
                  <a:solidFill>
                    <a:prstClr val="white">
                      <a:lumMod val="65000"/>
                    </a:prstClr>
                  </a:solidFill>
                  <a:latin typeface="Century Gothic"/>
                  <a:ea typeface="Roboto" panose="02000000000000000000" pitchFamily="2" charset="0"/>
                </a:rPr>
                <a:t>If you are going to use a passage of </a:t>
              </a:r>
              <a:r>
                <a:rPr lang="en-US" altLang="zh-CN" sz="900" dirty="0" err="1">
                  <a:solidFill>
                    <a:prstClr val="white">
                      <a:lumMod val="65000"/>
                    </a:prstClr>
                  </a:solidFill>
                  <a:latin typeface="Century Gothic"/>
                  <a:ea typeface="Roboto" panose="02000000000000000000" pitchFamily="2" charset="0"/>
                </a:rPr>
                <a:t>Lorem</a:t>
              </a:r>
              <a:r>
                <a:rPr lang="en-US" altLang="zh-CN" sz="900" dirty="0">
                  <a:solidFill>
                    <a:prstClr val="white">
                      <a:lumMod val="65000"/>
                    </a:prstClr>
                  </a:solidFill>
                  <a:latin typeface="Century Gothic"/>
                  <a:ea typeface="Roboto" panose="02000000000000000000" pitchFamily="2" charset="0"/>
                </a:rPr>
                <a:t> </a:t>
              </a:r>
              <a:r>
                <a:rPr lang="en-US" altLang="zh-CN" sz="900" dirty="0" err="1">
                  <a:solidFill>
                    <a:prstClr val="white">
                      <a:lumMod val="65000"/>
                    </a:prstClr>
                  </a:solidFill>
                  <a:latin typeface="Century Gothic"/>
                  <a:ea typeface="Roboto" panose="02000000000000000000" pitchFamily="2" charset="0"/>
                </a:rPr>
                <a:t>Ipsum</a:t>
              </a:r>
              <a:r>
                <a:rPr lang="en-US" altLang="zh-CN" sz="900" dirty="0">
                  <a:solidFill>
                    <a:prstClr val="white">
                      <a:lumMod val="65000"/>
                    </a:prstClr>
                  </a:solidFill>
                  <a:latin typeface="Century Gothic"/>
                  <a:ea typeface="Roboto" panose="02000000000000000000" pitchFamily="2" charset="0"/>
                </a:rPr>
                <a:t>, </a:t>
              </a:r>
              <a:endParaRPr lang="id-ID" altLang="zh-CN" sz="900" dirty="0">
                <a:solidFill>
                  <a:prstClr val="white">
                    <a:lumMod val="65000"/>
                  </a:prstClr>
                </a:solidFill>
                <a:latin typeface="Century Gothic"/>
                <a:ea typeface="微软雅黑"/>
              </a:endParaRPr>
            </a:p>
          </p:txBody>
        </p:sp>
      </p:grpSp>
      <p:grpSp>
        <p:nvGrpSpPr>
          <p:cNvPr id="190" name="组合 189" descr="e7d195523061f1c0dc554706afe4c72a60a25314cbaece805811E654B44695D34D35691164BB3D154CCFD5D798F6FEAD99EAA8F1ADC3D4AFA5BC9ED0BB3A4B45073A038AC38E89AB54D31AA59602B9F1AF515D2DA0EBB7AB45FA3A5B4B65729FCD61772C0E8112D71FCFA6F69E6E615643061221A7D4C3A336328987F7DF8577A0567C5A47397019"/>
          <p:cNvGrpSpPr/>
          <p:nvPr/>
        </p:nvGrpSpPr>
        <p:grpSpPr>
          <a:xfrm>
            <a:off x="7611907" y="1895924"/>
            <a:ext cx="1923123" cy="654712"/>
            <a:chOff x="3776606" y="2004244"/>
            <a:chExt cx="1923123" cy="654712"/>
          </a:xfrm>
        </p:grpSpPr>
        <p:sp>
          <p:nvSpPr>
            <p:cNvPr id="191" name="文本框 190"/>
            <p:cNvSpPr txBox="1"/>
            <p:nvPr/>
          </p:nvSpPr>
          <p:spPr>
            <a:xfrm>
              <a:off x="3776606" y="2004244"/>
              <a:ext cx="1923123" cy="338554"/>
            </a:xfrm>
            <a:prstGeom prst="rect">
              <a:avLst/>
            </a:prstGeom>
            <a:noFill/>
          </p:spPr>
          <p:txBody>
            <a:bodyPr wrap="square" rtlCol="0">
              <a:spAutoFit/>
            </a:bodyPr>
            <a:lstStyle/>
            <a:p>
              <a:r>
                <a:rPr lang="zh-CN" altLang="en-US" sz="1600" dirty="0">
                  <a:solidFill>
                    <a:srgbClr val="8A8B8F"/>
                  </a:solidFill>
                  <a:latin typeface="微软雅黑" panose="020B0503020204020204" pitchFamily="34" charset="-122"/>
                  <a:ea typeface="微软雅黑" panose="020B0503020204020204" pitchFamily="34" charset="-122"/>
                </a:rPr>
                <a:t>添加标题</a:t>
              </a:r>
            </a:p>
          </p:txBody>
        </p:sp>
        <p:sp>
          <p:nvSpPr>
            <p:cNvPr id="192" name="文本框 191"/>
            <p:cNvSpPr txBox="1"/>
            <p:nvPr/>
          </p:nvSpPr>
          <p:spPr>
            <a:xfrm>
              <a:off x="3782527" y="2289624"/>
              <a:ext cx="1559316" cy="369332"/>
            </a:xfrm>
            <a:prstGeom prst="rect">
              <a:avLst/>
            </a:prstGeom>
            <a:noFill/>
          </p:spPr>
          <p:txBody>
            <a:bodyPr wrap="square" rtlCol="0">
              <a:spAutoFit/>
            </a:bodyPr>
            <a:lstStyle/>
            <a:p>
              <a:r>
                <a:rPr lang="en-US" altLang="zh-CN" sz="900" dirty="0">
                  <a:solidFill>
                    <a:prstClr val="white">
                      <a:lumMod val="65000"/>
                    </a:prstClr>
                  </a:solidFill>
                  <a:latin typeface="Century Gothic"/>
                  <a:ea typeface="Roboto" panose="02000000000000000000" pitchFamily="2" charset="0"/>
                </a:rPr>
                <a:t>If you are going to use a passage of </a:t>
              </a:r>
              <a:r>
                <a:rPr lang="en-US" altLang="zh-CN" sz="900" dirty="0" err="1">
                  <a:solidFill>
                    <a:prstClr val="white">
                      <a:lumMod val="65000"/>
                    </a:prstClr>
                  </a:solidFill>
                  <a:latin typeface="Century Gothic"/>
                  <a:ea typeface="Roboto" panose="02000000000000000000" pitchFamily="2" charset="0"/>
                </a:rPr>
                <a:t>Lorem</a:t>
              </a:r>
              <a:r>
                <a:rPr lang="en-US" altLang="zh-CN" sz="900" dirty="0">
                  <a:solidFill>
                    <a:prstClr val="white">
                      <a:lumMod val="65000"/>
                    </a:prstClr>
                  </a:solidFill>
                  <a:latin typeface="Century Gothic"/>
                  <a:ea typeface="Roboto" panose="02000000000000000000" pitchFamily="2" charset="0"/>
                </a:rPr>
                <a:t> </a:t>
              </a:r>
              <a:r>
                <a:rPr lang="en-US" altLang="zh-CN" sz="900" dirty="0" err="1">
                  <a:solidFill>
                    <a:prstClr val="white">
                      <a:lumMod val="65000"/>
                    </a:prstClr>
                  </a:solidFill>
                  <a:latin typeface="Century Gothic"/>
                  <a:ea typeface="Roboto" panose="02000000000000000000" pitchFamily="2" charset="0"/>
                </a:rPr>
                <a:t>Ipsum</a:t>
              </a:r>
              <a:r>
                <a:rPr lang="en-US" altLang="zh-CN" sz="900" dirty="0">
                  <a:solidFill>
                    <a:prstClr val="white">
                      <a:lumMod val="65000"/>
                    </a:prstClr>
                  </a:solidFill>
                  <a:latin typeface="Century Gothic"/>
                  <a:ea typeface="Roboto" panose="02000000000000000000" pitchFamily="2" charset="0"/>
                </a:rPr>
                <a:t>, </a:t>
              </a:r>
              <a:endParaRPr lang="id-ID" altLang="zh-CN" sz="900" dirty="0">
                <a:solidFill>
                  <a:prstClr val="white">
                    <a:lumMod val="65000"/>
                  </a:prstClr>
                </a:solidFill>
                <a:latin typeface="Century Gothic"/>
                <a:ea typeface="Roboto" panose="02000000000000000000" pitchFamily="2" charset="0"/>
              </a:endParaRPr>
            </a:p>
          </p:txBody>
        </p:sp>
      </p:grpSp>
      <p:grpSp>
        <p:nvGrpSpPr>
          <p:cNvPr id="193" name="组合 192" descr="e7d195523061f1c0dc554706afe4c72a60a25314cbaece805811E654B44695D34D35691164BB3D154CCFD5D798F6FEAD99EAA8F1ADC3D4AFA5BC9ED0BB3A4B45073A038AC38E89AB54D31AA59602B9F1AF515D2DA0EBB7AB45FA3A5B4B65729FCD61772C0E8112D71FCFA6F69E6E615643061221A7D4C3A336328987F7DF8577A0567C5A47397019"/>
          <p:cNvGrpSpPr/>
          <p:nvPr/>
        </p:nvGrpSpPr>
        <p:grpSpPr>
          <a:xfrm>
            <a:off x="3031067" y="3402543"/>
            <a:ext cx="1923123" cy="654712"/>
            <a:chOff x="3776606" y="2004244"/>
            <a:chExt cx="1923123" cy="654712"/>
          </a:xfrm>
        </p:grpSpPr>
        <p:sp>
          <p:nvSpPr>
            <p:cNvPr id="194" name="文本框 193"/>
            <p:cNvSpPr txBox="1"/>
            <p:nvPr/>
          </p:nvSpPr>
          <p:spPr>
            <a:xfrm>
              <a:off x="3776606" y="2004244"/>
              <a:ext cx="1923123" cy="338554"/>
            </a:xfrm>
            <a:prstGeom prst="rect">
              <a:avLst/>
            </a:prstGeom>
            <a:noFill/>
          </p:spPr>
          <p:txBody>
            <a:bodyPr wrap="square" rtlCol="0">
              <a:spAutoFit/>
            </a:bodyPr>
            <a:lstStyle/>
            <a:p>
              <a:r>
                <a:rPr lang="zh-CN" altLang="en-US" sz="1600" dirty="0">
                  <a:solidFill>
                    <a:srgbClr val="8A8B8F"/>
                  </a:solidFill>
                  <a:latin typeface="微软雅黑" panose="020B0503020204020204" pitchFamily="34" charset="-122"/>
                  <a:ea typeface="微软雅黑" panose="020B0503020204020204" pitchFamily="34" charset="-122"/>
                </a:rPr>
                <a:t>添加标题</a:t>
              </a:r>
            </a:p>
          </p:txBody>
        </p:sp>
        <p:sp>
          <p:nvSpPr>
            <p:cNvPr id="195" name="文本框 194"/>
            <p:cNvSpPr txBox="1"/>
            <p:nvPr/>
          </p:nvSpPr>
          <p:spPr>
            <a:xfrm>
              <a:off x="3782527" y="2289624"/>
              <a:ext cx="1559316" cy="369332"/>
            </a:xfrm>
            <a:prstGeom prst="rect">
              <a:avLst/>
            </a:prstGeom>
            <a:noFill/>
          </p:spPr>
          <p:txBody>
            <a:bodyPr wrap="square" rtlCol="0">
              <a:spAutoFit/>
            </a:bodyPr>
            <a:lstStyle/>
            <a:p>
              <a:r>
                <a:rPr lang="en-US" altLang="zh-CN" sz="900" dirty="0">
                  <a:solidFill>
                    <a:prstClr val="white">
                      <a:lumMod val="65000"/>
                    </a:prstClr>
                  </a:solidFill>
                  <a:latin typeface="Century Gothic"/>
                  <a:ea typeface="Roboto" panose="02000000000000000000" pitchFamily="2" charset="0"/>
                </a:rPr>
                <a:t>If you are going to use a passage of </a:t>
              </a:r>
              <a:r>
                <a:rPr lang="en-US" altLang="zh-CN" sz="900" dirty="0" err="1">
                  <a:solidFill>
                    <a:prstClr val="white">
                      <a:lumMod val="65000"/>
                    </a:prstClr>
                  </a:solidFill>
                  <a:latin typeface="Century Gothic"/>
                  <a:ea typeface="Roboto" panose="02000000000000000000" pitchFamily="2" charset="0"/>
                </a:rPr>
                <a:t>Lorem</a:t>
              </a:r>
              <a:r>
                <a:rPr lang="en-US" altLang="zh-CN" sz="900" dirty="0">
                  <a:solidFill>
                    <a:prstClr val="white">
                      <a:lumMod val="65000"/>
                    </a:prstClr>
                  </a:solidFill>
                  <a:latin typeface="Century Gothic"/>
                  <a:ea typeface="Roboto" panose="02000000000000000000" pitchFamily="2" charset="0"/>
                </a:rPr>
                <a:t> </a:t>
              </a:r>
              <a:r>
                <a:rPr lang="en-US" altLang="zh-CN" sz="900" dirty="0" err="1">
                  <a:solidFill>
                    <a:prstClr val="white">
                      <a:lumMod val="65000"/>
                    </a:prstClr>
                  </a:solidFill>
                  <a:latin typeface="Century Gothic"/>
                  <a:ea typeface="Roboto" panose="02000000000000000000" pitchFamily="2" charset="0"/>
                </a:rPr>
                <a:t>Ipsum</a:t>
              </a:r>
              <a:r>
                <a:rPr lang="en-US" altLang="zh-CN" sz="900" dirty="0">
                  <a:solidFill>
                    <a:prstClr val="white">
                      <a:lumMod val="65000"/>
                    </a:prstClr>
                  </a:solidFill>
                  <a:latin typeface="Century Gothic"/>
                  <a:ea typeface="Roboto" panose="02000000000000000000" pitchFamily="2" charset="0"/>
                </a:rPr>
                <a:t>, </a:t>
              </a:r>
              <a:endParaRPr lang="id-ID" altLang="zh-CN" sz="900" dirty="0">
                <a:solidFill>
                  <a:prstClr val="white">
                    <a:lumMod val="65000"/>
                  </a:prstClr>
                </a:solidFill>
                <a:latin typeface="Century Gothic"/>
                <a:ea typeface="Roboto" panose="02000000000000000000" pitchFamily="2" charset="0"/>
              </a:endParaRPr>
            </a:p>
          </p:txBody>
        </p:sp>
      </p:grpSp>
      <p:grpSp>
        <p:nvGrpSpPr>
          <p:cNvPr id="196" name="组合 195" descr="e7d195523061f1c0dc554706afe4c72a60a25314cbaece805811E654B44695D34D35691164BB3D154CCFD5D798F6FEAD99EAA8F1ADC3D4AFA5BC9ED0BB3A4B45073A038AC38E89AB54D31AA59602B9F1AF515D2DA0EBB7AB45FA3A5B4B65729FCD61772C0E8112D71FCFA6F69E6E615643061221A7D4C3A336328987F7DF8577A0567C5A47397019"/>
          <p:cNvGrpSpPr/>
          <p:nvPr/>
        </p:nvGrpSpPr>
        <p:grpSpPr>
          <a:xfrm>
            <a:off x="6115700" y="3402543"/>
            <a:ext cx="1923123" cy="654712"/>
            <a:chOff x="3776606" y="2004244"/>
            <a:chExt cx="1923123" cy="654712"/>
          </a:xfrm>
        </p:grpSpPr>
        <p:sp>
          <p:nvSpPr>
            <p:cNvPr id="197" name="文本框 196"/>
            <p:cNvSpPr txBox="1"/>
            <p:nvPr/>
          </p:nvSpPr>
          <p:spPr>
            <a:xfrm>
              <a:off x="3776606" y="2004244"/>
              <a:ext cx="1923123" cy="338554"/>
            </a:xfrm>
            <a:prstGeom prst="rect">
              <a:avLst/>
            </a:prstGeom>
            <a:noFill/>
          </p:spPr>
          <p:txBody>
            <a:bodyPr wrap="square" rtlCol="0">
              <a:spAutoFit/>
            </a:bodyPr>
            <a:lstStyle/>
            <a:p>
              <a:r>
                <a:rPr lang="zh-CN" altLang="en-US" sz="1600" dirty="0">
                  <a:solidFill>
                    <a:srgbClr val="8A8B8F"/>
                  </a:solidFill>
                  <a:latin typeface="微软雅黑" panose="020B0503020204020204" pitchFamily="34" charset="-122"/>
                  <a:ea typeface="微软雅黑" panose="020B0503020204020204" pitchFamily="34" charset="-122"/>
                </a:rPr>
                <a:t>添加标题</a:t>
              </a:r>
            </a:p>
          </p:txBody>
        </p:sp>
        <p:sp>
          <p:nvSpPr>
            <p:cNvPr id="198" name="文本框 197"/>
            <p:cNvSpPr txBox="1"/>
            <p:nvPr/>
          </p:nvSpPr>
          <p:spPr>
            <a:xfrm>
              <a:off x="3782527" y="2289624"/>
              <a:ext cx="1559316" cy="369332"/>
            </a:xfrm>
            <a:prstGeom prst="rect">
              <a:avLst/>
            </a:prstGeom>
            <a:noFill/>
          </p:spPr>
          <p:txBody>
            <a:bodyPr wrap="square" rtlCol="0">
              <a:spAutoFit/>
            </a:bodyPr>
            <a:lstStyle/>
            <a:p>
              <a:r>
                <a:rPr lang="en-US" altLang="zh-CN" sz="900" dirty="0">
                  <a:solidFill>
                    <a:prstClr val="white">
                      <a:lumMod val="65000"/>
                    </a:prstClr>
                  </a:solidFill>
                  <a:latin typeface="Century Gothic"/>
                  <a:ea typeface="Roboto" panose="02000000000000000000" pitchFamily="2" charset="0"/>
                </a:rPr>
                <a:t>If you are going to use a passage of </a:t>
              </a:r>
              <a:r>
                <a:rPr lang="en-US" altLang="zh-CN" sz="900" dirty="0" err="1">
                  <a:solidFill>
                    <a:prstClr val="white">
                      <a:lumMod val="65000"/>
                    </a:prstClr>
                  </a:solidFill>
                  <a:latin typeface="Century Gothic"/>
                  <a:ea typeface="Roboto" panose="02000000000000000000" pitchFamily="2" charset="0"/>
                </a:rPr>
                <a:t>Lorem</a:t>
              </a:r>
              <a:r>
                <a:rPr lang="en-US" altLang="zh-CN" sz="900" dirty="0">
                  <a:solidFill>
                    <a:prstClr val="white">
                      <a:lumMod val="65000"/>
                    </a:prstClr>
                  </a:solidFill>
                  <a:latin typeface="Century Gothic"/>
                  <a:ea typeface="Roboto" panose="02000000000000000000" pitchFamily="2" charset="0"/>
                </a:rPr>
                <a:t> </a:t>
              </a:r>
              <a:r>
                <a:rPr lang="en-US" altLang="zh-CN" sz="900" dirty="0" err="1">
                  <a:solidFill>
                    <a:prstClr val="white">
                      <a:lumMod val="65000"/>
                    </a:prstClr>
                  </a:solidFill>
                  <a:latin typeface="Century Gothic"/>
                  <a:ea typeface="Roboto" panose="02000000000000000000" pitchFamily="2" charset="0"/>
                </a:rPr>
                <a:t>Ipsum</a:t>
              </a:r>
              <a:r>
                <a:rPr lang="en-US" altLang="zh-CN" sz="900" dirty="0">
                  <a:solidFill>
                    <a:prstClr val="white">
                      <a:lumMod val="65000"/>
                    </a:prstClr>
                  </a:solidFill>
                  <a:latin typeface="Century Gothic"/>
                  <a:ea typeface="Roboto" panose="02000000000000000000" pitchFamily="2" charset="0"/>
                </a:rPr>
                <a:t>, </a:t>
              </a:r>
              <a:endParaRPr lang="id-ID" altLang="zh-CN" sz="900" dirty="0">
                <a:solidFill>
                  <a:prstClr val="white">
                    <a:lumMod val="65000"/>
                  </a:prstClr>
                </a:solidFill>
                <a:latin typeface="Century Gothic"/>
                <a:ea typeface="Roboto" panose="02000000000000000000" pitchFamily="2" charset="0"/>
              </a:endParaRPr>
            </a:p>
          </p:txBody>
        </p:sp>
      </p:grpSp>
      <p:grpSp>
        <p:nvGrpSpPr>
          <p:cNvPr id="199" name="组合 198" descr="e7d195523061f1c0dc554706afe4c72a60a25314cbaece805811E654B44695D34D35691164BB3D154CCFD5D798F6FEAD99EAA8F1ADC3D4AFA5BC9ED0BB3A4B45073A038AC38E89AB54D31AA59602B9F1AF515D2DA0EBB7AB45FA3A5B4B65729FCD61772C0E8112D71FCFA6F69E6E615643061221A7D4C3A336328987F7DF8577A0567C5A47397019"/>
          <p:cNvGrpSpPr/>
          <p:nvPr/>
        </p:nvGrpSpPr>
        <p:grpSpPr>
          <a:xfrm>
            <a:off x="9103815" y="3402543"/>
            <a:ext cx="1923123" cy="654712"/>
            <a:chOff x="3776606" y="2004244"/>
            <a:chExt cx="1923123" cy="654712"/>
          </a:xfrm>
        </p:grpSpPr>
        <p:sp>
          <p:nvSpPr>
            <p:cNvPr id="200" name="文本框 199"/>
            <p:cNvSpPr txBox="1"/>
            <p:nvPr/>
          </p:nvSpPr>
          <p:spPr>
            <a:xfrm>
              <a:off x="3776606" y="2004244"/>
              <a:ext cx="1923123" cy="338554"/>
            </a:xfrm>
            <a:prstGeom prst="rect">
              <a:avLst/>
            </a:prstGeom>
            <a:noFill/>
          </p:spPr>
          <p:txBody>
            <a:bodyPr wrap="square" rtlCol="0">
              <a:spAutoFit/>
            </a:bodyPr>
            <a:lstStyle/>
            <a:p>
              <a:r>
                <a:rPr lang="zh-CN" altLang="en-US" sz="1600" dirty="0">
                  <a:solidFill>
                    <a:srgbClr val="8A8B8F"/>
                  </a:solidFill>
                  <a:latin typeface="微软雅黑" panose="020B0503020204020204" pitchFamily="34" charset="-122"/>
                  <a:ea typeface="微软雅黑" panose="020B0503020204020204" pitchFamily="34" charset="-122"/>
                </a:rPr>
                <a:t>添加标题</a:t>
              </a:r>
            </a:p>
          </p:txBody>
        </p:sp>
        <p:sp>
          <p:nvSpPr>
            <p:cNvPr id="201" name="文本框 200"/>
            <p:cNvSpPr txBox="1"/>
            <p:nvPr/>
          </p:nvSpPr>
          <p:spPr>
            <a:xfrm>
              <a:off x="3782527" y="2289624"/>
              <a:ext cx="1559316" cy="369332"/>
            </a:xfrm>
            <a:prstGeom prst="rect">
              <a:avLst/>
            </a:prstGeom>
            <a:noFill/>
          </p:spPr>
          <p:txBody>
            <a:bodyPr wrap="square" rtlCol="0">
              <a:spAutoFit/>
            </a:bodyPr>
            <a:lstStyle/>
            <a:p>
              <a:r>
                <a:rPr lang="en-US" altLang="zh-CN" sz="900" dirty="0">
                  <a:solidFill>
                    <a:prstClr val="white">
                      <a:lumMod val="65000"/>
                    </a:prstClr>
                  </a:solidFill>
                  <a:latin typeface="Century Gothic"/>
                  <a:ea typeface="Roboto" panose="02000000000000000000" pitchFamily="2" charset="0"/>
                </a:rPr>
                <a:t>If you are going to use a passage of </a:t>
              </a:r>
              <a:r>
                <a:rPr lang="en-US" altLang="zh-CN" sz="900" dirty="0" err="1">
                  <a:solidFill>
                    <a:prstClr val="white">
                      <a:lumMod val="65000"/>
                    </a:prstClr>
                  </a:solidFill>
                  <a:latin typeface="Century Gothic"/>
                  <a:ea typeface="Roboto" panose="02000000000000000000" pitchFamily="2" charset="0"/>
                </a:rPr>
                <a:t>Lorem</a:t>
              </a:r>
              <a:r>
                <a:rPr lang="en-US" altLang="zh-CN" sz="900" dirty="0">
                  <a:solidFill>
                    <a:prstClr val="white">
                      <a:lumMod val="65000"/>
                    </a:prstClr>
                  </a:solidFill>
                  <a:latin typeface="Century Gothic"/>
                  <a:ea typeface="Roboto" panose="02000000000000000000" pitchFamily="2" charset="0"/>
                </a:rPr>
                <a:t> </a:t>
              </a:r>
              <a:r>
                <a:rPr lang="en-US" altLang="zh-CN" sz="900" dirty="0" err="1">
                  <a:solidFill>
                    <a:prstClr val="white">
                      <a:lumMod val="65000"/>
                    </a:prstClr>
                  </a:solidFill>
                  <a:latin typeface="Century Gothic"/>
                  <a:ea typeface="Roboto" panose="02000000000000000000" pitchFamily="2" charset="0"/>
                </a:rPr>
                <a:t>Ipsum</a:t>
              </a:r>
              <a:r>
                <a:rPr lang="en-US" altLang="zh-CN" sz="900" dirty="0">
                  <a:solidFill>
                    <a:prstClr val="white">
                      <a:lumMod val="65000"/>
                    </a:prstClr>
                  </a:solidFill>
                  <a:latin typeface="Century Gothic"/>
                  <a:ea typeface="Roboto" panose="02000000000000000000" pitchFamily="2" charset="0"/>
                </a:rPr>
                <a:t>, </a:t>
              </a:r>
              <a:endParaRPr lang="id-ID" altLang="zh-CN" sz="900" dirty="0">
                <a:solidFill>
                  <a:prstClr val="white">
                    <a:lumMod val="65000"/>
                  </a:prstClr>
                </a:solidFill>
                <a:latin typeface="Century Gothic"/>
                <a:ea typeface="Roboto" panose="02000000000000000000" pitchFamily="2" charset="0"/>
              </a:endParaRPr>
            </a:p>
          </p:txBody>
        </p:sp>
      </p:grpSp>
      <p:grpSp>
        <p:nvGrpSpPr>
          <p:cNvPr id="2" name="组合 1" descr="e7d195523061f1c0dc554706afe4c72a60a25314cbaece805811E654B44695D34D35691164BB3D154CCFD5D798F6FEAD99EAA8F1ADC3D4AFA5BC9ED0BB3A4B45073A038AC38E89AB54D31AA59602B9F1AF515D2DA0EBB7AB45FA3A5B4B65729FCD61772C0E8112D71FCFA6F69E6E615643061221A7D4C3A336328987F7DF8577A0567C5A47397019"/>
          <p:cNvGrpSpPr/>
          <p:nvPr/>
        </p:nvGrpSpPr>
        <p:grpSpPr>
          <a:xfrm>
            <a:off x="1642000" y="3193148"/>
            <a:ext cx="1258170" cy="1258170"/>
            <a:chOff x="1642000" y="3193148"/>
            <a:chExt cx="1258170" cy="1258170"/>
          </a:xfrm>
        </p:grpSpPr>
        <p:grpSp>
          <p:nvGrpSpPr>
            <p:cNvPr id="160" name="组合 159"/>
            <p:cNvGrpSpPr/>
            <p:nvPr/>
          </p:nvGrpSpPr>
          <p:grpSpPr>
            <a:xfrm>
              <a:off x="1642000" y="3193148"/>
              <a:ext cx="1258170" cy="1258170"/>
              <a:chOff x="4881965" y="2278250"/>
              <a:chExt cx="2169764" cy="2169764"/>
            </a:xfrm>
          </p:grpSpPr>
          <p:sp>
            <p:nvSpPr>
              <p:cNvPr id="161" name="椭圆 160"/>
              <p:cNvSpPr/>
              <p:nvPr/>
            </p:nvSpPr>
            <p:spPr>
              <a:xfrm>
                <a:off x="4881965" y="2278250"/>
                <a:ext cx="2169764" cy="2169764"/>
              </a:xfrm>
              <a:prstGeom prst="ellipse">
                <a:avLst/>
              </a:prstGeom>
              <a:gradFill>
                <a:gsLst>
                  <a:gs pos="0">
                    <a:sysClr val="window" lastClr="FFFFFF"/>
                  </a:gs>
                  <a:gs pos="100000">
                    <a:sysClr val="window" lastClr="FFFFFF">
                      <a:lumMod val="70000"/>
                    </a:sysClr>
                  </a:gs>
                </a:gsLst>
                <a:lin ang="2700000" scaled="1"/>
              </a:gradFill>
              <a:ln w="12700" cap="flat" cmpd="sng" algn="ctr">
                <a:noFill/>
                <a:prstDash val="solid"/>
                <a:miter lim="800000"/>
              </a:ln>
              <a:effectLst>
                <a:outerShdw blurRad="203200" dist="101600" dir="2700000" algn="tl" rotWithShape="0">
                  <a:prstClr val="black">
                    <a:alpha val="35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entury Gothic"/>
                  <a:ea typeface="微软雅黑"/>
                  <a:cs typeface="+mn-cs"/>
                </a:endParaRPr>
              </a:p>
            </p:txBody>
          </p:sp>
          <p:sp>
            <p:nvSpPr>
              <p:cNvPr id="162" name="椭圆 161"/>
              <p:cNvSpPr/>
              <p:nvPr/>
            </p:nvSpPr>
            <p:spPr>
              <a:xfrm>
                <a:off x="5129454" y="2525739"/>
                <a:ext cx="1674786" cy="1674786"/>
              </a:xfrm>
              <a:prstGeom prst="ellipse">
                <a:avLst/>
              </a:prstGeom>
              <a:gradFill>
                <a:gsLst>
                  <a:gs pos="100000">
                    <a:sysClr val="window" lastClr="FFFFFF">
                      <a:lumMod val="97000"/>
                    </a:sysClr>
                  </a:gs>
                  <a:gs pos="0">
                    <a:sysClr val="window" lastClr="FFFFFF">
                      <a:lumMod val="65000"/>
                    </a:sysClr>
                  </a:gs>
                </a:gsLst>
                <a:lin ang="2700000" scaled="1"/>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entury Gothic"/>
                  <a:ea typeface="微软雅黑"/>
                  <a:cs typeface="+mn-cs"/>
                </a:endParaRPr>
              </a:p>
            </p:txBody>
          </p:sp>
          <p:sp>
            <p:nvSpPr>
              <p:cNvPr id="163" name="椭圆 162"/>
              <p:cNvSpPr/>
              <p:nvPr/>
            </p:nvSpPr>
            <p:spPr>
              <a:xfrm>
                <a:off x="5342179" y="2738464"/>
                <a:ext cx="1249336" cy="1249336"/>
              </a:xfrm>
              <a:prstGeom prst="ellipse">
                <a:avLst/>
              </a:prstGeom>
              <a:solidFill>
                <a:srgbClr val="F56D4B"/>
              </a:solidFill>
              <a:ln w="19050" cap="flat" cmpd="sng" algn="ctr">
                <a:gradFill flip="none" rotWithShape="1">
                  <a:gsLst>
                    <a:gs pos="0">
                      <a:sysClr val="window" lastClr="FFFFFF">
                        <a:lumMod val="60000"/>
                      </a:sysClr>
                    </a:gs>
                    <a:gs pos="100000">
                      <a:sysClr val="window" lastClr="FFFFFF"/>
                    </a:gs>
                  </a:gsLst>
                  <a:lin ang="2700000" scaled="1"/>
                  <a:tileRect/>
                </a:gradFill>
                <a:prstDash val="solid"/>
                <a:miter lim="800000"/>
              </a:ln>
              <a:effectLst>
                <a:innerShdw blurRad="127000" dist="63500" dir="135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entury Gothic"/>
                  <a:ea typeface="微软雅黑"/>
                  <a:cs typeface="+mn-cs"/>
                </a:endParaRPr>
              </a:p>
            </p:txBody>
          </p:sp>
        </p:grpSp>
        <p:grpSp>
          <p:nvGrpSpPr>
            <p:cNvPr id="202" name="Group 4"/>
            <p:cNvGrpSpPr>
              <a:grpSpLocks noChangeAspect="1"/>
            </p:cNvGrpSpPr>
            <p:nvPr/>
          </p:nvGrpSpPr>
          <p:grpSpPr bwMode="auto">
            <a:xfrm>
              <a:off x="2122539" y="3641995"/>
              <a:ext cx="287266" cy="336642"/>
              <a:chOff x="1776" y="1776"/>
              <a:chExt cx="64" cy="75"/>
            </a:xfrm>
            <a:solidFill>
              <a:sysClr val="window" lastClr="FFFFFF"/>
            </a:solidFill>
            <a:effectLst/>
          </p:grpSpPr>
          <p:sp>
            <p:nvSpPr>
              <p:cNvPr id="203" name="Freeform 5"/>
              <p:cNvSpPr>
                <a:spLocks/>
              </p:cNvSpPr>
              <p:nvPr/>
            </p:nvSpPr>
            <p:spPr bwMode="auto">
              <a:xfrm>
                <a:off x="1795" y="1779"/>
                <a:ext cx="29" cy="26"/>
              </a:xfrm>
              <a:custGeom>
                <a:avLst/>
                <a:gdLst>
                  <a:gd name="T0" fmla="*/ 5 w 11"/>
                  <a:gd name="T1" fmla="*/ 10 h 10"/>
                  <a:gd name="T2" fmla="*/ 5 w 11"/>
                  <a:gd name="T3" fmla="*/ 10 h 10"/>
                  <a:gd name="T4" fmla="*/ 11 w 11"/>
                  <a:gd name="T5" fmla="*/ 5 h 10"/>
                  <a:gd name="T6" fmla="*/ 5 w 11"/>
                  <a:gd name="T7" fmla="*/ 0 h 10"/>
                  <a:gd name="T8" fmla="*/ 5 w 11"/>
                  <a:gd name="T9" fmla="*/ 0 h 10"/>
                  <a:gd name="T10" fmla="*/ 0 w 11"/>
                  <a:gd name="T11" fmla="*/ 5 h 10"/>
                  <a:gd name="T12" fmla="*/ 5 w 11"/>
                  <a:gd name="T13" fmla="*/ 10 h 10"/>
                </a:gdLst>
                <a:ahLst/>
                <a:cxnLst>
                  <a:cxn ang="0">
                    <a:pos x="T0" y="T1"/>
                  </a:cxn>
                  <a:cxn ang="0">
                    <a:pos x="T2" y="T3"/>
                  </a:cxn>
                  <a:cxn ang="0">
                    <a:pos x="T4" y="T5"/>
                  </a:cxn>
                  <a:cxn ang="0">
                    <a:pos x="T6" y="T7"/>
                  </a:cxn>
                  <a:cxn ang="0">
                    <a:pos x="T8" y="T9"/>
                  </a:cxn>
                  <a:cxn ang="0">
                    <a:pos x="T10" y="T11"/>
                  </a:cxn>
                  <a:cxn ang="0">
                    <a:pos x="T12" y="T13"/>
                  </a:cxn>
                </a:cxnLst>
                <a:rect l="0" t="0" r="r" b="b"/>
                <a:pathLst>
                  <a:path w="11" h="10">
                    <a:moveTo>
                      <a:pt x="5" y="10"/>
                    </a:moveTo>
                    <a:cubicBezTo>
                      <a:pt x="5" y="10"/>
                      <a:pt x="5" y="10"/>
                      <a:pt x="5" y="10"/>
                    </a:cubicBezTo>
                    <a:cubicBezTo>
                      <a:pt x="8" y="10"/>
                      <a:pt x="11" y="8"/>
                      <a:pt x="11" y="5"/>
                    </a:cubicBezTo>
                    <a:cubicBezTo>
                      <a:pt x="11" y="2"/>
                      <a:pt x="8" y="0"/>
                      <a:pt x="5" y="0"/>
                    </a:cubicBezTo>
                    <a:cubicBezTo>
                      <a:pt x="5" y="0"/>
                      <a:pt x="5" y="0"/>
                      <a:pt x="5" y="0"/>
                    </a:cubicBezTo>
                    <a:cubicBezTo>
                      <a:pt x="2" y="1"/>
                      <a:pt x="0" y="3"/>
                      <a:pt x="0" y="5"/>
                    </a:cubicBezTo>
                    <a:cubicBezTo>
                      <a:pt x="0" y="8"/>
                      <a:pt x="2" y="10"/>
                      <a:pt x="5"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204" name="Freeform 6"/>
              <p:cNvSpPr>
                <a:spLocks/>
              </p:cNvSpPr>
              <p:nvPr/>
            </p:nvSpPr>
            <p:spPr bwMode="auto">
              <a:xfrm>
                <a:off x="1776" y="1810"/>
                <a:ext cx="64" cy="41"/>
              </a:xfrm>
              <a:custGeom>
                <a:avLst/>
                <a:gdLst>
                  <a:gd name="T0" fmla="*/ 23 w 24"/>
                  <a:gd name="T1" fmla="*/ 3 h 16"/>
                  <a:gd name="T2" fmla="*/ 19 w 24"/>
                  <a:gd name="T3" fmla="*/ 0 h 16"/>
                  <a:gd name="T4" fmla="*/ 19 w 24"/>
                  <a:gd name="T5" fmla="*/ 0 h 16"/>
                  <a:gd name="T6" fmla="*/ 17 w 24"/>
                  <a:gd name="T7" fmla="*/ 0 h 16"/>
                  <a:gd name="T8" fmla="*/ 15 w 24"/>
                  <a:gd name="T9" fmla="*/ 5 h 16"/>
                  <a:gd name="T10" fmla="*/ 12 w 24"/>
                  <a:gd name="T11" fmla="*/ 11 h 16"/>
                  <a:gd name="T12" fmla="*/ 14 w 24"/>
                  <a:gd name="T13" fmla="*/ 7 h 16"/>
                  <a:gd name="T14" fmla="*/ 13 w 24"/>
                  <a:gd name="T15" fmla="*/ 1 h 16"/>
                  <a:gd name="T16" fmla="*/ 13 w 24"/>
                  <a:gd name="T17" fmla="*/ 1 h 16"/>
                  <a:gd name="T18" fmla="*/ 12 w 24"/>
                  <a:gd name="T19" fmla="*/ 0 h 16"/>
                  <a:gd name="T20" fmla="*/ 12 w 24"/>
                  <a:gd name="T21" fmla="*/ 0 h 16"/>
                  <a:gd name="T22" fmla="*/ 12 w 24"/>
                  <a:gd name="T23" fmla="*/ 1 h 16"/>
                  <a:gd name="T24" fmla="*/ 12 w 24"/>
                  <a:gd name="T25" fmla="*/ 1 h 16"/>
                  <a:gd name="T26" fmla="*/ 11 w 24"/>
                  <a:gd name="T27" fmla="*/ 7 h 16"/>
                  <a:gd name="T28" fmla="*/ 10 w 24"/>
                  <a:gd name="T29" fmla="*/ 5 h 16"/>
                  <a:gd name="T30" fmla="*/ 8 w 24"/>
                  <a:gd name="T31" fmla="*/ 0 h 16"/>
                  <a:gd name="T32" fmla="*/ 5 w 24"/>
                  <a:gd name="T33" fmla="*/ 0 h 16"/>
                  <a:gd name="T34" fmla="*/ 5 w 24"/>
                  <a:gd name="T35" fmla="*/ 0 h 16"/>
                  <a:gd name="T36" fmla="*/ 1 w 24"/>
                  <a:gd name="T37" fmla="*/ 3 h 16"/>
                  <a:gd name="T38" fmla="*/ 0 w 24"/>
                  <a:gd name="T39" fmla="*/ 16 h 16"/>
                  <a:gd name="T40" fmla="*/ 4 w 24"/>
                  <a:gd name="T41" fmla="*/ 16 h 16"/>
                  <a:gd name="T42" fmla="*/ 4 w 24"/>
                  <a:gd name="T43" fmla="*/ 6 h 16"/>
                  <a:gd name="T44" fmla="*/ 5 w 24"/>
                  <a:gd name="T45" fmla="*/ 6 h 16"/>
                  <a:gd name="T46" fmla="*/ 5 w 24"/>
                  <a:gd name="T47" fmla="*/ 16 h 16"/>
                  <a:gd name="T48" fmla="*/ 12 w 24"/>
                  <a:gd name="T49" fmla="*/ 16 h 16"/>
                  <a:gd name="T50" fmla="*/ 19 w 24"/>
                  <a:gd name="T51" fmla="*/ 16 h 16"/>
                  <a:gd name="T52" fmla="*/ 19 w 24"/>
                  <a:gd name="T53" fmla="*/ 6 h 16"/>
                  <a:gd name="T54" fmla="*/ 19 w 24"/>
                  <a:gd name="T55" fmla="*/ 6 h 16"/>
                  <a:gd name="T56" fmla="*/ 20 w 24"/>
                  <a:gd name="T57" fmla="*/ 6 h 16"/>
                  <a:gd name="T58" fmla="*/ 20 w 24"/>
                  <a:gd name="T59" fmla="*/ 16 h 16"/>
                  <a:gd name="T60" fmla="*/ 23 w 24"/>
                  <a:gd name="T61" fmla="*/ 16 h 16"/>
                  <a:gd name="T62" fmla="*/ 23 w 24"/>
                  <a:gd name="T63" fmla="*/ 3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4" h="16">
                    <a:moveTo>
                      <a:pt x="23" y="3"/>
                    </a:moveTo>
                    <a:cubicBezTo>
                      <a:pt x="22" y="1"/>
                      <a:pt x="20" y="0"/>
                      <a:pt x="19" y="0"/>
                    </a:cubicBezTo>
                    <a:cubicBezTo>
                      <a:pt x="19" y="0"/>
                      <a:pt x="19" y="0"/>
                      <a:pt x="19" y="0"/>
                    </a:cubicBezTo>
                    <a:cubicBezTo>
                      <a:pt x="17" y="0"/>
                      <a:pt x="17" y="0"/>
                      <a:pt x="17" y="0"/>
                    </a:cubicBezTo>
                    <a:cubicBezTo>
                      <a:pt x="15" y="5"/>
                      <a:pt x="15" y="5"/>
                      <a:pt x="15" y="5"/>
                    </a:cubicBezTo>
                    <a:cubicBezTo>
                      <a:pt x="12" y="11"/>
                      <a:pt x="12" y="11"/>
                      <a:pt x="12" y="11"/>
                    </a:cubicBezTo>
                    <a:cubicBezTo>
                      <a:pt x="14" y="7"/>
                      <a:pt x="14" y="7"/>
                      <a:pt x="14" y="7"/>
                    </a:cubicBezTo>
                    <a:cubicBezTo>
                      <a:pt x="13" y="1"/>
                      <a:pt x="13" y="1"/>
                      <a:pt x="13" y="1"/>
                    </a:cubicBezTo>
                    <a:cubicBezTo>
                      <a:pt x="13" y="1"/>
                      <a:pt x="13" y="1"/>
                      <a:pt x="13" y="1"/>
                    </a:cubicBezTo>
                    <a:cubicBezTo>
                      <a:pt x="13" y="0"/>
                      <a:pt x="13" y="0"/>
                      <a:pt x="12" y="0"/>
                    </a:cubicBezTo>
                    <a:cubicBezTo>
                      <a:pt x="12" y="0"/>
                      <a:pt x="12" y="0"/>
                      <a:pt x="12" y="0"/>
                    </a:cubicBezTo>
                    <a:cubicBezTo>
                      <a:pt x="12" y="0"/>
                      <a:pt x="12" y="0"/>
                      <a:pt x="12" y="1"/>
                    </a:cubicBezTo>
                    <a:cubicBezTo>
                      <a:pt x="12" y="1"/>
                      <a:pt x="12" y="1"/>
                      <a:pt x="12" y="1"/>
                    </a:cubicBezTo>
                    <a:cubicBezTo>
                      <a:pt x="11" y="7"/>
                      <a:pt x="11" y="7"/>
                      <a:pt x="11" y="7"/>
                    </a:cubicBezTo>
                    <a:cubicBezTo>
                      <a:pt x="10" y="5"/>
                      <a:pt x="10" y="5"/>
                      <a:pt x="10" y="5"/>
                    </a:cubicBezTo>
                    <a:cubicBezTo>
                      <a:pt x="8" y="0"/>
                      <a:pt x="8" y="0"/>
                      <a:pt x="8" y="0"/>
                    </a:cubicBezTo>
                    <a:cubicBezTo>
                      <a:pt x="5" y="0"/>
                      <a:pt x="5" y="0"/>
                      <a:pt x="5" y="0"/>
                    </a:cubicBezTo>
                    <a:cubicBezTo>
                      <a:pt x="5" y="0"/>
                      <a:pt x="5" y="0"/>
                      <a:pt x="5" y="0"/>
                    </a:cubicBezTo>
                    <a:cubicBezTo>
                      <a:pt x="3" y="0"/>
                      <a:pt x="2" y="1"/>
                      <a:pt x="1" y="3"/>
                    </a:cubicBezTo>
                    <a:cubicBezTo>
                      <a:pt x="0" y="5"/>
                      <a:pt x="0" y="11"/>
                      <a:pt x="0" y="16"/>
                    </a:cubicBezTo>
                    <a:cubicBezTo>
                      <a:pt x="4" y="16"/>
                      <a:pt x="4" y="16"/>
                      <a:pt x="4" y="16"/>
                    </a:cubicBezTo>
                    <a:cubicBezTo>
                      <a:pt x="4" y="6"/>
                      <a:pt x="4" y="6"/>
                      <a:pt x="4" y="6"/>
                    </a:cubicBezTo>
                    <a:cubicBezTo>
                      <a:pt x="4" y="6"/>
                      <a:pt x="4" y="6"/>
                      <a:pt x="5" y="6"/>
                    </a:cubicBezTo>
                    <a:cubicBezTo>
                      <a:pt x="5" y="16"/>
                      <a:pt x="5" y="16"/>
                      <a:pt x="5" y="16"/>
                    </a:cubicBezTo>
                    <a:cubicBezTo>
                      <a:pt x="12" y="16"/>
                      <a:pt x="12" y="16"/>
                      <a:pt x="12" y="16"/>
                    </a:cubicBezTo>
                    <a:cubicBezTo>
                      <a:pt x="19" y="16"/>
                      <a:pt x="19" y="16"/>
                      <a:pt x="19" y="16"/>
                    </a:cubicBezTo>
                    <a:cubicBezTo>
                      <a:pt x="19" y="6"/>
                      <a:pt x="19" y="6"/>
                      <a:pt x="19" y="6"/>
                    </a:cubicBezTo>
                    <a:cubicBezTo>
                      <a:pt x="19" y="6"/>
                      <a:pt x="19" y="6"/>
                      <a:pt x="19" y="6"/>
                    </a:cubicBezTo>
                    <a:cubicBezTo>
                      <a:pt x="19" y="6"/>
                      <a:pt x="20" y="6"/>
                      <a:pt x="20" y="6"/>
                    </a:cubicBezTo>
                    <a:cubicBezTo>
                      <a:pt x="20" y="16"/>
                      <a:pt x="20" y="16"/>
                      <a:pt x="20" y="16"/>
                    </a:cubicBezTo>
                    <a:cubicBezTo>
                      <a:pt x="23" y="16"/>
                      <a:pt x="23" y="16"/>
                      <a:pt x="23" y="16"/>
                    </a:cubicBezTo>
                    <a:cubicBezTo>
                      <a:pt x="24" y="11"/>
                      <a:pt x="24" y="5"/>
                      <a:pt x="2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205" name="Freeform 7"/>
              <p:cNvSpPr>
                <a:spLocks/>
              </p:cNvSpPr>
              <p:nvPr/>
            </p:nvSpPr>
            <p:spPr bwMode="auto">
              <a:xfrm>
                <a:off x="1795" y="1776"/>
                <a:ext cx="29" cy="26"/>
              </a:xfrm>
              <a:custGeom>
                <a:avLst/>
                <a:gdLst>
                  <a:gd name="T0" fmla="*/ 5 w 11"/>
                  <a:gd name="T1" fmla="*/ 10 h 10"/>
                  <a:gd name="T2" fmla="*/ 5 w 11"/>
                  <a:gd name="T3" fmla="*/ 10 h 10"/>
                  <a:gd name="T4" fmla="*/ 11 w 11"/>
                  <a:gd name="T5" fmla="*/ 5 h 10"/>
                  <a:gd name="T6" fmla="*/ 5 w 11"/>
                  <a:gd name="T7" fmla="*/ 0 h 10"/>
                  <a:gd name="T8" fmla="*/ 5 w 11"/>
                  <a:gd name="T9" fmla="*/ 0 h 10"/>
                  <a:gd name="T10" fmla="*/ 0 w 11"/>
                  <a:gd name="T11" fmla="*/ 5 h 10"/>
                  <a:gd name="T12" fmla="*/ 5 w 11"/>
                  <a:gd name="T13" fmla="*/ 10 h 10"/>
                </a:gdLst>
                <a:ahLst/>
                <a:cxnLst>
                  <a:cxn ang="0">
                    <a:pos x="T0" y="T1"/>
                  </a:cxn>
                  <a:cxn ang="0">
                    <a:pos x="T2" y="T3"/>
                  </a:cxn>
                  <a:cxn ang="0">
                    <a:pos x="T4" y="T5"/>
                  </a:cxn>
                  <a:cxn ang="0">
                    <a:pos x="T6" y="T7"/>
                  </a:cxn>
                  <a:cxn ang="0">
                    <a:pos x="T8" y="T9"/>
                  </a:cxn>
                  <a:cxn ang="0">
                    <a:pos x="T10" y="T11"/>
                  </a:cxn>
                  <a:cxn ang="0">
                    <a:pos x="T12" y="T13"/>
                  </a:cxn>
                </a:cxnLst>
                <a:rect l="0" t="0" r="r" b="b"/>
                <a:pathLst>
                  <a:path w="11" h="10">
                    <a:moveTo>
                      <a:pt x="5" y="10"/>
                    </a:moveTo>
                    <a:cubicBezTo>
                      <a:pt x="5" y="10"/>
                      <a:pt x="5" y="10"/>
                      <a:pt x="5" y="10"/>
                    </a:cubicBezTo>
                    <a:cubicBezTo>
                      <a:pt x="8" y="10"/>
                      <a:pt x="11" y="8"/>
                      <a:pt x="11" y="5"/>
                    </a:cubicBezTo>
                    <a:cubicBezTo>
                      <a:pt x="11" y="2"/>
                      <a:pt x="8" y="0"/>
                      <a:pt x="5" y="0"/>
                    </a:cubicBezTo>
                    <a:cubicBezTo>
                      <a:pt x="5" y="0"/>
                      <a:pt x="5" y="0"/>
                      <a:pt x="5" y="0"/>
                    </a:cubicBezTo>
                    <a:cubicBezTo>
                      <a:pt x="2" y="1"/>
                      <a:pt x="0" y="3"/>
                      <a:pt x="0" y="5"/>
                    </a:cubicBezTo>
                    <a:cubicBezTo>
                      <a:pt x="0" y="8"/>
                      <a:pt x="2" y="10"/>
                      <a:pt x="5"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206" name="Freeform 8"/>
              <p:cNvSpPr>
                <a:spLocks/>
              </p:cNvSpPr>
              <p:nvPr/>
            </p:nvSpPr>
            <p:spPr bwMode="auto">
              <a:xfrm>
                <a:off x="1776" y="1807"/>
                <a:ext cx="64" cy="42"/>
              </a:xfrm>
              <a:custGeom>
                <a:avLst/>
                <a:gdLst>
                  <a:gd name="T0" fmla="*/ 23 w 24"/>
                  <a:gd name="T1" fmla="*/ 3 h 16"/>
                  <a:gd name="T2" fmla="*/ 19 w 24"/>
                  <a:gd name="T3" fmla="*/ 0 h 16"/>
                  <a:gd name="T4" fmla="*/ 19 w 24"/>
                  <a:gd name="T5" fmla="*/ 0 h 16"/>
                  <a:gd name="T6" fmla="*/ 17 w 24"/>
                  <a:gd name="T7" fmla="*/ 0 h 16"/>
                  <a:gd name="T8" fmla="*/ 15 w 24"/>
                  <a:gd name="T9" fmla="*/ 5 h 16"/>
                  <a:gd name="T10" fmla="*/ 12 w 24"/>
                  <a:gd name="T11" fmla="*/ 11 h 16"/>
                  <a:gd name="T12" fmla="*/ 14 w 24"/>
                  <a:gd name="T13" fmla="*/ 7 h 16"/>
                  <a:gd name="T14" fmla="*/ 13 w 24"/>
                  <a:gd name="T15" fmla="*/ 1 h 16"/>
                  <a:gd name="T16" fmla="*/ 13 w 24"/>
                  <a:gd name="T17" fmla="*/ 1 h 16"/>
                  <a:gd name="T18" fmla="*/ 12 w 24"/>
                  <a:gd name="T19" fmla="*/ 0 h 16"/>
                  <a:gd name="T20" fmla="*/ 12 w 24"/>
                  <a:gd name="T21" fmla="*/ 0 h 16"/>
                  <a:gd name="T22" fmla="*/ 12 w 24"/>
                  <a:gd name="T23" fmla="*/ 1 h 16"/>
                  <a:gd name="T24" fmla="*/ 12 w 24"/>
                  <a:gd name="T25" fmla="*/ 1 h 16"/>
                  <a:gd name="T26" fmla="*/ 11 w 24"/>
                  <a:gd name="T27" fmla="*/ 7 h 16"/>
                  <a:gd name="T28" fmla="*/ 10 w 24"/>
                  <a:gd name="T29" fmla="*/ 5 h 16"/>
                  <a:gd name="T30" fmla="*/ 8 w 24"/>
                  <a:gd name="T31" fmla="*/ 0 h 16"/>
                  <a:gd name="T32" fmla="*/ 5 w 24"/>
                  <a:gd name="T33" fmla="*/ 0 h 16"/>
                  <a:gd name="T34" fmla="*/ 5 w 24"/>
                  <a:gd name="T35" fmla="*/ 0 h 16"/>
                  <a:gd name="T36" fmla="*/ 1 w 24"/>
                  <a:gd name="T37" fmla="*/ 3 h 16"/>
                  <a:gd name="T38" fmla="*/ 0 w 24"/>
                  <a:gd name="T39" fmla="*/ 16 h 16"/>
                  <a:gd name="T40" fmla="*/ 4 w 24"/>
                  <a:gd name="T41" fmla="*/ 16 h 16"/>
                  <a:gd name="T42" fmla="*/ 4 w 24"/>
                  <a:gd name="T43" fmla="*/ 6 h 16"/>
                  <a:gd name="T44" fmla="*/ 5 w 24"/>
                  <a:gd name="T45" fmla="*/ 6 h 16"/>
                  <a:gd name="T46" fmla="*/ 5 w 24"/>
                  <a:gd name="T47" fmla="*/ 16 h 16"/>
                  <a:gd name="T48" fmla="*/ 12 w 24"/>
                  <a:gd name="T49" fmla="*/ 16 h 16"/>
                  <a:gd name="T50" fmla="*/ 19 w 24"/>
                  <a:gd name="T51" fmla="*/ 16 h 16"/>
                  <a:gd name="T52" fmla="*/ 19 w 24"/>
                  <a:gd name="T53" fmla="*/ 6 h 16"/>
                  <a:gd name="T54" fmla="*/ 19 w 24"/>
                  <a:gd name="T55" fmla="*/ 6 h 16"/>
                  <a:gd name="T56" fmla="*/ 20 w 24"/>
                  <a:gd name="T57" fmla="*/ 6 h 16"/>
                  <a:gd name="T58" fmla="*/ 20 w 24"/>
                  <a:gd name="T59" fmla="*/ 16 h 16"/>
                  <a:gd name="T60" fmla="*/ 23 w 24"/>
                  <a:gd name="T61" fmla="*/ 16 h 16"/>
                  <a:gd name="T62" fmla="*/ 23 w 24"/>
                  <a:gd name="T63" fmla="*/ 3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4" h="16">
                    <a:moveTo>
                      <a:pt x="23" y="3"/>
                    </a:moveTo>
                    <a:cubicBezTo>
                      <a:pt x="22" y="1"/>
                      <a:pt x="20" y="0"/>
                      <a:pt x="19" y="0"/>
                    </a:cubicBezTo>
                    <a:cubicBezTo>
                      <a:pt x="19" y="0"/>
                      <a:pt x="19" y="0"/>
                      <a:pt x="19" y="0"/>
                    </a:cubicBezTo>
                    <a:cubicBezTo>
                      <a:pt x="17" y="0"/>
                      <a:pt x="17" y="0"/>
                      <a:pt x="17" y="0"/>
                    </a:cubicBezTo>
                    <a:cubicBezTo>
                      <a:pt x="15" y="5"/>
                      <a:pt x="15" y="5"/>
                      <a:pt x="15" y="5"/>
                    </a:cubicBezTo>
                    <a:cubicBezTo>
                      <a:pt x="12" y="11"/>
                      <a:pt x="12" y="11"/>
                      <a:pt x="12" y="11"/>
                    </a:cubicBezTo>
                    <a:cubicBezTo>
                      <a:pt x="14" y="7"/>
                      <a:pt x="14" y="7"/>
                      <a:pt x="14" y="7"/>
                    </a:cubicBezTo>
                    <a:cubicBezTo>
                      <a:pt x="13" y="1"/>
                      <a:pt x="13" y="1"/>
                      <a:pt x="13" y="1"/>
                    </a:cubicBezTo>
                    <a:cubicBezTo>
                      <a:pt x="13" y="1"/>
                      <a:pt x="13" y="1"/>
                      <a:pt x="13" y="1"/>
                    </a:cubicBezTo>
                    <a:cubicBezTo>
                      <a:pt x="13" y="0"/>
                      <a:pt x="13" y="0"/>
                      <a:pt x="12" y="0"/>
                    </a:cubicBezTo>
                    <a:cubicBezTo>
                      <a:pt x="12" y="0"/>
                      <a:pt x="12" y="0"/>
                      <a:pt x="12" y="0"/>
                    </a:cubicBezTo>
                    <a:cubicBezTo>
                      <a:pt x="12" y="0"/>
                      <a:pt x="12" y="0"/>
                      <a:pt x="12" y="1"/>
                    </a:cubicBezTo>
                    <a:cubicBezTo>
                      <a:pt x="12" y="1"/>
                      <a:pt x="12" y="1"/>
                      <a:pt x="12" y="1"/>
                    </a:cubicBezTo>
                    <a:cubicBezTo>
                      <a:pt x="11" y="7"/>
                      <a:pt x="11" y="7"/>
                      <a:pt x="11" y="7"/>
                    </a:cubicBezTo>
                    <a:cubicBezTo>
                      <a:pt x="10" y="5"/>
                      <a:pt x="10" y="5"/>
                      <a:pt x="10" y="5"/>
                    </a:cubicBezTo>
                    <a:cubicBezTo>
                      <a:pt x="8" y="0"/>
                      <a:pt x="8" y="0"/>
                      <a:pt x="8" y="0"/>
                    </a:cubicBezTo>
                    <a:cubicBezTo>
                      <a:pt x="5" y="0"/>
                      <a:pt x="5" y="0"/>
                      <a:pt x="5" y="0"/>
                    </a:cubicBezTo>
                    <a:cubicBezTo>
                      <a:pt x="5" y="0"/>
                      <a:pt x="5" y="0"/>
                      <a:pt x="5" y="0"/>
                    </a:cubicBezTo>
                    <a:cubicBezTo>
                      <a:pt x="3" y="0"/>
                      <a:pt x="2" y="1"/>
                      <a:pt x="1" y="3"/>
                    </a:cubicBezTo>
                    <a:cubicBezTo>
                      <a:pt x="0" y="5"/>
                      <a:pt x="0" y="11"/>
                      <a:pt x="0" y="16"/>
                    </a:cubicBezTo>
                    <a:cubicBezTo>
                      <a:pt x="4" y="16"/>
                      <a:pt x="4" y="16"/>
                      <a:pt x="4" y="16"/>
                    </a:cubicBezTo>
                    <a:cubicBezTo>
                      <a:pt x="4" y="6"/>
                      <a:pt x="4" y="6"/>
                      <a:pt x="4" y="6"/>
                    </a:cubicBezTo>
                    <a:cubicBezTo>
                      <a:pt x="4" y="6"/>
                      <a:pt x="4" y="6"/>
                      <a:pt x="5" y="6"/>
                    </a:cubicBezTo>
                    <a:cubicBezTo>
                      <a:pt x="5" y="16"/>
                      <a:pt x="5" y="16"/>
                      <a:pt x="5" y="16"/>
                    </a:cubicBezTo>
                    <a:cubicBezTo>
                      <a:pt x="12" y="16"/>
                      <a:pt x="12" y="16"/>
                      <a:pt x="12" y="16"/>
                    </a:cubicBezTo>
                    <a:cubicBezTo>
                      <a:pt x="19" y="16"/>
                      <a:pt x="19" y="16"/>
                      <a:pt x="19" y="16"/>
                    </a:cubicBezTo>
                    <a:cubicBezTo>
                      <a:pt x="19" y="6"/>
                      <a:pt x="19" y="6"/>
                      <a:pt x="19" y="6"/>
                    </a:cubicBezTo>
                    <a:cubicBezTo>
                      <a:pt x="19" y="6"/>
                      <a:pt x="19" y="6"/>
                      <a:pt x="19" y="6"/>
                    </a:cubicBezTo>
                    <a:cubicBezTo>
                      <a:pt x="19" y="6"/>
                      <a:pt x="20" y="6"/>
                      <a:pt x="20" y="6"/>
                    </a:cubicBezTo>
                    <a:cubicBezTo>
                      <a:pt x="20" y="16"/>
                      <a:pt x="20" y="16"/>
                      <a:pt x="20" y="16"/>
                    </a:cubicBezTo>
                    <a:cubicBezTo>
                      <a:pt x="23" y="16"/>
                      <a:pt x="23" y="16"/>
                      <a:pt x="23" y="16"/>
                    </a:cubicBezTo>
                    <a:cubicBezTo>
                      <a:pt x="24" y="11"/>
                      <a:pt x="24" y="5"/>
                      <a:pt x="2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grpSp>
      </p:grpSp>
      <p:grpSp>
        <p:nvGrpSpPr>
          <p:cNvPr id="6" name="组合 5" descr="e7d195523061f1c0dc554706afe4c72a60a25314cbaece805811E654B44695D34D35691164BB3D154CCFD5D798F6FEAD99EAA8F1ADC3D4AFA5BC9ED0BB3A4B45073A038AC38E89AB54D31AA59602B9F1AF515D2DA0EBB7AB45FA3A5B4B65729FCD61772C0E8112D71FCFA6F69E6E615643061221A7D4C3A336328987F7DF8577A0567C5A47397019"/>
          <p:cNvGrpSpPr/>
          <p:nvPr/>
        </p:nvGrpSpPr>
        <p:grpSpPr>
          <a:xfrm>
            <a:off x="6210227" y="1670762"/>
            <a:ext cx="1258170" cy="1258170"/>
            <a:chOff x="6210227" y="1670762"/>
            <a:chExt cx="1258170" cy="1258170"/>
          </a:xfrm>
        </p:grpSpPr>
        <p:grpSp>
          <p:nvGrpSpPr>
            <p:cNvPr id="168" name="组合 167"/>
            <p:cNvGrpSpPr/>
            <p:nvPr/>
          </p:nvGrpSpPr>
          <p:grpSpPr>
            <a:xfrm>
              <a:off x="6210227" y="1670762"/>
              <a:ext cx="1258170" cy="1258170"/>
              <a:chOff x="4881965" y="2278250"/>
              <a:chExt cx="2169764" cy="2169764"/>
            </a:xfrm>
          </p:grpSpPr>
          <p:sp>
            <p:nvSpPr>
              <p:cNvPr id="169" name="椭圆 168"/>
              <p:cNvSpPr/>
              <p:nvPr/>
            </p:nvSpPr>
            <p:spPr>
              <a:xfrm>
                <a:off x="4881965" y="2278250"/>
                <a:ext cx="2169764" cy="2169764"/>
              </a:xfrm>
              <a:prstGeom prst="ellipse">
                <a:avLst/>
              </a:prstGeom>
              <a:gradFill>
                <a:gsLst>
                  <a:gs pos="0">
                    <a:sysClr val="window" lastClr="FFFFFF"/>
                  </a:gs>
                  <a:gs pos="100000">
                    <a:sysClr val="window" lastClr="FFFFFF">
                      <a:lumMod val="70000"/>
                    </a:sysClr>
                  </a:gs>
                </a:gsLst>
                <a:lin ang="2700000" scaled="1"/>
              </a:gradFill>
              <a:ln w="12700" cap="flat" cmpd="sng" algn="ctr">
                <a:noFill/>
                <a:prstDash val="solid"/>
                <a:miter lim="800000"/>
              </a:ln>
              <a:effectLst>
                <a:outerShdw blurRad="203200" dist="101600" dir="2700000" algn="tl" rotWithShape="0">
                  <a:prstClr val="black">
                    <a:alpha val="35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entury Gothic"/>
                  <a:ea typeface="微软雅黑"/>
                  <a:cs typeface="+mn-cs"/>
                </a:endParaRPr>
              </a:p>
            </p:txBody>
          </p:sp>
          <p:sp>
            <p:nvSpPr>
              <p:cNvPr id="170" name="椭圆 169"/>
              <p:cNvSpPr/>
              <p:nvPr/>
            </p:nvSpPr>
            <p:spPr>
              <a:xfrm>
                <a:off x="5129454" y="2525739"/>
                <a:ext cx="1674786" cy="1674786"/>
              </a:xfrm>
              <a:prstGeom prst="ellipse">
                <a:avLst/>
              </a:prstGeom>
              <a:gradFill>
                <a:gsLst>
                  <a:gs pos="100000">
                    <a:sysClr val="window" lastClr="FFFFFF">
                      <a:lumMod val="97000"/>
                    </a:sysClr>
                  </a:gs>
                  <a:gs pos="0">
                    <a:sysClr val="window" lastClr="FFFFFF">
                      <a:lumMod val="65000"/>
                    </a:sysClr>
                  </a:gs>
                </a:gsLst>
                <a:lin ang="2700000" scaled="1"/>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entury Gothic"/>
                  <a:ea typeface="微软雅黑"/>
                  <a:cs typeface="+mn-cs"/>
                </a:endParaRPr>
              </a:p>
            </p:txBody>
          </p:sp>
          <p:sp>
            <p:nvSpPr>
              <p:cNvPr id="171" name="椭圆 170"/>
              <p:cNvSpPr/>
              <p:nvPr/>
            </p:nvSpPr>
            <p:spPr>
              <a:xfrm>
                <a:off x="5342179" y="2738464"/>
                <a:ext cx="1249336" cy="1249336"/>
              </a:xfrm>
              <a:prstGeom prst="ellipse">
                <a:avLst/>
              </a:prstGeom>
              <a:solidFill>
                <a:srgbClr val="53BCE6"/>
              </a:solidFill>
              <a:ln w="19050" cap="flat" cmpd="sng" algn="ctr">
                <a:gradFill flip="none" rotWithShape="1">
                  <a:gsLst>
                    <a:gs pos="0">
                      <a:sysClr val="window" lastClr="FFFFFF">
                        <a:lumMod val="60000"/>
                      </a:sysClr>
                    </a:gs>
                    <a:gs pos="100000">
                      <a:sysClr val="window" lastClr="FFFFFF"/>
                    </a:gs>
                  </a:gsLst>
                  <a:lin ang="2700000" scaled="1"/>
                  <a:tileRect/>
                </a:gradFill>
                <a:prstDash val="solid"/>
                <a:miter lim="800000"/>
              </a:ln>
              <a:effectLst>
                <a:innerShdw blurRad="127000" dist="63500" dir="135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entury Gothic"/>
                  <a:ea typeface="微软雅黑"/>
                  <a:cs typeface="+mn-cs"/>
                </a:endParaRPr>
              </a:p>
            </p:txBody>
          </p:sp>
        </p:grpSp>
        <p:grpSp>
          <p:nvGrpSpPr>
            <p:cNvPr id="207" name="Group 18"/>
            <p:cNvGrpSpPr>
              <a:grpSpLocks noChangeAspect="1"/>
            </p:cNvGrpSpPr>
            <p:nvPr/>
          </p:nvGrpSpPr>
          <p:grpSpPr bwMode="auto">
            <a:xfrm>
              <a:off x="6683338" y="2142710"/>
              <a:ext cx="320918" cy="299035"/>
              <a:chOff x="3802" y="2858"/>
              <a:chExt cx="616" cy="574"/>
            </a:xfrm>
            <a:solidFill>
              <a:sysClr val="window" lastClr="FFFFFF"/>
            </a:solidFill>
            <a:effectLst/>
          </p:grpSpPr>
          <p:sp>
            <p:nvSpPr>
              <p:cNvPr id="208" name="Rectangle 19"/>
              <p:cNvSpPr>
                <a:spLocks noChangeArrowheads="1"/>
              </p:cNvSpPr>
              <p:nvPr/>
            </p:nvSpPr>
            <p:spPr bwMode="auto">
              <a:xfrm>
                <a:off x="3802" y="3205"/>
                <a:ext cx="129" cy="22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209" name="Rectangle 20"/>
              <p:cNvSpPr>
                <a:spLocks noChangeArrowheads="1"/>
              </p:cNvSpPr>
              <p:nvPr/>
            </p:nvSpPr>
            <p:spPr bwMode="auto">
              <a:xfrm>
                <a:off x="3964" y="3174"/>
                <a:ext cx="129" cy="25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210" name="Rectangle 21"/>
              <p:cNvSpPr>
                <a:spLocks noChangeArrowheads="1"/>
              </p:cNvSpPr>
              <p:nvPr/>
            </p:nvSpPr>
            <p:spPr bwMode="auto">
              <a:xfrm>
                <a:off x="4129" y="3131"/>
                <a:ext cx="129" cy="30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211" name="Rectangle 22"/>
              <p:cNvSpPr>
                <a:spLocks noChangeArrowheads="1"/>
              </p:cNvSpPr>
              <p:nvPr/>
            </p:nvSpPr>
            <p:spPr bwMode="auto">
              <a:xfrm>
                <a:off x="4289" y="3078"/>
                <a:ext cx="129" cy="35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212" name="Freeform 23"/>
              <p:cNvSpPr>
                <a:spLocks/>
              </p:cNvSpPr>
              <p:nvPr/>
            </p:nvSpPr>
            <p:spPr bwMode="auto">
              <a:xfrm>
                <a:off x="3888" y="2858"/>
                <a:ext cx="370" cy="270"/>
              </a:xfrm>
              <a:custGeom>
                <a:avLst/>
                <a:gdLst>
                  <a:gd name="T0" fmla="*/ 94 w 155"/>
                  <a:gd name="T1" fmla="*/ 21 h 113"/>
                  <a:gd name="T2" fmla="*/ 0 w 155"/>
                  <a:gd name="T3" fmla="*/ 72 h 113"/>
                  <a:gd name="T4" fmla="*/ 114 w 155"/>
                  <a:gd name="T5" fmla="*/ 63 h 113"/>
                  <a:gd name="T6" fmla="*/ 122 w 155"/>
                  <a:gd name="T7" fmla="*/ 82 h 113"/>
                  <a:gd name="T8" fmla="*/ 155 w 155"/>
                  <a:gd name="T9" fmla="*/ 0 h 113"/>
                  <a:gd name="T10" fmla="*/ 85 w 155"/>
                  <a:gd name="T11" fmla="*/ 2 h 113"/>
                  <a:gd name="T12" fmla="*/ 94 w 155"/>
                  <a:gd name="T13" fmla="*/ 21 h 113"/>
                </a:gdLst>
                <a:ahLst/>
                <a:cxnLst>
                  <a:cxn ang="0">
                    <a:pos x="T0" y="T1"/>
                  </a:cxn>
                  <a:cxn ang="0">
                    <a:pos x="T2" y="T3"/>
                  </a:cxn>
                  <a:cxn ang="0">
                    <a:pos x="T4" y="T5"/>
                  </a:cxn>
                  <a:cxn ang="0">
                    <a:pos x="T6" y="T7"/>
                  </a:cxn>
                  <a:cxn ang="0">
                    <a:pos x="T8" y="T9"/>
                  </a:cxn>
                  <a:cxn ang="0">
                    <a:pos x="T10" y="T11"/>
                  </a:cxn>
                  <a:cxn ang="0">
                    <a:pos x="T12" y="T13"/>
                  </a:cxn>
                </a:cxnLst>
                <a:rect l="0" t="0" r="r" b="b"/>
                <a:pathLst>
                  <a:path w="155" h="113">
                    <a:moveTo>
                      <a:pt x="94" y="21"/>
                    </a:moveTo>
                    <a:cubicBezTo>
                      <a:pt x="85" y="33"/>
                      <a:pt x="53" y="68"/>
                      <a:pt x="0" y="72"/>
                    </a:cubicBezTo>
                    <a:cubicBezTo>
                      <a:pt x="0" y="72"/>
                      <a:pt x="31" y="113"/>
                      <a:pt x="114" y="63"/>
                    </a:cubicBezTo>
                    <a:cubicBezTo>
                      <a:pt x="122" y="82"/>
                      <a:pt x="122" y="82"/>
                      <a:pt x="122" y="82"/>
                    </a:cubicBezTo>
                    <a:cubicBezTo>
                      <a:pt x="155" y="0"/>
                      <a:pt x="155" y="0"/>
                      <a:pt x="155" y="0"/>
                    </a:cubicBezTo>
                    <a:cubicBezTo>
                      <a:pt x="85" y="2"/>
                      <a:pt x="85" y="2"/>
                      <a:pt x="85" y="2"/>
                    </a:cubicBezTo>
                    <a:lnTo>
                      <a:pt x="94" y="2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grpSp>
      </p:grpSp>
      <p:grpSp>
        <p:nvGrpSpPr>
          <p:cNvPr id="5" name="组合 4" descr="e7d195523061f1c0dc554706afe4c72a60a25314cbaece805811E654B44695D34D35691164BB3D154CCFD5D798F6FEAD99EAA8F1ADC3D4AFA5BC9ED0BB3A4B45073A038AC38E89AB54D31AA59602B9F1AF515D2DA0EBB7AB45FA3A5B4B65729FCD61772C0E8112D71FCFA6F69E6E615643061221A7D4C3A336328987F7DF8577A0567C5A47397019"/>
          <p:cNvGrpSpPr/>
          <p:nvPr/>
        </p:nvGrpSpPr>
        <p:grpSpPr>
          <a:xfrm>
            <a:off x="4687841" y="3193147"/>
            <a:ext cx="1258170" cy="1258170"/>
            <a:chOff x="4687841" y="3193147"/>
            <a:chExt cx="1258170" cy="1258170"/>
          </a:xfrm>
        </p:grpSpPr>
        <p:grpSp>
          <p:nvGrpSpPr>
            <p:cNvPr id="172" name="组合 171"/>
            <p:cNvGrpSpPr/>
            <p:nvPr/>
          </p:nvGrpSpPr>
          <p:grpSpPr>
            <a:xfrm>
              <a:off x="4687841" y="3193147"/>
              <a:ext cx="1258170" cy="1258170"/>
              <a:chOff x="4881965" y="2278250"/>
              <a:chExt cx="2169764" cy="2169764"/>
            </a:xfrm>
          </p:grpSpPr>
          <p:sp>
            <p:nvSpPr>
              <p:cNvPr id="173" name="椭圆 172"/>
              <p:cNvSpPr/>
              <p:nvPr/>
            </p:nvSpPr>
            <p:spPr>
              <a:xfrm>
                <a:off x="4881965" y="2278250"/>
                <a:ext cx="2169764" cy="2169764"/>
              </a:xfrm>
              <a:prstGeom prst="ellipse">
                <a:avLst/>
              </a:prstGeom>
              <a:gradFill>
                <a:gsLst>
                  <a:gs pos="0">
                    <a:sysClr val="window" lastClr="FFFFFF"/>
                  </a:gs>
                  <a:gs pos="100000">
                    <a:sysClr val="window" lastClr="FFFFFF">
                      <a:lumMod val="70000"/>
                    </a:sysClr>
                  </a:gs>
                </a:gsLst>
                <a:lin ang="2700000" scaled="1"/>
              </a:gradFill>
              <a:ln w="12700" cap="flat" cmpd="sng" algn="ctr">
                <a:noFill/>
                <a:prstDash val="solid"/>
                <a:miter lim="800000"/>
              </a:ln>
              <a:effectLst>
                <a:outerShdw blurRad="203200" dist="101600" dir="2700000" algn="tl" rotWithShape="0">
                  <a:prstClr val="black">
                    <a:alpha val="35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entury Gothic"/>
                  <a:ea typeface="微软雅黑"/>
                  <a:cs typeface="+mn-cs"/>
                </a:endParaRPr>
              </a:p>
            </p:txBody>
          </p:sp>
          <p:sp>
            <p:nvSpPr>
              <p:cNvPr id="174" name="椭圆 173"/>
              <p:cNvSpPr/>
              <p:nvPr/>
            </p:nvSpPr>
            <p:spPr>
              <a:xfrm>
                <a:off x="5129454" y="2525739"/>
                <a:ext cx="1674786" cy="1674786"/>
              </a:xfrm>
              <a:prstGeom prst="ellipse">
                <a:avLst/>
              </a:prstGeom>
              <a:gradFill>
                <a:gsLst>
                  <a:gs pos="100000">
                    <a:sysClr val="window" lastClr="FFFFFF">
                      <a:lumMod val="97000"/>
                    </a:sysClr>
                  </a:gs>
                  <a:gs pos="0">
                    <a:sysClr val="window" lastClr="FFFFFF">
                      <a:lumMod val="65000"/>
                    </a:sysClr>
                  </a:gs>
                </a:gsLst>
                <a:lin ang="2700000" scaled="1"/>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entury Gothic"/>
                  <a:ea typeface="微软雅黑"/>
                  <a:cs typeface="+mn-cs"/>
                </a:endParaRPr>
              </a:p>
            </p:txBody>
          </p:sp>
          <p:sp>
            <p:nvSpPr>
              <p:cNvPr id="175" name="椭圆 174"/>
              <p:cNvSpPr/>
              <p:nvPr/>
            </p:nvSpPr>
            <p:spPr>
              <a:xfrm>
                <a:off x="5342179" y="2738464"/>
                <a:ext cx="1249336" cy="1249336"/>
              </a:xfrm>
              <a:prstGeom prst="ellipse">
                <a:avLst/>
              </a:prstGeom>
              <a:solidFill>
                <a:srgbClr val="7279BA"/>
              </a:solidFill>
              <a:ln w="19050" cap="flat" cmpd="sng" algn="ctr">
                <a:gradFill flip="none" rotWithShape="1">
                  <a:gsLst>
                    <a:gs pos="0">
                      <a:sysClr val="window" lastClr="FFFFFF">
                        <a:lumMod val="60000"/>
                      </a:sysClr>
                    </a:gs>
                    <a:gs pos="100000">
                      <a:sysClr val="window" lastClr="FFFFFF"/>
                    </a:gs>
                  </a:gsLst>
                  <a:lin ang="2700000" scaled="1"/>
                  <a:tileRect/>
                </a:gradFill>
                <a:prstDash val="solid"/>
                <a:miter lim="800000"/>
              </a:ln>
              <a:effectLst>
                <a:innerShdw blurRad="127000" dist="63500" dir="135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entury Gothic"/>
                  <a:ea typeface="微软雅黑"/>
                  <a:cs typeface="+mn-cs"/>
                </a:endParaRPr>
              </a:p>
            </p:txBody>
          </p:sp>
        </p:grpSp>
        <p:grpSp>
          <p:nvGrpSpPr>
            <p:cNvPr id="213" name="Group 13"/>
            <p:cNvGrpSpPr>
              <a:grpSpLocks noChangeAspect="1"/>
            </p:cNvGrpSpPr>
            <p:nvPr/>
          </p:nvGrpSpPr>
          <p:grpSpPr bwMode="auto">
            <a:xfrm>
              <a:off x="5159652" y="3654505"/>
              <a:ext cx="350311" cy="354447"/>
              <a:chOff x="2426" y="2781"/>
              <a:chExt cx="593" cy="600"/>
            </a:xfrm>
            <a:solidFill>
              <a:sysClr val="window" lastClr="FFFFFF"/>
            </a:solidFill>
            <a:effectLst/>
          </p:grpSpPr>
          <p:sp>
            <p:nvSpPr>
              <p:cNvPr id="214" name="Freeform 14"/>
              <p:cNvSpPr>
                <a:spLocks/>
              </p:cNvSpPr>
              <p:nvPr/>
            </p:nvSpPr>
            <p:spPr bwMode="auto">
              <a:xfrm>
                <a:off x="2442" y="2805"/>
                <a:ext cx="577" cy="576"/>
              </a:xfrm>
              <a:custGeom>
                <a:avLst/>
                <a:gdLst>
                  <a:gd name="T0" fmla="*/ 0 w 241"/>
                  <a:gd name="T1" fmla="*/ 115 h 241"/>
                  <a:gd name="T2" fmla="*/ 0 w 241"/>
                  <a:gd name="T3" fmla="*/ 121 h 241"/>
                  <a:gd name="T4" fmla="*/ 121 w 241"/>
                  <a:gd name="T5" fmla="*/ 241 h 241"/>
                  <a:gd name="T6" fmla="*/ 241 w 241"/>
                  <a:gd name="T7" fmla="*/ 121 h 241"/>
                  <a:gd name="T8" fmla="*/ 121 w 241"/>
                  <a:gd name="T9" fmla="*/ 0 h 241"/>
                  <a:gd name="T10" fmla="*/ 121 w 241"/>
                  <a:gd name="T11" fmla="*/ 115 h 241"/>
                  <a:gd name="T12" fmla="*/ 0 w 241"/>
                  <a:gd name="T13" fmla="*/ 115 h 241"/>
                </a:gdLst>
                <a:ahLst/>
                <a:cxnLst>
                  <a:cxn ang="0">
                    <a:pos x="T0" y="T1"/>
                  </a:cxn>
                  <a:cxn ang="0">
                    <a:pos x="T2" y="T3"/>
                  </a:cxn>
                  <a:cxn ang="0">
                    <a:pos x="T4" y="T5"/>
                  </a:cxn>
                  <a:cxn ang="0">
                    <a:pos x="T6" y="T7"/>
                  </a:cxn>
                  <a:cxn ang="0">
                    <a:pos x="T8" y="T9"/>
                  </a:cxn>
                  <a:cxn ang="0">
                    <a:pos x="T10" y="T11"/>
                  </a:cxn>
                  <a:cxn ang="0">
                    <a:pos x="T12" y="T13"/>
                  </a:cxn>
                </a:cxnLst>
                <a:rect l="0" t="0" r="r" b="b"/>
                <a:pathLst>
                  <a:path w="241" h="241">
                    <a:moveTo>
                      <a:pt x="0" y="115"/>
                    </a:moveTo>
                    <a:cubicBezTo>
                      <a:pt x="0" y="117"/>
                      <a:pt x="0" y="119"/>
                      <a:pt x="0" y="121"/>
                    </a:cubicBezTo>
                    <a:cubicBezTo>
                      <a:pt x="0" y="187"/>
                      <a:pt x="54" y="241"/>
                      <a:pt x="121" y="241"/>
                    </a:cubicBezTo>
                    <a:cubicBezTo>
                      <a:pt x="187" y="241"/>
                      <a:pt x="241" y="187"/>
                      <a:pt x="241" y="121"/>
                    </a:cubicBezTo>
                    <a:cubicBezTo>
                      <a:pt x="241" y="54"/>
                      <a:pt x="187" y="0"/>
                      <a:pt x="121" y="0"/>
                    </a:cubicBezTo>
                    <a:cubicBezTo>
                      <a:pt x="121" y="115"/>
                      <a:pt x="121" y="115"/>
                      <a:pt x="121" y="115"/>
                    </a:cubicBezTo>
                    <a:lnTo>
                      <a:pt x="0" y="11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215" name="Freeform 15"/>
              <p:cNvSpPr>
                <a:spLocks noEditPoints="1"/>
              </p:cNvSpPr>
              <p:nvPr/>
            </p:nvSpPr>
            <p:spPr bwMode="auto">
              <a:xfrm>
                <a:off x="2426" y="2781"/>
                <a:ext cx="275" cy="273"/>
              </a:xfrm>
              <a:custGeom>
                <a:avLst/>
                <a:gdLst>
                  <a:gd name="T0" fmla="*/ 0 w 115"/>
                  <a:gd name="T1" fmla="*/ 114 h 114"/>
                  <a:gd name="T2" fmla="*/ 115 w 115"/>
                  <a:gd name="T3" fmla="*/ 114 h 114"/>
                  <a:gd name="T4" fmla="*/ 115 w 115"/>
                  <a:gd name="T5" fmla="*/ 0 h 114"/>
                  <a:gd name="T6" fmla="*/ 0 w 115"/>
                  <a:gd name="T7" fmla="*/ 114 h 114"/>
                  <a:gd name="T8" fmla="*/ 15 w 115"/>
                  <a:gd name="T9" fmla="*/ 104 h 114"/>
                  <a:gd name="T10" fmla="*/ 104 w 115"/>
                  <a:gd name="T11" fmla="*/ 14 h 114"/>
                  <a:gd name="T12" fmla="*/ 104 w 115"/>
                  <a:gd name="T13" fmla="*/ 104 h 114"/>
                  <a:gd name="T14" fmla="*/ 15 w 115"/>
                  <a:gd name="T15" fmla="*/ 104 h 1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5" h="114">
                    <a:moveTo>
                      <a:pt x="0" y="114"/>
                    </a:moveTo>
                    <a:cubicBezTo>
                      <a:pt x="115" y="114"/>
                      <a:pt x="115" y="114"/>
                      <a:pt x="115" y="114"/>
                    </a:cubicBezTo>
                    <a:cubicBezTo>
                      <a:pt x="115" y="0"/>
                      <a:pt x="115" y="0"/>
                      <a:pt x="115" y="0"/>
                    </a:cubicBezTo>
                    <a:cubicBezTo>
                      <a:pt x="51" y="0"/>
                      <a:pt x="0" y="51"/>
                      <a:pt x="0" y="114"/>
                    </a:cubicBezTo>
                    <a:close/>
                    <a:moveTo>
                      <a:pt x="15" y="104"/>
                    </a:moveTo>
                    <a:cubicBezTo>
                      <a:pt x="15" y="54"/>
                      <a:pt x="55" y="14"/>
                      <a:pt x="104" y="14"/>
                    </a:cubicBezTo>
                    <a:cubicBezTo>
                      <a:pt x="104" y="104"/>
                      <a:pt x="104" y="104"/>
                      <a:pt x="104" y="104"/>
                    </a:cubicBezTo>
                    <a:lnTo>
                      <a:pt x="15" y="10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grpSp>
      </p:grpSp>
      <p:grpSp>
        <p:nvGrpSpPr>
          <p:cNvPr id="4" name="组合 3" descr="e7d195523061f1c0dc554706afe4c72a60a25314cbaece805811E654B44695D34D35691164BB3D154CCFD5D798F6FEAD99EAA8F1ADC3D4AFA5BC9ED0BB3A4B45073A038AC38E89AB54D31AA59602B9F1AF515D2DA0EBB7AB45FA3A5B4B65729FCD61772C0E8112D71FCFA6F69E6E615643061221A7D4C3A336328987F7DF8577A0567C5A47397019"/>
          <p:cNvGrpSpPr/>
          <p:nvPr/>
        </p:nvGrpSpPr>
        <p:grpSpPr>
          <a:xfrm>
            <a:off x="3165455" y="1670762"/>
            <a:ext cx="1258170" cy="1258170"/>
            <a:chOff x="3165455" y="1670762"/>
            <a:chExt cx="1258170" cy="1258170"/>
          </a:xfrm>
        </p:grpSpPr>
        <p:grpSp>
          <p:nvGrpSpPr>
            <p:cNvPr id="164" name="组合 163"/>
            <p:cNvGrpSpPr/>
            <p:nvPr/>
          </p:nvGrpSpPr>
          <p:grpSpPr>
            <a:xfrm>
              <a:off x="3165455" y="1670762"/>
              <a:ext cx="1258170" cy="1258170"/>
              <a:chOff x="4881965" y="2278250"/>
              <a:chExt cx="2169764" cy="2169764"/>
            </a:xfrm>
          </p:grpSpPr>
          <p:sp>
            <p:nvSpPr>
              <p:cNvPr id="165" name="椭圆 164"/>
              <p:cNvSpPr/>
              <p:nvPr/>
            </p:nvSpPr>
            <p:spPr>
              <a:xfrm>
                <a:off x="4881965" y="2278250"/>
                <a:ext cx="2169764" cy="2169764"/>
              </a:xfrm>
              <a:prstGeom prst="ellipse">
                <a:avLst/>
              </a:prstGeom>
              <a:gradFill>
                <a:gsLst>
                  <a:gs pos="0">
                    <a:sysClr val="window" lastClr="FFFFFF"/>
                  </a:gs>
                  <a:gs pos="100000">
                    <a:sysClr val="window" lastClr="FFFFFF">
                      <a:lumMod val="70000"/>
                    </a:sysClr>
                  </a:gs>
                </a:gsLst>
                <a:lin ang="2700000" scaled="1"/>
              </a:gradFill>
              <a:ln w="12700" cap="flat" cmpd="sng" algn="ctr">
                <a:noFill/>
                <a:prstDash val="solid"/>
                <a:miter lim="800000"/>
              </a:ln>
              <a:effectLst>
                <a:outerShdw blurRad="203200" dist="101600" dir="2700000" algn="tl" rotWithShape="0">
                  <a:prstClr val="black">
                    <a:alpha val="35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entury Gothic"/>
                  <a:ea typeface="微软雅黑"/>
                  <a:cs typeface="+mn-cs"/>
                </a:endParaRPr>
              </a:p>
            </p:txBody>
          </p:sp>
          <p:sp>
            <p:nvSpPr>
              <p:cNvPr id="166" name="椭圆 165"/>
              <p:cNvSpPr/>
              <p:nvPr/>
            </p:nvSpPr>
            <p:spPr>
              <a:xfrm>
                <a:off x="5129454" y="2525739"/>
                <a:ext cx="1674786" cy="1674786"/>
              </a:xfrm>
              <a:prstGeom prst="ellipse">
                <a:avLst/>
              </a:prstGeom>
              <a:gradFill>
                <a:gsLst>
                  <a:gs pos="100000">
                    <a:sysClr val="window" lastClr="FFFFFF">
                      <a:lumMod val="97000"/>
                    </a:sysClr>
                  </a:gs>
                  <a:gs pos="0">
                    <a:sysClr val="window" lastClr="FFFFFF">
                      <a:lumMod val="65000"/>
                    </a:sysClr>
                  </a:gs>
                </a:gsLst>
                <a:lin ang="2700000" scaled="1"/>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entury Gothic"/>
                  <a:ea typeface="微软雅黑"/>
                  <a:cs typeface="+mn-cs"/>
                </a:endParaRPr>
              </a:p>
            </p:txBody>
          </p:sp>
          <p:sp>
            <p:nvSpPr>
              <p:cNvPr id="167" name="椭圆 166"/>
              <p:cNvSpPr/>
              <p:nvPr/>
            </p:nvSpPr>
            <p:spPr>
              <a:xfrm>
                <a:off x="5342179" y="2738464"/>
                <a:ext cx="1249336" cy="1249336"/>
              </a:xfrm>
              <a:prstGeom prst="ellipse">
                <a:avLst/>
              </a:prstGeom>
              <a:solidFill>
                <a:srgbClr val="FEC537"/>
              </a:solidFill>
              <a:ln w="19050" cap="flat" cmpd="sng" algn="ctr">
                <a:gradFill flip="none" rotWithShape="1">
                  <a:gsLst>
                    <a:gs pos="0">
                      <a:sysClr val="window" lastClr="FFFFFF">
                        <a:lumMod val="60000"/>
                      </a:sysClr>
                    </a:gs>
                    <a:gs pos="100000">
                      <a:sysClr val="window" lastClr="FFFFFF"/>
                    </a:gs>
                  </a:gsLst>
                  <a:lin ang="2700000" scaled="1"/>
                  <a:tileRect/>
                </a:gradFill>
                <a:prstDash val="solid"/>
                <a:miter lim="800000"/>
              </a:ln>
              <a:effectLst>
                <a:innerShdw blurRad="127000" dist="63500" dir="135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entury Gothic"/>
                  <a:ea typeface="微软雅黑"/>
                  <a:cs typeface="+mn-cs"/>
                </a:endParaRPr>
              </a:p>
            </p:txBody>
          </p:sp>
        </p:grpSp>
        <p:grpSp>
          <p:nvGrpSpPr>
            <p:cNvPr id="216" name="组合 215"/>
            <p:cNvGrpSpPr/>
            <p:nvPr/>
          </p:nvGrpSpPr>
          <p:grpSpPr>
            <a:xfrm>
              <a:off x="3609753" y="2101649"/>
              <a:ext cx="364266" cy="396396"/>
              <a:chOff x="4873620" y="1965325"/>
              <a:chExt cx="269882" cy="293688"/>
            </a:xfrm>
            <a:solidFill>
              <a:sysClr val="window" lastClr="FFFFFF"/>
            </a:solidFill>
            <a:effectLst/>
          </p:grpSpPr>
          <p:sp>
            <p:nvSpPr>
              <p:cNvPr id="217" name="Freeform 502"/>
              <p:cNvSpPr>
                <a:spLocks/>
              </p:cNvSpPr>
              <p:nvPr/>
            </p:nvSpPr>
            <p:spPr bwMode="auto">
              <a:xfrm>
                <a:off x="4873620" y="2127250"/>
                <a:ext cx="112713" cy="131763"/>
              </a:xfrm>
              <a:custGeom>
                <a:avLst/>
                <a:gdLst>
                  <a:gd name="T0" fmla="*/ 2 w 30"/>
                  <a:gd name="T1" fmla="*/ 0 h 35"/>
                  <a:gd name="T2" fmla="*/ 28 w 30"/>
                  <a:gd name="T3" fmla="*/ 0 h 35"/>
                  <a:gd name="T4" fmla="*/ 30 w 30"/>
                  <a:gd name="T5" fmla="*/ 1 h 35"/>
                  <a:gd name="T6" fmla="*/ 28 w 30"/>
                  <a:gd name="T7" fmla="*/ 3 h 35"/>
                  <a:gd name="T8" fmla="*/ 3 w 30"/>
                  <a:gd name="T9" fmla="*/ 3 h 35"/>
                  <a:gd name="T10" fmla="*/ 3 w 30"/>
                  <a:gd name="T11" fmla="*/ 33 h 35"/>
                  <a:gd name="T12" fmla="*/ 2 w 30"/>
                  <a:gd name="T13" fmla="*/ 35 h 35"/>
                  <a:gd name="T14" fmla="*/ 0 w 30"/>
                  <a:gd name="T15" fmla="*/ 33 h 35"/>
                  <a:gd name="T16" fmla="*/ 0 w 30"/>
                  <a:gd name="T17" fmla="*/ 1 h 35"/>
                  <a:gd name="T18" fmla="*/ 2 w 30"/>
                  <a:gd name="T19" fmla="*/ 0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0" h="35">
                    <a:moveTo>
                      <a:pt x="2" y="0"/>
                    </a:moveTo>
                    <a:cubicBezTo>
                      <a:pt x="28" y="0"/>
                      <a:pt x="28" y="0"/>
                      <a:pt x="28" y="0"/>
                    </a:cubicBezTo>
                    <a:cubicBezTo>
                      <a:pt x="29" y="0"/>
                      <a:pt x="30" y="1"/>
                      <a:pt x="30" y="1"/>
                    </a:cubicBezTo>
                    <a:cubicBezTo>
                      <a:pt x="30" y="2"/>
                      <a:pt x="29" y="3"/>
                      <a:pt x="28" y="3"/>
                    </a:cubicBezTo>
                    <a:cubicBezTo>
                      <a:pt x="3" y="3"/>
                      <a:pt x="3" y="3"/>
                      <a:pt x="3" y="3"/>
                    </a:cubicBezTo>
                    <a:cubicBezTo>
                      <a:pt x="3" y="33"/>
                      <a:pt x="3" y="33"/>
                      <a:pt x="3" y="33"/>
                    </a:cubicBezTo>
                    <a:cubicBezTo>
                      <a:pt x="3" y="34"/>
                      <a:pt x="3" y="35"/>
                      <a:pt x="2" y="35"/>
                    </a:cubicBezTo>
                    <a:cubicBezTo>
                      <a:pt x="1" y="35"/>
                      <a:pt x="0" y="34"/>
                      <a:pt x="0" y="33"/>
                    </a:cubicBezTo>
                    <a:cubicBezTo>
                      <a:pt x="0" y="1"/>
                      <a:pt x="0" y="1"/>
                      <a:pt x="0" y="1"/>
                    </a:cubicBezTo>
                    <a:cubicBezTo>
                      <a:pt x="0" y="1"/>
                      <a:pt x="1"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218" name="Freeform 503"/>
              <p:cNvSpPr>
                <a:spLocks/>
              </p:cNvSpPr>
              <p:nvPr/>
            </p:nvSpPr>
            <p:spPr bwMode="auto">
              <a:xfrm>
                <a:off x="4884737" y="1973263"/>
                <a:ext cx="41275" cy="146050"/>
              </a:xfrm>
              <a:custGeom>
                <a:avLst/>
                <a:gdLst>
                  <a:gd name="T0" fmla="*/ 11 w 11"/>
                  <a:gd name="T1" fmla="*/ 34 h 39"/>
                  <a:gd name="T2" fmla="*/ 11 w 11"/>
                  <a:gd name="T3" fmla="*/ 6 h 39"/>
                  <a:gd name="T4" fmla="*/ 5 w 11"/>
                  <a:gd name="T5" fmla="*/ 0 h 39"/>
                  <a:gd name="T6" fmla="*/ 0 w 11"/>
                  <a:gd name="T7" fmla="*/ 6 h 39"/>
                  <a:gd name="T8" fmla="*/ 0 w 11"/>
                  <a:gd name="T9" fmla="*/ 34 h 39"/>
                  <a:gd name="T10" fmla="*/ 5 w 11"/>
                  <a:gd name="T11" fmla="*/ 39 h 39"/>
                  <a:gd name="T12" fmla="*/ 11 w 11"/>
                  <a:gd name="T13" fmla="*/ 34 h 39"/>
                </a:gdLst>
                <a:ahLst/>
                <a:cxnLst>
                  <a:cxn ang="0">
                    <a:pos x="T0" y="T1"/>
                  </a:cxn>
                  <a:cxn ang="0">
                    <a:pos x="T2" y="T3"/>
                  </a:cxn>
                  <a:cxn ang="0">
                    <a:pos x="T4" y="T5"/>
                  </a:cxn>
                  <a:cxn ang="0">
                    <a:pos x="T6" y="T7"/>
                  </a:cxn>
                  <a:cxn ang="0">
                    <a:pos x="T8" y="T9"/>
                  </a:cxn>
                  <a:cxn ang="0">
                    <a:pos x="T10" y="T11"/>
                  </a:cxn>
                  <a:cxn ang="0">
                    <a:pos x="T12" y="T13"/>
                  </a:cxn>
                </a:cxnLst>
                <a:rect l="0" t="0" r="r" b="b"/>
                <a:pathLst>
                  <a:path w="11" h="39">
                    <a:moveTo>
                      <a:pt x="11" y="34"/>
                    </a:moveTo>
                    <a:cubicBezTo>
                      <a:pt x="11" y="6"/>
                      <a:pt x="11" y="6"/>
                      <a:pt x="11" y="6"/>
                    </a:cubicBezTo>
                    <a:cubicBezTo>
                      <a:pt x="11" y="3"/>
                      <a:pt x="9" y="0"/>
                      <a:pt x="5" y="0"/>
                    </a:cubicBezTo>
                    <a:cubicBezTo>
                      <a:pt x="2" y="0"/>
                      <a:pt x="0" y="3"/>
                      <a:pt x="0" y="6"/>
                    </a:cubicBezTo>
                    <a:cubicBezTo>
                      <a:pt x="0" y="34"/>
                      <a:pt x="0" y="34"/>
                      <a:pt x="0" y="34"/>
                    </a:cubicBezTo>
                    <a:cubicBezTo>
                      <a:pt x="0" y="37"/>
                      <a:pt x="2" y="39"/>
                      <a:pt x="5" y="39"/>
                    </a:cubicBezTo>
                    <a:cubicBezTo>
                      <a:pt x="9" y="39"/>
                      <a:pt x="11" y="37"/>
                      <a:pt x="11" y="3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219" name="Freeform 504"/>
              <p:cNvSpPr>
                <a:spLocks/>
              </p:cNvSpPr>
              <p:nvPr/>
            </p:nvSpPr>
            <p:spPr bwMode="auto">
              <a:xfrm>
                <a:off x="4940303" y="1965325"/>
                <a:ext cx="177800" cy="293688"/>
              </a:xfrm>
              <a:custGeom>
                <a:avLst/>
                <a:gdLst>
                  <a:gd name="T0" fmla="*/ 5 w 47"/>
                  <a:gd name="T1" fmla="*/ 69 h 78"/>
                  <a:gd name="T2" fmla="*/ 6 w 47"/>
                  <a:gd name="T3" fmla="*/ 77 h 78"/>
                  <a:gd name="T4" fmla="*/ 9 w 47"/>
                  <a:gd name="T5" fmla="*/ 78 h 78"/>
                  <a:gd name="T6" fmla="*/ 14 w 47"/>
                  <a:gd name="T7" fmla="*/ 76 h 78"/>
                  <a:gd name="T8" fmla="*/ 26 w 47"/>
                  <a:gd name="T9" fmla="*/ 57 h 78"/>
                  <a:gd name="T10" fmla="*/ 46 w 47"/>
                  <a:gd name="T11" fmla="*/ 57 h 78"/>
                  <a:gd name="T12" fmla="*/ 47 w 47"/>
                  <a:gd name="T13" fmla="*/ 56 h 78"/>
                  <a:gd name="T14" fmla="*/ 47 w 47"/>
                  <a:gd name="T15" fmla="*/ 42 h 78"/>
                  <a:gd name="T16" fmla="*/ 32 w 47"/>
                  <a:gd name="T17" fmla="*/ 19 h 78"/>
                  <a:gd name="T18" fmla="*/ 30 w 47"/>
                  <a:gd name="T19" fmla="*/ 20 h 78"/>
                  <a:gd name="T20" fmla="*/ 35 w 47"/>
                  <a:gd name="T21" fmla="*/ 10 h 78"/>
                  <a:gd name="T22" fmla="*/ 24 w 47"/>
                  <a:gd name="T23" fmla="*/ 0 h 78"/>
                  <a:gd name="T24" fmla="*/ 14 w 47"/>
                  <a:gd name="T25" fmla="*/ 10 h 78"/>
                  <a:gd name="T26" fmla="*/ 24 w 47"/>
                  <a:gd name="T27" fmla="*/ 21 h 78"/>
                  <a:gd name="T28" fmla="*/ 27 w 47"/>
                  <a:gd name="T29" fmla="*/ 20 h 78"/>
                  <a:gd name="T30" fmla="*/ 21 w 47"/>
                  <a:gd name="T31" fmla="*/ 27 h 78"/>
                  <a:gd name="T32" fmla="*/ 5 w 47"/>
                  <a:gd name="T33" fmla="*/ 31 h 78"/>
                  <a:gd name="T34" fmla="*/ 1 w 47"/>
                  <a:gd name="T35" fmla="*/ 34 h 78"/>
                  <a:gd name="T36" fmla="*/ 1 w 47"/>
                  <a:gd name="T37" fmla="*/ 38 h 78"/>
                  <a:gd name="T38" fmla="*/ 6 w 47"/>
                  <a:gd name="T39" fmla="*/ 42 h 78"/>
                  <a:gd name="T40" fmla="*/ 8 w 47"/>
                  <a:gd name="T41" fmla="*/ 42 h 78"/>
                  <a:gd name="T42" fmla="*/ 17 w 47"/>
                  <a:gd name="T43" fmla="*/ 40 h 78"/>
                  <a:gd name="T44" fmla="*/ 17 w 47"/>
                  <a:gd name="T45" fmla="*/ 43 h 78"/>
                  <a:gd name="T46" fmla="*/ 17 w 47"/>
                  <a:gd name="T47" fmla="*/ 47 h 78"/>
                  <a:gd name="T48" fmla="*/ 5 w 47"/>
                  <a:gd name="T49" fmla="*/ 69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47" h="78">
                    <a:moveTo>
                      <a:pt x="5" y="69"/>
                    </a:moveTo>
                    <a:cubicBezTo>
                      <a:pt x="3" y="72"/>
                      <a:pt x="3" y="76"/>
                      <a:pt x="6" y="77"/>
                    </a:cubicBezTo>
                    <a:cubicBezTo>
                      <a:pt x="7" y="78"/>
                      <a:pt x="8" y="78"/>
                      <a:pt x="9" y="78"/>
                    </a:cubicBezTo>
                    <a:cubicBezTo>
                      <a:pt x="11" y="78"/>
                      <a:pt x="13" y="77"/>
                      <a:pt x="14" y="76"/>
                    </a:cubicBezTo>
                    <a:cubicBezTo>
                      <a:pt x="26" y="57"/>
                      <a:pt x="26" y="57"/>
                      <a:pt x="26" y="57"/>
                    </a:cubicBezTo>
                    <a:cubicBezTo>
                      <a:pt x="46" y="57"/>
                      <a:pt x="46" y="57"/>
                      <a:pt x="46" y="57"/>
                    </a:cubicBezTo>
                    <a:cubicBezTo>
                      <a:pt x="47" y="57"/>
                      <a:pt x="47" y="57"/>
                      <a:pt x="47" y="56"/>
                    </a:cubicBezTo>
                    <a:cubicBezTo>
                      <a:pt x="47" y="42"/>
                      <a:pt x="47" y="42"/>
                      <a:pt x="47" y="42"/>
                    </a:cubicBezTo>
                    <a:cubicBezTo>
                      <a:pt x="47" y="29"/>
                      <a:pt x="41" y="19"/>
                      <a:pt x="32" y="19"/>
                    </a:cubicBezTo>
                    <a:cubicBezTo>
                      <a:pt x="31" y="19"/>
                      <a:pt x="30" y="19"/>
                      <a:pt x="30" y="20"/>
                    </a:cubicBezTo>
                    <a:cubicBezTo>
                      <a:pt x="33" y="18"/>
                      <a:pt x="35" y="14"/>
                      <a:pt x="35" y="10"/>
                    </a:cubicBezTo>
                    <a:cubicBezTo>
                      <a:pt x="35" y="5"/>
                      <a:pt x="30" y="0"/>
                      <a:pt x="24" y="0"/>
                    </a:cubicBezTo>
                    <a:cubicBezTo>
                      <a:pt x="19" y="0"/>
                      <a:pt x="14" y="5"/>
                      <a:pt x="14" y="10"/>
                    </a:cubicBezTo>
                    <a:cubicBezTo>
                      <a:pt x="14" y="16"/>
                      <a:pt x="19" y="21"/>
                      <a:pt x="24" y="21"/>
                    </a:cubicBezTo>
                    <a:cubicBezTo>
                      <a:pt x="25" y="21"/>
                      <a:pt x="26" y="21"/>
                      <a:pt x="27" y="20"/>
                    </a:cubicBezTo>
                    <a:cubicBezTo>
                      <a:pt x="25" y="22"/>
                      <a:pt x="23" y="24"/>
                      <a:pt x="21" y="27"/>
                    </a:cubicBezTo>
                    <a:cubicBezTo>
                      <a:pt x="5" y="31"/>
                      <a:pt x="5" y="31"/>
                      <a:pt x="5" y="31"/>
                    </a:cubicBezTo>
                    <a:cubicBezTo>
                      <a:pt x="3" y="32"/>
                      <a:pt x="2" y="32"/>
                      <a:pt x="1" y="34"/>
                    </a:cubicBezTo>
                    <a:cubicBezTo>
                      <a:pt x="1" y="35"/>
                      <a:pt x="0" y="37"/>
                      <a:pt x="1" y="38"/>
                    </a:cubicBezTo>
                    <a:cubicBezTo>
                      <a:pt x="1" y="41"/>
                      <a:pt x="4" y="42"/>
                      <a:pt x="6" y="42"/>
                    </a:cubicBezTo>
                    <a:cubicBezTo>
                      <a:pt x="7" y="42"/>
                      <a:pt x="7" y="42"/>
                      <a:pt x="8" y="42"/>
                    </a:cubicBezTo>
                    <a:cubicBezTo>
                      <a:pt x="17" y="40"/>
                      <a:pt x="17" y="40"/>
                      <a:pt x="17" y="40"/>
                    </a:cubicBezTo>
                    <a:cubicBezTo>
                      <a:pt x="17" y="41"/>
                      <a:pt x="17" y="42"/>
                      <a:pt x="17" y="43"/>
                    </a:cubicBezTo>
                    <a:cubicBezTo>
                      <a:pt x="17" y="47"/>
                      <a:pt x="17" y="47"/>
                      <a:pt x="17" y="47"/>
                    </a:cubicBezTo>
                    <a:lnTo>
                      <a:pt x="5" y="6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220" name="Freeform 505"/>
              <p:cNvSpPr>
                <a:spLocks/>
              </p:cNvSpPr>
              <p:nvPr/>
            </p:nvSpPr>
            <p:spPr bwMode="auto">
              <a:xfrm>
                <a:off x="5046664" y="2093913"/>
                <a:ext cx="96838" cy="112713"/>
              </a:xfrm>
              <a:custGeom>
                <a:avLst/>
                <a:gdLst>
                  <a:gd name="T0" fmla="*/ 1 w 26"/>
                  <a:gd name="T1" fmla="*/ 27 h 30"/>
                  <a:gd name="T2" fmla="*/ 23 w 26"/>
                  <a:gd name="T3" fmla="*/ 27 h 30"/>
                  <a:gd name="T4" fmla="*/ 23 w 26"/>
                  <a:gd name="T5" fmla="*/ 2 h 30"/>
                  <a:gd name="T6" fmla="*/ 24 w 26"/>
                  <a:gd name="T7" fmla="*/ 0 h 30"/>
                  <a:gd name="T8" fmla="*/ 26 w 26"/>
                  <a:gd name="T9" fmla="*/ 2 h 30"/>
                  <a:gd name="T10" fmla="*/ 26 w 26"/>
                  <a:gd name="T11" fmla="*/ 28 h 30"/>
                  <a:gd name="T12" fmla="*/ 24 w 26"/>
                  <a:gd name="T13" fmla="*/ 30 h 30"/>
                  <a:gd name="T14" fmla="*/ 1 w 26"/>
                  <a:gd name="T15" fmla="*/ 30 h 30"/>
                  <a:gd name="T16" fmla="*/ 0 w 26"/>
                  <a:gd name="T17" fmla="*/ 28 h 30"/>
                  <a:gd name="T18" fmla="*/ 1 w 26"/>
                  <a:gd name="T19" fmla="*/ 27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 h="30">
                    <a:moveTo>
                      <a:pt x="1" y="27"/>
                    </a:moveTo>
                    <a:cubicBezTo>
                      <a:pt x="23" y="27"/>
                      <a:pt x="23" y="27"/>
                      <a:pt x="23" y="27"/>
                    </a:cubicBezTo>
                    <a:cubicBezTo>
                      <a:pt x="23" y="2"/>
                      <a:pt x="23" y="2"/>
                      <a:pt x="23" y="2"/>
                    </a:cubicBezTo>
                    <a:cubicBezTo>
                      <a:pt x="23" y="1"/>
                      <a:pt x="23" y="0"/>
                      <a:pt x="24" y="0"/>
                    </a:cubicBezTo>
                    <a:cubicBezTo>
                      <a:pt x="25" y="0"/>
                      <a:pt x="26" y="1"/>
                      <a:pt x="26" y="2"/>
                    </a:cubicBezTo>
                    <a:cubicBezTo>
                      <a:pt x="26" y="28"/>
                      <a:pt x="26" y="28"/>
                      <a:pt x="26" y="28"/>
                    </a:cubicBezTo>
                    <a:cubicBezTo>
                      <a:pt x="26" y="29"/>
                      <a:pt x="25" y="30"/>
                      <a:pt x="24" y="30"/>
                    </a:cubicBezTo>
                    <a:cubicBezTo>
                      <a:pt x="1" y="30"/>
                      <a:pt x="1" y="30"/>
                      <a:pt x="1" y="30"/>
                    </a:cubicBezTo>
                    <a:cubicBezTo>
                      <a:pt x="0" y="30"/>
                      <a:pt x="0" y="29"/>
                      <a:pt x="0" y="28"/>
                    </a:cubicBezTo>
                    <a:cubicBezTo>
                      <a:pt x="0" y="27"/>
                      <a:pt x="0" y="27"/>
                      <a:pt x="1" y="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grpSp>
      </p:grpSp>
      <p:grpSp>
        <p:nvGrpSpPr>
          <p:cNvPr id="7" name="组合 6" descr="e7d195523061f1c0dc554706afe4c72a60a25314cbaece805811E654B44695D34D35691164BB3D154CCFD5D798F6FEAD99EAA8F1ADC3D4AFA5BC9ED0BB3A4B45073A038AC38E89AB54D31AA59602B9F1AF515D2DA0EBB7AB45FA3A5B4B65729FCD61772C0E8112D71FCFA6F69E6E615643061221A7D4C3A336328987F7DF8577A0567C5A47397019"/>
          <p:cNvGrpSpPr/>
          <p:nvPr/>
        </p:nvGrpSpPr>
        <p:grpSpPr>
          <a:xfrm>
            <a:off x="7769445" y="3193147"/>
            <a:ext cx="1258170" cy="1258170"/>
            <a:chOff x="7769445" y="3193147"/>
            <a:chExt cx="1258170" cy="1258170"/>
          </a:xfrm>
        </p:grpSpPr>
        <p:grpSp>
          <p:nvGrpSpPr>
            <p:cNvPr id="180" name="组合 179"/>
            <p:cNvGrpSpPr/>
            <p:nvPr/>
          </p:nvGrpSpPr>
          <p:grpSpPr>
            <a:xfrm>
              <a:off x="7769445" y="3193147"/>
              <a:ext cx="1258170" cy="1258170"/>
              <a:chOff x="4881965" y="2278250"/>
              <a:chExt cx="2169764" cy="2169764"/>
            </a:xfrm>
          </p:grpSpPr>
          <p:sp>
            <p:nvSpPr>
              <p:cNvPr id="181" name="椭圆 180"/>
              <p:cNvSpPr/>
              <p:nvPr/>
            </p:nvSpPr>
            <p:spPr>
              <a:xfrm>
                <a:off x="4881965" y="2278250"/>
                <a:ext cx="2169764" cy="2169764"/>
              </a:xfrm>
              <a:prstGeom prst="ellipse">
                <a:avLst/>
              </a:prstGeom>
              <a:gradFill>
                <a:gsLst>
                  <a:gs pos="0">
                    <a:sysClr val="window" lastClr="FFFFFF"/>
                  </a:gs>
                  <a:gs pos="100000">
                    <a:sysClr val="window" lastClr="FFFFFF">
                      <a:lumMod val="70000"/>
                    </a:sysClr>
                  </a:gs>
                </a:gsLst>
                <a:lin ang="2700000" scaled="1"/>
              </a:gradFill>
              <a:ln w="12700" cap="flat" cmpd="sng" algn="ctr">
                <a:noFill/>
                <a:prstDash val="solid"/>
                <a:miter lim="800000"/>
              </a:ln>
              <a:effectLst>
                <a:outerShdw blurRad="203200" dist="101600" dir="2700000" algn="tl" rotWithShape="0">
                  <a:prstClr val="black">
                    <a:alpha val="35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entury Gothic"/>
                  <a:ea typeface="微软雅黑"/>
                  <a:cs typeface="+mn-cs"/>
                </a:endParaRPr>
              </a:p>
            </p:txBody>
          </p:sp>
          <p:sp>
            <p:nvSpPr>
              <p:cNvPr id="182" name="椭圆 181"/>
              <p:cNvSpPr/>
              <p:nvPr/>
            </p:nvSpPr>
            <p:spPr>
              <a:xfrm>
                <a:off x="5129454" y="2525739"/>
                <a:ext cx="1674786" cy="1674786"/>
              </a:xfrm>
              <a:prstGeom prst="ellipse">
                <a:avLst/>
              </a:prstGeom>
              <a:gradFill>
                <a:gsLst>
                  <a:gs pos="100000">
                    <a:sysClr val="window" lastClr="FFFFFF">
                      <a:lumMod val="97000"/>
                    </a:sysClr>
                  </a:gs>
                  <a:gs pos="0">
                    <a:sysClr val="window" lastClr="FFFFFF">
                      <a:lumMod val="65000"/>
                    </a:sysClr>
                  </a:gs>
                </a:gsLst>
                <a:lin ang="2700000" scaled="1"/>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entury Gothic"/>
                  <a:ea typeface="微软雅黑"/>
                  <a:cs typeface="+mn-cs"/>
                </a:endParaRPr>
              </a:p>
            </p:txBody>
          </p:sp>
          <p:sp>
            <p:nvSpPr>
              <p:cNvPr id="183" name="椭圆 182"/>
              <p:cNvSpPr/>
              <p:nvPr/>
            </p:nvSpPr>
            <p:spPr>
              <a:xfrm>
                <a:off x="5342179" y="2738464"/>
                <a:ext cx="1249336" cy="1249336"/>
              </a:xfrm>
              <a:prstGeom prst="ellipse">
                <a:avLst/>
              </a:prstGeom>
              <a:solidFill>
                <a:srgbClr val="6DC69E"/>
              </a:solidFill>
              <a:ln w="19050" cap="flat" cmpd="sng" algn="ctr">
                <a:gradFill flip="none" rotWithShape="1">
                  <a:gsLst>
                    <a:gs pos="0">
                      <a:sysClr val="window" lastClr="FFFFFF">
                        <a:lumMod val="60000"/>
                      </a:sysClr>
                    </a:gs>
                    <a:gs pos="100000">
                      <a:sysClr val="window" lastClr="FFFFFF"/>
                    </a:gs>
                  </a:gsLst>
                  <a:lin ang="2700000" scaled="1"/>
                  <a:tileRect/>
                </a:gradFill>
                <a:prstDash val="solid"/>
                <a:miter lim="800000"/>
              </a:ln>
              <a:effectLst>
                <a:innerShdw blurRad="127000" dist="63500" dir="135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entury Gothic"/>
                  <a:ea typeface="微软雅黑"/>
                  <a:cs typeface="+mn-cs"/>
                </a:endParaRPr>
              </a:p>
            </p:txBody>
          </p:sp>
        </p:grpSp>
        <p:grpSp>
          <p:nvGrpSpPr>
            <p:cNvPr id="221" name="Group 41"/>
            <p:cNvGrpSpPr>
              <a:grpSpLocks noChangeAspect="1"/>
            </p:cNvGrpSpPr>
            <p:nvPr/>
          </p:nvGrpSpPr>
          <p:grpSpPr bwMode="auto">
            <a:xfrm>
              <a:off x="8230814" y="3597190"/>
              <a:ext cx="347559" cy="418125"/>
              <a:chOff x="3783" y="2089"/>
              <a:chExt cx="116" cy="142"/>
            </a:xfrm>
            <a:solidFill>
              <a:sysClr val="window" lastClr="FFFFFF"/>
            </a:solidFill>
            <a:effectLst/>
          </p:grpSpPr>
          <p:sp>
            <p:nvSpPr>
              <p:cNvPr id="222" name="Freeform 42"/>
              <p:cNvSpPr>
                <a:spLocks/>
              </p:cNvSpPr>
              <p:nvPr/>
            </p:nvSpPr>
            <p:spPr bwMode="auto">
              <a:xfrm>
                <a:off x="3791" y="2221"/>
                <a:ext cx="20" cy="10"/>
              </a:xfrm>
              <a:custGeom>
                <a:avLst/>
                <a:gdLst>
                  <a:gd name="T0" fmla="*/ 8 w 8"/>
                  <a:gd name="T1" fmla="*/ 0 h 4"/>
                  <a:gd name="T2" fmla="*/ 1 w 8"/>
                  <a:gd name="T3" fmla="*/ 0 h 4"/>
                  <a:gd name="T4" fmla="*/ 0 w 8"/>
                  <a:gd name="T5" fmla="*/ 0 h 4"/>
                  <a:gd name="T6" fmla="*/ 0 w 8"/>
                  <a:gd name="T7" fmla="*/ 4 h 4"/>
                  <a:gd name="T8" fmla="*/ 1 w 8"/>
                  <a:gd name="T9" fmla="*/ 4 h 4"/>
                  <a:gd name="T10" fmla="*/ 8 w 8"/>
                  <a:gd name="T11" fmla="*/ 4 h 4"/>
                  <a:gd name="T12" fmla="*/ 8 w 8"/>
                  <a:gd name="T13" fmla="*/ 4 h 4"/>
                  <a:gd name="T14" fmla="*/ 8 w 8"/>
                  <a:gd name="T15" fmla="*/ 0 h 4"/>
                  <a:gd name="T16" fmla="*/ 8 w 8"/>
                  <a:gd name="T17"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 h="4">
                    <a:moveTo>
                      <a:pt x="8" y="0"/>
                    </a:moveTo>
                    <a:cubicBezTo>
                      <a:pt x="1" y="0"/>
                      <a:pt x="1" y="0"/>
                      <a:pt x="1" y="0"/>
                    </a:cubicBezTo>
                    <a:cubicBezTo>
                      <a:pt x="0" y="0"/>
                      <a:pt x="0" y="0"/>
                      <a:pt x="0" y="0"/>
                    </a:cubicBezTo>
                    <a:cubicBezTo>
                      <a:pt x="0" y="4"/>
                      <a:pt x="0" y="4"/>
                      <a:pt x="0" y="4"/>
                    </a:cubicBezTo>
                    <a:cubicBezTo>
                      <a:pt x="0" y="4"/>
                      <a:pt x="0" y="4"/>
                      <a:pt x="1" y="4"/>
                    </a:cubicBezTo>
                    <a:cubicBezTo>
                      <a:pt x="8" y="4"/>
                      <a:pt x="8" y="4"/>
                      <a:pt x="8" y="4"/>
                    </a:cubicBezTo>
                    <a:cubicBezTo>
                      <a:pt x="8" y="4"/>
                      <a:pt x="8" y="4"/>
                      <a:pt x="8" y="4"/>
                    </a:cubicBezTo>
                    <a:cubicBezTo>
                      <a:pt x="8" y="0"/>
                      <a:pt x="8" y="0"/>
                      <a:pt x="8" y="0"/>
                    </a:cubicBezTo>
                    <a:cubicBezTo>
                      <a:pt x="8" y="0"/>
                      <a:pt x="8" y="0"/>
                      <a:pt x="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entury Gothic"/>
                  <a:ea typeface="微软雅黑"/>
                </a:endParaRPr>
              </a:p>
            </p:txBody>
          </p:sp>
          <p:sp>
            <p:nvSpPr>
              <p:cNvPr id="223" name="Freeform 43"/>
              <p:cNvSpPr>
                <a:spLocks/>
              </p:cNvSpPr>
              <p:nvPr/>
            </p:nvSpPr>
            <p:spPr bwMode="auto">
              <a:xfrm>
                <a:off x="3818" y="2208"/>
                <a:ext cx="23" cy="23"/>
              </a:xfrm>
              <a:custGeom>
                <a:avLst/>
                <a:gdLst>
                  <a:gd name="T0" fmla="*/ 8 w 9"/>
                  <a:gd name="T1" fmla="*/ 0 h 9"/>
                  <a:gd name="T2" fmla="*/ 1 w 9"/>
                  <a:gd name="T3" fmla="*/ 0 h 9"/>
                  <a:gd name="T4" fmla="*/ 0 w 9"/>
                  <a:gd name="T5" fmla="*/ 1 h 9"/>
                  <a:gd name="T6" fmla="*/ 0 w 9"/>
                  <a:gd name="T7" fmla="*/ 9 h 9"/>
                  <a:gd name="T8" fmla="*/ 1 w 9"/>
                  <a:gd name="T9" fmla="*/ 9 h 9"/>
                  <a:gd name="T10" fmla="*/ 8 w 9"/>
                  <a:gd name="T11" fmla="*/ 9 h 9"/>
                  <a:gd name="T12" fmla="*/ 9 w 9"/>
                  <a:gd name="T13" fmla="*/ 9 h 9"/>
                  <a:gd name="T14" fmla="*/ 9 w 9"/>
                  <a:gd name="T15" fmla="*/ 1 h 9"/>
                  <a:gd name="T16" fmla="*/ 8 w 9"/>
                  <a:gd name="T17" fmla="*/ 0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 h="9">
                    <a:moveTo>
                      <a:pt x="8" y="0"/>
                    </a:moveTo>
                    <a:cubicBezTo>
                      <a:pt x="1" y="0"/>
                      <a:pt x="1" y="0"/>
                      <a:pt x="1" y="0"/>
                    </a:cubicBezTo>
                    <a:cubicBezTo>
                      <a:pt x="1" y="0"/>
                      <a:pt x="0" y="1"/>
                      <a:pt x="0" y="1"/>
                    </a:cubicBezTo>
                    <a:cubicBezTo>
                      <a:pt x="0" y="9"/>
                      <a:pt x="0" y="9"/>
                      <a:pt x="0" y="9"/>
                    </a:cubicBezTo>
                    <a:cubicBezTo>
                      <a:pt x="0" y="9"/>
                      <a:pt x="1" y="9"/>
                      <a:pt x="1" y="9"/>
                    </a:cubicBezTo>
                    <a:cubicBezTo>
                      <a:pt x="8" y="9"/>
                      <a:pt x="8" y="9"/>
                      <a:pt x="8" y="9"/>
                    </a:cubicBezTo>
                    <a:cubicBezTo>
                      <a:pt x="8" y="9"/>
                      <a:pt x="9" y="9"/>
                      <a:pt x="9" y="9"/>
                    </a:cubicBezTo>
                    <a:cubicBezTo>
                      <a:pt x="9" y="1"/>
                      <a:pt x="9" y="1"/>
                      <a:pt x="9" y="1"/>
                    </a:cubicBezTo>
                    <a:cubicBezTo>
                      <a:pt x="9" y="1"/>
                      <a:pt x="8" y="0"/>
                      <a:pt x="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entury Gothic"/>
                  <a:ea typeface="微软雅黑"/>
                </a:endParaRPr>
              </a:p>
            </p:txBody>
          </p:sp>
          <p:sp>
            <p:nvSpPr>
              <p:cNvPr id="224" name="Freeform 44"/>
              <p:cNvSpPr>
                <a:spLocks/>
              </p:cNvSpPr>
              <p:nvPr/>
            </p:nvSpPr>
            <p:spPr bwMode="auto">
              <a:xfrm>
                <a:off x="3849" y="2184"/>
                <a:ext cx="20" cy="47"/>
              </a:xfrm>
              <a:custGeom>
                <a:avLst/>
                <a:gdLst>
                  <a:gd name="T0" fmla="*/ 7 w 8"/>
                  <a:gd name="T1" fmla="*/ 0 h 19"/>
                  <a:gd name="T2" fmla="*/ 0 w 8"/>
                  <a:gd name="T3" fmla="*/ 0 h 19"/>
                  <a:gd name="T4" fmla="*/ 0 w 8"/>
                  <a:gd name="T5" fmla="*/ 1 h 19"/>
                  <a:gd name="T6" fmla="*/ 0 w 8"/>
                  <a:gd name="T7" fmla="*/ 19 h 19"/>
                  <a:gd name="T8" fmla="*/ 0 w 8"/>
                  <a:gd name="T9" fmla="*/ 19 h 19"/>
                  <a:gd name="T10" fmla="*/ 7 w 8"/>
                  <a:gd name="T11" fmla="*/ 19 h 19"/>
                  <a:gd name="T12" fmla="*/ 8 w 8"/>
                  <a:gd name="T13" fmla="*/ 19 h 19"/>
                  <a:gd name="T14" fmla="*/ 8 w 8"/>
                  <a:gd name="T15" fmla="*/ 1 h 19"/>
                  <a:gd name="T16" fmla="*/ 7 w 8"/>
                  <a:gd name="T17" fmla="*/ 0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 h="19">
                    <a:moveTo>
                      <a:pt x="7" y="0"/>
                    </a:moveTo>
                    <a:cubicBezTo>
                      <a:pt x="0" y="0"/>
                      <a:pt x="0" y="0"/>
                      <a:pt x="0" y="0"/>
                    </a:cubicBezTo>
                    <a:cubicBezTo>
                      <a:pt x="0" y="0"/>
                      <a:pt x="0" y="1"/>
                      <a:pt x="0" y="1"/>
                    </a:cubicBezTo>
                    <a:cubicBezTo>
                      <a:pt x="0" y="19"/>
                      <a:pt x="0" y="19"/>
                      <a:pt x="0" y="19"/>
                    </a:cubicBezTo>
                    <a:cubicBezTo>
                      <a:pt x="0" y="19"/>
                      <a:pt x="0" y="19"/>
                      <a:pt x="0" y="19"/>
                    </a:cubicBezTo>
                    <a:cubicBezTo>
                      <a:pt x="7" y="19"/>
                      <a:pt x="7" y="19"/>
                      <a:pt x="7" y="19"/>
                    </a:cubicBezTo>
                    <a:cubicBezTo>
                      <a:pt x="8" y="19"/>
                      <a:pt x="8" y="19"/>
                      <a:pt x="8" y="19"/>
                    </a:cubicBezTo>
                    <a:cubicBezTo>
                      <a:pt x="8" y="1"/>
                      <a:pt x="8" y="1"/>
                      <a:pt x="8" y="1"/>
                    </a:cubicBezTo>
                    <a:cubicBezTo>
                      <a:pt x="8" y="1"/>
                      <a:pt x="8" y="0"/>
                      <a:pt x="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entury Gothic"/>
                  <a:ea typeface="微软雅黑"/>
                </a:endParaRPr>
              </a:p>
            </p:txBody>
          </p:sp>
          <p:sp>
            <p:nvSpPr>
              <p:cNvPr id="225" name="Freeform 45"/>
              <p:cNvSpPr>
                <a:spLocks/>
              </p:cNvSpPr>
              <p:nvPr/>
            </p:nvSpPr>
            <p:spPr bwMode="auto">
              <a:xfrm>
                <a:off x="3877" y="2161"/>
                <a:ext cx="22" cy="70"/>
              </a:xfrm>
              <a:custGeom>
                <a:avLst/>
                <a:gdLst>
                  <a:gd name="T0" fmla="*/ 8 w 9"/>
                  <a:gd name="T1" fmla="*/ 0 h 28"/>
                  <a:gd name="T2" fmla="*/ 1 w 9"/>
                  <a:gd name="T3" fmla="*/ 0 h 28"/>
                  <a:gd name="T4" fmla="*/ 0 w 9"/>
                  <a:gd name="T5" fmla="*/ 1 h 28"/>
                  <a:gd name="T6" fmla="*/ 0 w 9"/>
                  <a:gd name="T7" fmla="*/ 28 h 28"/>
                  <a:gd name="T8" fmla="*/ 1 w 9"/>
                  <a:gd name="T9" fmla="*/ 28 h 28"/>
                  <a:gd name="T10" fmla="*/ 8 w 9"/>
                  <a:gd name="T11" fmla="*/ 28 h 28"/>
                  <a:gd name="T12" fmla="*/ 9 w 9"/>
                  <a:gd name="T13" fmla="*/ 28 h 28"/>
                  <a:gd name="T14" fmla="*/ 9 w 9"/>
                  <a:gd name="T15" fmla="*/ 1 h 28"/>
                  <a:gd name="T16" fmla="*/ 8 w 9"/>
                  <a:gd name="T17"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 h="28">
                    <a:moveTo>
                      <a:pt x="8" y="0"/>
                    </a:moveTo>
                    <a:cubicBezTo>
                      <a:pt x="1" y="0"/>
                      <a:pt x="1" y="0"/>
                      <a:pt x="1" y="0"/>
                    </a:cubicBezTo>
                    <a:cubicBezTo>
                      <a:pt x="0" y="0"/>
                      <a:pt x="0" y="1"/>
                      <a:pt x="0" y="1"/>
                    </a:cubicBezTo>
                    <a:cubicBezTo>
                      <a:pt x="0" y="28"/>
                      <a:pt x="0" y="28"/>
                      <a:pt x="0" y="28"/>
                    </a:cubicBezTo>
                    <a:cubicBezTo>
                      <a:pt x="0" y="28"/>
                      <a:pt x="0" y="28"/>
                      <a:pt x="1" y="28"/>
                    </a:cubicBezTo>
                    <a:cubicBezTo>
                      <a:pt x="8" y="28"/>
                      <a:pt x="8" y="28"/>
                      <a:pt x="8" y="28"/>
                    </a:cubicBezTo>
                    <a:cubicBezTo>
                      <a:pt x="8" y="28"/>
                      <a:pt x="9" y="28"/>
                      <a:pt x="9" y="28"/>
                    </a:cubicBezTo>
                    <a:cubicBezTo>
                      <a:pt x="9" y="1"/>
                      <a:pt x="9" y="1"/>
                      <a:pt x="9" y="1"/>
                    </a:cubicBezTo>
                    <a:cubicBezTo>
                      <a:pt x="9" y="1"/>
                      <a:pt x="8" y="0"/>
                      <a:pt x="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entury Gothic"/>
                  <a:ea typeface="微软雅黑"/>
                </a:endParaRPr>
              </a:p>
            </p:txBody>
          </p:sp>
          <p:sp>
            <p:nvSpPr>
              <p:cNvPr id="226" name="Freeform 46"/>
              <p:cNvSpPr>
                <a:spLocks/>
              </p:cNvSpPr>
              <p:nvPr/>
            </p:nvSpPr>
            <p:spPr bwMode="auto">
              <a:xfrm>
                <a:off x="3821" y="2089"/>
                <a:ext cx="23" cy="27"/>
              </a:xfrm>
              <a:custGeom>
                <a:avLst/>
                <a:gdLst>
                  <a:gd name="T0" fmla="*/ 5 w 9"/>
                  <a:gd name="T1" fmla="*/ 10 h 11"/>
                  <a:gd name="T2" fmla="*/ 8 w 9"/>
                  <a:gd name="T3" fmla="*/ 4 h 11"/>
                  <a:gd name="T4" fmla="*/ 5 w 9"/>
                  <a:gd name="T5" fmla="*/ 0 h 11"/>
                  <a:gd name="T6" fmla="*/ 0 w 9"/>
                  <a:gd name="T7" fmla="*/ 4 h 11"/>
                  <a:gd name="T8" fmla="*/ 5 w 9"/>
                  <a:gd name="T9" fmla="*/ 10 h 11"/>
                </a:gdLst>
                <a:ahLst/>
                <a:cxnLst>
                  <a:cxn ang="0">
                    <a:pos x="T0" y="T1"/>
                  </a:cxn>
                  <a:cxn ang="0">
                    <a:pos x="T2" y="T3"/>
                  </a:cxn>
                  <a:cxn ang="0">
                    <a:pos x="T4" y="T5"/>
                  </a:cxn>
                  <a:cxn ang="0">
                    <a:pos x="T6" y="T7"/>
                  </a:cxn>
                  <a:cxn ang="0">
                    <a:pos x="T8" y="T9"/>
                  </a:cxn>
                </a:cxnLst>
                <a:rect l="0" t="0" r="r" b="b"/>
                <a:pathLst>
                  <a:path w="9" h="11">
                    <a:moveTo>
                      <a:pt x="5" y="10"/>
                    </a:moveTo>
                    <a:cubicBezTo>
                      <a:pt x="8" y="10"/>
                      <a:pt x="8" y="7"/>
                      <a:pt x="8" y="4"/>
                    </a:cubicBezTo>
                    <a:cubicBezTo>
                      <a:pt x="9" y="2"/>
                      <a:pt x="7" y="0"/>
                      <a:pt x="5" y="0"/>
                    </a:cubicBezTo>
                    <a:cubicBezTo>
                      <a:pt x="2" y="0"/>
                      <a:pt x="0" y="2"/>
                      <a:pt x="0" y="4"/>
                    </a:cubicBezTo>
                    <a:cubicBezTo>
                      <a:pt x="1" y="8"/>
                      <a:pt x="4" y="11"/>
                      <a:pt x="5"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entury Gothic"/>
                  <a:ea typeface="微软雅黑"/>
                </a:endParaRPr>
              </a:p>
            </p:txBody>
          </p:sp>
          <p:sp>
            <p:nvSpPr>
              <p:cNvPr id="227" name="Freeform 47"/>
              <p:cNvSpPr>
                <a:spLocks/>
              </p:cNvSpPr>
              <p:nvPr/>
            </p:nvSpPr>
            <p:spPr bwMode="auto">
              <a:xfrm>
                <a:off x="3785" y="2164"/>
                <a:ext cx="36" cy="44"/>
              </a:xfrm>
              <a:custGeom>
                <a:avLst/>
                <a:gdLst>
                  <a:gd name="T0" fmla="*/ 12 w 14"/>
                  <a:gd name="T1" fmla="*/ 1 h 18"/>
                  <a:gd name="T2" fmla="*/ 10 w 14"/>
                  <a:gd name="T3" fmla="*/ 0 h 18"/>
                  <a:gd name="T4" fmla="*/ 8 w 14"/>
                  <a:gd name="T5" fmla="*/ 6 h 18"/>
                  <a:gd name="T6" fmla="*/ 1 w 14"/>
                  <a:gd name="T7" fmla="*/ 14 h 18"/>
                  <a:gd name="T8" fmla="*/ 1 w 14"/>
                  <a:gd name="T9" fmla="*/ 17 h 18"/>
                  <a:gd name="T10" fmla="*/ 4 w 14"/>
                  <a:gd name="T11" fmla="*/ 17 h 18"/>
                  <a:gd name="T12" fmla="*/ 12 w 14"/>
                  <a:gd name="T13" fmla="*/ 9 h 18"/>
                  <a:gd name="T14" fmla="*/ 13 w 14"/>
                  <a:gd name="T15" fmla="*/ 8 h 18"/>
                  <a:gd name="T16" fmla="*/ 14 w 14"/>
                  <a:gd name="T17" fmla="*/ 3 h 18"/>
                  <a:gd name="T18" fmla="*/ 12 w 14"/>
                  <a:gd name="T19" fmla="*/ 1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 h="18">
                    <a:moveTo>
                      <a:pt x="12" y="1"/>
                    </a:moveTo>
                    <a:cubicBezTo>
                      <a:pt x="11" y="1"/>
                      <a:pt x="10" y="0"/>
                      <a:pt x="10" y="0"/>
                    </a:cubicBezTo>
                    <a:cubicBezTo>
                      <a:pt x="8" y="6"/>
                      <a:pt x="8" y="6"/>
                      <a:pt x="8" y="6"/>
                    </a:cubicBezTo>
                    <a:cubicBezTo>
                      <a:pt x="1" y="14"/>
                      <a:pt x="1" y="14"/>
                      <a:pt x="1" y="14"/>
                    </a:cubicBezTo>
                    <a:cubicBezTo>
                      <a:pt x="0" y="15"/>
                      <a:pt x="0" y="16"/>
                      <a:pt x="1" y="17"/>
                    </a:cubicBezTo>
                    <a:cubicBezTo>
                      <a:pt x="2" y="18"/>
                      <a:pt x="4" y="18"/>
                      <a:pt x="4" y="17"/>
                    </a:cubicBezTo>
                    <a:cubicBezTo>
                      <a:pt x="12" y="9"/>
                      <a:pt x="12" y="9"/>
                      <a:pt x="12" y="9"/>
                    </a:cubicBezTo>
                    <a:cubicBezTo>
                      <a:pt x="12" y="9"/>
                      <a:pt x="13" y="8"/>
                      <a:pt x="13" y="8"/>
                    </a:cubicBezTo>
                    <a:cubicBezTo>
                      <a:pt x="14" y="3"/>
                      <a:pt x="14" y="3"/>
                      <a:pt x="14" y="3"/>
                    </a:cubicBezTo>
                    <a:cubicBezTo>
                      <a:pt x="13" y="2"/>
                      <a:pt x="13" y="2"/>
                      <a:pt x="1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entury Gothic"/>
                  <a:ea typeface="微软雅黑"/>
                </a:endParaRPr>
              </a:p>
            </p:txBody>
          </p:sp>
          <p:sp>
            <p:nvSpPr>
              <p:cNvPr id="228" name="Freeform 48"/>
              <p:cNvSpPr>
                <a:spLocks/>
              </p:cNvSpPr>
              <p:nvPr/>
            </p:nvSpPr>
            <p:spPr bwMode="auto">
              <a:xfrm>
                <a:off x="3836" y="2116"/>
                <a:ext cx="33" cy="20"/>
              </a:xfrm>
              <a:custGeom>
                <a:avLst/>
                <a:gdLst>
                  <a:gd name="T0" fmla="*/ 6 w 13"/>
                  <a:gd name="T1" fmla="*/ 8 h 8"/>
                  <a:gd name="T2" fmla="*/ 12 w 13"/>
                  <a:gd name="T3" fmla="*/ 4 h 8"/>
                  <a:gd name="T4" fmla="*/ 12 w 13"/>
                  <a:gd name="T5" fmla="*/ 1 h 8"/>
                  <a:gd name="T6" fmla="*/ 10 w 13"/>
                  <a:gd name="T7" fmla="*/ 1 h 8"/>
                  <a:gd name="T8" fmla="*/ 5 w 13"/>
                  <a:gd name="T9" fmla="*/ 4 h 8"/>
                  <a:gd name="T10" fmla="*/ 1 w 13"/>
                  <a:gd name="T11" fmla="*/ 3 h 8"/>
                  <a:gd name="T12" fmla="*/ 1 w 13"/>
                  <a:gd name="T13" fmla="*/ 5 h 8"/>
                  <a:gd name="T14" fmla="*/ 0 w 13"/>
                  <a:gd name="T15" fmla="*/ 7 h 8"/>
                  <a:gd name="T16" fmla="*/ 5 w 13"/>
                  <a:gd name="T17" fmla="*/ 8 h 8"/>
                  <a:gd name="T18" fmla="*/ 6 w 13"/>
                  <a:gd name="T19" fmla="*/ 8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 h="8">
                    <a:moveTo>
                      <a:pt x="6" y="8"/>
                    </a:moveTo>
                    <a:cubicBezTo>
                      <a:pt x="12" y="4"/>
                      <a:pt x="12" y="4"/>
                      <a:pt x="12" y="4"/>
                    </a:cubicBezTo>
                    <a:cubicBezTo>
                      <a:pt x="13" y="3"/>
                      <a:pt x="13" y="2"/>
                      <a:pt x="12" y="1"/>
                    </a:cubicBezTo>
                    <a:cubicBezTo>
                      <a:pt x="12" y="1"/>
                      <a:pt x="11" y="0"/>
                      <a:pt x="10" y="1"/>
                    </a:cubicBezTo>
                    <a:cubicBezTo>
                      <a:pt x="5" y="4"/>
                      <a:pt x="5" y="4"/>
                      <a:pt x="5" y="4"/>
                    </a:cubicBezTo>
                    <a:cubicBezTo>
                      <a:pt x="1" y="3"/>
                      <a:pt x="1" y="3"/>
                      <a:pt x="1" y="3"/>
                    </a:cubicBezTo>
                    <a:cubicBezTo>
                      <a:pt x="1" y="3"/>
                      <a:pt x="1" y="4"/>
                      <a:pt x="1" y="5"/>
                    </a:cubicBezTo>
                    <a:cubicBezTo>
                      <a:pt x="1" y="6"/>
                      <a:pt x="0" y="7"/>
                      <a:pt x="0" y="7"/>
                    </a:cubicBezTo>
                    <a:cubicBezTo>
                      <a:pt x="5" y="8"/>
                      <a:pt x="5" y="8"/>
                      <a:pt x="5" y="8"/>
                    </a:cubicBezTo>
                    <a:cubicBezTo>
                      <a:pt x="5" y="8"/>
                      <a:pt x="6" y="8"/>
                      <a:pt x="6"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entury Gothic"/>
                  <a:ea typeface="微软雅黑"/>
                </a:endParaRPr>
              </a:p>
            </p:txBody>
          </p:sp>
          <p:sp>
            <p:nvSpPr>
              <p:cNvPr id="229" name="Freeform 49"/>
              <p:cNvSpPr>
                <a:spLocks/>
              </p:cNvSpPr>
              <p:nvPr/>
            </p:nvSpPr>
            <p:spPr bwMode="auto">
              <a:xfrm>
                <a:off x="3783" y="2116"/>
                <a:ext cx="58" cy="87"/>
              </a:xfrm>
              <a:custGeom>
                <a:avLst/>
                <a:gdLst>
                  <a:gd name="T0" fmla="*/ 18 w 23"/>
                  <a:gd name="T1" fmla="*/ 17 h 35"/>
                  <a:gd name="T2" fmla="*/ 21 w 23"/>
                  <a:gd name="T3" fmla="*/ 5 h 35"/>
                  <a:gd name="T4" fmla="*/ 21 w 23"/>
                  <a:gd name="T5" fmla="*/ 2 h 35"/>
                  <a:gd name="T6" fmla="*/ 20 w 23"/>
                  <a:gd name="T7" fmla="*/ 2 h 35"/>
                  <a:gd name="T8" fmla="*/ 19 w 23"/>
                  <a:gd name="T9" fmla="*/ 7 h 35"/>
                  <a:gd name="T10" fmla="*/ 20 w 23"/>
                  <a:gd name="T11" fmla="*/ 3 h 35"/>
                  <a:gd name="T12" fmla="*/ 20 w 23"/>
                  <a:gd name="T13" fmla="*/ 2 h 35"/>
                  <a:gd name="T14" fmla="*/ 20 w 23"/>
                  <a:gd name="T15" fmla="*/ 1 h 35"/>
                  <a:gd name="T16" fmla="*/ 19 w 23"/>
                  <a:gd name="T17" fmla="*/ 1 h 35"/>
                  <a:gd name="T18" fmla="*/ 18 w 23"/>
                  <a:gd name="T19" fmla="*/ 2 h 35"/>
                  <a:gd name="T20" fmla="*/ 19 w 23"/>
                  <a:gd name="T21" fmla="*/ 3 h 35"/>
                  <a:gd name="T22" fmla="*/ 18 w 23"/>
                  <a:gd name="T23" fmla="*/ 6 h 35"/>
                  <a:gd name="T24" fmla="*/ 17 w 23"/>
                  <a:gd name="T25" fmla="*/ 0 h 35"/>
                  <a:gd name="T26" fmla="*/ 17 w 23"/>
                  <a:gd name="T27" fmla="*/ 0 h 35"/>
                  <a:gd name="T28" fmla="*/ 17 w 23"/>
                  <a:gd name="T29" fmla="*/ 0 h 35"/>
                  <a:gd name="T30" fmla="*/ 15 w 23"/>
                  <a:gd name="T31" fmla="*/ 0 h 35"/>
                  <a:gd name="T32" fmla="*/ 8 w 23"/>
                  <a:gd name="T33" fmla="*/ 0 h 35"/>
                  <a:gd name="T34" fmla="*/ 1 w 23"/>
                  <a:gd name="T35" fmla="*/ 5 h 35"/>
                  <a:gd name="T36" fmla="*/ 1 w 23"/>
                  <a:gd name="T37" fmla="*/ 8 h 35"/>
                  <a:gd name="T38" fmla="*/ 4 w 23"/>
                  <a:gd name="T39" fmla="*/ 8 h 35"/>
                  <a:gd name="T40" fmla="*/ 4 w 23"/>
                  <a:gd name="T41" fmla="*/ 8 h 35"/>
                  <a:gd name="T42" fmla="*/ 9 w 23"/>
                  <a:gd name="T43" fmla="*/ 4 h 35"/>
                  <a:gd name="T44" fmla="*/ 13 w 23"/>
                  <a:gd name="T45" fmla="*/ 4 h 35"/>
                  <a:gd name="T46" fmla="*/ 12 w 23"/>
                  <a:gd name="T47" fmla="*/ 4 h 35"/>
                  <a:gd name="T48" fmla="*/ 9 w 23"/>
                  <a:gd name="T49" fmla="*/ 15 h 35"/>
                  <a:gd name="T50" fmla="*/ 10 w 23"/>
                  <a:gd name="T51" fmla="*/ 16 h 35"/>
                  <a:gd name="T52" fmla="*/ 14 w 23"/>
                  <a:gd name="T53" fmla="*/ 20 h 35"/>
                  <a:gd name="T54" fmla="*/ 18 w 23"/>
                  <a:gd name="T55" fmla="*/ 24 h 35"/>
                  <a:gd name="T56" fmla="*/ 17 w 23"/>
                  <a:gd name="T57" fmla="*/ 32 h 35"/>
                  <a:gd name="T58" fmla="*/ 19 w 23"/>
                  <a:gd name="T59" fmla="*/ 35 h 35"/>
                  <a:gd name="T60" fmla="*/ 22 w 23"/>
                  <a:gd name="T61" fmla="*/ 33 h 35"/>
                  <a:gd name="T62" fmla="*/ 23 w 23"/>
                  <a:gd name="T63" fmla="*/ 24 h 35"/>
                  <a:gd name="T64" fmla="*/ 23 w 23"/>
                  <a:gd name="T65" fmla="*/ 22 h 35"/>
                  <a:gd name="T66" fmla="*/ 18 w 23"/>
                  <a:gd name="T67" fmla="*/ 17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 h="35">
                    <a:moveTo>
                      <a:pt x="18" y="17"/>
                    </a:moveTo>
                    <a:cubicBezTo>
                      <a:pt x="19" y="10"/>
                      <a:pt x="21" y="6"/>
                      <a:pt x="21" y="5"/>
                    </a:cubicBezTo>
                    <a:cubicBezTo>
                      <a:pt x="21" y="3"/>
                      <a:pt x="21" y="2"/>
                      <a:pt x="21" y="2"/>
                    </a:cubicBezTo>
                    <a:cubicBezTo>
                      <a:pt x="20" y="2"/>
                      <a:pt x="20" y="2"/>
                      <a:pt x="20" y="2"/>
                    </a:cubicBezTo>
                    <a:cubicBezTo>
                      <a:pt x="20" y="5"/>
                      <a:pt x="19" y="7"/>
                      <a:pt x="19" y="7"/>
                    </a:cubicBezTo>
                    <a:cubicBezTo>
                      <a:pt x="19" y="7"/>
                      <a:pt x="20" y="4"/>
                      <a:pt x="20" y="3"/>
                    </a:cubicBezTo>
                    <a:cubicBezTo>
                      <a:pt x="20" y="2"/>
                      <a:pt x="20" y="2"/>
                      <a:pt x="20" y="2"/>
                    </a:cubicBezTo>
                    <a:cubicBezTo>
                      <a:pt x="20" y="1"/>
                      <a:pt x="20" y="1"/>
                      <a:pt x="20" y="1"/>
                    </a:cubicBezTo>
                    <a:cubicBezTo>
                      <a:pt x="20" y="1"/>
                      <a:pt x="19" y="1"/>
                      <a:pt x="19" y="1"/>
                    </a:cubicBezTo>
                    <a:cubicBezTo>
                      <a:pt x="19" y="1"/>
                      <a:pt x="18" y="2"/>
                      <a:pt x="18" y="2"/>
                    </a:cubicBezTo>
                    <a:cubicBezTo>
                      <a:pt x="18" y="2"/>
                      <a:pt x="18" y="2"/>
                      <a:pt x="19" y="3"/>
                    </a:cubicBezTo>
                    <a:cubicBezTo>
                      <a:pt x="19" y="3"/>
                      <a:pt x="18" y="4"/>
                      <a:pt x="18" y="6"/>
                    </a:cubicBezTo>
                    <a:cubicBezTo>
                      <a:pt x="18" y="1"/>
                      <a:pt x="17" y="0"/>
                      <a:pt x="17" y="0"/>
                    </a:cubicBezTo>
                    <a:cubicBezTo>
                      <a:pt x="17" y="0"/>
                      <a:pt x="17" y="0"/>
                      <a:pt x="17" y="0"/>
                    </a:cubicBezTo>
                    <a:cubicBezTo>
                      <a:pt x="17" y="0"/>
                      <a:pt x="17" y="0"/>
                      <a:pt x="17" y="0"/>
                    </a:cubicBezTo>
                    <a:cubicBezTo>
                      <a:pt x="16" y="0"/>
                      <a:pt x="15" y="0"/>
                      <a:pt x="15" y="0"/>
                    </a:cubicBezTo>
                    <a:cubicBezTo>
                      <a:pt x="13" y="0"/>
                      <a:pt x="11" y="0"/>
                      <a:pt x="8" y="0"/>
                    </a:cubicBezTo>
                    <a:cubicBezTo>
                      <a:pt x="8" y="0"/>
                      <a:pt x="1" y="5"/>
                      <a:pt x="1" y="5"/>
                    </a:cubicBezTo>
                    <a:cubicBezTo>
                      <a:pt x="0" y="6"/>
                      <a:pt x="0" y="7"/>
                      <a:pt x="1" y="8"/>
                    </a:cubicBezTo>
                    <a:cubicBezTo>
                      <a:pt x="2" y="8"/>
                      <a:pt x="3" y="9"/>
                      <a:pt x="4" y="8"/>
                    </a:cubicBezTo>
                    <a:cubicBezTo>
                      <a:pt x="4" y="8"/>
                      <a:pt x="4" y="8"/>
                      <a:pt x="4" y="8"/>
                    </a:cubicBezTo>
                    <a:cubicBezTo>
                      <a:pt x="4" y="8"/>
                      <a:pt x="9" y="4"/>
                      <a:pt x="9" y="4"/>
                    </a:cubicBezTo>
                    <a:cubicBezTo>
                      <a:pt x="9" y="4"/>
                      <a:pt x="13" y="4"/>
                      <a:pt x="13" y="4"/>
                    </a:cubicBezTo>
                    <a:cubicBezTo>
                      <a:pt x="12" y="4"/>
                      <a:pt x="12" y="4"/>
                      <a:pt x="12" y="4"/>
                    </a:cubicBezTo>
                    <a:cubicBezTo>
                      <a:pt x="11" y="7"/>
                      <a:pt x="9" y="13"/>
                      <a:pt x="9" y="15"/>
                    </a:cubicBezTo>
                    <a:cubicBezTo>
                      <a:pt x="9" y="15"/>
                      <a:pt x="10" y="15"/>
                      <a:pt x="10" y="16"/>
                    </a:cubicBezTo>
                    <a:cubicBezTo>
                      <a:pt x="10" y="16"/>
                      <a:pt x="11" y="18"/>
                      <a:pt x="14" y="20"/>
                    </a:cubicBezTo>
                    <a:cubicBezTo>
                      <a:pt x="14" y="20"/>
                      <a:pt x="18" y="24"/>
                      <a:pt x="18" y="24"/>
                    </a:cubicBezTo>
                    <a:cubicBezTo>
                      <a:pt x="18" y="24"/>
                      <a:pt x="17" y="32"/>
                      <a:pt x="17" y="32"/>
                    </a:cubicBezTo>
                    <a:cubicBezTo>
                      <a:pt x="17" y="34"/>
                      <a:pt x="18" y="35"/>
                      <a:pt x="19" y="35"/>
                    </a:cubicBezTo>
                    <a:cubicBezTo>
                      <a:pt x="20" y="35"/>
                      <a:pt x="21" y="35"/>
                      <a:pt x="22" y="33"/>
                    </a:cubicBezTo>
                    <a:cubicBezTo>
                      <a:pt x="22" y="33"/>
                      <a:pt x="23" y="24"/>
                      <a:pt x="23" y="24"/>
                    </a:cubicBezTo>
                    <a:cubicBezTo>
                      <a:pt x="23" y="23"/>
                      <a:pt x="23" y="22"/>
                      <a:pt x="23" y="22"/>
                    </a:cubicBezTo>
                    <a:cubicBezTo>
                      <a:pt x="22" y="21"/>
                      <a:pt x="18" y="17"/>
                      <a:pt x="18"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entury Gothic"/>
                  <a:ea typeface="微软雅黑"/>
                </a:endParaRPr>
              </a:p>
            </p:txBody>
          </p:sp>
        </p:grpSp>
      </p:grpSp>
      <p:grpSp>
        <p:nvGrpSpPr>
          <p:cNvPr id="8" name="组合 7" descr="e7d195523061f1c0dc554706afe4c72a60a25314cbaece805811E654B44695D34D35691164BB3D154CCFD5D798F6FEAD99EAA8F1ADC3D4AFA5BC9ED0BB3A4B45073A038AC38E89AB54D31AA59602B9F1AF515D2DA0EBB7AB45FA3A5B4B65729FCD61772C0E8112D71FCFA6F69E6E615643061221A7D4C3A336328987F7DF8577A0567C5A47397019"/>
          <p:cNvGrpSpPr/>
          <p:nvPr/>
        </p:nvGrpSpPr>
        <p:grpSpPr>
          <a:xfrm>
            <a:off x="9291831" y="1670762"/>
            <a:ext cx="1258170" cy="1258170"/>
            <a:chOff x="9291831" y="1670762"/>
            <a:chExt cx="1258170" cy="1258170"/>
          </a:xfrm>
        </p:grpSpPr>
        <p:grpSp>
          <p:nvGrpSpPr>
            <p:cNvPr id="176" name="组合 175"/>
            <p:cNvGrpSpPr/>
            <p:nvPr/>
          </p:nvGrpSpPr>
          <p:grpSpPr>
            <a:xfrm>
              <a:off x="9291831" y="1670762"/>
              <a:ext cx="1258170" cy="1258170"/>
              <a:chOff x="4881965" y="2278250"/>
              <a:chExt cx="2169764" cy="2169764"/>
            </a:xfrm>
          </p:grpSpPr>
          <p:sp>
            <p:nvSpPr>
              <p:cNvPr id="177" name="椭圆 176"/>
              <p:cNvSpPr/>
              <p:nvPr/>
            </p:nvSpPr>
            <p:spPr>
              <a:xfrm>
                <a:off x="4881965" y="2278250"/>
                <a:ext cx="2169764" cy="2169764"/>
              </a:xfrm>
              <a:prstGeom prst="ellipse">
                <a:avLst/>
              </a:prstGeom>
              <a:gradFill>
                <a:gsLst>
                  <a:gs pos="0">
                    <a:sysClr val="window" lastClr="FFFFFF"/>
                  </a:gs>
                  <a:gs pos="100000">
                    <a:sysClr val="window" lastClr="FFFFFF">
                      <a:lumMod val="70000"/>
                    </a:sysClr>
                  </a:gs>
                </a:gsLst>
                <a:lin ang="2700000" scaled="1"/>
              </a:gradFill>
              <a:ln w="12700" cap="flat" cmpd="sng" algn="ctr">
                <a:noFill/>
                <a:prstDash val="solid"/>
                <a:miter lim="800000"/>
              </a:ln>
              <a:effectLst>
                <a:outerShdw blurRad="203200" dist="101600" dir="2700000" algn="tl" rotWithShape="0">
                  <a:prstClr val="black">
                    <a:alpha val="35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entury Gothic"/>
                  <a:ea typeface="微软雅黑"/>
                  <a:cs typeface="+mn-cs"/>
                </a:endParaRPr>
              </a:p>
            </p:txBody>
          </p:sp>
          <p:sp>
            <p:nvSpPr>
              <p:cNvPr id="178" name="椭圆 177"/>
              <p:cNvSpPr/>
              <p:nvPr/>
            </p:nvSpPr>
            <p:spPr>
              <a:xfrm>
                <a:off x="5129454" y="2525739"/>
                <a:ext cx="1674786" cy="1674786"/>
              </a:xfrm>
              <a:prstGeom prst="ellipse">
                <a:avLst/>
              </a:prstGeom>
              <a:gradFill>
                <a:gsLst>
                  <a:gs pos="100000">
                    <a:sysClr val="window" lastClr="FFFFFF">
                      <a:lumMod val="97000"/>
                    </a:sysClr>
                  </a:gs>
                  <a:gs pos="0">
                    <a:sysClr val="window" lastClr="FFFFFF">
                      <a:lumMod val="65000"/>
                    </a:sysClr>
                  </a:gs>
                </a:gsLst>
                <a:lin ang="2700000" scaled="1"/>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entury Gothic"/>
                  <a:ea typeface="微软雅黑"/>
                  <a:cs typeface="+mn-cs"/>
                </a:endParaRPr>
              </a:p>
            </p:txBody>
          </p:sp>
          <p:sp>
            <p:nvSpPr>
              <p:cNvPr id="179" name="椭圆 178"/>
              <p:cNvSpPr/>
              <p:nvPr/>
            </p:nvSpPr>
            <p:spPr>
              <a:xfrm>
                <a:off x="5342179" y="2738464"/>
                <a:ext cx="1249336" cy="1249336"/>
              </a:xfrm>
              <a:prstGeom prst="ellipse">
                <a:avLst/>
              </a:prstGeom>
              <a:solidFill>
                <a:srgbClr val="8A8B8F"/>
              </a:solidFill>
              <a:ln w="19050" cap="flat" cmpd="sng" algn="ctr">
                <a:gradFill flip="none" rotWithShape="1">
                  <a:gsLst>
                    <a:gs pos="0">
                      <a:sysClr val="window" lastClr="FFFFFF">
                        <a:lumMod val="60000"/>
                      </a:sysClr>
                    </a:gs>
                    <a:gs pos="100000">
                      <a:sysClr val="window" lastClr="FFFFFF"/>
                    </a:gs>
                  </a:gsLst>
                  <a:lin ang="2700000" scaled="1"/>
                  <a:tileRect/>
                </a:gradFill>
                <a:prstDash val="solid"/>
                <a:miter lim="800000"/>
              </a:ln>
              <a:effectLst>
                <a:innerShdw blurRad="127000" dist="63500" dir="135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entury Gothic"/>
                  <a:ea typeface="微软雅黑"/>
                  <a:cs typeface="+mn-cs"/>
                </a:endParaRPr>
              </a:p>
            </p:txBody>
          </p:sp>
        </p:grpSp>
        <p:grpSp>
          <p:nvGrpSpPr>
            <p:cNvPr id="230" name="Group 62"/>
            <p:cNvGrpSpPr>
              <a:grpSpLocks noChangeAspect="1"/>
            </p:cNvGrpSpPr>
            <p:nvPr/>
          </p:nvGrpSpPr>
          <p:grpSpPr bwMode="auto">
            <a:xfrm>
              <a:off x="9735110" y="2151490"/>
              <a:ext cx="371612" cy="296714"/>
              <a:chOff x="3775" y="2110"/>
              <a:chExt cx="129" cy="103"/>
            </a:xfrm>
            <a:solidFill>
              <a:sysClr val="window" lastClr="FFFFFF"/>
            </a:solidFill>
            <a:effectLst/>
          </p:grpSpPr>
          <p:sp>
            <p:nvSpPr>
              <p:cNvPr id="231" name="Freeform 63"/>
              <p:cNvSpPr>
                <a:spLocks/>
              </p:cNvSpPr>
              <p:nvPr/>
            </p:nvSpPr>
            <p:spPr bwMode="auto">
              <a:xfrm>
                <a:off x="3775" y="2177"/>
                <a:ext cx="40" cy="36"/>
              </a:xfrm>
              <a:custGeom>
                <a:avLst/>
                <a:gdLst>
                  <a:gd name="T0" fmla="*/ 5 w 16"/>
                  <a:gd name="T1" fmla="*/ 0 h 14"/>
                  <a:gd name="T2" fmla="*/ 0 w 16"/>
                  <a:gd name="T3" fmla="*/ 4 h 14"/>
                  <a:gd name="T4" fmla="*/ 10 w 16"/>
                  <a:gd name="T5" fmla="*/ 14 h 14"/>
                  <a:gd name="T6" fmla="*/ 16 w 16"/>
                  <a:gd name="T7" fmla="*/ 9 h 14"/>
                  <a:gd name="T8" fmla="*/ 5 w 16"/>
                  <a:gd name="T9" fmla="*/ 0 h 14"/>
                </a:gdLst>
                <a:ahLst/>
                <a:cxnLst>
                  <a:cxn ang="0">
                    <a:pos x="T0" y="T1"/>
                  </a:cxn>
                  <a:cxn ang="0">
                    <a:pos x="T2" y="T3"/>
                  </a:cxn>
                  <a:cxn ang="0">
                    <a:pos x="T4" y="T5"/>
                  </a:cxn>
                  <a:cxn ang="0">
                    <a:pos x="T6" y="T7"/>
                  </a:cxn>
                  <a:cxn ang="0">
                    <a:pos x="T8" y="T9"/>
                  </a:cxn>
                </a:cxnLst>
                <a:rect l="0" t="0" r="r" b="b"/>
                <a:pathLst>
                  <a:path w="16" h="14">
                    <a:moveTo>
                      <a:pt x="5" y="0"/>
                    </a:moveTo>
                    <a:cubicBezTo>
                      <a:pt x="1" y="3"/>
                      <a:pt x="0" y="4"/>
                      <a:pt x="0" y="4"/>
                    </a:cubicBezTo>
                    <a:cubicBezTo>
                      <a:pt x="10" y="14"/>
                      <a:pt x="10" y="14"/>
                      <a:pt x="10" y="14"/>
                    </a:cubicBezTo>
                    <a:cubicBezTo>
                      <a:pt x="10" y="14"/>
                      <a:pt x="13" y="11"/>
                      <a:pt x="16" y="9"/>
                    </a:cubicBezTo>
                    <a:lnTo>
                      <a:pt x="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entury Gothic"/>
                  <a:ea typeface="微软雅黑"/>
                </a:endParaRPr>
              </a:p>
            </p:txBody>
          </p:sp>
          <p:sp>
            <p:nvSpPr>
              <p:cNvPr id="232" name="Freeform 64"/>
              <p:cNvSpPr>
                <a:spLocks/>
              </p:cNvSpPr>
              <p:nvPr/>
            </p:nvSpPr>
            <p:spPr bwMode="auto">
              <a:xfrm>
                <a:off x="3795" y="2156"/>
                <a:ext cx="109" cy="41"/>
              </a:xfrm>
              <a:custGeom>
                <a:avLst/>
                <a:gdLst>
                  <a:gd name="T0" fmla="*/ 37 w 44"/>
                  <a:gd name="T1" fmla="*/ 4 h 16"/>
                  <a:gd name="T2" fmla="*/ 29 w 44"/>
                  <a:gd name="T3" fmla="*/ 9 h 16"/>
                  <a:gd name="T4" fmla="*/ 18 w 44"/>
                  <a:gd name="T5" fmla="*/ 8 h 16"/>
                  <a:gd name="T6" fmla="*/ 25 w 44"/>
                  <a:gd name="T7" fmla="*/ 7 h 16"/>
                  <a:gd name="T8" fmla="*/ 31 w 44"/>
                  <a:gd name="T9" fmla="*/ 2 h 16"/>
                  <a:gd name="T10" fmla="*/ 20 w 44"/>
                  <a:gd name="T11" fmla="*/ 2 h 16"/>
                  <a:gd name="T12" fmla="*/ 9 w 44"/>
                  <a:gd name="T13" fmla="*/ 2 h 16"/>
                  <a:gd name="T14" fmla="*/ 0 w 44"/>
                  <a:gd name="T15" fmla="*/ 7 h 16"/>
                  <a:gd name="T16" fmla="*/ 9 w 44"/>
                  <a:gd name="T17" fmla="*/ 16 h 16"/>
                  <a:gd name="T18" fmla="*/ 13 w 44"/>
                  <a:gd name="T19" fmla="*/ 14 h 16"/>
                  <a:gd name="T20" fmla="*/ 29 w 44"/>
                  <a:gd name="T21" fmla="*/ 14 h 16"/>
                  <a:gd name="T22" fmla="*/ 44 w 44"/>
                  <a:gd name="T23" fmla="*/ 2 h 16"/>
                  <a:gd name="T24" fmla="*/ 37 w 44"/>
                  <a:gd name="T25" fmla="*/ 4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4" h="16">
                    <a:moveTo>
                      <a:pt x="37" y="4"/>
                    </a:moveTo>
                    <a:cubicBezTo>
                      <a:pt x="34" y="7"/>
                      <a:pt x="32" y="8"/>
                      <a:pt x="29" y="9"/>
                    </a:cubicBezTo>
                    <a:cubicBezTo>
                      <a:pt x="24" y="10"/>
                      <a:pt x="19" y="9"/>
                      <a:pt x="18" y="8"/>
                    </a:cubicBezTo>
                    <a:cubicBezTo>
                      <a:pt x="15" y="6"/>
                      <a:pt x="18" y="7"/>
                      <a:pt x="25" y="7"/>
                    </a:cubicBezTo>
                    <a:cubicBezTo>
                      <a:pt x="32" y="6"/>
                      <a:pt x="31" y="2"/>
                      <a:pt x="31" y="2"/>
                    </a:cubicBezTo>
                    <a:cubicBezTo>
                      <a:pt x="29" y="2"/>
                      <a:pt x="27" y="2"/>
                      <a:pt x="20" y="2"/>
                    </a:cubicBezTo>
                    <a:cubicBezTo>
                      <a:pt x="17" y="2"/>
                      <a:pt x="12" y="1"/>
                      <a:pt x="9" y="2"/>
                    </a:cubicBezTo>
                    <a:cubicBezTo>
                      <a:pt x="6" y="2"/>
                      <a:pt x="4" y="5"/>
                      <a:pt x="0" y="7"/>
                    </a:cubicBezTo>
                    <a:cubicBezTo>
                      <a:pt x="9" y="16"/>
                      <a:pt x="9" y="16"/>
                      <a:pt x="9" y="16"/>
                    </a:cubicBezTo>
                    <a:cubicBezTo>
                      <a:pt x="11" y="15"/>
                      <a:pt x="12" y="14"/>
                      <a:pt x="13" y="14"/>
                    </a:cubicBezTo>
                    <a:cubicBezTo>
                      <a:pt x="16" y="14"/>
                      <a:pt x="23" y="15"/>
                      <a:pt x="29" y="14"/>
                    </a:cubicBezTo>
                    <a:cubicBezTo>
                      <a:pt x="40" y="9"/>
                      <a:pt x="44" y="2"/>
                      <a:pt x="44" y="2"/>
                    </a:cubicBezTo>
                    <a:cubicBezTo>
                      <a:pt x="44" y="2"/>
                      <a:pt x="41" y="0"/>
                      <a:pt x="37"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entury Gothic"/>
                  <a:ea typeface="微软雅黑"/>
                </a:endParaRPr>
              </a:p>
            </p:txBody>
          </p:sp>
          <p:sp>
            <p:nvSpPr>
              <p:cNvPr id="233" name="Freeform 65"/>
              <p:cNvSpPr>
                <a:spLocks noEditPoints="1"/>
              </p:cNvSpPr>
              <p:nvPr/>
            </p:nvSpPr>
            <p:spPr bwMode="auto">
              <a:xfrm>
                <a:off x="3810" y="2110"/>
                <a:ext cx="94" cy="41"/>
              </a:xfrm>
              <a:custGeom>
                <a:avLst/>
                <a:gdLst>
                  <a:gd name="T0" fmla="*/ 38 w 38"/>
                  <a:gd name="T1" fmla="*/ 0 h 16"/>
                  <a:gd name="T2" fmla="*/ 34 w 38"/>
                  <a:gd name="T3" fmla="*/ 0 h 16"/>
                  <a:gd name="T4" fmla="*/ 34 w 38"/>
                  <a:gd name="T5" fmla="*/ 6 h 16"/>
                  <a:gd name="T6" fmla="*/ 32 w 38"/>
                  <a:gd name="T7" fmla="*/ 6 h 16"/>
                  <a:gd name="T8" fmla="*/ 32 w 38"/>
                  <a:gd name="T9" fmla="*/ 0 h 16"/>
                  <a:gd name="T10" fmla="*/ 28 w 38"/>
                  <a:gd name="T11" fmla="*/ 0 h 16"/>
                  <a:gd name="T12" fmla="*/ 28 w 38"/>
                  <a:gd name="T13" fmla="*/ 6 h 16"/>
                  <a:gd name="T14" fmla="*/ 12 w 38"/>
                  <a:gd name="T15" fmla="*/ 6 h 16"/>
                  <a:gd name="T16" fmla="*/ 12 w 38"/>
                  <a:gd name="T17" fmla="*/ 3 h 16"/>
                  <a:gd name="T18" fmla="*/ 12 w 38"/>
                  <a:gd name="T19" fmla="*/ 1 h 16"/>
                  <a:gd name="T20" fmla="*/ 11 w 38"/>
                  <a:gd name="T21" fmla="*/ 0 h 16"/>
                  <a:gd name="T22" fmla="*/ 9 w 38"/>
                  <a:gd name="T23" fmla="*/ 0 h 16"/>
                  <a:gd name="T24" fmla="*/ 3 w 38"/>
                  <a:gd name="T25" fmla="*/ 0 h 16"/>
                  <a:gd name="T26" fmla="*/ 1 w 38"/>
                  <a:gd name="T27" fmla="*/ 0 h 16"/>
                  <a:gd name="T28" fmla="*/ 0 w 38"/>
                  <a:gd name="T29" fmla="*/ 2 h 16"/>
                  <a:gd name="T30" fmla="*/ 0 w 38"/>
                  <a:gd name="T31" fmla="*/ 3 h 16"/>
                  <a:gd name="T32" fmla="*/ 0 w 38"/>
                  <a:gd name="T33" fmla="*/ 13 h 16"/>
                  <a:gd name="T34" fmla="*/ 0 w 38"/>
                  <a:gd name="T35" fmla="*/ 15 h 16"/>
                  <a:gd name="T36" fmla="*/ 2 w 38"/>
                  <a:gd name="T37" fmla="*/ 16 h 16"/>
                  <a:gd name="T38" fmla="*/ 3 w 38"/>
                  <a:gd name="T39" fmla="*/ 16 h 16"/>
                  <a:gd name="T40" fmla="*/ 9 w 38"/>
                  <a:gd name="T41" fmla="*/ 16 h 16"/>
                  <a:gd name="T42" fmla="*/ 11 w 38"/>
                  <a:gd name="T43" fmla="*/ 16 h 16"/>
                  <a:gd name="T44" fmla="*/ 12 w 38"/>
                  <a:gd name="T45" fmla="*/ 14 h 16"/>
                  <a:gd name="T46" fmla="*/ 12 w 38"/>
                  <a:gd name="T47" fmla="*/ 13 h 16"/>
                  <a:gd name="T48" fmla="*/ 12 w 38"/>
                  <a:gd name="T49" fmla="*/ 10 h 16"/>
                  <a:gd name="T50" fmla="*/ 38 w 38"/>
                  <a:gd name="T51" fmla="*/ 10 h 16"/>
                  <a:gd name="T52" fmla="*/ 38 w 38"/>
                  <a:gd name="T53" fmla="*/ 0 h 16"/>
                  <a:gd name="T54" fmla="*/ 3 w 38"/>
                  <a:gd name="T55" fmla="*/ 3 h 16"/>
                  <a:gd name="T56" fmla="*/ 9 w 38"/>
                  <a:gd name="T57" fmla="*/ 3 h 16"/>
                  <a:gd name="T58" fmla="*/ 9 w 38"/>
                  <a:gd name="T59" fmla="*/ 13 h 16"/>
                  <a:gd name="T60" fmla="*/ 3 w 38"/>
                  <a:gd name="T61" fmla="*/ 13 h 16"/>
                  <a:gd name="T62" fmla="*/ 3 w 38"/>
                  <a:gd name="T63" fmla="*/ 3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8" h="16">
                    <a:moveTo>
                      <a:pt x="38" y="0"/>
                    </a:moveTo>
                    <a:cubicBezTo>
                      <a:pt x="34" y="0"/>
                      <a:pt x="34" y="0"/>
                      <a:pt x="34" y="0"/>
                    </a:cubicBezTo>
                    <a:cubicBezTo>
                      <a:pt x="34" y="6"/>
                      <a:pt x="34" y="6"/>
                      <a:pt x="34" y="6"/>
                    </a:cubicBezTo>
                    <a:cubicBezTo>
                      <a:pt x="32" y="6"/>
                      <a:pt x="32" y="6"/>
                      <a:pt x="32" y="6"/>
                    </a:cubicBezTo>
                    <a:cubicBezTo>
                      <a:pt x="32" y="0"/>
                      <a:pt x="32" y="0"/>
                      <a:pt x="32" y="0"/>
                    </a:cubicBezTo>
                    <a:cubicBezTo>
                      <a:pt x="28" y="0"/>
                      <a:pt x="28" y="0"/>
                      <a:pt x="28" y="0"/>
                    </a:cubicBezTo>
                    <a:cubicBezTo>
                      <a:pt x="28" y="6"/>
                      <a:pt x="28" y="6"/>
                      <a:pt x="28" y="6"/>
                    </a:cubicBezTo>
                    <a:cubicBezTo>
                      <a:pt x="12" y="6"/>
                      <a:pt x="12" y="6"/>
                      <a:pt x="12" y="6"/>
                    </a:cubicBezTo>
                    <a:cubicBezTo>
                      <a:pt x="12" y="3"/>
                      <a:pt x="12" y="3"/>
                      <a:pt x="12" y="3"/>
                    </a:cubicBezTo>
                    <a:cubicBezTo>
                      <a:pt x="12" y="2"/>
                      <a:pt x="12" y="2"/>
                      <a:pt x="12" y="1"/>
                    </a:cubicBezTo>
                    <a:cubicBezTo>
                      <a:pt x="12" y="1"/>
                      <a:pt x="11" y="0"/>
                      <a:pt x="11" y="0"/>
                    </a:cubicBezTo>
                    <a:cubicBezTo>
                      <a:pt x="10" y="0"/>
                      <a:pt x="10" y="0"/>
                      <a:pt x="9" y="0"/>
                    </a:cubicBezTo>
                    <a:cubicBezTo>
                      <a:pt x="3" y="0"/>
                      <a:pt x="3" y="0"/>
                      <a:pt x="3" y="0"/>
                    </a:cubicBezTo>
                    <a:cubicBezTo>
                      <a:pt x="2" y="0"/>
                      <a:pt x="2" y="0"/>
                      <a:pt x="1" y="0"/>
                    </a:cubicBezTo>
                    <a:cubicBezTo>
                      <a:pt x="1" y="1"/>
                      <a:pt x="0" y="1"/>
                      <a:pt x="0" y="2"/>
                    </a:cubicBezTo>
                    <a:cubicBezTo>
                      <a:pt x="0" y="2"/>
                      <a:pt x="0" y="2"/>
                      <a:pt x="0" y="3"/>
                    </a:cubicBezTo>
                    <a:cubicBezTo>
                      <a:pt x="0" y="13"/>
                      <a:pt x="0" y="13"/>
                      <a:pt x="0" y="13"/>
                    </a:cubicBezTo>
                    <a:cubicBezTo>
                      <a:pt x="0" y="14"/>
                      <a:pt x="0" y="14"/>
                      <a:pt x="0" y="15"/>
                    </a:cubicBezTo>
                    <a:cubicBezTo>
                      <a:pt x="1" y="15"/>
                      <a:pt x="1" y="16"/>
                      <a:pt x="2" y="16"/>
                    </a:cubicBezTo>
                    <a:cubicBezTo>
                      <a:pt x="2" y="16"/>
                      <a:pt x="2" y="16"/>
                      <a:pt x="3" y="16"/>
                    </a:cubicBezTo>
                    <a:cubicBezTo>
                      <a:pt x="9" y="16"/>
                      <a:pt x="9" y="16"/>
                      <a:pt x="9" y="16"/>
                    </a:cubicBezTo>
                    <a:cubicBezTo>
                      <a:pt x="10" y="16"/>
                      <a:pt x="11" y="16"/>
                      <a:pt x="11" y="16"/>
                    </a:cubicBezTo>
                    <a:cubicBezTo>
                      <a:pt x="12" y="15"/>
                      <a:pt x="12" y="15"/>
                      <a:pt x="12" y="14"/>
                    </a:cubicBezTo>
                    <a:cubicBezTo>
                      <a:pt x="12" y="14"/>
                      <a:pt x="12" y="13"/>
                      <a:pt x="12" y="13"/>
                    </a:cubicBezTo>
                    <a:cubicBezTo>
                      <a:pt x="12" y="10"/>
                      <a:pt x="12" y="10"/>
                      <a:pt x="12" y="10"/>
                    </a:cubicBezTo>
                    <a:cubicBezTo>
                      <a:pt x="38" y="10"/>
                      <a:pt x="38" y="10"/>
                      <a:pt x="38" y="10"/>
                    </a:cubicBezTo>
                    <a:lnTo>
                      <a:pt x="38" y="0"/>
                    </a:lnTo>
                    <a:close/>
                    <a:moveTo>
                      <a:pt x="3" y="3"/>
                    </a:moveTo>
                    <a:cubicBezTo>
                      <a:pt x="9" y="3"/>
                      <a:pt x="9" y="3"/>
                      <a:pt x="9" y="3"/>
                    </a:cubicBezTo>
                    <a:cubicBezTo>
                      <a:pt x="9" y="13"/>
                      <a:pt x="9" y="13"/>
                      <a:pt x="9" y="13"/>
                    </a:cubicBezTo>
                    <a:cubicBezTo>
                      <a:pt x="3" y="13"/>
                      <a:pt x="3" y="13"/>
                      <a:pt x="3" y="13"/>
                    </a:cubicBezTo>
                    <a:lnTo>
                      <a:pt x="3"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entury Gothic"/>
                  <a:ea typeface="微软雅黑"/>
                </a:endParaRPr>
              </a:p>
            </p:txBody>
          </p:sp>
        </p:grpSp>
      </p:grpSp>
      <p:grpSp>
        <p:nvGrpSpPr>
          <p:cNvPr id="9" name="组合 8" descr="e7d195523061f1c0dc554706afe4c72a60a25314cbaece805811E654B44695D34D35691164BB3D154CCFD5D798F6FEAD99EAA8F1ADC3D4AFA5BC9ED0BB3A4B45073A038AC38E89AB54D31AA59602B9F1AF515D2DA0EBB7AB45FA3A5B4B65729FCD61772C0E8112D71FCFA6F69E6E615643061221A7D4C3A336328987F7DF8577A0567C5A47397019"/>
          <p:cNvGrpSpPr/>
          <p:nvPr/>
        </p:nvGrpSpPr>
        <p:grpSpPr>
          <a:xfrm>
            <a:off x="762454" y="4800501"/>
            <a:ext cx="10776402" cy="1047204"/>
            <a:chOff x="762454" y="4800501"/>
            <a:chExt cx="10776402" cy="1047204"/>
          </a:xfrm>
        </p:grpSpPr>
        <p:sp>
          <p:nvSpPr>
            <p:cNvPr id="234" name="Shape 1025"/>
            <p:cNvSpPr/>
            <p:nvPr/>
          </p:nvSpPr>
          <p:spPr>
            <a:xfrm>
              <a:off x="1028701" y="5019404"/>
              <a:ext cx="10134600" cy="609398"/>
            </a:xfrm>
            <a:prstGeom prst="rect">
              <a:avLst/>
            </a:prstGeom>
            <a:ln w="12700">
              <a:miter lim="400000"/>
            </a:ln>
            <a:extLst>
              <a:ext uri="{C572A759-6A51-4108-AA02-DFA0A04FC94B}">
                <ma14:wrappingTextBoxFlag xmlns:ma14="http://schemas.microsoft.com/office/mac/drawingml/2011/main" xmlns="" val="1"/>
              </a:ext>
            </a:extLst>
          </p:spPr>
          <p:txBody>
            <a:bodyPr wrap="square" lIns="0" tIns="0" rIns="0" bIns="0">
              <a:spAutoFit/>
            </a:bodyPr>
            <a:lstStyle/>
            <a:p>
              <a:pPr algn="ctr" defTabSz="323850">
                <a:lnSpc>
                  <a:spcPct val="120000"/>
                </a:lnSpc>
                <a:spcBef>
                  <a:spcPts val="850"/>
                </a:spcBef>
                <a:defRPr sz="1800"/>
              </a:pPr>
              <a:r>
                <a:rPr sz="1100" b="1" dirty="0" err="1">
                  <a:solidFill>
                    <a:srgbClr val="3E4147"/>
                  </a:solidFill>
                  <a:latin typeface="Calibri" panose="020F0502020204030204" pitchFamily="34" charset="0"/>
                  <a:ea typeface="Helvetica"/>
                  <a:cs typeface="Calibri" panose="020F0502020204030204" pitchFamily="34" charset="0"/>
                  <a:sym typeface="Helvetica"/>
                </a:rPr>
                <a:t>Lorem</a:t>
              </a:r>
              <a:r>
                <a:rPr sz="1100" b="1" dirty="0">
                  <a:solidFill>
                    <a:srgbClr val="3E4147"/>
                  </a:solidFill>
                  <a:latin typeface="Calibri" panose="020F0502020204030204" pitchFamily="34" charset="0"/>
                  <a:ea typeface="Helvetica"/>
                  <a:cs typeface="Calibri" panose="020F0502020204030204" pitchFamily="34" charset="0"/>
                  <a:sym typeface="Helvetica"/>
                </a:rPr>
                <a:t> </a:t>
              </a:r>
              <a:r>
                <a:rPr sz="1100" b="1" dirty="0" err="1">
                  <a:solidFill>
                    <a:srgbClr val="3E4147"/>
                  </a:solidFill>
                  <a:latin typeface="Calibri" panose="020F0502020204030204" pitchFamily="34" charset="0"/>
                  <a:ea typeface="Helvetica"/>
                  <a:cs typeface="Calibri" panose="020F0502020204030204" pitchFamily="34" charset="0"/>
                  <a:sym typeface="Helvetica"/>
                </a:rPr>
                <a:t>ipsum</a:t>
              </a:r>
              <a:r>
                <a:rPr sz="1100" b="1" dirty="0">
                  <a:solidFill>
                    <a:srgbClr val="3E4147"/>
                  </a:solidFill>
                  <a:latin typeface="Calibri" panose="020F0502020204030204" pitchFamily="34" charset="0"/>
                  <a:ea typeface="Helvetica"/>
                  <a:cs typeface="Calibri" panose="020F0502020204030204" pitchFamily="34" charset="0"/>
                  <a:sym typeface="Helvetica"/>
                </a:rPr>
                <a:t> dolor </a:t>
              </a:r>
              <a:r>
                <a:rPr sz="1100" dirty="0">
                  <a:solidFill>
                    <a:srgbClr val="838383"/>
                  </a:solidFill>
                  <a:latin typeface="Calibri" panose="020F0502020204030204" pitchFamily="34" charset="0"/>
                  <a:ea typeface="Helvetica"/>
                  <a:cs typeface="Calibri" panose="020F0502020204030204" pitchFamily="34" charset="0"/>
                  <a:sym typeface="Helvetica"/>
                </a:rPr>
                <a:t>sit </a:t>
              </a:r>
              <a:r>
                <a:rPr sz="1100" dirty="0" err="1">
                  <a:solidFill>
                    <a:srgbClr val="838383"/>
                  </a:solidFill>
                  <a:latin typeface="Calibri" panose="020F0502020204030204" pitchFamily="34" charset="0"/>
                  <a:ea typeface="Helvetica"/>
                  <a:cs typeface="Calibri" panose="020F0502020204030204" pitchFamily="34" charset="0"/>
                  <a:sym typeface="Helvetica"/>
                </a:rPr>
                <a:t>amet</a:t>
              </a:r>
              <a:r>
                <a:rPr sz="1100" dirty="0">
                  <a:solidFill>
                    <a:srgbClr val="838383"/>
                  </a:solidFill>
                  <a:latin typeface="Calibri" panose="020F0502020204030204" pitchFamily="34" charset="0"/>
                  <a:ea typeface="Helvetica"/>
                  <a:cs typeface="Calibri" panose="020F0502020204030204" pitchFamily="34" charset="0"/>
                  <a:sym typeface="Helvetica"/>
                </a:rPr>
                <a:t>, consectetur </a:t>
              </a:r>
              <a:r>
                <a:rPr sz="1100" dirty="0" err="1">
                  <a:solidFill>
                    <a:srgbClr val="838383"/>
                  </a:solidFill>
                  <a:latin typeface="Calibri" panose="020F0502020204030204" pitchFamily="34" charset="0"/>
                  <a:ea typeface="Helvetica"/>
                  <a:cs typeface="Calibri" panose="020F0502020204030204" pitchFamily="34" charset="0"/>
                  <a:sym typeface="Helvetica"/>
                </a:rPr>
                <a:t>adipiscing</a:t>
              </a:r>
              <a:r>
                <a:rPr sz="1100" dirty="0">
                  <a:solidFill>
                    <a:srgbClr val="838383"/>
                  </a:solidFill>
                  <a:latin typeface="Calibri" panose="020F0502020204030204" pitchFamily="34" charset="0"/>
                  <a:ea typeface="Helvetica"/>
                  <a:cs typeface="Calibri" panose="020F0502020204030204" pitchFamily="34" charset="0"/>
                  <a:sym typeface="Helvetica"/>
                </a:rPr>
                <a:t> </a:t>
              </a:r>
              <a:r>
                <a:rPr sz="1100" dirty="0" err="1">
                  <a:solidFill>
                    <a:srgbClr val="838383"/>
                  </a:solidFill>
                  <a:latin typeface="Calibri" panose="020F0502020204030204" pitchFamily="34" charset="0"/>
                  <a:ea typeface="Helvetica"/>
                  <a:cs typeface="Calibri" panose="020F0502020204030204" pitchFamily="34" charset="0"/>
                  <a:sym typeface="Helvetica"/>
                </a:rPr>
                <a:t>elit</a:t>
              </a:r>
              <a:r>
                <a:rPr sz="1100" dirty="0">
                  <a:solidFill>
                    <a:srgbClr val="838383"/>
                  </a:solidFill>
                  <a:latin typeface="Calibri" panose="020F0502020204030204" pitchFamily="34" charset="0"/>
                  <a:ea typeface="Helvetica"/>
                  <a:cs typeface="Calibri" panose="020F0502020204030204" pitchFamily="34" charset="0"/>
                  <a:sym typeface="Helvetica"/>
                </a:rPr>
                <a:t>. Integer </a:t>
              </a:r>
              <a:r>
                <a:rPr sz="1100" dirty="0" err="1">
                  <a:solidFill>
                    <a:srgbClr val="838383"/>
                  </a:solidFill>
                  <a:latin typeface="Calibri" panose="020F0502020204030204" pitchFamily="34" charset="0"/>
                  <a:ea typeface="Helvetica"/>
                  <a:cs typeface="Calibri" panose="020F0502020204030204" pitchFamily="34" charset="0"/>
                  <a:sym typeface="Helvetica"/>
                </a:rPr>
                <a:t>mollis</a:t>
              </a:r>
              <a:r>
                <a:rPr sz="1100" dirty="0">
                  <a:solidFill>
                    <a:srgbClr val="838383"/>
                  </a:solidFill>
                  <a:latin typeface="Calibri" panose="020F0502020204030204" pitchFamily="34" charset="0"/>
                  <a:ea typeface="Helvetica"/>
                  <a:cs typeface="Calibri" panose="020F0502020204030204" pitchFamily="34" charset="0"/>
                  <a:sym typeface="Helvetica"/>
                </a:rPr>
                <a:t> </a:t>
              </a:r>
              <a:r>
                <a:rPr sz="1100" dirty="0" err="1">
                  <a:solidFill>
                    <a:srgbClr val="838383"/>
                  </a:solidFill>
                  <a:latin typeface="Calibri" panose="020F0502020204030204" pitchFamily="34" charset="0"/>
                  <a:ea typeface="Helvetica"/>
                  <a:cs typeface="Calibri" panose="020F0502020204030204" pitchFamily="34" charset="0"/>
                  <a:sym typeface="Helvetica"/>
                </a:rPr>
                <a:t>vehicula</a:t>
              </a:r>
              <a:r>
                <a:rPr sz="1100" dirty="0">
                  <a:solidFill>
                    <a:srgbClr val="838383"/>
                  </a:solidFill>
                  <a:latin typeface="Calibri" panose="020F0502020204030204" pitchFamily="34" charset="0"/>
                  <a:ea typeface="Helvetica"/>
                  <a:cs typeface="Calibri" panose="020F0502020204030204" pitchFamily="34" charset="0"/>
                  <a:sym typeface="Helvetica"/>
                </a:rPr>
                <a:t> ligula </a:t>
              </a:r>
              <a:r>
                <a:rPr sz="1100" dirty="0" err="1">
                  <a:solidFill>
                    <a:srgbClr val="838383"/>
                  </a:solidFill>
                  <a:latin typeface="Calibri" panose="020F0502020204030204" pitchFamily="34" charset="0"/>
                  <a:ea typeface="Helvetica"/>
                  <a:cs typeface="Calibri" panose="020F0502020204030204" pitchFamily="34" charset="0"/>
                  <a:sym typeface="Helvetica"/>
                </a:rPr>
                <a:t>ut</a:t>
              </a:r>
              <a:r>
                <a:rPr sz="1100" dirty="0">
                  <a:solidFill>
                    <a:srgbClr val="838383"/>
                  </a:solidFill>
                  <a:latin typeface="Calibri" panose="020F0502020204030204" pitchFamily="34" charset="0"/>
                  <a:ea typeface="Helvetica"/>
                  <a:cs typeface="Calibri" panose="020F0502020204030204" pitchFamily="34" charset="0"/>
                  <a:sym typeface="Helvetica"/>
                </a:rPr>
                <a:t> </a:t>
              </a:r>
              <a:r>
                <a:rPr sz="1100" dirty="0" err="1">
                  <a:solidFill>
                    <a:srgbClr val="838383"/>
                  </a:solidFill>
                  <a:latin typeface="Calibri" panose="020F0502020204030204" pitchFamily="34" charset="0"/>
                  <a:ea typeface="Helvetica"/>
                  <a:cs typeface="Calibri" panose="020F0502020204030204" pitchFamily="34" charset="0"/>
                  <a:sym typeface="Helvetica"/>
                </a:rPr>
                <a:t>faucibus</a:t>
              </a:r>
              <a:r>
                <a:rPr sz="1100" dirty="0">
                  <a:solidFill>
                    <a:srgbClr val="838383"/>
                  </a:solidFill>
                  <a:latin typeface="Calibri" panose="020F0502020204030204" pitchFamily="34" charset="0"/>
                  <a:ea typeface="Helvetica"/>
                  <a:cs typeface="Calibri" panose="020F0502020204030204" pitchFamily="34" charset="0"/>
                  <a:sym typeface="Helvetica"/>
                </a:rPr>
                <a:t>. </a:t>
              </a:r>
              <a:r>
                <a:rPr sz="1100" dirty="0" err="1">
                  <a:solidFill>
                    <a:srgbClr val="838383"/>
                  </a:solidFill>
                  <a:latin typeface="Calibri" panose="020F0502020204030204" pitchFamily="34" charset="0"/>
                  <a:ea typeface="Helvetica"/>
                  <a:cs typeface="Calibri" panose="020F0502020204030204" pitchFamily="34" charset="0"/>
                  <a:sym typeface="Helvetica"/>
                </a:rPr>
                <a:t>Curabitur</a:t>
              </a:r>
              <a:r>
                <a:rPr sz="1100" dirty="0">
                  <a:solidFill>
                    <a:srgbClr val="838383"/>
                  </a:solidFill>
                  <a:latin typeface="Calibri" panose="020F0502020204030204" pitchFamily="34" charset="0"/>
                  <a:ea typeface="Helvetica"/>
                  <a:cs typeface="Calibri" panose="020F0502020204030204" pitchFamily="34" charset="0"/>
                  <a:sym typeface="Helvetica"/>
                </a:rPr>
                <a:t> </a:t>
              </a:r>
              <a:r>
                <a:rPr sz="1100" dirty="0" err="1">
                  <a:solidFill>
                    <a:srgbClr val="838383"/>
                  </a:solidFill>
                  <a:latin typeface="Calibri" panose="020F0502020204030204" pitchFamily="34" charset="0"/>
                  <a:ea typeface="Helvetica"/>
                  <a:cs typeface="Calibri" panose="020F0502020204030204" pitchFamily="34" charset="0"/>
                  <a:sym typeface="Helvetica"/>
                </a:rPr>
                <a:t>vestibulum</a:t>
              </a:r>
              <a:r>
                <a:rPr sz="1100" dirty="0">
                  <a:solidFill>
                    <a:srgbClr val="838383"/>
                  </a:solidFill>
                  <a:latin typeface="Calibri" panose="020F0502020204030204" pitchFamily="34" charset="0"/>
                  <a:ea typeface="Helvetica"/>
                  <a:cs typeface="Calibri" panose="020F0502020204030204" pitchFamily="34" charset="0"/>
                  <a:sym typeface="Helvetica"/>
                </a:rPr>
                <a:t> </a:t>
              </a:r>
              <a:r>
                <a:rPr sz="1100" dirty="0" err="1">
                  <a:solidFill>
                    <a:srgbClr val="838383"/>
                  </a:solidFill>
                  <a:latin typeface="Calibri" panose="020F0502020204030204" pitchFamily="34" charset="0"/>
                  <a:ea typeface="Helvetica"/>
                  <a:cs typeface="Calibri" panose="020F0502020204030204" pitchFamily="34" charset="0"/>
                  <a:sym typeface="Helvetica"/>
                </a:rPr>
                <a:t>consequat</a:t>
              </a:r>
              <a:r>
                <a:rPr sz="1100" dirty="0">
                  <a:solidFill>
                    <a:srgbClr val="838383"/>
                  </a:solidFill>
                  <a:latin typeface="Calibri" panose="020F0502020204030204" pitchFamily="34" charset="0"/>
                  <a:ea typeface="Helvetica"/>
                  <a:cs typeface="Calibri" panose="020F0502020204030204" pitchFamily="34" charset="0"/>
                  <a:sym typeface="Helvetica"/>
                </a:rPr>
                <a:t> </a:t>
              </a:r>
              <a:r>
                <a:rPr sz="1100" dirty="0" err="1">
                  <a:solidFill>
                    <a:srgbClr val="838383"/>
                  </a:solidFill>
                  <a:latin typeface="Calibri" panose="020F0502020204030204" pitchFamily="34" charset="0"/>
                  <a:ea typeface="Helvetica"/>
                  <a:cs typeface="Calibri" panose="020F0502020204030204" pitchFamily="34" charset="0"/>
                  <a:sym typeface="Helvetica"/>
                </a:rPr>
                <a:t>urna</a:t>
              </a:r>
              <a:r>
                <a:rPr sz="1100" dirty="0">
                  <a:solidFill>
                    <a:srgbClr val="838383"/>
                  </a:solidFill>
                  <a:latin typeface="Calibri" panose="020F0502020204030204" pitchFamily="34" charset="0"/>
                  <a:ea typeface="Helvetica"/>
                  <a:cs typeface="Calibri" panose="020F0502020204030204" pitchFamily="34" charset="0"/>
                  <a:sym typeface="Helvetica"/>
                </a:rPr>
                <a:t> et </a:t>
              </a:r>
              <a:r>
                <a:rPr sz="1100" dirty="0" err="1">
                  <a:solidFill>
                    <a:srgbClr val="838383"/>
                  </a:solidFill>
                  <a:latin typeface="Calibri" panose="020F0502020204030204" pitchFamily="34" charset="0"/>
                  <a:ea typeface="Helvetica"/>
                  <a:cs typeface="Calibri" panose="020F0502020204030204" pitchFamily="34" charset="0"/>
                  <a:sym typeface="Helvetica"/>
                </a:rPr>
                <a:t>vehicula</a:t>
              </a:r>
              <a:r>
                <a:rPr sz="1100" dirty="0">
                  <a:solidFill>
                    <a:srgbClr val="838383"/>
                  </a:solidFill>
                  <a:latin typeface="Calibri" panose="020F0502020204030204" pitchFamily="34" charset="0"/>
                  <a:ea typeface="Helvetica"/>
                  <a:cs typeface="Calibri" panose="020F0502020204030204" pitchFamily="34" charset="0"/>
                  <a:sym typeface="Helvetica"/>
                </a:rPr>
                <a:t>. </a:t>
              </a:r>
              <a:r>
                <a:rPr sz="1100" dirty="0" err="1">
                  <a:solidFill>
                    <a:srgbClr val="838383"/>
                  </a:solidFill>
                  <a:latin typeface="Calibri" panose="020F0502020204030204" pitchFamily="34" charset="0"/>
                  <a:ea typeface="Helvetica"/>
                  <a:cs typeface="Calibri" panose="020F0502020204030204" pitchFamily="34" charset="0"/>
                  <a:sym typeface="Helvetica"/>
                </a:rPr>
                <a:t>Suspendisse</a:t>
              </a:r>
              <a:r>
                <a:rPr sz="1100" dirty="0">
                  <a:solidFill>
                    <a:srgbClr val="838383"/>
                  </a:solidFill>
                  <a:latin typeface="Calibri" panose="020F0502020204030204" pitchFamily="34" charset="0"/>
                  <a:ea typeface="Helvetica"/>
                  <a:cs typeface="Calibri" panose="020F0502020204030204" pitchFamily="34" charset="0"/>
                  <a:sym typeface="Helvetica"/>
                </a:rPr>
                <a:t> </a:t>
              </a:r>
              <a:r>
                <a:rPr sz="1100" dirty="0" err="1">
                  <a:solidFill>
                    <a:srgbClr val="838383"/>
                  </a:solidFill>
                  <a:latin typeface="Calibri" panose="020F0502020204030204" pitchFamily="34" charset="0"/>
                  <a:ea typeface="Helvetica"/>
                  <a:cs typeface="Calibri" panose="020F0502020204030204" pitchFamily="34" charset="0"/>
                  <a:sym typeface="Helvetica"/>
                </a:rPr>
                <a:t>feugiat</a:t>
              </a:r>
              <a:r>
                <a:rPr sz="1100" dirty="0">
                  <a:solidFill>
                    <a:srgbClr val="838383"/>
                  </a:solidFill>
                  <a:latin typeface="Calibri" panose="020F0502020204030204" pitchFamily="34" charset="0"/>
                  <a:ea typeface="Helvetica"/>
                  <a:cs typeface="Calibri" panose="020F0502020204030204" pitchFamily="34" charset="0"/>
                  <a:sym typeface="Helvetica"/>
                </a:rPr>
                <a:t> </a:t>
              </a:r>
              <a:r>
                <a:rPr sz="1100" dirty="0" err="1">
                  <a:solidFill>
                    <a:srgbClr val="838383"/>
                  </a:solidFill>
                  <a:latin typeface="Calibri" panose="020F0502020204030204" pitchFamily="34" charset="0"/>
                  <a:ea typeface="Helvetica"/>
                  <a:cs typeface="Calibri" panose="020F0502020204030204" pitchFamily="34" charset="0"/>
                  <a:sym typeface="Helvetica"/>
                </a:rPr>
                <a:t>biben</a:t>
              </a:r>
              <a:r>
                <a:rPr sz="1100" dirty="0">
                  <a:solidFill>
                    <a:srgbClr val="838383"/>
                  </a:solidFill>
                  <a:latin typeface="Calibri" panose="020F0502020204030204" pitchFamily="34" charset="0"/>
                  <a:ea typeface="Helvetica"/>
                  <a:cs typeface="Calibri" panose="020F0502020204030204" pitchFamily="34" charset="0"/>
                  <a:sym typeface="Helvetica"/>
                </a:rPr>
                <a:t>- </a:t>
              </a:r>
              <a:r>
                <a:rPr sz="1100" dirty="0" err="1">
                  <a:solidFill>
                    <a:srgbClr val="838383"/>
                  </a:solidFill>
                  <a:latin typeface="Calibri" panose="020F0502020204030204" pitchFamily="34" charset="0"/>
                  <a:ea typeface="Helvetica"/>
                  <a:cs typeface="Calibri" panose="020F0502020204030204" pitchFamily="34" charset="0"/>
                  <a:sym typeface="Helvetica"/>
                </a:rPr>
                <a:t>dum</a:t>
              </a:r>
              <a:r>
                <a:rPr sz="1100" dirty="0">
                  <a:solidFill>
                    <a:srgbClr val="838383"/>
                  </a:solidFill>
                  <a:latin typeface="Calibri" panose="020F0502020204030204" pitchFamily="34" charset="0"/>
                  <a:ea typeface="Helvetica"/>
                  <a:cs typeface="Calibri" panose="020F0502020204030204" pitchFamily="34" charset="0"/>
                  <a:sym typeface="Helvetica"/>
                </a:rPr>
                <a:t> </a:t>
              </a:r>
              <a:r>
                <a:rPr sz="1100" dirty="0" err="1">
                  <a:solidFill>
                    <a:srgbClr val="838383"/>
                  </a:solidFill>
                  <a:latin typeface="Calibri" panose="020F0502020204030204" pitchFamily="34" charset="0"/>
                  <a:ea typeface="Helvetica"/>
                  <a:cs typeface="Calibri" panose="020F0502020204030204" pitchFamily="34" charset="0"/>
                  <a:sym typeface="Helvetica"/>
                </a:rPr>
                <a:t>egestas</a:t>
              </a:r>
              <a:r>
                <a:rPr sz="1100" dirty="0">
                  <a:solidFill>
                    <a:srgbClr val="838383"/>
                  </a:solidFill>
                  <a:latin typeface="Calibri" panose="020F0502020204030204" pitchFamily="34" charset="0"/>
                  <a:ea typeface="Helvetica"/>
                  <a:cs typeface="Calibri" panose="020F0502020204030204" pitchFamily="34" charset="0"/>
                  <a:sym typeface="Helvetica"/>
                </a:rPr>
                <a:t>. </a:t>
              </a:r>
              <a:r>
                <a:rPr sz="1100" dirty="0" err="1">
                  <a:solidFill>
                    <a:srgbClr val="838383"/>
                  </a:solidFill>
                  <a:latin typeface="Calibri" panose="020F0502020204030204" pitchFamily="34" charset="0"/>
                  <a:ea typeface="Helvetica"/>
                  <a:cs typeface="Calibri" panose="020F0502020204030204" pitchFamily="34" charset="0"/>
                  <a:sym typeface="Helvetica"/>
                </a:rPr>
                <a:t>Sed</a:t>
              </a:r>
              <a:r>
                <a:rPr sz="1100" dirty="0">
                  <a:solidFill>
                    <a:srgbClr val="838383"/>
                  </a:solidFill>
                  <a:latin typeface="Calibri" panose="020F0502020204030204" pitchFamily="34" charset="0"/>
                  <a:ea typeface="Helvetica"/>
                  <a:cs typeface="Calibri" panose="020F0502020204030204" pitchFamily="34" charset="0"/>
                  <a:sym typeface="Helvetica"/>
                </a:rPr>
                <a:t> </a:t>
              </a:r>
              <a:r>
                <a:rPr sz="1100" dirty="0" err="1">
                  <a:solidFill>
                    <a:srgbClr val="838383"/>
                  </a:solidFill>
                  <a:latin typeface="Calibri" panose="020F0502020204030204" pitchFamily="34" charset="0"/>
                  <a:ea typeface="Helvetica"/>
                  <a:cs typeface="Calibri" panose="020F0502020204030204" pitchFamily="34" charset="0"/>
                  <a:sym typeface="Helvetica"/>
                </a:rPr>
                <a:t>bibendum</a:t>
              </a:r>
              <a:r>
                <a:rPr sz="1100" dirty="0">
                  <a:solidFill>
                    <a:srgbClr val="838383"/>
                  </a:solidFill>
                  <a:latin typeface="Calibri" panose="020F0502020204030204" pitchFamily="34" charset="0"/>
                  <a:ea typeface="Helvetica"/>
                  <a:cs typeface="Calibri" panose="020F0502020204030204" pitchFamily="34" charset="0"/>
                  <a:sym typeface="Helvetica"/>
                </a:rPr>
                <a:t> </a:t>
              </a:r>
              <a:r>
                <a:rPr sz="1100" dirty="0" err="1">
                  <a:solidFill>
                    <a:srgbClr val="838383"/>
                  </a:solidFill>
                  <a:latin typeface="Calibri" panose="020F0502020204030204" pitchFamily="34" charset="0"/>
                  <a:ea typeface="Helvetica"/>
                  <a:cs typeface="Calibri" panose="020F0502020204030204" pitchFamily="34" charset="0"/>
                  <a:sym typeface="Helvetica"/>
                </a:rPr>
                <a:t>urna</a:t>
              </a:r>
              <a:r>
                <a:rPr sz="1100" dirty="0">
                  <a:solidFill>
                    <a:srgbClr val="838383"/>
                  </a:solidFill>
                  <a:latin typeface="Calibri" panose="020F0502020204030204" pitchFamily="34" charset="0"/>
                  <a:ea typeface="Helvetica"/>
                  <a:cs typeface="Calibri" panose="020F0502020204030204" pitchFamily="34" charset="0"/>
                  <a:sym typeface="Helvetica"/>
                </a:rPr>
                <a:t> id </a:t>
              </a:r>
              <a:r>
                <a:rPr sz="1100" dirty="0" err="1">
                  <a:solidFill>
                    <a:srgbClr val="838383"/>
                  </a:solidFill>
                  <a:latin typeface="Calibri" panose="020F0502020204030204" pitchFamily="34" charset="0"/>
                  <a:ea typeface="Helvetica"/>
                  <a:cs typeface="Calibri" panose="020F0502020204030204" pitchFamily="34" charset="0"/>
                  <a:sym typeface="Helvetica"/>
                </a:rPr>
                <a:t>sem</a:t>
              </a:r>
              <a:r>
                <a:rPr sz="1100" dirty="0">
                  <a:solidFill>
                    <a:srgbClr val="838383"/>
                  </a:solidFill>
                  <a:latin typeface="Calibri" panose="020F0502020204030204" pitchFamily="34" charset="0"/>
                  <a:ea typeface="Helvetica"/>
                  <a:cs typeface="Calibri" panose="020F0502020204030204" pitchFamily="34" charset="0"/>
                  <a:sym typeface="Helvetica"/>
                </a:rPr>
                <a:t> </a:t>
              </a:r>
              <a:r>
                <a:rPr sz="1100" dirty="0" err="1">
                  <a:solidFill>
                    <a:srgbClr val="838383"/>
                  </a:solidFill>
                  <a:latin typeface="Calibri" panose="020F0502020204030204" pitchFamily="34" charset="0"/>
                  <a:ea typeface="Helvetica"/>
                  <a:cs typeface="Calibri" panose="020F0502020204030204" pitchFamily="34" charset="0"/>
                  <a:sym typeface="Helvetica"/>
                </a:rPr>
                <a:t>tincidunt</a:t>
              </a:r>
              <a:r>
                <a:rPr sz="1100" dirty="0">
                  <a:solidFill>
                    <a:srgbClr val="838383"/>
                  </a:solidFill>
                  <a:latin typeface="Calibri" panose="020F0502020204030204" pitchFamily="34" charset="0"/>
                  <a:ea typeface="Helvetica"/>
                  <a:cs typeface="Calibri" panose="020F0502020204030204" pitchFamily="34" charset="0"/>
                  <a:sym typeface="Helvetica"/>
                </a:rPr>
                <a:t> </a:t>
              </a:r>
              <a:r>
                <a:rPr sz="1100" dirty="0" err="1">
                  <a:solidFill>
                    <a:srgbClr val="838383"/>
                  </a:solidFill>
                  <a:latin typeface="Calibri" panose="020F0502020204030204" pitchFamily="34" charset="0"/>
                  <a:ea typeface="Helvetica"/>
                  <a:cs typeface="Calibri" panose="020F0502020204030204" pitchFamily="34" charset="0"/>
                  <a:sym typeface="Helvetica"/>
                </a:rPr>
                <a:t>commodoat</a:t>
              </a:r>
              <a:r>
                <a:rPr sz="1100" dirty="0">
                  <a:solidFill>
                    <a:srgbClr val="838383"/>
                  </a:solidFill>
                  <a:latin typeface="Calibri" panose="020F0502020204030204" pitchFamily="34" charset="0"/>
                  <a:ea typeface="Helvetica"/>
                  <a:cs typeface="Calibri" panose="020F0502020204030204" pitchFamily="34" charset="0"/>
                  <a:sym typeface="Helvetica"/>
                </a:rPr>
                <a:t> dictum </a:t>
              </a:r>
              <a:r>
                <a:rPr sz="1100" dirty="0" err="1">
                  <a:solidFill>
                    <a:srgbClr val="838383"/>
                  </a:solidFill>
                  <a:latin typeface="Calibri" panose="020F0502020204030204" pitchFamily="34" charset="0"/>
                  <a:ea typeface="Helvetica"/>
                  <a:cs typeface="Calibri" panose="020F0502020204030204" pitchFamily="34" charset="0"/>
                  <a:sym typeface="Helvetica"/>
                </a:rPr>
                <a:t>lectus</a:t>
              </a:r>
              <a:r>
                <a:rPr sz="1100" dirty="0">
                  <a:solidFill>
                    <a:srgbClr val="838383"/>
                  </a:solidFill>
                  <a:latin typeface="Calibri" panose="020F0502020204030204" pitchFamily="34" charset="0"/>
                  <a:ea typeface="Helvetica"/>
                  <a:cs typeface="Calibri" panose="020F0502020204030204" pitchFamily="34" charset="0"/>
                  <a:sym typeface="Helvetica"/>
                </a:rPr>
                <a:t>. </a:t>
              </a:r>
              <a:r>
                <a:rPr sz="1100" dirty="0" err="1">
                  <a:solidFill>
                    <a:srgbClr val="838383"/>
                  </a:solidFill>
                  <a:latin typeface="Calibri" panose="020F0502020204030204" pitchFamily="34" charset="0"/>
                  <a:ea typeface="Helvetica"/>
                  <a:cs typeface="Calibri" panose="020F0502020204030204" pitchFamily="34" charset="0"/>
                  <a:sym typeface="Helvetica"/>
                </a:rPr>
                <a:t>Fusce</a:t>
              </a:r>
              <a:r>
                <a:rPr sz="1100" dirty="0">
                  <a:solidFill>
                    <a:srgbClr val="838383"/>
                  </a:solidFill>
                  <a:latin typeface="Calibri" panose="020F0502020204030204" pitchFamily="34" charset="0"/>
                  <a:ea typeface="Helvetica"/>
                  <a:cs typeface="Calibri" panose="020F0502020204030204" pitchFamily="34" charset="0"/>
                  <a:sym typeface="Helvetica"/>
                </a:rPr>
                <a:t> </a:t>
              </a:r>
              <a:r>
                <a:rPr sz="1100" dirty="0" err="1">
                  <a:solidFill>
                    <a:srgbClr val="838383"/>
                  </a:solidFill>
                  <a:latin typeface="Calibri" panose="020F0502020204030204" pitchFamily="34" charset="0"/>
                  <a:ea typeface="Helvetica"/>
                  <a:cs typeface="Calibri" panose="020F0502020204030204" pitchFamily="34" charset="0"/>
                  <a:sym typeface="Helvetica"/>
                </a:rPr>
                <a:t>felis</a:t>
              </a:r>
              <a:r>
                <a:rPr sz="1100" dirty="0">
                  <a:solidFill>
                    <a:srgbClr val="838383"/>
                  </a:solidFill>
                  <a:latin typeface="Calibri" panose="020F0502020204030204" pitchFamily="34" charset="0"/>
                  <a:ea typeface="Helvetica"/>
                  <a:cs typeface="Calibri" panose="020F0502020204030204" pitchFamily="34" charset="0"/>
                  <a:sym typeface="Helvetica"/>
                </a:rPr>
                <a:t> </a:t>
              </a:r>
              <a:r>
                <a:rPr sz="1100" dirty="0" err="1">
                  <a:solidFill>
                    <a:srgbClr val="838383"/>
                  </a:solidFill>
                  <a:latin typeface="Calibri" panose="020F0502020204030204" pitchFamily="34" charset="0"/>
                  <a:ea typeface="Helvetica"/>
                  <a:cs typeface="Calibri" panose="020F0502020204030204" pitchFamily="34" charset="0"/>
                  <a:sym typeface="Helvetica"/>
                </a:rPr>
                <a:t>tellus</a:t>
              </a:r>
              <a:r>
                <a:rPr sz="1100" dirty="0">
                  <a:solidFill>
                    <a:srgbClr val="838383"/>
                  </a:solidFill>
                  <a:latin typeface="Calibri" panose="020F0502020204030204" pitchFamily="34" charset="0"/>
                  <a:ea typeface="Helvetica"/>
                  <a:cs typeface="Calibri" panose="020F0502020204030204" pitchFamily="34" charset="0"/>
                  <a:sym typeface="Helvetica"/>
                </a:rPr>
                <a:t>, </a:t>
              </a:r>
              <a:r>
                <a:rPr sz="1100" dirty="0" err="1">
                  <a:solidFill>
                    <a:srgbClr val="838383"/>
                  </a:solidFill>
                  <a:latin typeface="Calibri" panose="020F0502020204030204" pitchFamily="34" charset="0"/>
                  <a:ea typeface="Helvetica"/>
                  <a:cs typeface="Calibri" panose="020F0502020204030204" pitchFamily="34" charset="0"/>
                  <a:sym typeface="Helvetica"/>
                </a:rPr>
                <a:t>volutpat</a:t>
              </a:r>
              <a:r>
                <a:rPr sz="1100" dirty="0">
                  <a:solidFill>
                    <a:srgbClr val="838383"/>
                  </a:solidFill>
                  <a:latin typeface="Calibri" panose="020F0502020204030204" pitchFamily="34" charset="0"/>
                  <a:ea typeface="Helvetica"/>
                  <a:cs typeface="Calibri" panose="020F0502020204030204" pitchFamily="34" charset="0"/>
                  <a:sym typeface="Helvetica"/>
                </a:rPr>
                <a:t> </a:t>
              </a:r>
              <a:r>
                <a:rPr sz="1100" dirty="0" err="1">
                  <a:solidFill>
                    <a:srgbClr val="838383"/>
                  </a:solidFill>
                  <a:latin typeface="Calibri" panose="020F0502020204030204" pitchFamily="34" charset="0"/>
                  <a:ea typeface="Helvetica"/>
                  <a:cs typeface="Calibri" panose="020F0502020204030204" pitchFamily="34" charset="0"/>
                  <a:sym typeface="Helvetica"/>
                </a:rPr>
                <a:t>quis</a:t>
              </a:r>
              <a:r>
                <a:rPr sz="1100" dirty="0">
                  <a:solidFill>
                    <a:srgbClr val="838383"/>
                  </a:solidFill>
                  <a:latin typeface="Calibri" panose="020F0502020204030204" pitchFamily="34" charset="0"/>
                  <a:ea typeface="Helvetica"/>
                  <a:cs typeface="Calibri" panose="020F0502020204030204" pitchFamily="34" charset="0"/>
                  <a:sym typeface="Helvetica"/>
                </a:rPr>
                <a:t> </a:t>
              </a:r>
              <a:r>
                <a:rPr sz="1100" dirty="0" err="1">
                  <a:solidFill>
                    <a:srgbClr val="838383"/>
                  </a:solidFill>
                  <a:latin typeface="Calibri" panose="020F0502020204030204" pitchFamily="34" charset="0"/>
                  <a:ea typeface="Helvetica"/>
                  <a:cs typeface="Calibri" panose="020F0502020204030204" pitchFamily="34" charset="0"/>
                  <a:sym typeface="Helvetica"/>
                </a:rPr>
                <a:t>venenatis</a:t>
              </a:r>
              <a:r>
                <a:rPr sz="1100" dirty="0">
                  <a:solidFill>
                    <a:srgbClr val="838383"/>
                  </a:solidFill>
                  <a:latin typeface="Calibri" panose="020F0502020204030204" pitchFamily="34" charset="0"/>
                  <a:ea typeface="Helvetica"/>
                  <a:cs typeface="Calibri" panose="020F0502020204030204" pitchFamily="34" charset="0"/>
                  <a:sym typeface="Helvetica"/>
                </a:rPr>
                <a:t> non, </a:t>
              </a:r>
              <a:r>
                <a:rPr sz="1100" dirty="0" err="1">
                  <a:solidFill>
                    <a:srgbClr val="838383"/>
                  </a:solidFill>
                  <a:latin typeface="Calibri" panose="020F0502020204030204" pitchFamily="34" charset="0"/>
                  <a:ea typeface="Helvetica"/>
                  <a:cs typeface="Calibri" panose="020F0502020204030204" pitchFamily="34" charset="0"/>
                  <a:sym typeface="Helvetica"/>
                </a:rPr>
                <a:t>adipiscing</a:t>
              </a:r>
              <a:r>
                <a:rPr sz="1100" dirty="0">
                  <a:solidFill>
                    <a:srgbClr val="838383"/>
                  </a:solidFill>
                  <a:latin typeface="Calibri" panose="020F0502020204030204" pitchFamily="34" charset="0"/>
                  <a:ea typeface="Helvetica"/>
                  <a:cs typeface="Calibri" panose="020F0502020204030204" pitchFamily="34" charset="0"/>
                  <a:sym typeface="Helvetica"/>
                </a:rPr>
                <a:t> </a:t>
              </a:r>
              <a:r>
                <a:rPr sz="1100" dirty="0" err="1">
                  <a:solidFill>
                    <a:srgbClr val="838383"/>
                  </a:solidFill>
                  <a:latin typeface="Calibri" panose="020F0502020204030204" pitchFamily="34" charset="0"/>
                  <a:ea typeface="Helvetica"/>
                  <a:cs typeface="Calibri" panose="020F0502020204030204" pitchFamily="34" charset="0"/>
                  <a:sym typeface="Helvetica"/>
                </a:rPr>
                <a:t>quis</a:t>
              </a:r>
              <a:r>
                <a:rPr sz="1100" dirty="0">
                  <a:solidFill>
                    <a:srgbClr val="838383"/>
                  </a:solidFill>
                  <a:latin typeface="Calibri" panose="020F0502020204030204" pitchFamily="34" charset="0"/>
                  <a:ea typeface="Helvetica"/>
                  <a:cs typeface="Calibri" panose="020F0502020204030204" pitchFamily="34" charset="0"/>
                  <a:sym typeface="Helvetica"/>
                </a:rPr>
                <a:t> </a:t>
              </a:r>
              <a:r>
                <a:rPr sz="1100" dirty="0" err="1">
                  <a:solidFill>
                    <a:srgbClr val="838383"/>
                  </a:solidFill>
                  <a:latin typeface="Calibri" panose="020F0502020204030204" pitchFamily="34" charset="0"/>
                  <a:ea typeface="Helvetica"/>
                  <a:cs typeface="Calibri" panose="020F0502020204030204" pitchFamily="34" charset="0"/>
                  <a:sym typeface="Helvetica"/>
                </a:rPr>
                <a:t>orci</a:t>
              </a:r>
              <a:r>
                <a:rPr sz="1100" dirty="0">
                  <a:solidFill>
                    <a:srgbClr val="838383"/>
                  </a:solidFill>
                  <a:latin typeface="Calibri" panose="020F0502020204030204" pitchFamily="34" charset="0"/>
                  <a:ea typeface="Helvetica"/>
                  <a:cs typeface="Calibri" panose="020F0502020204030204" pitchFamily="34" charset="0"/>
                  <a:sym typeface="Helvetica"/>
                </a:rPr>
                <a:t>. Integer </a:t>
              </a:r>
              <a:r>
                <a:rPr sz="1100" dirty="0" err="1">
                  <a:solidFill>
                    <a:srgbClr val="838383"/>
                  </a:solidFill>
                  <a:latin typeface="Calibri" panose="020F0502020204030204" pitchFamily="34" charset="0"/>
                  <a:ea typeface="Helvetica"/>
                  <a:cs typeface="Calibri" panose="020F0502020204030204" pitchFamily="34" charset="0"/>
                  <a:sym typeface="Helvetica"/>
                </a:rPr>
                <a:t>condimentum</a:t>
              </a:r>
              <a:r>
                <a:rPr sz="1100" dirty="0">
                  <a:solidFill>
                    <a:srgbClr val="838383"/>
                  </a:solidFill>
                  <a:latin typeface="Calibri" panose="020F0502020204030204" pitchFamily="34" charset="0"/>
                  <a:ea typeface="Helvetica"/>
                  <a:cs typeface="Calibri" panose="020F0502020204030204" pitchFamily="34" charset="0"/>
                  <a:sym typeface="Helvetica"/>
                </a:rPr>
                <a:t> </a:t>
              </a:r>
              <a:r>
                <a:rPr sz="1100" dirty="0" err="1">
                  <a:solidFill>
                    <a:srgbClr val="838383"/>
                  </a:solidFill>
                  <a:latin typeface="Calibri" panose="020F0502020204030204" pitchFamily="34" charset="0"/>
                  <a:ea typeface="Helvetica"/>
                  <a:cs typeface="Calibri" panose="020F0502020204030204" pitchFamily="34" charset="0"/>
                  <a:sym typeface="Helvetica"/>
                </a:rPr>
                <a:t>leo</a:t>
              </a:r>
              <a:r>
                <a:rPr sz="1100" dirty="0">
                  <a:solidFill>
                    <a:srgbClr val="838383"/>
                  </a:solidFill>
                  <a:latin typeface="Calibri" panose="020F0502020204030204" pitchFamily="34" charset="0"/>
                  <a:ea typeface="Helvetica"/>
                  <a:cs typeface="Calibri" panose="020F0502020204030204" pitchFamily="34" charset="0"/>
                  <a:sym typeface="Helvetica"/>
                </a:rPr>
                <a:t> </a:t>
              </a:r>
              <a:r>
                <a:rPr sz="1100" dirty="0" err="1">
                  <a:solidFill>
                    <a:srgbClr val="838383"/>
                  </a:solidFill>
                  <a:latin typeface="Calibri" panose="020F0502020204030204" pitchFamily="34" charset="0"/>
                  <a:ea typeface="Helvetica"/>
                  <a:cs typeface="Calibri" panose="020F0502020204030204" pitchFamily="34" charset="0"/>
                  <a:sym typeface="Helvetica"/>
                </a:rPr>
                <a:t>ut</a:t>
              </a:r>
              <a:r>
                <a:rPr sz="1100" dirty="0">
                  <a:solidFill>
                    <a:srgbClr val="838383"/>
                  </a:solidFill>
                  <a:latin typeface="Calibri" panose="020F0502020204030204" pitchFamily="34" charset="0"/>
                  <a:ea typeface="Helvetica"/>
                  <a:cs typeface="Calibri" panose="020F0502020204030204" pitchFamily="34" charset="0"/>
                  <a:sym typeface="Helvetica"/>
                </a:rPr>
                <a:t> </a:t>
              </a:r>
              <a:r>
                <a:rPr sz="1100" dirty="0" err="1">
                  <a:solidFill>
                    <a:srgbClr val="838383"/>
                  </a:solidFill>
                  <a:latin typeface="Calibri" panose="020F0502020204030204" pitchFamily="34" charset="0"/>
                  <a:ea typeface="Helvetica"/>
                  <a:cs typeface="Calibri" panose="020F0502020204030204" pitchFamily="34" charset="0"/>
                  <a:sym typeface="Helvetica"/>
                </a:rPr>
                <a:t>erat</a:t>
              </a:r>
              <a:r>
                <a:rPr sz="1100" dirty="0">
                  <a:solidFill>
                    <a:srgbClr val="838383"/>
                  </a:solidFill>
                  <a:latin typeface="Calibri" panose="020F0502020204030204" pitchFamily="34" charset="0"/>
                  <a:ea typeface="Helvetica"/>
                  <a:cs typeface="Calibri" panose="020F0502020204030204" pitchFamily="34" charset="0"/>
                  <a:sym typeface="Helvetica"/>
                </a:rPr>
                <a:t> </a:t>
              </a:r>
              <a:r>
                <a:rPr sz="1100" dirty="0" err="1">
                  <a:solidFill>
                    <a:srgbClr val="838383"/>
                  </a:solidFill>
                  <a:latin typeface="Calibri" panose="020F0502020204030204" pitchFamily="34" charset="0"/>
                  <a:ea typeface="Helvetica"/>
                  <a:cs typeface="Calibri" panose="020F0502020204030204" pitchFamily="34" charset="0"/>
                  <a:sym typeface="Helvetica"/>
                </a:rPr>
                <a:t>ultrices</a:t>
              </a:r>
              <a:r>
                <a:rPr sz="1100" dirty="0">
                  <a:solidFill>
                    <a:srgbClr val="838383"/>
                  </a:solidFill>
                  <a:latin typeface="Calibri" panose="020F0502020204030204" pitchFamily="34" charset="0"/>
                  <a:ea typeface="Helvetica"/>
                  <a:cs typeface="Calibri" panose="020F0502020204030204" pitchFamily="34" charset="0"/>
                  <a:sym typeface="Helvetica"/>
                </a:rPr>
                <a:t> </a:t>
              </a:r>
              <a:r>
                <a:rPr sz="1100" dirty="0" err="1">
                  <a:solidFill>
                    <a:srgbClr val="838383"/>
                  </a:solidFill>
                  <a:latin typeface="Calibri" panose="020F0502020204030204" pitchFamily="34" charset="0"/>
                  <a:ea typeface="Helvetica"/>
                  <a:cs typeface="Calibri" panose="020F0502020204030204" pitchFamily="34" charset="0"/>
                  <a:sym typeface="Helvetica"/>
                </a:rPr>
                <a:t>mollis</a:t>
              </a:r>
              <a:r>
                <a:rPr sz="1100" dirty="0">
                  <a:solidFill>
                    <a:srgbClr val="838383"/>
                  </a:solidFill>
                  <a:latin typeface="Calibri" panose="020F0502020204030204" pitchFamily="34" charset="0"/>
                  <a:ea typeface="Helvetica"/>
                  <a:cs typeface="Calibri" panose="020F0502020204030204" pitchFamily="34" charset="0"/>
                  <a:sym typeface="Helvetica"/>
                </a:rPr>
                <a:t>. </a:t>
              </a:r>
              <a:r>
                <a:rPr sz="1100" dirty="0" err="1">
                  <a:solidFill>
                    <a:srgbClr val="838383"/>
                  </a:solidFill>
                  <a:latin typeface="Calibri" panose="020F0502020204030204" pitchFamily="34" charset="0"/>
                  <a:ea typeface="Helvetica"/>
                  <a:cs typeface="Calibri" panose="020F0502020204030204" pitchFamily="34" charset="0"/>
                  <a:sym typeface="Helvetica"/>
                </a:rPr>
                <a:t>Nunc</a:t>
              </a:r>
              <a:r>
                <a:rPr sz="1100" dirty="0">
                  <a:solidFill>
                    <a:srgbClr val="838383"/>
                  </a:solidFill>
                  <a:latin typeface="Calibri" panose="020F0502020204030204" pitchFamily="34" charset="0"/>
                  <a:ea typeface="Helvetica"/>
                  <a:cs typeface="Calibri" panose="020F0502020204030204" pitchFamily="34" charset="0"/>
                  <a:sym typeface="Helvetica"/>
                </a:rPr>
                <a:t> </a:t>
              </a:r>
              <a:r>
                <a:rPr sz="1100" dirty="0" err="1">
                  <a:solidFill>
                    <a:srgbClr val="838383"/>
                  </a:solidFill>
                  <a:latin typeface="Calibri" panose="020F0502020204030204" pitchFamily="34" charset="0"/>
                  <a:ea typeface="Helvetica"/>
                  <a:cs typeface="Calibri" panose="020F0502020204030204" pitchFamily="34" charset="0"/>
                  <a:sym typeface="Helvetica"/>
                </a:rPr>
                <a:t>ut</a:t>
              </a:r>
              <a:r>
                <a:rPr sz="1100" dirty="0">
                  <a:solidFill>
                    <a:srgbClr val="838383"/>
                  </a:solidFill>
                  <a:latin typeface="Calibri" panose="020F0502020204030204" pitchFamily="34" charset="0"/>
                  <a:ea typeface="Helvetica"/>
                  <a:cs typeface="Calibri" panose="020F0502020204030204" pitchFamily="34" charset="0"/>
                  <a:sym typeface="Helvetica"/>
                </a:rPr>
                <a:t> quam </a:t>
              </a:r>
              <a:r>
                <a:rPr sz="1100" dirty="0" err="1">
                  <a:solidFill>
                    <a:srgbClr val="838383"/>
                  </a:solidFill>
                  <a:latin typeface="Calibri" panose="020F0502020204030204" pitchFamily="34" charset="0"/>
                  <a:ea typeface="Helvetica"/>
                  <a:cs typeface="Calibri" panose="020F0502020204030204" pitchFamily="34" charset="0"/>
                  <a:sym typeface="Helvetica"/>
                </a:rPr>
                <a:t>adipiscing</a:t>
              </a:r>
              <a:r>
                <a:rPr sz="1100" dirty="0">
                  <a:solidFill>
                    <a:srgbClr val="838383"/>
                  </a:solidFill>
                  <a:latin typeface="Calibri" panose="020F0502020204030204" pitchFamily="34" charset="0"/>
                  <a:ea typeface="Helvetica"/>
                  <a:cs typeface="Calibri" panose="020F0502020204030204" pitchFamily="34" charset="0"/>
                  <a:sym typeface="Helvetica"/>
                </a:rPr>
                <a:t>, </a:t>
              </a:r>
              <a:r>
                <a:rPr sz="1100" dirty="0" err="1">
                  <a:solidFill>
                    <a:srgbClr val="838383"/>
                  </a:solidFill>
                  <a:latin typeface="Calibri" panose="020F0502020204030204" pitchFamily="34" charset="0"/>
                  <a:ea typeface="Helvetica"/>
                  <a:cs typeface="Calibri" panose="020F0502020204030204" pitchFamily="34" charset="0"/>
                  <a:sym typeface="Helvetica"/>
                </a:rPr>
                <a:t>elementum</a:t>
              </a:r>
              <a:r>
                <a:rPr sz="1100" dirty="0">
                  <a:solidFill>
                    <a:srgbClr val="838383"/>
                  </a:solidFill>
                  <a:latin typeface="Calibri" panose="020F0502020204030204" pitchFamily="34" charset="0"/>
                  <a:ea typeface="Helvetica"/>
                  <a:cs typeface="Calibri" panose="020F0502020204030204" pitchFamily="34" charset="0"/>
                  <a:sym typeface="Helvetica"/>
                </a:rPr>
                <a:t> </a:t>
              </a:r>
              <a:r>
                <a:rPr sz="1100" dirty="0" err="1">
                  <a:solidFill>
                    <a:srgbClr val="838383"/>
                  </a:solidFill>
                  <a:latin typeface="Calibri" panose="020F0502020204030204" pitchFamily="34" charset="0"/>
                  <a:ea typeface="Helvetica"/>
                  <a:cs typeface="Calibri" panose="020F0502020204030204" pitchFamily="34" charset="0"/>
                  <a:sym typeface="Helvetica"/>
                </a:rPr>
                <a:t>enim</a:t>
              </a:r>
              <a:r>
                <a:rPr sz="1100" dirty="0">
                  <a:solidFill>
                    <a:srgbClr val="838383"/>
                  </a:solidFill>
                  <a:latin typeface="Calibri" panose="020F0502020204030204" pitchFamily="34" charset="0"/>
                  <a:ea typeface="Helvetica"/>
                  <a:cs typeface="Calibri" panose="020F0502020204030204" pitchFamily="34" charset="0"/>
                  <a:sym typeface="Helvetica"/>
                </a:rPr>
                <a:t> ac, </a:t>
              </a:r>
              <a:r>
                <a:rPr sz="1100" dirty="0" err="1">
                  <a:solidFill>
                    <a:srgbClr val="838383"/>
                  </a:solidFill>
                  <a:latin typeface="Calibri" panose="020F0502020204030204" pitchFamily="34" charset="0"/>
                  <a:ea typeface="Helvetica"/>
                  <a:cs typeface="Calibri" panose="020F0502020204030204" pitchFamily="34" charset="0"/>
                  <a:sym typeface="Helvetica"/>
                </a:rPr>
                <a:t>ullamcorper</a:t>
              </a:r>
              <a:r>
                <a:rPr sz="1100" dirty="0">
                  <a:solidFill>
                    <a:srgbClr val="838383"/>
                  </a:solidFill>
                  <a:latin typeface="Calibri" panose="020F0502020204030204" pitchFamily="34" charset="0"/>
                  <a:ea typeface="Helvetica"/>
                  <a:cs typeface="Calibri" panose="020F0502020204030204" pitchFamily="34" charset="0"/>
                  <a:sym typeface="Helvetica"/>
                </a:rPr>
                <a:t> magna. </a:t>
              </a:r>
              <a:r>
                <a:rPr sz="1100" dirty="0" err="1">
                  <a:solidFill>
                    <a:srgbClr val="838383"/>
                  </a:solidFill>
                  <a:latin typeface="Calibri" panose="020F0502020204030204" pitchFamily="34" charset="0"/>
                  <a:ea typeface="Helvetica"/>
                  <a:cs typeface="Calibri" panose="020F0502020204030204" pitchFamily="34" charset="0"/>
                  <a:sym typeface="Helvetica"/>
                </a:rPr>
                <a:t>Curabitur</a:t>
              </a:r>
              <a:r>
                <a:rPr sz="1100" dirty="0">
                  <a:solidFill>
                    <a:srgbClr val="838383"/>
                  </a:solidFill>
                  <a:latin typeface="Calibri" panose="020F0502020204030204" pitchFamily="34" charset="0"/>
                  <a:ea typeface="Helvetica"/>
                  <a:cs typeface="Calibri" panose="020F0502020204030204" pitchFamily="34" charset="0"/>
                  <a:sym typeface="Helvetica"/>
                </a:rPr>
                <a:t> a </a:t>
              </a:r>
              <a:r>
                <a:rPr sz="1100" dirty="0" err="1">
                  <a:solidFill>
                    <a:srgbClr val="838383"/>
                  </a:solidFill>
                  <a:latin typeface="Calibri" panose="020F0502020204030204" pitchFamily="34" charset="0"/>
                  <a:ea typeface="Helvetica"/>
                  <a:cs typeface="Calibri" panose="020F0502020204030204" pitchFamily="34" charset="0"/>
                  <a:sym typeface="Helvetica"/>
                </a:rPr>
                <a:t>felis</a:t>
              </a:r>
              <a:r>
                <a:rPr sz="1100" dirty="0">
                  <a:solidFill>
                    <a:srgbClr val="838383"/>
                  </a:solidFill>
                  <a:latin typeface="Calibri" panose="020F0502020204030204" pitchFamily="34" charset="0"/>
                  <a:ea typeface="Helvetica"/>
                  <a:cs typeface="Calibri" panose="020F0502020204030204" pitchFamily="34" charset="0"/>
                  <a:sym typeface="Helvetica"/>
                </a:rPr>
                <a:t> </a:t>
              </a:r>
              <a:r>
                <a:rPr sz="1100" dirty="0" err="1">
                  <a:solidFill>
                    <a:srgbClr val="838383"/>
                  </a:solidFill>
                  <a:latin typeface="Calibri" panose="020F0502020204030204" pitchFamily="34" charset="0"/>
                  <a:ea typeface="Helvetica"/>
                  <a:cs typeface="Calibri" panose="020F0502020204030204" pitchFamily="34" charset="0"/>
                  <a:sym typeface="Helvetica"/>
                </a:rPr>
                <a:t>eu</a:t>
              </a:r>
              <a:r>
                <a:rPr sz="1100" dirty="0">
                  <a:solidFill>
                    <a:srgbClr val="838383"/>
                  </a:solidFill>
                  <a:latin typeface="Calibri" panose="020F0502020204030204" pitchFamily="34" charset="0"/>
                  <a:ea typeface="Helvetica"/>
                  <a:cs typeface="Calibri" panose="020F0502020204030204" pitchFamily="34" charset="0"/>
                  <a:sym typeface="Helvetica"/>
                </a:rPr>
                <a:t> </a:t>
              </a:r>
              <a:r>
                <a:rPr sz="1100" dirty="0" err="1">
                  <a:solidFill>
                    <a:srgbClr val="838383"/>
                  </a:solidFill>
                  <a:latin typeface="Calibri" panose="020F0502020204030204" pitchFamily="34" charset="0"/>
                  <a:ea typeface="Helvetica"/>
                  <a:cs typeface="Calibri" panose="020F0502020204030204" pitchFamily="34" charset="0"/>
                  <a:sym typeface="Helvetica"/>
                </a:rPr>
                <a:t>tellus</a:t>
              </a:r>
              <a:r>
                <a:rPr sz="1100" dirty="0">
                  <a:solidFill>
                    <a:srgbClr val="838383"/>
                  </a:solidFill>
                  <a:latin typeface="Calibri" panose="020F0502020204030204" pitchFamily="34" charset="0"/>
                  <a:ea typeface="Helvetica"/>
                  <a:cs typeface="Calibri" panose="020F0502020204030204" pitchFamily="34" charset="0"/>
                  <a:sym typeface="Helvetica"/>
                </a:rPr>
                <a:t> </a:t>
              </a:r>
              <a:r>
                <a:rPr sz="1100" dirty="0" err="1">
                  <a:solidFill>
                    <a:srgbClr val="838383"/>
                  </a:solidFill>
                  <a:latin typeface="Calibri" panose="020F0502020204030204" pitchFamily="34" charset="0"/>
                  <a:ea typeface="Helvetica"/>
                  <a:cs typeface="Calibri" panose="020F0502020204030204" pitchFamily="34" charset="0"/>
                  <a:sym typeface="Helvetica"/>
                </a:rPr>
                <a:t>tincidunt</a:t>
              </a:r>
              <a:r>
                <a:rPr sz="1100" dirty="0">
                  <a:solidFill>
                    <a:srgbClr val="838383"/>
                  </a:solidFill>
                  <a:latin typeface="Calibri" panose="020F0502020204030204" pitchFamily="34" charset="0"/>
                  <a:ea typeface="Helvetica"/>
                  <a:cs typeface="Calibri" panose="020F0502020204030204" pitchFamily="34" charset="0"/>
                  <a:sym typeface="Helvetica"/>
                </a:rPr>
                <a:t> </a:t>
              </a:r>
              <a:r>
                <a:rPr sz="1100" dirty="0" err="1">
                  <a:solidFill>
                    <a:srgbClr val="838383"/>
                  </a:solidFill>
                  <a:latin typeface="Calibri" panose="020F0502020204030204" pitchFamily="34" charset="0"/>
                  <a:ea typeface="Helvetica"/>
                  <a:cs typeface="Calibri" panose="020F0502020204030204" pitchFamily="34" charset="0"/>
                  <a:sym typeface="Helvetica"/>
                </a:rPr>
                <a:t>rhoncus</a:t>
              </a:r>
              <a:r>
                <a:rPr sz="1100" dirty="0">
                  <a:solidFill>
                    <a:srgbClr val="838383"/>
                  </a:solidFill>
                  <a:latin typeface="Calibri" panose="020F0502020204030204" pitchFamily="34" charset="0"/>
                  <a:ea typeface="Helvetica"/>
                  <a:cs typeface="Calibri" panose="020F0502020204030204" pitchFamily="34" charset="0"/>
                  <a:sym typeface="Helvetica"/>
                </a:rPr>
                <a:t>.</a:t>
              </a:r>
            </a:p>
          </p:txBody>
        </p:sp>
        <p:pic>
          <p:nvPicPr>
            <p:cNvPr id="235" name="图片 234"/>
            <p:cNvPicPr>
              <a:picLocks noChangeAspect="1"/>
            </p:cNvPicPr>
            <p:nvPr/>
          </p:nvPicPr>
          <p:blipFill rotWithShape="1">
            <a:blip r:embed="rId3">
              <a:biLevel thresh="75000"/>
              <a:extLst>
                <a:ext uri="{BEBA8EAE-BF5A-486C-A8C5-ECC9F3942E4B}">
                  <a14:imgProps xmlns:a14="http://schemas.microsoft.com/office/drawing/2010/main">
                    <a14:imgLayer r:embed="rId4">
                      <a14:imgEffect>
                        <a14:saturation sat="66000"/>
                      </a14:imgEffect>
                    </a14:imgLayer>
                  </a14:imgProps>
                </a:ext>
              </a:extLst>
            </a:blip>
            <a:srcRect t="76775"/>
            <a:stretch/>
          </p:blipFill>
          <p:spPr>
            <a:xfrm rot="10800000" flipV="1">
              <a:off x="762454" y="4800501"/>
              <a:ext cx="10776402" cy="45719"/>
            </a:xfrm>
            <a:prstGeom prst="rect">
              <a:avLst/>
            </a:prstGeom>
          </p:spPr>
        </p:pic>
        <p:pic>
          <p:nvPicPr>
            <p:cNvPr id="236" name="图片 235"/>
            <p:cNvPicPr>
              <a:picLocks noChangeAspect="1"/>
            </p:cNvPicPr>
            <p:nvPr/>
          </p:nvPicPr>
          <p:blipFill rotWithShape="1">
            <a:blip r:embed="rId3">
              <a:biLevel thresh="75000"/>
              <a:extLst>
                <a:ext uri="{BEBA8EAE-BF5A-486C-A8C5-ECC9F3942E4B}">
                  <a14:imgProps xmlns:a14="http://schemas.microsoft.com/office/drawing/2010/main">
                    <a14:imgLayer r:embed="rId4">
                      <a14:imgEffect>
                        <a14:saturation sat="66000"/>
                      </a14:imgEffect>
                    </a14:imgLayer>
                  </a14:imgProps>
                </a:ext>
              </a:extLst>
            </a:blip>
            <a:srcRect t="76775"/>
            <a:stretch/>
          </p:blipFill>
          <p:spPr>
            <a:xfrm rot="10800000" flipV="1">
              <a:off x="762454" y="5801986"/>
              <a:ext cx="10776402" cy="45719"/>
            </a:xfrm>
            <a:prstGeom prst="rect">
              <a:avLst/>
            </a:prstGeom>
          </p:spPr>
        </p:pic>
      </p:grpSp>
      <p:sp>
        <p:nvSpPr>
          <p:cNvPr id="10" name="e7d195523061f1c0" descr="e7d195523061f1c0dc554706afe4c72a60a25314cbaece805811E654B44695D34D35691164BB3D154CCFD5D798F6FEAD99EAA8F1ADC3D4AFA5BC9ED0BB3A4B45073A038AC38E89AB54D31AA59602B9F1AF515D2DA0EBB7AB45FA3A5B4B65729FCD61772C0E8112D71FCFA6F69E6E615643061221A7D4C3A336328987F7DF8577A0567C5A47397019" hidden="1">
            <a:extLst>
              <a:ext uri="{FF2B5EF4-FFF2-40B4-BE49-F238E27FC236}">
                <a16:creationId xmlns:a16="http://schemas.microsoft.com/office/drawing/2014/main" xmlns="" id="{DF871601-93A7-4D38-8C89-45A0BDC1F426}"/>
              </a:ext>
            </a:extLst>
          </p:cNvPr>
          <p:cNvSpPr txBox="1"/>
          <p:nvPr/>
        </p:nvSpPr>
        <p:spPr>
          <a:xfrm>
            <a:off x="-355600" y="1803400"/>
            <a:ext cx="262251" cy="1016000"/>
          </a:xfrm>
          <a:prstGeom prst="rect">
            <a:avLst/>
          </a:prstGeom>
          <a:noFill/>
        </p:spPr>
        <p:txBody>
          <a:bodyPr vert="wordArtVert" rtlCol="0">
            <a:spAutoFit/>
          </a:bodyPr>
          <a:lstStyle/>
          <a:p>
            <a:r>
              <a:rPr lang="en-US" altLang="zh-CN" sz="100"/>
              <a:t>e7d195523061f1c0dc554706afe4c72a60a25314cbaece805811E654B44695D34D35691164BB3D154CCFD5D798F6FEAD99EAA8F1ADC3D4AFA5BC9ED0BB3A4B45073A038AC38E89AB54D31AA59602B9F1AF515D2DA0EBB7AB45FA3A5B4B65729FCD61772C0E8112D71FCFA6F69E6E615643061221A7D4C3A336328987F7DF8577A0567C5A47397019</a:t>
            </a:r>
            <a:endParaRPr lang="zh-CN" altLang="en-US" sz="100"/>
          </a:p>
        </p:txBody>
      </p:sp>
    </p:spTree>
    <p:extLst>
      <p:ext uri="{BB962C8B-B14F-4D97-AF65-F5344CB8AC3E}">
        <p14:creationId xmlns:p14="http://schemas.microsoft.com/office/powerpoint/2010/main" val="212967114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288"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strVal val="4/3*#ppt_w"/>
                                          </p:val>
                                        </p:tav>
                                        <p:tav tm="100000">
                                          <p:val>
                                            <p:strVal val="#ppt_w"/>
                                          </p:val>
                                        </p:tav>
                                      </p:tavLst>
                                    </p:anim>
                                    <p:anim calcmode="lin" valueType="num">
                                      <p:cBhvr>
                                        <p:cTn id="8" dur="500" fill="hold"/>
                                        <p:tgtEl>
                                          <p:spTgt spid="2"/>
                                        </p:tgtEl>
                                        <p:attrNameLst>
                                          <p:attrName>ppt_h</p:attrName>
                                        </p:attrNameLst>
                                      </p:cBhvr>
                                      <p:tavLst>
                                        <p:tav tm="0">
                                          <p:val>
                                            <p:strVal val="4/3*#ppt_h"/>
                                          </p:val>
                                        </p:tav>
                                        <p:tav tm="100000">
                                          <p:val>
                                            <p:strVal val="#ppt_h"/>
                                          </p:val>
                                        </p:tav>
                                      </p:tavLst>
                                    </p:anim>
                                  </p:childTnLst>
                                </p:cTn>
                              </p:par>
                              <p:par>
                                <p:cTn id="9" presetID="23" presetClass="entr" presetSubtype="288" fill="hold" nodeType="withEffect">
                                  <p:stCondLst>
                                    <p:cond delay="100"/>
                                  </p:stCondLst>
                                  <p:childTnLst>
                                    <p:set>
                                      <p:cBhvr>
                                        <p:cTn id="10" dur="1" fill="hold">
                                          <p:stCondLst>
                                            <p:cond delay="0"/>
                                          </p:stCondLst>
                                        </p:cTn>
                                        <p:tgtEl>
                                          <p:spTgt spid="4"/>
                                        </p:tgtEl>
                                        <p:attrNameLst>
                                          <p:attrName>style.visibility</p:attrName>
                                        </p:attrNameLst>
                                      </p:cBhvr>
                                      <p:to>
                                        <p:strVal val="visible"/>
                                      </p:to>
                                    </p:set>
                                    <p:anim calcmode="lin" valueType="num">
                                      <p:cBhvr>
                                        <p:cTn id="11" dur="500" fill="hold"/>
                                        <p:tgtEl>
                                          <p:spTgt spid="4"/>
                                        </p:tgtEl>
                                        <p:attrNameLst>
                                          <p:attrName>ppt_w</p:attrName>
                                        </p:attrNameLst>
                                      </p:cBhvr>
                                      <p:tavLst>
                                        <p:tav tm="0">
                                          <p:val>
                                            <p:strVal val="4/3*#ppt_w"/>
                                          </p:val>
                                        </p:tav>
                                        <p:tav tm="100000">
                                          <p:val>
                                            <p:strVal val="#ppt_w"/>
                                          </p:val>
                                        </p:tav>
                                      </p:tavLst>
                                    </p:anim>
                                    <p:anim calcmode="lin" valueType="num">
                                      <p:cBhvr>
                                        <p:cTn id="12" dur="500" fill="hold"/>
                                        <p:tgtEl>
                                          <p:spTgt spid="4"/>
                                        </p:tgtEl>
                                        <p:attrNameLst>
                                          <p:attrName>ppt_h</p:attrName>
                                        </p:attrNameLst>
                                      </p:cBhvr>
                                      <p:tavLst>
                                        <p:tav tm="0">
                                          <p:val>
                                            <p:strVal val="4/3*#ppt_h"/>
                                          </p:val>
                                        </p:tav>
                                        <p:tav tm="100000">
                                          <p:val>
                                            <p:strVal val="#ppt_h"/>
                                          </p:val>
                                        </p:tav>
                                      </p:tavLst>
                                    </p:anim>
                                  </p:childTnLst>
                                </p:cTn>
                              </p:par>
                              <p:par>
                                <p:cTn id="13" presetID="23" presetClass="entr" presetSubtype="288" fill="hold" nodeType="withEffect">
                                  <p:stCondLst>
                                    <p:cond delay="200"/>
                                  </p:stCondLst>
                                  <p:childTnLst>
                                    <p:set>
                                      <p:cBhvr>
                                        <p:cTn id="14" dur="1" fill="hold">
                                          <p:stCondLst>
                                            <p:cond delay="0"/>
                                          </p:stCondLst>
                                        </p:cTn>
                                        <p:tgtEl>
                                          <p:spTgt spid="5"/>
                                        </p:tgtEl>
                                        <p:attrNameLst>
                                          <p:attrName>style.visibility</p:attrName>
                                        </p:attrNameLst>
                                      </p:cBhvr>
                                      <p:to>
                                        <p:strVal val="visible"/>
                                      </p:to>
                                    </p:set>
                                    <p:anim calcmode="lin" valueType="num">
                                      <p:cBhvr>
                                        <p:cTn id="15" dur="500" fill="hold"/>
                                        <p:tgtEl>
                                          <p:spTgt spid="5"/>
                                        </p:tgtEl>
                                        <p:attrNameLst>
                                          <p:attrName>ppt_w</p:attrName>
                                        </p:attrNameLst>
                                      </p:cBhvr>
                                      <p:tavLst>
                                        <p:tav tm="0">
                                          <p:val>
                                            <p:strVal val="4/3*#ppt_w"/>
                                          </p:val>
                                        </p:tav>
                                        <p:tav tm="100000">
                                          <p:val>
                                            <p:strVal val="#ppt_w"/>
                                          </p:val>
                                        </p:tav>
                                      </p:tavLst>
                                    </p:anim>
                                    <p:anim calcmode="lin" valueType="num">
                                      <p:cBhvr>
                                        <p:cTn id="16" dur="500" fill="hold"/>
                                        <p:tgtEl>
                                          <p:spTgt spid="5"/>
                                        </p:tgtEl>
                                        <p:attrNameLst>
                                          <p:attrName>ppt_h</p:attrName>
                                        </p:attrNameLst>
                                      </p:cBhvr>
                                      <p:tavLst>
                                        <p:tav tm="0">
                                          <p:val>
                                            <p:strVal val="4/3*#ppt_h"/>
                                          </p:val>
                                        </p:tav>
                                        <p:tav tm="100000">
                                          <p:val>
                                            <p:strVal val="#ppt_h"/>
                                          </p:val>
                                        </p:tav>
                                      </p:tavLst>
                                    </p:anim>
                                  </p:childTnLst>
                                </p:cTn>
                              </p:par>
                              <p:par>
                                <p:cTn id="17" presetID="23" presetClass="entr" presetSubtype="288" fill="hold" nodeType="withEffect">
                                  <p:stCondLst>
                                    <p:cond delay="300"/>
                                  </p:stCondLst>
                                  <p:childTnLst>
                                    <p:set>
                                      <p:cBhvr>
                                        <p:cTn id="18" dur="1" fill="hold">
                                          <p:stCondLst>
                                            <p:cond delay="0"/>
                                          </p:stCondLst>
                                        </p:cTn>
                                        <p:tgtEl>
                                          <p:spTgt spid="6"/>
                                        </p:tgtEl>
                                        <p:attrNameLst>
                                          <p:attrName>style.visibility</p:attrName>
                                        </p:attrNameLst>
                                      </p:cBhvr>
                                      <p:to>
                                        <p:strVal val="visible"/>
                                      </p:to>
                                    </p:set>
                                    <p:anim calcmode="lin" valueType="num">
                                      <p:cBhvr>
                                        <p:cTn id="19" dur="500" fill="hold"/>
                                        <p:tgtEl>
                                          <p:spTgt spid="6"/>
                                        </p:tgtEl>
                                        <p:attrNameLst>
                                          <p:attrName>ppt_w</p:attrName>
                                        </p:attrNameLst>
                                      </p:cBhvr>
                                      <p:tavLst>
                                        <p:tav tm="0">
                                          <p:val>
                                            <p:strVal val="4/3*#ppt_w"/>
                                          </p:val>
                                        </p:tav>
                                        <p:tav tm="100000">
                                          <p:val>
                                            <p:strVal val="#ppt_w"/>
                                          </p:val>
                                        </p:tav>
                                      </p:tavLst>
                                    </p:anim>
                                    <p:anim calcmode="lin" valueType="num">
                                      <p:cBhvr>
                                        <p:cTn id="20" dur="500" fill="hold"/>
                                        <p:tgtEl>
                                          <p:spTgt spid="6"/>
                                        </p:tgtEl>
                                        <p:attrNameLst>
                                          <p:attrName>ppt_h</p:attrName>
                                        </p:attrNameLst>
                                      </p:cBhvr>
                                      <p:tavLst>
                                        <p:tav tm="0">
                                          <p:val>
                                            <p:strVal val="4/3*#ppt_h"/>
                                          </p:val>
                                        </p:tav>
                                        <p:tav tm="100000">
                                          <p:val>
                                            <p:strVal val="#ppt_h"/>
                                          </p:val>
                                        </p:tav>
                                      </p:tavLst>
                                    </p:anim>
                                  </p:childTnLst>
                                </p:cTn>
                              </p:par>
                              <p:par>
                                <p:cTn id="21" presetID="23" presetClass="entr" presetSubtype="288" fill="hold" nodeType="withEffect">
                                  <p:stCondLst>
                                    <p:cond delay="400"/>
                                  </p:stCondLst>
                                  <p:childTnLst>
                                    <p:set>
                                      <p:cBhvr>
                                        <p:cTn id="22" dur="1" fill="hold">
                                          <p:stCondLst>
                                            <p:cond delay="0"/>
                                          </p:stCondLst>
                                        </p:cTn>
                                        <p:tgtEl>
                                          <p:spTgt spid="7"/>
                                        </p:tgtEl>
                                        <p:attrNameLst>
                                          <p:attrName>style.visibility</p:attrName>
                                        </p:attrNameLst>
                                      </p:cBhvr>
                                      <p:to>
                                        <p:strVal val="visible"/>
                                      </p:to>
                                    </p:set>
                                    <p:anim calcmode="lin" valueType="num">
                                      <p:cBhvr>
                                        <p:cTn id="23" dur="500" fill="hold"/>
                                        <p:tgtEl>
                                          <p:spTgt spid="7"/>
                                        </p:tgtEl>
                                        <p:attrNameLst>
                                          <p:attrName>ppt_w</p:attrName>
                                        </p:attrNameLst>
                                      </p:cBhvr>
                                      <p:tavLst>
                                        <p:tav tm="0">
                                          <p:val>
                                            <p:strVal val="4/3*#ppt_w"/>
                                          </p:val>
                                        </p:tav>
                                        <p:tav tm="100000">
                                          <p:val>
                                            <p:strVal val="#ppt_w"/>
                                          </p:val>
                                        </p:tav>
                                      </p:tavLst>
                                    </p:anim>
                                    <p:anim calcmode="lin" valueType="num">
                                      <p:cBhvr>
                                        <p:cTn id="24" dur="500" fill="hold"/>
                                        <p:tgtEl>
                                          <p:spTgt spid="7"/>
                                        </p:tgtEl>
                                        <p:attrNameLst>
                                          <p:attrName>ppt_h</p:attrName>
                                        </p:attrNameLst>
                                      </p:cBhvr>
                                      <p:tavLst>
                                        <p:tav tm="0">
                                          <p:val>
                                            <p:strVal val="4/3*#ppt_h"/>
                                          </p:val>
                                        </p:tav>
                                        <p:tav tm="100000">
                                          <p:val>
                                            <p:strVal val="#ppt_h"/>
                                          </p:val>
                                        </p:tav>
                                      </p:tavLst>
                                    </p:anim>
                                  </p:childTnLst>
                                </p:cTn>
                              </p:par>
                              <p:par>
                                <p:cTn id="25" presetID="23" presetClass="entr" presetSubtype="288" fill="hold" nodeType="withEffect">
                                  <p:stCondLst>
                                    <p:cond delay="500"/>
                                  </p:stCondLst>
                                  <p:childTnLst>
                                    <p:set>
                                      <p:cBhvr>
                                        <p:cTn id="26" dur="1" fill="hold">
                                          <p:stCondLst>
                                            <p:cond delay="0"/>
                                          </p:stCondLst>
                                        </p:cTn>
                                        <p:tgtEl>
                                          <p:spTgt spid="8"/>
                                        </p:tgtEl>
                                        <p:attrNameLst>
                                          <p:attrName>style.visibility</p:attrName>
                                        </p:attrNameLst>
                                      </p:cBhvr>
                                      <p:to>
                                        <p:strVal val="visible"/>
                                      </p:to>
                                    </p:set>
                                    <p:anim calcmode="lin" valueType="num">
                                      <p:cBhvr>
                                        <p:cTn id="27" dur="500" fill="hold"/>
                                        <p:tgtEl>
                                          <p:spTgt spid="8"/>
                                        </p:tgtEl>
                                        <p:attrNameLst>
                                          <p:attrName>ppt_w</p:attrName>
                                        </p:attrNameLst>
                                      </p:cBhvr>
                                      <p:tavLst>
                                        <p:tav tm="0">
                                          <p:val>
                                            <p:strVal val="4/3*#ppt_w"/>
                                          </p:val>
                                        </p:tav>
                                        <p:tav tm="100000">
                                          <p:val>
                                            <p:strVal val="#ppt_w"/>
                                          </p:val>
                                        </p:tav>
                                      </p:tavLst>
                                    </p:anim>
                                    <p:anim calcmode="lin" valueType="num">
                                      <p:cBhvr>
                                        <p:cTn id="28" dur="500" fill="hold"/>
                                        <p:tgtEl>
                                          <p:spTgt spid="8"/>
                                        </p:tgtEl>
                                        <p:attrNameLst>
                                          <p:attrName>ppt_h</p:attrName>
                                        </p:attrNameLst>
                                      </p:cBhvr>
                                      <p:tavLst>
                                        <p:tav tm="0">
                                          <p:val>
                                            <p:strVal val="4/3*#ppt_h"/>
                                          </p:val>
                                        </p:tav>
                                        <p:tav tm="100000">
                                          <p:val>
                                            <p:strVal val="#ppt_h"/>
                                          </p:val>
                                        </p:tav>
                                      </p:tavLst>
                                    </p:anim>
                                  </p:childTnLst>
                                </p:cTn>
                              </p:par>
                              <p:par>
                                <p:cTn id="29" presetID="10" presetClass="entr" presetSubtype="0" fill="hold" nodeType="withEffect">
                                  <p:stCondLst>
                                    <p:cond delay="0"/>
                                  </p:stCondLst>
                                  <p:childTnLst>
                                    <p:set>
                                      <p:cBhvr>
                                        <p:cTn id="30" dur="1" fill="hold">
                                          <p:stCondLst>
                                            <p:cond delay="0"/>
                                          </p:stCondLst>
                                        </p:cTn>
                                        <p:tgtEl>
                                          <p:spTgt spid="140"/>
                                        </p:tgtEl>
                                        <p:attrNameLst>
                                          <p:attrName>style.visibility</p:attrName>
                                        </p:attrNameLst>
                                      </p:cBhvr>
                                      <p:to>
                                        <p:strVal val="visible"/>
                                      </p:to>
                                    </p:set>
                                    <p:animEffect transition="in" filter="fade">
                                      <p:cBhvr>
                                        <p:cTn id="31" dur="500"/>
                                        <p:tgtEl>
                                          <p:spTgt spid="140"/>
                                        </p:tgtEl>
                                      </p:cBhvr>
                                    </p:animEffect>
                                  </p:childTnLst>
                                </p:cTn>
                              </p:par>
                              <p:par>
                                <p:cTn id="32" presetID="10" presetClass="entr" presetSubtype="0" fill="hold" nodeType="withEffect">
                                  <p:stCondLst>
                                    <p:cond delay="100"/>
                                  </p:stCondLst>
                                  <p:childTnLst>
                                    <p:set>
                                      <p:cBhvr>
                                        <p:cTn id="33" dur="1" fill="hold">
                                          <p:stCondLst>
                                            <p:cond delay="0"/>
                                          </p:stCondLst>
                                        </p:cTn>
                                        <p:tgtEl>
                                          <p:spTgt spid="152"/>
                                        </p:tgtEl>
                                        <p:attrNameLst>
                                          <p:attrName>style.visibility</p:attrName>
                                        </p:attrNameLst>
                                      </p:cBhvr>
                                      <p:to>
                                        <p:strVal val="visible"/>
                                      </p:to>
                                    </p:set>
                                    <p:animEffect transition="in" filter="fade">
                                      <p:cBhvr>
                                        <p:cTn id="34" dur="500"/>
                                        <p:tgtEl>
                                          <p:spTgt spid="152"/>
                                        </p:tgtEl>
                                      </p:cBhvr>
                                    </p:animEffect>
                                  </p:childTnLst>
                                </p:cTn>
                              </p:par>
                              <p:par>
                                <p:cTn id="35" presetID="10" presetClass="entr" presetSubtype="0" fill="hold" nodeType="withEffect">
                                  <p:stCondLst>
                                    <p:cond delay="200"/>
                                  </p:stCondLst>
                                  <p:childTnLst>
                                    <p:set>
                                      <p:cBhvr>
                                        <p:cTn id="36" dur="1" fill="hold">
                                          <p:stCondLst>
                                            <p:cond delay="0"/>
                                          </p:stCondLst>
                                        </p:cTn>
                                        <p:tgtEl>
                                          <p:spTgt spid="144"/>
                                        </p:tgtEl>
                                        <p:attrNameLst>
                                          <p:attrName>style.visibility</p:attrName>
                                        </p:attrNameLst>
                                      </p:cBhvr>
                                      <p:to>
                                        <p:strVal val="visible"/>
                                      </p:to>
                                    </p:set>
                                    <p:animEffect transition="in" filter="fade">
                                      <p:cBhvr>
                                        <p:cTn id="37" dur="500"/>
                                        <p:tgtEl>
                                          <p:spTgt spid="144"/>
                                        </p:tgtEl>
                                      </p:cBhvr>
                                    </p:animEffect>
                                  </p:childTnLst>
                                </p:cTn>
                              </p:par>
                              <p:par>
                                <p:cTn id="38" presetID="10" presetClass="entr" presetSubtype="0" fill="hold" nodeType="withEffect">
                                  <p:stCondLst>
                                    <p:cond delay="300"/>
                                  </p:stCondLst>
                                  <p:childTnLst>
                                    <p:set>
                                      <p:cBhvr>
                                        <p:cTn id="39" dur="1" fill="hold">
                                          <p:stCondLst>
                                            <p:cond delay="0"/>
                                          </p:stCondLst>
                                        </p:cTn>
                                        <p:tgtEl>
                                          <p:spTgt spid="156"/>
                                        </p:tgtEl>
                                        <p:attrNameLst>
                                          <p:attrName>style.visibility</p:attrName>
                                        </p:attrNameLst>
                                      </p:cBhvr>
                                      <p:to>
                                        <p:strVal val="visible"/>
                                      </p:to>
                                    </p:set>
                                    <p:animEffect transition="in" filter="fade">
                                      <p:cBhvr>
                                        <p:cTn id="40" dur="500"/>
                                        <p:tgtEl>
                                          <p:spTgt spid="156"/>
                                        </p:tgtEl>
                                      </p:cBhvr>
                                    </p:animEffect>
                                  </p:childTnLst>
                                </p:cTn>
                              </p:par>
                              <p:par>
                                <p:cTn id="41" presetID="10" presetClass="entr" presetSubtype="0" fill="hold" nodeType="withEffect">
                                  <p:stCondLst>
                                    <p:cond delay="400"/>
                                  </p:stCondLst>
                                  <p:childTnLst>
                                    <p:set>
                                      <p:cBhvr>
                                        <p:cTn id="42" dur="1" fill="hold">
                                          <p:stCondLst>
                                            <p:cond delay="0"/>
                                          </p:stCondLst>
                                        </p:cTn>
                                        <p:tgtEl>
                                          <p:spTgt spid="148"/>
                                        </p:tgtEl>
                                        <p:attrNameLst>
                                          <p:attrName>style.visibility</p:attrName>
                                        </p:attrNameLst>
                                      </p:cBhvr>
                                      <p:to>
                                        <p:strVal val="visible"/>
                                      </p:to>
                                    </p:set>
                                    <p:animEffect transition="in" filter="fade">
                                      <p:cBhvr>
                                        <p:cTn id="43" dur="500"/>
                                        <p:tgtEl>
                                          <p:spTgt spid="148"/>
                                        </p:tgtEl>
                                      </p:cBhvr>
                                    </p:animEffect>
                                  </p:childTnLst>
                                </p:cTn>
                              </p:par>
                              <p:par>
                                <p:cTn id="44" presetID="10" presetClass="entr" presetSubtype="0" fill="hold" nodeType="withEffect">
                                  <p:stCondLst>
                                    <p:cond delay="0"/>
                                  </p:stCondLst>
                                  <p:childTnLst>
                                    <p:set>
                                      <p:cBhvr>
                                        <p:cTn id="45" dur="1" fill="hold">
                                          <p:stCondLst>
                                            <p:cond delay="0"/>
                                          </p:stCondLst>
                                        </p:cTn>
                                        <p:tgtEl>
                                          <p:spTgt spid="184"/>
                                        </p:tgtEl>
                                        <p:attrNameLst>
                                          <p:attrName>style.visibility</p:attrName>
                                        </p:attrNameLst>
                                      </p:cBhvr>
                                      <p:to>
                                        <p:strVal val="visible"/>
                                      </p:to>
                                    </p:set>
                                    <p:animEffect transition="in" filter="fade">
                                      <p:cBhvr>
                                        <p:cTn id="46" dur="500"/>
                                        <p:tgtEl>
                                          <p:spTgt spid="184"/>
                                        </p:tgtEl>
                                      </p:cBhvr>
                                    </p:animEffect>
                                  </p:childTnLst>
                                </p:cTn>
                              </p:par>
                              <p:par>
                                <p:cTn id="47" presetID="10" presetClass="entr" presetSubtype="0" fill="hold" nodeType="withEffect">
                                  <p:stCondLst>
                                    <p:cond delay="100"/>
                                  </p:stCondLst>
                                  <p:childTnLst>
                                    <p:set>
                                      <p:cBhvr>
                                        <p:cTn id="48" dur="1" fill="hold">
                                          <p:stCondLst>
                                            <p:cond delay="0"/>
                                          </p:stCondLst>
                                        </p:cTn>
                                        <p:tgtEl>
                                          <p:spTgt spid="193"/>
                                        </p:tgtEl>
                                        <p:attrNameLst>
                                          <p:attrName>style.visibility</p:attrName>
                                        </p:attrNameLst>
                                      </p:cBhvr>
                                      <p:to>
                                        <p:strVal val="visible"/>
                                      </p:to>
                                    </p:set>
                                    <p:animEffect transition="in" filter="fade">
                                      <p:cBhvr>
                                        <p:cTn id="49" dur="500"/>
                                        <p:tgtEl>
                                          <p:spTgt spid="193"/>
                                        </p:tgtEl>
                                      </p:cBhvr>
                                    </p:animEffect>
                                  </p:childTnLst>
                                </p:cTn>
                              </p:par>
                              <p:par>
                                <p:cTn id="50" presetID="10" presetClass="entr" presetSubtype="0" fill="hold" nodeType="withEffect">
                                  <p:stCondLst>
                                    <p:cond delay="200"/>
                                  </p:stCondLst>
                                  <p:childTnLst>
                                    <p:set>
                                      <p:cBhvr>
                                        <p:cTn id="51" dur="1" fill="hold">
                                          <p:stCondLst>
                                            <p:cond delay="0"/>
                                          </p:stCondLst>
                                        </p:cTn>
                                        <p:tgtEl>
                                          <p:spTgt spid="187"/>
                                        </p:tgtEl>
                                        <p:attrNameLst>
                                          <p:attrName>style.visibility</p:attrName>
                                        </p:attrNameLst>
                                      </p:cBhvr>
                                      <p:to>
                                        <p:strVal val="visible"/>
                                      </p:to>
                                    </p:set>
                                    <p:animEffect transition="in" filter="fade">
                                      <p:cBhvr>
                                        <p:cTn id="52" dur="500"/>
                                        <p:tgtEl>
                                          <p:spTgt spid="187"/>
                                        </p:tgtEl>
                                      </p:cBhvr>
                                    </p:animEffect>
                                  </p:childTnLst>
                                </p:cTn>
                              </p:par>
                              <p:par>
                                <p:cTn id="53" presetID="10" presetClass="entr" presetSubtype="0" fill="hold" nodeType="withEffect">
                                  <p:stCondLst>
                                    <p:cond delay="300"/>
                                  </p:stCondLst>
                                  <p:childTnLst>
                                    <p:set>
                                      <p:cBhvr>
                                        <p:cTn id="54" dur="1" fill="hold">
                                          <p:stCondLst>
                                            <p:cond delay="0"/>
                                          </p:stCondLst>
                                        </p:cTn>
                                        <p:tgtEl>
                                          <p:spTgt spid="196"/>
                                        </p:tgtEl>
                                        <p:attrNameLst>
                                          <p:attrName>style.visibility</p:attrName>
                                        </p:attrNameLst>
                                      </p:cBhvr>
                                      <p:to>
                                        <p:strVal val="visible"/>
                                      </p:to>
                                    </p:set>
                                    <p:animEffect transition="in" filter="fade">
                                      <p:cBhvr>
                                        <p:cTn id="55" dur="500"/>
                                        <p:tgtEl>
                                          <p:spTgt spid="196"/>
                                        </p:tgtEl>
                                      </p:cBhvr>
                                    </p:animEffect>
                                  </p:childTnLst>
                                </p:cTn>
                              </p:par>
                              <p:par>
                                <p:cTn id="56" presetID="10" presetClass="entr" presetSubtype="0" fill="hold" nodeType="withEffect">
                                  <p:stCondLst>
                                    <p:cond delay="400"/>
                                  </p:stCondLst>
                                  <p:childTnLst>
                                    <p:set>
                                      <p:cBhvr>
                                        <p:cTn id="57" dur="1" fill="hold">
                                          <p:stCondLst>
                                            <p:cond delay="0"/>
                                          </p:stCondLst>
                                        </p:cTn>
                                        <p:tgtEl>
                                          <p:spTgt spid="190"/>
                                        </p:tgtEl>
                                        <p:attrNameLst>
                                          <p:attrName>style.visibility</p:attrName>
                                        </p:attrNameLst>
                                      </p:cBhvr>
                                      <p:to>
                                        <p:strVal val="visible"/>
                                      </p:to>
                                    </p:set>
                                    <p:animEffect transition="in" filter="fade">
                                      <p:cBhvr>
                                        <p:cTn id="58" dur="500"/>
                                        <p:tgtEl>
                                          <p:spTgt spid="190"/>
                                        </p:tgtEl>
                                      </p:cBhvr>
                                    </p:animEffect>
                                  </p:childTnLst>
                                </p:cTn>
                              </p:par>
                              <p:par>
                                <p:cTn id="59" presetID="10" presetClass="entr" presetSubtype="0" fill="hold" nodeType="withEffect">
                                  <p:stCondLst>
                                    <p:cond delay="500"/>
                                  </p:stCondLst>
                                  <p:childTnLst>
                                    <p:set>
                                      <p:cBhvr>
                                        <p:cTn id="60" dur="1" fill="hold">
                                          <p:stCondLst>
                                            <p:cond delay="0"/>
                                          </p:stCondLst>
                                        </p:cTn>
                                        <p:tgtEl>
                                          <p:spTgt spid="199"/>
                                        </p:tgtEl>
                                        <p:attrNameLst>
                                          <p:attrName>style.visibility</p:attrName>
                                        </p:attrNameLst>
                                      </p:cBhvr>
                                      <p:to>
                                        <p:strVal val="visible"/>
                                      </p:to>
                                    </p:set>
                                    <p:animEffect transition="in" filter="fade">
                                      <p:cBhvr>
                                        <p:cTn id="61" dur="500"/>
                                        <p:tgtEl>
                                          <p:spTgt spid="199"/>
                                        </p:tgtEl>
                                      </p:cBhvr>
                                    </p:animEffect>
                                  </p:childTnLst>
                                </p:cTn>
                              </p:par>
                              <p:par>
                                <p:cTn id="62" presetID="10" presetClass="entr" presetSubtype="0" fill="hold" nodeType="withEffect">
                                  <p:stCondLst>
                                    <p:cond delay="500"/>
                                  </p:stCondLst>
                                  <p:childTnLst>
                                    <p:set>
                                      <p:cBhvr>
                                        <p:cTn id="63" dur="1" fill="hold">
                                          <p:stCondLst>
                                            <p:cond delay="0"/>
                                          </p:stCondLst>
                                        </p:cTn>
                                        <p:tgtEl>
                                          <p:spTgt spid="9"/>
                                        </p:tgtEl>
                                        <p:attrNameLst>
                                          <p:attrName>style.visibility</p:attrName>
                                        </p:attrNameLst>
                                      </p:cBhvr>
                                      <p:to>
                                        <p:strVal val="visible"/>
                                      </p:to>
                                    </p:set>
                                    <p:animEffect transition="in" filter="fade">
                                      <p:cBhvr>
                                        <p:cTn id="64"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9" name="组合 88" descr="e7d195523061f1c0dc554706afe4c72a60a25314cbaece805811E654B44695D34D35691164BB3D154CCFD5D798F6FEAD99EAA8F1ADC3D4AFA5BC9ED0BB3A4B45073A038AC38E89AB54D31AA59602B9F1AF515D2DA0EBB7AB45FA3A5B4B65729FCD61772C0E8112D71FCFA6F69E6E615643061221A7D4C3A336328987F7DF8577A0567C5A47397019"/>
          <p:cNvGrpSpPr/>
          <p:nvPr/>
        </p:nvGrpSpPr>
        <p:grpSpPr>
          <a:xfrm>
            <a:off x="-25037" y="0"/>
            <a:ext cx="12247825" cy="6856171"/>
            <a:chOff x="-25037" y="0"/>
            <a:chExt cx="12247825" cy="6856171"/>
          </a:xfrm>
        </p:grpSpPr>
        <p:grpSp>
          <p:nvGrpSpPr>
            <p:cNvPr id="88" name="组合 87"/>
            <p:cNvGrpSpPr/>
            <p:nvPr/>
          </p:nvGrpSpPr>
          <p:grpSpPr>
            <a:xfrm>
              <a:off x="-25037" y="6296365"/>
              <a:ext cx="3619030" cy="559806"/>
              <a:chOff x="-25037" y="6296365"/>
              <a:chExt cx="3619030" cy="559806"/>
            </a:xfrm>
          </p:grpSpPr>
          <p:sp>
            <p:nvSpPr>
              <p:cNvPr id="68" name="Freeform 51"/>
              <p:cNvSpPr>
                <a:spLocks/>
              </p:cNvSpPr>
              <p:nvPr/>
            </p:nvSpPr>
            <p:spPr bwMode="auto">
              <a:xfrm>
                <a:off x="1830901" y="6613456"/>
                <a:ext cx="1763092" cy="242715"/>
              </a:xfrm>
              <a:custGeom>
                <a:avLst/>
                <a:gdLst>
                  <a:gd name="T0" fmla="*/ 7572 w 7572"/>
                  <a:gd name="T1" fmla="*/ 1042 h 1042"/>
                  <a:gd name="T2" fmla="*/ 2545 w 7572"/>
                  <a:gd name="T3" fmla="*/ 146 h 1042"/>
                  <a:gd name="T4" fmla="*/ 0 w 7572"/>
                  <a:gd name="T5" fmla="*/ 1042 h 1042"/>
                  <a:gd name="T6" fmla="*/ 7572 w 7572"/>
                  <a:gd name="T7" fmla="*/ 1042 h 1042"/>
                </a:gdLst>
                <a:ahLst/>
                <a:cxnLst>
                  <a:cxn ang="0">
                    <a:pos x="T0" y="T1"/>
                  </a:cxn>
                  <a:cxn ang="0">
                    <a:pos x="T2" y="T3"/>
                  </a:cxn>
                  <a:cxn ang="0">
                    <a:pos x="T4" y="T5"/>
                  </a:cxn>
                  <a:cxn ang="0">
                    <a:pos x="T6" y="T7"/>
                  </a:cxn>
                </a:cxnLst>
                <a:rect l="0" t="0" r="r" b="b"/>
                <a:pathLst>
                  <a:path w="7572" h="1042">
                    <a:moveTo>
                      <a:pt x="7572" y="1042"/>
                    </a:moveTo>
                    <a:cubicBezTo>
                      <a:pt x="7572" y="1042"/>
                      <a:pt x="4451" y="0"/>
                      <a:pt x="2545" y="146"/>
                    </a:cubicBezTo>
                    <a:cubicBezTo>
                      <a:pt x="2545" y="146"/>
                      <a:pt x="924" y="214"/>
                      <a:pt x="0" y="1042"/>
                    </a:cubicBezTo>
                    <a:lnTo>
                      <a:pt x="7572" y="1042"/>
                    </a:lnTo>
                    <a:close/>
                  </a:path>
                </a:pathLst>
              </a:custGeom>
              <a:solidFill>
                <a:srgbClr val="98C03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9" name="Freeform 52"/>
              <p:cNvSpPr>
                <a:spLocks/>
              </p:cNvSpPr>
              <p:nvPr/>
            </p:nvSpPr>
            <p:spPr bwMode="auto">
              <a:xfrm>
                <a:off x="-25037" y="6757126"/>
                <a:ext cx="372006" cy="99045"/>
              </a:xfrm>
              <a:custGeom>
                <a:avLst/>
                <a:gdLst>
                  <a:gd name="T0" fmla="*/ 0 w 3001"/>
                  <a:gd name="T1" fmla="*/ 799 h 799"/>
                  <a:gd name="T2" fmla="*/ 0 w 3001"/>
                  <a:gd name="T3" fmla="*/ 0 h 799"/>
                  <a:gd name="T4" fmla="*/ 3001 w 3001"/>
                  <a:gd name="T5" fmla="*/ 117 h 799"/>
                  <a:gd name="T6" fmla="*/ 1910 w 3001"/>
                  <a:gd name="T7" fmla="*/ 799 h 799"/>
                  <a:gd name="T8" fmla="*/ 0 w 3001"/>
                  <a:gd name="T9" fmla="*/ 799 h 799"/>
                </a:gdLst>
                <a:ahLst/>
                <a:cxnLst>
                  <a:cxn ang="0">
                    <a:pos x="T0" y="T1"/>
                  </a:cxn>
                  <a:cxn ang="0">
                    <a:pos x="T2" y="T3"/>
                  </a:cxn>
                  <a:cxn ang="0">
                    <a:pos x="T4" y="T5"/>
                  </a:cxn>
                  <a:cxn ang="0">
                    <a:pos x="T6" y="T7"/>
                  </a:cxn>
                  <a:cxn ang="0">
                    <a:pos x="T8" y="T9"/>
                  </a:cxn>
                </a:cxnLst>
                <a:rect l="0" t="0" r="r" b="b"/>
                <a:pathLst>
                  <a:path w="3001" h="799">
                    <a:moveTo>
                      <a:pt x="0" y="799"/>
                    </a:moveTo>
                    <a:lnTo>
                      <a:pt x="0" y="0"/>
                    </a:lnTo>
                    <a:lnTo>
                      <a:pt x="3001" y="117"/>
                    </a:lnTo>
                    <a:lnTo>
                      <a:pt x="1910" y="799"/>
                    </a:lnTo>
                    <a:lnTo>
                      <a:pt x="0" y="799"/>
                    </a:lnTo>
                    <a:close/>
                  </a:path>
                </a:pathLst>
              </a:custGeom>
              <a:solidFill>
                <a:srgbClr val="DB465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0" name="Freeform 53"/>
              <p:cNvSpPr>
                <a:spLocks/>
              </p:cNvSpPr>
              <p:nvPr/>
            </p:nvSpPr>
            <p:spPr bwMode="auto">
              <a:xfrm>
                <a:off x="168465" y="6296365"/>
                <a:ext cx="2964642" cy="559806"/>
              </a:xfrm>
              <a:custGeom>
                <a:avLst/>
                <a:gdLst>
                  <a:gd name="T0" fmla="*/ 10753 w 12733"/>
                  <a:gd name="T1" fmla="*/ 1176 h 2404"/>
                  <a:gd name="T2" fmla="*/ 5292 w 12733"/>
                  <a:gd name="T3" fmla="*/ 684 h 2404"/>
                  <a:gd name="T4" fmla="*/ 0 w 12733"/>
                  <a:gd name="T5" fmla="*/ 2404 h 2404"/>
                  <a:gd name="T6" fmla="*/ 3906 w 12733"/>
                  <a:gd name="T7" fmla="*/ 2404 h 2404"/>
                  <a:gd name="T8" fmla="*/ 7578 w 12733"/>
                  <a:gd name="T9" fmla="*/ 1348 h 2404"/>
                  <a:gd name="T10" fmla="*/ 10920 w 12733"/>
                  <a:gd name="T11" fmla="*/ 2404 h 2404"/>
                  <a:gd name="T12" fmla="*/ 12733 w 12733"/>
                  <a:gd name="T13" fmla="*/ 2404 h 2404"/>
                  <a:gd name="T14" fmla="*/ 10753 w 12733"/>
                  <a:gd name="T15" fmla="*/ 1176 h 24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733" h="2404">
                    <a:moveTo>
                      <a:pt x="10753" y="1176"/>
                    </a:moveTo>
                    <a:cubicBezTo>
                      <a:pt x="7884" y="0"/>
                      <a:pt x="5292" y="684"/>
                      <a:pt x="5292" y="684"/>
                    </a:cubicBezTo>
                    <a:cubicBezTo>
                      <a:pt x="2328" y="1104"/>
                      <a:pt x="0" y="2404"/>
                      <a:pt x="0" y="2404"/>
                    </a:cubicBezTo>
                    <a:cubicBezTo>
                      <a:pt x="3906" y="2404"/>
                      <a:pt x="3906" y="2404"/>
                      <a:pt x="3906" y="2404"/>
                    </a:cubicBezTo>
                    <a:cubicBezTo>
                      <a:pt x="5256" y="1702"/>
                      <a:pt x="7578" y="1348"/>
                      <a:pt x="7578" y="1348"/>
                    </a:cubicBezTo>
                    <a:cubicBezTo>
                      <a:pt x="9924" y="928"/>
                      <a:pt x="10920" y="2404"/>
                      <a:pt x="10920" y="2404"/>
                    </a:cubicBezTo>
                    <a:cubicBezTo>
                      <a:pt x="12733" y="2404"/>
                      <a:pt x="12733" y="2404"/>
                      <a:pt x="12733" y="2404"/>
                    </a:cubicBezTo>
                    <a:cubicBezTo>
                      <a:pt x="12433" y="2001"/>
                      <a:pt x="10753" y="1176"/>
                      <a:pt x="10753" y="1176"/>
                    </a:cubicBezTo>
                    <a:close/>
                  </a:path>
                </a:pathLst>
              </a:custGeom>
              <a:solidFill>
                <a:srgbClr val="5EBBD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1" name="Freeform 54"/>
              <p:cNvSpPr>
                <a:spLocks/>
              </p:cNvSpPr>
              <p:nvPr/>
            </p:nvSpPr>
            <p:spPr bwMode="auto">
              <a:xfrm>
                <a:off x="2145265" y="6558542"/>
                <a:ext cx="930324" cy="244574"/>
              </a:xfrm>
              <a:custGeom>
                <a:avLst/>
                <a:gdLst>
                  <a:gd name="T0" fmla="*/ 0 w 3996"/>
                  <a:gd name="T1" fmla="*/ 150 h 1050"/>
                  <a:gd name="T2" fmla="*/ 3996 w 3996"/>
                  <a:gd name="T3" fmla="*/ 1050 h 1050"/>
                  <a:gd name="T4" fmla="*/ 1746 w 3996"/>
                  <a:gd name="T5" fmla="*/ 666 h 1050"/>
                  <a:gd name="T6" fmla="*/ 0 w 3996"/>
                  <a:gd name="T7" fmla="*/ 150 h 1050"/>
                </a:gdLst>
                <a:ahLst/>
                <a:cxnLst>
                  <a:cxn ang="0">
                    <a:pos x="T0" y="T1"/>
                  </a:cxn>
                  <a:cxn ang="0">
                    <a:pos x="T2" y="T3"/>
                  </a:cxn>
                  <a:cxn ang="0">
                    <a:pos x="T4" y="T5"/>
                  </a:cxn>
                  <a:cxn ang="0">
                    <a:pos x="T6" y="T7"/>
                  </a:cxn>
                </a:cxnLst>
                <a:rect l="0" t="0" r="r" b="b"/>
                <a:pathLst>
                  <a:path w="3996" h="1050">
                    <a:moveTo>
                      <a:pt x="0" y="150"/>
                    </a:moveTo>
                    <a:cubicBezTo>
                      <a:pt x="0" y="150"/>
                      <a:pt x="2412" y="0"/>
                      <a:pt x="3996" y="1050"/>
                    </a:cubicBezTo>
                    <a:cubicBezTo>
                      <a:pt x="3996" y="1050"/>
                      <a:pt x="2394" y="612"/>
                      <a:pt x="1746" y="666"/>
                    </a:cubicBezTo>
                    <a:cubicBezTo>
                      <a:pt x="1746" y="666"/>
                      <a:pt x="840" y="72"/>
                      <a:pt x="0" y="150"/>
                    </a:cubicBezTo>
                    <a:close/>
                  </a:path>
                </a:pathLst>
              </a:custGeom>
              <a:solidFill>
                <a:srgbClr val="086DB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2" name="Freeform 55"/>
              <p:cNvSpPr>
                <a:spLocks/>
              </p:cNvSpPr>
              <p:nvPr/>
            </p:nvSpPr>
            <p:spPr bwMode="auto">
              <a:xfrm>
                <a:off x="2551732" y="6680147"/>
                <a:ext cx="581375" cy="176024"/>
              </a:xfrm>
              <a:custGeom>
                <a:avLst/>
                <a:gdLst>
                  <a:gd name="T0" fmla="*/ 684 w 2497"/>
                  <a:gd name="T1" fmla="*/ 756 h 756"/>
                  <a:gd name="T2" fmla="*/ 0 w 2497"/>
                  <a:gd name="T3" fmla="*/ 144 h 756"/>
                  <a:gd name="T4" fmla="*/ 2250 w 2497"/>
                  <a:gd name="T5" fmla="*/ 528 h 756"/>
                  <a:gd name="T6" fmla="*/ 2497 w 2497"/>
                  <a:gd name="T7" fmla="*/ 756 h 756"/>
                  <a:gd name="T8" fmla="*/ 684 w 2497"/>
                  <a:gd name="T9" fmla="*/ 756 h 756"/>
                </a:gdLst>
                <a:ahLst/>
                <a:cxnLst>
                  <a:cxn ang="0">
                    <a:pos x="T0" y="T1"/>
                  </a:cxn>
                  <a:cxn ang="0">
                    <a:pos x="T2" y="T3"/>
                  </a:cxn>
                  <a:cxn ang="0">
                    <a:pos x="T4" y="T5"/>
                  </a:cxn>
                  <a:cxn ang="0">
                    <a:pos x="T6" y="T7"/>
                  </a:cxn>
                  <a:cxn ang="0">
                    <a:pos x="T8" y="T9"/>
                  </a:cxn>
                </a:cxnLst>
                <a:rect l="0" t="0" r="r" b="b"/>
                <a:pathLst>
                  <a:path w="2497" h="756">
                    <a:moveTo>
                      <a:pt x="684" y="756"/>
                    </a:moveTo>
                    <a:cubicBezTo>
                      <a:pt x="684" y="756"/>
                      <a:pt x="150" y="174"/>
                      <a:pt x="0" y="144"/>
                    </a:cubicBezTo>
                    <a:cubicBezTo>
                      <a:pt x="0" y="144"/>
                      <a:pt x="906" y="0"/>
                      <a:pt x="2250" y="528"/>
                    </a:cubicBezTo>
                    <a:cubicBezTo>
                      <a:pt x="2497" y="756"/>
                      <a:pt x="2497" y="756"/>
                      <a:pt x="2497" y="756"/>
                    </a:cubicBezTo>
                    <a:lnTo>
                      <a:pt x="684" y="756"/>
                    </a:lnTo>
                    <a:close/>
                  </a:path>
                </a:pathLst>
              </a:custGeom>
              <a:solidFill>
                <a:srgbClr val="168BC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3" name="Freeform 56"/>
              <p:cNvSpPr>
                <a:spLocks/>
              </p:cNvSpPr>
              <p:nvPr/>
            </p:nvSpPr>
            <p:spPr bwMode="auto">
              <a:xfrm>
                <a:off x="168465" y="6467679"/>
                <a:ext cx="1152462" cy="388492"/>
              </a:xfrm>
              <a:custGeom>
                <a:avLst/>
                <a:gdLst>
                  <a:gd name="T0" fmla="*/ 4950 w 4950"/>
                  <a:gd name="T1" fmla="*/ 0 h 1668"/>
                  <a:gd name="T2" fmla="*/ 1974 w 4950"/>
                  <a:gd name="T3" fmla="*/ 1668 h 1668"/>
                  <a:gd name="T4" fmla="*/ 0 w 4950"/>
                  <a:gd name="T5" fmla="*/ 1668 h 1668"/>
                  <a:gd name="T6" fmla="*/ 4950 w 4950"/>
                  <a:gd name="T7" fmla="*/ 0 h 1668"/>
                </a:gdLst>
                <a:ahLst/>
                <a:cxnLst>
                  <a:cxn ang="0">
                    <a:pos x="T0" y="T1"/>
                  </a:cxn>
                  <a:cxn ang="0">
                    <a:pos x="T2" y="T3"/>
                  </a:cxn>
                  <a:cxn ang="0">
                    <a:pos x="T4" y="T5"/>
                  </a:cxn>
                  <a:cxn ang="0">
                    <a:pos x="T6" y="T7"/>
                  </a:cxn>
                </a:cxnLst>
                <a:rect l="0" t="0" r="r" b="b"/>
                <a:pathLst>
                  <a:path w="4950" h="1668">
                    <a:moveTo>
                      <a:pt x="4950" y="0"/>
                    </a:moveTo>
                    <a:cubicBezTo>
                      <a:pt x="4950" y="0"/>
                      <a:pt x="2796" y="756"/>
                      <a:pt x="1974" y="1668"/>
                    </a:cubicBezTo>
                    <a:cubicBezTo>
                      <a:pt x="0" y="1668"/>
                      <a:pt x="0" y="1668"/>
                      <a:pt x="0" y="1668"/>
                    </a:cubicBezTo>
                    <a:cubicBezTo>
                      <a:pt x="0" y="1668"/>
                      <a:pt x="2196" y="462"/>
                      <a:pt x="4950" y="0"/>
                    </a:cubicBezTo>
                    <a:close/>
                  </a:path>
                </a:pathLst>
              </a:custGeom>
              <a:solidFill>
                <a:srgbClr val="84C5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4" name="Freeform 57"/>
              <p:cNvSpPr>
                <a:spLocks/>
              </p:cNvSpPr>
              <p:nvPr/>
            </p:nvSpPr>
            <p:spPr bwMode="auto">
              <a:xfrm>
                <a:off x="-25037" y="6497553"/>
                <a:ext cx="769795" cy="300109"/>
              </a:xfrm>
              <a:custGeom>
                <a:avLst/>
                <a:gdLst>
                  <a:gd name="T0" fmla="*/ 0 w 3306"/>
                  <a:gd name="T1" fmla="*/ 455 h 1289"/>
                  <a:gd name="T2" fmla="*/ 3306 w 3306"/>
                  <a:gd name="T3" fmla="*/ 499 h 1289"/>
                  <a:gd name="T4" fmla="*/ 1434 w 3306"/>
                  <a:gd name="T5" fmla="*/ 1242 h 1289"/>
                  <a:gd name="T6" fmla="*/ 0 w 3306"/>
                  <a:gd name="T7" fmla="*/ 1115 h 1289"/>
                  <a:gd name="T8" fmla="*/ 0 w 3306"/>
                  <a:gd name="T9" fmla="*/ 455 h 1289"/>
                </a:gdLst>
                <a:ahLst/>
                <a:cxnLst>
                  <a:cxn ang="0">
                    <a:pos x="T0" y="T1"/>
                  </a:cxn>
                  <a:cxn ang="0">
                    <a:pos x="T2" y="T3"/>
                  </a:cxn>
                  <a:cxn ang="0">
                    <a:pos x="T4" y="T5"/>
                  </a:cxn>
                  <a:cxn ang="0">
                    <a:pos x="T6" y="T7"/>
                  </a:cxn>
                  <a:cxn ang="0">
                    <a:pos x="T8" y="T9"/>
                  </a:cxn>
                </a:cxnLst>
                <a:rect l="0" t="0" r="r" b="b"/>
                <a:pathLst>
                  <a:path w="3306" h="1289">
                    <a:moveTo>
                      <a:pt x="0" y="455"/>
                    </a:moveTo>
                    <a:cubicBezTo>
                      <a:pt x="0" y="455"/>
                      <a:pt x="1368" y="0"/>
                      <a:pt x="3306" y="499"/>
                    </a:cubicBezTo>
                    <a:cubicBezTo>
                      <a:pt x="1434" y="1242"/>
                      <a:pt x="1434" y="1242"/>
                      <a:pt x="1434" y="1242"/>
                    </a:cubicBezTo>
                    <a:cubicBezTo>
                      <a:pt x="1434" y="1242"/>
                      <a:pt x="643" y="1289"/>
                      <a:pt x="0" y="1115"/>
                    </a:cubicBezTo>
                    <a:lnTo>
                      <a:pt x="0" y="455"/>
                    </a:lnTo>
                    <a:close/>
                  </a:path>
                </a:pathLst>
              </a:custGeom>
              <a:solidFill>
                <a:srgbClr val="DE667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5" name="Freeform 58"/>
              <p:cNvSpPr>
                <a:spLocks/>
              </p:cNvSpPr>
              <p:nvPr/>
            </p:nvSpPr>
            <p:spPr bwMode="auto">
              <a:xfrm>
                <a:off x="1464846" y="6624737"/>
                <a:ext cx="958587" cy="231434"/>
              </a:xfrm>
              <a:custGeom>
                <a:avLst/>
                <a:gdLst>
                  <a:gd name="T0" fmla="*/ 0 w 4117"/>
                  <a:gd name="T1" fmla="*/ 994 h 994"/>
                  <a:gd name="T2" fmla="*/ 4117 w 4117"/>
                  <a:gd name="T3" fmla="*/ 98 h 994"/>
                  <a:gd name="T4" fmla="*/ 1572 w 4117"/>
                  <a:gd name="T5" fmla="*/ 994 h 994"/>
                  <a:gd name="T6" fmla="*/ 0 w 4117"/>
                  <a:gd name="T7" fmla="*/ 994 h 994"/>
                </a:gdLst>
                <a:ahLst/>
                <a:cxnLst>
                  <a:cxn ang="0">
                    <a:pos x="T0" y="T1"/>
                  </a:cxn>
                  <a:cxn ang="0">
                    <a:pos x="T2" y="T3"/>
                  </a:cxn>
                  <a:cxn ang="0">
                    <a:pos x="T4" y="T5"/>
                  </a:cxn>
                  <a:cxn ang="0">
                    <a:pos x="T6" y="T7"/>
                  </a:cxn>
                </a:cxnLst>
                <a:rect l="0" t="0" r="r" b="b"/>
                <a:pathLst>
                  <a:path w="4117" h="994">
                    <a:moveTo>
                      <a:pt x="0" y="994"/>
                    </a:moveTo>
                    <a:cubicBezTo>
                      <a:pt x="0" y="994"/>
                      <a:pt x="1760" y="0"/>
                      <a:pt x="4117" y="98"/>
                    </a:cubicBezTo>
                    <a:cubicBezTo>
                      <a:pt x="4117" y="98"/>
                      <a:pt x="2748" y="166"/>
                      <a:pt x="1572" y="994"/>
                    </a:cubicBezTo>
                    <a:lnTo>
                      <a:pt x="0" y="994"/>
                    </a:lnTo>
                    <a:close/>
                  </a:path>
                </a:pathLst>
              </a:custGeom>
              <a:solidFill>
                <a:srgbClr val="559A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3" name="组合 2"/>
            <p:cNvGrpSpPr/>
            <p:nvPr/>
          </p:nvGrpSpPr>
          <p:grpSpPr>
            <a:xfrm flipV="1">
              <a:off x="8801100" y="0"/>
              <a:ext cx="3421688" cy="647837"/>
              <a:chOff x="560928" y="4648200"/>
              <a:chExt cx="11661860" cy="2207971"/>
            </a:xfrm>
          </p:grpSpPr>
          <p:sp>
            <p:nvSpPr>
              <p:cNvPr id="78" name="Freeform 50"/>
              <p:cNvSpPr>
                <a:spLocks/>
              </p:cNvSpPr>
              <p:nvPr/>
            </p:nvSpPr>
            <p:spPr bwMode="auto">
              <a:xfrm>
                <a:off x="8435977" y="4648200"/>
                <a:ext cx="3786811" cy="1985747"/>
              </a:xfrm>
              <a:custGeom>
                <a:avLst/>
                <a:gdLst>
                  <a:gd name="T0" fmla="*/ 0 w 5371"/>
                  <a:gd name="T1" fmla="*/ 2116 h 2816"/>
                  <a:gd name="T2" fmla="*/ 5371 w 5371"/>
                  <a:gd name="T3" fmla="*/ 1649 h 2816"/>
                  <a:gd name="T4" fmla="*/ 5371 w 5371"/>
                  <a:gd name="T5" fmla="*/ 2816 h 2816"/>
                  <a:gd name="T6" fmla="*/ 583 w 5371"/>
                  <a:gd name="T7" fmla="*/ 2434 h 2816"/>
                  <a:gd name="T8" fmla="*/ 0 w 5371"/>
                  <a:gd name="T9" fmla="*/ 2116 h 2816"/>
                </a:gdLst>
                <a:ahLst/>
                <a:cxnLst>
                  <a:cxn ang="0">
                    <a:pos x="T0" y="T1"/>
                  </a:cxn>
                  <a:cxn ang="0">
                    <a:pos x="T2" y="T3"/>
                  </a:cxn>
                  <a:cxn ang="0">
                    <a:pos x="T4" y="T5"/>
                  </a:cxn>
                  <a:cxn ang="0">
                    <a:pos x="T6" y="T7"/>
                  </a:cxn>
                  <a:cxn ang="0">
                    <a:pos x="T8" y="T9"/>
                  </a:cxn>
                </a:cxnLst>
                <a:rect l="0" t="0" r="r" b="b"/>
                <a:pathLst>
                  <a:path w="5371" h="2816">
                    <a:moveTo>
                      <a:pt x="0" y="2116"/>
                    </a:moveTo>
                    <a:cubicBezTo>
                      <a:pt x="0" y="2116"/>
                      <a:pt x="2088" y="0"/>
                      <a:pt x="5371" y="1649"/>
                    </a:cubicBezTo>
                    <a:cubicBezTo>
                      <a:pt x="5371" y="2816"/>
                      <a:pt x="5371" y="2816"/>
                      <a:pt x="5371" y="2816"/>
                    </a:cubicBezTo>
                    <a:cubicBezTo>
                      <a:pt x="5371" y="2816"/>
                      <a:pt x="3299" y="1233"/>
                      <a:pt x="583" y="2434"/>
                    </a:cubicBezTo>
                    <a:lnTo>
                      <a:pt x="0" y="2116"/>
                    </a:lnTo>
                    <a:close/>
                  </a:path>
                </a:pathLst>
              </a:custGeom>
              <a:solidFill>
                <a:srgbClr val="F3CC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9" name="Freeform 51"/>
              <p:cNvSpPr>
                <a:spLocks/>
              </p:cNvSpPr>
              <p:nvPr/>
            </p:nvSpPr>
            <p:spPr bwMode="auto">
              <a:xfrm>
                <a:off x="5595118" y="6121182"/>
                <a:ext cx="5338998" cy="734989"/>
              </a:xfrm>
              <a:custGeom>
                <a:avLst/>
                <a:gdLst>
                  <a:gd name="T0" fmla="*/ 7572 w 7572"/>
                  <a:gd name="T1" fmla="*/ 1042 h 1042"/>
                  <a:gd name="T2" fmla="*/ 2545 w 7572"/>
                  <a:gd name="T3" fmla="*/ 146 h 1042"/>
                  <a:gd name="T4" fmla="*/ 0 w 7572"/>
                  <a:gd name="T5" fmla="*/ 1042 h 1042"/>
                  <a:gd name="T6" fmla="*/ 7572 w 7572"/>
                  <a:gd name="T7" fmla="*/ 1042 h 1042"/>
                </a:gdLst>
                <a:ahLst/>
                <a:cxnLst>
                  <a:cxn ang="0">
                    <a:pos x="T0" y="T1"/>
                  </a:cxn>
                  <a:cxn ang="0">
                    <a:pos x="T2" y="T3"/>
                  </a:cxn>
                  <a:cxn ang="0">
                    <a:pos x="T4" y="T5"/>
                  </a:cxn>
                  <a:cxn ang="0">
                    <a:pos x="T6" y="T7"/>
                  </a:cxn>
                </a:cxnLst>
                <a:rect l="0" t="0" r="r" b="b"/>
                <a:pathLst>
                  <a:path w="7572" h="1042">
                    <a:moveTo>
                      <a:pt x="7572" y="1042"/>
                    </a:moveTo>
                    <a:cubicBezTo>
                      <a:pt x="7572" y="1042"/>
                      <a:pt x="4451" y="0"/>
                      <a:pt x="2545" y="146"/>
                    </a:cubicBezTo>
                    <a:cubicBezTo>
                      <a:pt x="2545" y="146"/>
                      <a:pt x="924" y="214"/>
                      <a:pt x="0" y="1042"/>
                    </a:cubicBezTo>
                    <a:lnTo>
                      <a:pt x="7572" y="1042"/>
                    </a:lnTo>
                    <a:close/>
                  </a:path>
                </a:pathLst>
              </a:custGeom>
              <a:solidFill>
                <a:srgbClr val="98C03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0" name="Freeform 53"/>
              <p:cNvSpPr>
                <a:spLocks/>
              </p:cNvSpPr>
              <p:nvPr/>
            </p:nvSpPr>
            <p:spPr bwMode="auto">
              <a:xfrm>
                <a:off x="560928" y="5160966"/>
                <a:ext cx="8977534" cy="1695205"/>
              </a:xfrm>
              <a:custGeom>
                <a:avLst/>
                <a:gdLst>
                  <a:gd name="T0" fmla="*/ 10753 w 12733"/>
                  <a:gd name="T1" fmla="*/ 1176 h 2404"/>
                  <a:gd name="T2" fmla="*/ 5292 w 12733"/>
                  <a:gd name="T3" fmla="*/ 684 h 2404"/>
                  <a:gd name="T4" fmla="*/ 0 w 12733"/>
                  <a:gd name="T5" fmla="*/ 2404 h 2404"/>
                  <a:gd name="T6" fmla="*/ 3906 w 12733"/>
                  <a:gd name="T7" fmla="*/ 2404 h 2404"/>
                  <a:gd name="T8" fmla="*/ 7578 w 12733"/>
                  <a:gd name="T9" fmla="*/ 1348 h 2404"/>
                  <a:gd name="T10" fmla="*/ 10920 w 12733"/>
                  <a:gd name="T11" fmla="*/ 2404 h 2404"/>
                  <a:gd name="T12" fmla="*/ 12733 w 12733"/>
                  <a:gd name="T13" fmla="*/ 2404 h 2404"/>
                  <a:gd name="T14" fmla="*/ 10753 w 12733"/>
                  <a:gd name="T15" fmla="*/ 1176 h 24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733" h="2404">
                    <a:moveTo>
                      <a:pt x="10753" y="1176"/>
                    </a:moveTo>
                    <a:cubicBezTo>
                      <a:pt x="7884" y="0"/>
                      <a:pt x="5292" y="684"/>
                      <a:pt x="5292" y="684"/>
                    </a:cubicBezTo>
                    <a:cubicBezTo>
                      <a:pt x="2328" y="1104"/>
                      <a:pt x="0" y="2404"/>
                      <a:pt x="0" y="2404"/>
                    </a:cubicBezTo>
                    <a:cubicBezTo>
                      <a:pt x="3906" y="2404"/>
                      <a:pt x="3906" y="2404"/>
                      <a:pt x="3906" y="2404"/>
                    </a:cubicBezTo>
                    <a:cubicBezTo>
                      <a:pt x="5256" y="1702"/>
                      <a:pt x="7578" y="1348"/>
                      <a:pt x="7578" y="1348"/>
                    </a:cubicBezTo>
                    <a:cubicBezTo>
                      <a:pt x="9924" y="928"/>
                      <a:pt x="10920" y="2404"/>
                      <a:pt x="10920" y="2404"/>
                    </a:cubicBezTo>
                    <a:cubicBezTo>
                      <a:pt x="12733" y="2404"/>
                      <a:pt x="12733" y="2404"/>
                      <a:pt x="12733" y="2404"/>
                    </a:cubicBezTo>
                    <a:cubicBezTo>
                      <a:pt x="12433" y="2001"/>
                      <a:pt x="10753" y="1176"/>
                      <a:pt x="10753" y="1176"/>
                    </a:cubicBezTo>
                    <a:close/>
                  </a:path>
                </a:pathLst>
              </a:custGeom>
              <a:solidFill>
                <a:srgbClr val="5EBBD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1" name="Freeform 54"/>
              <p:cNvSpPr>
                <a:spLocks/>
              </p:cNvSpPr>
              <p:nvPr/>
            </p:nvSpPr>
            <p:spPr bwMode="auto">
              <a:xfrm>
                <a:off x="6547076" y="5954889"/>
                <a:ext cx="2817210" cy="740620"/>
              </a:xfrm>
              <a:custGeom>
                <a:avLst/>
                <a:gdLst>
                  <a:gd name="T0" fmla="*/ 0 w 3996"/>
                  <a:gd name="T1" fmla="*/ 150 h 1050"/>
                  <a:gd name="T2" fmla="*/ 3996 w 3996"/>
                  <a:gd name="T3" fmla="*/ 1050 h 1050"/>
                  <a:gd name="T4" fmla="*/ 1746 w 3996"/>
                  <a:gd name="T5" fmla="*/ 666 h 1050"/>
                  <a:gd name="T6" fmla="*/ 0 w 3996"/>
                  <a:gd name="T7" fmla="*/ 150 h 1050"/>
                </a:gdLst>
                <a:ahLst/>
                <a:cxnLst>
                  <a:cxn ang="0">
                    <a:pos x="T0" y="T1"/>
                  </a:cxn>
                  <a:cxn ang="0">
                    <a:pos x="T2" y="T3"/>
                  </a:cxn>
                  <a:cxn ang="0">
                    <a:pos x="T4" y="T5"/>
                  </a:cxn>
                  <a:cxn ang="0">
                    <a:pos x="T6" y="T7"/>
                  </a:cxn>
                </a:cxnLst>
                <a:rect l="0" t="0" r="r" b="b"/>
                <a:pathLst>
                  <a:path w="3996" h="1050">
                    <a:moveTo>
                      <a:pt x="0" y="150"/>
                    </a:moveTo>
                    <a:cubicBezTo>
                      <a:pt x="0" y="150"/>
                      <a:pt x="2412" y="0"/>
                      <a:pt x="3996" y="1050"/>
                    </a:cubicBezTo>
                    <a:cubicBezTo>
                      <a:pt x="3996" y="1050"/>
                      <a:pt x="2394" y="612"/>
                      <a:pt x="1746" y="666"/>
                    </a:cubicBezTo>
                    <a:cubicBezTo>
                      <a:pt x="1746" y="666"/>
                      <a:pt x="840" y="72"/>
                      <a:pt x="0" y="150"/>
                    </a:cubicBezTo>
                    <a:close/>
                  </a:path>
                </a:pathLst>
              </a:custGeom>
              <a:solidFill>
                <a:srgbClr val="086DB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2" name="Freeform 55"/>
              <p:cNvSpPr>
                <a:spLocks/>
              </p:cNvSpPr>
              <p:nvPr/>
            </p:nvSpPr>
            <p:spPr bwMode="auto">
              <a:xfrm>
                <a:off x="7777940" y="6323135"/>
                <a:ext cx="1760522" cy="533036"/>
              </a:xfrm>
              <a:custGeom>
                <a:avLst/>
                <a:gdLst>
                  <a:gd name="T0" fmla="*/ 684 w 2497"/>
                  <a:gd name="T1" fmla="*/ 756 h 756"/>
                  <a:gd name="T2" fmla="*/ 0 w 2497"/>
                  <a:gd name="T3" fmla="*/ 144 h 756"/>
                  <a:gd name="T4" fmla="*/ 2250 w 2497"/>
                  <a:gd name="T5" fmla="*/ 528 h 756"/>
                  <a:gd name="T6" fmla="*/ 2497 w 2497"/>
                  <a:gd name="T7" fmla="*/ 756 h 756"/>
                  <a:gd name="T8" fmla="*/ 684 w 2497"/>
                  <a:gd name="T9" fmla="*/ 756 h 756"/>
                </a:gdLst>
                <a:ahLst/>
                <a:cxnLst>
                  <a:cxn ang="0">
                    <a:pos x="T0" y="T1"/>
                  </a:cxn>
                  <a:cxn ang="0">
                    <a:pos x="T2" y="T3"/>
                  </a:cxn>
                  <a:cxn ang="0">
                    <a:pos x="T4" y="T5"/>
                  </a:cxn>
                  <a:cxn ang="0">
                    <a:pos x="T6" y="T7"/>
                  </a:cxn>
                  <a:cxn ang="0">
                    <a:pos x="T8" y="T9"/>
                  </a:cxn>
                </a:cxnLst>
                <a:rect l="0" t="0" r="r" b="b"/>
                <a:pathLst>
                  <a:path w="2497" h="756">
                    <a:moveTo>
                      <a:pt x="684" y="756"/>
                    </a:moveTo>
                    <a:cubicBezTo>
                      <a:pt x="684" y="756"/>
                      <a:pt x="150" y="174"/>
                      <a:pt x="0" y="144"/>
                    </a:cubicBezTo>
                    <a:cubicBezTo>
                      <a:pt x="0" y="144"/>
                      <a:pt x="906" y="0"/>
                      <a:pt x="2250" y="528"/>
                    </a:cubicBezTo>
                    <a:cubicBezTo>
                      <a:pt x="2497" y="756"/>
                      <a:pt x="2497" y="756"/>
                      <a:pt x="2497" y="756"/>
                    </a:cubicBezTo>
                    <a:lnTo>
                      <a:pt x="684" y="756"/>
                    </a:lnTo>
                    <a:close/>
                  </a:path>
                </a:pathLst>
              </a:custGeom>
              <a:solidFill>
                <a:srgbClr val="168BC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3" name="Freeform 56"/>
              <p:cNvSpPr>
                <a:spLocks/>
              </p:cNvSpPr>
              <p:nvPr/>
            </p:nvSpPr>
            <p:spPr bwMode="auto">
              <a:xfrm>
                <a:off x="560928" y="5679738"/>
                <a:ext cx="3489887" cy="1176433"/>
              </a:xfrm>
              <a:custGeom>
                <a:avLst/>
                <a:gdLst>
                  <a:gd name="T0" fmla="*/ 4950 w 4950"/>
                  <a:gd name="T1" fmla="*/ 0 h 1668"/>
                  <a:gd name="T2" fmla="*/ 1974 w 4950"/>
                  <a:gd name="T3" fmla="*/ 1668 h 1668"/>
                  <a:gd name="T4" fmla="*/ 0 w 4950"/>
                  <a:gd name="T5" fmla="*/ 1668 h 1668"/>
                  <a:gd name="T6" fmla="*/ 4950 w 4950"/>
                  <a:gd name="T7" fmla="*/ 0 h 1668"/>
                </a:gdLst>
                <a:ahLst/>
                <a:cxnLst>
                  <a:cxn ang="0">
                    <a:pos x="T0" y="T1"/>
                  </a:cxn>
                  <a:cxn ang="0">
                    <a:pos x="T2" y="T3"/>
                  </a:cxn>
                  <a:cxn ang="0">
                    <a:pos x="T4" y="T5"/>
                  </a:cxn>
                  <a:cxn ang="0">
                    <a:pos x="T6" y="T7"/>
                  </a:cxn>
                </a:cxnLst>
                <a:rect l="0" t="0" r="r" b="b"/>
                <a:pathLst>
                  <a:path w="4950" h="1668">
                    <a:moveTo>
                      <a:pt x="4950" y="0"/>
                    </a:moveTo>
                    <a:cubicBezTo>
                      <a:pt x="4950" y="0"/>
                      <a:pt x="2796" y="756"/>
                      <a:pt x="1974" y="1668"/>
                    </a:cubicBezTo>
                    <a:cubicBezTo>
                      <a:pt x="0" y="1668"/>
                      <a:pt x="0" y="1668"/>
                      <a:pt x="0" y="1668"/>
                    </a:cubicBezTo>
                    <a:cubicBezTo>
                      <a:pt x="0" y="1668"/>
                      <a:pt x="2196" y="462"/>
                      <a:pt x="4950" y="0"/>
                    </a:cubicBezTo>
                    <a:close/>
                  </a:path>
                </a:pathLst>
              </a:custGeom>
              <a:solidFill>
                <a:srgbClr val="84C5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4" name="Freeform 58"/>
              <p:cNvSpPr>
                <a:spLocks/>
              </p:cNvSpPr>
              <p:nvPr/>
            </p:nvSpPr>
            <p:spPr bwMode="auto">
              <a:xfrm>
                <a:off x="4486628" y="6155341"/>
                <a:ext cx="2902796" cy="700830"/>
              </a:xfrm>
              <a:custGeom>
                <a:avLst/>
                <a:gdLst>
                  <a:gd name="T0" fmla="*/ 0 w 4117"/>
                  <a:gd name="T1" fmla="*/ 994 h 994"/>
                  <a:gd name="T2" fmla="*/ 4117 w 4117"/>
                  <a:gd name="T3" fmla="*/ 98 h 994"/>
                  <a:gd name="T4" fmla="*/ 1572 w 4117"/>
                  <a:gd name="T5" fmla="*/ 994 h 994"/>
                  <a:gd name="T6" fmla="*/ 0 w 4117"/>
                  <a:gd name="T7" fmla="*/ 994 h 994"/>
                </a:gdLst>
                <a:ahLst/>
                <a:cxnLst>
                  <a:cxn ang="0">
                    <a:pos x="T0" y="T1"/>
                  </a:cxn>
                  <a:cxn ang="0">
                    <a:pos x="T2" y="T3"/>
                  </a:cxn>
                  <a:cxn ang="0">
                    <a:pos x="T4" y="T5"/>
                  </a:cxn>
                  <a:cxn ang="0">
                    <a:pos x="T6" y="T7"/>
                  </a:cxn>
                </a:cxnLst>
                <a:rect l="0" t="0" r="r" b="b"/>
                <a:pathLst>
                  <a:path w="4117" h="994">
                    <a:moveTo>
                      <a:pt x="0" y="994"/>
                    </a:moveTo>
                    <a:cubicBezTo>
                      <a:pt x="0" y="994"/>
                      <a:pt x="1760" y="0"/>
                      <a:pt x="4117" y="98"/>
                    </a:cubicBezTo>
                    <a:cubicBezTo>
                      <a:pt x="4117" y="98"/>
                      <a:pt x="2748" y="166"/>
                      <a:pt x="1572" y="994"/>
                    </a:cubicBezTo>
                    <a:lnTo>
                      <a:pt x="0" y="994"/>
                    </a:lnTo>
                    <a:close/>
                  </a:path>
                </a:pathLst>
              </a:custGeom>
              <a:solidFill>
                <a:srgbClr val="559A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5" name="Freeform 59"/>
              <p:cNvSpPr>
                <a:spLocks/>
              </p:cNvSpPr>
              <p:nvPr/>
            </p:nvSpPr>
            <p:spPr bwMode="auto">
              <a:xfrm>
                <a:off x="8900320" y="5909844"/>
                <a:ext cx="3322468" cy="946327"/>
              </a:xfrm>
              <a:custGeom>
                <a:avLst/>
                <a:gdLst>
                  <a:gd name="T0" fmla="*/ 0 w 4712"/>
                  <a:gd name="T1" fmla="*/ 612 h 1342"/>
                  <a:gd name="T2" fmla="*/ 2648 w 4712"/>
                  <a:gd name="T3" fmla="*/ 241 h 1342"/>
                  <a:gd name="T4" fmla="*/ 4712 w 4712"/>
                  <a:gd name="T5" fmla="*/ 1027 h 1342"/>
                  <a:gd name="T6" fmla="*/ 4712 w 4712"/>
                  <a:gd name="T7" fmla="*/ 1342 h 1342"/>
                  <a:gd name="T8" fmla="*/ 4588 w 4712"/>
                  <a:gd name="T9" fmla="*/ 1342 h 1342"/>
                  <a:gd name="T10" fmla="*/ 2728 w 4712"/>
                  <a:gd name="T11" fmla="*/ 273 h 1342"/>
                  <a:gd name="T12" fmla="*/ 785 w 4712"/>
                  <a:gd name="T13" fmla="*/ 770 h 1342"/>
                  <a:gd name="T14" fmla="*/ 0 w 4712"/>
                  <a:gd name="T15" fmla="*/ 612 h 134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712" h="1342">
                    <a:moveTo>
                      <a:pt x="0" y="612"/>
                    </a:moveTo>
                    <a:cubicBezTo>
                      <a:pt x="0" y="612"/>
                      <a:pt x="812" y="0"/>
                      <a:pt x="2648" y="241"/>
                    </a:cubicBezTo>
                    <a:cubicBezTo>
                      <a:pt x="2648" y="241"/>
                      <a:pt x="3916" y="394"/>
                      <a:pt x="4712" y="1027"/>
                    </a:cubicBezTo>
                    <a:cubicBezTo>
                      <a:pt x="4712" y="1342"/>
                      <a:pt x="4712" y="1342"/>
                      <a:pt x="4712" y="1342"/>
                    </a:cubicBezTo>
                    <a:cubicBezTo>
                      <a:pt x="4588" y="1342"/>
                      <a:pt x="4588" y="1342"/>
                      <a:pt x="4588" y="1342"/>
                    </a:cubicBezTo>
                    <a:cubicBezTo>
                      <a:pt x="4588" y="1342"/>
                      <a:pt x="4416" y="513"/>
                      <a:pt x="2728" y="273"/>
                    </a:cubicBezTo>
                    <a:cubicBezTo>
                      <a:pt x="2728" y="273"/>
                      <a:pt x="1687" y="104"/>
                      <a:pt x="785" y="770"/>
                    </a:cubicBezTo>
                    <a:lnTo>
                      <a:pt x="0" y="612"/>
                    </a:lnTo>
                    <a:close/>
                  </a:path>
                </a:pathLst>
              </a:custGeom>
              <a:solidFill>
                <a:srgbClr val="E26B1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sp>
        <p:nvSpPr>
          <p:cNvPr id="86" name="Text Placeholder 11" descr="e7d195523061f1c0dc554706afe4c72a60a25314cbaece805811E654B44695D34D35691164BB3D154CCFD5D798F6FEAD99EAA8F1ADC3D4AFA5BC9ED0BB3A4B45073A038AC38E89AB54D31AA59602B9F1AF515D2DA0EBB7AB45FA3A5B4B65729FCD61772C0E8112D71FCFA6F69E6E615643061221A7D4C3A336328987F7DF8577A0567C5A47397019"/>
          <p:cNvSpPr txBox="1">
            <a:spLocks/>
          </p:cNvSpPr>
          <p:nvPr/>
        </p:nvSpPr>
        <p:spPr>
          <a:xfrm>
            <a:off x="2968979" y="169683"/>
            <a:ext cx="6254042" cy="654406"/>
          </a:xfrm>
          <a:prstGeom prst="rect">
            <a:avLst/>
          </a:prstGeom>
        </p:spPr>
        <p:txBody>
          <a:bodyPr anchor="ct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buNone/>
            </a:pPr>
            <a:r>
              <a:rPr lang="en-US" altLang="zh-CN" dirty="0">
                <a:solidFill>
                  <a:schemeClr val="tx1">
                    <a:lumMod val="65000"/>
                    <a:lumOff val="35000"/>
                  </a:schemeClr>
                </a:solidFill>
                <a:latin typeface="微软雅黑" panose="020B0503020204020204" pitchFamily="34" charset="-122"/>
                <a:ea typeface="微软雅黑" panose="020B0503020204020204" pitchFamily="34" charset="-122"/>
              </a:rPr>
              <a:t>MORE THAN </a:t>
            </a:r>
            <a:r>
              <a:rPr lang="en-US" altLang="zh-CN" dirty="0">
                <a:solidFill>
                  <a:srgbClr val="F56A47"/>
                </a:solidFill>
                <a:latin typeface="微软雅黑" panose="020B0503020204020204" pitchFamily="34" charset="-122"/>
                <a:ea typeface="微软雅黑" panose="020B0503020204020204" pitchFamily="34" charset="-122"/>
              </a:rPr>
              <a:t>POWERPOINT</a:t>
            </a:r>
            <a:endParaRPr lang="zh-CN" altLang="en-US" dirty="0">
              <a:solidFill>
                <a:srgbClr val="F56A47"/>
              </a:solidFill>
              <a:latin typeface="微软雅黑" panose="020B0503020204020204" pitchFamily="34" charset="-122"/>
              <a:ea typeface="微软雅黑" panose="020B0503020204020204" pitchFamily="34" charset="-122"/>
            </a:endParaRPr>
          </a:p>
        </p:txBody>
      </p:sp>
      <p:pic>
        <p:nvPicPr>
          <p:cNvPr id="90" name="图片 89" descr="e7d195523061f1c0dc554706afe4c72a60a25314cbaece805811E654B44695D34D35691164BB3D154CCFD5D798F6FEAD99EAA8F1ADC3D4AFA5BC9ED0BB3A4B45073A038AC38E89AB54D31AA59602B9F1AF515D2DA0EBB7AB45FA3A5B4B65729FCD61772C0E8112D71FCFA6F69E6E615643061221A7D4C3A336328987F7DF8577A0567C5A47397019"/>
          <p:cNvPicPr>
            <a:picLocks noChangeAspect="1"/>
          </p:cNvPicPr>
          <p:nvPr/>
        </p:nvPicPr>
        <p:blipFill rotWithShape="1">
          <a:blip r:embed="rId3">
            <a:biLevel thresh="75000"/>
            <a:extLst>
              <a:ext uri="{BEBA8EAE-BF5A-486C-A8C5-ECC9F3942E4B}">
                <a14:imgProps xmlns:a14="http://schemas.microsoft.com/office/drawing/2010/main">
                  <a14:imgLayer r:embed="rId4">
                    <a14:imgEffect>
                      <a14:saturation sat="66000"/>
                    </a14:imgEffect>
                  </a14:imgLayer>
                </a14:imgProps>
              </a:ext>
            </a:extLst>
          </a:blip>
          <a:srcRect t="76775"/>
          <a:stretch/>
        </p:blipFill>
        <p:spPr>
          <a:xfrm rot="10800000" flipV="1">
            <a:off x="762454" y="799094"/>
            <a:ext cx="10776402" cy="45719"/>
          </a:xfrm>
          <a:prstGeom prst="rect">
            <a:avLst/>
          </a:prstGeom>
        </p:spPr>
      </p:pic>
      <p:grpSp>
        <p:nvGrpSpPr>
          <p:cNvPr id="2" name="组合 1" descr="e7d195523061f1c0dc554706afe4c72a60a25314cbaece805811E654B44695D34D35691164BB3D154CCFD5D798F6FEAD99EAA8F1ADC3D4AFA5BC9ED0BB3A4B45073A038AC38E89AB54D31AA59602B9F1AF515D2DA0EBB7AB45FA3A5B4B65729FCD61772C0E8112D71FCFA6F69E6E615643061221A7D4C3A336328987F7DF8577A0567C5A47397019"/>
          <p:cNvGrpSpPr/>
          <p:nvPr/>
        </p:nvGrpSpPr>
        <p:grpSpPr>
          <a:xfrm>
            <a:off x="1582058" y="2377115"/>
            <a:ext cx="1711130" cy="3908200"/>
            <a:chOff x="1582058" y="2377115"/>
            <a:chExt cx="1711130" cy="3908200"/>
          </a:xfrm>
        </p:grpSpPr>
        <p:sp>
          <p:nvSpPr>
            <p:cNvPr id="94" name="Oval 4"/>
            <p:cNvSpPr/>
            <p:nvPr/>
          </p:nvSpPr>
          <p:spPr>
            <a:xfrm>
              <a:off x="1854746" y="3347978"/>
              <a:ext cx="1097022" cy="1097022"/>
            </a:xfrm>
            <a:prstGeom prst="ellipse">
              <a:avLst/>
            </a:prstGeom>
            <a:solidFill>
              <a:srgbClr val="F7F7F7"/>
            </a:solidFill>
            <a:ln w="19050" cap="flat" cmpd="sng" algn="ctr">
              <a:gradFill flip="none" rotWithShape="1">
                <a:gsLst>
                  <a:gs pos="0">
                    <a:sysClr val="window" lastClr="FFFFFF"/>
                  </a:gs>
                  <a:gs pos="100000">
                    <a:sysClr val="window" lastClr="FFFFFF">
                      <a:lumMod val="85000"/>
                    </a:sysClr>
                  </a:gs>
                </a:gsLst>
                <a:lin ang="2700000" scaled="1"/>
                <a:tileRect/>
              </a:gradFill>
              <a:prstDash val="solid"/>
              <a:miter lim="800000"/>
            </a:ln>
            <a:effectLst>
              <a:outerShdw blurRad="177800" dist="889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entury Gothic"/>
                <a:ea typeface="微软雅黑"/>
                <a:cs typeface="+mn-cs"/>
              </a:endParaRPr>
            </a:p>
          </p:txBody>
        </p:sp>
        <p:sp>
          <p:nvSpPr>
            <p:cNvPr id="95" name="Rectangle 5"/>
            <p:cNvSpPr/>
            <p:nvPr/>
          </p:nvSpPr>
          <p:spPr>
            <a:xfrm>
              <a:off x="1946057" y="2866173"/>
              <a:ext cx="914400" cy="1055716"/>
            </a:xfrm>
            <a:prstGeom prst="rect">
              <a:avLst/>
            </a:prstGeom>
            <a:solidFill>
              <a:sysClr val="window" lastClr="FFFFFF">
                <a:lumMod val="85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entury Gothic"/>
                <a:ea typeface="微软雅黑"/>
                <a:cs typeface="+mn-cs"/>
              </a:endParaRPr>
            </a:p>
          </p:txBody>
        </p:sp>
        <p:sp>
          <p:nvSpPr>
            <p:cNvPr id="96" name="Oval 4"/>
            <p:cNvSpPr/>
            <p:nvPr/>
          </p:nvSpPr>
          <p:spPr>
            <a:xfrm>
              <a:off x="1900337" y="3418969"/>
              <a:ext cx="1005840" cy="1005840"/>
            </a:xfrm>
            <a:prstGeom prst="ellipse">
              <a:avLst/>
            </a:prstGeom>
            <a:gradFill>
              <a:gsLst>
                <a:gs pos="0">
                  <a:srgbClr val="F35833"/>
                </a:gs>
                <a:gs pos="100000">
                  <a:srgbClr val="F67352"/>
                </a:gs>
              </a:gsLst>
              <a:lin ang="5400000" scaled="1"/>
            </a:gradFill>
            <a:ln w="12700" cap="flat" cmpd="sng" algn="ctr">
              <a:no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entury Gothic"/>
                <a:ea typeface="微软雅黑"/>
                <a:cs typeface="+mn-cs"/>
              </a:endParaRPr>
            </a:p>
          </p:txBody>
        </p:sp>
        <p:sp>
          <p:nvSpPr>
            <p:cNvPr id="97" name="Rectangle 7"/>
            <p:cNvSpPr/>
            <p:nvPr/>
          </p:nvSpPr>
          <p:spPr>
            <a:xfrm>
              <a:off x="1946057" y="2820454"/>
              <a:ext cx="914400" cy="45719"/>
            </a:xfrm>
            <a:prstGeom prst="rect">
              <a:avLst/>
            </a:prstGeom>
            <a:gradFill>
              <a:gsLst>
                <a:gs pos="0">
                  <a:srgbClr val="616264"/>
                </a:gs>
                <a:gs pos="100000">
                  <a:srgbClr val="999A9E"/>
                </a:gs>
              </a:gsLst>
              <a:lin ang="5400000" scaled="1"/>
            </a:gradFill>
            <a:ln w="12700" cap="flat" cmpd="sng" algn="ctr">
              <a:no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entury Gothic"/>
                <a:ea typeface="微软雅黑"/>
                <a:cs typeface="+mn-cs"/>
              </a:endParaRPr>
            </a:p>
          </p:txBody>
        </p:sp>
        <p:grpSp>
          <p:nvGrpSpPr>
            <p:cNvPr id="98" name="Group 29"/>
            <p:cNvGrpSpPr/>
            <p:nvPr/>
          </p:nvGrpSpPr>
          <p:grpSpPr>
            <a:xfrm>
              <a:off x="2191830" y="3748278"/>
              <a:ext cx="422853" cy="355745"/>
              <a:chOff x="5368132" y="2625725"/>
              <a:chExt cx="465138" cy="391319"/>
            </a:xfrm>
            <a:solidFill>
              <a:sysClr val="window" lastClr="FFFFFF"/>
            </a:solidFill>
          </p:grpSpPr>
          <p:sp>
            <p:nvSpPr>
              <p:cNvPr id="99" name="AutoShape 120"/>
              <p:cNvSpPr>
                <a:spLocks/>
              </p:cNvSpPr>
              <p:nvPr/>
            </p:nvSpPr>
            <p:spPr bwMode="auto">
              <a:xfrm>
                <a:off x="5484813" y="2727325"/>
                <a:ext cx="231775" cy="2317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948" y="16070"/>
                    </a:moveTo>
                    <a:cubicBezTo>
                      <a:pt x="14037" y="19468"/>
                      <a:pt x="8925" y="19859"/>
                      <a:pt x="5529" y="16948"/>
                    </a:cubicBezTo>
                    <a:cubicBezTo>
                      <a:pt x="2130" y="14038"/>
                      <a:pt x="1740" y="8924"/>
                      <a:pt x="4651" y="5527"/>
                    </a:cubicBezTo>
                    <a:cubicBezTo>
                      <a:pt x="7559" y="2131"/>
                      <a:pt x="12674" y="1740"/>
                      <a:pt x="16070" y="4650"/>
                    </a:cubicBezTo>
                    <a:cubicBezTo>
                      <a:pt x="19466" y="7560"/>
                      <a:pt x="19859" y="12673"/>
                      <a:pt x="16948" y="16070"/>
                    </a:cubicBezTo>
                    <a:moveTo>
                      <a:pt x="10800" y="0"/>
                    </a:moveTo>
                    <a:cubicBezTo>
                      <a:pt x="4833" y="0"/>
                      <a:pt x="0" y="4834"/>
                      <a:pt x="0" y="10800"/>
                    </a:cubicBezTo>
                    <a:cubicBezTo>
                      <a:pt x="0" y="16765"/>
                      <a:pt x="4833" y="21599"/>
                      <a:pt x="10800" y="21599"/>
                    </a:cubicBezTo>
                    <a:cubicBezTo>
                      <a:pt x="16764" y="21599"/>
                      <a:pt x="21600" y="16765"/>
                      <a:pt x="21600" y="10800"/>
                    </a:cubicBezTo>
                    <a:cubicBezTo>
                      <a:pt x="21600" y="4834"/>
                      <a:pt x="16764" y="0"/>
                      <a:pt x="10800" y="0"/>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tabLst/>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ea typeface="微软雅黑"/>
                  <a:sym typeface="Gill Sans" charset="0"/>
                </a:endParaRPr>
              </a:p>
            </p:txBody>
          </p:sp>
          <p:sp>
            <p:nvSpPr>
              <p:cNvPr id="100" name="AutoShape 121"/>
              <p:cNvSpPr>
                <a:spLocks/>
              </p:cNvSpPr>
              <p:nvPr/>
            </p:nvSpPr>
            <p:spPr bwMode="auto">
              <a:xfrm>
                <a:off x="5542757" y="2785269"/>
                <a:ext cx="65088" cy="650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200" y="0"/>
                    </a:moveTo>
                    <a:cubicBezTo>
                      <a:pt x="8596" y="0"/>
                      <a:pt x="0" y="8596"/>
                      <a:pt x="0" y="19195"/>
                    </a:cubicBezTo>
                    <a:lnTo>
                      <a:pt x="0" y="19199"/>
                    </a:lnTo>
                    <a:cubicBezTo>
                      <a:pt x="0" y="20524"/>
                      <a:pt x="1068" y="21599"/>
                      <a:pt x="2400" y="21599"/>
                    </a:cubicBezTo>
                    <a:cubicBezTo>
                      <a:pt x="3721" y="21599"/>
                      <a:pt x="4800" y="20524"/>
                      <a:pt x="4800" y="19199"/>
                    </a:cubicBezTo>
                    <a:lnTo>
                      <a:pt x="4800" y="19195"/>
                    </a:lnTo>
                    <a:cubicBezTo>
                      <a:pt x="4800" y="11247"/>
                      <a:pt x="11240" y="4799"/>
                      <a:pt x="19200" y="4799"/>
                    </a:cubicBezTo>
                    <a:cubicBezTo>
                      <a:pt x="20521" y="4799"/>
                      <a:pt x="21600" y="3724"/>
                      <a:pt x="21600" y="2399"/>
                    </a:cubicBezTo>
                    <a:cubicBezTo>
                      <a:pt x="21600" y="1075"/>
                      <a:pt x="20521" y="0"/>
                      <a:pt x="19200" y="0"/>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tabLst/>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ea typeface="微软雅黑"/>
                  <a:sym typeface="Gill Sans" charset="0"/>
                </a:endParaRPr>
              </a:p>
            </p:txBody>
          </p:sp>
          <p:sp>
            <p:nvSpPr>
              <p:cNvPr id="101" name="AutoShape 122"/>
              <p:cNvSpPr>
                <a:spLocks/>
              </p:cNvSpPr>
              <p:nvPr/>
            </p:nvSpPr>
            <p:spPr bwMode="auto">
              <a:xfrm>
                <a:off x="5368132" y="2625725"/>
                <a:ext cx="465138" cy="39131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9199"/>
                    </a:moveTo>
                    <a:cubicBezTo>
                      <a:pt x="20249" y="19642"/>
                      <a:pt x="19948" y="19999"/>
                      <a:pt x="19575" y="19999"/>
                    </a:cubicBezTo>
                    <a:lnTo>
                      <a:pt x="2024" y="19999"/>
                    </a:lnTo>
                    <a:cubicBezTo>
                      <a:pt x="1651" y="19999"/>
                      <a:pt x="1349" y="19642"/>
                      <a:pt x="1349" y="19199"/>
                    </a:cubicBezTo>
                    <a:lnTo>
                      <a:pt x="1349" y="7200"/>
                    </a:lnTo>
                    <a:cubicBezTo>
                      <a:pt x="1349" y="6809"/>
                      <a:pt x="1588" y="6475"/>
                      <a:pt x="1914" y="6411"/>
                    </a:cubicBezTo>
                    <a:lnTo>
                      <a:pt x="5588" y="5684"/>
                    </a:lnTo>
                    <a:lnTo>
                      <a:pt x="6797" y="2103"/>
                    </a:lnTo>
                    <a:cubicBezTo>
                      <a:pt x="6900" y="1799"/>
                      <a:pt x="7148" y="1600"/>
                      <a:pt x="7424" y="1600"/>
                    </a:cubicBezTo>
                    <a:lnTo>
                      <a:pt x="14174" y="1600"/>
                    </a:lnTo>
                    <a:cubicBezTo>
                      <a:pt x="14450" y="1600"/>
                      <a:pt x="14698" y="1799"/>
                      <a:pt x="14801" y="2103"/>
                    </a:cubicBezTo>
                    <a:lnTo>
                      <a:pt x="16010" y="5684"/>
                    </a:lnTo>
                    <a:lnTo>
                      <a:pt x="19685" y="6411"/>
                    </a:lnTo>
                    <a:cubicBezTo>
                      <a:pt x="20011" y="6475"/>
                      <a:pt x="20249" y="6809"/>
                      <a:pt x="20249" y="7200"/>
                    </a:cubicBezTo>
                    <a:cubicBezTo>
                      <a:pt x="20249" y="7200"/>
                      <a:pt x="20249" y="19199"/>
                      <a:pt x="20249" y="19199"/>
                    </a:cubicBezTo>
                    <a:close/>
                    <a:moveTo>
                      <a:pt x="19907" y="4832"/>
                    </a:moveTo>
                    <a:lnTo>
                      <a:pt x="16981" y="4254"/>
                    </a:lnTo>
                    <a:lnTo>
                      <a:pt x="16054" y="1507"/>
                    </a:lnTo>
                    <a:cubicBezTo>
                      <a:pt x="15745" y="591"/>
                      <a:pt x="15006" y="0"/>
                      <a:pt x="14174" y="0"/>
                    </a:cubicBezTo>
                    <a:lnTo>
                      <a:pt x="7424" y="0"/>
                    </a:lnTo>
                    <a:cubicBezTo>
                      <a:pt x="6593" y="0"/>
                      <a:pt x="5854" y="591"/>
                      <a:pt x="5543" y="1509"/>
                    </a:cubicBezTo>
                    <a:lnTo>
                      <a:pt x="4618" y="4254"/>
                    </a:lnTo>
                    <a:lnTo>
                      <a:pt x="1692" y="4832"/>
                    </a:lnTo>
                    <a:cubicBezTo>
                      <a:pt x="711" y="5025"/>
                      <a:pt x="0" y="6020"/>
                      <a:pt x="0" y="7200"/>
                    </a:cubicBezTo>
                    <a:lnTo>
                      <a:pt x="0" y="19199"/>
                    </a:lnTo>
                    <a:cubicBezTo>
                      <a:pt x="0" y="20523"/>
                      <a:pt x="908" y="21600"/>
                      <a:pt x="2024" y="21600"/>
                    </a:cubicBezTo>
                    <a:lnTo>
                      <a:pt x="19575" y="21600"/>
                    </a:lnTo>
                    <a:cubicBezTo>
                      <a:pt x="20691" y="21600"/>
                      <a:pt x="21600" y="20523"/>
                      <a:pt x="21600" y="19199"/>
                    </a:cubicBezTo>
                    <a:lnTo>
                      <a:pt x="21600" y="7200"/>
                    </a:lnTo>
                    <a:cubicBezTo>
                      <a:pt x="21600" y="6020"/>
                      <a:pt x="20888" y="5025"/>
                      <a:pt x="19907" y="4832"/>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tabLst/>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ea typeface="微软雅黑"/>
                  <a:sym typeface="Gill Sans" charset="0"/>
                </a:endParaRPr>
              </a:p>
            </p:txBody>
          </p:sp>
        </p:grpSp>
        <p:sp>
          <p:nvSpPr>
            <p:cNvPr id="102" name="TextBox 36"/>
            <p:cNvSpPr txBox="1"/>
            <p:nvPr/>
          </p:nvSpPr>
          <p:spPr>
            <a:xfrm>
              <a:off x="1998489" y="2377115"/>
              <a:ext cx="763351" cy="461665"/>
            </a:xfrm>
            <a:prstGeom prst="rect">
              <a:avLst/>
            </a:prstGeom>
            <a:noFill/>
          </p:spPr>
          <p:txBody>
            <a:bodyPr wrap="none" rtlCol="0">
              <a:spAutoFit/>
            </a:bodyPr>
            <a:lstStyle/>
            <a:p>
              <a:pPr algn="ctr"/>
              <a:r>
                <a:rPr lang="en-US" sz="2400">
                  <a:solidFill>
                    <a:prstClr val="black">
                      <a:lumMod val="75000"/>
                      <a:lumOff val="25000"/>
                    </a:prstClr>
                  </a:solidFill>
                  <a:latin typeface="Century Gothic" panose="020B0502020202020204" pitchFamily="34" charset="0"/>
                  <a:ea typeface="微软雅黑"/>
                </a:rPr>
                <a:t>17%</a:t>
              </a:r>
            </a:p>
          </p:txBody>
        </p:sp>
        <p:sp>
          <p:nvSpPr>
            <p:cNvPr id="103" name="TextBox 37"/>
            <p:cNvSpPr txBox="1"/>
            <p:nvPr/>
          </p:nvSpPr>
          <p:spPr>
            <a:xfrm>
              <a:off x="1997830" y="4547255"/>
              <a:ext cx="1005403" cy="338554"/>
            </a:xfrm>
            <a:prstGeom prst="rect">
              <a:avLst/>
            </a:prstGeom>
            <a:noFill/>
          </p:spPr>
          <p:txBody>
            <a:bodyPr wrap="none" rtlCol="0">
              <a:spAutoFit/>
            </a:bodyPr>
            <a:lstStyle/>
            <a:p>
              <a:pPr algn="ctr"/>
              <a:r>
                <a:rPr lang="zh-CN" altLang="en-US" sz="1600" b="1" dirty="0">
                  <a:solidFill>
                    <a:srgbClr val="616264"/>
                  </a:solidFill>
                  <a:latin typeface="Century Gothic"/>
                  <a:ea typeface="微软雅黑"/>
                </a:rPr>
                <a:t>添加标题</a:t>
              </a:r>
              <a:endParaRPr lang="en-US" altLang="zh-CN" sz="1600" b="1" dirty="0">
                <a:solidFill>
                  <a:srgbClr val="616264"/>
                </a:solidFill>
                <a:latin typeface="Century Gothic"/>
                <a:ea typeface="微软雅黑"/>
              </a:endParaRPr>
            </a:p>
          </p:txBody>
        </p:sp>
        <p:sp>
          <p:nvSpPr>
            <p:cNvPr id="104" name="Rectangle 68"/>
            <p:cNvSpPr/>
            <p:nvPr/>
          </p:nvSpPr>
          <p:spPr>
            <a:xfrm flipH="1">
              <a:off x="1582058" y="4900320"/>
              <a:ext cx="1711130" cy="1384995"/>
            </a:xfrm>
            <a:prstGeom prst="rect">
              <a:avLst/>
            </a:prstGeom>
          </p:spPr>
          <p:txBody>
            <a:bodyPr wrap="square">
              <a:spAutoFit/>
            </a:bodyPr>
            <a:lstStyle/>
            <a:p>
              <a:pPr algn="ctr"/>
              <a:r>
                <a:rPr lang="en-US" altLang="zh-CN" sz="1400" dirty="0">
                  <a:solidFill>
                    <a:prstClr val="white">
                      <a:lumMod val="50000"/>
                    </a:prstClr>
                  </a:solidFill>
                  <a:latin typeface="Century Gothic"/>
                  <a:ea typeface="微软雅黑"/>
                </a:rPr>
                <a:t>There are many variations of passages but the majority have suffered alteration</a:t>
              </a:r>
              <a:endParaRPr lang="zh-CN" altLang="en-US" sz="1400" dirty="0">
                <a:solidFill>
                  <a:prstClr val="white">
                    <a:lumMod val="50000"/>
                  </a:prstClr>
                </a:solidFill>
                <a:latin typeface="Century Gothic"/>
                <a:ea typeface="微软雅黑"/>
              </a:endParaRPr>
            </a:p>
          </p:txBody>
        </p:sp>
      </p:grpSp>
      <p:grpSp>
        <p:nvGrpSpPr>
          <p:cNvPr id="4" name="组合 3" descr="e7d195523061f1c0dc554706afe4c72a60a25314cbaece805811E654B44695D34D35691164BB3D154CCFD5D798F6FEAD99EAA8F1ADC3D4AFA5BC9ED0BB3A4B45073A038AC38E89AB54D31AA59602B9F1AF515D2DA0EBB7AB45FA3A5B4B65729FCD61772C0E8112D71FCFA6F69E6E615643061221A7D4C3A336328987F7DF8577A0567C5A47397019"/>
          <p:cNvGrpSpPr/>
          <p:nvPr/>
        </p:nvGrpSpPr>
        <p:grpSpPr>
          <a:xfrm>
            <a:off x="3474609" y="1647848"/>
            <a:ext cx="1711130" cy="4637467"/>
            <a:chOff x="3474609" y="1647848"/>
            <a:chExt cx="1711130" cy="4637467"/>
          </a:xfrm>
        </p:grpSpPr>
        <p:sp>
          <p:nvSpPr>
            <p:cNvPr id="105" name="TextBox 35"/>
            <p:cNvSpPr txBox="1"/>
            <p:nvPr/>
          </p:nvSpPr>
          <p:spPr>
            <a:xfrm>
              <a:off x="3882806" y="1647848"/>
              <a:ext cx="763351" cy="461665"/>
            </a:xfrm>
            <a:prstGeom prst="rect">
              <a:avLst/>
            </a:prstGeom>
            <a:noFill/>
          </p:spPr>
          <p:txBody>
            <a:bodyPr wrap="none" rtlCol="0">
              <a:spAutoFit/>
            </a:bodyPr>
            <a:lstStyle/>
            <a:p>
              <a:pPr algn="ctr"/>
              <a:r>
                <a:rPr lang="en-US" sz="2400">
                  <a:solidFill>
                    <a:prstClr val="black">
                      <a:lumMod val="75000"/>
                      <a:lumOff val="25000"/>
                    </a:prstClr>
                  </a:solidFill>
                  <a:latin typeface="Century Gothic" panose="020B0502020202020204" pitchFamily="34" charset="0"/>
                  <a:ea typeface="微软雅黑"/>
                </a:rPr>
                <a:t>25%</a:t>
              </a:r>
            </a:p>
          </p:txBody>
        </p:sp>
        <p:sp>
          <p:nvSpPr>
            <p:cNvPr id="106" name="Oval 4"/>
            <p:cNvSpPr/>
            <p:nvPr/>
          </p:nvSpPr>
          <p:spPr>
            <a:xfrm>
              <a:off x="3705317" y="3347978"/>
              <a:ext cx="1097022" cy="1097022"/>
            </a:xfrm>
            <a:prstGeom prst="ellipse">
              <a:avLst/>
            </a:prstGeom>
            <a:solidFill>
              <a:srgbClr val="F7F7F7"/>
            </a:solidFill>
            <a:ln w="19050" cap="flat" cmpd="sng" algn="ctr">
              <a:gradFill flip="none" rotWithShape="1">
                <a:gsLst>
                  <a:gs pos="0">
                    <a:sysClr val="window" lastClr="FFFFFF"/>
                  </a:gs>
                  <a:gs pos="100000">
                    <a:sysClr val="window" lastClr="FFFFFF">
                      <a:lumMod val="85000"/>
                    </a:sysClr>
                  </a:gs>
                </a:gsLst>
                <a:lin ang="2700000" scaled="1"/>
                <a:tileRect/>
              </a:gradFill>
              <a:prstDash val="solid"/>
              <a:miter lim="800000"/>
            </a:ln>
            <a:effectLst>
              <a:outerShdw blurRad="177800" dist="889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entury Gothic"/>
                <a:ea typeface="微软雅黑"/>
                <a:cs typeface="+mn-cs"/>
              </a:endParaRPr>
            </a:p>
          </p:txBody>
        </p:sp>
        <p:sp>
          <p:nvSpPr>
            <p:cNvPr id="107" name="TextBox 38"/>
            <p:cNvSpPr txBox="1"/>
            <p:nvPr/>
          </p:nvSpPr>
          <p:spPr>
            <a:xfrm>
              <a:off x="3827473" y="4547255"/>
              <a:ext cx="1005403" cy="338554"/>
            </a:xfrm>
            <a:prstGeom prst="rect">
              <a:avLst/>
            </a:prstGeom>
            <a:noFill/>
          </p:spPr>
          <p:txBody>
            <a:bodyPr wrap="none" rtlCol="0">
              <a:spAutoFit/>
            </a:bodyPr>
            <a:lstStyle/>
            <a:p>
              <a:pPr algn="r"/>
              <a:r>
                <a:rPr lang="zh-CN" altLang="en-US" sz="1600" b="1" dirty="0">
                  <a:solidFill>
                    <a:srgbClr val="616264"/>
                  </a:solidFill>
                  <a:latin typeface="Century Gothic"/>
                  <a:ea typeface="微软雅黑"/>
                </a:rPr>
                <a:t>添加标题</a:t>
              </a:r>
              <a:endParaRPr lang="en-US" altLang="zh-CN" sz="1600" b="1" dirty="0">
                <a:solidFill>
                  <a:srgbClr val="616264"/>
                </a:solidFill>
                <a:latin typeface="Century Gothic"/>
                <a:ea typeface="微软雅黑"/>
              </a:endParaRPr>
            </a:p>
          </p:txBody>
        </p:sp>
        <p:grpSp>
          <p:nvGrpSpPr>
            <p:cNvPr id="108" name="Group 9"/>
            <p:cNvGrpSpPr/>
            <p:nvPr/>
          </p:nvGrpSpPr>
          <p:grpSpPr>
            <a:xfrm>
              <a:off x="3757458" y="2088935"/>
              <a:ext cx="1005840" cy="2335874"/>
              <a:chOff x="3032758" y="2599008"/>
              <a:chExt cx="1005840" cy="2335874"/>
            </a:xfrm>
          </p:grpSpPr>
          <p:sp>
            <p:nvSpPr>
              <p:cNvPr id="109" name="Rectangle 10"/>
              <p:cNvSpPr/>
              <p:nvPr/>
            </p:nvSpPr>
            <p:spPr>
              <a:xfrm>
                <a:off x="3078478" y="2644727"/>
                <a:ext cx="914400" cy="1787235"/>
              </a:xfrm>
              <a:prstGeom prst="rect">
                <a:avLst/>
              </a:prstGeom>
              <a:solidFill>
                <a:sysClr val="window" lastClr="FFFFFF">
                  <a:lumMod val="85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entury Gothic"/>
                  <a:ea typeface="微软雅黑"/>
                  <a:cs typeface="+mn-cs"/>
                </a:endParaRPr>
              </a:p>
            </p:txBody>
          </p:sp>
          <p:sp>
            <p:nvSpPr>
              <p:cNvPr id="110" name="Oval 11"/>
              <p:cNvSpPr/>
              <p:nvPr/>
            </p:nvSpPr>
            <p:spPr>
              <a:xfrm>
                <a:off x="3032758" y="3929042"/>
                <a:ext cx="1005840" cy="1005840"/>
              </a:xfrm>
              <a:prstGeom prst="ellipse">
                <a:avLst/>
              </a:prstGeom>
              <a:gradFill>
                <a:gsLst>
                  <a:gs pos="0">
                    <a:srgbClr val="FDBC19"/>
                  </a:gs>
                  <a:gs pos="100000">
                    <a:srgbClr val="FEC841"/>
                  </a:gs>
                </a:gsLst>
                <a:lin ang="5400000" scaled="1"/>
              </a:gradFill>
              <a:ln w="12700" cap="flat" cmpd="sng" algn="ctr">
                <a:no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entury Gothic"/>
                  <a:ea typeface="微软雅黑"/>
                  <a:cs typeface="+mn-cs"/>
                </a:endParaRPr>
              </a:p>
            </p:txBody>
          </p:sp>
          <p:sp>
            <p:nvSpPr>
              <p:cNvPr id="111" name="Rectangle 12"/>
              <p:cNvSpPr/>
              <p:nvPr/>
            </p:nvSpPr>
            <p:spPr>
              <a:xfrm>
                <a:off x="3078478" y="2599008"/>
                <a:ext cx="914400" cy="45719"/>
              </a:xfrm>
              <a:prstGeom prst="rect">
                <a:avLst/>
              </a:prstGeom>
              <a:gradFill>
                <a:gsLst>
                  <a:gs pos="0">
                    <a:srgbClr val="616264"/>
                  </a:gs>
                  <a:gs pos="100000">
                    <a:srgbClr val="999A9E"/>
                  </a:gs>
                </a:gsLst>
                <a:lin ang="5400000" scaled="1"/>
              </a:gradFill>
              <a:ln w="12700" cap="flat" cmpd="sng" algn="ctr">
                <a:no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entury Gothic"/>
                  <a:ea typeface="微软雅黑"/>
                  <a:cs typeface="+mn-cs"/>
                </a:endParaRPr>
              </a:p>
            </p:txBody>
          </p:sp>
        </p:grpSp>
        <p:grpSp>
          <p:nvGrpSpPr>
            <p:cNvPr id="112" name="Group 26"/>
            <p:cNvGrpSpPr/>
            <p:nvPr/>
          </p:nvGrpSpPr>
          <p:grpSpPr>
            <a:xfrm>
              <a:off x="4048951" y="3728073"/>
              <a:ext cx="422853" cy="396154"/>
              <a:chOff x="5368132" y="3540125"/>
              <a:chExt cx="465138" cy="435769"/>
            </a:xfrm>
            <a:solidFill>
              <a:sysClr val="window" lastClr="FFFFFF"/>
            </a:solidFill>
          </p:grpSpPr>
          <p:sp>
            <p:nvSpPr>
              <p:cNvPr id="113" name="AutoShape 110"/>
              <p:cNvSpPr>
                <a:spLocks/>
              </p:cNvSpPr>
              <p:nvPr/>
            </p:nvSpPr>
            <p:spPr bwMode="auto">
              <a:xfrm>
                <a:off x="5426869" y="3598069"/>
                <a:ext cx="347663" cy="2325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699" y="20255"/>
                    </a:moveTo>
                    <a:lnTo>
                      <a:pt x="899" y="20255"/>
                    </a:lnTo>
                    <a:lnTo>
                      <a:pt x="899" y="1350"/>
                    </a:lnTo>
                    <a:lnTo>
                      <a:pt x="20699" y="1350"/>
                    </a:lnTo>
                    <a:cubicBezTo>
                      <a:pt x="20699" y="1350"/>
                      <a:pt x="20699" y="20255"/>
                      <a:pt x="20699" y="20255"/>
                    </a:cubicBezTo>
                    <a:close/>
                    <a:moveTo>
                      <a:pt x="20699" y="0"/>
                    </a:moveTo>
                    <a:lnTo>
                      <a:pt x="899" y="5"/>
                    </a:lnTo>
                    <a:cubicBezTo>
                      <a:pt x="402" y="5"/>
                      <a:pt x="0" y="603"/>
                      <a:pt x="0" y="1350"/>
                    </a:cubicBezTo>
                    <a:lnTo>
                      <a:pt x="0" y="20249"/>
                    </a:lnTo>
                    <a:cubicBezTo>
                      <a:pt x="0" y="20996"/>
                      <a:pt x="402" y="21599"/>
                      <a:pt x="899" y="21599"/>
                    </a:cubicBezTo>
                    <a:lnTo>
                      <a:pt x="20699" y="21599"/>
                    </a:lnTo>
                    <a:cubicBezTo>
                      <a:pt x="21197" y="21599"/>
                      <a:pt x="21600" y="20996"/>
                      <a:pt x="21600" y="20249"/>
                    </a:cubicBezTo>
                    <a:lnTo>
                      <a:pt x="21600" y="1350"/>
                    </a:lnTo>
                    <a:cubicBezTo>
                      <a:pt x="21600" y="603"/>
                      <a:pt x="21197" y="0"/>
                      <a:pt x="20699" y="0"/>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tabLst/>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ea typeface="微软雅黑"/>
                  <a:sym typeface="Gill Sans" charset="0"/>
                </a:endParaRPr>
              </a:p>
            </p:txBody>
          </p:sp>
          <p:sp>
            <p:nvSpPr>
              <p:cNvPr id="114" name="AutoShape 111"/>
              <p:cNvSpPr>
                <a:spLocks/>
              </p:cNvSpPr>
              <p:nvPr/>
            </p:nvSpPr>
            <p:spPr bwMode="auto">
              <a:xfrm>
                <a:off x="5368132" y="3540125"/>
                <a:ext cx="465138" cy="4357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6562"/>
                    </a:moveTo>
                    <a:cubicBezTo>
                      <a:pt x="20249" y="16959"/>
                      <a:pt x="19946" y="17282"/>
                      <a:pt x="19575" y="17282"/>
                    </a:cubicBezTo>
                    <a:lnTo>
                      <a:pt x="13499" y="17282"/>
                    </a:lnTo>
                    <a:lnTo>
                      <a:pt x="8099" y="17282"/>
                    </a:lnTo>
                    <a:lnTo>
                      <a:pt x="2024" y="17282"/>
                    </a:lnTo>
                    <a:cubicBezTo>
                      <a:pt x="1651" y="17282"/>
                      <a:pt x="1349" y="16959"/>
                      <a:pt x="1349" y="16562"/>
                    </a:cubicBezTo>
                    <a:lnTo>
                      <a:pt x="1349" y="2160"/>
                    </a:lnTo>
                    <a:cubicBezTo>
                      <a:pt x="1349" y="1762"/>
                      <a:pt x="1651" y="1440"/>
                      <a:pt x="2024" y="1440"/>
                    </a:cubicBezTo>
                    <a:lnTo>
                      <a:pt x="19575" y="1440"/>
                    </a:lnTo>
                    <a:cubicBezTo>
                      <a:pt x="19946" y="1440"/>
                      <a:pt x="20249" y="1762"/>
                      <a:pt x="20249" y="2160"/>
                    </a:cubicBezTo>
                    <a:cubicBezTo>
                      <a:pt x="20249" y="2160"/>
                      <a:pt x="20249" y="16562"/>
                      <a:pt x="20249" y="16562"/>
                    </a:cubicBezTo>
                    <a:close/>
                    <a:moveTo>
                      <a:pt x="19575" y="0"/>
                    </a:moveTo>
                    <a:lnTo>
                      <a:pt x="2024" y="0"/>
                    </a:lnTo>
                    <a:cubicBezTo>
                      <a:pt x="905" y="0"/>
                      <a:pt x="0" y="966"/>
                      <a:pt x="0" y="2160"/>
                    </a:cubicBezTo>
                    <a:lnTo>
                      <a:pt x="0" y="16562"/>
                    </a:lnTo>
                    <a:cubicBezTo>
                      <a:pt x="0" y="17753"/>
                      <a:pt x="903" y="18718"/>
                      <a:pt x="2018" y="18721"/>
                    </a:cubicBezTo>
                    <a:lnTo>
                      <a:pt x="8774" y="18721"/>
                    </a:lnTo>
                    <a:lnTo>
                      <a:pt x="8774" y="19597"/>
                    </a:lnTo>
                    <a:lnTo>
                      <a:pt x="4561" y="20181"/>
                    </a:lnTo>
                    <a:cubicBezTo>
                      <a:pt x="4260" y="20262"/>
                      <a:pt x="4049" y="20549"/>
                      <a:pt x="4049" y="20879"/>
                    </a:cubicBezTo>
                    <a:cubicBezTo>
                      <a:pt x="4049" y="21277"/>
                      <a:pt x="4351" y="21599"/>
                      <a:pt x="4724" y="21599"/>
                    </a:cubicBezTo>
                    <a:lnTo>
                      <a:pt x="16874" y="21599"/>
                    </a:lnTo>
                    <a:cubicBezTo>
                      <a:pt x="17248" y="21599"/>
                      <a:pt x="17549" y="21277"/>
                      <a:pt x="17549" y="20879"/>
                    </a:cubicBezTo>
                    <a:cubicBezTo>
                      <a:pt x="17549" y="20549"/>
                      <a:pt x="17339" y="20262"/>
                      <a:pt x="17038" y="20181"/>
                    </a:cubicBezTo>
                    <a:lnTo>
                      <a:pt x="12824" y="19597"/>
                    </a:lnTo>
                    <a:lnTo>
                      <a:pt x="12824" y="18721"/>
                    </a:lnTo>
                    <a:lnTo>
                      <a:pt x="19581" y="18721"/>
                    </a:lnTo>
                    <a:cubicBezTo>
                      <a:pt x="20696" y="18718"/>
                      <a:pt x="21600" y="17753"/>
                      <a:pt x="21600" y="16562"/>
                    </a:cubicBezTo>
                    <a:lnTo>
                      <a:pt x="21600" y="2160"/>
                    </a:lnTo>
                    <a:cubicBezTo>
                      <a:pt x="21600" y="966"/>
                      <a:pt x="20692" y="0"/>
                      <a:pt x="19575" y="0"/>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tabLst/>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ea typeface="微软雅黑"/>
                  <a:sym typeface="Gill Sans" charset="0"/>
                </a:endParaRPr>
              </a:p>
            </p:txBody>
          </p:sp>
        </p:grpSp>
        <p:sp>
          <p:nvSpPr>
            <p:cNvPr id="115" name="Rectangle 68"/>
            <p:cNvSpPr/>
            <p:nvPr/>
          </p:nvSpPr>
          <p:spPr>
            <a:xfrm flipH="1">
              <a:off x="3474609" y="4900320"/>
              <a:ext cx="1711130" cy="1384995"/>
            </a:xfrm>
            <a:prstGeom prst="rect">
              <a:avLst/>
            </a:prstGeom>
          </p:spPr>
          <p:txBody>
            <a:bodyPr wrap="square">
              <a:spAutoFit/>
            </a:bodyPr>
            <a:lstStyle/>
            <a:p>
              <a:pPr algn="ctr"/>
              <a:r>
                <a:rPr lang="en-US" altLang="zh-CN" sz="1400" dirty="0">
                  <a:solidFill>
                    <a:prstClr val="white">
                      <a:lumMod val="50000"/>
                    </a:prstClr>
                  </a:solidFill>
                  <a:latin typeface="Century Gothic"/>
                  <a:ea typeface="微软雅黑"/>
                </a:rPr>
                <a:t>There are many variations of passages but the majority have suffered alteration</a:t>
              </a:r>
              <a:endParaRPr lang="zh-CN" altLang="en-US" sz="1400" dirty="0">
                <a:solidFill>
                  <a:prstClr val="white">
                    <a:lumMod val="50000"/>
                  </a:prstClr>
                </a:solidFill>
                <a:latin typeface="Century Gothic"/>
                <a:ea typeface="微软雅黑"/>
              </a:endParaRPr>
            </a:p>
          </p:txBody>
        </p:sp>
      </p:grpSp>
      <p:grpSp>
        <p:nvGrpSpPr>
          <p:cNvPr id="8" name="组合 7" descr="e7d195523061f1c0dc554706afe4c72a60a25314cbaece805811E654B44695D34D35691164BB3D154CCFD5D798F6FEAD99EAA8F1ADC3D4AFA5BC9ED0BB3A4B45073A038AC38E89AB54D31AA59602B9F1AF515D2DA0EBB7AB45FA3A5B4B65729FCD61772C0E8112D71FCFA6F69E6E615643061221A7D4C3A336328987F7DF8577A0567C5A47397019"/>
          <p:cNvGrpSpPr/>
          <p:nvPr/>
        </p:nvGrpSpPr>
        <p:grpSpPr>
          <a:xfrm>
            <a:off x="5367160" y="1270572"/>
            <a:ext cx="1711130" cy="5014743"/>
            <a:chOff x="5367160" y="1270572"/>
            <a:chExt cx="1711130" cy="5014743"/>
          </a:xfrm>
        </p:grpSpPr>
        <p:grpSp>
          <p:nvGrpSpPr>
            <p:cNvPr id="5" name="组合 4"/>
            <p:cNvGrpSpPr/>
            <p:nvPr/>
          </p:nvGrpSpPr>
          <p:grpSpPr>
            <a:xfrm>
              <a:off x="5599431" y="1270572"/>
              <a:ext cx="1125996" cy="3615237"/>
              <a:chOff x="5599431" y="1270572"/>
              <a:chExt cx="1125996" cy="3615237"/>
            </a:xfrm>
          </p:grpSpPr>
          <p:sp>
            <p:nvSpPr>
              <p:cNvPr id="116" name="Oval 4"/>
              <p:cNvSpPr/>
              <p:nvPr/>
            </p:nvSpPr>
            <p:spPr>
              <a:xfrm>
                <a:off x="5599431" y="3347978"/>
                <a:ext cx="1097022" cy="1097022"/>
              </a:xfrm>
              <a:prstGeom prst="ellipse">
                <a:avLst/>
              </a:prstGeom>
              <a:solidFill>
                <a:srgbClr val="F7F7F7"/>
              </a:solidFill>
              <a:ln w="19050" cap="flat" cmpd="sng" algn="ctr">
                <a:gradFill flip="none" rotWithShape="1">
                  <a:gsLst>
                    <a:gs pos="0">
                      <a:sysClr val="window" lastClr="FFFFFF"/>
                    </a:gs>
                    <a:gs pos="100000">
                      <a:sysClr val="window" lastClr="FFFFFF">
                        <a:lumMod val="85000"/>
                      </a:sysClr>
                    </a:gs>
                  </a:gsLst>
                  <a:lin ang="2700000" scaled="1"/>
                  <a:tileRect/>
                </a:gradFill>
                <a:prstDash val="solid"/>
                <a:miter lim="800000"/>
              </a:ln>
              <a:effectLst>
                <a:outerShdw blurRad="177800" dist="889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entury Gothic"/>
                  <a:ea typeface="微软雅黑"/>
                  <a:cs typeface="+mn-cs"/>
                </a:endParaRPr>
              </a:p>
            </p:txBody>
          </p:sp>
          <p:sp>
            <p:nvSpPr>
              <p:cNvPr id="117" name="Rectangle 14"/>
              <p:cNvSpPr/>
              <p:nvPr/>
            </p:nvSpPr>
            <p:spPr>
              <a:xfrm>
                <a:off x="5690742" y="1759786"/>
                <a:ext cx="914400" cy="2162104"/>
              </a:xfrm>
              <a:prstGeom prst="rect">
                <a:avLst/>
              </a:prstGeom>
              <a:solidFill>
                <a:sysClr val="window" lastClr="FFFFFF">
                  <a:lumMod val="85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entury Gothic"/>
                  <a:ea typeface="微软雅黑"/>
                  <a:cs typeface="+mn-cs"/>
                </a:endParaRPr>
              </a:p>
            </p:txBody>
          </p:sp>
          <p:sp>
            <p:nvSpPr>
              <p:cNvPr id="118" name="Oval 15"/>
              <p:cNvSpPr/>
              <p:nvPr/>
            </p:nvSpPr>
            <p:spPr>
              <a:xfrm>
                <a:off x="5654155" y="3418969"/>
                <a:ext cx="1005840" cy="1005840"/>
              </a:xfrm>
              <a:prstGeom prst="ellipse">
                <a:avLst/>
              </a:prstGeom>
              <a:gradFill>
                <a:gsLst>
                  <a:gs pos="0">
                    <a:srgbClr val="6770B5"/>
                  </a:gs>
                  <a:gs pos="100000">
                    <a:srgbClr val="757CBC"/>
                  </a:gs>
                </a:gsLst>
                <a:lin ang="5400000" scaled="1"/>
              </a:gradFill>
              <a:ln w="12700" cap="flat" cmpd="sng" algn="ctr">
                <a:no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entury Gothic"/>
                  <a:ea typeface="微软雅黑"/>
                  <a:cs typeface="+mn-cs"/>
                </a:endParaRPr>
              </a:p>
            </p:txBody>
          </p:sp>
          <p:sp>
            <p:nvSpPr>
              <p:cNvPr id="119" name="Rectangle 16"/>
              <p:cNvSpPr/>
              <p:nvPr/>
            </p:nvSpPr>
            <p:spPr>
              <a:xfrm>
                <a:off x="5699875" y="1714066"/>
                <a:ext cx="914400" cy="45719"/>
              </a:xfrm>
              <a:prstGeom prst="rect">
                <a:avLst/>
              </a:prstGeom>
              <a:gradFill>
                <a:gsLst>
                  <a:gs pos="0">
                    <a:srgbClr val="616264"/>
                  </a:gs>
                  <a:gs pos="100000">
                    <a:srgbClr val="999A9E"/>
                  </a:gs>
                </a:gsLst>
                <a:lin ang="5400000" scaled="1"/>
              </a:gradFill>
              <a:ln w="12700" cap="flat" cmpd="sng" algn="ctr">
                <a:no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entury Gothic"/>
                  <a:ea typeface="微软雅黑"/>
                  <a:cs typeface="+mn-cs"/>
                </a:endParaRPr>
              </a:p>
            </p:txBody>
          </p:sp>
          <p:sp>
            <p:nvSpPr>
              <p:cNvPr id="120" name="AutoShape 59"/>
              <p:cNvSpPr>
                <a:spLocks/>
              </p:cNvSpPr>
              <p:nvPr/>
            </p:nvSpPr>
            <p:spPr bwMode="auto">
              <a:xfrm>
                <a:off x="5945648" y="3715085"/>
                <a:ext cx="422853" cy="422131"/>
              </a:xfrm>
              <a:custGeom>
                <a:avLst/>
                <a:gdLst>
                  <a:gd name="T0" fmla="+- 0 10794 23"/>
                  <a:gd name="T1" fmla="*/ T0 w 21543"/>
                  <a:gd name="T2" fmla="*/ 10800 h 21600"/>
                  <a:gd name="T3" fmla="+- 0 10794 23"/>
                  <a:gd name="T4" fmla="*/ T3 w 21543"/>
                  <a:gd name="T5" fmla="*/ 10800 h 21600"/>
                  <a:gd name="T6" fmla="+- 0 10794 23"/>
                  <a:gd name="T7" fmla="*/ T6 w 21543"/>
                  <a:gd name="T8" fmla="*/ 10800 h 21600"/>
                  <a:gd name="T9" fmla="+- 0 10794 23"/>
                  <a:gd name="T10" fmla="*/ T9 w 21543"/>
                  <a:gd name="T11" fmla="*/ 10800 h 21600"/>
                </a:gdLst>
                <a:ahLst/>
                <a:cxnLst>
                  <a:cxn ang="0">
                    <a:pos x="T1" y="T2"/>
                  </a:cxn>
                  <a:cxn ang="0">
                    <a:pos x="T4" y="T5"/>
                  </a:cxn>
                  <a:cxn ang="0">
                    <a:pos x="T7" y="T8"/>
                  </a:cxn>
                  <a:cxn ang="0">
                    <a:pos x="T10" y="T11"/>
                  </a:cxn>
                </a:cxnLst>
                <a:rect l="0" t="0" r="r" b="b"/>
                <a:pathLst>
                  <a:path w="21543" h="21600">
                    <a:moveTo>
                      <a:pt x="16976" y="19986"/>
                    </a:moveTo>
                    <a:lnTo>
                      <a:pt x="11226" y="17680"/>
                    </a:lnTo>
                    <a:cubicBezTo>
                      <a:pt x="11088" y="17626"/>
                      <a:pt x="10946" y="17608"/>
                      <a:pt x="10806" y="17600"/>
                    </a:cubicBezTo>
                    <a:lnTo>
                      <a:pt x="19660" y="3837"/>
                    </a:lnTo>
                    <a:cubicBezTo>
                      <a:pt x="19660" y="3837"/>
                      <a:pt x="16976" y="19986"/>
                      <a:pt x="16976" y="19986"/>
                    </a:cubicBezTo>
                    <a:close/>
                    <a:moveTo>
                      <a:pt x="6859" y="16244"/>
                    </a:moveTo>
                    <a:cubicBezTo>
                      <a:pt x="6858" y="16242"/>
                      <a:pt x="6855" y="16240"/>
                      <a:pt x="6854" y="16238"/>
                    </a:cubicBezTo>
                    <a:lnTo>
                      <a:pt x="19606" y="2552"/>
                    </a:lnTo>
                    <a:lnTo>
                      <a:pt x="8735" y="19536"/>
                    </a:lnTo>
                    <a:cubicBezTo>
                      <a:pt x="8735" y="19536"/>
                      <a:pt x="6859" y="16244"/>
                      <a:pt x="6859" y="16244"/>
                    </a:cubicBezTo>
                    <a:close/>
                    <a:moveTo>
                      <a:pt x="2111" y="14024"/>
                    </a:moveTo>
                    <a:lnTo>
                      <a:pt x="17712" y="3595"/>
                    </a:lnTo>
                    <a:lnTo>
                      <a:pt x="6369" y="15770"/>
                    </a:lnTo>
                    <a:cubicBezTo>
                      <a:pt x="6309" y="15734"/>
                      <a:pt x="6256" y="15687"/>
                      <a:pt x="6190" y="15660"/>
                    </a:cubicBezTo>
                    <a:cubicBezTo>
                      <a:pt x="6190" y="15660"/>
                      <a:pt x="2111" y="14024"/>
                      <a:pt x="2111" y="14024"/>
                    </a:cubicBezTo>
                    <a:close/>
                    <a:moveTo>
                      <a:pt x="21234" y="108"/>
                    </a:moveTo>
                    <a:cubicBezTo>
                      <a:pt x="21123" y="35"/>
                      <a:pt x="20996" y="0"/>
                      <a:pt x="20868" y="0"/>
                    </a:cubicBezTo>
                    <a:cubicBezTo>
                      <a:pt x="20738" y="0"/>
                      <a:pt x="20608" y="36"/>
                      <a:pt x="20495" y="113"/>
                    </a:cubicBezTo>
                    <a:lnTo>
                      <a:pt x="299" y="13613"/>
                    </a:lnTo>
                    <a:cubicBezTo>
                      <a:pt x="91" y="13751"/>
                      <a:pt x="-23" y="13995"/>
                      <a:pt x="3" y="14244"/>
                    </a:cubicBezTo>
                    <a:cubicBezTo>
                      <a:pt x="28" y="14494"/>
                      <a:pt x="190" y="14708"/>
                      <a:pt x="422" y="14801"/>
                    </a:cubicBezTo>
                    <a:lnTo>
                      <a:pt x="5689" y="16914"/>
                    </a:lnTo>
                    <a:lnTo>
                      <a:pt x="8166" y="21259"/>
                    </a:lnTo>
                    <a:cubicBezTo>
                      <a:pt x="8284" y="21468"/>
                      <a:pt x="8505" y="21597"/>
                      <a:pt x="8743" y="21599"/>
                    </a:cubicBezTo>
                    <a:lnTo>
                      <a:pt x="8751" y="21599"/>
                    </a:lnTo>
                    <a:cubicBezTo>
                      <a:pt x="8987" y="21599"/>
                      <a:pt x="9206" y="21474"/>
                      <a:pt x="9328" y="21271"/>
                    </a:cubicBezTo>
                    <a:lnTo>
                      <a:pt x="10726" y="18934"/>
                    </a:lnTo>
                    <a:lnTo>
                      <a:pt x="17253" y="21551"/>
                    </a:lnTo>
                    <a:cubicBezTo>
                      <a:pt x="17332" y="21584"/>
                      <a:pt x="17418" y="21599"/>
                      <a:pt x="17502" y="21599"/>
                    </a:cubicBezTo>
                    <a:cubicBezTo>
                      <a:pt x="17617" y="21599"/>
                      <a:pt x="17731" y="21571"/>
                      <a:pt x="17832" y="21512"/>
                    </a:cubicBezTo>
                    <a:cubicBezTo>
                      <a:pt x="18010" y="21412"/>
                      <a:pt x="18133" y="21238"/>
                      <a:pt x="18167" y="21035"/>
                    </a:cubicBezTo>
                    <a:lnTo>
                      <a:pt x="21533" y="785"/>
                    </a:lnTo>
                    <a:cubicBezTo>
                      <a:pt x="21576" y="520"/>
                      <a:pt x="21459" y="254"/>
                      <a:pt x="21234" y="108"/>
                    </a:cubicBezTo>
                  </a:path>
                </a:pathLst>
              </a:custGeom>
              <a:solidFill>
                <a:sysClr val="window" lastClr="FFFFFF"/>
              </a:solid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tabLst/>
                  <a:defRPr/>
                </a:pPr>
                <a:endParaRPr kumimoji="0" lang="en-US" sz="1800" b="0" i="0" u="none" strike="noStrike" kern="0" cap="none" spc="0" normalizeH="0" baseline="0" noProof="0">
                  <a:ln>
                    <a:noFill/>
                  </a:ln>
                  <a:solidFill>
                    <a:prstClr val="black"/>
                  </a:solidFill>
                  <a:effectLst/>
                  <a:uLnTx/>
                  <a:uFillTx/>
                  <a:latin typeface="Century Gothic"/>
                  <a:ea typeface="微软雅黑"/>
                  <a:sym typeface="Gill Sans" charset="0"/>
                </a:endParaRPr>
              </a:p>
            </p:txBody>
          </p:sp>
          <p:sp>
            <p:nvSpPr>
              <p:cNvPr id="121" name="TextBox 34"/>
              <p:cNvSpPr txBox="1"/>
              <p:nvPr/>
            </p:nvSpPr>
            <p:spPr>
              <a:xfrm>
                <a:off x="5775594" y="1270572"/>
                <a:ext cx="763351" cy="461665"/>
              </a:xfrm>
              <a:prstGeom prst="rect">
                <a:avLst/>
              </a:prstGeom>
              <a:noFill/>
            </p:spPr>
            <p:txBody>
              <a:bodyPr wrap="none" rtlCol="0">
                <a:spAutoFit/>
              </a:bodyPr>
              <a:lstStyle/>
              <a:p>
                <a:pPr algn="ctr"/>
                <a:r>
                  <a:rPr lang="en-US" sz="2400" dirty="0">
                    <a:solidFill>
                      <a:prstClr val="black">
                        <a:lumMod val="75000"/>
                        <a:lumOff val="25000"/>
                      </a:prstClr>
                    </a:solidFill>
                    <a:latin typeface="Century Gothic" panose="020B0502020202020204" pitchFamily="34" charset="0"/>
                    <a:ea typeface="微软雅黑"/>
                  </a:rPr>
                  <a:t>30%</a:t>
                </a:r>
              </a:p>
            </p:txBody>
          </p:sp>
          <p:sp>
            <p:nvSpPr>
              <p:cNvPr id="122" name="TextBox 44"/>
              <p:cNvSpPr txBox="1"/>
              <p:nvPr/>
            </p:nvSpPr>
            <p:spPr>
              <a:xfrm>
                <a:off x="5720024" y="4547255"/>
                <a:ext cx="1005403" cy="338554"/>
              </a:xfrm>
              <a:prstGeom prst="rect">
                <a:avLst/>
              </a:prstGeom>
              <a:noFill/>
            </p:spPr>
            <p:txBody>
              <a:bodyPr wrap="none" rtlCol="0">
                <a:spAutoFit/>
              </a:bodyPr>
              <a:lstStyle/>
              <a:p>
                <a:pPr algn="r"/>
                <a:r>
                  <a:rPr lang="zh-CN" altLang="en-US" sz="1600" b="1" dirty="0">
                    <a:solidFill>
                      <a:srgbClr val="616264"/>
                    </a:solidFill>
                    <a:latin typeface="Century Gothic"/>
                    <a:ea typeface="微软雅黑"/>
                  </a:rPr>
                  <a:t>添加标题</a:t>
                </a:r>
                <a:endParaRPr lang="en-US" altLang="zh-CN" sz="1600" b="1" dirty="0">
                  <a:solidFill>
                    <a:srgbClr val="616264"/>
                  </a:solidFill>
                  <a:latin typeface="Century Gothic"/>
                  <a:ea typeface="微软雅黑"/>
                </a:endParaRPr>
              </a:p>
            </p:txBody>
          </p:sp>
        </p:grpSp>
        <p:sp>
          <p:nvSpPr>
            <p:cNvPr id="123" name="Rectangle 68"/>
            <p:cNvSpPr/>
            <p:nvPr/>
          </p:nvSpPr>
          <p:spPr>
            <a:xfrm flipH="1">
              <a:off x="5367160" y="4900320"/>
              <a:ext cx="1711130" cy="1384995"/>
            </a:xfrm>
            <a:prstGeom prst="rect">
              <a:avLst/>
            </a:prstGeom>
          </p:spPr>
          <p:txBody>
            <a:bodyPr wrap="square">
              <a:spAutoFit/>
            </a:bodyPr>
            <a:lstStyle/>
            <a:p>
              <a:pPr algn="ctr"/>
              <a:r>
                <a:rPr lang="en-US" altLang="zh-CN" sz="1400" dirty="0">
                  <a:solidFill>
                    <a:prstClr val="white">
                      <a:lumMod val="50000"/>
                    </a:prstClr>
                  </a:solidFill>
                  <a:latin typeface="Century Gothic"/>
                  <a:ea typeface="微软雅黑"/>
                </a:rPr>
                <a:t>There are many variations of passages but the majority have suffered alteration</a:t>
              </a:r>
              <a:endParaRPr lang="zh-CN" altLang="en-US" sz="1400" dirty="0">
                <a:solidFill>
                  <a:prstClr val="white">
                    <a:lumMod val="50000"/>
                  </a:prstClr>
                </a:solidFill>
                <a:latin typeface="Century Gothic"/>
                <a:ea typeface="微软雅黑"/>
              </a:endParaRPr>
            </a:p>
          </p:txBody>
        </p:sp>
      </p:grpSp>
      <p:grpSp>
        <p:nvGrpSpPr>
          <p:cNvPr id="6" name="组合 5" descr="e7d195523061f1c0dc554706afe4c72a60a25314cbaece805811E654B44695D34D35691164BB3D154CCFD5D798F6FEAD99EAA8F1ADC3D4AFA5BC9ED0BB3A4B45073A038AC38E89AB54D31AA59602B9F1AF515D2DA0EBB7AB45FA3A5B4B65729FCD61772C0E8112D71FCFA6F69E6E615643061221A7D4C3A336328987F7DF8577A0567C5A47397019"/>
          <p:cNvGrpSpPr/>
          <p:nvPr/>
        </p:nvGrpSpPr>
        <p:grpSpPr>
          <a:xfrm>
            <a:off x="7259711" y="974756"/>
            <a:ext cx="1711130" cy="5310559"/>
            <a:chOff x="7259711" y="974756"/>
            <a:chExt cx="1711130" cy="5310559"/>
          </a:xfrm>
        </p:grpSpPr>
        <p:sp>
          <p:nvSpPr>
            <p:cNvPr id="124" name="Oval 4"/>
            <p:cNvSpPr/>
            <p:nvPr/>
          </p:nvSpPr>
          <p:spPr>
            <a:xfrm>
              <a:off x="7493546" y="3347978"/>
              <a:ext cx="1097022" cy="1097022"/>
            </a:xfrm>
            <a:prstGeom prst="ellipse">
              <a:avLst/>
            </a:prstGeom>
            <a:solidFill>
              <a:srgbClr val="F7F7F7"/>
            </a:solidFill>
            <a:ln w="19050" cap="flat" cmpd="sng" algn="ctr">
              <a:gradFill flip="none" rotWithShape="1">
                <a:gsLst>
                  <a:gs pos="0">
                    <a:sysClr val="window" lastClr="FFFFFF"/>
                  </a:gs>
                  <a:gs pos="100000">
                    <a:sysClr val="window" lastClr="FFFFFF">
                      <a:lumMod val="85000"/>
                    </a:sysClr>
                  </a:gs>
                </a:gsLst>
                <a:lin ang="2700000" scaled="1"/>
                <a:tileRect/>
              </a:gradFill>
              <a:prstDash val="solid"/>
              <a:miter lim="800000"/>
            </a:ln>
            <a:effectLst>
              <a:outerShdw blurRad="177800" dist="889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entury Gothic"/>
                <a:ea typeface="微软雅黑"/>
                <a:cs typeface="+mn-cs"/>
              </a:endParaRPr>
            </a:p>
          </p:txBody>
        </p:sp>
        <p:grpSp>
          <p:nvGrpSpPr>
            <p:cNvPr id="125" name="Group 17"/>
            <p:cNvGrpSpPr/>
            <p:nvPr/>
          </p:nvGrpSpPr>
          <p:grpSpPr>
            <a:xfrm>
              <a:off x="7550852" y="1418324"/>
              <a:ext cx="1005840" cy="3006485"/>
              <a:chOff x="3032758" y="1928397"/>
              <a:chExt cx="1005840" cy="3006485"/>
            </a:xfrm>
          </p:grpSpPr>
          <p:sp>
            <p:nvSpPr>
              <p:cNvPr id="126" name="Rectangle 18"/>
              <p:cNvSpPr/>
              <p:nvPr/>
            </p:nvSpPr>
            <p:spPr>
              <a:xfrm>
                <a:off x="3078478" y="1974117"/>
                <a:ext cx="914400" cy="2457846"/>
              </a:xfrm>
              <a:prstGeom prst="rect">
                <a:avLst/>
              </a:prstGeom>
              <a:solidFill>
                <a:sysClr val="window" lastClr="FFFFFF">
                  <a:lumMod val="85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entury Gothic"/>
                  <a:ea typeface="微软雅黑"/>
                  <a:cs typeface="+mn-cs"/>
                </a:endParaRPr>
              </a:p>
            </p:txBody>
          </p:sp>
          <p:sp>
            <p:nvSpPr>
              <p:cNvPr id="127" name="Oval 19"/>
              <p:cNvSpPr/>
              <p:nvPr/>
            </p:nvSpPr>
            <p:spPr>
              <a:xfrm>
                <a:off x="3032758" y="3929042"/>
                <a:ext cx="1005840" cy="1005840"/>
              </a:xfrm>
              <a:prstGeom prst="ellipse">
                <a:avLst/>
              </a:prstGeom>
              <a:gradFill>
                <a:gsLst>
                  <a:gs pos="0">
                    <a:srgbClr val="54BCE6"/>
                  </a:gs>
                  <a:gs pos="100000">
                    <a:srgbClr val="4EBAE5"/>
                  </a:gs>
                </a:gsLst>
                <a:lin ang="5400000" scaled="1"/>
              </a:gradFill>
              <a:ln w="12700" cap="flat" cmpd="sng" algn="ctr">
                <a:no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entury Gothic"/>
                  <a:ea typeface="微软雅黑"/>
                  <a:cs typeface="+mn-cs"/>
                </a:endParaRPr>
              </a:p>
            </p:txBody>
          </p:sp>
          <p:sp>
            <p:nvSpPr>
              <p:cNvPr id="128" name="Rectangle 20"/>
              <p:cNvSpPr/>
              <p:nvPr/>
            </p:nvSpPr>
            <p:spPr>
              <a:xfrm>
                <a:off x="3078478" y="1928397"/>
                <a:ext cx="914400" cy="45719"/>
              </a:xfrm>
              <a:prstGeom prst="rect">
                <a:avLst/>
              </a:prstGeom>
              <a:gradFill>
                <a:gsLst>
                  <a:gs pos="0">
                    <a:srgbClr val="616264"/>
                  </a:gs>
                  <a:gs pos="100000">
                    <a:srgbClr val="999A9E"/>
                  </a:gs>
                </a:gsLst>
                <a:lin ang="5400000" scaled="1"/>
              </a:gradFill>
              <a:ln w="12700" cap="flat" cmpd="sng" algn="ctr">
                <a:no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entury Gothic"/>
                  <a:ea typeface="微软雅黑"/>
                  <a:cs typeface="+mn-cs"/>
                </a:endParaRPr>
              </a:p>
            </p:txBody>
          </p:sp>
        </p:grpSp>
        <p:grpSp>
          <p:nvGrpSpPr>
            <p:cNvPr id="129" name="Group 21"/>
            <p:cNvGrpSpPr/>
            <p:nvPr/>
          </p:nvGrpSpPr>
          <p:grpSpPr>
            <a:xfrm>
              <a:off x="7842706" y="3715085"/>
              <a:ext cx="422131" cy="422131"/>
              <a:chOff x="7287419" y="2577307"/>
              <a:chExt cx="464344" cy="464344"/>
            </a:xfrm>
            <a:solidFill>
              <a:sysClr val="window" lastClr="FFFFFF"/>
            </a:solidFill>
          </p:grpSpPr>
          <p:sp>
            <p:nvSpPr>
              <p:cNvPr id="130" name="AutoShape 56"/>
              <p:cNvSpPr>
                <a:spLocks/>
              </p:cNvSpPr>
              <p:nvPr/>
            </p:nvSpPr>
            <p:spPr bwMode="auto">
              <a:xfrm>
                <a:off x="7287419" y="2577307"/>
                <a:ext cx="145256"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988" y="7316"/>
                    </a:moveTo>
                    <a:cubicBezTo>
                      <a:pt x="16954" y="7352"/>
                      <a:pt x="16923" y="7387"/>
                      <a:pt x="16883" y="7423"/>
                    </a:cubicBezTo>
                    <a:cubicBezTo>
                      <a:pt x="16677" y="7601"/>
                      <a:pt x="16414" y="7770"/>
                      <a:pt x="16066" y="7920"/>
                    </a:cubicBezTo>
                    <a:cubicBezTo>
                      <a:pt x="16057" y="7924"/>
                      <a:pt x="16044" y="7927"/>
                      <a:pt x="16038" y="7931"/>
                    </a:cubicBezTo>
                    <a:cubicBezTo>
                      <a:pt x="15662" y="8092"/>
                      <a:pt x="15214" y="8234"/>
                      <a:pt x="14705" y="8354"/>
                    </a:cubicBezTo>
                    <a:cubicBezTo>
                      <a:pt x="14697" y="8357"/>
                      <a:pt x="14692" y="8358"/>
                      <a:pt x="14686" y="8359"/>
                    </a:cubicBezTo>
                    <a:cubicBezTo>
                      <a:pt x="14163" y="8482"/>
                      <a:pt x="13584" y="8581"/>
                      <a:pt x="12960" y="8649"/>
                    </a:cubicBezTo>
                    <a:cubicBezTo>
                      <a:pt x="12279" y="8726"/>
                      <a:pt x="11560" y="8774"/>
                      <a:pt x="10800" y="8774"/>
                    </a:cubicBezTo>
                    <a:cubicBezTo>
                      <a:pt x="10037" y="8774"/>
                      <a:pt x="9318" y="8726"/>
                      <a:pt x="8640" y="8649"/>
                    </a:cubicBezTo>
                    <a:cubicBezTo>
                      <a:pt x="8016" y="8581"/>
                      <a:pt x="7435" y="8482"/>
                      <a:pt x="6914" y="8359"/>
                    </a:cubicBezTo>
                    <a:cubicBezTo>
                      <a:pt x="6908" y="8358"/>
                      <a:pt x="6901" y="8357"/>
                      <a:pt x="6893" y="8354"/>
                    </a:cubicBezTo>
                    <a:cubicBezTo>
                      <a:pt x="6385" y="8234"/>
                      <a:pt x="5937" y="8092"/>
                      <a:pt x="5562" y="7931"/>
                    </a:cubicBezTo>
                    <a:cubicBezTo>
                      <a:pt x="5553" y="7927"/>
                      <a:pt x="5541" y="7924"/>
                      <a:pt x="5531" y="7920"/>
                    </a:cubicBezTo>
                    <a:cubicBezTo>
                      <a:pt x="5184" y="7770"/>
                      <a:pt x="4921" y="7601"/>
                      <a:pt x="4715" y="7423"/>
                    </a:cubicBezTo>
                    <a:cubicBezTo>
                      <a:pt x="4676" y="7387"/>
                      <a:pt x="4644" y="7352"/>
                      <a:pt x="4612" y="7316"/>
                    </a:cubicBezTo>
                    <a:cubicBezTo>
                      <a:pt x="4437" y="7136"/>
                      <a:pt x="4320" y="6947"/>
                      <a:pt x="4320" y="6750"/>
                    </a:cubicBezTo>
                    <a:cubicBezTo>
                      <a:pt x="4320" y="6550"/>
                      <a:pt x="4437" y="6362"/>
                      <a:pt x="4612" y="6181"/>
                    </a:cubicBezTo>
                    <a:cubicBezTo>
                      <a:pt x="4644" y="6146"/>
                      <a:pt x="4676" y="6110"/>
                      <a:pt x="4715" y="6076"/>
                    </a:cubicBezTo>
                    <a:cubicBezTo>
                      <a:pt x="4921" y="5898"/>
                      <a:pt x="5184" y="5729"/>
                      <a:pt x="5531" y="5577"/>
                    </a:cubicBezTo>
                    <a:cubicBezTo>
                      <a:pt x="5541" y="5574"/>
                      <a:pt x="5553" y="5571"/>
                      <a:pt x="5562" y="5567"/>
                    </a:cubicBezTo>
                    <a:cubicBezTo>
                      <a:pt x="5937" y="5407"/>
                      <a:pt x="6385" y="5264"/>
                      <a:pt x="6893" y="5144"/>
                    </a:cubicBezTo>
                    <a:cubicBezTo>
                      <a:pt x="6901" y="5142"/>
                      <a:pt x="6908" y="5140"/>
                      <a:pt x="6914" y="5138"/>
                    </a:cubicBezTo>
                    <a:cubicBezTo>
                      <a:pt x="7435" y="5017"/>
                      <a:pt x="8016" y="4918"/>
                      <a:pt x="8640" y="4848"/>
                    </a:cubicBezTo>
                    <a:cubicBezTo>
                      <a:pt x="9318" y="4773"/>
                      <a:pt x="10037" y="4725"/>
                      <a:pt x="10800" y="4725"/>
                    </a:cubicBezTo>
                    <a:cubicBezTo>
                      <a:pt x="11560" y="4725"/>
                      <a:pt x="12279" y="4773"/>
                      <a:pt x="12960" y="4848"/>
                    </a:cubicBezTo>
                    <a:cubicBezTo>
                      <a:pt x="13584" y="4918"/>
                      <a:pt x="14163" y="5017"/>
                      <a:pt x="14686" y="5138"/>
                    </a:cubicBezTo>
                    <a:cubicBezTo>
                      <a:pt x="14692" y="5140"/>
                      <a:pt x="14697" y="5142"/>
                      <a:pt x="14705" y="5144"/>
                    </a:cubicBezTo>
                    <a:cubicBezTo>
                      <a:pt x="15214" y="5264"/>
                      <a:pt x="15662" y="5407"/>
                      <a:pt x="16038" y="5567"/>
                    </a:cubicBezTo>
                    <a:cubicBezTo>
                      <a:pt x="16044" y="5571"/>
                      <a:pt x="16057" y="5574"/>
                      <a:pt x="16066" y="5577"/>
                    </a:cubicBezTo>
                    <a:cubicBezTo>
                      <a:pt x="16414" y="5729"/>
                      <a:pt x="16677" y="5898"/>
                      <a:pt x="16883" y="6076"/>
                    </a:cubicBezTo>
                    <a:cubicBezTo>
                      <a:pt x="16923" y="6110"/>
                      <a:pt x="16954" y="6146"/>
                      <a:pt x="16988" y="6181"/>
                    </a:cubicBezTo>
                    <a:cubicBezTo>
                      <a:pt x="17161" y="6362"/>
                      <a:pt x="17280" y="6550"/>
                      <a:pt x="17280" y="6750"/>
                    </a:cubicBezTo>
                    <a:cubicBezTo>
                      <a:pt x="17280" y="6947"/>
                      <a:pt x="17161" y="7136"/>
                      <a:pt x="16988" y="7316"/>
                    </a:cubicBezTo>
                    <a:moveTo>
                      <a:pt x="12960" y="19575"/>
                    </a:moveTo>
                    <a:cubicBezTo>
                      <a:pt x="12960" y="19948"/>
                      <a:pt x="11992" y="20249"/>
                      <a:pt x="10800" y="20249"/>
                    </a:cubicBezTo>
                    <a:cubicBezTo>
                      <a:pt x="9606" y="20249"/>
                      <a:pt x="8640" y="19948"/>
                      <a:pt x="8640" y="19575"/>
                    </a:cubicBezTo>
                    <a:lnTo>
                      <a:pt x="8640" y="10056"/>
                    </a:lnTo>
                    <a:cubicBezTo>
                      <a:pt x="9338" y="10101"/>
                      <a:pt x="10059" y="10124"/>
                      <a:pt x="10800" y="10124"/>
                    </a:cubicBezTo>
                    <a:cubicBezTo>
                      <a:pt x="11541" y="10124"/>
                      <a:pt x="12262" y="10101"/>
                      <a:pt x="12960" y="10056"/>
                    </a:cubicBezTo>
                    <a:cubicBezTo>
                      <a:pt x="12960" y="10056"/>
                      <a:pt x="12960" y="19575"/>
                      <a:pt x="12960" y="19575"/>
                    </a:cubicBezTo>
                    <a:close/>
                    <a:moveTo>
                      <a:pt x="8640" y="2025"/>
                    </a:moveTo>
                    <a:cubicBezTo>
                      <a:pt x="8640" y="1651"/>
                      <a:pt x="9606" y="1350"/>
                      <a:pt x="10800" y="1350"/>
                    </a:cubicBezTo>
                    <a:cubicBezTo>
                      <a:pt x="11992" y="1350"/>
                      <a:pt x="12960" y="1651"/>
                      <a:pt x="12960" y="2025"/>
                    </a:cubicBezTo>
                    <a:lnTo>
                      <a:pt x="12960" y="3442"/>
                    </a:lnTo>
                    <a:cubicBezTo>
                      <a:pt x="12262" y="3398"/>
                      <a:pt x="11541" y="3375"/>
                      <a:pt x="10800" y="3375"/>
                    </a:cubicBezTo>
                    <a:cubicBezTo>
                      <a:pt x="10059" y="3375"/>
                      <a:pt x="9338" y="3398"/>
                      <a:pt x="8640" y="3442"/>
                    </a:cubicBezTo>
                    <a:cubicBezTo>
                      <a:pt x="8640" y="3442"/>
                      <a:pt x="8640" y="2025"/>
                      <a:pt x="8640" y="2025"/>
                    </a:cubicBezTo>
                    <a:close/>
                    <a:moveTo>
                      <a:pt x="17280" y="4064"/>
                    </a:moveTo>
                    <a:lnTo>
                      <a:pt x="17280" y="2025"/>
                    </a:lnTo>
                    <a:cubicBezTo>
                      <a:pt x="17280" y="908"/>
                      <a:pt x="14373" y="0"/>
                      <a:pt x="10800" y="0"/>
                    </a:cubicBezTo>
                    <a:cubicBezTo>
                      <a:pt x="7225" y="0"/>
                      <a:pt x="4320" y="908"/>
                      <a:pt x="4320" y="2025"/>
                    </a:cubicBezTo>
                    <a:lnTo>
                      <a:pt x="4320" y="4064"/>
                    </a:lnTo>
                    <a:cubicBezTo>
                      <a:pt x="1710" y="4681"/>
                      <a:pt x="0" y="5649"/>
                      <a:pt x="0" y="6750"/>
                    </a:cubicBezTo>
                    <a:cubicBezTo>
                      <a:pt x="0" y="7850"/>
                      <a:pt x="1710" y="8818"/>
                      <a:pt x="4320" y="9434"/>
                    </a:cubicBezTo>
                    <a:lnTo>
                      <a:pt x="4320" y="19575"/>
                    </a:lnTo>
                    <a:cubicBezTo>
                      <a:pt x="4320" y="20691"/>
                      <a:pt x="7225" y="21599"/>
                      <a:pt x="10800" y="21599"/>
                    </a:cubicBezTo>
                    <a:cubicBezTo>
                      <a:pt x="14373" y="21599"/>
                      <a:pt x="17280" y="20691"/>
                      <a:pt x="17280" y="19575"/>
                    </a:cubicBezTo>
                    <a:lnTo>
                      <a:pt x="17280" y="9434"/>
                    </a:lnTo>
                    <a:cubicBezTo>
                      <a:pt x="19889" y="8818"/>
                      <a:pt x="21600" y="7850"/>
                      <a:pt x="21600" y="6750"/>
                    </a:cubicBezTo>
                    <a:cubicBezTo>
                      <a:pt x="21600" y="5649"/>
                      <a:pt x="19889" y="4681"/>
                      <a:pt x="17280" y="4064"/>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tabLst/>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ea typeface="微软雅黑"/>
                  <a:sym typeface="Gill Sans" charset="0"/>
                </a:endParaRPr>
              </a:p>
            </p:txBody>
          </p:sp>
          <p:sp>
            <p:nvSpPr>
              <p:cNvPr id="131" name="AutoShape 57"/>
              <p:cNvSpPr>
                <a:spLocks/>
              </p:cNvSpPr>
              <p:nvPr/>
            </p:nvSpPr>
            <p:spPr bwMode="auto">
              <a:xfrm>
                <a:off x="7606507" y="2577307"/>
                <a:ext cx="145256"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988" y="7316"/>
                    </a:moveTo>
                    <a:cubicBezTo>
                      <a:pt x="16954" y="7352"/>
                      <a:pt x="16923" y="7387"/>
                      <a:pt x="16883" y="7423"/>
                    </a:cubicBezTo>
                    <a:cubicBezTo>
                      <a:pt x="16677" y="7601"/>
                      <a:pt x="16414" y="7770"/>
                      <a:pt x="16066" y="7920"/>
                    </a:cubicBezTo>
                    <a:cubicBezTo>
                      <a:pt x="16057" y="7924"/>
                      <a:pt x="16044" y="7927"/>
                      <a:pt x="16038" y="7931"/>
                    </a:cubicBezTo>
                    <a:cubicBezTo>
                      <a:pt x="15662" y="8092"/>
                      <a:pt x="15214" y="8234"/>
                      <a:pt x="14705" y="8354"/>
                    </a:cubicBezTo>
                    <a:cubicBezTo>
                      <a:pt x="14697" y="8357"/>
                      <a:pt x="14692" y="8358"/>
                      <a:pt x="14686" y="8359"/>
                    </a:cubicBezTo>
                    <a:cubicBezTo>
                      <a:pt x="14163" y="8482"/>
                      <a:pt x="13584" y="8581"/>
                      <a:pt x="12960" y="8649"/>
                    </a:cubicBezTo>
                    <a:cubicBezTo>
                      <a:pt x="12279" y="8726"/>
                      <a:pt x="11560" y="8774"/>
                      <a:pt x="10800" y="8774"/>
                    </a:cubicBezTo>
                    <a:cubicBezTo>
                      <a:pt x="10037" y="8774"/>
                      <a:pt x="9318" y="8726"/>
                      <a:pt x="8640" y="8649"/>
                    </a:cubicBezTo>
                    <a:cubicBezTo>
                      <a:pt x="8016" y="8581"/>
                      <a:pt x="7435" y="8482"/>
                      <a:pt x="6914" y="8359"/>
                    </a:cubicBezTo>
                    <a:cubicBezTo>
                      <a:pt x="6908" y="8358"/>
                      <a:pt x="6901" y="8357"/>
                      <a:pt x="6893" y="8354"/>
                    </a:cubicBezTo>
                    <a:cubicBezTo>
                      <a:pt x="6385" y="8234"/>
                      <a:pt x="5937" y="8092"/>
                      <a:pt x="5562" y="7931"/>
                    </a:cubicBezTo>
                    <a:cubicBezTo>
                      <a:pt x="5553" y="7927"/>
                      <a:pt x="5541" y="7924"/>
                      <a:pt x="5531" y="7920"/>
                    </a:cubicBezTo>
                    <a:cubicBezTo>
                      <a:pt x="5184" y="7770"/>
                      <a:pt x="4921" y="7601"/>
                      <a:pt x="4715" y="7423"/>
                    </a:cubicBezTo>
                    <a:cubicBezTo>
                      <a:pt x="4676" y="7387"/>
                      <a:pt x="4644" y="7352"/>
                      <a:pt x="4612" y="7316"/>
                    </a:cubicBezTo>
                    <a:cubicBezTo>
                      <a:pt x="4437" y="7136"/>
                      <a:pt x="4320" y="6947"/>
                      <a:pt x="4320" y="6750"/>
                    </a:cubicBezTo>
                    <a:cubicBezTo>
                      <a:pt x="4320" y="6550"/>
                      <a:pt x="4437" y="6362"/>
                      <a:pt x="4612" y="6181"/>
                    </a:cubicBezTo>
                    <a:cubicBezTo>
                      <a:pt x="4644" y="6146"/>
                      <a:pt x="4676" y="6110"/>
                      <a:pt x="4715" y="6076"/>
                    </a:cubicBezTo>
                    <a:cubicBezTo>
                      <a:pt x="4921" y="5898"/>
                      <a:pt x="5184" y="5729"/>
                      <a:pt x="5531" y="5577"/>
                    </a:cubicBezTo>
                    <a:cubicBezTo>
                      <a:pt x="5541" y="5574"/>
                      <a:pt x="5553" y="5571"/>
                      <a:pt x="5562" y="5567"/>
                    </a:cubicBezTo>
                    <a:cubicBezTo>
                      <a:pt x="5937" y="5407"/>
                      <a:pt x="6385" y="5264"/>
                      <a:pt x="6893" y="5144"/>
                    </a:cubicBezTo>
                    <a:cubicBezTo>
                      <a:pt x="6901" y="5142"/>
                      <a:pt x="6908" y="5140"/>
                      <a:pt x="6914" y="5138"/>
                    </a:cubicBezTo>
                    <a:cubicBezTo>
                      <a:pt x="7435" y="5017"/>
                      <a:pt x="8016" y="4918"/>
                      <a:pt x="8640" y="4848"/>
                    </a:cubicBezTo>
                    <a:cubicBezTo>
                      <a:pt x="9318" y="4773"/>
                      <a:pt x="10037" y="4725"/>
                      <a:pt x="10800" y="4725"/>
                    </a:cubicBezTo>
                    <a:cubicBezTo>
                      <a:pt x="11560" y="4725"/>
                      <a:pt x="12279" y="4773"/>
                      <a:pt x="12960" y="4848"/>
                    </a:cubicBezTo>
                    <a:cubicBezTo>
                      <a:pt x="13584" y="4918"/>
                      <a:pt x="14163" y="5017"/>
                      <a:pt x="14686" y="5138"/>
                    </a:cubicBezTo>
                    <a:cubicBezTo>
                      <a:pt x="14692" y="5140"/>
                      <a:pt x="14697" y="5142"/>
                      <a:pt x="14705" y="5144"/>
                    </a:cubicBezTo>
                    <a:cubicBezTo>
                      <a:pt x="15214" y="5264"/>
                      <a:pt x="15662" y="5407"/>
                      <a:pt x="16038" y="5567"/>
                    </a:cubicBezTo>
                    <a:cubicBezTo>
                      <a:pt x="16044" y="5571"/>
                      <a:pt x="16057" y="5574"/>
                      <a:pt x="16066" y="5577"/>
                    </a:cubicBezTo>
                    <a:cubicBezTo>
                      <a:pt x="16414" y="5729"/>
                      <a:pt x="16677" y="5898"/>
                      <a:pt x="16883" y="6076"/>
                    </a:cubicBezTo>
                    <a:cubicBezTo>
                      <a:pt x="16923" y="6110"/>
                      <a:pt x="16954" y="6146"/>
                      <a:pt x="16988" y="6181"/>
                    </a:cubicBezTo>
                    <a:cubicBezTo>
                      <a:pt x="17161" y="6362"/>
                      <a:pt x="17280" y="6550"/>
                      <a:pt x="17280" y="6750"/>
                    </a:cubicBezTo>
                    <a:cubicBezTo>
                      <a:pt x="17280" y="6947"/>
                      <a:pt x="17161" y="7136"/>
                      <a:pt x="16988" y="7316"/>
                    </a:cubicBezTo>
                    <a:moveTo>
                      <a:pt x="12960" y="19575"/>
                    </a:moveTo>
                    <a:cubicBezTo>
                      <a:pt x="12960" y="19948"/>
                      <a:pt x="11992" y="20249"/>
                      <a:pt x="10800" y="20249"/>
                    </a:cubicBezTo>
                    <a:cubicBezTo>
                      <a:pt x="9606" y="20249"/>
                      <a:pt x="8640" y="19948"/>
                      <a:pt x="8640" y="19575"/>
                    </a:cubicBezTo>
                    <a:lnTo>
                      <a:pt x="8640" y="10056"/>
                    </a:lnTo>
                    <a:cubicBezTo>
                      <a:pt x="9338" y="10101"/>
                      <a:pt x="10059" y="10124"/>
                      <a:pt x="10800" y="10124"/>
                    </a:cubicBezTo>
                    <a:cubicBezTo>
                      <a:pt x="11541" y="10124"/>
                      <a:pt x="12262" y="10101"/>
                      <a:pt x="12960" y="10056"/>
                    </a:cubicBezTo>
                    <a:cubicBezTo>
                      <a:pt x="12960" y="10056"/>
                      <a:pt x="12960" y="19575"/>
                      <a:pt x="12960" y="19575"/>
                    </a:cubicBezTo>
                    <a:close/>
                    <a:moveTo>
                      <a:pt x="8640" y="2025"/>
                    </a:moveTo>
                    <a:cubicBezTo>
                      <a:pt x="8640" y="1651"/>
                      <a:pt x="9606" y="1350"/>
                      <a:pt x="10800" y="1350"/>
                    </a:cubicBezTo>
                    <a:cubicBezTo>
                      <a:pt x="11992" y="1350"/>
                      <a:pt x="12960" y="1651"/>
                      <a:pt x="12960" y="2025"/>
                    </a:cubicBezTo>
                    <a:lnTo>
                      <a:pt x="12960" y="3442"/>
                    </a:lnTo>
                    <a:cubicBezTo>
                      <a:pt x="12262" y="3398"/>
                      <a:pt x="11541" y="3375"/>
                      <a:pt x="10800" y="3375"/>
                    </a:cubicBezTo>
                    <a:cubicBezTo>
                      <a:pt x="10059" y="3375"/>
                      <a:pt x="9338" y="3398"/>
                      <a:pt x="8640" y="3442"/>
                    </a:cubicBezTo>
                    <a:cubicBezTo>
                      <a:pt x="8640" y="3442"/>
                      <a:pt x="8640" y="2025"/>
                      <a:pt x="8640" y="2025"/>
                    </a:cubicBezTo>
                    <a:close/>
                    <a:moveTo>
                      <a:pt x="17280" y="4064"/>
                    </a:moveTo>
                    <a:lnTo>
                      <a:pt x="17280" y="2025"/>
                    </a:lnTo>
                    <a:cubicBezTo>
                      <a:pt x="17280" y="908"/>
                      <a:pt x="14373" y="0"/>
                      <a:pt x="10800" y="0"/>
                    </a:cubicBezTo>
                    <a:cubicBezTo>
                      <a:pt x="7225" y="0"/>
                      <a:pt x="4320" y="908"/>
                      <a:pt x="4320" y="2025"/>
                    </a:cubicBezTo>
                    <a:lnTo>
                      <a:pt x="4320" y="4064"/>
                    </a:lnTo>
                    <a:cubicBezTo>
                      <a:pt x="1710" y="4681"/>
                      <a:pt x="0" y="5649"/>
                      <a:pt x="0" y="6750"/>
                    </a:cubicBezTo>
                    <a:cubicBezTo>
                      <a:pt x="0" y="7850"/>
                      <a:pt x="1710" y="8818"/>
                      <a:pt x="4320" y="9434"/>
                    </a:cubicBezTo>
                    <a:lnTo>
                      <a:pt x="4320" y="19575"/>
                    </a:lnTo>
                    <a:cubicBezTo>
                      <a:pt x="4320" y="20691"/>
                      <a:pt x="7225" y="21599"/>
                      <a:pt x="10800" y="21599"/>
                    </a:cubicBezTo>
                    <a:cubicBezTo>
                      <a:pt x="14373" y="21599"/>
                      <a:pt x="17280" y="20691"/>
                      <a:pt x="17280" y="19575"/>
                    </a:cubicBezTo>
                    <a:lnTo>
                      <a:pt x="17280" y="9434"/>
                    </a:lnTo>
                    <a:cubicBezTo>
                      <a:pt x="19889" y="8818"/>
                      <a:pt x="21600" y="7850"/>
                      <a:pt x="21600" y="6750"/>
                    </a:cubicBezTo>
                    <a:cubicBezTo>
                      <a:pt x="21600" y="5649"/>
                      <a:pt x="19889" y="4681"/>
                      <a:pt x="17280" y="4064"/>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tabLst/>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ea typeface="微软雅黑"/>
                  <a:sym typeface="Gill Sans" charset="0"/>
                </a:endParaRPr>
              </a:p>
            </p:txBody>
          </p:sp>
          <p:sp>
            <p:nvSpPr>
              <p:cNvPr id="132" name="AutoShape 58"/>
              <p:cNvSpPr>
                <a:spLocks/>
              </p:cNvSpPr>
              <p:nvPr/>
            </p:nvSpPr>
            <p:spPr bwMode="auto">
              <a:xfrm>
                <a:off x="7446963" y="2577307"/>
                <a:ext cx="145257"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988" y="15416"/>
                    </a:moveTo>
                    <a:cubicBezTo>
                      <a:pt x="16954" y="15452"/>
                      <a:pt x="16923" y="15487"/>
                      <a:pt x="16883" y="15523"/>
                    </a:cubicBezTo>
                    <a:cubicBezTo>
                      <a:pt x="16677" y="15701"/>
                      <a:pt x="16414" y="15870"/>
                      <a:pt x="16066" y="16020"/>
                    </a:cubicBezTo>
                    <a:cubicBezTo>
                      <a:pt x="16057" y="16024"/>
                      <a:pt x="16044" y="16027"/>
                      <a:pt x="16038" y="16031"/>
                    </a:cubicBezTo>
                    <a:cubicBezTo>
                      <a:pt x="15662" y="16192"/>
                      <a:pt x="15214" y="16334"/>
                      <a:pt x="14705" y="16454"/>
                    </a:cubicBezTo>
                    <a:cubicBezTo>
                      <a:pt x="14697" y="16457"/>
                      <a:pt x="14692" y="16458"/>
                      <a:pt x="14686" y="16459"/>
                    </a:cubicBezTo>
                    <a:cubicBezTo>
                      <a:pt x="14163" y="16582"/>
                      <a:pt x="13584" y="16681"/>
                      <a:pt x="12960" y="16749"/>
                    </a:cubicBezTo>
                    <a:cubicBezTo>
                      <a:pt x="12279" y="16826"/>
                      <a:pt x="11560" y="16875"/>
                      <a:pt x="10800" y="16875"/>
                    </a:cubicBezTo>
                    <a:cubicBezTo>
                      <a:pt x="10037" y="16875"/>
                      <a:pt x="9318" y="16826"/>
                      <a:pt x="8640" y="16749"/>
                    </a:cubicBezTo>
                    <a:cubicBezTo>
                      <a:pt x="8016" y="16681"/>
                      <a:pt x="7435" y="16582"/>
                      <a:pt x="6914" y="16459"/>
                    </a:cubicBezTo>
                    <a:cubicBezTo>
                      <a:pt x="6908" y="16458"/>
                      <a:pt x="6901" y="16457"/>
                      <a:pt x="6893" y="16454"/>
                    </a:cubicBezTo>
                    <a:cubicBezTo>
                      <a:pt x="6385" y="16334"/>
                      <a:pt x="5937" y="16192"/>
                      <a:pt x="5562" y="16031"/>
                    </a:cubicBezTo>
                    <a:cubicBezTo>
                      <a:pt x="5553" y="16027"/>
                      <a:pt x="5541" y="16024"/>
                      <a:pt x="5531" y="16020"/>
                    </a:cubicBezTo>
                    <a:cubicBezTo>
                      <a:pt x="5184" y="15870"/>
                      <a:pt x="4921" y="15701"/>
                      <a:pt x="4715" y="15523"/>
                    </a:cubicBezTo>
                    <a:cubicBezTo>
                      <a:pt x="4676" y="15487"/>
                      <a:pt x="4644" y="15452"/>
                      <a:pt x="4612" y="15416"/>
                    </a:cubicBezTo>
                    <a:cubicBezTo>
                      <a:pt x="4437" y="15236"/>
                      <a:pt x="4320" y="15047"/>
                      <a:pt x="4320" y="14850"/>
                    </a:cubicBezTo>
                    <a:cubicBezTo>
                      <a:pt x="4320" y="14650"/>
                      <a:pt x="4437" y="14462"/>
                      <a:pt x="4612" y="14281"/>
                    </a:cubicBezTo>
                    <a:cubicBezTo>
                      <a:pt x="4644" y="14246"/>
                      <a:pt x="4676" y="14210"/>
                      <a:pt x="4715" y="14176"/>
                    </a:cubicBezTo>
                    <a:cubicBezTo>
                      <a:pt x="4921" y="13998"/>
                      <a:pt x="5184" y="13829"/>
                      <a:pt x="5531" y="13677"/>
                    </a:cubicBezTo>
                    <a:cubicBezTo>
                      <a:pt x="5541" y="13674"/>
                      <a:pt x="5553" y="13671"/>
                      <a:pt x="5562" y="13667"/>
                    </a:cubicBezTo>
                    <a:cubicBezTo>
                      <a:pt x="5937" y="13507"/>
                      <a:pt x="6385" y="13364"/>
                      <a:pt x="6893" y="13244"/>
                    </a:cubicBezTo>
                    <a:cubicBezTo>
                      <a:pt x="6901" y="13242"/>
                      <a:pt x="6908" y="13240"/>
                      <a:pt x="6914" y="13238"/>
                    </a:cubicBezTo>
                    <a:cubicBezTo>
                      <a:pt x="7435" y="13117"/>
                      <a:pt x="8016" y="13018"/>
                      <a:pt x="8640" y="12948"/>
                    </a:cubicBezTo>
                    <a:cubicBezTo>
                      <a:pt x="9318" y="12873"/>
                      <a:pt x="10037" y="12825"/>
                      <a:pt x="10800" y="12825"/>
                    </a:cubicBezTo>
                    <a:cubicBezTo>
                      <a:pt x="11560" y="12825"/>
                      <a:pt x="12279" y="12873"/>
                      <a:pt x="12960" y="12948"/>
                    </a:cubicBezTo>
                    <a:cubicBezTo>
                      <a:pt x="13584" y="13018"/>
                      <a:pt x="14163" y="13117"/>
                      <a:pt x="14686" y="13238"/>
                    </a:cubicBezTo>
                    <a:cubicBezTo>
                      <a:pt x="14692" y="13240"/>
                      <a:pt x="14697" y="13242"/>
                      <a:pt x="14705" y="13244"/>
                    </a:cubicBezTo>
                    <a:cubicBezTo>
                      <a:pt x="15214" y="13364"/>
                      <a:pt x="15662" y="13507"/>
                      <a:pt x="16038" y="13667"/>
                    </a:cubicBezTo>
                    <a:cubicBezTo>
                      <a:pt x="16044" y="13671"/>
                      <a:pt x="16057" y="13674"/>
                      <a:pt x="16066" y="13677"/>
                    </a:cubicBezTo>
                    <a:cubicBezTo>
                      <a:pt x="16414" y="13829"/>
                      <a:pt x="16677" y="13998"/>
                      <a:pt x="16883" y="14176"/>
                    </a:cubicBezTo>
                    <a:cubicBezTo>
                      <a:pt x="16923" y="14210"/>
                      <a:pt x="16954" y="14246"/>
                      <a:pt x="16988" y="14281"/>
                    </a:cubicBezTo>
                    <a:cubicBezTo>
                      <a:pt x="17161" y="14462"/>
                      <a:pt x="17280" y="14650"/>
                      <a:pt x="17280" y="14850"/>
                    </a:cubicBezTo>
                    <a:cubicBezTo>
                      <a:pt x="17280" y="15047"/>
                      <a:pt x="17161" y="15236"/>
                      <a:pt x="16988" y="15416"/>
                    </a:cubicBezTo>
                    <a:moveTo>
                      <a:pt x="12960" y="19575"/>
                    </a:moveTo>
                    <a:cubicBezTo>
                      <a:pt x="12960" y="19948"/>
                      <a:pt x="11992" y="20249"/>
                      <a:pt x="10800" y="20249"/>
                    </a:cubicBezTo>
                    <a:cubicBezTo>
                      <a:pt x="9606" y="20249"/>
                      <a:pt x="8640" y="19948"/>
                      <a:pt x="8640" y="19575"/>
                    </a:cubicBezTo>
                    <a:lnTo>
                      <a:pt x="8640" y="18156"/>
                    </a:lnTo>
                    <a:cubicBezTo>
                      <a:pt x="9338" y="18201"/>
                      <a:pt x="10059" y="18225"/>
                      <a:pt x="10800" y="18225"/>
                    </a:cubicBezTo>
                    <a:cubicBezTo>
                      <a:pt x="11541" y="18225"/>
                      <a:pt x="12262" y="18201"/>
                      <a:pt x="12960" y="18156"/>
                    </a:cubicBezTo>
                    <a:cubicBezTo>
                      <a:pt x="12960" y="18156"/>
                      <a:pt x="12960" y="19575"/>
                      <a:pt x="12960" y="19575"/>
                    </a:cubicBezTo>
                    <a:close/>
                    <a:moveTo>
                      <a:pt x="8640" y="2025"/>
                    </a:moveTo>
                    <a:cubicBezTo>
                      <a:pt x="8640" y="1651"/>
                      <a:pt x="9606" y="1350"/>
                      <a:pt x="10800" y="1350"/>
                    </a:cubicBezTo>
                    <a:cubicBezTo>
                      <a:pt x="11992" y="1350"/>
                      <a:pt x="12960" y="1651"/>
                      <a:pt x="12960" y="2025"/>
                    </a:cubicBezTo>
                    <a:lnTo>
                      <a:pt x="12960" y="11542"/>
                    </a:lnTo>
                    <a:cubicBezTo>
                      <a:pt x="12262" y="11498"/>
                      <a:pt x="11541" y="11475"/>
                      <a:pt x="10800" y="11475"/>
                    </a:cubicBezTo>
                    <a:cubicBezTo>
                      <a:pt x="10059" y="11475"/>
                      <a:pt x="9338" y="11498"/>
                      <a:pt x="8640" y="11542"/>
                    </a:cubicBezTo>
                    <a:cubicBezTo>
                      <a:pt x="8640" y="11542"/>
                      <a:pt x="8640" y="2025"/>
                      <a:pt x="8640" y="2025"/>
                    </a:cubicBezTo>
                    <a:close/>
                    <a:moveTo>
                      <a:pt x="17280" y="12164"/>
                    </a:moveTo>
                    <a:lnTo>
                      <a:pt x="17280" y="2025"/>
                    </a:lnTo>
                    <a:cubicBezTo>
                      <a:pt x="17280" y="908"/>
                      <a:pt x="14373" y="0"/>
                      <a:pt x="10800" y="0"/>
                    </a:cubicBezTo>
                    <a:cubicBezTo>
                      <a:pt x="7225" y="0"/>
                      <a:pt x="4320" y="908"/>
                      <a:pt x="4320" y="2025"/>
                    </a:cubicBezTo>
                    <a:lnTo>
                      <a:pt x="4320" y="12164"/>
                    </a:lnTo>
                    <a:cubicBezTo>
                      <a:pt x="1710" y="12781"/>
                      <a:pt x="0" y="13749"/>
                      <a:pt x="0" y="14850"/>
                    </a:cubicBezTo>
                    <a:cubicBezTo>
                      <a:pt x="0" y="15950"/>
                      <a:pt x="1710" y="16918"/>
                      <a:pt x="4320" y="17534"/>
                    </a:cubicBezTo>
                    <a:lnTo>
                      <a:pt x="4320" y="19575"/>
                    </a:lnTo>
                    <a:cubicBezTo>
                      <a:pt x="4320" y="20691"/>
                      <a:pt x="7225" y="21599"/>
                      <a:pt x="10800" y="21599"/>
                    </a:cubicBezTo>
                    <a:cubicBezTo>
                      <a:pt x="14373" y="21599"/>
                      <a:pt x="17280" y="20691"/>
                      <a:pt x="17280" y="19575"/>
                    </a:cubicBezTo>
                    <a:lnTo>
                      <a:pt x="17280" y="17534"/>
                    </a:lnTo>
                    <a:cubicBezTo>
                      <a:pt x="19889" y="16918"/>
                      <a:pt x="21600" y="15950"/>
                      <a:pt x="21600" y="14850"/>
                    </a:cubicBezTo>
                    <a:cubicBezTo>
                      <a:pt x="21600" y="13749"/>
                      <a:pt x="19889" y="12781"/>
                      <a:pt x="17280" y="12164"/>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tabLst/>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ea typeface="微软雅黑"/>
                  <a:sym typeface="Gill Sans" charset="0"/>
                </a:endParaRPr>
              </a:p>
            </p:txBody>
          </p:sp>
        </p:grpSp>
        <p:sp>
          <p:nvSpPr>
            <p:cNvPr id="133" name="TextBox 33"/>
            <p:cNvSpPr txBox="1"/>
            <p:nvPr/>
          </p:nvSpPr>
          <p:spPr>
            <a:xfrm>
              <a:off x="7672097" y="974756"/>
              <a:ext cx="763351" cy="461665"/>
            </a:xfrm>
            <a:prstGeom prst="rect">
              <a:avLst/>
            </a:prstGeom>
            <a:noFill/>
          </p:spPr>
          <p:txBody>
            <a:bodyPr wrap="none" rtlCol="0">
              <a:spAutoFit/>
            </a:bodyPr>
            <a:lstStyle/>
            <a:p>
              <a:pPr algn="ctr"/>
              <a:r>
                <a:rPr lang="en-US" sz="2400">
                  <a:solidFill>
                    <a:prstClr val="black">
                      <a:lumMod val="75000"/>
                      <a:lumOff val="25000"/>
                    </a:prstClr>
                  </a:solidFill>
                  <a:latin typeface="Century Gothic" panose="020B0502020202020204" pitchFamily="34" charset="0"/>
                  <a:ea typeface="微软雅黑"/>
                </a:rPr>
                <a:t>58%</a:t>
              </a:r>
            </a:p>
          </p:txBody>
        </p:sp>
        <p:sp>
          <p:nvSpPr>
            <p:cNvPr id="134" name="TextBox 45"/>
            <p:cNvSpPr txBox="1"/>
            <p:nvPr/>
          </p:nvSpPr>
          <p:spPr>
            <a:xfrm>
              <a:off x="7612575" y="4547255"/>
              <a:ext cx="1005403" cy="338554"/>
            </a:xfrm>
            <a:prstGeom prst="rect">
              <a:avLst/>
            </a:prstGeom>
            <a:noFill/>
          </p:spPr>
          <p:txBody>
            <a:bodyPr wrap="none" rtlCol="0">
              <a:spAutoFit/>
            </a:bodyPr>
            <a:lstStyle/>
            <a:p>
              <a:pPr algn="r"/>
              <a:r>
                <a:rPr lang="zh-CN" altLang="en-US" sz="1600" b="1" dirty="0">
                  <a:solidFill>
                    <a:srgbClr val="616264"/>
                  </a:solidFill>
                  <a:latin typeface="Century Gothic"/>
                  <a:ea typeface="微软雅黑"/>
                </a:rPr>
                <a:t>添加标题</a:t>
              </a:r>
              <a:endParaRPr lang="en-US" altLang="zh-CN" sz="1600" b="1" dirty="0">
                <a:solidFill>
                  <a:srgbClr val="616264"/>
                </a:solidFill>
                <a:latin typeface="Century Gothic"/>
                <a:ea typeface="微软雅黑"/>
              </a:endParaRPr>
            </a:p>
          </p:txBody>
        </p:sp>
        <p:sp>
          <p:nvSpPr>
            <p:cNvPr id="135" name="Rectangle 68"/>
            <p:cNvSpPr/>
            <p:nvPr/>
          </p:nvSpPr>
          <p:spPr>
            <a:xfrm flipH="1">
              <a:off x="7259711" y="4900320"/>
              <a:ext cx="1711130" cy="1384995"/>
            </a:xfrm>
            <a:prstGeom prst="rect">
              <a:avLst/>
            </a:prstGeom>
          </p:spPr>
          <p:txBody>
            <a:bodyPr wrap="square">
              <a:spAutoFit/>
            </a:bodyPr>
            <a:lstStyle/>
            <a:p>
              <a:pPr algn="ctr"/>
              <a:r>
                <a:rPr lang="en-US" altLang="zh-CN" sz="1400" dirty="0">
                  <a:solidFill>
                    <a:prstClr val="white">
                      <a:lumMod val="50000"/>
                    </a:prstClr>
                  </a:solidFill>
                  <a:latin typeface="Century Gothic"/>
                  <a:ea typeface="微软雅黑"/>
                </a:rPr>
                <a:t>There are many variations of passages but the majority have suffered alteration</a:t>
              </a:r>
              <a:endParaRPr lang="zh-CN" altLang="en-US" sz="1400" dirty="0">
                <a:solidFill>
                  <a:prstClr val="white">
                    <a:lumMod val="50000"/>
                  </a:prstClr>
                </a:solidFill>
                <a:latin typeface="Century Gothic"/>
                <a:ea typeface="微软雅黑"/>
              </a:endParaRPr>
            </a:p>
          </p:txBody>
        </p:sp>
      </p:grpSp>
      <p:grpSp>
        <p:nvGrpSpPr>
          <p:cNvPr id="7" name="组合 6" descr="e7d195523061f1c0dc554706afe4c72a60a25314cbaece805811E654B44695D34D35691164BB3D154CCFD5D798F6FEAD99EAA8F1ADC3D4AFA5BC9ED0BB3A4B45073A038AC38E89AB54D31AA59602B9F1AF515D2DA0EBB7AB45FA3A5B4B65729FCD61772C0E8112D71FCFA6F69E6E615643061221A7D4C3A336328987F7DF8577A0567C5A47397019"/>
          <p:cNvGrpSpPr/>
          <p:nvPr/>
        </p:nvGrpSpPr>
        <p:grpSpPr>
          <a:xfrm>
            <a:off x="9152262" y="1803536"/>
            <a:ext cx="1711130" cy="4481779"/>
            <a:chOff x="9152262" y="1803536"/>
            <a:chExt cx="1711130" cy="4481779"/>
          </a:xfrm>
        </p:grpSpPr>
        <p:sp>
          <p:nvSpPr>
            <p:cNvPr id="136" name="Oval 4"/>
            <p:cNvSpPr/>
            <p:nvPr/>
          </p:nvSpPr>
          <p:spPr>
            <a:xfrm>
              <a:off x="9402174" y="3347978"/>
              <a:ext cx="1097022" cy="1097022"/>
            </a:xfrm>
            <a:prstGeom prst="ellipse">
              <a:avLst/>
            </a:prstGeom>
            <a:solidFill>
              <a:srgbClr val="F7F7F7"/>
            </a:solidFill>
            <a:ln w="19050" cap="flat" cmpd="sng" algn="ctr">
              <a:gradFill flip="none" rotWithShape="1">
                <a:gsLst>
                  <a:gs pos="0">
                    <a:sysClr val="window" lastClr="FFFFFF"/>
                  </a:gs>
                  <a:gs pos="100000">
                    <a:sysClr val="window" lastClr="FFFFFF">
                      <a:lumMod val="85000"/>
                    </a:sysClr>
                  </a:gs>
                </a:gsLst>
                <a:lin ang="2700000" scaled="1"/>
                <a:tileRect/>
              </a:gradFill>
              <a:prstDash val="solid"/>
              <a:miter lim="800000"/>
            </a:ln>
            <a:effectLst>
              <a:outerShdw blurRad="177800" dist="889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entury Gothic"/>
                <a:ea typeface="微软雅黑"/>
                <a:cs typeface="+mn-cs"/>
              </a:endParaRPr>
            </a:p>
          </p:txBody>
        </p:sp>
        <p:grpSp>
          <p:nvGrpSpPr>
            <p:cNvPr id="137" name="Group 48"/>
            <p:cNvGrpSpPr/>
            <p:nvPr/>
          </p:nvGrpSpPr>
          <p:grpSpPr>
            <a:xfrm>
              <a:off x="9446250" y="2243261"/>
              <a:ext cx="1005840" cy="2181548"/>
              <a:chOff x="3032758" y="2753334"/>
              <a:chExt cx="1005840" cy="2181548"/>
            </a:xfrm>
          </p:grpSpPr>
          <p:sp>
            <p:nvSpPr>
              <p:cNvPr id="138" name="Rectangle 49"/>
              <p:cNvSpPr/>
              <p:nvPr/>
            </p:nvSpPr>
            <p:spPr>
              <a:xfrm>
                <a:off x="3078478" y="2799053"/>
                <a:ext cx="914400" cy="1632910"/>
              </a:xfrm>
              <a:prstGeom prst="rect">
                <a:avLst/>
              </a:prstGeom>
              <a:solidFill>
                <a:sysClr val="window" lastClr="FFFFFF">
                  <a:lumMod val="85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entury Gothic"/>
                  <a:ea typeface="微软雅黑"/>
                  <a:cs typeface="+mn-cs"/>
                </a:endParaRPr>
              </a:p>
            </p:txBody>
          </p:sp>
          <p:sp>
            <p:nvSpPr>
              <p:cNvPr id="139" name="Oval 50"/>
              <p:cNvSpPr/>
              <p:nvPr/>
            </p:nvSpPr>
            <p:spPr>
              <a:xfrm>
                <a:off x="3032758" y="3929042"/>
                <a:ext cx="1005840" cy="1005840"/>
              </a:xfrm>
              <a:prstGeom prst="ellipse">
                <a:avLst/>
              </a:prstGeom>
              <a:gradFill>
                <a:gsLst>
                  <a:gs pos="0">
                    <a:srgbClr val="53BF93"/>
                  </a:gs>
                  <a:gs pos="100000">
                    <a:srgbClr val="74C8A1"/>
                  </a:gs>
                </a:gsLst>
                <a:lin ang="5400000" scaled="1"/>
              </a:gradFill>
              <a:ln w="12700" cap="flat" cmpd="sng" algn="ctr">
                <a:no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entury Gothic"/>
                  <a:ea typeface="微软雅黑"/>
                  <a:cs typeface="+mn-cs"/>
                </a:endParaRPr>
              </a:p>
            </p:txBody>
          </p:sp>
          <p:sp>
            <p:nvSpPr>
              <p:cNvPr id="140" name="Rectangle 51"/>
              <p:cNvSpPr/>
              <p:nvPr/>
            </p:nvSpPr>
            <p:spPr>
              <a:xfrm>
                <a:off x="3078478" y="2753334"/>
                <a:ext cx="914400" cy="45719"/>
              </a:xfrm>
              <a:prstGeom prst="rect">
                <a:avLst/>
              </a:prstGeom>
              <a:gradFill>
                <a:gsLst>
                  <a:gs pos="0">
                    <a:srgbClr val="616264"/>
                  </a:gs>
                  <a:gs pos="100000">
                    <a:srgbClr val="999A9E"/>
                  </a:gs>
                </a:gsLst>
                <a:lin ang="5400000" scaled="1"/>
              </a:gradFill>
              <a:ln w="12700" cap="flat" cmpd="sng" algn="ctr">
                <a:no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entury Gothic"/>
                  <a:ea typeface="微软雅黑"/>
                  <a:cs typeface="+mn-cs"/>
                </a:endParaRPr>
              </a:p>
            </p:txBody>
          </p:sp>
        </p:grpSp>
        <p:sp>
          <p:nvSpPr>
            <p:cNvPr id="141" name="AutoShape 149"/>
            <p:cNvSpPr>
              <a:spLocks/>
            </p:cNvSpPr>
            <p:nvPr/>
          </p:nvSpPr>
          <p:spPr bwMode="auto">
            <a:xfrm>
              <a:off x="9716997" y="3759066"/>
              <a:ext cx="464344" cy="3341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537" y="19720"/>
                  </a:moveTo>
                  <a:lnTo>
                    <a:pt x="16537" y="19721"/>
                  </a:lnTo>
                  <a:lnTo>
                    <a:pt x="4387" y="19721"/>
                  </a:lnTo>
                  <a:cubicBezTo>
                    <a:pt x="2713" y="19720"/>
                    <a:pt x="1350" y="17824"/>
                    <a:pt x="1350" y="15494"/>
                  </a:cubicBezTo>
                  <a:cubicBezTo>
                    <a:pt x="1350" y="13992"/>
                    <a:pt x="1918" y="12635"/>
                    <a:pt x="2871" y="11862"/>
                  </a:cubicBezTo>
                  <a:cubicBezTo>
                    <a:pt x="3797" y="11123"/>
                    <a:pt x="3860" y="10975"/>
                    <a:pt x="3472" y="9647"/>
                  </a:cubicBezTo>
                  <a:cubicBezTo>
                    <a:pt x="3406" y="9374"/>
                    <a:pt x="3375" y="9136"/>
                    <a:pt x="3375" y="8921"/>
                  </a:cubicBezTo>
                  <a:cubicBezTo>
                    <a:pt x="3375" y="7626"/>
                    <a:pt x="4131" y="6573"/>
                    <a:pt x="5062" y="6573"/>
                  </a:cubicBezTo>
                  <a:cubicBezTo>
                    <a:pt x="5062" y="6573"/>
                    <a:pt x="5505" y="6529"/>
                    <a:pt x="5976" y="6789"/>
                  </a:cubicBezTo>
                  <a:cubicBezTo>
                    <a:pt x="6750" y="7219"/>
                    <a:pt x="6834" y="6808"/>
                    <a:pt x="7200" y="5701"/>
                  </a:cubicBezTo>
                  <a:cubicBezTo>
                    <a:pt x="7974" y="3380"/>
                    <a:pt x="9652" y="1878"/>
                    <a:pt x="11475" y="1878"/>
                  </a:cubicBezTo>
                  <a:cubicBezTo>
                    <a:pt x="13905" y="1878"/>
                    <a:pt x="15914" y="4435"/>
                    <a:pt x="16148" y="7826"/>
                  </a:cubicBezTo>
                  <a:cubicBezTo>
                    <a:pt x="16231" y="9171"/>
                    <a:pt x="16231" y="9171"/>
                    <a:pt x="17239" y="9491"/>
                  </a:cubicBezTo>
                  <a:cubicBezTo>
                    <a:pt x="18984" y="9955"/>
                    <a:pt x="20250" y="12085"/>
                    <a:pt x="20250" y="14555"/>
                  </a:cubicBezTo>
                  <a:cubicBezTo>
                    <a:pt x="20250" y="17404"/>
                    <a:pt x="18585" y="19720"/>
                    <a:pt x="16537" y="19720"/>
                  </a:cubicBezTo>
                  <a:moveTo>
                    <a:pt x="17492" y="7647"/>
                  </a:moveTo>
                  <a:cubicBezTo>
                    <a:pt x="17196" y="3362"/>
                    <a:pt x="14632" y="0"/>
                    <a:pt x="11475" y="0"/>
                  </a:cubicBezTo>
                  <a:cubicBezTo>
                    <a:pt x="9031" y="0"/>
                    <a:pt x="6939" y="2017"/>
                    <a:pt x="5976" y="4911"/>
                  </a:cubicBezTo>
                  <a:cubicBezTo>
                    <a:pt x="5685" y="4784"/>
                    <a:pt x="5383" y="4695"/>
                    <a:pt x="5062" y="4695"/>
                  </a:cubicBezTo>
                  <a:cubicBezTo>
                    <a:pt x="3385" y="4695"/>
                    <a:pt x="2025" y="6589"/>
                    <a:pt x="2025" y="8921"/>
                  </a:cubicBezTo>
                  <a:cubicBezTo>
                    <a:pt x="2025" y="9385"/>
                    <a:pt x="2092" y="9824"/>
                    <a:pt x="2191" y="10240"/>
                  </a:cubicBezTo>
                  <a:cubicBezTo>
                    <a:pt x="886" y="11298"/>
                    <a:pt x="0" y="13242"/>
                    <a:pt x="0" y="15494"/>
                  </a:cubicBezTo>
                  <a:cubicBezTo>
                    <a:pt x="0" y="18866"/>
                    <a:pt x="1964" y="21599"/>
                    <a:pt x="4387" y="21599"/>
                  </a:cubicBezTo>
                  <a:lnTo>
                    <a:pt x="4387" y="21600"/>
                  </a:lnTo>
                  <a:lnTo>
                    <a:pt x="16537" y="21600"/>
                  </a:lnTo>
                  <a:lnTo>
                    <a:pt x="16537" y="21599"/>
                  </a:lnTo>
                  <a:cubicBezTo>
                    <a:pt x="19334" y="21599"/>
                    <a:pt x="21599" y="18446"/>
                    <a:pt x="21599" y="14555"/>
                  </a:cubicBezTo>
                  <a:cubicBezTo>
                    <a:pt x="21599" y="11120"/>
                    <a:pt x="19831" y="8269"/>
                    <a:pt x="17492" y="7647"/>
                  </a:cubicBezTo>
                </a:path>
              </a:pathLst>
            </a:custGeom>
            <a:solidFill>
              <a:sysClr val="window" lastClr="FFFFFF"/>
            </a:solid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tabLst/>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ea typeface="微软雅黑"/>
                <a:sym typeface="Gill Sans" charset="0"/>
              </a:endParaRPr>
            </a:p>
          </p:txBody>
        </p:sp>
        <p:sp>
          <p:nvSpPr>
            <p:cNvPr id="142" name="TextBox 54"/>
            <p:cNvSpPr txBox="1"/>
            <p:nvPr/>
          </p:nvSpPr>
          <p:spPr>
            <a:xfrm>
              <a:off x="9505126" y="4547255"/>
              <a:ext cx="1005403" cy="338554"/>
            </a:xfrm>
            <a:prstGeom prst="rect">
              <a:avLst/>
            </a:prstGeom>
            <a:noFill/>
          </p:spPr>
          <p:txBody>
            <a:bodyPr wrap="none" rtlCol="0">
              <a:spAutoFit/>
            </a:bodyPr>
            <a:lstStyle/>
            <a:p>
              <a:pPr algn="r"/>
              <a:r>
                <a:rPr lang="zh-CN" altLang="en-US" sz="1600" b="1" dirty="0">
                  <a:solidFill>
                    <a:srgbClr val="616264"/>
                  </a:solidFill>
                  <a:latin typeface="Century Gothic"/>
                  <a:ea typeface="微软雅黑"/>
                </a:rPr>
                <a:t>添加标题</a:t>
              </a:r>
              <a:endParaRPr lang="en-US" altLang="zh-CN" sz="1600" b="1" dirty="0">
                <a:solidFill>
                  <a:srgbClr val="616264"/>
                </a:solidFill>
                <a:latin typeface="Century Gothic"/>
                <a:ea typeface="微软雅黑"/>
              </a:endParaRPr>
            </a:p>
          </p:txBody>
        </p:sp>
        <p:sp>
          <p:nvSpPr>
            <p:cNvPr id="143" name="TextBox 55"/>
            <p:cNvSpPr txBox="1"/>
            <p:nvPr/>
          </p:nvSpPr>
          <p:spPr>
            <a:xfrm>
              <a:off x="9568600" y="1803536"/>
              <a:ext cx="763351" cy="461665"/>
            </a:xfrm>
            <a:prstGeom prst="rect">
              <a:avLst/>
            </a:prstGeom>
            <a:noFill/>
          </p:spPr>
          <p:txBody>
            <a:bodyPr wrap="none" rtlCol="0">
              <a:spAutoFit/>
            </a:bodyPr>
            <a:lstStyle/>
            <a:p>
              <a:pPr algn="ctr"/>
              <a:r>
                <a:rPr lang="en-US" sz="2400">
                  <a:solidFill>
                    <a:prstClr val="black">
                      <a:lumMod val="75000"/>
                      <a:lumOff val="25000"/>
                    </a:prstClr>
                  </a:solidFill>
                  <a:latin typeface="Century Gothic" panose="020B0502020202020204" pitchFamily="34" charset="0"/>
                  <a:ea typeface="微软雅黑"/>
                </a:rPr>
                <a:t>20%</a:t>
              </a:r>
            </a:p>
          </p:txBody>
        </p:sp>
        <p:sp>
          <p:nvSpPr>
            <p:cNvPr id="144" name="Rectangle 68"/>
            <p:cNvSpPr/>
            <p:nvPr/>
          </p:nvSpPr>
          <p:spPr>
            <a:xfrm flipH="1">
              <a:off x="9152262" y="4900320"/>
              <a:ext cx="1711130" cy="1384995"/>
            </a:xfrm>
            <a:prstGeom prst="rect">
              <a:avLst/>
            </a:prstGeom>
          </p:spPr>
          <p:txBody>
            <a:bodyPr wrap="square">
              <a:spAutoFit/>
            </a:bodyPr>
            <a:lstStyle/>
            <a:p>
              <a:pPr algn="ctr"/>
              <a:r>
                <a:rPr lang="en-US" altLang="zh-CN" sz="1400" dirty="0">
                  <a:solidFill>
                    <a:prstClr val="white">
                      <a:lumMod val="50000"/>
                    </a:prstClr>
                  </a:solidFill>
                  <a:latin typeface="Century Gothic"/>
                  <a:ea typeface="微软雅黑"/>
                </a:rPr>
                <a:t>There are many variations of passages but the majority have suffered alteration</a:t>
              </a:r>
              <a:endParaRPr lang="zh-CN" altLang="en-US" sz="1400" dirty="0">
                <a:solidFill>
                  <a:prstClr val="white">
                    <a:lumMod val="50000"/>
                  </a:prstClr>
                </a:solidFill>
                <a:latin typeface="Century Gothic"/>
                <a:ea typeface="微软雅黑"/>
              </a:endParaRPr>
            </a:p>
          </p:txBody>
        </p:sp>
      </p:grpSp>
      <p:sp>
        <p:nvSpPr>
          <p:cNvPr id="9" name="e7d195523061f1c0" descr="e7d195523061f1c0dc554706afe4c72a60a25314cbaece805811E654B44695D34D35691164BB3D154CCFD5D798F6FEAD99EAA8F1ADC3D4AFA5BC9ED0BB3A4B45073A038AC38E89AB54D31AA59602B9F1AF515D2DA0EBB7AB45FA3A5B4B65729FCD61772C0E8112D71FCFA6F69E6E615643061221A7D4C3A336328987F7DF8577A0567C5A47397019" hidden="1">
            <a:extLst>
              <a:ext uri="{FF2B5EF4-FFF2-40B4-BE49-F238E27FC236}">
                <a16:creationId xmlns:a16="http://schemas.microsoft.com/office/drawing/2014/main" xmlns="" id="{5D387860-3658-4BE1-A2FB-14EA9EE77FDF}"/>
              </a:ext>
            </a:extLst>
          </p:cNvPr>
          <p:cNvSpPr txBox="1"/>
          <p:nvPr/>
        </p:nvSpPr>
        <p:spPr>
          <a:xfrm>
            <a:off x="-355600" y="1803400"/>
            <a:ext cx="262251" cy="1016000"/>
          </a:xfrm>
          <a:prstGeom prst="rect">
            <a:avLst/>
          </a:prstGeom>
          <a:noFill/>
        </p:spPr>
        <p:txBody>
          <a:bodyPr vert="wordArtVert" rtlCol="0">
            <a:spAutoFit/>
          </a:bodyPr>
          <a:lstStyle/>
          <a:p>
            <a:r>
              <a:rPr lang="en-US" altLang="zh-CN" sz="100"/>
              <a:t>e7d195523061f1c0dc554706afe4c72a60a25314cbaece805811E654B44695D34D35691164BB3D154CCFD5D798F6FEAD99EAA8F1ADC3D4AFA5BC9ED0BB3A4B45073A038AC38E89AB54D31AA59602B9F1AF515D2DA0EBB7AB45FA3A5B4B65729FCD61772C0E8112D71FCFA6F69E6E615643061221A7D4C3A336328987F7DF8577A0567C5A47397019</a:t>
            </a:r>
            <a:endParaRPr lang="zh-CN" altLang="en-US" sz="100"/>
          </a:p>
        </p:txBody>
      </p:sp>
    </p:spTree>
    <p:extLst>
      <p:ext uri="{BB962C8B-B14F-4D97-AF65-F5344CB8AC3E}">
        <p14:creationId xmlns:p14="http://schemas.microsoft.com/office/powerpoint/2010/main" val="305979462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fill="hold"/>
                                        <p:tgtEl>
                                          <p:spTgt spid="2"/>
                                        </p:tgtEl>
                                        <p:attrNameLst>
                                          <p:attrName>ppt_x</p:attrName>
                                        </p:attrNameLst>
                                      </p:cBhvr>
                                      <p:tavLst>
                                        <p:tav tm="0">
                                          <p:val>
                                            <p:strVal val="#ppt_x"/>
                                          </p:val>
                                        </p:tav>
                                        <p:tav tm="100000">
                                          <p:val>
                                            <p:strVal val="#ppt_x"/>
                                          </p:val>
                                        </p:tav>
                                      </p:tavLst>
                                    </p:anim>
                                    <p:anim calcmode="lin" valueType="num">
                                      <p:cBhvr additive="base">
                                        <p:cTn id="8" dur="1000" fill="hold"/>
                                        <p:tgtEl>
                                          <p:spTgt spid="2"/>
                                        </p:tgtEl>
                                        <p:attrNameLst>
                                          <p:attrName>ppt_y</p:attrName>
                                        </p:attrNameLst>
                                      </p:cBhvr>
                                      <p:tavLst>
                                        <p:tav tm="0">
                                          <p:val>
                                            <p:strVal val="1+#ppt_h/2"/>
                                          </p:val>
                                        </p:tav>
                                        <p:tav tm="100000">
                                          <p:val>
                                            <p:strVal val="#ppt_y"/>
                                          </p:val>
                                        </p:tav>
                                      </p:tavLst>
                                    </p:anim>
                                  </p:childTnLst>
                                </p:cTn>
                              </p:par>
                              <p:par>
                                <p:cTn id="9" presetID="2" presetClass="entr" presetSubtype="4" decel="100000" fill="hold" nodeType="withEffect">
                                  <p:stCondLst>
                                    <p:cond delay="10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1000" fill="hold"/>
                                        <p:tgtEl>
                                          <p:spTgt spid="4"/>
                                        </p:tgtEl>
                                        <p:attrNameLst>
                                          <p:attrName>ppt_x</p:attrName>
                                        </p:attrNameLst>
                                      </p:cBhvr>
                                      <p:tavLst>
                                        <p:tav tm="0">
                                          <p:val>
                                            <p:strVal val="#ppt_x"/>
                                          </p:val>
                                        </p:tav>
                                        <p:tav tm="100000">
                                          <p:val>
                                            <p:strVal val="#ppt_x"/>
                                          </p:val>
                                        </p:tav>
                                      </p:tavLst>
                                    </p:anim>
                                    <p:anim calcmode="lin" valueType="num">
                                      <p:cBhvr additive="base">
                                        <p:cTn id="12" dur="1000" fill="hold"/>
                                        <p:tgtEl>
                                          <p:spTgt spid="4"/>
                                        </p:tgtEl>
                                        <p:attrNameLst>
                                          <p:attrName>ppt_y</p:attrName>
                                        </p:attrNameLst>
                                      </p:cBhvr>
                                      <p:tavLst>
                                        <p:tav tm="0">
                                          <p:val>
                                            <p:strVal val="1+#ppt_h/2"/>
                                          </p:val>
                                        </p:tav>
                                        <p:tav tm="100000">
                                          <p:val>
                                            <p:strVal val="#ppt_y"/>
                                          </p:val>
                                        </p:tav>
                                      </p:tavLst>
                                    </p:anim>
                                  </p:childTnLst>
                                </p:cTn>
                              </p:par>
                              <p:par>
                                <p:cTn id="13" presetID="2" presetClass="entr" presetSubtype="4" decel="100000" fill="hold" nodeType="withEffect">
                                  <p:stCondLst>
                                    <p:cond delay="200"/>
                                  </p:stCondLst>
                                  <p:childTnLst>
                                    <p:set>
                                      <p:cBhvr>
                                        <p:cTn id="14" dur="1" fill="hold">
                                          <p:stCondLst>
                                            <p:cond delay="0"/>
                                          </p:stCondLst>
                                        </p:cTn>
                                        <p:tgtEl>
                                          <p:spTgt spid="8"/>
                                        </p:tgtEl>
                                        <p:attrNameLst>
                                          <p:attrName>style.visibility</p:attrName>
                                        </p:attrNameLst>
                                      </p:cBhvr>
                                      <p:to>
                                        <p:strVal val="visible"/>
                                      </p:to>
                                    </p:set>
                                    <p:anim calcmode="lin" valueType="num">
                                      <p:cBhvr additive="base">
                                        <p:cTn id="15" dur="1000" fill="hold"/>
                                        <p:tgtEl>
                                          <p:spTgt spid="8"/>
                                        </p:tgtEl>
                                        <p:attrNameLst>
                                          <p:attrName>ppt_x</p:attrName>
                                        </p:attrNameLst>
                                      </p:cBhvr>
                                      <p:tavLst>
                                        <p:tav tm="0">
                                          <p:val>
                                            <p:strVal val="#ppt_x"/>
                                          </p:val>
                                        </p:tav>
                                        <p:tav tm="100000">
                                          <p:val>
                                            <p:strVal val="#ppt_x"/>
                                          </p:val>
                                        </p:tav>
                                      </p:tavLst>
                                    </p:anim>
                                    <p:anim calcmode="lin" valueType="num">
                                      <p:cBhvr additive="base">
                                        <p:cTn id="16" dur="1000" fill="hold"/>
                                        <p:tgtEl>
                                          <p:spTgt spid="8"/>
                                        </p:tgtEl>
                                        <p:attrNameLst>
                                          <p:attrName>ppt_y</p:attrName>
                                        </p:attrNameLst>
                                      </p:cBhvr>
                                      <p:tavLst>
                                        <p:tav tm="0">
                                          <p:val>
                                            <p:strVal val="1+#ppt_h/2"/>
                                          </p:val>
                                        </p:tav>
                                        <p:tav tm="100000">
                                          <p:val>
                                            <p:strVal val="#ppt_y"/>
                                          </p:val>
                                        </p:tav>
                                      </p:tavLst>
                                    </p:anim>
                                  </p:childTnLst>
                                </p:cTn>
                              </p:par>
                              <p:par>
                                <p:cTn id="17" presetID="2" presetClass="entr" presetSubtype="4" decel="100000" fill="hold" nodeType="withEffect">
                                  <p:stCondLst>
                                    <p:cond delay="300"/>
                                  </p:stCondLst>
                                  <p:childTnLst>
                                    <p:set>
                                      <p:cBhvr>
                                        <p:cTn id="18" dur="1" fill="hold">
                                          <p:stCondLst>
                                            <p:cond delay="0"/>
                                          </p:stCondLst>
                                        </p:cTn>
                                        <p:tgtEl>
                                          <p:spTgt spid="6"/>
                                        </p:tgtEl>
                                        <p:attrNameLst>
                                          <p:attrName>style.visibility</p:attrName>
                                        </p:attrNameLst>
                                      </p:cBhvr>
                                      <p:to>
                                        <p:strVal val="visible"/>
                                      </p:to>
                                    </p:set>
                                    <p:anim calcmode="lin" valueType="num">
                                      <p:cBhvr additive="base">
                                        <p:cTn id="19" dur="1000" fill="hold"/>
                                        <p:tgtEl>
                                          <p:spTgt spid="6"/>
                                        </p:tgtEl>
                                        <p:attrNameLst>
                                          <p:attrName>ppt_x</p:attrName>
                                        </p:attrNameLst>
                                      </p:cBhvr>
                                      <p:tavLst>
                                        <p:tav tm="0">
                                          <p:val>
                                            <p:strVal val="#ppt_x"/>
                                          </p:val>
                                        </p:tav>
                                        <p:tav tm="100000">
                                          <p:val>
                                            <p:strVal val="#ppt_x"/>
                                          </p:val>
                                        </p:tav>
                                      </p:tavLst>
                                    </p:anim>
                                    <p:anim calcmode="lin" valueType="num">
                                      <p:cBhvr additive="base">
                                        <p:cTn id="20" dur="1000" fill="hold"/>
                                        <p:tgtEl>
                                          <p:spTgt spid="6"/>
                                        </p:tgtEl>
                                        <p:attrNameLst>
                                          <p:attrName>ppt_y</p:attrName>
                                        </p:attrNameLst>
                                      </p:cBhvr>
                                      <p:tavLst>
                                        <p:tav tm="0">
                                          <p:val>
                                            <p:strVal val="1+#ppt_h/2"/>
                                          </p:val>
                                        </p:tav>
                                        <p:tav tm="100000">
                                          <p:val>
                                            <p:strVal val="#ppt_y"/>
                                          </p:val>
                                        </p:tav>
                                      </p:tavLst>
                                    </p:anim>
                                  </p:childTnLst>
                                </p:cTn>
                              </p:par>
                              <p:par>
                                <p:cTn id="21" presetID="2" presetClass="entr" presetSubtype="4" decel="100000" fill="hold" nodeType="withEffect">
                                  <p:stCondLst>
                                    <p:cond delay="400"/>
                                  </p:stCondLst>
                                  <p:childTnLst>
                                    <p:set>
                                      <p:cBhvr>
                                        <p:cTn id="22" dur="1" fill="hold">
                                          <p:stCondLst>
                                            <p:cond delay="0"/>
                                          </p:stCondLst>
                                        </p:cTn>
                                        <p:tgtEl>
                                          <p:spTgt spid="7"/>
                                        </p:tgtEl>
                                        <p:attrNameLst>
                                          <p:attrName>style.visibility</p:attrName>
                                        </p:attrNameLst>
                                      </p:cBhvr>
                                      <p:to>
                                        <p:strVal val="visible"/>
                                      </p:to>
                                    </p:set>
                                    <p:anim calcmode="lin" valueType="num">
                                      <p:cBhvr additive="base">
                                        <p:cTn id="23" dur="1000" fill="hold"/>
                                        <p:tgtEl>
                                          <p:spTgt spid="7"/>
                                        </p:tgtEl>
                                        <p:attrNameLst>
                                          <p:attrName>ppt_x</p:attrName>
                                        </p:attrNameLst>
                                      </p:cBhvr>
                                      <p:tavLst>
                                        <p:tav tm="0">
                                          <p:val>
                                            <p:strVal val="#ppt_x"/>
                                          </p:val>
                                        </p:tav>
                                        <p:tav tm="100000">
                                          <p:val>
                                            <p:strVal val="#ppt_x"/>
                                          </p:val>
                                        </p:tav>
                                      </p:tavLst>
                                    </p:anim>
                                    <p:anim calcmode="lin" valueType="num">
                                      <p:cBhvr additive="base">
                                        <p:cTn id="24" dur="10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9" name="组合 88" descr="e7d195523061f1c0dc554706afe4c72a60a25314cbaece805811E654B44695D34D35691164BB3D154CCFD5D798F6FEAD99EAA8F1ADC3D4AFA5BC9ED0BB3A4B45073A038AC38E89AB54D31AA59602B9F1AF515D2DA0EBB7AB45FA3A5B4B65729FCD61772C0E8112D71FCFA6F69E6E615643061221A7D4C3A336328987F7DF8577A0567C5A47397019"/>
          <p:cNvGrpSpPr/>
          <p:nvPr/>
        </p:nvGrpSpPr>
        <p:grpSpPr>
          <a:xfrm>
            <a:off x="-25037" y="0"/>
            <a:ext cx="12247825" cy="6856171"/>
            <a:chOff x="-25037" y="0"/>
            <a:chExt cx="12247825" cy="6856171"/>
          </a:xfrm>
        </p:grpSpPr>
        <p:grpSp>
          <p:nvGrpSpPr>
            <p:cNvPr id="88" name="组合 87"/>
            <p:cNvGrpSpPr/>
            <p:nvPr/>
          </p:nvGrpSpPr>
          <p:grpSpPr>
            <a:xfrm>
              <a:off x="-25037" y="6296365"/>
              <a:ext cx="3619030" cy="559806"/>
              <a:chOff x="-25037" y="6296365"/>
              <a:chExt cx="3619030" cy="559806"/>
            </a:xfrm>
          </p:grpSpPr>
          <p:sp>
            <p:nvSpPr>
              <p:cNvPr id="68" name="Freeform 51"/>
              <p:cNvSpPr>
                <a:spLocks/>
              </p:cNvSpPr>
              <p:nvPr/>
            </p:nvSpPr>
            <p:spPr bwMode="auto">
              <a:xfrm>
                <a:off x="1830901" y="6613456"/>
                <a:ext cx="1763092" cy="242715"/>
              </a:xfrm>
              <a:custGeom>
                <a:avLst/>
                <a:gdLst>
                  <a:gd name="T0" fmla="*/ 7572 w 7572"/>
                  <a:gd name="T1" fmla="*/ 1042 h 1042"/>
                  <a:gd name="T2" fmla="*/ 2545 w 7572"/>
                  <a:gd name="T3" fmla="*/ 146 h 1042"/>
                  <a:gd name="T4" fmla="*/ 0 w 7572"/>
                  <a:gd name="T5" fmla="*/ 1042 h 1042"/>
                  <a:gd name="T6" fmla="*/ 7572 w 7572"/>
                  <a:gd name="T7" fmla="*/ 1042 h 1042"/>
                </a:gdLst>
                <a:ahLst/>
                <a:cxnLst>
                  <a:cxn ang="0">
                    <a:pos x="T0" y="T1"/>
                  </a:cxn>
                  <a:cxn ang="0">
                    <a:pos x="T2" y="T3"/>
                  </a:cxn>
                  <a:cxn ang="0">
                    <a:pos x="T4" y="T5"/>
                  </a:cxn>
                  <a:cxn ang="0">
                    <a:pos x="T6" y="T7"/>
                  </a:cxn>
                </a:cxnLst>
                <a:rect l="0" t="0" r="r" b="b"/>
                <a:pathLst>
                  <a:path w="7572" h="1042">
                    <a:moveTo>
                      <a:pt x="7572" y="1042"/>
                    </a:moveTo>
                    <a:cubicBezTo>
                      <a:pt x="7572" y="1042"/>
                      <a:pt x="4451" y="0"/>
                      <a:pt x="2545" y="146"/>
                    </a:cubicBezTo>
                    <a:cubicBezTo>
                      <a:pt x="2545" y="146"/>
                      <a:pt x="924" y="214"/>
                      <a:pt x="0" y="1042"/>
                    </a:cubicBezTo>
                    <a:lnTo>
                      <a:pt x="7572" y="1042"/>
                    </a:lnTo>
                    <a:close/>
                  </a:path>
                </a:pathLst>
              </a:custGeom>
              <a:solidFill>
                <a:srgbClr val="98C03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9" name="Freeform 52"/>
              <p:cNvSpPr>
                <a:spLocks/>
              </p:cNvSpPr>
              <p:nvPr/>
            </p:nvSpPr>
            <p:spPr bwMode="auto">
              <a:xfrm>
                <a:off x="-25037" y="6757126"/>
                <a:ext cx="372006" cy="99045"/>
              </a:xfrm>
              <a:custGeom>
                <a:avLst/>
                <a:gdLst>
                  <a:gd name="T0" fmla="*/ 0 w 3001"/>
                  <a:gd name="T1" fmla="*/ 799 h 799"/>
                  <a:gd name="T2" fmla="*/ 0 w 3001"/>
                  <a:gd name="T3" fmla="*/ 0 h 799"/>
                  <a:gd name="T4" fmla="*/ 3001 w 3001"/>
                  <a:gd name="T5" fmla="*/ 117 h 799"/>
                  <a:gd name="T6" fmla="*/ 1910 w 3001"/>
                  <a:gd name="T7" fmla="*/ 799 h 799"/>
                  <a:gd name="T8" fmla="*/ 0 w 3001"/>
                  <a:gd name="T9" fmla="*/ 799 h 799"/>
                </a:gdLst>
                <a:ahLst/>
                <a:cxnLst>
                  <a:cxn ang="0">
                    <a:pos x="T0" y="T1"/>
                  </a:cxn>
                  <a:cxn ang="0">
                    <a:pos x="T2" y="T3"/>
                  </a:cxn>
                  <a:cxn ang="0">
                    <a:pos x="T4" y="T5"/>
                  </a:cxn>
                  <a:cxn ang="0">
                    <a:pos x="T6" y="T7"/>
                  </a:cxn>
                  <a:cxn ang="0">
                    <a:pos x="T8" y="T9"/>
                  </a:cxn>
                </a:cxnLst>
                <a:rect l="0" t="0" r="r" b="b"/>
                <a:pathLst>
                  <a:path w="3001" h="799">
                    <a:moveTo>
                      <a:pt x="0" y="799"/>
                    </a:moveTo>
                    <a:lnTo>
                      <a:pt x="0" y="0"/>
                    </a:lnTo>
                    <a:lnTo>
                      <a:pt x="3001" y="117"/>
                    </a:lnTo>
                    <a:lnTo>
                      <a:pt x="1910" y="799"/>
                    </a:lnTo>
                    <a:lnTo>
                      <a:pt x="0" y="799"/>
                    </a:lnTo>
                    <a:close/>
                  </a:path>
                </a:pathLst>
              </a:custGeom>
              <a:solidFill>
                <a:srgbClr val="DB465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0" name="Freeform 53"/>
              <p:cNvSpPr>
                <a:spLocks/>
              </p:cNvSpPr>
              <p:nvPr/>
            </p:nvSpPr>
            <p:spPr bwMode="auto">
              <a:xfrm>
                <a:off x="168465" y="6296365"/>
                <a:ext cx="2964642" cy="559806"/>
              </a:xfrm>
              <a:custGeom>
                <a:avLst/>
                <a:gdLst>
                  <a:gd name="T0" fmla="*/ 10753 w 12733"/>
                  <a:gd name="T1" fmla="*/ 1176 h 2404"/>
                  <a:gd name="T2" fmla="*/ 5292 w 12733"/>
                  <a:gd name="T3" fmla="*/ 684 h 2404"/>
                  <a:gd name="T4" fmla="*/ 0 w 12733"/>
                  <a:gd name="T5" fmla="*/ 2404 h 2404"/>
                  <a:gd name="T6" fmla="*/ 3906 w 12733"/>
                  <a:gd name="T7" fmla="*/ 2404 h 2404"/>
                  <a:gd name="T8" fmla="*/ 7578 w 12733"/>
                  <a:gd name="T9" fmla="*/ 1348 h 2404"/>
                  <a:gd name="T10" fmla="*/ 10920 w 12733"/>
                  <a:gd name="T11" fmla="*/ 2404 h 2404"/>
                  <a:gd name="T12" fmla="*/ 12733 w 12733"/>
                  <a:gd name="T13" fmla="*/ 2404 h 2404"/>
                  <a:gd name="T14" fmla="*/ 10753 w 12733"/>
                  <a:gd name="T15" fmla="*/ 1176 h 24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733" h="2404">
                    <a:moveTo>
                      <a:pt x="10753" y="1176"/>
                    </a:moveTo>
                    <a:cubicBezTo>
                      <a:pt x="7884" y="0"/>
                      <a:pt x="5292" y="684"/>
                      <a:pt x="5292" y="684"/>
                    </a:cubicBezTo>
                    <a:cubicBezTo>
                      <a:pt x="2328" y="1104"/>
                      <a:pt x="0" y="2404"/>
                      <a:pt x="0" y="2404"/>
                    </a:cubicBezTo>
                    <a:cubicBezTo>
                      <a:pt x="3906" y="2404"/>
                      <a:pt x="3906" y="2404"/>
                      <a:pt x="3906" y="2404"/>
                    </a:cubicBezTo>
                    <a:cubicBezTo>
                      <a:pt x="5256" y="1702"/>
                      <a:pt x="7578" y="1348"/>
                      <a:pt x="7578" y="1348"/>
                    </a:cubicBezTo>
                    <a:cubicBezTo>
                      <a:pt x="9924" y="928"/>
                      <a:pt x="10920" y="2404"/>
                      <a:pt x="10920" y="2404"/>
                    </a:cubicBezTo>
                    <a:cubicBezTo>
                      <a:pt x="12733" y="2404"/>
                      <a:pt x="12733" y="2404"/>
                      <a:pt x="12733" y="2404"/>
                    </a:cubicBezTo>
                    <a:cubicBezTo>
                      <a:pt x="12433" y="2001"/>
                      <a:pt x="10753" y="1176"/>
                      <a:pt x="10753" y="1176"/>
                    </a:cubicBezTo>
                    <a:close/>
                  </a:path>
                </a:pathLst>
              </a:custGeom>
              <a:solidFill>
                <a:srgbClr val="5EBBD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1" name="Freeform 54"/>
              <p:cNvSpPr>
                <a:spLocks/>
              </p:cNvSpPr>
              <p:nvPr/>
            </p:nvSpPr>
            <p:spPr bwMode="auto">
              <a:xfrm>
                <a:off x="2145265" y="6558542"/>
                <a:ext cx="930324" cy="244574"/>
              </a:xfrm>
              <a:custGeom>
                <a:avLst/>
                <a:gdLst>
                  <a:gd name="T0" fmla="*/ 0 w 3996"/>
                  <a:gd name="T1" fmla="*/ 150 h 1050"/>
                  <a:gd name="T2" fmla="*/ 3996 w 3996"/>
                  <a:gd name="T3" fmla="*/ 1050 h 1050"/>
                  <a:gd name="T4" fmla="*/ 1746 w 3996"/>
                  <a:gd name="T5" fmla="*/ 666 h 1050"/>
                  <a:gd name="T6" fmla="*/ 0 w 3996"/>
                  <a:gd name="T7" fmla="*/ 150 h 1050"/>
                </a:gdLst>
                <a:ahLst/>
                <a:cxnLst>
                  <a:cxn ang="0">
                    <a:pos x="T0" y="T1"/>
                  </a:cxn>
                  <a:cxn ang="0">
                    <a:pos x="T2" y="T3"/>
                  </a:cxn>
                  <a:cxn ang="0">
                    <a:pos x="T4" y="T5"/>
                  </a:cxn>
                  <a:cxn ang="0">
                    <a:pos x="T6" y="T7"/>
                  </a:cxn>
                </a:cxnLst>
                <a:rect l="0" t="0" r="r" b="b"/>
                <a:pathLst>
                  <a:path w="3996" h="1050">
                    <a:moveTo>
                      <a:pt x="0" y="150"/>
                    </a:moveTo>
                    <a:cubicBezTo>
                      <a:pt x="0" y="150"/>
                      <a:pt x="2412" y="0"/>
                      <a:pt x="3996" y="1050"/>
                    </a:cubicBezTo>
                    <a:cubicBezTo>
                      <a:pt x="3996" y="1050"/>
                      <a:pt x="2394" y="612"/>
                      <a:pt x="1746" y="666"/>
                    </a:cubicBezTo>
                    <a:cubicBezTo>
                      <a:pt x="1746" y="666"/>
                      <a:pt x="840" y="72"/>
                      <a:pt x="0" y="150"/>
                    </a:cubicBezTo>
                    <a:close/>
                  </a:path>
                </a:pathLst>
              </a:custGeom>
              <a:solidFill>
                <a:srgbClr val="086DB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2" name="Freeform 55"/>
              <p:cNvSpPr>
                <a:spLocks/>
              </p:cNvSpPr>
              <p:nvPr/>
            </p:nvSpPr>
            <p:spPr bwMode="auto">
              <a:xfrm>
                <a:off x="2551732" y="6680147"/>
                <a:ext cx="581375" cy="176024"/>
              </a:xfrm>
              <a:custGeom>
                <a:avLst/>
                <a:gdLst>
                  <a:gd name="T0" fmla="*/ 684 w 2497"/>
                  <a:gd name="T1" fmla="*/ 756 h 756"/>
                  <a:gd name="T2" fmla="*/ 0 w 2497"/>
                  <a:gd name="T3" fmla="*/ 144 h 756"/>
                  <a:gd name="T4" fmla="*/ 2250 w 2497"/>
                  <a:gd name="T5" fmla="*/ 528 h 756"/>
                  <a:gd name="T6" fmla="*/ 2497 w 2497"/>
                  <a:gd name="T7" fmla="*/ 756 h 756"/>
                  <a:gd name="T8" fmla="*/ 684 w 2497"/>
                  <a:gd name="T9" fmla="*/ 756 h 756"/>
                </a:gdLst>
                <a:ahLst/>
                <a:cxnLst>
                  <a:cxn ang="0">
                    <a:pos x="T0" y="T1"/>
                  </a:cxn>
                  <a:cxn ang="0">
                    <a:pos x="T2" y="T3"/>
                  </a:cxn>
                  <a:cxn ang="0">
                    <a:pos x="T4" y="T5"/>
                  </a:cxn>
                  <a:cxn ang="0">
                    <a:pos x="T6" y="T7"/>
                  </a:cxn>
                  <a:cxn ang="0">
                    <a:pos x="T8" y="T9"/>
                  </a:cxn>
                </a:cxnLst>
                <a:rect l="0" t="0" r="r" b="b"/>
                <a:pathLst>
                  <a:path w="2497" h="756">
                    <a:moveTo>
                      <a:pt x="684" y="756"/>
                    </a:moveTo>
                    <a:cubicBezTo>
                      <a:pt x="684" y="756"/>
                      <a:pt x="150" y="174"/>
                      <a:pt x="0" y="144"/>
                    </a:cubicBezTo>
                    <a:cubicBezTo>
                      <a:pt x="0" y="144"/>
                      <a:pt x="906" y="0"/>
                      <a:pt x="2250" y="528"/>
                    </a:cubicBezTo>
                    <a:cubicBezTo>
                      <a:pt x="2497" y="756"/>
                      <a:pt x="2497" y="756"/>
                      <a:pt x="2497" y="756"/>
                    </a:cubicBezTo>
                    <a:lnTo>
                      <a:pt x="684" y="756"/>
                    </a:lnTo>
                    <a:close/>
                  </a:path>
                </a:pathLst>
              </a:custGeom>
              <a:solidFill>
                <a:srgbClr val="168BC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3" name="Freeform 56"/>
              <p:cNvSpPr>
                <a:spLocks/>
              </p:cNvSpPr>
              <p:nvPr/>
            </p:nvSpPr>
            <p:spPr bwMode="auto">
              <a:xfrm>
                <a:off x="168465" y="6467679"/>
                <a:ext cx="1152462" cy="388492"/>
              </a:xfrm>
              <a:custGeom>
                <a:avLst/>
                <a:gdLst>
                  <a:gd name="T0" fmla="*/ 4950 w 4950"/>
                  <a:gd name="T1" fmla="*/ 0 h 1668"/>
                  <a:gd name="T2" fmla="*/ 1974 w 4950"/>
                  <a:gd name="T3" fmla="*/ 1668 h 1668"/>
                  <a:gd name="T4" fmla="*/ 0 w 4950"/>
                  <a:gd name="T5" fmla="*/ 1668 h 1668"/>
                  <a:gd name="T6" fmla="*/ 4950 w 4950"/>
                  <a:gd name="T7" fmla="*/ 0 h 1668"/>
                </a:gdLst>
                <a:ahLst/>
                <a:cxnLst>
                  <a:cxn ang="0">
                    <a:pos x="T0" y="T1"/>
                  </a:cxn>
                  <a:cxn ang="0">
                    <a:pos x="T2" y="T3"/>
                  </a:cxn>
                  <a:cxn ang="0">
                    <a:pos x="T4" y="T5"/>
                  </a:cxn>
                  <a:cxn ang="0">
                    <a:pos x="T6" y="T7"/>
                  </a:cxn>
                </a:cxnLst>
                <a:rect l="0" t="0" r="r" b="b"/>
                <a:pathLst>
                  <a:path w="4950" h="1668">
                    <a:moveTo>
                      <a:pt x="4950" y="0"/>
                    </a:moveTo>
                    <a:cubicBezTo>
                      <a:pt x="4950" y="0"/>
                      <a:pt x="2796" y="756"/>
                      <a:pt x="1974" y="1668"/>
                    </a:cubicBezTo>
                    <a:cubicBezTo>
                      <a:pt x="0" y="1668"/>
                      <a:pt x="0" y="1668"/>
                      <a:pt x="0" y="1668"/>
                    </a:cubicBezTo>
                    <a:cubicBezTo>
                      <a:pt x="0" y="1668"/>
                      <a:pt x="2196" y="462"/>
                      <a:pt x="4950" y="0"/>
                    </a:cubicBezTo>
                    <a:close/>
                  </a:path>
                </a:pathLst>
              </a:custGeom>
              <a:solidFill>
                <a:srgbClr val="84C5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4" name="Freeform 57"/>
              <p:cNvSpPr>
                <a:spLocks/>
              </p:cNvSpPr>
              <p:nvPr/>
            </p:nvSpPr>
            <p:spPr bwMode="auto">
              <a:xfrm>
                <a:off x="-25037" y="6497553"/>
                <a:ext cx="769795" cy="300109"/>
              </a:xfrm>
              <a:custGeom>
                <a:avLst/>
                <a:gdLst>
                  <a:gd name="T0" fmla="*/ 0 w 3306"/>
                  <a:gd name="T1" fmla="*/ 455 h 1289"/>
                  <a:gd name="T2" fmla="*/ 3306 w 3306"/>
                  <a:gd name="T3" fmla="*/ 499 h 1289"/>
                  <a:gd name="T4" fmla="*/ 1434 w 3306"/>
                  <a:gd name="T5" fmla="*/ 1242 h 1289"/>
                  <a:gd name="T6" fmla="*/ 0 w 3306"/>
                  <a:gd name="T7" fmla="*/ 1115 h 1289"/>
                  <a:gd name="T8" fmla="*/ 0 w 3306"/>
                  <a:gd name="T9" fmla="*/ 455 h 1289"/>
                </a:gdLst>
                <a:ahLst/>
                <a:cxnLst>
                  <a:cxn ang="0">
                    <a:pos x="T0" y="T1"/>
                  </a:cxn>
                  <a:cxn ang="0">
                    <a:pos x="T2" y="T3"/>
                  </a:cxn>
                  <a:cxn ang="0">
                    <a:pos x="T4" y="T5"/>
                  </a:cxn>
                  <a:cxn ang="0">
                    <a:pos x="T6" y="T7"/>
                  </a:cxn>
                  <a:cxn ang="0">
                    <a:pos x="T8" y="T9"/>
                  </a:cxn>
                </a:cxnLst>
                <a:rect l="0" t="0" r="r" b="b"/>
                <a:pathLst>
                  <a:path w="3306" h="1289">
                    <a:moveTo>
                      <a:pt x="0" y="455"/>
                    </a:moveTo>
                    <a:cubicBezTo>
                      <a:pt x="0" y="455"/>
                      <a:pt x="1368" y="0"/>
                      <a:pt x="3306" y="499"/>
                    </a:cubicBezTo>
                    <a:cubicBezTo>
                      <a:pt x="1434" y="1242"/>
                      <a:pt x="1434" y="1242"/>
                      <a:pt x="1434" y="1242"/>
                    </a:cubicBezTo>
                    <a:cubicBezTo>
                      <a:pt x="1434" y="1242"/>
                      <a:pt x="643" y="1289"/>
                      <a:pt x="0" y="1115"/>
                    </a:cubicBezTo>
                    <a:lnTo>
                      <a:pt x="0" y="455"/>
                    </a:lnTo>
                    <a:close/>
                  </a:path>
                </a:pathLst>
              </a:custGeom>
              <a:solidFill>
                <a:srgbClr val="DE667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5" name="Freeform 58"/>
              <p:cNvSpPr>
                <a:spLocks/>
              </p:cNvSpPr>
              <p:nvPr/>
            </p:nvSpPr>
            <p:spPr bwMode="auto">
              <a:xfrm>
                <a:off x="1464846" y="6624737"/>
                <a:ext cx="958587" cy="231434"/>
              </a:xfrm>
              <a:custGeom>
                <a:avLst/>
                <a:gdLst>
                  <a:gd name="T0" fmla="*/ 0 w 4117"/>
                  <a:gd name="T1" fmla="*/ 994 h 994"/>
                  <a:gd name="T2" fmla="*/ 4117 w 4117"/>
                  <a:gd name="T3" fmla="*/ 98 h 994"/>
                  <a:gd name="T4" fmla="*/ 1572 w 4117"/>
                  <a:gd name="T5" fmla="*/ 994 h 994"/>
                  <a:gd name="T6" fmla="*/ 0 w 4117"/>
                  <a:gd name="T7" fmla="*/ 994 h 994"/>
                </a:gdLst>
                <a:ahLst/>
                <a:cxnLst>
                  <a:cxn ang="0">
                    <a:pos x="T0" y="T1"/>
                  </a:cxn>
                  <a:cxn ang="0">
                    <a:pos x="T2" y="T3"/>
                  </a:cxn>
                  <a:cxn ang="0">
                    <a:pos x="T4" y="T5"/>
                  </a:cxn>
                  <a:cxn ang="0">
                    <a:pos x="T6" y="T7"/>
                  </a:cxn>
                </a:cxnLst>
                <a:rect l="0" t="0" r="r" b="b"/>
                <a:pathLst>
                  <a:path w="4117" h="994">
                    <a:moveTo>
                      <a:pt x="0" y="994"/>
                    </a:moveTo>
                    <a:cubicBezTo>
                      <a:pt x="0" y="994"/>
                      <a:pt x="1760" y="0"/>
                      <a:pt x="4117" y="98"/>
                    </a:cubicBezTo>
                    <a:cubicBezTo>
                      <a:pt x="4117" y="98"/>
                      <a:pt x="2748" y="166"/>
                      <a:pt x="1572" y="994"/>
                    </a:cubicBezTo>
                    <a:lnTo>
                      <a:pt x="0" y="994"/>
                    </a:lnTo>
                    <a:close/>
                  </a:path>
                </a:pathLst>
              </a:custGeom>
              <a:solidFill>
                <a:srgbClr val="559A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3" name="组合 2"/>
            <p:cNvGrpSpPr/>
            <p:nvPr/>
          </p:nvGrpSpPr>
          <p:grpSpPr>
            <a:xfrm flipV="1">
              <a:off x="8801100" y="0"/>
              <a:ext cx="3421688" cy="647837"/>
              <a:chOff x="560928" y="4648200"/>
              <a:chExt cx="11661860" cy="2207971"/>
            </a:xfrm>
          </p:grpSpPr>
          <p:sp>
            <p:nvSpPr>
              <p:cNvPr id="78" name="Freeform 50"/>
              <p:cNvSpPr>
                <a:spLocks/>
              </p:cNvSpPr>
              <p:nvPr/>
            </p:nvSpPr>
            <p:spPr bwMode="auto">
              <a:xfrm>
                <a:off x="8435977" y="4648200"/>
                <a:ext cx="3786811" cy="1985747"/>
              </a:xfrm>
              <a:custGeom>
                <a:avLst/>
                <a:gdLst>
                  <a:gd name="T0" fmla="*/ 0 w 5371"/>
                  <a:gd name="T1" fmla="*/ 2116 h 2816"/>
                  <a:gd name="T2" fmla="*/ 5371 w 5371"/>
                  <a:gd name="T3" fmla="*/ 1649 h 2816"/>
                  <a:gd name="T4" fmla="*/ 5371 w 5371"/>
                  <a:gd name="T5" fmla="*/ 2816 h 2816"/>
                  <a:gd name="T6" fmla="*/ 583 w 5371"/>
                  <a:gd name="T7" fmla="*/ 2434 h 2816"/>
                  <a:gd name="T8" fmla="*/ 0 w 5371"/>
                  <a:gd name="T9" fmla="*/ 2116 h 2816"/>
                </a:gdLst>
                <a:ahLst/>
                <a:cxnLst>
                  <a:cxn ang="0">
                    <a:pos x="T0" y="T1"/>
                  </a:cxn>
                  <a:cxn ang="0">
                    <a:pos x="T2" y="T3"/>
                  </a:cxn>
                  <a:cxn ang="0">
                    <a:pos x="T4" y="T5"/>
                  </a:cxn>
                  <a:cxn ang="0">
                    <a:pos x="T6" y="T7"/>
                  </a:cxn>
                  <a:cxn ang="0">
                    <a:pos x="T8" y="T9"/>
                  </a:cxn>
                </a:cxnLst>
                <a:rect l="0" t="0" r="r" b="b"/>
                <a:pathLst>
                  <a:path w="5371" h="2816">
                    <a:moveTo>
                      <a:pt x="0" y="2116"/>
                    </a:moveTo>
                    <a:cubicBezTo>
                      <a:pt x="0" y="2116"/>
                      <a:pt x="2088" y="0"/>
                      <a:pt x="5371" y="1649"/>
                    </a:cubicBezTo>
                    <a:cubicBezTo>
                      <a:pt x="5371" y="2816"/>
                      <a:pt x="5371" y="2816"/>
                      <a:pt x="5371" y="2816"/>
                    </a:cubicBezTo>
                    <a:cubicBezTo>
                      <a:pt x="5371" y="2816"/>
                      <a:pt x="3299" y="1233"/>
                      <a:pt x="583" y="2434"/>
                    </a:cubicBezTo>
                    <a:lnTo>
                      <a:pt x="0" y="2116"/>
                    </a:lnTo>
                    <a:close/>
                  </a:path>
                </a:pathLst>
              </a:custGeom>
              <a:solidFill>
                <a:srgbClr val="F3CC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9" name="Freeform 51"/>
              <p:cNvSpPr>
                <a:spLocks/>
              </p:cNvSpPr>
              <p:nvPr/>
            </p:nvSpPr>
            <p:spPr bwMode="auto">
              <a:xfrm>
                <a:off x="5595118" y="6121182"/>
                <a:ext cx="5338998" cy="734989"/>
              </a:xfrm>
              <a:custGeom>
                <a:avLst/>
                <a:gdLst>
                  <a:gd name="T0" fmla="*/ 7572 w 7572"/>
                  <a:gd name="T1" fmla="*/ 1042 h 1042"/>
                  <a:gd name="T2" fmla="*/ 2545 w 7572"/>
                  <a:gd name="T3" fmla="*/ 146 h 1042"/>
                  <a:gd name="T4" fmla="*/ 0 w 7572"/>
                  <a:gd name="T5" fmla="*/ 1042 h 1042"/>
                  <a:gd name="T6" fmla="*/ 7572 w 7572"/>
                  <a:gd name="T7" fmla="*/ 1042 h 1042"/>
                </a:gdLst>
                <a:ahLst/>
                <a:cxnLst>
                  <a:cxn ang="0">
                    <a:pos x="T0" y="T1"/>
                  </a:cxn>
                  <a:cxn ang="0">
                    <a:pos x="T2" y="T3"/>
                  </a:cxn>
                  <a:cxn ang="0">
                    <a:pos x="T4" y="T5"/>
                  </a:cxn>
                  <a:cxn ang="0">
                    <a:pos x="T6" y="T7"/>
                  </a:cxn>
                </a:cxnLst>
                <a:rect l="0" t="0" r="r" b="b"/>
                <a:pathLst>
                  <a:path w="7572" h="1042">
                    <a:moveTo>
                      <a:pt x="7572" y="1042"/>
                    </a:moveTo>
                    <a:cubicBezTo>
                      <a:pt x="7572" y="1042"/>
                      <a:pt x="4451" y="0"/>
                      <a:pt x="2545" y="146"/>
                    </a:cubicBezTo>
                    <a:cubicBezTo>
                      <a:pt x="2545" y="146"/>
                      <a:pt x="924" y="214"/>
                      <a:pt x="0" y="1042"/>
                    </a:cubicBezTo>
                    <a:lnTo>
                      <a:pt x="7572" y="1042"/>
                    </a:lnTo>
                    <a:close/>
                  </a:path>
                </a:pathLst>
              </a:custGeom>
              <a:solidFill>
                <a:srgbClr val="98C03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0" name="Freeform 53"/>
              <p:cNvSpPr>
                <a:spLocks/>
              </p:cNvSpPr>
              <p:nvPr/>
            </p:nvSpPr>
            <p:spPr bwMode="auto">
              <a:xfrm>
                <a:off x="560928" y="5160966"/>
                <a:ext cx="8977534" cy="1695205"/>
              </a:xfrm>
              <a:custGeom>
                <a:avLst/>
                <a:gdLst>
                  <a:gd name="T0" fmla="*/ 10753 w 12733"/>
                  <a:gd name="T1" fmla="*/ 1176 h 2404"/>
                  <a:gd name="T2" fmla="*/ 5292 w 12733"/>
                  <a:gd name="T3" fmla="*/ 684 h 2404"/>
                  <a:gd name="T4" fmla="*/ 0 w 12733"/>
                  <a:gd name="T5" fmla="*/ 2404 h 2404"/>
                  <a:gd name="T6" fmla="*/ 3906 w 12733"/>
                  <a:gd name="T7" fmla="*/ 2404 h 2404"/>
                  <a:gd name="T8" fmla="*/ 7578 w 12733"/>
                  <a:gd name="T9" fmla="*/ 1348 h 2404"/>
                  <a:gd name="T10" fmla="*/ 10920 w 12733"/>
                  <a:gd name="T11" fmla="*/ 2404 h 2404"/>
                  <a:gd name="T12" fmla="*/ 12733 w 12733"/>
                  <a:gd name="T13" fmla="*/ 2404 h 2404"/>
                  <a:gd name="T14" fmla="*/ 10753 w 12733"/>
                  <a:gd name="T15" fmla="*/ 1176 h 24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733" h="2404">
                    <a:moveTo>
                      <a:pt x="10753" y="1176"/>
                    </a:moveTo>
                    <a:cubicBezTo>
                      <a:pt x="7884" y="0"/>
                      <a:pt x="5292" y="684"/>
                      <a:pt x="5292" y="684"/>
                    </a:cubicBezTo>
                    <a:cubicBezTo>
                      <a:pt x="2328" y="1104"/>
                      <a:pt x="0" y="2404"/>
                      <a:pt x="0" y="2404"/>
                    </a:cubicBezTo>
                    <a:cubicBezTo>
                      <a:pt x="3906" y="2404"/>
                      <a:pt x="3906" y="2404"/>
                      <a:pt x="3906" y="2404"/>
                    </a:cubicBezTo>
                    <a:cubicBezTo>
                      <a:pt x="5256" y="1702"/>
                      <a:pt x="7578" y="1348"/>
                      <a:pt x="7578" y="1348"/>
                    </a:cubicBezTo>
                    <a:cubicBezTo>
                      <a:pt x="9924" y="928"/>
                      <a:pt x="10920" y="2404"/>
                      <a:pt x="10920" y="2404"/>
                    </a:cubicBezTo>
                    <a:cubicBezTo>
                      <a:pt x="12733" y="2404"/>
                      <a:pt x="12733" y="2404"/>
                      <a:pt x="12733" y="2404"/>
                    </a:cubicBezTo>
                    <a:cubicBezTo>
                      <a:pt x="12433" y="2001"/>
                      <a:pt x="10753" y="1176"/>
                      <a:pt x="10753" y="1176"/>
                    </a:cubicBezTo>
                    <a:close/>
                  </a:path>
                </a:pathLst>
              </a:custGeom>
              <a:solidFill>
                <a:srgbClr val="5EBBD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1" name="Freeform 54"/>
              <p:cNvSpPr>
                <a:spLocks/>
              </p:cNvSpPr>
              <p:nvPr/>
            </p:nvSpPr>
            <p:spPr bwMode="auto">
              <a:xfrm>
                <a:off x="6547076" y="5954889"/>
                <a:ext cx="2817210" cy="740620"/>
              </a:xfrm>
              <a:custGeom>
                <a:avLst/>
                <a:gdLst>
                  <a:gd name="T0" fmla="*/ 0 w 3996"/>
                  <a:gd name="T1" fmla="*/ 150 h 1050"/>
                  <a:gd name="T2" fmla="*/ 3996 w 3996"/>
                  <a:gd name="T3" fmla="*/ 1050 h 1050"/>
                  <a:gd name="T4" fmla="*/ 1746 w 3996"/>
                  <a:gd name="T5" fmla="*/ 666 h 1050"/>
                  <a:gd name="T6" fmla="*/ 0 w 3996"/>
                  <a:gd name="T7" fmla="*/ 150 h 1050"/>
                </a:gdLst>
                <a:ahLst/>
                <a:cxnLst>
                  <a:cxn ang="0">
                    <a:pos x="T0" y="T1"/>
                  </a:cxn>
                  <a:cxn ang="0">
                    <a:pos x="T2" y="T3"/>
                  </a:cxn>
                  <a:cxn ang="0">
                    <a:pos x="T4" y="T5"/>
                  </a:cxn>
                  <a:cxn ang="0">
                    <a:pos x="T6" y="T7"/>
                  </a:cxn>
                </a:cxnLst>
                <a:rect l="0" t="0" r="r" b="b"/>
                <a:pathLst>
                  <a:path w="3996" h="1050">
                    <a:moveTo>
                      <a:pt x="0" y="150"/>
                    </a:moveTo>
                    <a:cubicBezTo>
                      <a:pt x="0" y="150"/>
                      <a:pt x="2412" y="0"/>
                      <a:pt x="3996" y="1050"/>
                    </a:cubicBezTo>
                    <a:cubicBezTo>
                      <a:pt x="3996" y="1050"/>
                      <a:pt x="2394" y="612"/>
                      <a:pt x="1746" y="666"/>
                    </a:cubicBezTo>
                    <a:cubicBezTo>
                      <a:pt x="1746" y="666"/>
                      <a:pt x="840" y="72"/>
                      <a:pt x="0" y="150"/>
                    </a:cubicBezTo>
                    <a:close/>
                  </a:path>
                </a:pathLst>
              </a:custGeom>
              <a:solidFill>
                <a:srgbClr val="086DB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2" name="Freeform 55"/>
              <p:cNvSpPr>
                <a:spLocks/>
              </p:cNvSpPr>
              <p:nvPr/>
            </p:nvSpPr>
            <p:spPr bwMode="auto">
              <a:xfrm>
                <a:off x="7777940" y="6323135"/>
                <a:ext cx="1760522" cy="533036"/>
              </a:xfrm>
              <a:custGeom>
                <a:avLst/>
                <a:gdLst>
                  <a:gd name="T0" fmla="*/ 684 w 2497"/>
                  <a:gd name="T1" fmla="*/ 756 h 756"/>
                  <a:gd name="T2" fmla="*/ 0 w 2497"/>
                  <a:gd name="T3" fmla="*/ 144 h 756"/>
                  <a:gd name="T4" fmla="*/ 2250 w 2497"/>
                  <a:gd name="T5" fmla="*/ 528 h 756"/>
                  <a:gd name="T6" fmla="*/ 2497 w 2497"/>
                  <a:gd name="T7" fmla="*/ 756 h 756"/>
                  <a:gd name="T8" fmla="*/ 684 w 2497"/>
                  <a:gd name="T9" fmla="*/ 756 h 756"/>
                </a:gdLst>
                <a:ahLst/>
                <a:cxnLst>
                  <a:cxn ang="0">
                    <a:pos x="T0" y="T1"/>
                  </a:cxn>
                  <a:cxn ang="0">
                    <a:pos x="T2" y="T3"/>
                  </a:cxn>
                  <a:cxn ang="0">
                    <a:pos x="T4" y="T5"/>
                  </a:cxn>
                  <a:cxn ang="0">
                    <a:pos x="T6" y="T7"/>
                  </a:cxn>
                  <a:cxn ang="0">
                    <a:pos x="T8" y="T9"/>
                  </a:cxn>
                </a:cxnLst>
                <a:rect l="0" t="0" r="r" b="b"/>
                <a:pathLst>
                  <a:path w="2497" h="756">
                    <a:moveTo>
                      <a:pt x="684" y="756"/>
                    </a:moveTo>
                    <a:cubicBezTo>
                      <a:pt x="684" y="756"/>
                      <a:pt x="150" y="174"/>
                      <a:pt x="0" y="144"/>
                    </a:cubicBezTo>
                    <a:cubicBezTo>
                      <a:pt x="0" y="144"/>
                      <a:pt x="906" y="0"/>
                      <a:pt x="2250" y="528"/>
                    </a:cubicBezTo>
                    <a:cubicBezTo>
                      <a:pt x="2497" y="756"/>
                      <a:pt x="2497" y="756"/>
                      <a:pt x="2497" y="756"/>
                    </a:cubicBezTo>
                    <a:lnTo>
                      <a:pt x="684" y="756"/>
                    </a:lnTo>
                    <a:close/>
                  </a:path>
                </a:pathLst>
              </a:custGeom>
              <a:solidFill>
                <a:srgbClr val="168BC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3" name="Freeform 56"/>
              <p:cNvSpPr>
                <a:spLocks/>
              </p:cNvSpPr>
              <p:nvPr/>
            </p:nvSpPr>
            <p:spPr bwMode="auto">
              <a:xfrm>
                <a:off x="560928" y="5679738"/>
                <a:ext cx="3489887" cy="1176433"/>
              </a:xfrm>
              <a:custGeom>
                <a:avLst/>
                <a:gdLst>
                  <a:gd name="T0" fmla="*/ 4950 w 4950"/>
                  <a:gd name="T1" fmla="*/ 0 h 1668"/>
                  <a:gd name="T2" fmla="*/ 1974 w 4950"/>
                  <a:gd name="T3" fmla="*/ 1668 h 1668"/>
                  <a:gd name="T4" fmla="*/ 0 w 4950"/>
                  <a:gd name="T5" fmla="*/ 1668 h 1668"/>
                  <a:gd name="T6" fmla="*/ 4950 w 4950"/>
                  <a:gd name="T7" fmla="*/ 0 h 1668"/>
                </a:gdLst>
                <a:ahLst/>
                <a:cxnLst>
                  <a:cxn ang="0">
                    <a:pos x="T0" y="T1"/>
                  </a:cxn>
                  <a:cxn ang="0">
                    <a:pos x="T2" y="T3"/>
                  </a:cxn>
                  <a:cxn ang="0">
                    <a:pos x="T4" y="T5"/>
                  </a:cxn>
                  <a:cxn ang="0">
                    <a:pos x="T6" y="T7"/>
                  </a:cxn>
                </a:cxnLst>
                <a:rect l="0" t="0" r="r" b="b"/>
                <a:pathLst>
                  <a:path w="4950" h="1668">
                    <a:moveTo>
                      <a:pt x="4950" y="0"/>
                    </a:moveTo>
                    <a:cubicBezTo>
                      <a:pt x="4950" y="0"/>
                      <a:pt x="2796" y="756"/>
                      <a:pt x="1974" y="1668"/>
                    </a:cubicBezTo>
                    <a:cubicBezTo>
                      <a:pt x="0" y="1668"/>
                      <a:pt x="0" y="1668"/>
                      <a:pt x="0" y="1668"/>
                    </a:cubicBezTo>
                    <a:cubicBezTo>
                      <a:pt x="0" y="1668"/>
                      <a:pt x="2196" y="462"/>
                      <a:pt x="4950" y="0"/>
                    </a:cubicBezTo>
                    <a:close/>
                  </a:path>
                </a:pathLst>
              </a:custGeom>
              <a:solidFill>
                <a:srgbClr val="84C5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4" name="Freeform 58"/>
              <p:cNvSpPr>
                <a:spLocks/>
              </p:cNvSpPr>
              <p:nvPr/>
            </p:nvSpPr>
            <p:spPr bwMode="auto">
              <a:xfrm>
                <a:off x="4486628" y="6155341"/>
                <a:ext cx="2902796" cy="700830"/>
              </a:xfrm>
              <a:custGeom>
                <a:avLst/>
                <a:gdLst>
                  <a:gd name="T0" fmla="*/ 0 w 4117"/>
                  <a:gd name="T1" fmla="*/ 994 h 994"/>
                  <a:gd name="T2" fmla="*/ 4117 w 4117"/>
                  <a:gd name="T3" fmla="*/ 98 h 994"/>
                  <a:gd name="T4" fmla="*/ 1572 w 4117"/>
                  <a:gd name="T5" fmla="*/ 994 h 994"/>
                  <a:gd name="T6" fmla="*/ 0 w 4117"/>
                  <a:gd name="T7" fmla="*/ 994 h 994"/>
                </a:gdLst>
                <a:ahLst/>
                <a:cxnLst>
                  <a:cxn ang="0">
                    <a:pos x="T0" y="T1"/>
                  </a:cxn>
                  <a:cxn ang="0">
                    <a:pos x="T2" y="T3"/>
                  </a:cxn>
                  <a:cxn ang="0">
                    <a:pos x="T4" y="T5"/>
                  </a:cxn>
                  <a:cxn ang="0">
                    <a:pos x="T6" y="T7"/>
                  </a:cxn>
                </a:cxnLst>
                <a:rect l="0" t="0" r="r" b="b"/>
                <a:pathLst>
                  <a:path w="4117" h="994">
                    <a:moveTo>
                      <a:pt x="0" y="994"/>
                    </a:moveTo>
                    <a:cubicBezTo>
                      <a:pt x="0" y="994"/>
                      <a:pt x="1760" y="0"/>
                      <a:pt x="4117" y="98"/>
                    </a:cubicBezTo>
                    <a:cubicBezTo>
                      <a:pt x="4117" y="98"/>
                      <a:pt x="2748" y="166"/>
                      <a:pt x="1572" y="994"/>
                    </a:cubicBezTo>
                    <a:lnTo>
                      <a:pt x="0" y="994"/>
                    </a:lnTo>
                    <a:close/>
                  </a:path>
                </a:pathLst>
              </a:custGeom>
              <a:solidFill>
                <a:srgbClr val="559A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5" name="Freeform 59"/>
              <p:cNvSpPr>
                <a:spLocks/>
              </p:cNvSpPr>
              <p:nvPr/>
            </p:nvSpPr>
            <p:spPr bwMode="auto">
              <a:xfrm>
                <a:off x="8900320" y="5909844"/>
                <a:ext cx="3322468" cy="946327"/>
              </a:xfrm>
              <a:custGeom>
                <a:avLst/>
                <a:gdLst>
                  <a:gd name="T0" fmla="*/ 0 w 4712"/>
                  <a:gd name="T1" fmla="*/ 612 h 1342"/>
                  <a:gd name="T2" fmla="*/ 2648 w 4712"/>
                  <a:gd name="T3" fmla="*/ 241 h 1342"/>
                  <a:gd name="T4" fmla="*/ 4712 w 4712"/>
                  <a:gd name="T5" fmla="*/ 1027 h 1342"/>
                  <a:gd name="T6" fmla="*/ 4712 w 4712"/>
                  <a:gd name="T7" fmla="*/ 1342 h 1342"/>
                  <a:gd name="T8" fmla="*/ 4588 w 4712"/>
                  <a:gd name="T9" fmla="*/ 1342 h 1342"/>
                  <a:gd name="T10" fmla="*/ 2728 w 4712"/>
                  <a:gd name="T11" fmla="*/ 273 h 1342"/>
                  <a:gd name="T12" fmla="*/ 785 w 4712"/>
                  <a:gd name="T13" fmla="*/ 770 h 1342"/>
                  <a:gd name="T14" fmla="*/ 0 w 4712"/>
                  <a:gd name="T15" fmla="*/ 612 h 134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712" h="1342">
                    <a:moveTo>
                      <a:pt x="0" y="612"/>
                    </a:moveTo>
                    <a:cubicBezTo>
                      <a:pt x="0" y="612"/>
                      <a:pt x="812" y="0"/>
                      <a:pt x="2648" y="241"/>
                    </a:cubicBezTo>
                    <a:cubicBezTo>
                      <a:pt x="2648" y="241"/>
                      <a:pt x="3916" y="394"/>
                      <a:pt x="4712" y="1027"/>
                    </a:cubicBezTo>
                    <a:cubicBezTo>
                      <a:pt x="4712" y="1342"/>
                      <a:pt x="4712" y="1342"/>
                      <a:pt x="4712" y="1342"/>
                    </a:cubicBezTo>
                    <a:cubicBezTo>
                      <a:pt x="4588" y="1342"/>
                      <a:pt x="4588" y="1342"/>
                      <a:pt x="4588" y="1342"/>
                    </a:cubicBezTo>
                    <a:cubicBezTo>
                      <a:pt x="4588" y="1342"/>
                      <a:pt x="4416" y="513"/>
                      <a:pt x="2728" y="273"/>
                    </a:cubicBezTo>
                    <a:cubicBezTo>
                      <a:pt x="2728" y="273"/>
                      <a:pt x="1687" y="104"/>
                      <a:pt x="785" y="770"/>
                    </a:cubicBezTo>
                    <a:lnTo>
                      <a:pt x="0" y="612"/>
                    </a:lnTo>
                    <a:close/>
                  </a:path>
                </a:pathLst>
              </a:custGeom>
              <a:solidFill>
                <a:srgbClr val="E26B1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sp>
        <p:nvSpPr>
          <p:cNvPr id="86" name="Text Placeholder 11" descr="e7d195523061f1c0dc554706afe4c72a60a25314cbaece805811E654B44695D34D35691164BB3D154CCFD5D798F6FEAD99EAA8F1ADC3D4AFA5BC9ED0BB3A4B45073A038AC38E89AB54D31AA59602B9F1AF515D2DA0EBB7AB45FA3A5B4B65729FCD61772C0E8112D71FCFA6F69E6E615643061221A7D4C3A336328987F7DF8577A0567C5A47397019"/>
          <p:cNvSpPr txBox="1">
            <a:spLocks/>
          </p:cNvSpPr>
          <p:nvPr/>
        </p:nvSpPr>
        <p:spPr>
          <a:xfrm>
            <a:off x="2968979" y="169683"/>
            <a:ext cx="6254042" cy="654406"/>
          </a:xfrm>
          <a:prstGeom prst="rect">
            <a:avLst/>
          </a:prstGeom>
        </p:spPr>
        <p:txBody>
          <a:bodyPr anchor="ct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buNone/>
            </a:pPr>
            <a:r>
              <a:rPr lang="en-US" altLang="zh-CN" dirty="0">
                <a:solidFill>
                  <a:schemeClr val="tx1">
                    <a:lumMod val="65000"/>
                    <a:lumOff val="35000"/>
                  </a:schemeClr>
                </a:solidFill>
                <a:latin typeface="微软雅黑" panose="020B0503020204020204" pitchFamily="34" charset="-122"/>
                <a:ea typeface="微软雅黑" panose="020B0503020204020204" pitchFamily="34" charset="-122"/>
              </a:rPr>
              <a:t>MORE THAN </a:t>
            </a:r>
            <a:r>
              <a:rPr lang="en-US" altLang="zh-CN" dirty="0">
                <a:solidFill>
                  <a:srgbClr val="F56A47"/>
                </a:solidFill>
                <a:latin typeface="微软雅黑" panose="020B0503020204020204" pitchFamily="34" charset="-122"/>
                <a:ea typeface="微软雅黑" panose="020B0503020204020204" pitchFamily="34" charset="-122"/>
              </a:rPr>
              <a:t>POWERPOINT</a:t>
            </a:r>
            <a:endParaRPr lang="zh-CN" altLang="en-US" dirty="0">
              <a:solidFill>
                <a:srgbClr val="F56A47"/>
              </a:solidFill>
              <a:latin typeface="微软雅黑" panose="020B0503020204020204" pitchFamily="34" charset="-122"/>
              <a:ea typeface="微软雅黑" panose="020B0503020204020204" pitchFamily="34" charset="-122"/>
            </a:endParaRPr>
          </a:p>
        </p:txBody>
      </p:sp>
      <p:pic>
        <p:nvPicPr>
          <p:cNvPr id="90" name="图片 89" descr="e7d195523061f1c0dc554706afe4c72a60a25314cbaece805811E654B44695D34D35691164BB3D154CCFD5D798F6FEAD99EAA8F1ADC3D4AFA5BC9ED0BB3A4B45073A038AC38E89AB54D31AA59602B9F1AF515D2DA0EBB7AB45FA3A5B4B65729FCD61772C0E8112D71FCFA6F69E6E615643061221A7D4C3A336328987F7DF8577A0567C5A47397019"/>
          <p:cNvPicPr>
            <a:picLocks noChangeAspect="1"/>
          </p:cNvPicPr>
          <p:nvPr/>
        </p:nvPicPr>
        <p:blipFill rotWithShape="1">
          <a:blip r:embed="rId3">
            <a:biLevel thresh="75000"/>
            <a:extLst>
              <a:ext uri="{BEBA8EAE-BF5A-486C-A8C5-ECC9F3942E4B}">
                <a14:imgProps xmlns:a14="http://schemas.microsoft.com/office/drawing/2010/main">
                  <a14:imgLayer r:embed="rId4">
                    <a14:imgEffect>
                      <a14:saturation sat="66000"/>
                    </a14:imgEffect>
                  </a14:imgLayer>
                </a14:imgProps>
              </a:ext>
            </a:extLst>
          </a:blip>
          <a:srcRect t="76775"/>
          <a:stretch/>
        </p:blipFill>
        <p:spPr>
          <a:xfrm rot="10800000" flipV="1">
            <a:off x="762454" y="799094"/>
            <a:ext cx="10776402" cy="45719"/>
          </a:xfrm>
          <a:prstGeom prst="rect">
            <a:avLst/>
          </a:prstGeom>
        </p:spPr>
      </p:pic>
      <p:grpSp>
        <p:nvGrpSpPr>
          <p:cNvPr id="2" name="组合 1" descr="e7d195523061f1c0dc554706afe4c72a60a25314cbaece805811E654B44695D34D35691164BB3D154CCFD5D798F6FEAD99EAA8F1ADC3D4AFA5BC9ED0BB3A4B45073A038AC38E89AB54D31AA59602B9F1AF515D2DA0EBB7AB45FA3A5B4B65729FCD61772C0E8112D71FCFA6F69E6E615643061221A7D4C3A336328987F7DF8577A0567C5A47397019"/>
          <p:cNvGrpSpPr/>
          <p:nvPr/>
        </p:nvGrpSpPr>
        <p:grpSpPr>
          <a:xfrm>
            <a:off x="3745544" y="4494033"/>
            <a:ext cx="4677865" cy="2612168"/>
            <a:chOff x="3745544" y="4494033"/>
            <a:chExt cx="4677865" cy="2612168"/>
          </a:xfrm>
        </p:grpSpPr>
        <p:sp>
          <p:nvSpPr>
            <p:cNvPr id="45" name="Freeform 5"/>
            <p:cNvSpPr>
              <a:spLocks noEditPoints="1"/>
            </p:cNvSpPr>
            <p:nvPr/>
          </p:nvSpPr>
          <p:spPr bwMode="auto">
            <a:xfrm>
              <a:off x="3745544" y="5735338"/>
              <a:ext cx="4677865" cy="1370863"/>
            </a:xfrm>
            <a:custGeom>
              <a:avLst/>
              <a:gdLst/>
              <a:ahLst/>
              <a:cxnLst>
                <a:cxn ang="0">
                  <a:pos x="1192" y="292"/>
                </a:cxn>
                <a:cxn ang="0">
                  <a:pos x="583" y="487"/>
                </a:cxn>
                <a:cxn ang="0">
                  <a:pos x="353" y="565"/>
                </a:cxn>
                <a:cxn ang="0">
                  <a:pos x="108" y="713"/>
                </a:cxn>
                <a:cxn ang="0">
                  <a:pos x="274" y="663"/>
                </a:cxn>
                <a:cxn ang="0">
                  <a:pos x="292" y="698"/>
                </a:cxn>
                <a:cxn ang="0">
                  <a:pos x="289" y="769"/>
                </a:cxn>
                <a:cxn ang="0">
                  <a:pos x="476" y="566"/>
                </a:cxn>
                <a:cxn ang="0">
                  <a:pos x="385" y="681"/>
                </a:cxn>
                <a:cxn ang="0">
                  <a:pos x="493" y="658"/>
                </a:cxn>
                <a:cxn ang="0">
                  <a:pos x="558" y="929"/>
                </a:cxn>
                <a:cxn ang="0">
                  <a:pos x="634" y="856"/>
                </a:cxn>
                <a:cxn ang="0">
                  <a:pos x="685" y="969"/>
                </a:cxn>
                <a:cxn ang="0">
                  <a:pos x="829" y="634"/>
                </a:cxn>
                <a:cxn ang="0">
                  <a:pos x="845" y="590"/>
                </a:cxn>
                <a:cxn ang="0">
                  <a:pos x="837" y="812"/>
                </a:cxn>
                <a:cxn ang="0">
                  <a:pos x="917" y="887"/>
                </a:cxn>
                <a:cxn ang="0">
                  <a:pos x="913" y="1008"/>
                </a:cxn>
                <a:cxn ang="0">
                  <a:pos x="969" y="1030"/>
                </a:cxn>
                <a:cxn ang="0">
                  <a:pos x="1003" y="921"/>
                </a:cxn>
                <a:cxn ang="0">
                  <a:pos x="999" y="759"/>
                </a:cxn>
                <a:cxn ang="0">
                  <a:pos x="1027" y="668"/>
                </a:cxn>
                <a:cxn ang="0">
                  <a:pos x="1088" y="806"/>
                </a:cxn>
                <a:cxn ang="0">
                  <a:pos x="1159" y="975"/>
                </a:cxn>
                <a:cxn ang="0">
                  <a:pos x="1201" y="878"/>
                </a:cxn>
                <a:cxn ang="0">
                  <a:pos x="1185" y="686"/>
                </a:cxn>
                <a:cxn ang="0">
                  <a:pos x="1276" y="913"/>
                </a:cxn>
                <a:cxn ang="0">
                  <a:pos x="1376" y="783"/>
                </a:cxn>
                <a:cxn ang="0">
                  <a:pos x="1442" y="992"/>
                </a:cxn>
                <a:cxn ang="0">
                  <a:pos x="1488" y="802"/>
                </a:cxn>
                <a:cxn ang="0">
                  <a:pos x="1540" y="768"/>
                </a:cxn>
                <a:cxn ang="0">
                  <a:pos x="1540" y="703"/>
                </a:cxn>
                <a:cxn ang="0">
                  <a:pos x="1629" y="642"/>
                </a:cxn>
                <a:cxn ang="0">
                  <a:pos x="1801" y="725"/>
                </a:cxn>
                <a:cxn ang="0">
                  <a:pos x="1699" y="656"/>
                </a:cxn>
                <a:cxn ang="0">
                  <a:pos x="1773" y="641"/>
                </a:cxn>
                <a:cxn ang="0">
                  <a:pos x="1905" y="633"/>
                </a:cxn>
                <a:cxn ang="0">
                  <a:pos x="1938" y="550"/>
                </a:cxn>
                <a:cxn ang="0">
                  <a:pos x="558" y="730"/>
                </a:cxn>
                <a:cxn ang="0">
                  <a:pos x="780" y="465"/>
                </a:cxn>
                <a:cxn ang="0">
                  <a:pos x="692" y="685"/>
                </a:cxn>
                <a:cxn ang="0">
                  <a:pos x="707" y="770"/>
                </a:cxn>
                <a:cxn ang="0">
                  <a:pos x="819" y="606"/>
                </a:cxn>
                <a:cxn ang="0">
                  <a:pos x="779" y="547"/>
                </a:cxn>
                <a:cxn ang="0">
                  <a:pos x="957" y="585"/>
                </a:cxn>
                <a:cxn ang="0">
                  <a:pos x="1034" y="516"/>
                </a:cxn>
                <a:cxn ang="0">
                  <a:pos x="1171" y="620"/>
                </a:cxn>
                <a:cxn ang="0">
                  <a:pos x="1468" y="469"/>
                </a:cxn>
                <a:cxn ang="0">
                  <a:pos x="1246" y="675"/>
                </a:cxn>
                <a:cxn ang="0">
                  <a:pos x="1290" y="691"/>
                </a:cxn>
                <a:cxn ang="0">
                  <a:pos x="1413" y="691"/>
                </a:cxn>
                <a:cxn ang="0">
                  <a:pos x="1404" y="767"/>
                </a:cxn>
                <a:cxn ang="0">
                  <a:pos x="1434" y="736"/>
                </a:cxn>
                <a:cxn ang="0">
                  <a:pos x="1543" y="726"/>
                </a:cxn>
                <a:cxn ang="0">
                  <a:pos x="1573" y="640"/>
                </a:cxn>
                <a:cxn ang="0">
                  <a:pos x="1571" y="592"/>
                </a:cxn>
                <a:cxn ang="0">
                  <a:pos x="1440" y="582"/>
                </a:cxn>
                <a:cxn ang="0">
                  <a:pos x="1649" y="548"/>
                </a:cxn>
              </a:cxnLst>
              <a:rect l="0" t="0" r="r" b="b"/>
              <a:pathLst>
                <a:path w="2016" h="1175">
                  <a:moveTo>
                    <a:pt x="1950" y="511"/>
                  </a:moveTo>
                  <a:cubicBezTo>
                    <a:pt x="1972" y="503"/>
                    <a:pt x="1992" y="497"/>
                    <a:pt x="2016" y="502"/>
                  </a:cubicBezTo>
                  <a:cubicBezTo>
                    <a:pt x="2003" y="498"/>
                    <a:pt x="1990" y="497"/>
                    <a:pt x="1976" y="500"/>
                  </a:cubicBezTo>
                  <a:cubicBezTo>
                    <a:pt x="1958" y="503"/>
                    <a:pt x="1940" y="511"/>
                    <a:pt x="1921" y="511"/>
                  </a:cubicBezTo>
                  <a:cubicBezTo>
                    <a:pt x="1898" y="512"/>
                    <a:pt x="1876" y="504"/>
                    <a:pt x="1854" y="499"/>
                  </a:cubicBezTo>
                  <a:cubicBezTo>
                    <a:pt x="1795" y="487"/>
                    <a:pt x="1735" y="483"/>
                    <a:pt x="1676" y="473"/>
                  </a:cubicBezTo>
                  <a:cubicBezTo>
                    <a:pt x="1656" y="469"/>
                    <a:pt x="1636" y="468"/>
                    <a:pt x="1616" y="465"/>
                  </a:cubicBezTo>
                  <a:cubicBezTo>
                    <a:pt x="1588" y="460"/>
                    <a:pt x="1562" y="449"/>
                    <a:pt x="1535" y="440"/>
                  </a:cubicBezTo>
                  <a:cubicBezTo>
                    <a:pt x="1477" y="422"/>
                    <a:pt x="1419" y="405"/>
                    <a:pt x="1359" y="393"/>
                  </a:cubicBezTo>
                  <a:cubicBezTo>
                    <a:pt x="1325" y="386"/>
                    <a:pt x="1220" y="374"/>
                    <a:pt x="1192" y="292"/>
                  </a:cubicBezTo>
                  <a:cubicBezTo>
                    <a:pt x="1176" y="245"/>
                    <a:pt x="1149" y="232"/>
                    <a:pt x="1136" y="203"/>
                  </a:cubicBezTo>
                  <a:cubicBezTo>
                    <a:pt x="1129" y="188"/>
                    <a:pt x="1128" y="160"/>
                    <a:pt x="1127" y="0"/>
                  </a:cubicBezTo>
                  <a:cubicBezTo>
                    <a:pt x="906" y="0"/>
                    <a:pt x="906" y="0"/>
                    <a:pt x="906" y="0"/>
                  </a:cubicBezTo>
                  <a:cubicBezTo>
                    <a:pt x="905" y="144"/>
                    <a:pt x="904" y="134"/>
                    <a:pt x="904" y="148"/>
                  </a:cubicBezTo>
                  <a:cubicBezTo>
                    <a:pt x="903" y="177"/>
                    <a:pt x="908" y="206"/>
                    <a:pt x="902" y="235"/>
                  </a:cubicBezTo>
                  <a:cubicBezTo>
                    <a:pt x="894" y="272"/>
                    <a:pt x="875" y="290"/>
                    <a:pt x="847" y="312"/>
                  </a:cubicBezTo>
                  <a:cubicBezTo>
                    <a:pt x="785" y="359"/>
                    <a:pt x="721" y="404"/>
                    <a:pt x="662" y="454"/>
                  </a:cubicBezTo>
                  <a:cubicBezTo>
                    <a:pt x="656" y="460"/>
                    <a:pt x="650" y="465"/>
                    <a:pt x="644" y="471"/>
                  </a:cubicBezTo>
                  <a:cubicBezTo>
                    <a:pt x="638" y="476"/>
                    <a:pt x="631" y="477"/>
                    <a:pt x="624" y="479"/>
                  </a:cubicBezTo>
                  <a:cubicBezTo>
                    <a:pt x="611" y="482"/>
                    <a:pt x="597" y="485"/>
                    <a:pt x="583" y="487"/>
                  </a:cubicBezTo>
                  <a:cubicBezTo>
                    <a:pt x="562" y="490"/>
                    <a:pt x="543" y="497"/>
                    <a:pt x="524" y="506"/>
                  </a:cubicBezTo>
                  <a:cubicBezTo>
                    <a:pt x="495" y="520"/>
                    <a:pt x="468" y="537"/>
                    <a:pt x="436" y="544"/>
                  </a:cubicBezTo>
                  <a:cubicBezTo>
                    <a:pt x="404" y="550"/>
                    <a:pt x="371" y="539"/>
                    <a:pt x="339" y="542"/>
                  </a:cubicBezTo>
                  <a:cubicBezTo>
                    <a:pt x="283" y="547"/>
                    <a:pt x="227" y="565"/>
                    <a:pt x="172" y="577"/>
                  </a:cubicBezTo>
                  <a:cubicBezTo>
                    <a:pt x="115" y="589"/>
                    <a:pt x="53" y="565"/>
                    <a:pt x="0" y="597"/>
                  </a:cubicBezTo>
                  <a:cubicBezTo>
                    <a:pt x="52" y="570"/>
                    <a:pt x="106" y="596"/>
                    <a:pt x="161" y="590"/>
                  </a:cubicBezTo>
                  <a:cubicBezTo>
                    <a:pt x="126" y="608"/>
                    <a:pt x="94" y="628"/>
                    <a:pt x="53" y="627"/>
                  </a:cubicBezTo>
                  <a:cubicBezTo>
                    <a:pt x="106" y="632"/>
                    <a:pt x="146" y="600"/>
                    <a:pt x="194" y="586"/>
                  </a:cubicBezTo>
                  <a:cubicBezTo>
                    <a:pt x="219" y="579"/>
                    <a:pt x="246" y="577"/>
                    <a:pt x="271" y="573"/>
                  </a:cubicBezTo>
                  <a:cubicBezTo>
                    <a:pt x="298" y="568"/>
                    <a:pt x="326" y="563"/>
                    <a:pt x="353" y="565"/>
                  </a:cubicBezTo>
                  <a:cubicBezTo>
                    <a:pt x="306" y="579"/>
                    <a:pt x="265" y="607"/>
                    <a:pt x="219" y="623"/>
                  </a:cubicBezTo>
                  <a:cubicBezTo>
                    <a:pt x="182" y="635"/>
                    <a:pt x="145" y="637"/>
                    <a:pt x="106" y="635"/>
                  </a:cubicBezTo>
                  <a:cubicBezTo>
                    <a:pt x="133" y="638"/>
                    <a:pt x="159" y="639"/>
                    <a:pt x="186" y="637"/>
                  </a:cubicBezTo>
                  <a:cubicBezTo>
                    <a:pt x="180" y="658"/>
                    <a:pt x="157" y="666"/>
                    <a:pt x="138" y="672"/>
                  </a:cubicBezTo>
                  <a:cubicBezTo>
                    <a:pt x="155" y="668"/>
                    <a:pt x="174" y="663"/>
                    <a:pt x="184" y="648"/>
                  </a:cubicBezTo>
                  <a:cubicBezTo>
                    <a:pt x="187" y="645"/>
                    <a:pt x="189" y="640"/>
                    <a:pt x="191" y="636"/>
                  </a:cubicBezTo>
                  <a:cubicBezTo>
                    <a:pt x="196" y="635"/>
                    <a:pt x="202" y="635"/>
                    <a:pt x="207" y="633"/>
                  </a:cubicBezTo>
                  <a:cubicBezTo>
                    <a:pt x="219" y="631"/>
                    <a:pt x="231" y="628"/>
                    <a:pt x="242" y="624"/>
                  </a:cubicBezTo>
                  <a:cubicBezTo>
                    <a:pt x="220" y="645"/>
                    <a:pt x="202" y="669"/>
                    <a:pt x="181" y="690"/>
                  </a:cubicBezTo>
                  <a:cubicBezTo>
                    <a:pt x="162" y="709"/>
                    <a:pt x="135" y="729"/>
                    <a:pt x="108" y="713"/>
                  </a:cubicBezTo>
                  <a:cubicBezTo>
                    <a:pt x="123" y="723"/>
                    <a:pt x="140" y="722"/>
                    <a:pt x="156" y="714"/>
                  </a:cubicBezTo>
                  <a:cubicBezTo>
                    <a:pt x="155" y="729"/>
                    <a:pt x="157" y="740"/>
                    <a:pt x="150" y="754"/>
                  </a:cubicBezTo>
                  <a:cubicBezTo>
                    <a:pt x="143" y="768"/>
                    <a:pt x="134" y="781"/>
                    <a:pt x="129" y="796"/>
                  </a:cubicBezTo>
                  <a:cubicBezTo>
                    <a:pt x="137" y="776"/>
                    <a:pt x="153" y="761"/>
                    <a:pt x="159" y="740"/>
                  </a:cubicBezTo>
                  <a:cubicBezTo>
                    <a:pt x="161" y="735"/>
                    <a:pt x="159" y="714"/>
                    <a:pt x="163" y="711"/>
                  </a:cubicBezTo>
                  <a:cubicBezTo>
                    <a:pt x="174" y="702"/>
                    <a:pt x="185" y="694"/>
                    <a:pt x="195" y="685"/>
                  </a:cubicBezTo>
                  <a:cubicBezTo>
                    <a:pt x="216" y="666"/>
                    <a:pt x="235" y="645"/>
                    <a:pt x="256" y="627"/>
                  </a:cubicBezTo>
                  <a:cubicBezTo>
                    <a:pt x="262" y="622"/>
                    <a:pt x="267" y="616"/>
                    <a:pt x="273" y="612"/>
                  </a:cubicBezTo>
                  <a:cubicBezTo>
                    <a:pt x="289" y="606"/>
                    <a:pt x="304" y="600"/>
                    <a:pt x="319" y="594"/>
                  </a:cubicBezTo>
                  <a:cubicBezTo>
                    <a:pt x="303" y="618"/>
                    <a:pt x="298" y="645"/>
                    <a:pt x="274" y="663"/>
                  </a:cubicBezTo>
                  <a:cubicBezTo>
                    <a:pt x="254" y="678"/>
                    <a:pt x="230" y="686"/>
                    <a:pt x="209" y="698"/>
                  </a:cubicBezTo>
                  <a:cubicBezTo>
                    <a:pt x="232" y="687"/>
                    <a:pt x="258" y="680"/>
                    <a:pt x="280" y="665"/>
                  </a:cubicBezTo>
                  <a:cubicBezTo>
                    <a:pt x="267" y="687"/>
                    <a:pt x="249" y="697"/>
                    <a:pt x="226" y="704"/>
                  </a:cubicBezTo>
                  <a:cubicBezTo>
                    <a:pt x="242" y="700"/>
                    <a:pt x="259" y="695"/>
                    <a:pt x="271" y="683"/>
                  </a:cubicBezTo>
                  <a:cubicBezTo>
                    <a:pt x="277" y="677"/>
                    <a:pt x="283" y="670"/>
                    <a:pt x="287" y="663"/>
                  </a:cubicBezTo>
                  <a:cubicBezTo>
                    <a:pt x="291" y="655"/>
                    <a:pt x="298" y="649"/>
                    <a:pt x="303" y="642"/>
                  </a:cubicBezTo>
                  <a:cubicBezTo>
                    <a:pt x="314" y="626"/>
                    <a:pt x="320" y="602"/>
                    <a:pt x="337" y="590"/>
                  </a:cubicBezTo>
                  <a:cubicBezTo>
                    <a:pt x="351" y="580"/>
                    <a:pt x="373" y="578"/>
                    <a:pt x="390" y="578"/>
                  </a:cubicBezTo>
                  <a:cubicBezTo>
                    <a:pt x="370" y="593"/>
                    <a:pt x="353" y="611"/>
                    <a:pt x="339" y="631"/>
                  </a:cubicBezTo>
                  <a:cubicBezTo>
                    <a:pt x="324" y="655"/>
                    <a:pt x="311" y="678"/>
                    <a:pt x="292" y="698"/>
                  </a:cubicBezTo>
                  <a:cubicBezTo>
                    <a:pt x="268" y="723"/>
                    <a:pt x="240" y="741"/>
                    <a:pt x="212" y="760"/>
                  </a:cubicBezTo>
                  <a:cubicBezTo>
                    <a:pt x="189" y="776"/>
                    <a:pt x="171" y="795"/>
                    <a:pt x="165" y="822"/>
                  </a:cubicBezTo>
                  <a:cubicBezTo>
                    <a:pt x="171" y="800"/>
                    <a:pt x="185" y="785"/>
                    <a:pt x="203" y="772"/>
                  </a:cubicBezTo>
                  <a:cubicBezTo>
                    <a:pt x="230" y="754"/>
                    <a:pt x="258" y="740"/>
                    <a:pt x="284" y="721"/>
                  </a:cubicBezTo>
                  <a:cubicBezTo>
                    <a:pt x="282" y="728"/>
                    <a:pt x="282" y="735"/>
                    <a:pt x="281" y="742"/>
                  </a:cubicBezTo>
                  <a:cubicBezTo>
                    <a:pt x="281" y="752"/>
                    <a:pt x="279" y="754"/>
                    <a:pt x="272" y="762"/>
                  </a:cubicBezTo>
                  <a:cubicBezTo>
                    <a:pt x="259" y="778"/>
                    <a:pt x="247" y="793"/>
                    <a:pt x="229" y="803"/>
                  </a:cubicBezTo>
                  <a:cubicBezTo>
                    <a:pt x="251" y="793"/>
                    <a:pt x="265" y="775"/>
                    <a:pt x="282" y="758"/>
                  </a:cubicBezTo>
                  <a:cubicBezTo>
                    <a:pt x="284" y="797"/>
                    <a:pt x="289" y="836"/>
                    <a:pt x="256" y="864"/>
                  </a:cubicBezTo>
                  <a:cubicBezTo>
                    <a:pt x="287" y="841"/>
                    <a:pt x="289" y="806"/>
                    <a:pt x="289" y="769"/>
                  </a:cubicBezTo>
                  <a:cubicBezTo>
                    <a:pt x="301" y="787"/>
                    <a:pt x="321" y="779"/>
                    <a:pt x="335" y="791"/>
                  </a:cubicBezTo>
                  <a:cubicBezTo>
                    <a:pt x="348" y="801"/>
                    <a:pt x="349" y="820"/>
                    <a:pt x="350" y="835"/>
                  </a:cubicBezTo>
                  <a:cubicBezTo>
                    <a:pt x="350" y="815"/>
                    <a:pt x="348" y="789"/>
                    <a:pt x="326" y="781"/>
                  </a:cubicBezTo>
                  <a:cubicBezTo>
                    <a:pt x="316" y="778"/>
                    <a:pt x="305" y="779"/>
                    <a:pt x="298" y="770"/>
                  </a:cubicBezTo>
                  <a:cubicBezTo>
                    <a:pt x="290" y="761"/>
                    <a:pt x="289" y="748"/>
                    <a:pt x="291" y="737"/>
                  </a:cubicBezTo>
                  <a:cubicBezTo>
                    <a:pt x="292" y="728"/>
                    <a:pt x="294" y="718"/>
                    <a:pt x="299" y="710"/>
                  </a:cubicBezTo>
                  <a:cubicBezTo>
                    <a:pt x="304" y="700"/>
                    <a:pt x="315" y="692"/>
                    <a:pt x="323" y="684"/>
                  </a:cubicBezTo>
                  <a:cubicBezTo>
                    <a:pt x="335" y="669"/>
                    <a:pt x="345" y="653"/>
                    <a:pt x="356" y="638"/>
                  </a:cubicBezTo>
                  <a:cubicBezTo>
                    <a:pt x="369" y="621"/>
                    <a:pt x="385" y="607"/>
                    <a:pt x="403" y="596"/>
                  </a:cubicBezTo>
                  <a:cubicBezTo>
                    <a:pt x="427" y="581"/>
                    <a:pt x="451" y="574"/>
                    <a:pt x="476" y="566"/>
                  </a:cubicBezTo>
                  <a:cubicBezTo>
                    <a:pt x="518" y="552"/>
                    <a:pt x="554" y="530"/>
                    <a:pt x="597" y="523"/>
                  </a:cubicBezTo>
                  <a:cubicBezTo>
                    <a:pt x="581" y="550"/>
                    <a:pt x="569" y="577"/>
                    <a:pt x="560" y="606"/>
                  </a:cubicBezTo>
                  <a:cubicBezTo>
                    <a:pt x="557" y="614"/>
                    <a:pt x="558" y="624"/>
                    <a:pt x="549" y="626"/>
                  </a:cubicBezTo>
                  <a:cubicBezTo>
                    <a:pt x="541" y="627"/>
                    <a:pt x="532" y="630"/>
                    <a:pt x="523" y="632"/>
                  </a:cubicBezTo>
                  <a:cubicBezTo>
                    <a:pt x="507" y="637"/>
                    <a:pt x="491" y="645"/>
                    <a:pt x="477" y="655"/>
                  </a:cubicBezTo>
                  <a:cubicBezTo>
                    <a:pt x="457" y="668"/>
                    <a:pt x="434" y="674"/>
                    <a:pt x="410" y="672"/>
                  </a:cubicBezTo>
                  <a:cubicBezTo>
                    <a:pt x="390" y="671"/>
                    <a:pt x="377" y="678"/>
                    <a:pt x="366" y="695"/>
                  </a:cubicBezTo>
                  <a:cubicBezTo>
                    <a:pt x="356" y="708"/>
                    <a:pt x="344" y="719"/>
                    <a:pt x="331" y="730"/>
                  </a:cubicBezTo>
                  <a:cubicBezTo>
                    <a:pt x="339" y="724"/>
                    <a:pt x="347" y="718"/>
                    <a:pt x="355" y="711"/>
                  </a:cubicBezTo>
                  <a:cubicBezTo>
                    <a:pt x="365" y="702"/>
                    <a:pt x="372" y="688"/>
                    <a:pt x="385" y="681"/>
                  </a:cubicBezTo>
                  <a:cubicBezTo>
                    <a:pt x="396" y="674"/>
                    <a:pt x="413" y="681"/>
                    <a:pt x="425" y="682"/>
                  </a:cubicBezTo>
                  <a:cubicBezTo>
                    <a:pt x="433" y="683"/>
                    <a:pt x="444" y="680"/>
                    <a:pt x="452" y="677"/>
                  </a:cubicBezTo>
                  <a:cubicBezTo>
                    <a:pt x="424" y="709"/>
                    <a:pt x="409" y="749"/>
                    <a:pt x="376" y="777"/>
                  </a:cubicBezTo>
                  <a:cubicBezTo>
                    <a:pt x="414" y="749"/>
                    <a:pt x="432" y="703"/>
                    <a:pt x="468" y="674"/>
                  </a:cubicBezTo>
                  <a:cubicBezTo>
                    <a:pt x="468" y="686"/>
                    <a:pt x="474" y="698"/>
                    <a:pt x="478" y="710"/>
                  </a:cubicBezTo>
                  <a:cubicBezTo>
                    <a:pt x="482" y="723"/>
                    <a:pt x="480" y="735"/>
                    <a:pt x="475" y="747"/>
                  </a:cubicBezTo>
                  <a:cubicBezTo>
                    <a:pt x="464" y="769"/>
                    <a:pt x="447" y="787"/>
                    <a:pt x="441" y="811"/>
                  </a:cubicBezTo>
                  <a:cubicBezTo>
                    <a:pt x="453" y="774"/>
                    <a:pt x="496" y="749"/>
                    <a:pt x="485" y="707"/>
                  </a:cubicBezTo>
                  <a:cubicBezTo>
                    <a:pt x="483" y="698"/>
                    <a:pt x="478" y="688"/>
                    <a:pt x="478" y="678"/>
                  </a:cubicBezTo>
                  <a:cubicBezTo>
                    <a:pt x="478" y="667"/>
                    <a:pt x="483" y="663"/>
                    <a:pt x="493" y="658"/>
                  </a:cubicBezTo>
                  <a:cubicBezTo>
                    <a:pt x="511" y="650"/>
                    <a:pt x="530" y="644"/>
                    <a:pt x="550" y="641"/>
                  </a:cubicBezTo>
                  <a:cubicBezTo>
                    <a:pt x="538" y="693"/>
                    <a:pt x="532" y="746"/>
                    <a:pt x="516" y="796"/>
                  </a:cubicBezTo>
                  <a:cubicBezTo>
                    <a:pt x="505" y="828"/>
                    <a:pt x="491" y="859"/>
                    <a:pt x="468" y="885"/>
                  </a:cubicBezTo>
                  <a:cubicBezTo>
                    <a:pt x="449" y="907"/>
                    <a:pt x="424" y="922"/>
                    <a:pt x="398" y="934"/>
                  </a:cubicBezTo>
                  <a:cubicBezTo>
                    <a:pt x="427" y="923"/>
                    <a:pt x="453" y="908"/>
                    <a:pt x="475" y="886"/>
                  </a:cubicBezTo>
                  <a:cubicBezTo>
                    <a:pt x="501" y="859"/>
                    <a:pt x="518" y="826"/>
                    <a:pt x="531" y="791"/>
                  </a:cubicBezTo>
                  <a:cubicBezTo>
                    <a:pt x="532" y="808"/>
                    <a:pt x="536" y="823"/>
                    <a:pt x="542" y="839"/>
                  </a:cubicBezTo>
                  <a:cubicBezTo>
                    <a:pt x="549" y="856"/>
                    <a:pt x="558" y="872"/>
                    <a:pt x="562" y="889"/>
                  </a:cubicBezTo>
                  <a:cubicBezTo>
                    <a:pt x="567" y="921"/>
                    <a:pt x="545" y="941"/>
                    <a:pt x="524" y="961"/>
                  </a:cubicBezTo>
                  <a:cubicBezTo>
                    <a:pt x="536" y="951"/>
                    <a:pt x="549" y="942"/>
                    <a:pt x="558" y="929"/>
                  </a:cubicBezTo>
                  <a:cubicBezTo>
                    <a:pt x="570" y="911"/>
                    <a:pt x="569" y="890"/>
                    <a:pt x="563" y="870"/>
                  </a:cubicBezTo>
                  <a:cubicBezTo>
                    <a:pt x="557" y="850"/>
                    <a:pt x="548" y="830"/>
                    <a:pt x="545" y="809"/>
                  </a:cubicBezTo>
                  <a:cubicBezTo>
                    <a:pt x="542" y="787"/>
                    <a:pt x="545" y="766"/>
                    <a:pt x="549" y="745"/>
                  </a:cubicBezTo>
                  <a:cubicBezTo>
                    <a:pt x="556" y="755"/>
                    <a:pt x="563" y="766"/>
                    <a:pt x="570" y="777"/>
                  </a:cubicBezTo>
                  <a:cubicBezTo>
                    <a:pt x="575" y="785"/>
                    <a:pt x="576" y="786"/>
                    <a:pt x="574" y="796"/>
                  </a:cubicBezTo>
                  <a:cubicBezTo>
                    <a:pt x="571" y="805"/>
                    <a:pt x="569" y="814"/>
                    <a:pt x="569" y="823"/>
                  </a:cubicBezTo>
                  <a:cubicBezTo>
                    <a:pt x="567" y="846"/>
                    <a:pt x="567" y="884"/>
                    <a:pt x="593" y="894"/>
                  </a:cubicBezTo>
                  <a:cubicBezTo>
                    <a:pt x="560" y="879"/>
                    <a:pt x="572" y="819"/>
                    <a:pt x="582" y="793"/>
                  </a:cubicBezTo>
                  <a:cubicBezTo>
                    <a:pt x="591" y="804"/>
                    <a:pt x="603" y="810"/>
                    <a:pt x="613" y="820"/>
                  </a:cubicBezTo>
                  <a:cubicBezTo>
                    <a:pt x="625" y="830"/>
                    <a:pt x="631" y="842"/>
                    <a:pt x="634" y="856"/>
                  </a:cubicBezTo>
                  <a:cubicBezTo>
                    <a:pt x="639" y="880"/>
                    <a:pt x="640" y="909"/>
                    <a:pt x="628" y="931"/>
                  </a:cubicBezTo>
                  <a:cubicBezTo>
                    <a:pt x="646" y="902"/>
                    <a:pt x="647" y="848"/>
                    <a:pt x="625" y="820"/>
                  </a:cubicBezTo>
                  <a:cubicBezTo>
                    <a:pt x="619" y="812"/>
                    <a:pt x="611" y="806"/>
                    <a:pt x="603" y="800"/>
                  </a:cubicBezTo>
                  <a:cubicBezTo>
                    <a:pt x="599" y="797"/>
                    <a:pt x="596" y="793"/>
                    <a:pt x="592" y="789"/>
                  </a:cubicBezTo>
                  <a:cubicBezTo>
                    <a:pt x="587" y="782"/>
                    <a:pt x="587" y="781"/>
                    <a:pt x="591" y="773"/>
                  </a:cubicBezTo>
                  <a:cubicBezTo>
                    <a:pt x="603" y="753"/>
                    <a:pt x="626" y="740"/>
                    <a:pt x="639" y="720"/>
                  </a:cubicBezTo>
                  <a:cubicBezTo>
                    <a:pt x="667" y="759"/>
                    <a:pt x="686" y="808"/>
                    <a:pt x="688" y="857"/>
                  </a:cubicBezTo>
                  <a:cubicBezTo>
                    <a:pt x="690" y="903"/>
                    <a:pt x="672" y="944"/>
                    <a:pt x="640" y="977"/>
                  </a:cubicBezTo>
                  <a:cubicBezTo>
                    <a:pt x="661" y="958"/>
                    <a:pt x="678" y="937"/>
                    <a:pt x="687" y="910"/>
                  </a:cubicBezTo>
                  <a:cubicBezTo>
                    <a:pt x="683" y="930"/>
                    <a:pt x="683" y="949"/>
                    <a:pt x="685" y="969"/>
                  </a:cubicBezTo>
                  <a:cubicBezTo>
                    <a:pt x="684" y="912"/>
                    <a:pt x="708" y="865"/>
                    <a:pt x="734" y="816"/>
                  </a:cubicBezTo>
                  <a:cubicBezTo>
                    <a:pt x="732" y="838"/>
                    <a:pt x="724" y="859"/>
                    <a:pt x="722" y="881"/>
                  </a:cubicBezTo>
                  <a:cubicBezTo>
                    <a:pt x="721" y="903"/>
                    <a:pt x="727" y="921"/>
                    <a:pt x="738" y="939"/>
                  </a:cubicBezTo>
                  <a:cubicBezTo>
                    <a:pt x="724" y="913"/>
                    <a:pt x="723" y="888"/>
                    <a:pt x="731" y="859"/>
                  </a:cubicBezTo>
                  <a:cubicBezTo>
                    <a:pt x="735" y="844"/>
                    <a:pt x="741" y="829"/>
                    <a:pt x="743" y="814"/>
                  </a:cubicBezTo>
                  <a:cubicBezTo>
                    <a:pt x="743" y="810"/>
                    <a:pt x="742" y="802"/>
                    <a:pt x="743" y="799"/>
                  </a:cubicBezTo>
                  <a:cubicBezTo>
                    <a:pt x="747" y="791"/>
                    <a:pt x="752" y="782"/>
                    <a:pt x="755" y="774"/>
                  </a:cubicBezTo>
                  <a:cubicBezTo>
                    <a:pt x="760" y="848"/>
                    <a:pt x="778" y="921"/>
                    <a:pt x="788" y="996"/>
                  </a:cubicBezTo>
                  <a:cubicBezTo>
                    <a:pt x="784" y="941"/>
                    <a:pt x="777" y="887"/>
                    <a:pt x="773" y="832"/>
                  </a:cubicBezTo>
                  <a:cubicBezTo>
                    <a:pt x="802" y="770"/>
                    <a:pt x="813" y="701"/>
                    <a:pt x="829" y="634"/>
                  </a:cubicBezTo>
                  <a:cubicBezTo>
                    <a:pt x="834" y="644"/>
                    <a:pt x="841" y="654"/>
                    <a:pt x="844" y="665"/>
                  </a:cubicBezTo>
                  <a:cubicBezTo>
                    <a:pt x="848" y="677"/>
                    <a:pt x="846" y="689"/>
                    <a:pt x="843" y="701"/>
                  </a:cubicBezTo>
                  <a:cubicBezTo>
                    <a:pt x="839" y="719"/>
                    <a:pt x="831" y="735"/>
                    <a:pt x="824" y="752"/>
                  </a:cubicBezTo>
                  <a:cubicBezTo>
                    <a:pt x="837" y="727"/>
                    <a:pt x="853" y="700"/>
                    <a:pt x="851" y="671"/>
                  </a:cubicBezTo>
                  <a:cubicBezTo>
                    <a:pt x="850" y="657"/>
                    <a:pt x="842" y="645"/>
                    <a:pt x="837" y="631"/>
                  </a:cubicBezTo>
                  <a:cubicBezTo>
                    <a:pt x="834" y="622"/>
                    <a:pt x="836" y="608"/>
                    <a:pt x="838" y="598"/>
                  </a:cubicBezTo>
                  <a:cubicBezTo>
                    <a:pt x="854" y="618"/>
                    <a:pt x="873" y="628"/>
                    <a:pt x="873" y="656"/>
                  </a:cubicBezTo>
                  <a:cubicBezTo>
                    <a:pt x="872" y="683"/>
                    <a:pt x="856" y="707"/>
                    <a:pt x="843" y="729"/>
                  </a:cubicBezTo>
                  <a:cubicBezTo>
                    <a:pt x="866" y="696"/>
                    <a:pt x="896" y="651"/>
                    <a:pt x="865" y="613"/>
                  </a:cubicBezTo>
                  <a:cubicBezTo>
                    <a:pt x="858" y="605"/>
                    <a:pt x="850" y="599"/>
                    <a:pt x="845" y="590"/>
                  </a:cubicBezTo>
                  <a:cubicBezTo>
                    <a:pt x="840" y="581"/>
                    <a:pt x="849" y="566"/>
                    <a:pt x="853" y="558"/>
                  </a:cubicBezTo>
                  <a:cubicBezTo>
                    <a:pt x="858" y="548"/>
                    <a:pt x="874" y="543"/>
                    <a:pt x="882" y="536"/>
                  </a:cubicBezTo>
                  <a:cubicBezTo>
                    <a:pt x="892" y="529"/>
                    <a:pt x="902" y="522"/>
                    <a:pt x="911" y="514"/>
                  </a:cubicBezTo>
                  <a:cubicBezTo>
                    <a:pt x="910" y="550"/>
                    <a:pt x="917" y="586"/>
                    <a:pt x="923" y="621"/>
                  </a:cubicBezTo>
                  <a:cubicBezTo>
                    <a:pt x="927" y="639"/>
                    <a:pt x="930" y="657"/>
                    <a:pt x="933" y="675"/>
                  </a:cubicBezTo>
                  <a:cubicBezTo>
                    <a:pt x="934" y="684"/>
                    <a:pt x="936" y="690"/>
                    <a:pt x="931" y="698"/>
                  </a:cubicBezTo>
                  <a:cubicBezTo>
                    <a:pt x="926" y="705"/>
                    <a:pt x="921" y="710"/>
                    <a:pt x="915" y="716"/>
                  </a:cubicBezTo>
                  <a:cubicBezTo>
                    <a:pt x="889" y="742"/>
                    <a:pt x="860" y="767"/>
                    <a:pt x="840" y="798"/>
                  </a:cubicBezTo>
                  <a:cubicBezTo>
                    <a:pt x="822" y="825"/>
                    <a:pt x="815" y="854"/>
                    <a:pt x="814" y="886"/>
                  </a:cubicBezTo>
                  <a:cubicBezTo>
                    <a:pt x="816" y="860"/>
                    <a:pt x="823" y="835"/>
                    <a:pt x="837" y="812"/>
                  </a:cubicBezTo>
                  <a:cubicBezTo>
                    <a:pt x="854" y="786"/>
                    <a:pt x="878" y="765"/>
                    <a:pt x="902" y="745"/>
                  </a:cubicBezTo>
                  <a:cubicBezTo>
                    <a:pt x="877" y="785"/>
                    <a:pt x="852" y="822"/>
                    <a:pt x="852" y="871"/>
                  </a:cubicBezTo>
                  <a:cubicBezTo>
                    <a:pt x="854" y="835"/>
                    <a:pt x="870" y="805"/>
                    <a:pt x="890" y="776"/>
                  </a:cubicBezTo>
                  <a:cubicBezTo>
                    <a:pt x="885" y="809"/>
                    <a:pt x="882" y="843"/>
                    <a:pt x="891" y="876"/>
                  </a:cubicBezTo>
                  <a:cubicBezTo>
                    <a:pt x="884" y="842"/>
                    <a:pt x="888" y="803"/>
                    <a:pt x="899" y="770"/>
                  </a:cubicBezTo>
                  <a:cubicBezTo>
                    <a:pt x="906" y="748"/>
                    <a:pt x="923" y="729"/>
                    <a:pt x="938" y="713"/>
                  </a:cubicBezTo>
                  <a:cubicBezTo>
                    <a:pt x="941" y="736"/>
                    <a:pt x="943" y="759"/>
                    <a:pt x="945" y="783"/>
                  </a:cubicBezTo>
                  <a:cubicBezTo>
                    <a:pt x="947" y="810"/>
                    <a:pt x="949" y="837"/>
                    <a:pt x="946" y="865"/>
                  </a:cubicBezTo>
                  <a:cubicBezTo>
                    <a:pt x="943" y="865"/>
                    <a:pt x="941" y="869"/>
                    <a:pt x="938" y="872"/>
                  </a:cubicBezTo>
                  <a:cubicBezTo>
                    <a:pt x="932" y="877"/>
                    <a:pt x="924" y="882"/>
                    <a:pt x="917" y="887"/>
                  </a:cubicBezTo>
                  <a:cubicBezTo>
                    <a:pt x="900" y="897"/>
                    <a:pt x="882" y="905"/>
                    <a:pt x="865" y="915"/>
                  </a:cubicBezTo>
                  <a:cubicBezTo>
                    <a:pt x="836" y="934"/>
                    <a:pt x="814" y="956"/>
                    <a:pt x="805" y="990"/>
                  </a:cubicBezTo>
                  <a:cubicBezTo>
                    <a:pt x="815" y="962"/>
                    <a:pt x="832" y="943"/>
                    <a:pt x="857" y="928"/>
                  </a:cubicBezTo>
                  <a:cubicBezTo>
                    <a:pt x="884" y="911"/>
                    <a:pt x="918" y="903"/>
                    <a:pt x="943" y="883"/>
                  </a:cubicBezTo>
                  <a:cubicBezTo>
                    <a:pt x="939" y="908"/>
                    <a:pt x="933" y="933"/>
                    <a:pt x="925" y="957"/>
                  </a:cubicBezTo>
                  <a:cubicBezTo>
                    <a:pt x="919" y="975"/>
                    <a:pt x="903" y="987"/>
                    <a:pt x="889" y="1000"/>
                  </a:cubicBezTo>
                  <a:cubicBezTo>
                    <a:pt x="849" y="1035"/>
                    <a:pt x="821" y="1075"/>
                    <a:pt x="817" y="1130"/>
                  </a:cubicBezTo>
                  <a:cubicBezTo>
                    <a:pt x="821" y="1102"/>
                    <a:pt x="830" y="1078"/>
                    <a:pt x="846" y="1055"/>
                  </a:cubicBezTo>
                  <a:cubicBezTo>
                    <a:pt x="865" y="1028"/>
                    <a:pt x="893" y="1012"/>
                    <a:pt x="917" y="990"/>
                  </a:cubicBezTo>
                  <a:cubicBezTo>
                    <a:pt x="918" y="995"/>
                    <a:pt x="914" y="1003"/>
                    <a:pt x="913" y="1008"/>
                  </a:cubicBezTo>
                  <a:cubicBezTo>
                    <a:pt x="911" y="1017"/>
                    <a:pt x="909" y="1027"/>
                    <a:pt x="908" y="1036"/>
                  </a:cubicBezTo>
                  <a:cubicBezTo>
                    <a:pt x="904" y="1054"/>
                    <a:pt x="902" y="1073"/>
                    <a:pt x="903" y="1092"/>
                  </a:cubicBezTo>
                  <a:cubicBezTo>
                    <a:pt x="903" y="1121"/>
                    <a:pt x="910" y="1149"/>
                    <a:pt x="923" y="1175"/>
                  </a:cubicBezTo>
                  <a:cubicBezTo>
                    <a:pt x="901" y="1121"/>
                    <a:pt x="908" y="1066"/>
                    <a:pt x="924" y="1011"/>
                  </a:cubicBezTo>
                  <a:cubicBezTo>
                    <a:pt x="939" y="1042"/>
                    <a:pt x="959" y="1079"/>
                    <a:pt x="942" y="1113"/>
                  </a:cubicBezTo>
                  <a:cubicBezTo>
                    <a:pt x="956" y="1090"/>
                    <a:pt x="950" y="1063"/>
                    <a:pt x="943" y="1039"/>
                  </a:cubicBezTo>
                  <a:cubicBezTo>
                    <a:pt x="939" y="1026"/>
                    <a:pt x="931" y="1014"/>
                    <a:pt x="929" y="1001"/>
                  </a:cubicBezTo>
                  <a:cubicBezTo>
                    <a:pt x="928" y="995"/>
                    <a:pt x="931" y="989"/>
                    <a:pt x="933" y="984"/>
                  </a:cubicBezTo>
                  <a:cubicBezTo>
                    <a:pt x="936" y="974"/>
                    <a:pt x="939" y="965"/>
                    <a:pt x="942" y="955"/>
                  </a:cubicBezTo>
                  <a:cubicBezTo>
                    <a:pt x="948" y="981"/>
                    <a:pt x="962" y="1005"/>
                    <a:pt x="969" y="1030"/>
                  </a:cubicBezTo>
                  <a:cubicBezTo>
                    <a:pt x="976" y="1053"/>
                    <a:pt x="975" y="1074"/>
                    <a:pt x="966" y="1096"/>
                  </a:cubicBezTo>
                  <a:cubicBezTo>
                    <a:pt x="985" y="1058"/>
                    <a:pt x="973" y="1022"/>
                    <a:pt x="960" y="984"/>
                  </a:cubicBezTo>
                  <a:cubicBezTo>
                    <a:pt x="955" y="968"/>
                    <a:pt x="946" y="945"/>
                    <a:pt x="951" y="929"/>
                  </a:cubicBezTo>
                  <a:cubicBezTo>
                    <a:pt x="958" y="905"/>
                    <a:pt x="965" y="881"/>
                    <a:pt x="969" y="856"/>
                  </a:cubicBezTo>
                  <a:cubicBezTo>
                    <a:pt x="977" y="866"/>
                    <a:pt x="980" y="881"/>
                    <a:pt x="983" y="893"/>
                  </a:cubicBezTo>
                  <a:cubicBezTo>
                    <a:pt x="987" y="909"/>
                    <a:pt x="991" y="925"/>
                    <a:pt x="995" y="941"/>
                  </a:cubicBezTo>
                  <a:cubicBezTo>
                    <a:pt x="1000" y="970"/>
                    <a:pt x="1002" y="1003"/>
                    <a:pt x="981" y="1026"/>
                  </a:cubicBezTo>
                  <a:cubicBezTo>
                    <a:pt x="1008" y="1000"/>
                    <a:pt x="1004" y="955"/>
                    <a:pt x="997" y="921"/>
                  </a:cubicBezTo>
                  <a:cubicBezTo>
                    <a:pt x="1014" y="939"/>
                    <a:pt x="1020" y="960"/>
                    <a:pt x="1021" y="983"/>
                  </a:cubicBezTo>
                  <a:cubicBezTo>
                    <a:pt x="1022" y="960"/>
                    <a:pt x="1017" y="940"/>
                    <a:pt x="1003" y="921"/>
                  </a:cubicBezTo>
                  <a:cubicBezTo>
                    <a:pt x="1000" y="916"/>
                    <a:pt x="996" y="913"/>
                    <a:pt x="995" y="908"/>
                  </a:cubicBezTo>
                  <a:cubicBezTo>
                    <a:pt x="994" y="901"/>
                    <a:pt x="993" y="894"/>
                    <a:pt x="992" y="887"/>
                  </a:cubicBezTo>
                  <a:cubicBezTo>
                    <a:pt x="989" y="875"/>
                    <a:pt x="987" y="862"/>
                    <a:pt x="980" y="851"/>
                  </a:cubicBezTo>
                  <a:cubicBezTo>
                    <a:pt x="978" y="847"/>
                    <a:pt x="975" y="843"/>
                    <a:pt x="971" y="841"/>
                  </a:cubicBezTo>
                  <a:cubicBezTo>
                    <a:pt x="971" y="834"/>
                    <a:pt x="971" y="827"/>
                    <a:pt x="972" y="820"/>
                  </a:cubicBezTo>
                  <a:cubicBezTo>
                    <a:pt x="972" y="808"/>
                    <a:pt x="972" y="797"/>
                    <a:pt x="972" y="785"/>
                  </a:cubicBezTo>
                  <a:cubicBezTo>
                    <a:pt x="971" y="763"/>
                    <a:pt x="971" y="741"/>
                    <a:pt x="970" y="719"/>
                  </a:cubicBezTo>
                  <a:cubicBezTo>
                    <a:pt x="976" y="725"/>
                    <a:pt x="982" y="731"/>
                    <a:pt x="988" y="737"/>
                  </a:cubicBezTo>
                  <a:cubicBezTo>
                    <a:pt x="991" y="740"/>
                    <a:pt x="994" y="743"/>
                    <a:pt x="997" y="746"/>
                  </a:cubicBezTo>
                  <a:cubicBezTo>
                    <a:pt x="1002" y="751"/>
                    <a:pt x="1000" y="753"/>
                    <a:pt x="999" y="759"/>
                  </a:cubicBezTo>
                  <a:cubicBezTo>
                    <a:pt x="998" y="774"/>
                    <a:pt x="999" y="788"/>
                    <a:pt x="1002" y="802"/>
                  </a:cubicBezTo>
                  <a:cubicBezTo>
                    <a:pt x="1000" y="786"/>
                    <a:pt x="1000" y="770"/>
                    <a:pt x="1003" y="753"/>
                  </a:cubicBezTo>
                  <a:cubicBezTo>
                    <a:pt x="1030" y="784"/>
                    <a:pt x="998" y="819"/>
                    <a:pt x="996" y="853"/>
                  </a:cubicBezTo>
                  <a:cubicBezTo>
                    <a:pt x="999" y="828"/>
                    <a:pt x="1017" y="806"/>
                    <a:pt x="1020" y="780"/>
                  </a:cubicBezTo>
                  <a:cubicBezTo>
                    <a:pt x="1036" y="822"/>
                    <a:pt x="1026" y="869"/>
                    <a:pt x="1032" y="912"/>
                  </a:cubicBezTo>
                  <a:cubicBezTo>
                    <a:pt x="1029" y="871"/>
                    <a:pt x="1039" y="829"/>
                    <a:pt x="1031" y="788"/>
                  </a:cubicBezTo>
                  <a:cubicBezTo>
                    <a:pt x="1029" y="778"/>
                    <a:pt x="1026" y="768"/>
                    <a:pt x="1021" y="759"/>
                  </a:cubicBezTo>
                  <a:cubicBezTo>
                    <a:pt x="1018" y="754"/>
                    <a:pt x="1015" y="749"/>
                    <a:pt x="1011" y="745"/>
                  </a:cubicBezTo>
                  <a:cubicBezTo>
                    <a:pt x="1007" y="739"/>
                    <a:pt x="1007" y="738"/>
                    <a:pt x="1009" y="731"/>
                  </a:cubicBezTo>
                  <a:cubicBezTo>
                    <a:pt x="1015" y="710"/>
                    <a:pt x="1022" y="689"/>
                    <a:pt x="1027" y="668"/>
                  </a:cubicBezTo>
                  <a:cubicBezTo>
                    <a:pt x="1038" y="691"/>
                    <a:pt x="1048" y="715"/>
                    <a:pt x="1055" y="739"/>
                  </a:cubicBezTo>
                  <a:cubicBezTo>
                    <a:pt x="1063" y="765"/>
                    <a:pt x="1062" y="794"/>
                    <a:pt x="1058" y="820"/>
                  </a:cubicBezTo>
                  <a:cubicBezTo>
                    <a:pt x="1051" y="875"/>
                    <a:pt x="1022" y="926"/>
                    <a:pt x="1024" y="983"/>
                  </a:cubicBezTo>
                  <a:cubicBezTo>
                    <a:pt x="1035" y="949"/>
                    <a:pt x="1046" y="916"/>
                    <a:pt x="1060" y="884"/>
                  </a:cubicBezTo>
                  <a:cubicBezTo>
                    <a:pt x="1074" y="930"/>
                    <a:pt x="1098" y="977"/>
                    <a:pt x="1084" y="1026"/>
                  </a:cubicBezTo>
                  <a:cubicBezTo>
                    <a:pt x="1097" y="989"/>
                    <a:pt x="1089" y="950"/>
                    <a:pt x="1078" y="913"/>
                  </a:cubicBezTo>
                  <a:cubicBezTo>
                    <a:pt x="1075" y="903"/>
                    <a:pt x="1073" y="894"/>
                    <a:pt x="1070" y="884"/>
                  </a:cubicBezTo>
                  <a:cubicBezTo>
                    <a:pt x="1069" y="880"/>
                    <a:pt x="1068" y="876"/>
                    <a:pt x="1068" y="872"/>
                  </a:cubicBezTo>
                  <a:cubicBezTo>
                    <a:pt x="1066" y="867"/>
                    <a:pt x="1070" y="863"/>
                    <a:pt x="1072" y="859"/>
                  </a:cubicBezTo>
                  <a:cubicBezTo>
                    <a:pt x="1081" y="842"/>
                    <a:pt x="1087" y="825"/>
                    <a:pt x="1088" y="806"/>
                  </a:cubicBezTo>
                  <a:cubicBezTo>
                    <a:pt x="1100" y="859"/>
                    <a:pt x="1115" y="910"/>
                    <a:pt x="1107" y="965"/>
                  </a:cubicBezTo>
                  <a:cubicBezTo>
                    <a:pt x="1116" y="924"/>
                    <a:pt x="1112" y="884"/>
                    <a:pt x="1105" y="843"/>
                  </a:cubicBezTo>
                  <a:cubicBezTo>
                    <a:pt x="1101" y="820"/>
                    <a:pt x="1097" y="796"/>
                    <a:pt x="1094" y="772"/>
                  </a:cubicBezTo>
                  <a:cubicBezTo>
                    <a:pt x="1092" y="751"/>
                    <a:pt x="1093" y="729"/>
                    <a:pt x="1089" y="707"/>
                  </a:cubicBezTo>
                  <a:cubicBezTo>
                    <a:pt x="1108" y="740"/>
                    <a:pt x="1131" y="771"/>
                    <a:pt x="1132" y="810"/>
                  </a:cubicBezTo>
                  <a:cubicBezTo>
                    <a:pt x="1133" y="841"/>
                    <a:pt x="1125" y="870"/>
                    <a:pt x="1116" y="899"/>
                  </a:cubicBezTo>
                  <a:cubicBezTo>
                    <a:pt x="1124" y="879"/>
                    <a:pt x="1131" y="858"/>
                    <a:pt x="1136" y="836"/>
                  </a:cubicBezTo>
                  <a:cubicBezTo>
                    <a:pt x="1132" y="886"/>
                    <a:pt x="1123" y="935"/>
                    <a:pt x="1128" y="985"/>
                  </a:cubicBezTo>
                  <a:cubicBezTo>
                    <a:pt x="1127" y="933"/>
                    <a:pt x="1140" y="883"/>
                    <a:pt x="1146" y="832"/>
                  </a:cubicBezTo>
                  <a:cubicBezTo>
                    <a:pt x="1157" y="880"/>
                    <a:pt x="1167" y="926"/>
                    <a:pt x="1159" y="975"/>
                  </a:cubicBezTo>
                  <a:cubicBezTo>
                    <a:pt x="1170" y="927"/>
                    <a:pt x="1164" y="880"/>
                    <a:pt x="1156" y="831"/>
                  </a:cubicBezTo>
                  <a:cubicBezTo>
                    <a:pt x="1149" y="789"/>
                    <a:pt x="1147" y="747"/>
                    <a:pt x="1145" y="704"/>
                  </a:cubicBezTo>
                  <a:cubicBezTo>
                    <a:pt x="1161" y="732"/>
                    <a:pt x="1173" y="761"/>
                    <a:pt x="1178" y="793"/>
                  </a:cubicBezTo>
                  <a:cubicBezTo>
                    <a:pt x="1183" y="826"/>
                    <a:pt x="1182" y="860"/>
                    <a:pt x="1185" y="893"/>
                  </a:cubicBezTo>
                  <a:cubicBezTo>
                    <a:pt x="1190" y="949"/>
                    <a:pt x="1211" y="999"/>
                    <a:pt x="1236" y="1049"/>
                  </a:cubicBezTo>
                  <a:cubicBezTo>
                    <a:pt x="1214" y="997"/>
                    <a:pt x="1196" y="945"/>
                    <a:pt x="1196" y="888"/>
                  </a:cubicBezTo>
                  <a:cubicBezTo>
                    <a:pt x="1247" y="914"/>
                    <a:pt x="1262" y="977"/>
                    <a:pt x="1257" y="1030"/>
                  </a:cubicBezTo>
                  <a:cubicBezTo>
                    <a:pt x="1264" y="988"/>
                    <a:pt x="1259" y="941"/>
                    <a:pt x="1233" y="906"/>
                  </a:cubicBezTo>
                  <a:cubicBezTo>
                    <a:pt x="1226" y="898"/>
                    <a:pt x="1219" y="890"/>
                    <a:pt x="1210" y="884"/>
                  </a:cubicBezTo>
                  <a:cubicBezTo>
                    <a:pt x="1207" y="882"/>
                    <a:pt x="1204" y="880"/>
                    <a:pt x="1201" y="878"/>
                  </a:cubicBezTo>
                  <a:cubicBezTo>
                    <a:pt x="1194" y="875"/>
                    <a:pt x="1196" y="874"/>
                    <a:pt x="1196" y="867"/>
                  </a:cubicBezTo>
                  <a:cubicBezTo>
                    <a:pt x="1196" y="841"/>
                    <a:pt x="1198" y="815"/>
                    <a:pt x="1195" y="789"/>
                  </a:cubicBezTo>
                  <a:cubicBezTo>
                    <a:pt x="1204" y="812"/>
                    <a:pt x="1216" y="835"/>
                    <a:pt x="1230" y="856"/>
                  </a:cubicBezTo>
                  <a:cubicBezTo>
                    <a:pt x="1207" y="817"/>
                    <a:pt x="1193" y="772"/>
                    <a:pt x="1188" y="727"/>
                  </a:cubicBezTo>
                  <a:cubicBezTo>
                    <a:pt x="1220" y="745"/>
                    <a:pt x="1243" y="772"/>
                    <a:pt x="1255" y="808"/>
                  </a:cubicBezTo>
                  <a:cubicBezTo>
                    <a:pt x="1265" y="840"/>
                    <a:pt x="1267" y="874"/>
                    <a:pt x="1268" y="907"/>
                  </a:cubicBezTo>
                  <a:cubicBezTo>
                    <a:pt x="1270" y="867"/>
                    <a:pt x="1271" y="823"/>
                    <a:pt x="1255" y="785"/>
                  </a:cubicBezTo>
                  <a:cubicBezTo>
                    <a:pt x="1245" y="764"/>
                    <a:pt x="1234" y="747"/>
                    <a:pt x="1217" y="731"/>
                  </a:cubicBezTo>
                  <a:cubicBezTo>
                    <a:pt x="1209" y="724"/>
                    <a:pt x="1200" y="718"/>
                    <a:pt x="1192" y="712"/>
                  </a:cubicBezTo>
                  <a:cubicBezTo>
                    <a:pt x="1183" y="706"/>
                    <a:pt x="1185" y="696"/>
                    <a:pt x="1185" y="686"/>
                  </a:cubicBezTo>
                  <a:cubicBezTo>
                    <a:pt x="1197" y="696"/>
                    <a:pt x="1208" y="706"/>
                    <a:pt x="1221" y="714"/>
                  </a:cubicBezTo>
                  <a:cubicBezTo>
                    <a:pt x="1232" y="721"/>
                    <a:pt x="1241" y="730"/>
                    <a:pt x="1251" y="738"/>
                  </a:cubicBezTo>
                  <a:cubicBezTo>
                    <a:pt x="1257" y="743"/>
                    <a:pt x="1263" y="747"/>
                    <a:pt x="1269" y="751"/>
                  </a:cubicBezTo>
                  <a:cubicBezTo>
                    <a:pt x="1277" y="756"/>
                    <a:pt x="1278" y="760"/>
                    <a:pt x="1281" y="769"/>
                  </a:cubicBezTo>
                  <a:cubicBezTo>
                    <a:pt x="1287" y="784"/>
                    <a:pt x="1293" y="799"/>
                    <a:pt x="1299" y="814"/>
                  </a:cubicBezTo>
                  <a:cubicBezTo>
                    <a:pt x="1302" y="822"/>
                    <a:pt x="1305" y="829"/>
                    <a:pt x="1308" y="837"/>
                  </a:cubicBezTo>
                  <a:cubicBezTo>
                    <a:pt x="1311" y="845"/>
                    <a:pt x="1311" y="847"/>
                    <a:pt x="1307" y="854"/>
                  </a:cubicBezTo>
                  <a:cubicBezTo>
                    <a:pt x="1302" y="867"/>
                    <a:pt x="1292" y="878"/>
                    <a:pt x="1285" y="890"/>
                  </a:cubicBezTo>
                  <a:cubicBezTo>
                    <a:pt x="1270" y="912"/>
                    <a:pt x="1264" y="934"/>
                    <a:pt x="1265" y="961"/>
                  </a:cubicBezTo>
                  <a:cubicBezTo>
                    <a:pt x="1266" y="944"/>
                    <a:pt x="1268" y="928"/>
                    <a:pt x="1276" y="913"/>
                  </a:cubicBezTo>
                  <a:cubicBezTo>
                    <a:pt x="1287" y="892"/>
                    <a:pt x="1305" y="877"/>
                    <a:pt x="1315" y="856"/>
                  </a:cubicBezTo>
                  <a:cubicBezTo>
                    <a:pt x="1340" y="924"/>
                    <a:pt x="1367" y="1000"/>
                    <a:pt x="1311" y="1059"/>
                  </a:cubicBezTo>
                  <a:cubicBezTo>
                    <a:pt x="1348" y="1025"/>
                    <a:pt x="1357" y="980"/>
                    <a:pt x="1349" y="931"/>
                  </a:cubicBezTo>
                  <a:cubicBezTo>
                    <a:pt x="1340" y="875"/>
                    <a:pt x="1320" y="820"/>
                    <a:pt x="1303" y="767"/>
                  </a:cubicBezTo>
                  <a:cubicBezTo>
                    <a:pt x="1315" y="771"/>
                    <a:pt x="1327" y="774"/>
                    <a:pt x="1340" y="777"/>
                  </a:cubicBezTo>
                  <a:cubicBezTo>
                    <a:pt x="1344" y="778"/>
                    <a:pt x="1351" y="778"/>
                    <a:pt x="1354" y="781"/>
                  </a:cubicBezTo>
                  <a:cubicBezTo>
                    <a:pt x="1358" y="785"/>
                    <a:pt x="1362" y="790"/>
                    <a:pt x="1365" y="795"/>
                  </a:cubicBezTo>
                  <a:cubicBezTo>
                    <a:pt x="1379" y="818"/>
                    <a:pt x="1388" y="846"/>
                    <a:pt x="1390" y="873"/>
                  </a:cubicBezTo>
                  <a:cubicBezTo>
                    <a:pt x="1393" y="920"/>
                    <a:pt x="1382" y="971"/>
                    <a:pt x="1351" y="1008"/>
                  </a:cubicBezTo>
                  <a:cubicBezTo>
                    <a:pt x="1406" y="952"/>
                    <a:pt x="1415" y="850"/>
                    <a:pt x="1376" y="783"/>
                  </a:cubicBezTo>
                  <a:cubicBezTo>
                    <a:pt x="1387" y="785"/>
                    <a:pt x="1401" y="785"/>
                    <a:pt x="1411" y="790"/>
                  </a:cubicBezTo>
                  <a:cubicBezTo>
                    <a:pt x="1422" y="795"/>
                    <a:pt x="1432" y="810"/>
                    <a:pt x="1438" y="819"/>
                  </a:cubicBezTo>
                  <a:cubicBezTo>
                    <a:pt x="1457" y="850"/>
                    <a:pt x="1455" y="885"/>
                    <a:pt x="1445" y="918"/>
                  </a:cubicBezTo>
                  <a:cubicBezTo>
                    <a:pt x="1462" y="873"/>
                    <a:pt x="1460" y="827"/>
                    <a:pt x="1425" y="791"/>
                  </a:cubicBezTo>
                  <a:cubicBezTo>
                    <a:pt x="1433" y="792"/>
                    <a:pt x="1441" y="793"/>
                    <a:pt x="1448" y="794"/>
                  </a:cubicBezTo>
                  <a:cubicBezTo>
                    <a:pt x="1454" y="795"/>
                    <a:pt x="1472" y="796"/>
                    <a:pt x="1472" y="801"/>
                  </a:cubicBezTo>
                  <a:cubicBezTo>
                    <a:pt x="1472" y="816"/>
                    <a:pt x="1483" y="828"/>
                    <a:pt x="1489" y="841"/>
                  </a:cubicBezTo>
                  <a:cubicBezTo>
                    <a:pt x="1493" y="851"/>
                    <a:pt x="1497" y="862"/>
                    <a:pt x="1499" y="872"/>
                  </a:cubicBezTo>
                  <a:cubicBezTo>
                    <a:pt x="1501" y="882"/>
                    <a:pt x="1488" y="898"/>
                    <a:pt x="1483" y="906"/>
                  </a:cubicBezTo>
                  <a:cubicBezTo>
                    <a:pt x="1465" y="933"/>
                    <a:pt x="1448" y="960"/>
                    <a:pt x="1442" y="992"/>
                  </a:cubicBezTo>
                  <a:cubicBezTo>
                    <a:pt x="1436" y="1023"/>
                    <a:pt x="1443" y="1053"/>
                    <a:pt x="1455" y="1081"/>
                  </a:cubicBezTo>
                  <a:cubicBezTo>
                    <a:pt x="1443" y="1047"/>
                    <a:pt x="1440" y="1013"/>
                    <a:pt x="1452" y="978"/>
                  </a:cubicBezTo>
                  <a:cubicBezTo>
                    <a:pt x="1465" y="943"/>
                    <a:pt x="1494" y="919"/>
                    <a:pt x="1511" y="886"/>
                  </a:cubicBezTo>
                  <a:cubicBezTo>
                    <a:pt x="1519" y="912"/>
                    <a:pt x="1520" y="940"/>
                    <a:pt x="1527" y="966"/>
                  </a:cubicBezTo>
                  <a:cubicBezTo>
                    <a:pt x="1535" y="988"/>
                    <a:pt x="1556" y="1001"/>
                    <a:pt x="1567" y="1021"/>
                  </a:cubicBezTo>
                  <a:cubicBezTo>
                    <a:pt x="1559" y="1003"/>
                    <a:pt x="1544" y="991"/>
                    <a:pt x="1535" y="974"/>
                  </a:cubicBezTo>
                  <a:cubicBezTo>
                    <a:pt x="1525" y="959"/>
                    <a:pt x="1527" y="932"/>
                    <a:pt x="1526" y="915"/>
                  </a:cubicBezTo>
                  <a:cubicBezTo>
                    <a:pt x="1524" y="896"/>
                    <a:pt x="1520" y="878"/>
                    <a:pt x="1513" y="860"/>
                  </a:cubicBezTo>
                  <a:cubicBezTo>
                    <a:pt x="1508" y="849"/>
                    <a:pt x="1503" y="839"/>
                    <a:pt x="1498" y="828"/>
                  </a:cubicBezTo>
                  <a:cubicBezTo>
                    <a:pt x="1494" y="821"/>
                    <a:pt x="1487" y="811"/>
                    <a:pt x="1488" y="802"/>
                  </a:cubicBezTo>
                  <a:cubicBezTo>
                    <a:pt x="1503" y="805"/>
                    <a:pt x="1517" y="810"/>
                    <a:pt x="1531" y="816"/>
                  </a:cubicBezTo>
                  <a:cubicBezTo>
                    <a:pt x="1531" y="828"/>
                    <a:pt x="1532" y="840"/>
                    <a:pt x="1536" y="852"/>
                  </a:cubicBezTo>
                  <a:cubicBezTo>
                    <a:pt x="1533" y="841"/>
                    <a:pt x="1532" y="829"/>
                    <a:pt x="1534" y="817"/>
                  </a:cubicBezTo>
                  <a:cubicBezTo>
                    <a:pt x="1558" y="829"/>
                    <a:pt x="1576" y="848"/>
                    <a:pt x="1577" y="877"/>
                  </a:cubicBezTo>
                  <a:cubicBezTo>
                    <a:pt x="1577" y="902"/>
                    <a:pt x="1568" y="926"/>
                    <a:pt x="1558" y="949"/>
                  </a:cubicBezTo>
                  <a:cubicBezTo>
                    <a:pt x="1575" y="916"/>
                    <a:pt x="1593" y="876"/>
                    <a:pt x="1574" y="841"/>
                  </a:cubicBezTo>
                  <a:cubicBezTo>
                    <a:pt x="1569" y="832"/>
                    <a:pt x="1563" y="825"/>
                    <a:pt x="1555" y="819"/>
                  </a:cubicBezTo>
                  <a:cubicBezTo>
                    <a:pt x="1552" y="816"/>
                    <a:pt x="1549" y="814"/>
                    <a:pt x="1546" y="812"/>
                  </a:cubicBezTo>
                  <a:cubicBezTo>
                    <a:pt x="1540" y="808"/>
                    <a:pt x="1535" y="808"/>
                    <a:pt x="1536" y="801"/>
                  </a:cubicBezTo>
                  <a:cubicBezTo>
                    <a:pt x="1538" y="790"/>
                    <a:pt x="1540" y="779"/>
                    <a:pt x="1540" y="768"/>
                  </a:cubicBezTo>
                  <a:cubicBezTo>
                    <a:pt x="1540" y="758"/>
                    <a:pt x="1537" y="749"/>
                    <a:pt x="1537" y="739"/>
                  </a:cubicBezTo>
                  <a:cubicBezTo>
                    <a:pt x="1547" y="751"/>
                    <a:pt x="1556" y="764"/>
                    <a:pt x="1564" y="777"/>
                  </a:cubicBezTo>
                  <a:cubicBezTo>
                    <a:pt x="1572" y="790"/>
                    <a:pt x="1575" y="803"/>
                    <a:pt x="1578" y="818"/>
                  </a:cubicBezTo>
                  <a:cubicBezTo>
                    <a:pt x="1583" y="843"/>
                    <a:pt x="1585" y="868"/>
                    <a:pt x="1587" y="893"/>
                  </a:cubicBezTo>
                  <a:cubicBezTo>
                    <a:pt x="1587" y="863"/>
                    <a:pt x="1586" y="832"/>
                    <a:pt x="1581" y="802"/>
                  </a:cubicBezTo>
                  <a:cubicBezTo>
                    <a:pt x="1592" y="815"/>
                    <a:pt x="1606" y="823"/>
                    <a:pt x="1623" y="825"/>
                  </a:cubicBezTo>
                  <a:cubicBezTo>
                    <a:pt x="1613" y="823"/>
                    <a:pt x="1603" y="818"/>
                    <a:pt x="1594" y="811"/>
                  </a:cubicBezTo>
                  <a:cubicBezTo>
                    <a:pt x="1590" y="808"/>
                    <a:pt x="1586" y="803"/>
                    <a:pt x="1583" y="798"/>
                  </a:cubicBezTo>
                  <a:cubicBezTo>
                    <a:pt x="1578" y="792"/>
                    <a:pt x="1578" y="783"/>
                    <a:pt x="1576" y="775"/>
                  </a:cubicBezTo>
                  <a:cubicBezTo>
                    <a:pt x="1569" y="749"/>
                    <a:pt x="1558" y="724"/>
                    <a:pt x="1540" y="703"/>
                  </a:cubicBezTo>
                  <a:cubicBezTo>
                    <a:pt x="1559" y="705"/>
                    <a:pt x="1578" y="711"/>
                    <a:pt x="1595" y="720"/>
                  </a:cubicBezTo>
                  <a:cubicBezTo>
                    <a:pt x="1601" y="734"/>
                    <a:pt x="1608" y="746"/>
                    <a:pt x="1619" y="757"/>
                  </a:cubicBezTo>
                  <a:cubicBezTo>
                    <a:pt x="1610" y="746"/>
                    <a:pt x="1603" y="735"/>
                    <a:pt x="1599" y="722"/>
                  </a:cubicBezTo>
                  <a:cubicBezTo>
                    <a:pt x="1628" y="738"/>
                    <a:pt x="1653" y="762"/>
                    <a:pt x="1673" y="790"/>
                  </a:cubicBezTo>
                  <a:cubicBezTo>
                    <a:pt x="1665" y="771"/>
                    <a:pt x="1654" y="754"/>
                    <a:pt x="1641" y="739"/>
                  </a:cubicBezTo>
                  <a:cubicBezTo>
                    <a:pt x="1629" y="725"/>
                    <a:pt x="1616" y="713"/>
                    <a:pt x="1602" y="704"/>
                  </a:cubicBezTo>
                  <a:cubicBezTo>
                    <a:pt x="1596" y="701"/>
                    <a:pt x="1592" y="700"/>
                    <a:pt x="1591" y="694"/>
                  </a:cubicBezTo>
                  <a:cubicBezTo>
                    <a:pt x="1590" y="687"/>
                    <a:pt x="1588" y="681"/>
                    <a:pt x="1587" y="675"/>
                  </a:cubicBezTo>
                  <a:cubicBezTo>
                    <a:pt x="1585" y="663"/>
                    <a:pt x="1584" y="651"/>
                    <a:pt x="1582" y="640"/>
                  </a:cubicBezTo>
                  <a:cubicBezTo>
                    <a:pt x="1598" y="639"/>
                    <a:pt x="1613" y="639"/>
                    <a:pt x="1629" y="642"/>
                  </a:cubicBezTo>
                  <a:cubicBezTo>
                    <a:pt x="1636" y="644"/>
                    <a:pt x="1643" y="645"/>
                    <a:pt x="1650" y="648"/>
                  </a:cubicBezTo>
                  <a:cubicBezTo>
                    <a:pt x="1659" y="651"/>
                    <a:pt x="1662" y="653"/>
                    <a:pt x="1666" y="661"/>
                  </a:cubicBezTo>
                  <a:cubicBezTo>
                    <a:pt x="1677" y="685"/>
                    <a:pt x="1680" y="710"/>
                    <a:pt x="1683" y="735"/>
                  </a:cubicBezTo>
                  <a:cubicBezTo>
                    <a:pt x="1682" y="709"/>
                    <a:pt x="1680" y="682"/>
                    <a:pt x="1670" y="657"/>
                  </a:cubicBezTo>
                  <a:cubicBezTo>
                    <a:pt x="1673" y="658"/>
                    <a:pt x="1673" y="660"/>
                    <a:pt x="1679" y="662"/>
                  </a:cubicBezTo>
                  <a:cubicBezTo>
                    <a:pt x="1686" y="666"/>
                    <a:pt x="1693" y="672"/>
                    <a:pt x="1699" y="678"/>
                  </a:cubicBezTo>
                  <a:cubicBezTo>
                    <a:pt x="1714" y="690"/>
                    <a:pt x="1725" y="706"/>
                    <a:pt x="1735" y="722"/>
                  </a:cubicBezTo>
                  <a:cubicBezTo>
                    <a:pt x="1750" y="750"/>
                    <a:pt x="1759" y="780"/>
                    <a:pt x="1763" y="812"/>
                  </a:cubicBezTo>
                  <a:cubicBezTo>
                    <a:pt x="1760" y="765"/>
                    <a:pt x="1747" y="719"/>
                    <a:pt x="1717" y="682"/>
                  </a:cubicBezTo>
                  <a:cubicBezTo>
                    <a:pt x="1746" y="694"/>
                    <a:pt x="1775" y="707"/>
                    <a:pt x="1801" y="725"/>
                  </a:cubicBezTo>
                  <a:cubicBezTo>
                    <a:pt x="1815" y="734"/>
                    <a:pt x="1821" y="744"/>
                    <a:pt x="1826" y="760"/>
                  </a:cubicBezTo>
                  <a:cubicBezTo>
                    <a:pt x="1830" y="773"/>
                    <a:pt x="1834" y="793"/>
                    <a:pt x="1850" y="798"/>
                  </a:cubicBezTo>
                  <a:cubicBezTo>
                    <a:pt x="1825" y="788"/>
                    <a:pt x="1834" y="750"/>
                    <a:pt x="1818" y="733"/>
                  </a:cubicBezTo>
                  <a:cubicBezTo>
                    <a:pt x="1802" y="714"/>
                    <a:pt x="1777" y="699"/>
                    <a:pt x="1755" y="689"/>
                  </a:cubicBezTo>
                  <a:cubicBezTo>
                    <a:pt x="1777" y="691"/>
                    <a:pt x="1793" y="676"/>
                    <a:pt x="1815" y="687"/>
                  </a:cubicBezTo>
                  <a:cubicBezTo>
                    <a:pt x="1836" y="698"/>
                    <a:pt x="1856" y="707"/>
                    <a:pt x="1879" y="714"/>
                  </a:cubicBezTo>
                  <a:cubicBezTo>
                    <a:pt x="1866" y="709"/>
                    <a:pt x="1852" y="705"/>
                    <a:pt x="1840" y="698"/>
                  </a:cubicBezTo>
                  <a:cubicBezTo>
                    <a:pt x="1826" y="690"/>
                    <a:pt x="1813" y="678"/>
                    <a:pt x="1796" y="676"/>
                  </a:cubicBezTo>
                  <a:cubicBezTo>
                    <a:pt x="1781" y="675"/>
                    <a:pt x="1767" y="683"/>
                    <a:pt x="1751" y="679"/>
                  </a:cubicBezTo>
                  <a:cubicBezTo>
                    <a:pt x="1732" y="675"/>
                    <a:pt x="1716" y="665"/>
                    <a:pt x="1699" y="656"/>
                  </a:cubicBezTo>
                  <a:cubicBezTo>
                    <a:pt x="1686" y="649"/>
                    <a:pt x="1673" y="643"/>
                    <a:pt x="1660" y="637"/>
                  </a:cubicBezTo>
                  <a:cubicBezTo>
                    <a:pt x="1651" y="622"/>
                    <a:pt x="1639" y="610"/>
                    <a:pt x="1625" y="601"/>
                  </a:cubicBezTo>
                  <a:cubicBezTo>
                    <a:pt x="1610" y="592"/>
                    <a:pt x="1594" y="587"/>
                    <a:pt x="1578" y="580"/>
                  </a:cubicBezTo>
                  <a:cubicBezTo>
                    <a:pt x="1564" y="574"/>
                    <a:pt x="1562" y="565"/>
                    <a:pt x="1556" y="551"/>
                  </a:cubicBezTo>
                  <a:cubicBezTo>
                    <a:pt x="1599" y="556"/>
                    <a:pt x="1641" y="565"/>
                    <a:pt x="1682" y="580"/>
                  </a:cubicBezTo>
                  <a:cubicBezTo>
                    <a:pt x="1718" y="593"/>
                    <a:pt x="1731" y="637"/>
                    <a:pt x="1750" y="667"/>
                  </a:cubicBezTo>
                  <a:cubicBezTo>
                    <a:pt x="1736" y="642"/>
                    <a:pt x="1727" y="613"/>
                    <a:pt x="1709" y="591"/>
                  </a:cubicBezTo>
                  <a:cubicBezTo>
                    <a:pt x="1728" y="599"/>
                    <a:pt x="1747" y="608"/>
                    <a:pt x="1765" y="618"/>
                  </a:cubicBezTo>
                  <a:cubicBezTo>
                    <a:pt x="1769" y="620"/>
                    <a:pt x="1773" y="621"/>
                    <a:pt x="1773" y="625"/>
                  </a:cubicBezTo>
                  <a:cubicBezTo>
                    <a:pt x="1773" y="631"/>
                    <a:pt x="1773" y="636"/>
                    <a:pt x="1773" y="641"/>
                  </a:cubicBezTo>
                  <a:cubicBezTo>
                    <a:pt x="1773" y="647"/>
                    <a:pt x="1773" y="652"/>
                    <a:pt x="1773" y="657"/>
                  </a:cubicBezTo>
                  <a:cubicBezTo>
                    <a:pt x="1774" y="646"/>
                    <a:pt x="1774" y="635"/>
                    <a:pt x="1775" y="624"/>
                  </a:cubicBezTo>
                  <a:cubicBezTo>
                    <a:pt x="1780" y="627"/>
                    <a:pt x="1785" y="630"/>
                    <a:pt x="1789" y="633"/>
                  </a:cubicBezTo>
                  <a:cubicBezTo>
                    <a:pt x="1788" y="632"/>
                    <a:pt x="1786" y="630"/>
                    <a:pt x="1784" y="629"/>
                  </a:cubicBezTo>
                  <a:cubicBezTo>
                    <a:pt x="1777" y="623"/>
                    <a:pt x="1775" y="623"/>
                    <a:pt x="1775" y="614"/>
                  </a:cubicBezTo>
                  <a:cubicBezTo>
                    <a:pt x="1776" y="601"/>
                    <a:pt x="1776" y="588"/>
                    <a:pt x="1775" y="575"/>
                  </a:cubicBezTo>
                  <a:cubicBezTo>
                    <a:pt x="1773" y="550"/>
                    <a:pt x="1767" y="525"/>
                    <a:pt x="1751" y="505"/>
                  </a:cubicBezTo>
                  <a:cubicBezTo>
                    <a:pt x="1774" y="506"/>
                    <a:pt x="1799" y="513"/>
                    <a:pt x="1815" y="531"/>
                  </a:cubicBezTo>
                  <a:cubicBezTo>
                    <a:pt x="1831" y="551"/>
                    <a:pt x="1825" y="579"/>
                    <a:pt x="1839" y="599"/>
                  </a:cubicBezTo>
                  <a:cubicBezTo>
                    <a:pt x="1853" y="621"/>
                    <a:pt x="1880" y="629"/>
                    <a:pt x="1905" y="633"/>
                  </a:cubicBezTo>
                  <a:cubicBezTo>
                    <a:pt x="1926" y="636"/>
                    <a:pt x="1956" y="630"/>
                    <a:pt x="1970" y="651"/>
                  </a:cubicBezTo>
                  <a:cubicBezTo>
                    <a:pt x="1962" y="636"/>
                    <a:pt x="1942" y="632"/>
                    <a:pt x="1927" y="631"/>
                  </a:cubicBezTo>
                  <a:cubicBezTo>
                    <a:pt x="1905" y="628"/>
                    <a:pt x="1883" y="624"/>
                    <a:pt x="1864" y="611"/>
                  </a:cubicBezTo>
                  <a:cubicBezTo>
                    <a:pt x="1847" y="600"/>
                    <a:pt x="1842" y="584"/>
                    <a:pt x="1839" y="565"/>
                  </a:cubicBezTo>
                  <a:cubicBezTo>
                    <a:pt x="1837" y="543"/>
                    <a:pt x="1832" y="525"/>
                    <a:pt x="1814" y="510"/>
                  </a:cubicBezTo>
                  <a:cubicBezTo>
                    <a:pt x="1830" y="512"/>
                    <a:pt x="1846" y="514"/>
                    <a:pt x="1861" y="521"/>
                  </a:cubicBezTo>
                  <a:cubicBezTo>
                    <a:pt x="1879" y="528"/>
                    <a:pt x="1889" y="536"/>
                    <a:pt x="1898" y="552"/>
                  </a:cubicBezTo>
                  <a:cubicBezTo>
                    <a:pt x="1915" y="583"/>
                    <a:pt x="1923" y="617"/>
                    <a:pt x="1962" y="625"/>
                  </a:cubicBezTo>
                  <a:cubicBezTo>
                    <a:pt x="1921" y="614"/>
                    <a:pt x="1918" y="573"/>
                    <a:pt x="1900" y="541"/>
                  </a:cubicBezTo>
                  <a:cubicBezTo>
                    <a:pt x="1938" y="550"/>
                    <a:pt x="1938" y="550"/>
                    <a:pt x="1938" y="550"/>
                  </a:cubicBezTo>
                  <a:cubicBezTo>
                    <a:pt x="1917" y="541"/>
                    <a:pt x="1898" y="526"/>
                    <a:pt x="1880" y="515"/>
                  </a:cubicBezTo>
                  <a:cubicBezTo>
                    <a:pt x="1905" y="519"/>
                    <a:pt x="1926" y="519"/>
                    <a:pt x="1950" y="511"/>
                  </a:cubicBezTo>
                  <a:close/>
                  <a:moveTo>
                    <a:pt x="632" y="632"/>
                  </a:moveTo>
                  <a:cubicBezTo>
                    <a:pt x="633" y="632"/>
                    <a:pt x="632" y="632"/>
                    <a:pt x="632" y="632"/>
                  </a:cubicBezTo>
                  <a:cubicBezTo>
                    <a:pt x="631" y="633"/>
                    <a:pt x="631" y="633"/>
                    <a:pt x="631" y="633"/>
                  </a:cubicBezTo>
                  <a:cubicBezTo>
                    <a:pt x="616" y="654"/>
                    <a:pt x="614" y="676"/>
                    <a:pt x="625" y="699"/>
                  </a:cubicBezTo>
                  <a:cubicBezTo>
                    <a:pt x="629" y="705"/>
                    <a:pt x="631" y="707"/>
                    <a:pt x="627" y="713"/>
                  </a:cubicBezTo>
                  <a:cubicBezTo>
                    <a:pt x="623" y="720"/>
                    <a:pt x="618" y="726"/>
                    <a:pt x="613" y="732"/>
                  </a:cubicBezTo>
                  <a:cubicBezTo>
                    <a:pt x="601" y="746"/>
                    <a:pt x="589" y="757"/>
                    <a:pt x="582" y="773"/>
                  </a:cubicBezTo>
                  <a:cubicBezTo>
                    <a:pt x="574" y="759"/>
                    <a:pt x="565" y="745"/>
                    <a:pt x="558" y="730"/>
                  </a:cubicBezTo>
                  <a:cubicBezTo>
                    <a:pt x="555" y="724"/>
                    <a:pt x="553" y="719"/>
                    <a:pt x="555" y="713"/>
                  </a:cubicBezTo>
                  <a:cubicBezTo>
                    <a:pt x="557" y="703"/>
                    <a:pt x="560" y="694"/>
                    <a:pt x="562" y="684"/>
                  </a:cubicBezTo>
                  <a:cubicBezTo>
                    <a:pt x="572" y="649"/>
                    <a:pt x="582" y="614"/>
                    <a:pt x="598" y="582"/>
                  </a:cubicBezTo>
                  <a:cubicBezTo>
                    <a:pt x="628" y="522"/>
                    <a:pt x="683" y="484"/>
                    <a:pt x="737" y="448"/>
                  </a:cubicBezTo>
                  <a:cubicBezTo>
                    <a:pt x="709" y="501"/>
                    <a:pt x="681" y="558"/>
                    <a:pt x="635" y="597"/>
                  </a:cubicBezTo>
                  <a:cubicBezTo>
                    <a:pt x="669" y="572"/>
                    <a:pt x="692" y="540"/>
                    <a:pt x="714" y="505"/>
                  </a:cubicBezTo>
                  <a:cubicBezTo>
                    <a:pt x="728" y="485"/>
                    <a:pt x="741" y="465"/>
                    <a:pt x="754" y="444"/>
                  </a:cubicBezTo>
                  <a:cubicBezTo>
                    <a:pt x="759" y="436"/>
                    <a:pt x="763" y="431"/>
                    <a:pt x="772" y="425"/>
                  </a:cubicBezTo>
                  <a:cubicBezTo>
                    <a:pt x="782" y="419"/>
                    <a:pt x="791" y="412"/>
                    <a:pt x="801" y="405"/>
                  </a:cubicBezTo>
                  <a:cubicBezTo>
                    <a:pt x="791" y="424"/>
                    <a:pt x="785" y="444"/>
                    <a:pt x="780" y="465"/>
                  </a:cubicBezTo>
                  <a:cubicBezTo>
                    <a:pt x="773" y="492"/>
                    <a:pt x="759" y="516"/>
                    <a:pt x="742" y="538"/>
                  </a:cubicBezTo>
                  <a:cubicBezTo>
                    <a:pt x="726" y="557"/>
                    <a:pt x="709" y="573"/>
                    <a:pt x="690" y="588"/>
                  </a:cubicBezTo>
                  <a:cubicBezTo>
                    <a:pt x="671" y="604"/>
                    <a:pt x="649" y="614"/>
                    <a:pt x="632" y="632"/>
                  </a:cubicBezTo>
                  <a:close/>
                  <a:moveTo>
                    <a:pt x="691" y="798"/>
                  </a:moveTo>
                  <a:cubicBezTo>
                    <a:pt x="690" y="794"/>
                    <a:pt x="690" y="796"/>
                    <a:pt x="691" y="797"/>
                  </a:cubicBezTo>
                  <a:cubicBezTo>
                    <a:pt x="684" y="771"/>
                    <a:pt x="675" y="745"/>
                    <a:pt x="662" y="721"/>
                  </a:cubicBezTo>
                  <a:cubicBezTo>
                    <a:pt x="655" y="708"/>
                    <a:pt x="640" y="691"/>
                    <a:pt x="640" y="675"/>
                  </a:cubicBezTo>
                  <a:cubicBezTo>
                    <a:pt x="639" y="656"/>
                    <a:pt x="653" y="645"/>
                    <a:pt x="667" y="636"/>
                  </a:cubicBezTo>
                  <a:cubicBezTo>
                    <a:pt x="691" y="622"/>
                    <a:pt x="716" y="613"/>
                    <a:pt x="737" y="593"/>
                  </a:cubicBezTo>
                  <a:cubicBezTo>
                    <a:pt x="723" y="625"/>
                    <a:pt x="696" y="649"/>
                    <a:pt x="692" y="685"/>
                  </a:cubicBezTo>
                  <a:cubicBezTo>
                    <a:pt x="690" y="705"/>
                    <a:pt x="691" y="726"/>
                    <a:pt x="696" y="746"/>
                  </a:cubicBezTo>
                  <a:cubicBezTo>
                    <a:pt x="699" y="756"/>
                    <a:pt x="695" y="765"/>
                    <a:pt x="694" y="775"/>
                  </a:cubicBezTo>
                  <a:cubicBezTo>
                    <a:pt x="693" y="784"/>
                    <a:pt x="692" y="793"/>
                    <a:pt x="692" y="802"/>
                  </a:cubicBezTo>
                  <a:cubicBezTo>
                    <a:pt x="691" y="800"/>
                    <a:pt x="691" y="799"/>
                    <a:pt x="691" y="798"/>
                  </a:cubicBezTo>
                  <a:close/>
                  <a:moveTo>
                    <a:pt x="754" y="727"/>
                  </a:moveTo>
                  <a:cubicBezTo>
                    <a:pt x="747" y="782"/>
                    <a:pt x="712" y="831"/>
                    <a:pt x="695" y="883"/>
                  </a:cubicBezTo>
                  <a:cubicBezTo>
                    <a:pt x="698" y="861"/>
                    <a:pt x="697" y="840"/>
                    <a:pt x="694" y="819"/>
                  </a:cubicBezTo>
                  <a:cubicBezTo>
                    <a:pt x="692" y="798"/>
                    <a:pt x="694" y="779"/>
                    <a:pt x="700" y="759"/>
                  </a:cubicBezTo>
                  <a:cubicBezTo>
                    <a:pt x="705" y="771"/>
                    <a:pt x="712" y="781"/>
                    <a:pt x="719" y="792"/>
                  </a:cubicBezTo>
                  <a:cubicBezTo>
                    <a:pt x="715" y="785"/>
                    <a:pt x="710" y="778"/>
                    <a:pt x="707" y="770"/>
                  </a:cubicBezTo>
                  <a:cubicBezTo>
                    <a:pt x="705" y="765"/>
                    <a:pt x="703" y="759"/>
                    <a:pt x="701" y="754"/>
                  </a:cubicBezTo>
                  <a:cubicBezTo>
                    <a:pt x="704" y="747"/>
                    <a:pt x="706" y="741"/>
                    <a:pt x="709" y="734"/>
                  </a:cubicBezTo>
                  <a:cubicBezTo>
                    <a:pt x="720" y="710"/>
                    <a:pt x="738" y="694"/>
                    <a:pt x="759" y="677"/>
                  </a:cubicBezTo>
                  <a:cubicBezTo>
                    <a:pt x="756" y="693"/>
                    <a:pt x="755" y="710"/>
                    <a:pt x="754" y="727"/>
                  </a:cubicBezTo>
                  <a:close/>
                  <a:moveTo>
                    <a:pt x="819" y="606"/>
                  </a:moveTo>
                  <a:cubicBezTo>
                    <a:pt x="819" y="607"/>
                    <a:pt x="819" y="607"/>
                    <a:pt x="819" y="608"/>
                  </a:cubicBezTo>
                  <a:cubicBezTo>
                    <a:pt x="818" y="611"/>
                    <a:pt x="818" y="612"/>
                    <a:pt x="818" y="612"/>
                  </a:cubicBezTo>
                  <a:cubicBezTo>
                    <a:pt x="806" y="685"/>
                    <a:pt x="800" y="762"/>
                    <a:pt x="772" y="831"/>
                  </a:cubicBezTo>
                  <a:cubicBezTo>
                    <a:pt x="766" y="741"/>
                    <a:pt x="773" y="649"/>
                    <a:pt x="827" y="573"/>
                  </a:cubicBezTo>
                  <a:cubicBezTo>
                    <a:pt x="824" y="584"/>
                    <a:pt x="822" y="595"/>
                    <a:pt x="819" y="606"/>
                  </a:cubicBezTo>
                  <a:close/>
                  <a:moveTo>
                    <a:pt x="861" y="474"/>
                  </a:moveTo>
                  <a:cubicBezTo>
                    <a:pt x="851" y="488"/>
                    <a:pt x="857" y="480"/>
                    <a:pt x="860" y="476"/>
                  </a:cubicBezTo>
                  <a:cubicBezTo>
                    <a:pt x="829" y="519"/>
                    <a:pt x="794" y="561"/>
                    <a:pt x="775" y="612"/>
                  </a:cubicBezTo>
                  <a:cubicBezTo>
                    <a:pt x="770" y="626"/>
                    <a:pt x="766" y="639"/>
                    <a:pt x="763" y="653"/>
                  </a:cubicBezTo>
                  <a:cubicBezTo>
                    <a:pt x="761" y="664"/>
                    <a:pt x="748" y="672"/>
                    <a:pt x="740" y="679"/>
                  </a:cubicBezTo>
                  <a:cubicBezTo>
                    <a:pt x="720" y="697"/>
                    <a:pt x="707" y="720"/>
                    <a:pt x="700" y="746"/>
                  </a:cubicBezTo>
                  <a:cubicBezTo>
                    <a:pt x="693" y="715"/>
                    <a:pt x="695" y="673"/>
                    <a:pt x="717" y="648"/>
                  </a:cubicBezTo>
                  <a:cubicBezTo>
                    <a:pt x="729" y="633"/>
                    <a:pt x="740" y="618"/>
                    <a:pt x="749" y="600"/>
                  </a:cubicBezTo>
                  <a:cubicBezTo>
                    <a:pt x="754" y="591"/>
                    <a:pt x="758" y="582"/>
                    <a:pt x="762" y="573"/>
                  </a:cubicBezTo>
                  <a:cubicBezTo>
                    <a:pt x="766" y="563"/>
                    <a:pt x="772" y="556"/>
                    <a:pt x="779" y="547"/>
                  </a:cubicBezTo>
                  <a:cubicBezTo>
                    <a:pt x="798" y="525"/>
                    <a:pt x="810" y="499"/>
                    <a:pt x="825" y="474"/>
                  </a:cubicBezTo>
                  <a:cubicBezTo>
                    <a:pt x="830" y="467"/>
                    <a:pt x="834" y="456"/>
                    <a:pt x="844" y="455"/>
                  </a:cubicBezTo>
                  <a:cubicBezTo>
                    <a:pt x="851" y="455"/>
                    <a:pt x="859" y="455"/>
                    <a:pt x="866" y="457"/>
                  </a:cubicBezTo>
                  <a:cubicBezTo>
                    <a:pt x="875" y="461"/>
                    <a:pt x="865" y="469"/>
                    <a:pt x="861" y="474"/>
                  </a:cubicBezTo>
                  <a:close/>
                  <a:moveTo>
                    <a:pt x="1016" y="674"/>
                  </a:moveTo>
                  <a:cubicBezTo>
                    <a:pt x="1016" y="674"/>
                    <a:pt x="1016" y="674"/>
                    <a:pt x="1016" y="675"/>
                  </a:cubicBezTo>
                  <a:cubicBezTo>
                    <a:pt x="1013" y="695"/>
                    <a:pt x="1007" y="715"/>
                    <a:pt x="1003" y="735"/>
                  </a:cubicBezTo>
                  <a:cubicBezTo>
                    <a:pt x="993" y="723"/>
                    <a:pt x="983" y="712"/>
                    <a:pt x="974" y="701"/>
                  </a:cubicBezTo>
                  <a:cubicBezTo>
                    <a:pt x="970" y="695"/>
                    <a:pt x="970" y="685"/>
                    <a:pt x="969" y="679"/>
                  </a:cubicBezTo>
                  <a:cubicBezTo>
                    <a:pt x="964" y="648"/>
                    <a:pt x="961" y="616"/>
                    <a:pt x="957" y="585"/>
                  </a:cubicBezTo>
                  <a:cubicBezTo>
                    <a:pt x="971" y="597"/>
                    <a:pt x="986" y="609"/>
                    <a:pt x="998" y="623"/>
                  </a:cubicBezTo>
                  <a:cubicBezTo>
                    <a:pt x="1004" y="630"/>
                    <a:pt x="1009" y="637"/>
                    <a:pt x="1014" y="645"/>
                  </a:cubicBezTo>
                  <a:cubicBezTo>
                    <a:pt x="1020" y="654"/>
                    <a:pt x="1018" y="663"/>
                    <a:pt x="1016" y="674"/>
                  </a:cubicBezTo>
                  <a:close/>
                  <a:moveTo>
                    <a:pt x="1106" y="710"/>
                  </a:moveTo>
                  <a:cubicBezTo>
                    <a:pt x="1108" y="715"/>
                    <a:pt x="1110" y="718"/>
                    <a:pt x="1105" y="709"/>
                  </a:cubicBezTo>
                  <a:cubicBezTo>
                    <a:pt x="1100" y="698"/>
                    <a:pt x="1102" y="703"/>
                    <a:pt x="1105" y="709"/>
                  </a:cubicBezTo>
                  <a:cubicBezTo>
                    <a:pt x="1097" y="692"/>
                    <a:pt x="1088" y="675"/>
                    <a:pt x="1080" y="657"/>
                  </a:cubicBezTo>
                  <a:cubicBezTo>
                    <a:pt x="1072" y="638"/>
                    <a:pt x="1067" y="620"/>
                    <a:pt x="1062" y="600"/>
                  </a:cubicBezTo>
                  <a:cubicBezTo>
                    <a:pt x="1058" y="583"/>
                    <a:pt x="1054" y="566"/>
                    <a:pt x="1048" y="549"/>
                  </a:cubicBezTo>
                  <a:cubicBezTo>
                    <a:pt x="1045" y="538"/>
                    <a:pt x="1041" y="525"/>
                    <a:pt x="1034" y="516"/>
                  </a:cubicBezTo>
                  <a:cubicBezTo>
                    <a:pt x="1037" y="521"/>
                    <a:pt x="1040" y="525"/>
                    <a:pt x="1044" y="529"/>
                  </a:cubicBezTo>
                  <a:cubicBezTo>
                    <a:pt x="1052" y="539"/>
                    <a:pt x="1055" y="549"/>
                    <a:pt x="1060" y="560"/>
                  </a:cubicBezTo>
                  <a:cubicBezTo>
                    <a:pt x="1070" y="585"/>
                    <a:pt x="1084" y="608"/>
                    <a:pt x="1098" y="631"/>
                  </a:cubicBezTo>
                  <a:cubicBezTo>
                    <a:pt x="1105" y="641"/>
                    <a:pt x="1112" y="652"/>
                    <a:pt x="1119" y="662"/>
                  </a:cubicBezTo>
                  <a:cubicBezTo>
                    <a:pt x="1121" y="673"/>
                    <a:pt x="1123" y="684"/>
                    <a:pt x="1125" y="694"/>
                  </a:cubicBezTo>
                  <a:cubicBezTo>
                    <a:pt x="1128" y="719"/>
                    <a:pt x="1130" y="744"/>
                    <a:pt x="1133" y="769"/>
                  </a:cubicBezTo>
                  <a:cubicBezTo>
                    <a:pt x="1126" y="748"/>
                    <a:pt x="1115" y="729"/>
                    <a:pt x="1106" y="710"/>
                  </a:cubicBezTo>
                  <a:close/>
                  <a:moveTo>
                    <a:pt x="1110" y="514"/>
                  </a:moveTo>
                  <a:cubicBezTo>
                    <a:pt x="1112" y="500"/>
                    <a:pt x="1118" y="486"/>
                    <a:pt x="1127" y="476"/>
                  </a:cubicBezTo>
                  <a:cubicBezTo>
                    <a:pt x="1152" y="521"/>
                    <a:pt x="1168" y="568"/>
                    <a:pt x="1171" y="620"/>
                  </a:cubicBezTo>
                  <a:cubicBezTo>
                    <a:pt x="1140" y="594"/>
                    <a:pt x="1106" y="558"/>
                    <a:pt x="1110" y="514"/>
                  </a:cubicBezTo>
                  <a:close/>
                  <a:moveTo>
                    <a:pt x="1175" y="712"/>
                  </a:moveTo>
                  <a:cubicBezTo>
                    <a:pt x="1164" y="687"/>
                    <a:pt x="1151" y="662"/>
                    <a:pt x="1137" y="638"/>
                  </a:cubicBezTo>
                  <a:cubicBezTo>
                    <a:pt x="1148" y="650"/>
                    <a:pt x="1158" y="661"/>
                    <a:pt x="1169" y="671"/>
                  </a:cubicBezTo>
                  <a:cubicBezTo>
                    <a:pt x="1175" y="677"/>
                    <a:pt x="1173" y="686"/>
                    <a:pt x="1174" y="694"/>
                  </a:cubicBezTo>
                  <a:cubicBezTo>
                    <a:pt x="1174" y="700"/>
                    <a:pt x="1176" y="707"/>
                    <a:pt x="1175" y="712"/>
                  </a:cubicBezTo>
                  <a:close/>
                  <a:moveTo>
                    <a:pt x="1307" y="425"/>
                  </a:moveTo>
                  <a:cubicBezTo>
                    <a:pt x="1307" y="425"/>
                    <a:pt x="1307" y="425"/>
                    <a:pt x="1307" y="425"/>
                  </a:cubicBezTo>
                  <a:cubicBezTo>
                    <a:pt x="1346" y="428"/>
                    <a:pt x="1386" y="434"/>
                    <a:pt x="1424" y="441"/>
                  </a:cubicBezTo>
                  <a:cubicBezTo>
                    <a:pt x="1441" y="445"/>
                    <a:pt x="1455" y="458"/>
                    <a:pt x="1468" y="469"/>
                  </a:cubicBezTo>
                  <a:cubicBezTo>
                    <a:pt x="1484" y="482"/>
                    <a:pt x="1500" y="497"/>
                    <a:pt x="1513" y="513"/>
                  </a:cubicBezTo>
                  <a:cubicBezTo>
                    <a:pt x="1466" y="509"/>
                    <a:pt x="1414" y="505"/>
                    <a:pt x="1370" y="486"/>
                  </a:cubicBezTo>
                  <a:cubicBezTo>
                    <a:pt x="1366" y="484"/>
                    <a:pt x="1362" y="482"/>
                    <a:pt x="1359" y="480"/>
                  </a:cubicBezTo>
                  <a:cubicBezTo>
                    <a:pt x="1339" y="462"/>
                    <a:pt x="1320" y="443"/>
                    <a:pt x="1301" y="424"/>
                  </a:cubicBezTo>
                  <a:cubicBezTo>
                    <a:pt x="1303" y="425"/>
                    <a:pt x="1305" y="425"/>
                    <a:pt x="1307" y="425"/>
                  </a:cubicBezTo>
                  <a:close/>
                  <a:moveTo>
                    <a:pt x="1189" y="635"/>
                  </a:moveTo>
                  <a:cubicBezTo>
                    <a:pt x="1188" y="634"/>
                    <a:pt x="1187" y="634"/>
                    <a:pt x="1187" y="633"/>
                  </a:cubicBezTo>
                  <a:cubicBezTo>
                    <a:pt x="1187" y="606"/>
                    <a:pt x="1187" y="578"/>
                    <a:pt x="1181" y="550"/>
                  </a:cubicBezTo>
                  <a:cubicBezTo>
                    <a:pt x="1194" y="571"/>
                    <a:pt x="1207" y="591"/>
                    <a:pt x="1219" y="612"/>
                  </a:cubicBezTo>
                  <a:cubicBezTo>
                    <a:pt x="1231" y="632"/>
                    <a:pt x="1238" y="653"/>
                    <a:pt x="1246" y="675"/>
                  </a:cubicBezTo>
                  <a:cubicBezTo>
                    <a:pt x="1227" y="662"/>
                    <a:pt x="1208" y="649"/>
                    <a:pt x="1189" y="635"/>
                  </a:cubicBezTo>
                  <a:close/>
                  <a:moveTo>
                    <a:pt x="1277" y="684"/>
                  </a:moveTo>
                  <a:cubicBezTo>
                    <a:pt x="1270" y="659"/>
                    <a:pt x="1265" y="635"/>
                    <a:pt x="1255" y="612"/>
                  </a:cubicBezTo>
                  <a:cubicBezTo>
                    <a:pt x="1244" y="588"/>
                    <a:pt x="1232" y="566"/>
                    <a:pt x="1220" y="544"/>
                  </a:cubicBezTo>
                  <a:cubicBezTo>
                    <a:pt x="1235" y="554"/>
                    <a:pt x="1250" y="563"/>
                    <a:pt x="1265" y="572"/>
                  </a:cubicBezTo>
                  <a:cubicBezTo>
                    <a:pt x="1273" y="577"/>
                    <a:pt x="1281" y="581"/>
                    <a:pt x="1289" y="586"/>
                  </a:cubicBezTo>
                  <a:cubicBezTo>
                    <a:pt x="1298" y="591"/>
                    <a:pt x="1306" y="592"/>
                    <a:pt x="1309" y="602"/>
                  </a:cubicBezTo>
                  <a:cubicBezTo>
                    <a:pt x="1320" y="633"/>
                    <a:pt x="1323" y="668"/>
                    <a:pt x="1344" y="694"/>
                  </a:cubicBezTo>
                  <a:cubicBezTo>
                    <a:pt x="1332" y="694"/>
                    <a:pt x="1319" y="694"/>
                    <a:pt x="1306" y="693"/>
                  </a:cubicBezTo>
                  <a:cubicBezTo>
                    <a:pt x="1301" y="693"/>
                    <a:pt x="1295" y="692"/>
                    <a:pt x="1290" y="691"/>
                  </a:cubicBezTo>
                  <a:cubicBezTo>
                    <a:pt x="1282" y="690"/>
                    <a:pt x="1279" y="691"/>
                    <a:pt x="1277" y="684"/>
                  </a:cubicBezTo>
                  <a:close/>
                  <a:moveTo>
                    <a:pt x="1425" y="718"/>
                  </a:moveTo>
                  <a:cubicBezTo>
                    <a:pt x="1428" y="724"/>
                    <a:pt x="1430" y="730"/>
                    <a:pt x="1432" y="736"/>
                  </a:cubicBezTo>
                  <a:cubicBezTo>
                    <a:pt x="1419" y="731"/>
                    <a:pt x="1406" y="728"/>
                    <a:pt x="1393" y="722"/>
                  </a:cubicBezTo>
                  <a:cubicBezTo>
                    <a:pt x="1404" y="721"/>
                    <a:pt x="1415" y="720"/>
                    <a:pt x="1425" y="718"/>
                  </a:cubicBezTo>
                  <a:close/>
                  <a:moveTo>
                    <a:pt x="1353" y="694"/>
                  </a:moveTo>
                  <a:cubicBezTo>
                    <a:pt x="1344" y="683"/>
                    <a:pt x="1339" y="670"/>
                    <a:pt x="1335" y="656"/>
                  </a:cubicBezTo>
                  <a:cubicBezTo>
                    <a:pt x="1355" y="675"/>
                    <a:pt x="1382" y="677"/>
                    <a:pt x="1405" y="691"/>
                  </a:cubicBezTo>
                  <a:cubicBezTo>
                    <a:pt x="1388" y="692"/>
                    <a:pt x="1370" y="693"/>
                    <a:pt x="1353" y="694"/>
                  </a:cubicBezTo>
                  <a:close/>
                  <a:moveTo>
                    <a:pt x="1413" y="691"/>
                  </a:moveTo>
                  <a:cubicBezTo>
                    <a:pt x="1393" y="673"/>
                    <a:pt x="1365" y="669"/>
                    <a:pt x="1345" y="651"/>
                  </a:cubicBezTo>
                  <a:cubicBezTo>
                    <a:pt x="1333" y="639"/>
                    <a:pt x="1328" y="619"/>
                    <a:pt x="1324" y="603"/>
                  </a:cubicBezTo>
                  <a:cubicBezTo>
                    <a:pt x="1338" y="610"/>
                    <a:pt x="1353" y="616"/>
                    <a:pt x="1367" y="622"/>
                  </a:cubicBezTo>
                  <a:cubicBezTo>
                    <a:pt x="1374" y="625"/>
                    <a:pt x="1382" y="627"/>
                    <a:pt x="1389" y="630"/>
                  </a:cubicBezTo>
                  <a:cubicBezTo>
                    <a:pt x="1395" y="634"/>
                    <a:pt x="1401" y="638"/>
                    <a:pt x="1407" y="641"/>
                  </a:cubicBezTo>
                  <a:cubicBezTo>
                    <a:pt x="1436" y="657"/>
                    <a:pt x="1468" y="669"/>
                    <a:pt x="1497" y="685"/>
                  </a:cubicBezTo>
                  <a:cubicBezTo>
                    <a:pt x="1469" y="687"/>
                    <a:pt x="1441" y="689"/>
                    <a:pt x="1413" y="691"/>
                  </a:cubicBezTo>
                  <a:close/>
                  <a:moveTo>
                    <a:pt x="1533" y="790"/>
                  </a:moveTo>
                  <a:cubicBezTo>
                    <a:pt x="1533" y="795"/>
                    <a:pt x="1533" y="800"/>
                    <a:pt x="1532" y="804"/>
                  </a:cubicBezTo>
                  <a:cubicBezTo>
                    <a:pt x="1493" y="784"/>
                    <a:pt x="1447" y="776"/>
                    <a:pt x="1404" y="767"/>
                  </a:cubicBezTo>
                  <a:cubicBezTo>
                    <a:pt x="1383" y="763"/>
                    <a:pt x="1362" y="759"/>
                    <a:pt x="1342" y="753"/>
                  </a:cubicBezTo>
                  <a:cubicBezTo>
                    <a:pt x="1333" y="750"/>
                    <a:pt x="1324" y="747"/>
                    <a:pt x="1315" y="743"/>
                  </a:cubicBezTo>
                  <a:cubicBezTo>
                    <a:pt x="1308" y="740"/>
                    <a:pt x="1293" y="736"/>
                    <a:pt x="1290" y="728"/>
                  </a:cubicBezTo>
                  <a:cubicBezTo>
                    <a:pt x="1322" y="728"/>
                    <a:pt x="1354" y="726"/>
                    <a:pt x="1385" y="723"/>
                  </a:cubicBezTo>
                  <a:cubicBezTo>
                    <a:pt x="1399" y="728"/>
                    <a:pt x="1412" y="732"/>
                    <a:pt x="1426" y="735"/>
                  </a:cubicBezTo>
                  <a:cubicBezTo>
                    <a:pt x="1434" y="737"/>
                    <a:pt x="1433" y="740"/>
                    <a:pt x="1435" y="747"/>
                  </a:cubicBezTo>
                  <a:cubicBezTo>
                    <a:pt x="1436" y="754"/>
                    <a:pt x="1437" y="760"/>
                    <a:pt x="1437" y="766"/>
                  </a:cubicBezTo>
                  <a:cubicBezTo>
                    <a:pt x="1437" y="756"/>
                    <a:pt x="1436" y="747"/>
                    <a:pt x="1434" y="737"/>
                  </a:cubicBezTo>
                  <a:cubicBezTo>
                    <a:pt x="1437" y="738"/>
                    <a:pt x="1440" y="739"/>
                    <a:pt x="1443" y="739"/>
                  </a:cubicBezTo>
                  <a:cubicBezTo>
                    <a:pt x="1440" y="738"/>
                    <a:pt x="1437" y="737"/>
                    <a:pt x="1434" y="736"/>
                  </a:cubicBezTo>
                  <a:cubicBezTo>
                    <a:pt x="1433" y="730"/>
                    <a:pt x="1431" y="724"/>
                    <a:pt x="1429" y="718"/>
                  </a:cubicBezTo>
                  <a:cubicBezTo>
                    <a:pt x="1445" y="715"/>
                    <a:pt x="1461" y="713"/>
                    <a:pt x="1477" y="709"/>
                  </a:cubicBezTo>
                  <a:cubicBezTo>
                    <a:pt x="1483" y="708"/>
                    <a:pt x="1489" y="706"/>
                    <a:pt x="1495" y="705"/>
                  </a:cubicBezTo>
                  <a:cubicBezTo>
                    <a:pt x="1501" y="708"/>
                    <a:pt x="1506" y="711"/>
                    <a:pt x="1511" y="714"/>
                  </a:cubicBezTo>
                  <a:cubicBezTo>
                    <a:pt x="1515" y="717"/>
                    <a:pt x="1520" y="721"/>
                    <a:pt x="1524" y="725"/>
                  </a:cubicBezTo>
                  <a:cubicBezTo>
                    <a:pt x="1527" y="728"/>
                    <a:pt x="1529" y="729"/>
                    <a:pt x="1529" y="734"/>
                  </a:cubicBezTo>
                  <a:cubicBezTo>
                    <a:pt x="1529" y="738"/>
                    <a:pt x="1530" y="741"/>
                    <a:pt x="1530" y="745"/>
                  </a:cubicBezTo>
                  <a:cubicBezTo>
                    <a:pt x="1533" y="760"/>
                    <a:pt x="1535" y="774"/>
                    <a:pt x="1534" y="790"/>
                  </a:cubicBezTo>
                  <a:cubicBezTo>
                    <a:pt x="1534" y="788"/>
                    <a:pt x="1534" y="786"/>
                    <a:pt x="1533" y="790"/>
                  </a:cubicBezTo>
                  <a:close/>
                  <a:moveTo>
                    <a:pt x="1543" y="726"/>
                  </a:moveTo>
                  <a:cubicBezTo>
                    <a:pt x="1551" y="738"/>
                    <a:pt x="1558" y="751"/>
                    <a:pt x="1563" y="764"/>
                  </a:cubicBezTo>
                  <a:cubicBezTo>
                    <a:pt x="1561" y="760"/>
                    <a:pt x="1558" y="752"/>
                    <a:pt x="1564" y="766"/>
                  </a:cubicBezTo>
                  <a:cubicBezTo>
                    <a:pt x="1550" y="742"/>
                    <a:pt x="1535" y="719"/>
                    <a:pt x="1514" y="702"/>
                  </a:cubicBezTo>
                  <a:cubicBezTo>
                    <a:pt x="1526" y="702"/>
                    <a:pt x="1536" y="717"/>
                    <a:pt x="1543" y="726"/>
                  </a:cubicBezTo>
                  <a:close/>
                  <a:moveTo>
                    <a:pt x="1586" y="695"/>
                  </a:moveTo>
                  <a:cubicBezTo>
                    <a:pt x="1566" y="686"/>
                    <a:pt x="1544" y="683"/>
                    <a:pt x="1522" y="684"/>
                  </a:cubicBezTo>
                  <a:cubicBezTo>
                    <a:pt x="1504" y="669"/>
                    <a:pt x="1483" y="658"/>
                    <a:pt x="1462" y="646"/>
                  </a:cubicBezTo>
                  <a:cubicBezTo>
                    <a:pt x="1490" y="649"/>
                    <a:pt x="1518" y="646"/>
                    <a:pt x="1546" y="643"/>
                  </a:cubicBezTo>
                  <a:cubicBezTo>
                    <a:pt x="1552" y="642"/>
                    <a:pt x="1558" y="642"/>
                    <a:pt x="1564" y="641"/>
                  </a:cubicBezTo>
                  <a:cubicBezTo>
                    <a:pt x="1567" y="641"/>
                    <a:pt x="1570" y="640"/>
                    <a:pt x="1573" y="640"/>
                  </a:cubicBezTo>
                  <a:cubicBezTo>
                    <a:pt x="1574" y="645"/>
                    <a:pt x="1575" y="649"/>
                    <a:pt x="1576" y="654"/>
                  </a:cubicBezTo>
                  <a:cubicBezTo>
                    <a:pt x="1580" y="668"/>
                    <a:pt x="1583" y="682"/>
                    <a:pt x="1586" y="695"/>
                  </a:cubicBezTo>
                  <a:close/>
                  <a:moveTo>
                    <a:pt x="1592" y="598"/>
                  </a:moveTo>
                  <a:cubicBezTo>
                    <a:pt x="1589" y="598"/>
                    <a:pt x="1592" y="599"/>
                    <a:pt x="1594" y="599"/>
                  </a:cubicBezTo>
                  <a:cubicBezTo>
                    <a:pt x="1593" y="599"/>
                    <a:pt x="1593" y="599"/>
                    <a:pt x="1593" y="599"/>
                  </a:cubicBezTo>
                  <a:cubicBezTo>
                    <a:pt x="1597" y="600"/>
                    <a:pt x="1596" y="600"/>
                    <a:pt x="1594" y="599"/>
                  </a:cubicBezTo>
                  <a:cubicBezTo>
                    <a:pt x="1614" y="606"/>
                    <a:pt x="1632" y="615"/>
                    <a:pt x="1647" y="631"/>
                  </a:cubicBezTo>
                  <a:cubicBezTo>
                    <a:pt x="1633" y="626"/>
                    <a:pt x="1618" y="623"/>
                    <a:pt x="1603" y="622"/>
                  </a:cubicBezTo>
                  <a:cubicBezTo>
                    <a:pt x="1595" y="621"/>
                    <a:pt x="1586" y="621"/>
                    <a:pt x="1578" y="621"/>
                  </a:cubicBezTo>
                  <a:cubicBezTo>
                    <a:pt x="1576" y="611"/>
                    <a:pt x="1573" y="601"/>
                    <a:pt x="1571" y="592"/>
                  </a:cubicBezTo>
                  <a:cubicBezTo>
                    <a:pt x="1578" y="594"/>
                    <a:pt x="1585" y="596"/>
                    <a:pt x="1592" y="598"/>
                  </a:cubicBezTo>
                  <a:close/>
                  <a:moveTo>
                    <a:pt x="1568" y="621"/>
                  </a:moveTo>
                  <a:cubicBezTo>
                    <a:pt x="1533" y="621"/>
                    <a:pt x="1499" y="625"/>
                    <a:pt x="1465" y="619"/>
                  </a:cubicBezTo>
                  <a:cubicBezTo>
                    <a:pt x="1434" y="615"/>
                    <a:pt x="1404" y="602"/>
                    <a:pt x="1376" y="589"/>
                  </a:cubicBezTo>
                  <a:cubicBezTo>
                    <a:pt x="1307" y="557"/>
                    <a:pt x="1242" y="509"/>
                    <a:pt x="1186" y="458"/>
                  </a:cubicBezTo>
                  <a:cubicBezTo>
                    <a:pt x="1216" y="464"/>
                    <a:pt x="1242" y="483"/>
                    <a:pt x="1271" y="495"/>
                  </a:cubicBezTo>
                  <a:cubicBezTo>
                    <a:pt x="1286" y="502"/>
                    <a:pt x="1302" y="508"/>
                    <a:pt x="1318" y="514"/>
                  </a:cubicBezTo>
                  <a:cubicBezTo>
                    <a:pt x="1327" y="516"/>
                    <a:pt x="1336" y="519"/>
                    <a:pt x="1344" y="521"/>
                  </a:cubicBezTo>
                  <a:cubicBezTo>
                    <a:pt x="1353" y="523"/>
                    <a:pt x="1363" y="524"/>
                    <a:pt x="1370" y="529"/>
                  </a:cubicBezTo>
                  <a:cubicBezTo>
                    <a:pt x="1396" y="544"/>
                    <a:pt x="1416" y="565"/>
                    <a:pt x="1440" y="582"/>
                  </a:cubicBezTo>
                  <a:cubicBezTo>
                    <a:pt x="1465" y="600"/>
                    <a:pt x="1490" y="600"/>
                    <a:pt x="1520" y="599"/>
                  </a:cubicBezTo>
                  <a:cubicBezTo>
                    <a:pt x="1493" y="598"/>
                    <a:pt x="1470" y="597"/>
                    <a:pt x="1447" y="580"/>
                  </a:cubicBezTo>
                  <a:cubicBezTo>
                    <a:pt x="1428" y="565"/>
                    <a:pt x="1412" y="547"/>
                    <a:pt x="1394" y="532"/>
                  </a:cubicBezTo>
                  <a:cubicBezTo>
                    <a:pt x="1430" y="539"/>
                    <a:pt x="1467" y="543"/>
                    <a:pt x="1504" y="546"/>
                  </a:cubicBezTo>
                  <a:cubicBezTo>
                    <a:pt x="1514" y="547"/>
                    <a:pt x="1523" y="548"/>
                    <a:pt x="1533" y="549"/>
                  </a:cubicBezTo>
                  <a:cubicBezTo>
                    <a:pt x="1542" y="550"/>
                    <a:pt x="1545" y="561"/>
                    <a:pt x="1548" y="568"/>
                  </a:cubicBezTo>
                  <a:cubicBezTo>
                    <a:pt x="1556" y="585"/>
                    <a:pt x="1563" y="603"/>
                    <a:pt x="1568" y="621"/>
                  </a:cubicBezTo>
                  <a:close/>
                  <a:moveTo>
                    <a:pt x="1765" y="554"/>
                  </a:moveTo>
                  <a:cubicBezTo>
                    <a:pt x="1771" y="575"/>
                    <a:pt x="1772" y="598"/>
                    <a:pt x="1773" y="620"/>
                  </a:cubicBezTo>
                  <a:cubicBezTo>
                    <a:pt x="1734" y="592"/>
                    <a:pt x="1693" y="567"/>
                    <a:pt x="1649" y="548"/>
                  </a:cubicBezTo>
                  <a:cubicBezTo>
                    <a:pt x="1620" y="535"/>
                    <a:pt x="1589" y="525"/>
                    <a:pt x="1558" y="519"/>
                  </a:cubicBezTo>
                  <a:cubicBezTo>
                    <a:pt x="1551" y="518"/>
                    <a:pt x="1543" y="516"/>
                    <a:pt x="1536" y="516"/>
                  </a:cubicBezTo>
                  <a:cubicBezTo>
                    <a:pt x="1531" y="507"/>
                    <a:pt x="1525" y="499"/>
                    <a:pt x="1519" y="492"/>
                  </a:cubicBezTo>
                  <a:cubicBezTo>
                    <a:pt x="1509" y="478"/>
                    <a:pt x="1498" y="466"/>
                    <a:pt x="1486" y="455"/>
                  </a:cubicBezTo>
                  <a:cubicBezTo>
                    <a:pt x="1539" y="467"/>
                    <a:pt x="1591" y="481"/>
                    <a:pt x="1645" y="490"/>
                  </a:cubicBezTo>
                  <a:cubicBezTo>
                    <a:pt x="1669" y="494"/>
                    <a:pt x="1693" y="498"/>
                    <a:pt x="1717" y="502"/>
                  </a:cubicBezTo>
                  <a:cubicBezTo>
                    <a:pt x="1723" y="503"/>
                    <a:pt x="1732" y="503"/>
                    <a:pt x="1737" y="506"/>
                  </a:cubicBezTo>
                  <a:cubicBezTo>
                    <a:pt x="1752" y="517"/>
                    <a:pt x="1761" y="536"/>
                    <a:pt x="1765" y="554"/>
                  </a:cubicBezTo>
                  <a:close/>
                </a:path>
              </a:pathLst>
            </a:custGeom>
            <a:gradFill flip="none" rotWithShape="1">
              <a:gsLst>
                <a:gs pos="0">
                  <a:srgbClr val="616264"/>
                </a:gs>
                <a:gs pos="100000">
                  <a:srgbClr val="999A9E"/>
                </a:gs>
              </a:gsLst>
              <a:lin ang="0" scaled="1"/>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dirty="0">
                <a:ln>
                  <a:noFill/>
                </a:ln>
                <a:solidFill>
                  <a:prstClr val="white"/>
                </a:solidFill>
                <a:effectLst/>
                <a:uLnTx/>
                <a:uFillTx/>
                <a:latin typeface="Century Gothic"/>
                <a:ea typeface="微软雅黑"/>
                <a:cs typeface="+mn-cs"/>
              </a:endParaRPr>
            </a:p>
          </p:txBody>
        </p:sp>
        <p:sp>
          <p:nvSpPr>
            <p:cNvPr id="46" name="Freeform 5"/>
            <p:cNvSpPr>
              <a:spLocks noEditPoints="1"/>
            </p:cNvSpPr>
            <p:nvPr/>
          </p:nvSpPr>
          <p:spPr bwMode="auto">
            <a:xfrm>
              <a:off x="5459417" y="4494033"/>
              <a:ext cx="1290445" cy="1252710"/>
            </a:xfrm>
            <a:custGeom>
              <a:avLst/>
              <a:gdLst/>
              <a:ahLst/>
              <a:cxnLst>
                <a:cxn ang="0">
                  <a:pos x="671" y="73"/>
                </a:cxn>
                <a:cxn ang="0">
                  <a:pos x="569" y="25"/>
                </a:cxn>
                <a:cxn ang="0">
                  <a:pos x="576" y="4"/>
                </a:cxn>
                <a:cxn ang="0">
                  <a:pos x="567" y="0"/>
                </a:cxn>
                <a:cxn ang="0">
                  <a:pos x="111" y="1"/>
                </a:cxn>
                <a:cxn ang="0">
                  <a:pos x="107" y="18"/>
                </a:cxn>
                <a:cxn ang="0">
                  <a:pos x="103" y="73"/>
                </a:cxn>
                <a:cxn ang="0">
                  <a:pos x="4" y="77"/>
                </a:cxn>
                <a:cxn ang="0">
                  <a:pos x="67" y="254"/>
                </a:cxn>
                <a:cxn ang="0">
                  <a:pos x="241" y="392"/>
                </a:cxn>
                <a:cxn ang="0">
                  <a:pos x="271" y="444"/>
                </a:cxn>
                <a:cxn ang="0">
                  <a:pos x="292" y="590"/>
                </a:cxn>
                <a:cxn ang="0">
                  <a:pos x="254" y="594"/>
                </a:cxn>
                <a:cxn ang="0">
                  <a:pos x="204" y="629"/>
                </a:cxn>
                <a:cxn ang="0">
                  <a:pos x="213" y="662"/>
                </a:cxn>
                <a:cxn ang="0">
                  <a:pos x="479" y="654"/>
                </a:cxn>
                <a:cxn ang="0">
                  <a:pos x="472" y="617"/>
                </a:cxn>
                <a:cxn ang="0">
                  <a:pos x="414" y="590"/>
                </a:cxn>
                <a:cxn ang="0">
                  <a:pos x="416" y="455"/>
                </a:cxn>
                <a:cxn ang="0">
                  <a:pos x="406" y="437"/>
                </a:cxn>
                <a:cxn ang="0">
                  <a:pos x="431" y="397"/>
                </a:cxn>
                <a:cxn ang="0">
                  <a:pos x="455" y="357"/>
                </a:cxn>
                <a:cxn ang="0">
                  <a:pos x="683" y="85"/>
                </a:cxn>
                <a:cxn ang="0">
                  <a:pos x="146" y="288"/>
                </a:cxn>
                <a:cxn ang="0">
                  <a:pos x="95" y="244"/>
                </a:cxn>
                <a:cxn ang="0">
                  <a:pos x="81" y="229"/>
                </a:cxn>
                <a:cxn ang="0">
                  <a:pos x="78" y="224"/>
                </a:cxn>
                <a:cxn ang="0">
                  <a:pos x="43" y="166"/>
                </a:cxn>
                <a:cxn ang="0">
                  <a:pos x="41" y="161"/>
                </a:cxn>
                <a:cxn ang="0">
                  <a:pos x="30" y="130"/>
                </a:cxn>
                <a:cxn ang="0">
                  <a:pos x="23" y="97"/>
                </a:cxn>
                <a:cxn ang="0">
                  <a:pos x="180" y="307"/>
                </a:cxn>
                <a:cxn ang="0">
                  <a:pos x="453" y="141"/>
                </a:cxn>
                <a:cxn ang="0">
                  <a:pos x="413" y="266"/>
                </a:cxn>
                <a:cxn ang="0">
                  <a:pos x="342" y="222"/>
                </a:cxn>
                <a:cxn ang="0">
                  <a:pos x="271" y="266"/>
                </a:cxn>
                <a:cxn ang="0">
                  <a:pos x="230" y="141"/>
                </a:cxn>
                <a:cxn ang="0">
                  <a:pos x="314" y="135"/>
                </a:cxn>
                <a:cxn ang="0">
                  <a:pos x="345" y="57"/>
                </a:cxn>
                <a:cxn ang="0">
                  <a:pos x="452" y="135"/>
                </a:cxn>
                <a:cxn ang="0">
                  <a:pos x="653" y="103"/>
                </a:cxn>
                <a:cxn ang="0">
                  <a:pos x="638" y="156"/>
                </a:cxn>
                <a:cxn ang="0">
                  <a:pos x="635" y="163"/>
                </a:cxn>
                <a:cxn ang="0">
                  <a:pos x="627" y="179"/>
                </a:cxn>
                <a:cxn ang="0">
                  <a:pos x="598" y="226"/>
                </a:cxn>
                <a:cxn ang="0">
                  <a:pos x="591" y="234"/>
                </a:cxn>
                <a:cxn ang="0">
                  <a:pos x="563" y="263"/>
                </a:cxn>
                <a:cxn ang="0">
                  <a:pos x="497" y="307"/>
                </a:cxn>
                <a:cxn ang="0">
                  <a:pos x="654" y="97"/>
                </a:cxn>
                <a:cxn ang="0">
                  <a:pos x="653" y="103"/>
                </a:cxn>
              </a:cxnLst>
              <a:rect l="0" t="0" r="r" b="b"/>
              <a:pathLst>
                <a:path w="683" h="662">
                  <a:moveTo>
                    <a:pt x="680" y="78"/>
                  </a:moveTo>
                  <a:cubicBezTo>
                    <a:pt x="678" y="75"/>
                    <a:pt x="675" y="73"/>
                    <a:pt x="671" y="73"/>
                  </a:cubicBezTo>
                  <a:cubicBezTo>
                    <a:pt x="580" y="73"/>
                    <a:pt x="580" y="73"/>
                    <a:pt x="580" y="73"/>
                  </a:cubicBezTo>
                  <a:cubicBezTo>
                    <a:pt x="577" y="49"/>
                    <a:pt x="571" y="32"/>
                    <a:pt x="569" y="25"/>
                  </a:cubicBezTo>
                  <a:cubicBezTo>
                    <a:pt x="572" y="23"/>
                    <a:pt x="574" y="20"/>
                    <a:pt x="576" y="18"/>
                  </a:cubicBezTo>
                  <a:cubicBezTo>
                    <a:pt x="580" y="14"/>
                    <a:pt x="580" y="8"/>
                    <a:pt x="576" y="4"/>
                  </a:cubicBezTo>
                  <a:cubicBezTo>
                    <a:pt x="575" y="3"/>
                    <a:pt x="574" y="2"/>
                    <a:pt x="572" y="1"/>
                  </a:cubicBezTo>
                  <a:cubicBezTo>
                    <a:pt x="571" y="1"/>
                    <a:pt x="569" y="0"/>
                    <a:pt x="567" y="0"/>
                  </a:cubicBezTo>
                  <a:cubicBezTo>
                    <a:pt x="116" y="0"/>
                    <a:pt x="116" y="0"/>
                    <a:pt x="116" y="0"/>
                  </a:cubicBezTo>
                  <a:cubicBezTo>
                    <a:pt x="114" y="0"/>
                    <a:pt x="112" y="1"/>
                    <a:pt x="111" y="1"/>
                  </a:cubicBezTo>
                  <a:cubicBezTo>
                    <a:pt x="109" y="2"/>
                    <a:pt x="108" y="3"/>
                    <a:pt x="107" y="4"/>
                  </a:cubicBezTo>
                  <a:cubicBezTo>
                    <a:pt x="103" y="8"/>
                    <a:pt x="103" y="14"/>
                    <a:pt x="107" y="18"/>
                  </a:cubicBezTo>
                  <a:cubicBezTo>
                    <a:pt x="109" y="20"/>
                    <a:pt x="111" y="23"/>
                    <a:pt x="114" y="25"/>
                  </a:cubicBezTo>
                  <a:cubicBezTo>
                    <a:pt x="112" y="32"/>
                    <a:pt x="107" y="49"/>
                    <a:pt x="103" y="73"/>
                  </a:cubicBezTo>
                  <a:cubicBezTo>
                    <a:pt x="13" y="73"/>
                    <a:pt x="13" y="73"/>
                    <a:pt x="13" y="73"/>
                  </a:cubicBezTo>
                  <a:cubicBezTo>
                    <a:pt x="8" y="73"/>
                    <a:pt x="6" y="75"/>
                    <a:pt x="4" y="77"/>
                  </a:cubicBezTo>
                  <a:cubicBezTo>
                    <a:pt x="1" y="79"/>
                    <a:pt x="0" y="82"/>
                    <a:pt x="0" y="85"/>
                  </a:cubicBezTo>
                  <a:cubicBezTo>
                    <a:pt x="5" y="147"/>
                    <a:pt x="28" y="206"/>
                    <a:pt x="67" y="254"/>
                  </a:cubicBezTo>
                  <a:cubicBezTo>
                    <a:pt x="108" y="304"/>
                    <a:pt x="165" y="341"/>
                    <a:pt x="228" y="357"/>
                  </a:cubicBezTo>
                  <a:cubicBezTo>
                    <a:pt x="225" y="368"/>
                    <a:pt x="224" y="385"/>
                    <a:pt x="241" y="392"/>
                  </a:cubicBezTo>
                  <a:cubicBezTo>
                    <a:pt x="253" y="397"/>
                    <a:pt x="266" y="403"/>
                    <a:pt x="275" y="413"/>
                  </a:cubicBezTo>
                  <a:cubicBezTo>
                    <a:pt x="284" y="423"/>
                    <a:pt x="281" y="435"/>
                    <a:pt x="271" y="444"/>
                  </a:cubicBezTo>
                  <a:cubicBezTo>
                    <a:pt x="268" y="447"/>
                    <a:pt x="267" y="450"/>
                    <a:pt x="268" y="455"/>
                  </a:cubicBezTo>
                  <a:cubicBezTo>
                    <a:pt x="292" y="590"/>
                    <a:pt x="292" y="590"/>
                    <a:pt x="292" y="590"/>
                  </a:cubicBezTo>
                  <a:cubicBezTo>
                    <a:pt x="269" y="590"/>
                    <a:pt x="269" y="590"/>
                    <a:pt x="269" y="590"/>
                  </a:cubicBezTo>
                  <a:cubicBezTo>
                    <a:pt x="264" y="590"/>
                    <a:pt x="258" y="591"/>
                    <a:pt x="254" y="594"/>
                  </a:cubicBezTo>
                  <a:cubicBezTo>
                    <a:pt x="212" y="617"/>
                    <a:pt x="212" y="617"/>
                    <a:pt x="212" y="617"/>
                  </a:cubicBezTo>
                  <a:cubicBezTo>
                    <a:pt x="208" y="619"/>
                    <a:pt x="204" y="624"/>
                    <a:pt x="204" y="629"/>
                  </a:cubicBezTo>
                  <a:cubicBezTo>
                    <a:pt x="204" y="654"/>
                    <a:pt x="204" y="654"/>
                    <a:pt x="204" y="654"/>
                  </a:cubicBezTo>
                  <a:cubicBezTo>
                    <a:pt x="204" y="659"/>
                    <a:pt x="208" y="662"/>
                    <a:pt x="213" y="662"/>
                  </a:cubicBezTo>
                  <a:cubicBezTo>
                    <a:pt x="471" y="662"/>
                    <a:pt x="471" y="662"/>
                    <a:pt x="471" y="662"/>
                  </a:cubicBezTo>
                  <a:cubicBezTo>
                    <a:pt x="475" y="662"/>
                    <a:pt x="479" y="659"/>
                    <a:pt x="479" y="654"/>
                  </a:cubicBezTo>
                  <a:cubicBezTo>
                    <a:pt x="479" y="628"/>
                    <a:pt x="479" y="628"/>
                    <a:pt x="479" y="628"/>
                  </a:cubicBezTo>
                  <a:cubicBezTo>
                    <a:pt x="479" y="624"/>
                    <a:pt x="476" y="619"/>
                    <a:pt x="472" y="617"/>
                  </a:cubicBezTo>
                  <a:cubicBezTo>
                    <a:pt x="461" y="611"/>
                    <a:pt x="440" y="600"/>
                    <a:pt x="429" y="594"/>
                  </a:cubicBezTo>
                  <a:cubicBezTo>
                    <a:pt x="426" y="591"/>
                    <a:pt x="419" y="590"/>
                    <a:pt x="414" y="590"/>
                  </a:cubicBezTo>
                  <a:cubicBezTo>
                    <a:pt x="392" y="590"/>
                    <a:pt x="392" y="590"/>
                    <a:pt x="392" y="590"/>
                  </a:cubicBezTo>
                  <a:cubicBezTo>
                    <a:pt x="392" y="590"/>
                    <a:pt x="415" y="456"/>
                    <a:pt x="416" y="455"/>
                  </a:cubicBezTo>
                  <a:cubicBezTo>
                    <a:pt x="416" y="452"/>
                    <a:pt x="416" y="448"/>
                    <a:pt x="414" y="446"/>
                  </a:cubicBezTo>
                  <a:cubicBezTo>
                    <a:pt x="411" y="443"/>
                    <a:pt x="408" y="440"/>
                    <a:pt x="406" y="437"/>
                  </a:cubicBezTo>
                  <a:cubicBezTo>
                    <a:pt x="403" y="432"/>
                    <a:pt x="402" y="427"/>
                    <a:pt x="403" y="421"/>
                  </a:cubicBezTo>
                  <a:cubicBezTo>
                    <a:pt x="407" y="409"/>
                    <a:pt x="421" y="402"/>
                    <a:pt x="431" y="397"/>
                  </a:cubicBezTo>
                  <a:cubicBezTo>
                    <a:pt x="435" y="395"/>
                    <a:pt x="438" y="394"/>
                    <a:pt x="442" y="392"/>
                  </a:cubicBezTo>
                  <a:cubicBezTo>
                    <a:pt x="460" y="385"/>
                    <a:pt x="458" y="368"/>
                    <a:pt x="455" y="357"/>
                  </a:cubicBezTo>
                  <a:cubicBezTo>
                    <a:pt x="518" y="340"/>
                    <a:pt x="575" y="304"/>
                    <a:pt x="616" y="254"/>
                  </a:cubicBezTo>
                  <a:cubicBezTo>
                    <a:pt x="655" y="206"/>
                    <a:pt x="679" y="147"/>
                    <a:pt x="683" y="85"/>
                  </a:cubicBezTo>
                  <a:cubicBezTo>
                    <a:pt x="683" y="83"/>
                    <a:pt x="682" y="80"/>
                    <a:pt x="680" y="78"/>
                  </a:cubicBezTo>
                  <a:close/>
                  <a:moveTo>
                    <a:pt x="146" y="288"/>
                  </a:moveTo>
                  <a:cubicBezTo>
                    <a:pt x="133" y="279"/>
                    <a:pt x="125" y="273"/>
                    <a:pt x="114" y="263"/>
                  </a:cubicBezTo>
                  <a:cubicBezTo>
                    <a:pt x="108" y="257"/>
                    <a:pt x="101" y="251"/>
                    <a:pt x="95" y="244"/>
                  </a:cubicBezTo>
                  <a:cubicBezTo>
                    <a:pt x="91" y="241"/>
                    <a:pt x="88" y="237"/>
                    <a:pt x="85" y="234"/>
                  </a:cubicBezTo>
                  <a:cubicBezTo>
                    <a:pt x="84" y="232"/>
                    <a:pt x="82" y="230"/>
                    <a:pt x="81" y="229"/>
                  </a:cubicBezTo>
                  <a:cubicBezTo>
                    <a:pt x="80" y="228"/>
                    <a:pt x="80" y="227"/>
                    <a:pt x="79" y="226"/>
                  </a:cubicBezTo>
                  <a:cubicBezTo>
                    <a:pt x="79" y="226"/>
                    <a:pt x="78" y="225"/>
                    <a:pt x="78" y="224"/>
                  </a:cubicBezTo>
                  <a:cubicBezTo>
                    <a:pt x="67" y="210"/>
                    <a:pt x="57" y="195"/>
                    <a:pt x="49" y="179"/>
                  </a:cubicBezTo>
                  <a:cubicBezTo>
                    <a:pt x="47" y="175"/>
                    <a:pt x="45" y="171"/>
                    <a:pt x="43" y="166"/>
                  </a:cubicBezTo>
                  <a:cubicBezTo>
                    <a:pt x="42" y="163"/>
                    <a:pt x="42" y="163"/>
                    <a:pt x="42" y="163"/>
                  </a:cubicBezTo>
                  <a:cubicBezTo>
                    <a:pt x="42" y="163"/>
                    <a:pt x="41" y="161"/>
                    <a:pt x="41" y="161"/>
                  </a:cubicBezTo>
                  <a:cubicBezTo>
                    <a:pt x="40" y="159"/>
                    <a:pt x="40" y="158"/>
                    <a:pt x="39" y="156"/>
                  </a:cubicBezTo>
                  <a:cubicBezTo>
                    <a:pt x="36" y="147"/>
                    <a:pt x="33" y="139"/>
                    <a:pt x="30" y="130"/>
                  </a:cubicBezTo>
                  <a:cubicBezTo>
                    <a:pt x="28" y="121"/>
                    <a:pt x="26" y="112"/>
                    <a:pt x="24" y="103"/>
                  </a:cubicBezTo>
                  <a:cubicBezTo>
                    <a:pt x="24" y="101"/>
                    <a:pt x="23" y="99"/>
                    <a:pt x="23" y="97"/>
                  </a:cubicBezTo>
                  <a:cubicBezTo>
                    <a:pt x="97" y="97"/>
                    <a:pt x="97" y="97"/>
                    <a:pt x="97" y="97"/>
                  </a:cubicBezTo>
                  <a:cubicBezTo>
                    <a:pt x="93" y="159"/>
                    <a:pt x="105" y="244"/>
                    <a:pt x="180" y="307"/>
                  </a:cubicBezTo>
                  <a:cubicBezTo>
                    <a:pt x="168" y="301"/>
                    <a:pt x="156" y="295"/>
                    <a:pt x="146" y="288"/>
                  </a:cubicBezTo>
                  <a:close/>
                  <a:moveTo>
                    <a:pt x="453" y="141"/>
                  </a:moveTo>
                  <a:cubicBezTo>
                    <a:pt x="388" y="188"/>
                    <a:pt x="388" y="188"/>
                    <a:pt x="388" y="188"/>
                  </a:cubicBezTo>
                  <a:cubicBezTo>
                    <a:pt x="413" y="266"/>
                    <a:pt x="413" y="266"/>
                    <a:pt x="413" y="266"/>
                  </a:cubicBezTo>
                  <a:cubicBezTo>
                    <a:pt x="415" y="271"/>
                    <a:pt x="412" y="273"/>
                    <a:pt x="408" y="270"/>
                  </a:cubicBezTo>
                  <a:cubicBezTo>
                    <a:pt x="342" y="222"/>
                    <a:pt x="342" y="222"/>
                    <a:pt x="342" y="222"/>
                  </a:cubicBezTo>
                  <a:cubicBezTo>
                    <a:pt x="276" y="270"/>
                    <a:pt x="276" y="270"/>
                    <a:pt x="276" y="270"/>
                  </a:cubicBezTo>
                  <a:cubicBezTo>
                    <a:pt x="271" y="273"/>
                    <a:pt x="269" y="271"/>
                    <a:pt x="271" y="266"/>
                  </a:cubicBezTo>
                  <a:cubicBezTo>
                    <a:pt x="296" y="188"/>
                    <a:pt x="296" y="188"/>
                    <a:pt x="296" y="188"/>
                  </a:cubicBezTo>
                  <a:cubicBezTo>
                    <a:pt x="230" y="141"/>
                    <a:pt x="230" y="141"/>
                    <a:pt x="230" y="141"/>
                  </a:cubicBezTo>
                  <a:cubicBezTo>
                    <a:pt x="225" y="137"/>
                    <a:pt x="226" y="135"/>
                    <a:pt x="232" y="135"/>
                  </a:cubicBezTo>
                  <a:cubicBezTo>
                    <a:pt x="314" y="135"/>
                    <a:pt x="314" y="135"/>
                    <a:pt x="314" y="135"/>
                  </a:cubicBezTo>
                  <a:cubicBezTo>
                    <a:pt x="339" y="57"/>
                    <a:pt x="339" y="57"/>
                    <a:pt x="339" y="57"/>
                  </a:cubicBezTo>
                  <a:cubicBezTo>
                    <a:pt x="340" y="52"/>
                    <a:pt x="343" y="52"/>
                    <a:pt x="345" y="57"/>
                  </a:cubicBezTo>
                  <a:cubicBezTo>
                    <a:pt x="370" y="135"/>
                    <a:pt x="370" y="135"/>
                    <a:pt x="370" y="135"/>
                  </a:cubicBezTo>
                  <a:cubicBezTo>
                    <a:pt x="452" y="135"/>
                    <a:pt x="452" y="135"/>
                    <a:pt x="452" y="135"/>
                  </a:cubicBezTo>
                  <a:cubicBezTo>
                    <a:pt x="457" y="134"/>
                    <a:pt x="458" y="137"/>
                    <a:pt x="453" y="141"/>
                  </a:cubicBezTo>
                  <a:close/>
                  <a:moveTo>
                    <a:pt x="653" y="103"/>
                  </a:moveTo>
                  <a:cubicBezTo>
                    <a:pt x="651" y="112"/>
                    <a:pt x="649" y="121"/>
                    <a:pt x="647" y="130"/>
                  </a:cubicBezTo>
                  <a:cubicBezTo>
                    <a:pt x="644" y="139"/>
                    <a:pt x="641" y="147"/>
                    <a:pt x="638" y="156"/>
                  </a:cubicBezTo>
                  <a:cubicBezTo>
                    <a:pt x="637" y="158"/>
                    <a:pt x="636" y="159"/>
                    <a:pt x="636" y="161"/>
                  </a:cubicBezTo>
                  <a:cubicBezTo>
                    <a:pt x="636" y="161"/>
                    <a:pt x="635" y="163"/>
                    <a:pt x="635" y="163"/>
                  </a:cubicBezTo>
                  <a:cubicBezTo>
                    <a:pt x="634" y="166"/>
                    <a:pt x="634" y="166"/>
                    <a:pt x="634" y="166"/>
                  </a:cubicBezTo>
                  <a:cubicBezTo>
                    <a:pt x="632" y="171"/>
                    <a:pt x="630" y="175"/>
                    <a:pt x="627" y="179"/>
                  </a:cubicBezTo>
                  <a:cubicBezTo>
                    <a:pt x="619" y="195"/>
                    <a:pt x="610" y="210"/>
                    <a:pt x="599" y="224"/>
                  </a:cubicBezTo>
                  <a:cubicBezTo>
                    <a:pt x="599" y="225"/>
                    <a:pt x="598" y="226"/>
                    <a:pt x="598" y="226"/>
                  </a:cubicBezTo>
                  <a:cubicBezTo>
                    <a:pt x="597" y="227"/>
                    <a:pt x="596" y="228"/>
                    <a:pt x="596" y="229"/>
                  </a:cubicBezTo>
                  <a:cubicBezTo>
                    <a:pt x="594" y="230"/>
                    <a:pt x="593" y="232"/>
                    <a:pt x="591" y="234"/>
                  </a:cubicBezTo>
                  <a:cubicBezTo>
                    <a:pt x="588" y="237"/>
                    <a:pt x="585" y="241"/>
                    <a:pt x="582" y="244"/>
                  </a:cubicBezTo>
                  <a:cubicBezTo>
                    <a:pt x="576" y="251"/>
                    <a:pt x="569" y="257"/>
                    <a:pt x="563" y="263"/>
                  </a:cubicBezTo>
                  <a:cubicBezTo>
                    <a:pt x="551" y="273"/>
                    <a:pt x="544" y="279"/>
                    <a:pt x="531" y="288"/>
                  </a:cubicBezTo>
                  <a:cubicBezTo>
                    <a:pt x="520" y="295"/>
                    <a:pt x="509" y="301"/>
                    <a:pt x="497" y="307"/>
                  </a:cubicBezTo>
                  <a:cubicBezTo>
                    <a:pt x="571" y="244"/>
                    <a:pt x="584" y="159"/>
                    <a:pt x="580" y="97"/>
                  </a:cubicBezTo>
                  <a:cubicBezTo>
                    <a:pt x="654" y="97"/>
                    <a:pt x="654" y="97"/>
                    <a:pt x="654" y="97"/>
                  </a:cubicBezTo>
                  <a:cubicBezTo>
                    <a:pt x="653" y="99"/>
                    <a:pt x="653" y="101"/>
                    <a:pt x="653" y="103"/>
                  </a:cubicBezTo>
                  <a:close/>
                  <a:moveTo>
                    <a:pt x="653" y="103"/>
                  </a:moveTo>
                  <a:cubicBezTo>
                    <a:pt x="653" y="103"/>
                    <a:pt x="653" y="103"/>
                    <a:pt x="653" y="103"/>
                  </a:cubicBezTo>
                </a:path>
              </a:pathLst>
            </a:custGeom>
            <a:gradFill>
              <a:gsLst>
                <a:gs pos="0">
                  <a:srgbClr val="616264"/>
                </a:gs>
                <a:gs pos="100000">
                  <a:srgbClr val="999A9E"/>
                </a:gs>
              </a:gsLst>
              <a:lin ang="5400000" scaled="1"/>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a:ln>
                  <a:noFill/>
                </a:ln>
                <a:solidFill>
                  <a:prstClr val="white"/>
                </a:solidFill>
                <a:effectLst/>
                <a:uLnTx/>
                <a:uFillTx/>
                <a:latin typeface="Century Gothic"/>
                <a:ea typeface="微软雅黑"/>
                <a:cs typeface="+mn-cs"/>
              </a:endParaRPr>
            </a:p>
          </p:txBody>
        </p:sp>
      </p:grpSp>
      <p:grpSp>
        <p:nvGrpSpPr>
          <p:cNvPr id="8" name="组合 7" descr="e7d195523061f1c0dc554706afe4c72a60a25314cbaece805811E654B44695D34D35691164BB3D154CCFD5D798F6FEAD99EAA8F1ADC3D4AFA5BC9ED0BB3A4B45073A038AC38E89AB54D31AA59602B9F1AF515D2DA0EBB7AB45FA3A5B4B65729FCD61772C0E8112D71FCFA6F69E6E615643061221A7D4C3A336328987F7DF8577A0567C5A47397019"/>
          <p:cNvGrpSpPr/>
          <p:nvPr/>
        </p:nvGrpSpPr>
        <p:grpSpPr>
          <a:xfrm>
            <a:off x="6425838" y="3733578"/>
            <a:ext cx="4336503" cy="1021160"/>
            <a:chOff x="6425838" y="3733578"/>
            <a:chExt cx="4336503" cy="1021160"/>
          </a:xfrm>
        </p:grpSpPr>
        <p:sp>
          <p:nvSpPr>
            <p:cNvPr id="51" name="Freeform 9"/>
            <p:cNvSpPr>
              <a:spLocks/>
            </p:cNvSpPr>
            <p:nvPr/>
          </p:nvSpPr>
          <p:spPr bwMode="auto">
            <a:xfrm>
              <a:off x="6425838" y="3939214"/>
              <a:ext cx="1887357" cy="815524"/>
            </a:xfrm>
            <a:custGeom>
              <a:avLst/>
              <a:gdLst/>
              <a:ahLst/>
              <a:cxnLst>
                <a:cxn ang="0">
                  <a:pos x="325" y="0"/>
                </a:cxn>
                <a:cxn ang="0">
                  <a:pos x="0" y="153"/>
                </a:cxn>
                <a:cxn ang="0">
                  <a:pos x="310" y="277"/>
                </a:cxn>
                <a:cxn ang="0">
                  <a:pos x="641" y="125"/>
                </a:cxn>
                <a:cxn ang="0">
                  <a:pos x="325" y="0"/>
                </a:cxn>
              </a:cxnLst>
              <a:rect l="0" t="0" r="r" b="b"/>
              <a:pathLst>
                <a:path w="641" h="277">
                  <a:moveTo>
                    <a:pt x="325" y="0"/>
                  </a:moveTo>
                  <a:cubicBezTo>
                    <a:pt x="126" y="0"/>
                    <a:pt x="0" y="153"/>
                    <a:pt x="0" y="153"/>
                  </a:cubicBezTo>
                  <a:cubicBezTo>
                    <a:pt x="113" y="245"/>
                    <a:pt x="218" y="277"/>
                    <a:pt x="310" y="277"/>
                  </a:cubicBezTo>
                  <a:cubicBezTo>
                    <a:pt x="509" y="277"/>
                    <a:pt x="641" y="125"/>
                    <a:pt x="641" y="125"/>
                  </a:cubicBezTo>
                  <a:cubicBezTo>
                    <a:pt x="524" y="32"/>
                    <a:pt x="417" y="0"/>
                    <a:pt x="325" y="0"/>
                  </a:cubicBezTo>
                </a:path>
              </a:pathLst>
            </a:custGeom>
            <a:gradFill>
              <a:gsLst>
                <a:gs pos="0">
                  <a:srgbClr val="53BF93"/>
                </a:gs>
                <a:gs pos="100000">
                  <a:srgbClr val="74C8A1"/>
                </a:gs>
              </a:gsLst>
              <a:lin ang="5400000" scaled="1"/>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a:ln>
                  <a:noFill/>
                </a:ln>
                <a:solidFill>
                  <a:prstClr val="white"/>
                </a:solidFill>
                <a:effectLst/>
                <a:uLnTx/>
                <a:uFillTx/>
                <a:latin typeface="Century Gothic"/>
                <a:ea typeface="微软雅黑"/>
                <a:cs typeface="+mn-cs"/>
              </a:endParaRPr>
            </a:p>
          </p:txBody>
        </p:sp>
        <p:sp>
          <p:nvSpPr>
            <p:cNvPr id="56" name="Freeform 14"/>
            <p:cNvSpPr>
              <a:spLocks noEditPoints="1"/>
            </p:cNvSpPr>
            <p:nvPr/>
          </p:nvSpPr>
          <p:spPr bwMode="auto">
            <a:xfrm>
              <a:off x="7695061" y="4131467"/>
              <a:ext cx="332118" cy="330220"/>
            </a:xfrm>
            <a:custGeom>
              <a:avLst/>
              <a:gdLst>
                <a:gd name="T0" fmla="*/ 14 w 113"/>
                <a:gd name="T1" fmla="*/ 13 h 112"/>
                <a:gd name="T2" fmla="*/ 14 w 113"/>
                <a:gd name="T3" fmla="*/ 62 h 112"/>
                <a:gd name="T4" fmla="*/ 49 w 113"/>
                <a:gd name="T5" fmla="*/ 71 h 112"/>
                <a:gd name="T6" fmla="*/ 60 w 113"/>
                <a:gd name="T7" fmla="*/ 82 h 112"/>
                <a:gd name="T8" fmla="*/ 75 w 113"/>
                <a:gd name="T9" fmla="*/ 79 h 112"/>
                <a:gd name="T10" fmla="*/ 75 w 113"/>
                <a:gd name="T11" fmla="*/ 93 h 112"/>
                <a:gd name="T12" fmla="*/ 79 w 113"/>
                <a:gd name="T13" fmla="*/ 97 h 112"/>
                <a:gd name="T14" fmla="*/ 92 w 113"/>
                <a:gd name="T15" fmla="*/ 97 h 112"/>
                <a:gd name="T16" fmla="*/ 92 w 113"/>
                <a:gd name="T17" fmla="*/ 112 h 112"/>
                <a:gd name="T18" fmla="*/ 113 w 113"/>
                <a:gd name="T19" fmla="*/ 112 h 112"/>
                <a:gd name="T20" fmla="*/ 113 w 113"/>
                <a:gd name="T21" fmla="*/ 91 h 112"/>
                <a:gd name="T22" fmla="*/ 71 w 113"/>
                <a:gd name="T23" fmla="*/ 49 h 112"/>
                <a:gd name="T24" fmla="*/ 63 w 113"/>
                <a:gd name="T25" fmla="*/ 13 h 112"/>
                <a:gd name="T26" fmla="*/ 14 w 113"/>
                <a:gd name="T27" fmla="*/ 13 h 112"/>
                <a:gd name="T28" fmla="*/ 17 w 113"/>
                <a:gd name="T29" fmla="*/ 53 h 112"/>
                <a:gd name="T30" fmla="*/ 21 w 113"/>
                <a:gd name="T31" fmla="*/ 20 h 112"/>
                <a:gd name="T32" fmla="*/ 53 w 113"/>
                <a:gd name="T33" fmla="*/ 17 h 112"/>
                <a:gd name="T34" fmla="*/ 17 w 113"/>
                <a:gd name="T35" fmla="*/ 53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13" h="112">
                  <a:moveTo>
                    <a:pt x="14" y="13"/>
                  </a:moveTo>
                  <a:cubicBezTo>
                    <a:pt x="0" y="27"/>
                    <a:pt x="0" y="49"/>
                    <a:pt x="14" y="62"/>
                  </a:cubicBezTo>
                  <a:cubicBezTo>
                    <a:pt x="23" y="72"/>
                    <a:pt x="37" y="75"/>
                    <a:pt x="49" y="71"/>
                  </a:cubicBezTo>
                  <a:cubicBezTo>
                    <a:pt x="60" y="82"/>
                    <a:pt x="60" y="82"/>
                    <a:pt x="60" y="82"/>
                  </a:cubicBezTo>
                  <a:cubicBezTo>
                    <a:pt x="60" y="82"/>
                    <a:pt x="70" y="74"/>
                    <a:pt x="75" y="79"/>
                  </a:cubicBezTo>
                  <a:cubicBezTo>
                    <a:pt x="79" y="83"/>
                    <a:pt x="76" y="89"/>
                    <a:pt x="75" y="93"/>
                  </a:cubicBezTo>
                  <a:cubicBezTo>
                    <a:pt x="74" y="95"/>
                    <a:pt x="73" y="99"/>
                    <a:pt x="79" y="97"/>
                  </a:cubicBezTo>
                  <a:cubicBezTo>
                    <a:pt x="81" y="96"/>
                    <a:pt x="88" y="92"/>
                    <a:pt x="92" y="97"/>
                  </a:cubicBezTo>
                  <a:cubicBezTo>
                    <a:pt x="97" y="102"/>
                    <a:pt x="92" y="112"/>
                    <a:pt x="92" y="112"/>
                  </a:cubicBezTo>
                  <a:cubicBezTo>
                    <a:pt x="113" y="112"/>
                    <a:pt x="113" y="112"/>
                    <a:pt x="113" y="112"/>
                  </a:cubicBezTo>
                  <a:cubicBezTo>
                    <a:pt x="113" y="91"/>
                    <a:pt x="113" y="91"/>
                    <a:pt x="113" y="91"/>
                  </a:cubicBezTo>
                  <a:cubicBezTo>
                    <a:pt x="71" y="49"/>
                    <a:pt x="71" y="49"/>
                    <a:pt x="71" y="49"/>
                  </a:cubicBezTo>
                  <a:cubicBezTo>
                    <a:pt x="75" y="37"/>
                    <a:pt x="72" y="23"/>
                    <a:pt x="63" y="13"/>
                  </a:cubicBezTo>
                  <a:cubicBezTo>
                    <a:pt x="49" y="0"/>
                    <a:pt x="27" y="0"/>
                    <a:pt x="14" y="13"/>
                  </a:cubicBezTo>
                  <a:close/>
                  <a:moveTo>
                    <a:pt x="17" y="53"/>
                  </a:moveTo>
                  <a:cubicBezTo>
                    <a:pt x="11" y="43"/>
                    <a:pt x="12" y="29"/>
                    <a:pt x="21" y="20"/>
                  </a:cubicBezTo>
                  <a:cubicBezTo>
                    <a:pt x="29" y="11"/>
                    <a:pt x="43" y="10"/>
                    <a:pt x="53" y="17"/>
                  </a:cubicBezTo>
                  <a:lnTo>
                    <a:pt x="17" y="53"/>
                  </a:lnTo>
                  <a:close/>
                </a:path>
              </a:pathLst>
            </a:custGeom>
            <a:solidFill>
              <a:sysClr val="window" lastClr="FFFFFF"/>
            </a:solidFill>
            <a:ln>
              <a:noFill/>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800" b="0" i="0" u="none" strike="noStrike" kern="0" cap="none" spc="0" normalizeH="0" baseline="0" noProof="0">
                <a:ln>
                  <a:noFill/>
                </a:ln>
                <a:solidFill>
                  <a:prstClr val="black"/>
                </a:solidFill>
                <a:effectLst/>
                <a:uLnTx/>
                <a:uFillTx/>
                <a:latin typeface="Century Gothic"/>
                <a:ea typeface="微软雅黑"/>
              </a:endParaRPr>
            </a:p>
          </p:txBody>
        </p:sp>
        <p:sp>
          <p:nvSpPr>
            <p:cNvPr id="57" name="文本框 56"/>
            <p:cNvSpPr txBox="1"/>
            <p:nvPr/>
          </p:nvSpPr>
          <p:spPr>
            <a:xfrm>
              <a:off x="8786460" y="3733578"/>
              <a:ext cx="1434246" cy="338554"/>
            </a:xfrm>
            <a:prstGeom prst="rect">
              <a:avLst/>
            </a:prstGeom>
            <a:noFill/>
          </p:spPr>
          <p:txBody>
            <a:bodyPr wrap="square" rtlCol="0">
              <a:spAutoFit/>
            </a:bodyPr>
            <a:lstStyle/>
            <a:p>
              <a:pPr algn="ctr"/>
              <a:r>
                <a:rPr lang="zh-CN" altLang="en-US" sz="1600" b="1" dirty="0">
                  <a:solidFill>
                    <a:srgbClr val="616264"/>
                  </a:solidFill>
                  <a:latin typeface="Century Gothic"/>
                  <a:ea typeface="微软雅黑"/>
                </a:rPr>
                <a:t>添加标题</a:t>
              </a:r>
              <a:endParaRPr lang="en-US" altLang="zh-CN" sz="1600" b="1" dirty="0">
                <a:solidFill>
                  <a:srgbClr val="616264"/>
                </a:solidFill>
                <a:latin typeface="Century Gothic"/>
                <a:ea typeface="微软雅黑"/>
              </a:endParaRPr>
            </a:p>
          </p:txBody>
        </p:sp>
        <p:sp>
          <p:nvSpPr>
            <p:cNvPr id="58" name="文本框 57"/>
            <p:cNvSpPr txBox="1"/>
            <p:nvPr/>
          </p:nvSpPr>
          <p:spPr>
            <a:xfrm>
              <a:off x="8244825" y="3995619"/>
              <a:ext cx="2517516" cy="586372"/>
            </a:xfrm>
            <a:prstGeom prst="rect">
              <a:avLst/>
            </a:prstGeom>
            <a:noFill/>
          </p:spPr>
          <p:txBody>
            <a:bodyPr wrap="square" rtlCol="0">
              <a:spAutoFit/>
            </a:bodyPr>
            <a:lstStyle/>
            <a:p>
              <a:pPr algn="ctr">
                <a:defRPr/>
              </a:pPr>
              <a:r>
                <a:rPr lang="en-US" altLang="zh-CN" sz="1050" kern="0" dirty="0">
                  <a:solidFill>
                    <a:srgbClr val="8A8B8F"/>
                  </a:solidFill>
                  <a:latin typeface="Arial" pitchFamily="34" charset="0"/>
                  <a:ea typeface="微软雅黑"/>
                  <a:cs typeface="Arial" pitchFamily="34" charset="0"/>
                </a:rPr>
                <a:t>This is a sample text. Insert your desired text here. Again, this is a dummy text, enter your own text here. </a:t>
              </a:r>
            </a:p>
          </p:txBody>
        </p:sp>
      </p:grpSp>
      <p:grpSp>
        <p:nvGrpSpPr>
          <p:cNvPr id="7" name="组合 6" descr="e7d195523061f1c0dc554706afe4c72a60a25314cbaece805811E654B44695D34D35691164BB3D154CCFD5D798F6FEAD99EAA8F1ADC3D4AFA5BC9ED0BB3A4B45073A038AC38E89AB54D31AA59602B9F1AF515D2DA0EBB7AB45FA3A5B4B65729FCD61772C0E8112D71FCFA6F69E6E615643061221A7D4C3A336328987F7DF8577A0567C5A47397019"/>
          <p:cNvGrpSpPr/>
          <p:nvPr/>
        </p:nvGrpSpPr>
        <p:grpSpPr>
          <a:xfrm>
            <a:off x="6098875" y="2584275"/>
            <a:ext cx="3917427" cy="1845580"/>
            <a:chOff x="6098875" y="2584275"/>
            <a:chExt cx="3917427" cy="1845580"/>
          </a:xfrm>
        </p:grpSpPr>
        <p:sp>
          <p:nvSpPr>
            <p:cNvPr id="50" name="Freeform 8"/>
            <p:cNvSpPr>
              <a:spLocks/>
            </p:cNvSpPr>
            <p:nvPr/>
          </p:nvSpPr>
          <p:spPr bwMode="auto">
            <a:xfrm>
              <a:off x="6098875" y="3044525"/>
              <a:ext cx="1480655" cy="1385330"/>
            </a:xfrm>
            <a:custGeom>
              <a:avLst/>
              <a:gdLst/>
              <a:ahLst/>
              <a:cxnLst>
                <a:cxn ang="0">
                  <a:pos x="476" y="0"/>
                </a:cxn>
                <a:cxn ang="0">
                  <a:pos x="40" y="470"/>
                </a:cxn>
                <a:cxn ang="0">
                  <a:pos x="476" y="0"/>
                </a:cxn>
              </a:cxnLst>
              <a:rect l="0" t="0" r="r" b="b"/>
              <a:pathLst>
                <a:path w="503" h="470">
                  <a:moveTo>
                    <a:pt x="476" y="0"/>
                  </a:moveTo>
                  <a:cubicBezTo>
                    <a:pt x="0" y="51"/>
                    <a:pt x="40" y="470"/>
                    <a:pt x="40" y="470"/>
                  </a:cubicBezTo>
                  <a:cubicBezTo>
                    <a:pt x="503" y="427"/>
                    <a:pt x="476" y="0"/>
                    <a:pt x="476" y="0"/>
                  </a:cubicBezTo>
                </a:path>
              </a:pathLst>
            </a:custGeom>
            <a:gradFill>
              <a:gsLst>
                <a:gs pos="0">
                  <a:srgbClr val="54BCE6"/>
                </a:gs>
                <a:gs pos="100000">
                  <a:srgbClr val="4EBAE5"/>
                </a:gs>
              </a:gsLst>
              <a:lin ang="5400000" scaled="1"/>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a:ln>
                  <a:noFill/>
                </a:ln>
                <a:solidFill>
                  <a:prstClr val="white"/>
                </a:solidFill>
                <a:effectLst/>
                <a:uLnTx/>
                <a:uFillTx/>
                <a:latin typeface="Century Gothic"/>
                <a:ea typeface="微软雅黑"/>
                <a:cs typeface="+mn-cs"/>
              </a:endParaRPr>
            </a:p>
          </p:txBody>
        </p:sp>
        <p:sp>
          <p:nvSpPr>
            <p:cNvPr id="55" name="Freeform 33"/>
            <p:cNvSpPr>
              <a:spLocks noEditPoints="1"/>
            </p:cNvSpPr>
            <p:nvPr/>
          </p:nvSpPr>
          <p:spPr bwMode="auto">
            <a:xfrm>
              <a:off x="6959483" y="3220116"/>
              <a:ext cx="410034" cy="279173"/>
            </a:xfrm>
            <a:custGeom>
              <a:avLst/>
              <a:gdLst>
                <a:gd name="T0" fmla="*/ 135 w 157"/>
                <a:gd name="T1" fmla="*/ 47 h 107"/>
                <a:gd name="T2" fmla="*/ 137 w 157"/>
                <a:gd name="T3" fmla="*/ 37 h 107"/>
                <a:gd name="T4" fmla="*/ 100 w 157"/>
                <a:gd name="T5" fmla="*/ 0 h 107"/>
                <a:gd name="T6" fmla="*/ 73 w 157"/>
                <a:gd name="T7" fmla="*/ 18 h 107"/>
                <a:gd name="T8" fmla="*/ 46 w 157"/>
                <a:gd name="T9" fmla="*/ 8 h 107"/>
                <a:gd name="T10" fmla="*/ 20 w 157"/>
                <a:gd name="T11" fmla="*/ 40 h 107"/>
                <a:gd name="T12" fmla="*/ 21 w 157"/>
                <a:gd name="T13" fmla="*/ 47 h 107"/>
                <a:gd name="T14" fmla="*/ 0 w 157"/>
                <a:gd name="T15" fmla="*/ 76 h 107"/>
                <a:gd name="T16" fmla="*/ 31 w 157"/>
                <a:gd name="T17" fmla="*/ 107 h 107"/>
                <a:gd name="T18" fmla="*/ 126 w 157"/>
                <a:gd name="T19" fmla="*/ 107 h 107"/>
                <a:gd name="T20" fmla="*/ 157 w 157"/>
                <a:gd name="T21" fmla="*/ 76 h 107"/>
                <a:gd name="T22" fmla="*/ 135 w 157"/>
                <a:gd name="T23" fmla="*/ 47 h 107"/>
                <a:gd name="T24" fmla="*/ 120 w 157"/>
                <a:gd name="T25" fmla="*/ 101 h 107"/>
                <a:gd name="T26" fmla="*/ 79 w 157"/>
                <a:gd name="T27" fmla="*/ 101 h 107"/>
                <a:gd name="T28" fmla="*/ 104 w 157"/>
                <a:gd name="T29" fmla="*/ 76 h 107"/>
                <a:gd name="T30" fmla="*/ 103 w 157"/>
                <a:gd name="T31" fmla="*/ 73 h 107"/>
                <a:gd name="T32" fmla="*/ 92 w 157"/>
                <a:gd name="T33" fmla="*/ 73 h 107"/>
                <a:gd name="T34" fmla="*/ 92 w 157"/>
                <a:gd name="T35" fmla="*/ 68 h 107"/>
                <a:gd name="T36" fmla="*/ 92 w 157"/>
                <a:gd name="T37" fmla="*/ 37 h 107"/>
                <a:gd name="T38" fmla="*/ 90 w 157"/>
                <a:gd name="T39" fmla="*/ 36 h 107"/>
                <a:gd name="T40" fmla="*/ 64 w 157"/>
                <a:gd name="T41" fmla="*/ 36 h 107"/>
                <a:gd name="T42" fmla="*/ 62 w 157"/>
                <a:gd name="T43" fmla="*/ 38 h 107"/>
                <a:gd name="T44" fmla="*/ 62 w 157"/>
                <a:gd name="T45" fmla="*/ 68 h 107"/>
                <a:gd name="T46" fmla="*/ 62 w 157"/>
                <a:gd name="T47" fmla="*/ 73 h 107"/>
                <a:gd name="T48" fmla="*/ 51 w 157"/>
                <a:gd name="T49" fmla="*/ 73 h 107"/>
                <a:gd name="T50" fmla="*/ 51 w 157"/>
                <a:gd name="T51" fmla="*/ 76 h 107"/>
                <a:gd name="T52" fmla="*/ 76 w 157"/>
                <a:gd name="T53" fmla="*/ 101 h 107"/>
                <a:gd name="T54" fmla="*/ 38 w 157"/>
                <a:gd name="T55" fmla="*/ 101 h 107"/>
                <a:gd name="T56" fmla="*/ 11 w 157"/>
                <a:gd name="T57" fmla="*/ 75 h 107"/>
                <a:gd name="T58" fmla="*/ 29 w 157"/>
                <a:gd name="T59" fmla="*/ 50 h 107"/>
                <a:gd name="T60" fmla="*/ 28 w 157"/>
                <a:gd name="T61" fmla="*/ 44 h 107"/>
                <a:gd name="T62" fmla="*/ 51 w 157"/>
                <a:gd name="T63" fmla="*/ 17 h 107"/>
                <a:gd name="T64" fmla="*/ 75 w 157"/>
                <a:gd name="T65" fmla="*/ 30 h 107"/>
                <a:gd name="T66" fmla="*/ 98 w 157"/>
                <a:gd name="T67" fmla="*/ 11 h 107"/>
                <a:gd name="T68" fmla="*/ 128 w 157"/>
                <a:gd name="T69" fmla="*/ 42 h 107"/>
                <a:gd name="T70" fmla="*/ 127 w 157"/>
                <a:gd name="T71" fmla="*/ 50 h 107"/>
                <a:gd name="T72" fmla="*/ 147 w 157"/>
                <a:gd name="T73" fmla="*/ 75 h 107"/>
                <a:gd name="T74" fmla="*/ 120 w 157"/>
                <a:gd name="T75" fmla="*/ 101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57" h="107">
                  <a:moveTo>
                    <a:pt x="135" y="47"/>
                  </a:moveTo>
                  <a:cubicBezTo>
                    <a:pt x="136" y="44"/>
                    <a:pt x="137" y="40"/>
                    <a:pt x="137" y="37"/>
                  </a:cubicBezTo>
                  <a:cubicBezTo>
                    <a:pt x="137" y="17"/>
                    <a:pt x="120" y="0"/>
                    <a:pt x="100" y="0"/>
                  </a:cubicBezTo>
                  <a:cubicBezTo>
                    <a:pt x="76" y="0"/>
                    <a:pt x="73" y="18"/>
                    <a:pt x="73" y="18"/>
                  </a:cubicBezTo>
                  <a:cubicBezTo>
                    <a:pt x="73" y="18"/>
                    <a:pt x="63" y="6"/>
                    <a:pt x="46" y="8"/>
                  </a:cubicBezTo>
                  <a:cubicBezTo>
                    <a:pt x="30" y="11"/>
                    <a:pt x="20" y="25"/>
                    <a:pt x="20" y="40"/>
                  </a:cubicBezTo>
                  <a:cubicBezTo>
                    <a:pt x="20" y="42"/>
                    <a:pt x="20" y="45"/>
                    <a:pt x="21" y="47"/>
                  </a:cubicBezTo>
                  <a:cubicBezTo>
                    <a:pt x="9" y="51"/>
                    <a:pt x="0" y="63"/>
                    <a:pt x="0" y="76"/>
                  </a:cubicBezTo>
                  <a:cubicBezTo>
                    <a:pt x="0" y="93"/>
                    <a:pt x="14" y="107"/>
                    <a:pt x="31" y="107"/>
                  </a:cubicBezTo>
                  <a:cubicBezTo>
                    <a:pt x="126" y="107"/>
                    <a:pt x="126" y="107"/>
                    <a:pt x="126" y="107"/>
                  </a:cubicBezTo>
                  <a:cubicBezTo>
                    <a:pt x="143" y="107"/>
                    <a:pt x="157" y="93"/>
                    <a:pt x="157" y="76"/>
                  </a:cubicBezTo>
                  <a:cubicBezTo>
                    <a:pt x="157" y="62"/>
                    <a:pt x="148" y="51"/>
                    <a:pt x="135" y="47"/>
                  </a:cubicBezTo>
                  <a:close/>
                  <a:moveTo>
                    <a:pt x="120" y="101"/>
                  </a:moveTo>
                  <a:cubicBezTo>
                    <a:pt x="79" y="101"/>
                    <a:pt x="79" y="101"/>
                    <a:pt x="79" y="101"/>
                  </a:cubicBezTo>
                  <a:cubicBezTo>
                    <a:pt x="82" y="97"/>
                    <a:pt x="104" y="76"/>
                    <a:pt x="104" y="76"/>
                  </a:cubicBezTo>
                  <a:cubicBezTo>
                    <a:pt x="104" y="76"/>
                    <a:pt x="107" y="73"/>
                    <a:pt x="103" y="73"/>
                  </a:cubicBezTo>
                  <a:cubicBezTo>
                    <a:pt x="99" y="73"/>
                    <a:pt x="92" y="73"/>
                    <a:pt x="92" y="73"/>
                  </a:cubicBezTo>
                  <a:cubicBezTo>
                    <a:pt x="92" y="73"/>
                    <a:pt x="92" y="71"/>
                    <a:pt x="92" y="68"/>
                  </a:cubicBezTo>
                  <a:cubicBezTo>
                    <a:pt x="92" y="60"/>
                    <a:pt x="92" y="44"/>
                    <a:pt x="92" y="37"/>
                  </a:cubicBezTo>
                  <a:cubicBezTo>
                    <a:pt x="92" y="37"/>
                    <a:pt x="92" y="36"/>
                    <a:pt x="90" y="36"/>
                  </a:cubicBezTo>
                  <a:cubicBezTo>
                    <a:pt x="88" y="36"/>
                    <a:pt x="67" y="36"/>
                    <a:pt x="64" y="36"/>
                  </a:cubicBezTo>
                  <a:cubicBezTo>
                    <a:pt x="62" y="36"/>
                    <a:pt x="62" y="38"/>
                    <a:pt x="62" y="38"/>
                  </a:cubicBezTo>
                  <a:cubicBezTo>
                    <a:pt x="62" y="44"/>
                    <a:pt x="62" y="60"/>
                    <a:pt x="62" y="68"/>
                  </a:cubicBezTo>
                  <a:cubicBezTo>
                    <a:pt x="62" y="71"/>
                    <a:pt x="62" y="73"/>
                    <a:pt x="62" y="73"/>
                  </a:cubicBezTo>
                  <a:cubicBezTo>
                    <a:pt x="62" y="73"/>
                    <a:pt x="54" y="73"/>
                    <a:pt x="51" y="73"/>
                  </a:cubicBezTo>
                  <a:cubicBezTo>
                    <a:pt x="48" y="73"/>
                    <a:pt x="51" y="76"/>
                    <a:pt x="51" y="76"/>
                  </a:cubicBezTo>
                  <a:cubicBezTo>
                    <a:pt x="76" y="101"/>
                    <a:pt x="76" y="101"/>
                    <a:pt x="76" y="101"/>
                  </a:cubicBezTo>
                  <a:cubicBezTo>
                    <a:pt x="38" y="101"/>
                    <a:pt x="38" y="101"/>
                    <a:pt x="38" y="101"/>
                  </a:cubicBezTo>
                  <a:cubicBezTo>
                    <a:pt x="23" y="101"/>
                    <a:pt x="11" y="89"/>
                    <a:pt x="11" y="75"/>
                  </a:cubicBezTo>
                  <a:cubicBezTo>
                    <a:pt x="11" y="63"/>
                    <a:pt x="19" y="54"/>
                    <a:pt x="29" y="50"/>
                  </a:cubicBezTo>
                  <a:cubicBezTo>
                    <a:pt x="28" y="48"/>
                    <a:pt x="28" y="46"/>
                    <a:pt x="28" y="44"/>
                  </a:cubicBezTo>
                  <a:cubicBezTo>
                    <a:pt x="28" y="32"/>
                    <a:pt x="37" y="20"/>
                    <a:pt x="51" y="17"/>
                  </a:cubicBezTo>
                  <a:cubicBezTo>
                    <a:pt x="66" y="16"/>
                    <a:pt x="75" y="30"/>
                    <a:pt x="75" y="30"/>
                  </a:cubicBezTo>
                  <a:cubicBezTo>
                    <a:pt x="75" y="30"/>
                    <a:pt x="77" y="11"/>
                    <a:pt x="98" y="11"/>
                  </a:cubicBezTo>
                  <a:cubicBezTo>
                    <a:pt x="115" y="11"/>
                    <a:pt x="128" y="25"/>
                    <a:pt x="128" y="42"/>
                  </a:cubicBezTo>
                  <a:cubicBezTo>
                    <a:pt x="128" y="45"/>
                    <a:pt x="128" y="48"/>
                    <a:pt x="127" y="50"/>
                  </a:cubicBezTo>
                  <a:cubicBezTo>
                    <a:pt x="138" y="53"/>
                    <a:pt x="147" y="63"/>
                    <a:pt x="147" y="75"/>
                  </a:cubicBezTo>
                  <a:cubicBezTo>
                    <a:pt x="147" y="89"/>
                    <a:pt x="135" y="101"/>
                    <a:pt x="120" y="101"/>
                  </a:cubicBezTo>
                  <a:close/>
                </a:path>
              </a:pathLst>
            </a:custGeom>
            <a:solidFill>
              <a:sysClr val="window" lastClr="FFFFFF"/>
            </a:solidFill>
            <a:ln>
              <a:noFill/>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800" b="0" i="0" u="none" strike="noStrike" kern="0" cap="none" spc="0" normalizeH="0" baseline="0" noProof="0">
                <a:ln>
                  <a:noFill/>
                </a:ln>
                <a:solidFill>
                  <a:prstClr val="black"/>
                </a:solidFill>
                <a:effectLst/>
                <a:uLnTx/>
                <a:uFillTx/>
                <a:latin typeface="Century Gothic"/>
                <a:ea typeface="微软雅黑"/>
              </a:endParaRPr>
            </a:p>
          </p:txBody>
        </p:sp>
        <p:sp>
          <p:nvSpPr>
            <p:cNvPr id="59" name="文本框 58"/>
            <p:cNvSpPr txBox="1"/>
            <p:nvPr/>
          </p:nvSpPr>
          <p:spPr>
            <a:xfrm>
              <a:off x="8040421" y="2584275"/>
              <a:ext cx="1434246" cy="338554"/>
            </a:xfrm>
            <a:prstGeom prst="rect">
              <a:avLst/>
            </a:prstGeom>
            <a:noFill/>
          </p:spPr>
          <p:txBody>
            <a:bodyPr wrap="square" rtlCol="0">
              <a:spAutoFit/>
            </a:bodyPr>
            <a:lstStyle/>
            <a:p>
              <a:pPr algn="ctr"/>
              <a:r>
                <a:rPr lang="zh-CN" altLang="en-US" sz="1600" b="1" dirty="0">
                  <a:solidFill>
                    <a:srgbClr val="616264"/>
                  </a:solidFill>
                  <a:latin typeface="Century Gothic"/>
                  <a:ea typeface="微软雅黑"/>
                </a:rPr>
                <a:t>添加标题</a:t>
              </a:r>
              <a:endParaRPr lang="en-US" altLang="zh-CN" sz="1600" b="1" dirty="0">
                <a:solidFill>
                  <a:srgbClr val="616264"/>
                </a:solidFill>
                <a:latin typeface="Century Gothic"/>
                <a:ea typeface="微软雅黑"/>
              </a:endParaRPr>
            </a:p>
          </p:txBody>
        </p:sp>
        <p:sp>
          <p:nvSpPr>
            <p:cNvPr id="60" name="文本框 59"/>
            <p:cNvSpPr txBox="1"/>
            <p:nvPr/>
          </p:nvSpPr>
          <p:spPr>
            <a:xfrm>
              <a:off x="7498786" y="2846316"/>
              <a:ext cx="2517516" cy="586372"/>
            </a:xfrm>
            <a:prstGeom prst="rect">
              <a:avLst/>
            </a:prstGeom>
            <a:noFill/>
          </p:spPr>
          <p:txBody>
            <a:bodyPr wrap="square" rtlCol="0">
              <a:spAutoFit/>
            </a:bodyPr>
            <a:lstStyle/>
            <a:p>
              <a:pPr algn="ctr">
                <a:defRPr/>
              </a:pPr>
              <a:r>
                <a:rPr lang="en-US" altLang="zh-CN" sz="1050" kern="0" dirty="0">
                  <a:solidFill>
                    <a:srgbClr val="8A8B8F"/>
                  </a:solidFill>
                  <a:latin typeface="Arial" pitchFamily="34" charset="0"/>
                  <a:ea typeface="微软雅黑"/>
                  <a:cs typeface="Arial" pitchFamily="34" charset="0"/>
                </a:rPr>
                <a:t>This is a sample text. Insert your desired text here. Again, this is a dummy text, enter your own text here. </a:t>
              </a:r>
            </a:p>
          </p:txBody>
        </p:sp>
      </p:grpSp>
      <p:grpSp>
        <p:nvGrpSpPr>
          <p:cNvPr id="6" name="组合 5" descr="e7d195523061f1c0dc554706afe4c72a60a25314cbaece805811E654B44695D34D35691164BB3D154CCFD5D798F6FEAD99EAA8F1ADC3D4AFA5BC9ED0BB3A4B45073A038AC38E89AB54D31AA59602B9F1AF515D2DA0EBB7AB45FA3A5B4B65729FCD61772C0E8112D71FCFA6F69E6E615643061221A7D4C3A336328987F7DF8577A0567C5A47397019"/>
          <p:cNvGrpSpPr/>
          <p:nvPr/>
        </p:nvGrpSpPr>
        <p:grpSpPr>
          <a:xfrm>
            <a:off x="4825718" y="1576114"/>
            <a:ext cx="2517516" cy="2899016"/>
            <a:chOff x="4825718" y="1576114"/>
            <a:chExt cx="2517516" cy="2899016"/>
          </a:xfrm>
        </p:grpSpPr>
        <p:sp>
          <p:nvSpPr>
            <p:cNvPr id="49" name="Freeform 7"/>
            <p:cNvSpPr>
              <a:spLocks/>
            </p:cNvSpPr>
            <p:nvPr/>
          </p:nvSpPr>
          <p:spPr bwMode="auto">
            <a:xfrm>
              <a:off x="5156021" y="2587775"/>
              <a:ext cx="1825928" cy="1887355"/>
            </a:xfrm>
            <a:custGeom>
              <a:avLst/>
              <a:gdLst/>
              <a:ahLst/>
              <a:cxnLst>
                <a:cxn ang="0">
                  <a:pos x="303" y="0"/>
                </a:cxn>
                <a:cxn ang="0">
                  <a:pos x="322" y="641"/>
                </a:cxn>
                <a:cxn ang="0">
                  <a:pos x="303" y="0"/>
                </a:cxn>
              </a:cxnLst>
              <a:rect l="0" t="0" r="r" b="b"/>
              <a:pathLst>
                <a:path w="621" h="641">
                  <a:moveTo>
                    <a:pt x="303" y="0"/>
                  </a:moveTo>
                  <a:cubicBezTo>
                    <a:pt x="0" y="371"/>
                    <a:pt x="322" y="641"/>
                    <a:pt x="322" y="641"/>
                  </a:cubicBezTo>
                  <a:cubicBezTo>
                    <a:pt x="621" y="285"/>
                    <a:pt x="303" y="0"/>
                    <a:pt x="303" y="0"/>
                  </a:cubicBezTo>
                </a:path>
              </a:pathLst>
            </a:custGeom>
            <a:gradFill>
              <a:gsLst>
                <a:gs pos="0">
                  <a:srgbClr val="6770B5"/>
                </a:gs>
                <a:gs pos="100000">
                  <a:srgbClr val="757CBC"/>
                </a:gs>
              </a:gsLst>
              <a:lin ang="5400000" scaled="1"/>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a:ln>
                  <a:noFill/>
                </a:ln>
                <a:solidFill>
                  <a:prstClr val="white"/>
                </a:solidFill>
                <a:effectLst/>
                <a:uLnTx/>
                <a:uFillTx/>
                <a:latin typeface="Century Gothic"/>
                <a:ea typeface="微软雅黑"/>
                <a:cs typeface="+mn-cs"/>
              </a:endParaRPr>
            </a:p>
          </p:txBody>
        </p:sp>
        <p:sp>
          <p:nvSpPr>
            <p:cNvPr id="54" name="Freeform 32"/>
            <p:cNvSpPr>
              <a:spLocks/>
            </p:cNvSpPr>
            <p:nvPr/>
          </p:nvSpPr>
          <p:spPr bwMode="auto">
            <a:xfrm>
              <a:off x="5861665" y="2917542"/>
              <a:ext cx="414640" cy="366307"/>
            </a:xfrm>
            <a:custGeom>
              <a:avLst/>
              <a:gdLst>
                <a:gd name="T0" fmla="*/ 136 w 136"/>
                <a:gd name="T1" fmla="*/ 48 h 120"/>
                <a:gd name="T2" fmla="*/ 68 w 136"/>
                <a:gd name="T3" fmla="*/ 0 h 120"/>
                <a:gd name="T4" fmla="*/ 0 w 136"/>
                <a:gd name="T5" fmla="*/ 48 h 120"/>
                <a:gd name="T6" fmla="*/ 37 w 136"/>
                <a:gd name="T7" fmla="*/ 91 h 120"/>
                <a:gd name="T8" fmla="*/ 21 w 136"/>
                <a:gd name="T9" fmla="*/ 120 h 120"/>
                <a:gd name="T10" fmla="*/ 72 w 136"/>
                <a:gd name="T11" fmla="*/ 96 h 120"/>
                <a:gd name="T12" fmla="*/ 136 w 136"/>
                <a:gd name="T13" fmla="*/ 48 h 120"/>
              </a:gdLst>
              <a:ahLst/>
              <a:cxnLst>
                <a:cxn ang="0">
                  <a:pos x="T0" y="T1"/>
                </a:cxn>
                <a:cxn ang="0">
                  <a:pos x="T2" y="T3"/>
                </a:cxn>
                <a:cxn ang="0">
                  <a:pos x="T4" y="T5"/>
                </a:cxn>
                <a:cxn ang="0">
                  <a:pos x="T6" y="T7"/>
                </a:cxn>
                <a:cxn ang="0">
                  <a:pos x="T8" y="T9"/>
                </a:cxn>
                <a:cxn ang="0">
                  <a:pos x="T10" y="T11"/>
                </a:cxn>
                <a:cxn ang="0">
                  <a:pos x="T12" y="T13"/>
                </a:cxn>
              </a:cxnLst>
              <a:rect l="0" t="0" r="r" b="b"/>
              <a:pathLst>
                <a:path w="136" h="120">
                  <a:moveTo>
                    <a:pt x="136" y="48"/>
                  </a:moveTo>
                  <a:cubicBezTo>
                    <a:pt x="136" y="22"/>
                    <a:pt x="105" y="0"/>
                    <a:pt x="68" y="0"/>
                  </a:cubicBezTo>
                  <a:cubicBezTo>
                    <a:pt x="30" y="0"/>
                    <a:pt x="0" y="22"/>
                    <a:pt x="0" y="48"/>
                  </a:cubicBezTo>
                  <a:cubicBezTo>
                    <a:pt x="0" y="67"/>
                    <a:pt x="15" y="83"/>
                    <a:pt x="37" y="91"/>
                  </a:cubicBezTo>
                  <a:cubicBezTo>
                    <a:pt x="38" y="96"/>
                    <a:pt x="36" y="106"/>
                    <a:pt x="21" y="120"/>
                  </a:cubicBezTo>
                  <a:cubicBezTo>
                    <a:pt x="21" y="120"/>
                    <a:pt x="54" y="111"/>
                    <a:pt x="72" y="96"/>
                  </a:cubicBezTo>
                  <a:cubicBezTo>
                    <a:pt x="108" y="94"/>
                    <a:pt x="136" y="73"/>
                    <a:pt x="136" y="48"/>
                  </a:cubicBezTo>
                  <a:close/>
                </a:path>
              </a:pathLst>
            </a:custGeom>
            <a:solidFill>
              <a:sysClr val="window" lastClr="FFFFFF"/>
            </a:solidFill>
            <a:ln>
              <a:noFill/>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800" b="0" i="0" u="none" strike="noStrike" kern="0" cap="none" spc="0" normalizeH="0" baseline="0" noProof="0">
                <a:ln>
                  <a:noFill/>
                </a:ln>
                <a:solidFill>
                  <a:prstClr val="black"/>
                </a:solidFill>
                <a:effectLst/>
                <a:uLnTx/>
                <a:uFillTx/>
                <a:latin typeface="Century Gothic"/>
                <a:ea typeface="微软雅黑"/>
              </a:endParaRPr>
            </a:p>
          </p:txBody>
        </p:sp>
        <p:sp>
          <p:nvSpPr>
            <p:cNvPr id="61" name="文本框 60"/>
            <p:cNvSpPr txBox="1"/>
            <p:nvPr/>
          </p:nvSpPr>
          <p:spPr>
            <a:xfrm>
              <a:off x="5367353" y="1576114"/>
              <a:ext cx="1434246" cy="338554"/>
            </a:xfrm>
            <a:prstGeom prst="rect">
              <a:avLst/>
            </a:prstGeom>
            <a:noFill/>
          </p:spPr>
          <p:txBody>
            <a:bodyPr wrap="square" rtlCol="0">
              <a:spAutoFit/>
            </a:bodyPr>
            <a:lstStyle/>
            <a:p>
              <a:pPr algn="ctr"/>
              <a:r>
                <a:rPr lang="zh-CN" altLang="en-US" sz="1600" b="1" dirty="0">
                  <a:solidFill>
                    <a:srgbClr val="616264"/>
                  </a:solidFill>
                  <a:latin typeface="Century Gothic"/>
                  <a:ea typeface="微软雅黑"/>
                </a:rPr>
                <a:t>添加标题</a:t>
              </a:r>
              <a:endParaRPr lang="en-US" altLang="zh-CN" sz="1600" b="1" dirty="0">
                <a:solidFill>
                  <a:srgbClr val="616264"/>
                </a:solidFill>
                <a:latin typeface="Century Gothic"/>
                <a:ea typeface="微软雅黑"/>
              </a:endParaRPr>
            </a:p>
          </p:txBody>
        </p:sp>
        <p:sp>
          <p:nvSpPr>
            <p:cNvPr id="62" name="文本框 61"/>
            <p:cNvSpPr txBox="1"/>
            <p:nvPr/>
          </p:nvSpPr>
          <p:spPr>
            <a:xfrm>
              <a:off x="4825718" y="1838155"/>
              <a:ext cx="2517516" cy="586372"/>
            </a:xfrm>
            <a:prstGeom prst="rect">
              <a:avLst/>
            </a:prstGeom>
            <a:noFill/>
          </p:spPr>
          <p:txBody>
            <a:bodyPr wrap="square" rtlCol="0">
              <a:spAutoFit/>
            </a:bodyPr>
            <a:lstStyle/>
            <a:p>
              <a:pPr algn="ctr">
                <a:defRPr/>
              </a:pPr>
              <a:r>
                <a:rPr lang="en-US" altLang="zh-CN" sz="1050" kern="0" dirty="0">
                  <a:solidFill>
                    <a:srgbClr val="8A8B8F"/>
                  </a:solidFill>
                  <a:latin typeface="Arial" pitchFamily="34" charset="0"/>
                  <a:ea typeface="微软雅黑"/>
                  <a:cs typeface="Arial" pitchFamily="34" charset="0"/>
                </a:rPr>
                <a:t>This is a sample text. Insert your desired text here. Again, this is a dummy text, enter your own text here. </a:t>
              </a:r>
            </a:p>
          </p:txBody>
        </p:sp>
      </p:grpSp>
      <p:grpSp>
        <p:nvGrpSpPr>
          <p:cNvPr id="5" name="组合 4" descr="e7d195523061f1c0dc554706afe4c72a60a25314cbaece805811E654B44695D34D35691164BB3D154CCFD5D798F6FEAD99EAA8F1ADC3D4AFA5BC9ED0BB3A4B45073A038AC38E89AB54D31AA59602B9F1AF515D2DA0EBB7AB45FA3A5B4B65729FCD61772C0E8112D71FCFA6F69E6E615643061221A7D4C3A336328987F7DF8577A0567C5A47397019"/>
          <p:cNvGrpSpPr/>
          <p:nvPr/>
        </p:nvGrpSpPr>
        <p:grpSpPr>
          <a:xfrm>
            <a:off x="2074883" y="2584275"/>
            <a:ext cx="3878795" cy="1782754"/>
            <a:chOff x="2074883" y="2584275"/>
            <a:chExt cx="3878795" cy="1782754"/>
          </a:xfrm>
        </p:grpSpPr>
        <p:sp>
          <p:nvSpPr>
            <p:cNvPr id="48" name="Freeform 6"/>
            <p:cNvSpPr>
              <a:spLocks/>
            </p:cNvSpPr>
            <p:nvPr/>
          </p:nvSpPr>
          <p:spPr bwMode="auto">
            <a:xfrm>
              <a:off x="4587410" y="3060072"/>
              <a:ext cx="1366268" cy="1306957"/>
            </a:xfrm>
            <a:custGeom>
              <a:avLst/>
              <a:gdLst/>
              <a:ahLst/>
              <a:cxnLst>
                <a:cxn ang="0">
                  <a:pos x="8" y="0"/>
                </a:cxn>
                <a:cxn ang="0">
                  <a:pos x="0" y="0"/>
                </a:cxn>
                <a:cxn ang="0">
                  <a:pos x="446" y="444"/>
                </a:cxn>
                <a:cxn ang="0">
                  <a:pos x="464" y="443"/>
                </a:cxn>
                <a:cxn ang="0">
                  <a:pos x="8" y="0"/>
                </a:cxn>
              </a:cxnLst>
              <a:rect l="0" t="0" r="r" b="b"/>
              <a:pathLst>
                <a:path w="464" h="444">
                  <a:moveTo>
                    <a:pt x="8" y="0"/>
                  </a:moveTo>
                  <a:cubicBezTo>
                    <a:pt x="3" y="0"/>
                    <a:pt x="0" y="0"/>
                    <a:pt x="0" y="0"/>
                  </a:cubicBezTo>
                  <a:cubicBezTo>
                    <a:pt x="39" y="418"/>
                    <a:pt x="365" y="444"/>
                    <a:pt x="446" y="444"/>
                  </a:cubicBezTo>
                  <a:cubicBezTo>
                    <a:pt x="457" y="444"/>
                    <a:pt x="464" y="443"/>
                    <a:pt x="464" y="443"/>
                  </a:cubicBezTo>
                  <a:cubicBezTo>
                    <a:pt x="430" y="18"/>
                    <a:pt x="68" y="0"/>
                    <a:pt x="8" y="0"/>
                  </a:cubicBezTo>
                </a:path>
              </a:pathLst>
            </a:custGeom>
            <a:gradFill>
              <a:gsLst>
                <a:gs pos="0">
                  <a:srgbClr val="FDBC19"/>
                </a:gs>
                <a:gs pos="100000">
                  <a:srgbClr val="FEC841"/>
                </a:gs>
              </a:gsLst>
              <a:lin ang="5400000" scaled="1"/>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a:ln>
                  <a:noFill/>
                </a:ln>
                <a:solidFill>
                  <a:prstClr val="white"/>
                </a:solidFill>
                <a:effectLst/>
                <a:uLnTx/>
                <a:uFillTx/>
                <a:latin typeface="Century Gothic"/>
                <a:ea typeface="微软雅黑"/>
                <a:cs typeface="+mn-cs"/>
              </a:endParaRPr>
            </a:p>
          </p:txBody>
        </p:sp>
        <p:sp>
          <p:nvSpPr>
            <p:cNvPr id="53" name="Freeform 55"/>
            <p:cNvSpPr>
              <a:spLocks noEditPoints="1"/>
            </p:cNvSpPr>
            <p:nvPr/>
          </p:nvSpPr>
          <p:spPr bwMode="auto">
            <a:xfrm>
              <a:off x="4744929" y="3220116"/>
              <a:ext cx="370766" cy="358304"/>
            </a:xfrm>
            <a:custGeom>
              <a:avLst/>
              <a:gdLst>
                <a:gd name="T0" fmla="*/ 86 w 99"/>
                <a:gd name="T1" fmla="*/ 60 h 97"/>
                <a:gd name="T2" fmla="*/ 99 w 99"/>
                <a:gd name="T3" fmla="*/ 54 h 97"/>
                <a:gd name="T4" fmla="*/ 99 w 99"/>
                <a:gd name="T5" fmla="*/ 43 h 97"/>
                <a:gd name="T6" fmla="*/ 86 w 99"/>
                <a:gd name="T7" fmla="*/ 37 h 97"/>
                <a:gd name="T8" fmla="*/ 83 w 99"/>
                <a:gd name="T9" fmla="*/ 31 h 97"/>
                <a:gd name="T10" fmla="*/ 88 w 99"/>
                <a:gd name="T11" fmla="*/ 18 h 97"/>
                <a:gd name="T12" fmla="*/ 81 w 99"/>
                <a:gd name="T13" fmla="*/ 10 h 97"/>
                <a:gd name="T14" fmla="*/ 67 w 99"/>
                <a:gd name="T15" fmla="*/ 16 h 97"/>
                <a:gd name="T16" fmla="*/ 61 w 99"/>
                <a:gd name="T17" fmla="*/ 13 h 97"/>
                <a:gd name="T18" fmla="*/ 55 w 99"/>
                <a:gd name="T19" fmla="*/ 0 h 97"/>
                <a:gd name="T20" fmla="*/ 44 w 99"/>
                <a:gd name="T21" fmla="*/ 0 h 97"/>
                <a:gd name="T22" fmla="*/ 38 w 99"/>
                <a:gd name="T23" fmla="*/ 13 h 97"/>
                <a:gd name="T24" fmla="*/ 32 w 99"/>
                <a:gd name="T25" fmla="*/ 16 h 97"/>
                <a:gd name="T26" fmla="*/ 18 w 99"/>
                <a:gd name="T27" fmla="*/ 11 h 97"/>
                <a:gd name="T28" fmla="*/ 11 w 99"/>
                <a:gd name="T29" fmla="*/ 18 h 97"/>
                <a:gd name="T30" fmla="*/ 16 w 99"/>
                <a:gd name="T31" fmla="*/ 32 h 97"/>
                <a:gd name="T32" fmla="*/ 14 w 99"/>
                <a:gd name="T33" fmla="*/ 37 h 97"/>
                <a:gd name="T34" fmla="*/ 0 w 99"/>
                <a:gd name="T35" fmla="*/ 43 h 97"/>
                <a:gd name="T36" fmla="*/ 0 w 99"/>
                <a:gd name="T37" fmla="*/ 54 h 97"/>
                <a:gd name="T38" fmla="*/ 14 w 99"/>
                <a:gd name="T39" fmla="*/ 60 h 97"/>
                <a:gd name="T40" fmla="*/ 16 w 99"/>
                <a:gd name="T41" fmla="*/ 66 h 97"/>
                <a:gd name="T42" fmla="*/ 11 w 99"/>
                <a:gd name="T43" fmla="*/ 79 h 97"/>
                <a:gd name="T44" fmla="*/ 19 w 99"/>
                <a:gd name="T45" fmla="*/ 87 h 97"/>
                <a:gd name="T46" fmla="*/ 32 w 99"/>
                <a:gd name="T47" fmla="*/ 81 h 97"/>
                <a:gd name="T48" fmla="*/ 38 w 99"/>
                <a:gd name="T49" fmla="*/ 84 h 97"/>
                <a:gd name="T50" fmla="*/ 45 w 99"/>
                <a:gd name="T51" fmla="*/ 97 h 97"/>
                <a:gd name="T52" fmla="*/ 55 w 99"/>
                <a:gd name="T53" fmla="*/ 97 h 97"/>
                <a:gd name="T54" fmla="*/ 61 w 99"/>
                <a:gd name="T55" fmla="*/ 84 h 97"/>
                <a:gd name="T56" fmla="*/ 67 w 99"/>
                <a:gd name="T57" fmla="*/ 81 h 97"/>
                <a:gd name="T58" fmla="*/ 81 w 99"/>
                <a:gd name="T59" fmla="*/ 86 h 97"/>
                <a:gd name="T60" fmla="*/ 89 w 99"/>
                <a:gd name="T61" fmla="*/ 79 h 97"/>
                <a:gd name="T62" fmla="*/ 83 w 99"/>
                <a:gd name="T63" fmla="*/ 66 h 97"/>
                <a:gd name="T64" fmla="*/ 86 w 99"/>
                <a:gd name="T65" fmla="*/ 60 h 97"/>
                <a:gd name="T66" fmla="*/ 50 w 99"/>
                <a:gd name="T67" fmla="*/ 64 h 97"/>
                <a:gd name="T68" fmla="*/ 34 w 99"/>
                <a:gd name="T69" fmla="*/ 49 h 97"/>
                <a:gd name="T70" fmla="*/ 50 w 99"/>
                <a:gd name="T71" fmla="*/ 33 h 97"/>
                <a:gd name="T72" fmla="*/ 66 w 99"/>
                <a:gd name="T73" fmla="*/ 49 h 97"/>
                <a:gd name="T74" fmla="*/ 50 w 99"/>
                <a:gd name="T75" fmla="*/ 64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99" h="97">
                  <a:moveTo>
                    <a:pt x="86" y="60"/>
                  </a:moveTo>
                  <a:cubicBezTo>
                    <a:pt x="86" y="60"/>
                    <a:pt x="99" y="54"/>
                    <a:pt x="99" y="54"/>
                  </a:cubicBezTo>
                  <a:cubicBezTo>
                    <a:pt x="99" y="43"/>
                    <a:pt x="99" y="43"/>
                    <a:pt x="99" y="43"/>
                  </a:cubicBezTo>
                  <a:cubicBezTo>
                    <a:pt x="99" y="42"/>
                    <a:pt x="86" y="37"/>
                    <a:pt x="86" y="37"/>
                  </a:cubicBezTo>
                  <a:cubicBezTo>
                    <a:pt x="83" y="31"/>
                    <a:pt x="83" y="31"/>
                    <a:pt x="83" y="31"/>
                  </a:cubicBezTo>
                  <a:cubicBezTo>
                    <a:pt x="83" y="31"/>
                    <a:pt x="89" y="18"/>
                    <a:pt x="88" y="18"/>
                  </a:cubicBezTo>
                  <a:cubicBezTo>
                    <a:pt x="81" y="10"/>
                    <a:pt x="81" y="10"/>
                    <a:pt x="81" y="10"/>
                  </a:cubicBezTo>
                  <a:cubicBezTo>
                    <a:pt x="80" y="10"/>
                    <a:pt x="67" y="16"/>
                    <a:pt x="67" y="16"/>
                  </a:cubicBezTo>
                  <a:cubicBezTo>
                    <a:pt x="61" y="13"/>
                    <a:pt x="61" y="13"/>
                    <a:pt x="61" y="13"/>
                  </a:cubicBezTo>
                  <a:cubicBezTo>
                    <a:pt x="61" y="13"/>
                    <a:pt x="56" y="0"/>
                    <a:pt x="55" y="0"/>
                  </a:cubicBezTo>
                  <a:cubicBezTo>
                    <a:pt x="44" y="0"/>
                    <a:pt x="44" y="0"/>
                    <a:pt x="44" y="0"/>
                  </a:cubicBezTo>
                  <a:cubicBezTo>
                    <a:pt x="43" y="0"/>
                    <a:pt x="38" y="13"/>
                    <a:pt x="38" y="13"/>
                  </a:cubicBezTo>
                  <a:cubicBezTo>
                    <a:pt x="32" y="16"/>
                    <a:pt x="32" y="16"/>
                    <a:pt x="32" y="16"/>
                  </a:cubicBezTo>
                  <a:cubicBezTo>
                    <a:pt x="32" y="16"/>
                    <a:pt x="19" y="10"/>
                    <a:pt x="18" y="11"/>
                  </a:cubicBezTo>
                  <a:cubicBezTo>
                    <a:pt x="11" y="18"/>
                    <a:pt x="11" y="18"/>
                    <a:pt x="11" y="18"/>
                  </a:cubicBezTo>
                  <a:cubicBezTo>
                    <a:pt x="10" y="19"/>
                    <a:pt x="16" y="32"/>
                    <a:pt x="16" y="32"/>
                  </a:cubicBezTo>
                  <a:cubicBezTo>
                    <a:pt x="14" y="37"/>
                    <a:pt x="14" y="37"/>
                    <a:pt x="14" y="37"/>
                  </a:cubicBezTo>
                  <a:cubicBezTo>
                    <a:pt x="14" y="37"/>
                    <a:pt x="0" y="43"/>
                    <a:pt x="0" y="43"/>
                  </a:cubicBezTo>
                  <a:cubicBezTo>
                    <a:pt x="0" y="54"/>
                    <a:pt x="0" y="54"/>
                    <a:pt x="0" y="54"/>
                  </a:cubicBezTo>
                  <a:cubicBezTo>
                    <a:pt x="0" y="55"/>
                    <a:pt x="14" y="60"/>
                    <a:pt x="14" y="60"/>
                  </a:cubicBezTo>
                  <a:cubicBezTo>
                    <a:pt x="16" y="66"/>
                    <a:pt x="16" y="66"/>
                    <a:pt x="16" y="66"/>
                  </a:cubicBezTo>
                  <a:cubicBezTo>
                    <a:pt x="16" y="66"/>
                    <a:pt x="10" y="79"/>
                    <a:pt x="11" y="79"/>
                  </a:cubicBezTo>
                  <a:cubicBezTo>
                    <a:pt x="19" y="87"/>
                    <a:pt x="19" y="87"/>
                    <a:pt x="19" y="87"/>
                  </a:cubicBezTo>
                  <a:cubicBezTo>
                    <a:pt x="19" y="87"/>
                    <a:pt x="32" y="81"/>
                    <a:pt x="32" y="81"/>
                  </a:cubicBezTo>
                  <a:cubicBezTo>
                    <a:pt x="38" y="84"/>
                    <a:pt x="38" y="84"/>
                    <a:pt x="38" y="84"/>
                  </a:cubicBezTo>
                  <a:cubicBezTo>
                    <a:pt x="38" y="84"/>
                    <a:pt x="44" y="97"/>
                    <a:pt x="45" y="97"/>
                  </a:cubicBezTo>
                  <a:cubicBezTo>
                    <a:pt x="55" y="97"/>
                    <a:pt x="55" y="97"/>
                    <a:pt x="55" y="97"/>
                  </a:cubicBezTo>
                  <a:cubicBezTo>
                    <a:pt x="56" y="97"/>
                    <a:pt x="61" y="84"/>
                    <a:pt x="61" y="84"/>
                  </a:cubicBezTo>
                  <a:cubicBezTo>
                    <a:pt x="67" y="81"/>
                    <a:pt x="67" y="81"/>
                    <a:pt x="67" y="81"/>
                  </a:cubicBezTo>
                  <a:cubicBezTo>
                    <a:pt x="67" y="81"/>
                    <a:pt x="81" y="87"/>
                    <a:pt x="81" y="86"/>
                  </a:cubicBezTo>
                  <a:cubicBezTo>
                    <a:pt x="89" y="79"/>
                    <a:pt x="89" y="79"/>
                    <a:pt x="89" y="79"/>
                  </a:cubicBezTo>
                  <a:cubicBezTo>
                    <a:pt x="89" y="78"/>
                    <a:pt x="83" y="66"/>
                    <a:pt x="83" y="66"/>
                  </a:cubicBezTo>
                  <a:lnTo>
                    <a:pt x="86" y="60"/>
                  </a:lnTo>
                  <a:close/>
                  <a:moveTo>
                    <a:pt x="50" y="64"/>
                  </a:moveTo>
                  <a:cubicBezTo>
                    <a:pt x="41" y="64"/>
                    <a:pt x="34" y="57"/>
                    <a:pt x="34" y="49"/>
                  </a:cubicBezTo>
                  <a:cubicBezTo>
                    <a:pt x="34" y="40"/>
                    <a:pt x="41" y="33"/>
                    <a:pt x="50" y="33"/>
                  </a:cubicBezTo>
                  <a:cubicBezTo>
                    <a:pt x="58" y="33"/>
                    <a:pt x="66" y="40"/>
                    <a:pt x="66" y="49"/>
                  </a:cubicBezTo>
                  <a:cubicBezTo>
                    <a:pt x="66" y="57"/>
                    <a:pt x="58" y="64"/>
                    <a:pt x="50" y="64"/>
                  </a:cubicBezTo>
                  <a:close/>
                </a:path>
              </a:pathLst>
            </a:custGeom>
            <a:solidFill>
              <a:sysClr val="window" lastClr="FFFFFF"/>
            </a:solidFill>
            <a:ln>
              <a:noFill/>
            </a:ln>
            <a:extLst/>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800" b="0" i="0" u="none" strike="noStrike" kern="0" cap="none" spc="0" normalizeH="0" baseline="0" noProof="0">
                <a:ln>
                  <a:noFill/>
                </a:ln>
                <a:solidFill>
                  <a:prstClr val="black"/>
                </a:solidFill>
                <a:effectLst/>
                <a:uLnTx/>
                <a:uFillTx/>
                <a:latin typeface="Century Gothic"/>
                <a:ea typeface="微软雅黑"/>
              </a:endParaRPr>
            </a:p>
          </p:txBody>
        </p:sp>
        <p:sp>
          <p:nvSpPr>
            <p:cNvPr id="63" name="文本框 62"/>
            <p:cNvSpPr txBox="1"/>
            <p:nvPr/>
          </p:nvSpPr>
          <p:spPr>
            <a:xfrm>
              <a:off x="2616517" y="2584275"/>
              <a:ext cx="1434246" cy="338554"/>
            </a:xfrm>
            <a:prstGeom prst="rect">
              <a:avLst/>
            </a:prstGeom>
            <a:noFill/>
          </p:spPr>
          <p:txBody>
            <a:bodyPr wrap="square" rtlCol="0">
              <a:spAutoFit/>
            </a:bodyPr>
            <a:lstStyle/>
            <a:p>
              <a:pPr algn="ctr"/>
              <a:r>
                <a:rPr lang="zh-CN" altLang="en-US" sz="1600" b="1" dirty="0">
                  <a:solidFill>
                    <a:srgbClr val="616264"/>
                  </a:solidFill>
                  <a:latin typeface="Century Gothic"/>
                  <a:ea typeface="微软雅黑"/>
                </a:rPr>
                <a:t>添加标题</a:t>
              </a:r>
              <a:endParaRPr lang="en-US" altLang="zh-CN" sz="1600" b="1" dirty="0">
                <a:solidFill>
                  <a:srgbClr val="616264"/>
                </a:solidFill>
                <a:latin typeface="Century Gothic"/>
                <a:ea typeface="微软雅黑"/>
              </a:endParaRPr>
            </a:p>
          </p:txBody>
        </p:sp>
        <p:sp>
          <p:nvSpPr>
            <p:cNvPr id="64" name="文本框 63"/>
            <p:cNvSpPr txBox="1"/>
            <p:nvPr/>
          </p:nvSpPr>
          <p:spPr>
            <a:xfrm>
              <a:off x="2074883" y="2846316"/>
              <a:ext cx="2517516" cy="586372"/>
            </a:xfrm>
            <a:prstGeom prst="rect">
              <a:avLst/>
            </a:prstGeom>
            <a:noFill/>
          </p:spPr>
          <p:txBody>
            <a:bodyPr wrap="square" rtlCol="0">
              <a:spAutoFit/>
            </a:bodyPr>
            <a:lstStyle/>
            <a:p>
              <a:pPr algn="ctr">
                <a:defRPr/>
              </a:pPr>
              <a:r>
                <a:rPr lang="en-US" altLang="zh-CN" sz="1050" kern="0" dirty="0">
                  <a:solidFill>
                    <a:srgbClr val="8A8B8F"/>
                  </a:solidFill>
                  <a:latin typeface="Arial" pitchFamily="34" charset="0"/>
                  <a:ea typeface="微软雅黑"/>
                  <a:cs typeface="Arial" pitchFamily="34" charset="0"/>
                </a:rPr>
                <a:t>This is a sample text. Insert your desired text here. Again, this is a dummy text, enter your own text here. </a:t>
              </a:r>
            </a:p>
          </p:txBody>
        </p:sp>
      </p:grpSp>
      <p:grpSp>
        <p:nvGrpSpPr>
          <p:cNvPr id="4" name="组合 3" descr="e7d195523061f1c0dc554706afe4c72a60a25314cbaece805811E654B44695D34D35691164BB3D154CCFD5D798F6FEAD99EAA8F1ADC3D4AFA5BC9ED0BB3A4B45073A038AC38E89AB54D31AA59602B9F1AF515D2DA0EBB7AB45FA3A5B4B65729FCD61772C0E8112D71FCFA6F69E6E615643061221A7D4C3A336328987F7DF8577A0567C5A47397019"/>
          <p:cNvGrpSpPr/>
          <p:nvPr/>
        </p:nvGrpSpPr>
        <p:grpSpPr>
          <a:xfrm>
            <a:off x="1429660" y="3733578"/>
            <a:ext cx="4387626" cy="1021160"/>
            <a:chOff x="1429660" y="3733578"/>
            <a:chExt cx="4387626" cy="1021160"/>
          </a:xfrm>
        </p:grpSpPr>
        <p:sp>
          <p:nvSpPr>
            <p:cNvPr id="47" name="Freeform 5"/>
            <p:cNvSpPr>
              <a:spLocks/>
            </p:cNvSpPr>
            <p:nvPr/>
          </p:nvSpPr>
          <p:spPr bwMode="auto">
            <a:xfrm>
              <a:off x="3932047" y="3939214"/>
              <a:ext cx="1885239" cy="815524"/>
            </a:xfrm>
            <a:custGeom>
              <a:avLst/>
              <a:gdLst/>
              <a:ahLst/>
              <a:cxnLst>
                <a:cxn ang="0">
                  <a:pos x="325" y="0"/>
                </a:cxn>
                <a:cxn ang="0">
                  <a:pos x="0" y="143"/>
                </a:cxn>
                <a:cxn ang="0">
                  <a:pos x="323" y="277"/>
                </a:cxn>
                <a:cxn ang="0">
                  <a:pos x="641" y="132"/>
                </a:cxn>
                <a:cxn ang="0">
                  <a:pos x="325" y="0"/>
                </a:cxn>
              </a:cxnLst>
              <a:rect l="0" t="0" r="r" b="b"/>
              <a:pathLst>
                <a:path w="641" h="277">
                  <a:moveTo>
                    <a:pt x="325" y="0"/>
                  </a:moveTo>
                  <a:cubicBezTo>
                    <a:pt x="132" y="0"/>
                    <a:pt x="0" y="143"/>
                    <a:pt x="0" y="143"/>
                  </a:cubicBezTo>
                  <a:cubicBezTo>
                    <a:pt x="119" y="243"/>
                    <a:pt x="229" y="277"/>
                    <a:pt x="323" y="277"/>
                  </a:cubicBezTo>
                  <a:cubicBezTo>
                    <a:pt x="517" y="277"/>
                    <a:pt x="641" y="132"/>
                    <a:pt x="641" y="132"/>
                  </a:cubicBezTo>
                  <a:cubicBezTo>
                    <a:pt x="527" y="33"/>
                    <a:pt x="419" y="0"/>
                    <a:pt x="325" y="0"/>
                  </a:cubicBezTo>
                </a:path>
              </a:pathLst>
            </a:custGeom>
            <a:gradFill>
              <a:gsLst>
                <a:gs pos="0">
                  <a:srgbClr val="F35833"/>
                </a:gs>
                <a:gs pos="100000">
                  <a:srgbClr val="F67352"/>
                </a:gs>
              </a:gsLst>
              <a:lin ang="5400000" scaled="1"/>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a:ln>
                  <a:noFill/>
                </a:ln>
                <a:solidFill>
                  <a:prstClr val="white"/>
                </a:solidFill>
                <a:effectLst/>
                <a:uLnTx/>
                <a:uFillTx/>
                <a:latin typeface="Century Gothic"/>
                <a:ea typeface="微软雅黑"/>
                <a:cs typeface="+mn-cs"/>
              </a:endParaRPr>
            </a:p>
          </p:txBody>
        </p:sp>
        <p:sp>
          <p:nvSpPr>
            <p:cNvPr id="52" name="Freeform 37"/>
            <p:cNvSpPr>
              <a:spLocks noEditPoints="1"/>
            </p:cNvSpPr>
            <p:nvPr/>
          </p:nvSpPr>
          <p:spPr bwMode="auto">
            <a:xfrm>
              <a:off x="4290487" y="4167823"/>
              <a:ext cx="360807" cy="358304"/>
            </a:xfrm>
            <a:custGeom>
              <a:avLst/>
              <a:gdLst>
                <a:gd name="T0" fmla="*/ 0 w 120"/>
                <a:gd name="T1" fmla="*/ 60 h 120"/>
                <a:gd name="T2" fmla="*/ 120 w 120"/>
                <a:gd name="T3" fmla="*/ 60 h 120"/>
                <a:gd name="T4" fmla="*/ 83 w 120"/>
                <a:gd name="T5" fmla="*/ 24 h 120"/>
                <a:gd name="T6" fmla="*/ 86 w 120"/>
                <a:gd name="T7" fmla="*/ 14 h 120"/>
                <a:gd name="T8" fmla="*/ 86 w 120"/>
                <a:gd name="T9" fmla="*/ 28 h 120"/>
                <a:gd name="T10" fmla="*/ 47 w 120"/>
                <a:gd name="T11" fmla="*/ 77 h 120"/>
                <a:gd name="T12" fmla="*/ 41 w 120"/>
                <a:gd name="T13" fmla="*/ 88 h 120"/>
                <a:gd name="T14" fmla="*/ 38 w 120"/>
                <a:gd name="T15" fmla="*/ 95 h 120"/>
                <a:gd name="T16" fmla="*/ 37 w 120"/>
                <a:gd name="T17" fmla="*/ 110 h 120"/>
                <a:gd name="T18" fmla="*/ 31 w 120"/>
                <a:gd name="T19" fmla="*/ 99 h 120"/>
                <a:gd name="T20" fmla="*/ 26 w 120"/>
                <a:gd name="T21" fmla="*/ 89 h 120"/>
                <a:gd name="T22" fmla="*/ 17 w 120"/>
                <a:gd name="T23" fmla="*/ 82 h 120"/>
                <a:gd name="T24" fmla="*/ 16 w 120"/>
                <a:gd name="T25" fmla="*/ 68 h 120"/>
                <a:gd name="T26" fmla="*/ 15 w 120"/>
                <a:gd name="T27" fmla="*/ 60 h 120"/>
                <a:gd name="T28" fmla="*/ 10 w 120"/>
                <a:gd name="T29" fmla="*/ 54 h 120"/>
                <a:gd name="T30" fmla="*/ 10 w 120"/>
                <a:gd name="T31" fmla="*/ 45 h 120"/>
                <a:gd name="T32" fmla="*/ 38 w 120"/>
                <a:gd name="T33" fmla="*/ 20 h 120"/>
                <a:gd name="T34" fmla="*/ 31 w 120"/>
                <a:gd name="T35" fmla="*/ 20 h 120"/>
                <a:gd name="T36" fmla="*/ 28 w 120"/>
                <a:gd name="T37" fmla="*/ 26 h 120"/>
                <a:gd name="T38" fmla="*/ 32 w 120"/>
                <a:gd name="T39" fmla="*/ 28 h 120"/>
                <a:gd name="T40" fmla="*/ 31 w 120"/>
                <a:gd name="T41" fmla="*/ 24 h 120"/>
                <a:gd name="T42" fmla="*/ 47 w 120"/>
                <a:gd name="T43" fmla="*/ 30 h 120"/>
                <a:gd name="T44" fmla="*/ 41 w 120"/>
                <a:gd name="T45" fmla="*/ 34 h 120"/>
                <a:gd name="T46" fmla="*/ 37 w 120"/>
                <a:gd name="T47" fmla="*/ 36 h 120"/>
                <a:gd name="T48" fmla="*/ 38 w 120"/>
                <a:gd name="T49" fmla="*/ 43 h 120"/>
                <a:gd name="T50" fmla="*/ 33 w 120"/>
                <a:gd name="T51" fmla="*/ 49 h 120"/>
                <a:gd name="T52" fmla="*/ 29 w 120"/>
                <a:gd name="T53" fmla="*/ 51 h 120"/>
                <a:gd name="T54" fmla="*/ 21 w 120"/>
                <a:gd name="T55" fmla="*/ 49 h 120"/>
                <a:gd name="T56" fmla="*/ 15 w 120"/>
                <a:gd name="T57" fmla="*/ 54 h 120"/>
                <a:gd name="T58" fmla="*/ 16 w 120"/>
                <a:gd name="T59" fmla="*/ 58 h 120"/>
                <a:gd name="T60" fmla="*/ 27 w 120"/>
                <a:gd name="T61" fmla="*/ 62 h 120"/>
                <a:gd name="T62" fmla="*/ 41 w 120"/>
                <a:gd name="T63" fmla="*/ 66 h 120"/>
                <a:gd name="T64" fmla="*/ 47 w 120"/>
                <a:gd name="T65" fmla="*/ 77 h 120"/>
                <a:gd name="T66" fmla="*/ 55 w 120"/>
                <a:gd name="T67" fmla="*/ 21 h 120"/>
                <a:gd name="T68" fmla="*/ 44 w 120"/>
                <a:gd name="T69" fmla="*/ 15 h 120"/>
                <a:gd name="T70" fmla="*/ 63 w 120"/>
                <a:gd name="T71" fmla="*/ 10 h 120"/>
                <a:gd name="T72" fmla="*/ 107 w 120"/>
                <a:gd name="T73" fmla="*/ 62 h 120"/>
                <a:gd name="T74" fmla="*/ 92 w 120"/>
                <a:gd name="T75" fmla="*/ 102 h 120"/>
                <a:gd name="T76" fmla="*/ 91 w 120"/>
                <a:gd name="T77" fmla="*/ 92 h 120"/>
                <a:gd name="T78" fmla="*/ 84 w 120"/>
                <a:gd name="T79" fmla="*/ 81 h 120"/>
                <a:gd name="T80" fmla="*/ 66 w 120"/>
                <a:gd name="T81" fmla="*/ 67 h 120"/>
                <a:gd name="T82" fmla="*/ 97 w 120"/>
                <a:gd name="T83" fmla="*/ 56 h 120"/>
                <a:gd name="T84" fmla="*/ 105 w 120"/>
                <a:gd name="T85" fmla="*/ 49 h 120"/>
                <a:gd name="T86" fmla="*/ 93 w 120"/>
                <a:gd name="T87" fmla="*/ 39 h 120"/>
                <a:gd name="T88" fmla="*/ 91 w 120"/>
                <a:gd name="T89" fmla="*/ 52 h 120"/>
                <a:gd name="T90" fmla="*/ 79 w 120"/>
                <a:gd name="T91" fmla="*/ 49 h 120"/>
                <a:gd name="T92" fmla="*/ 73 w 120"/>
                <a:gd name="T93" fmla="*/ 44 h 120"/>
                <a:gd name="T94" fmla="*/ 76 w 120"/>
                <a:gd name="T95" fmla="*/ 35 h 120"/>
                <a:gd name="T96" fmla="*/ 90 w 120"/>
                <a:gd name="T97" fmla="*/ 36 h 120"/>
                <a:gd name="T98" fmla="*/ 100 w 120"/>
                <a:gd name="T99" fmla="*/ 36 h 120"/>
                <a:gd name="T100" fmla="*/ 105 w 120"/>
                <a:gd name="T101" fmla="*/ 32 h 120"/>
                <a:gd name="T102" fmla="*/ 110 w 120"/>
                <a:gd name="T103" fmla="*/ 57 h 120"/>
                <a:gd name="T104" fmla="*/ 107 w 120"/>
                <a:gd name="T105" fmla="*/ 62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20" h="120">
                  <a:moveTo>
                    <a:pt x="60" y="0"/>
                  </a:moveTo>
                  <a:cubicBezTo>
                    <a:pt x="27" y="0"/>
                    <a:pt x="0" y="27"/>
                    <a:pt x="0" y="60"/>
                  </a:cubicBezTo>
                  <a:cubicBezTo>
                    <a:pt x="0" y="93"/>
                    <a:pt x="27" y="120"/>
                    <a:pt x="60" y="120"/>
                  </a:cubicBezTo>
                  <a:cubicBezTo>
                    <a:pt x="93" y="120"/>
                    <a:pt x="120" y="93"/>
                    <a:pt x="120" y="60"/>
                  </a:cubicBezTo>
                  <a:cubicBezTo>
                    <a:pt x="120" y="27"/>
                    <a:pt x="93" y="0"/>
                    <a:pt x="60" y="0"/>
                  </a:cubicBezTo>
                  <a:close/>
                  <a:moveTo>
                    <a:pt x="83" y="24"/>
                  </a:moveTo>
                  <a:cubicBezTo>
                    <a:pt x="87" y="21"/>
                    <a:pt x="87" y="21"/>
                    <a:pt x="87" y="21"/>
                  </a:cubicBezTo>
                  <a:cubicBezTo>
                    <a:pt x="87" y="21"/>
                    <a:pt x="85" y="17"/>
                    <a:pt x="86" y="14"/>
                  </a:cubicBezTo>
                  <a:cubicBezTo>
                    <a:pt x="87" y="14"/>
                    <a:pt x="91" y="16"/>
                    <a:pt x="94" y="20"/>
                  </a:cubicBezTo>
                  <a:cubicBezTo>
                    <a:pt x="92" y="29"/>
                    <a:pt x="86" y="28"/>
                    <a:pt x="86" y="28"/>
                  </a:cubicBezTo>
                  <a:cubicBezTo>
                    <a:pt x="86" y="28"/>
                    <a:pt x="82" y="28"/>
                    <a:pt x="83" y="24"/>
                  </a:cubicBezTo>
                  <a:close/>
                  <a:moveTo>
                    <a:pt x="47" y="77"/>
                  </a:moveTo>
                  <a:cubicBezTo>
                    <a:pt x="46" y="78"/>
                    <a:pt x="45" y="81"/>
                    <a:pt x="44" y="84"/>
                  </a:cubicBezTo>
                  <a:cubicBezTo>
                    <a:pt x="43" y="86"/>
                    <a:pt x="42" y="87"/>
                    <a:pt x="41" y="88"/>
                  </a:cubicBezTo>
                  <a:cubicBezTo>
                    <a:pt x="39" y="89"/>
                    <a:pt x="39" y="91"/>
                    <a:pt x="39" y="91"/>
                  </a:cubicBezTo>
                  <a:cubicBezTo>
                    <a:pt x="38" y="95"/>
                    <a:pt x="38" y="95"/>
                    <a:pt x="38" y="95"/>
                  </a:cubicBezTo>
                  <a:cubicBezTo>
                    <a:pt x="38" y="95"/>
                    <a:pt x="39" y="99"/>
                    <a:pt x="40" y="100"/>
                  </a:cubicBezTo>
                  <a:cubicBezTo>
                    <a:pt x="40" y="102"/>
                    <a:pt x="37" y="110"/>
                    <a:pt x="37" y="110"/>
                  </a:cubicBezTo>
                  <a:cubicBezTo>
                    <a:pt x="34" y="109"/>
                    <a:pt x="33" y="106"/>
                    <a:pt x="32" y="104"/>
                  </a:cubicBezTo>
                  <a:cubicBezTo>
                    <a:pt x="32" y="102"/>
                    <a:pt x="30" y="101"/>
                    <a:pt x="31" y="99"/>
                  </a:cubicBezTo>
                  <a:cubicBezTo>
                    <a:pt x="31" y="96"/>
                    <a:pt x="29" y="95"/>
                    <a:pt x="28" y="94"/>
                  </a:cubicBezTo>
                  <a:cubicBezTo>
                    <a:pt x="27" y="92"/>
                    <a:pt x="26" y="90"/>
                    <a:pt x="26" y="89"/>
                  </a:cubicBezTo>
                  <a:cubicBezTo>
                    <a:pt x="26" y="88"/>
                    <a:pt x="23" y="86"/>
                    <a:pt x="23" y="86"/>
                  </a:cubicBezTo>
                  <a:cubicBezTo>
                    <a:pt x="23" y="86"/>
                    <a:pt x="18" y="83"/>
                    <a:pt x="17" y="82"/>
                  </a:cubicBezTo>
                  <a:cubicBezTo>
                    <a:pt x="16" y="81"/>
                    <a:pt x="15" y="77"/>
                    <a:pt x="15" y="75"/>
                  </a:cubicBezTo>
                  <a:cubicBezTo>
                    <a:pt x="15" y="73"/>
                    <a:pt x="16" y="68"/>
                    <a:pt x="16" y="68"/>
                  </a:cubicBezTo>
                  <a:cubicBezTo>
                    <a:pt x="16" y="68"/>
                    <a:pt x="18" y="66"/>
                    <a:pt x="17" y="65"/>
                  </a:cubicBezTo>
                  <a:cubicBezTo>
                    <a:pt x="15" y="64"/>
                    <a:pt x="15" y="60"/>
                    <a:pt x="15" y="60"/>
                  </a:cubicBezTo>
                  <a:cubicBezTo>
                    <a:pt x="13" y="58"/>
                    <a:pt x="13" y="58"/>
                    <a:pt x="13" y="58"/>
                  </a:cubicBezTo>
                  <a:cubicBezTo>
                    <a:pt x="13" y="58"/>
                    <a:pt x="11" y="55"/>
                    <a:pt x="10" y="54"/>
                  </a:cubicBezTo>
                  <a:cubicBezTo>
                    <a:pt x="10" y="52"/>
                    <a:pt x="10" y="51"/>
                    <a:pt x="11" y="50"/>
                  </a:cubicBezTo>
                  <a:cubicBezTo>
                    <a:pt x="11" y="49"/>
                    <a:pt x="10" y="46"/>
                    <a:pt x="10" y="45"/>
                  </a:cubicBezTo>
                  <a:cubicBezTo>
                    <a:pt x="20" y="20"/>
                    <a:pt x="37" y="15"/>
                    <a:pt x="37" y="15"/>
                  </a:cubicBezTo>
                  <a:cubicBezTo>
                    <a:pt x="38" y="20"/>
                    <a:pt x="38" y="20"/>
                    <a:pt x="38" y="20"/>
                  </a:cubicBezTo>
                  <a:cubicBezTo>
                    <a:pt x="38" y="20"/>
                    <a:pt x="35" y="21"/>
                    <a:pt x="34" y="21"/>
                  </a:cubicBezTo>
                  <a:cubicBezTo>
                    <a:pt x="32" y="20"/>
                    <a:pt x="31" y="20"/>
                    <a:pt x="31" y="20"/>
                  </a:cubicBezTo>
                  <a:cubicBezTo>
                    <a:pt x="29" y="23"/>
                    <a:pt x="29" y="23"/>
                    <a:pt x="29" y="23"/>
                  </a:cubicBezTo>
                  <a:cubicBezTo>
                    <a:pt x="29" y="23"/>
                    <a:pt x="28" y="25"/>
                    <a:pt x="28" y="26"/>
                  </a:cubicBezTo>
                  <a:cubicBezTo>
                    <a:pt x="28" y="27"/>
                    <a:pt x="29" y="29"/>
                    <a:pt x="29" y="29"/>
                  </a:cubicBezTo>
                  <a:cubicBezTo>
                    <a:pt x="29" y="29"/>
                    <a:pt x="32" y="29"/>
                    <a:pt x="32" y="28"/>
                  </a:cubicBezTo>
                  <a:cubicBezTo>
                    <a:pt x="32" y="27"/>
                    <a:pt x="32" y="26"/>
                    <a:pt x="32" y="26"/>
                  </a:cubicBezTo>
                  <a:cubicBezTo>
                    <a:pt x="31" y="24"/>
                    <a:pt x="31" y="24"/>
                    <a:pt x="31" y="24"/>
                  </a:cubicBezTo>
                  <a:cubicBezTo>
                    <a:pt x="31" y="24"/>
                    <a:pt x="34" y="23"/>
                    <a:pt x="40" y="24"/>
                  </a:cubicBezTo>
                  <a:cubicBezTo>
                    <a:pt x="47" y="24"/>
                    <a:pt x="44" y="29"/>
                    <a:pt x="47" y="30"/>
                  </a:cubicBezTo>
                  <a:cubicBezTo>
                    <a:pt x="50" y="31"/>
                    <a:pt x="45" y="35"/>
                    <a:pt x="44" y="37"/>
                  </a:cubicBezTo>
                  <a:cubicBezTo>
                    <a:pt x="43" y="39"/>
                    <a:pt x="41" y="34"/>
                    <a:pt x="41" y="34"/>
                  </a:cubicBezTo>
                  <a:cubicBezTo>
                    <a:pt x="41" y="34"/>
                    <a:pt x="43" y="32"/>
                    <a:pt x="40" y="32"/>
                  </a:cubicBezTo>
                  <a:cubicBezTo>
                    <a:pt x="37" y="31"/>
                    <a:pt x="35" y="36"/>
                    <a:pt x="37" y="36"/>
                  </a:cubicBezTo>
                  <a:cubicBezTo>
                    <a:pt x="38" y="36"/>
                    <a:pt x="40" y="38"/>
                    <a:pt x="39" y="39"/>
                  </a:cubicBezTo>
                  <a:cubicBezTo>
                    <a:pt x="39" y="40"/>
                    <a:pt x="39" y="40"/>
                    <a:pt x="38" y="43"/>
                  </a:cubicBezTo>
                  <a:cubicBezTo>
                    <a:pt x="36" y="46"/>
                    <a:pt x="34" y="48"/>
                    <a:pt x="34" y="48"/>
                  </a:cubicBezTo>
                  <a:cubicBezTo>
                    <a:pt x="34" y="48"/>
                    <a:pt x="32" y="47"/>
                    <a:pt x="33" y="49"/>
                  </a:cubicBezTo>
                  <a:cubicBezTo>
                    <a:pt x="34" y="51"/>
                    <a:pt x="33" y="54"/>
                    <a:pt x="33" y="55"/>
                  </a:cubicBezTo>
                  <a:cubicBezTo>
                    <a:pt x="33" y="57"/>
                    <a:pt x="29" y="54"/>
                    <a:pt x="29" y="51"/>
                  </a:cubicBezTo>
                  <a:cubicBezTo>
                    <a:pt x="28" y="48"/>
                    <a:pt x="25" y="51"/>
                    <a:pt x="24" y="51"/>
                  </a:cubicBezTo>
                  <a:cubicBezTo>
                    <a:pt x="23" y="51"/>
                    <a:pt x="21" y="50"/>
                    <a:pt x="21" y="49"/>
                  </a:cubicBezTo>
                  <a:cubicBezTo>
                    <a:pt x="20" y="48"/>
                    <a:pt x="15" y="52"/>
                    <a:pt x="14" y="52"/>
                  </a:cubicBezTo>
                  <a:cubicBezTo>
                    <a:pt x="13" y="53"/>
                    <a:pt x="13" y="55"/>
                    <a:pt x="15" y="54"/>
                  </a:cubicBezTo>
                  <a:cubicBezTo>
                    <a:pt x="17" y="53"/>
                    <a:pt x="19" y="54"/>
                    <a:pt x="19" y="56"/>
                  </a:cubicBezTo>
                  <a:cubicBezTo>
                    <a:pt x="18" y="58"/>
                    <a:pt x="16" y="57"/>
                    <a:pt x="16" y="58"/>
                  </a:cubicBezTo>
                  <a:cubicBezTo>
                    <a:pt x="17" y="60"/>
                    <a:pt x="19" y="61"/>
                    <a:pt x="19" y="63"/>
                  </a:cubicBezTo>
                  <a:cubicBezTo>
                    <a:pt x="20" y="65"/>
                    <a:pt x="25" y="63"/>
                    <a:pt x="27" y="62"/>
                  </a:cubicBezTo>
                  <a:cubicBezTo>
                    <a:pt x="28" y="62"/>
                    <a:pt x="33" y="61"/>
                    <a:pt x="33" y="63"/>
                  </a:cubicBezTo>
                  <a:cubicBezTo>
                    <a:pt x="34" y="65"/>
                    <a:pt x="39" y="66"/>
                    <a:pt x="41" y="66"/>
                  </a:cubicBezTo>
                  <a:cubicBezTo>
                    <a:pt x="43" y="67"/>
                    <a:pt x="46" y="67"/>
                    <a:pt x="49" y="69"/>
                  </a:cubicBezTo>
                  <a:cubicBezTo>
                    <a:pt x="51" y="72"/>
                    <a:pt x="47" y="76"/>
                    <a:pt x="47" y="77"/>
                  </a:cubicBezTo>
                  <a:close/>
                  <a:moveTo>
                    <a:pt x="59" y="14"/>
                  </a:moveTo>
                  <a:cubicBezTo>
                    <a:pt x="58" y="17"/>
                    <a:pt x="54" y="20"/>
                    <a:pt x="55" y="21"/>
                  </a:cubicBezTo>
                  <a:cubicBezTo>
                    <a:pt x="55" y="22"/>
                    <a:pt x="55" y="27"/>
                    <a:pt x="51" y="23"/>
                  </a:cubicBezTo>
                  <a:cubicBezTo>
                    <a:pt x="47" y="19"/>
                    <a:pt x="43" y="18"/>
                    <a:pt x="44" y="15"/>
                  </a:cubicBezTo>
                  <a:cubicBezTo>
                    <a:pt x="44" y="14"/>
                    <a:pt x="48" y="14"/>
                    <a:pt x="48" y="13"/>
                  </a:cubicBezTo>
                  <a:cubicBezTo>
                    <a:pt x="53" y="7"/>
                    <a:pt x="62" y="8"/>
                    <a:pt x="63" y="10"/>
                  </a:cubicBezTo>
                  <a:cubicBezTo>
                    <a:pt x="61" y="12"/>
                    <a:pt x="59" y="11"/>
                    <a:pt x="59" y="14"/>
                  </a:cubicBezTo>
                  <a:close/>
                  <a:moveTo>
                    <a:pt x="107" y="62"/>
                  </a:moveTo>
                  <a:cubicBezTo>
                    <a:pt x="107" y="62"/>
                    <a:pt x="109" y="65"/>
                    <a:pt x="112" y="65"/>
                  </a:cubicBezTo>
                  <a:cubicBezTo>
                    <a:pt x="110" y="87"/>
                    <a:pt x="92" y="102"/>
                    <a:pt x="92" y="102"/>
                  </a:cubicBezTo>
                  <a:cubicBezTo>
                    <a:pt x="89" y="99"/>
                    <a:pt x="90" y="96"/>
                    <a:pt x="90" y="96"/>
                  </a:cubicBezTo>
                  <a:cubicBezTo>
                    <a:pt x="91" y="92"/>
                    <a:pt x="91" y="92"/>
                    <a:pt x="91" y="92"/>
                  </a:cubicBezTo>
                  <a:cubicBezTo>
                    <a:pt x="91" y="85"/>
                    <a:pt x="91" y="85"/>
                    <a:pt x="91" y="85"/>
                  </a:cubicBezTo>
                  <a:cubicBezTo>
                    <a:pt x="91" y="85"/>
                    <a:pt x="91" y="77"/>
                    <a:pt x="84" y="81"/>
                  </a:cubicBezTo>
                  <a:cubicBezTo>
                    <a:pt x="77" y="83"/>
                    <a:pt x="80" y="83"/>
                    <a:pt x="72" y="83"/>
                  </a:cubicBezTo>
                  <a:cubicBezTo>
                    <a:pt x="64" y="84"/>
                    <a:pt x="66" y="67"/>
                    <a:pt x="66" y="67"/>
                  </a:cubicBezTo>
                  <a:cubicBezTo>
                    <a:pt x="66" y="43"/>
                    <a:pt x="84" y="61"/>
                    <a:pt x="84" y="61"/>
                  </a:cubicBezTo>
                  <a:cubicBezTo>
                    <a:pt x="95" y="69"/>
                    <a:pt x="97" y="56"/>
                    <a:pt x="97" y="56"/>
                  </a:cubicBezTo>
                  <a:cubicBezTo>
                    <a:pt x="104" y="53"/>
                    <a:pt x="104" y="53"/>
                    <a:pt x="104" y="53"/>
                  </a:cubicBezTo>
                  <a:cubicBezTo>
                    <a:pt x="105" y="49"/>
                    <a:pt x="105" y="49"/>
                    <a:pt x="105" y="49"/>
                  </a:cubicBezTo>
                  <a:cubicBezTo>
                    <a:pt x="104" y="44"/>
                    <a:pt x="104" y="44"/>
                    <a:pt x="104" y="44"/>
                  </a:cubicBezTo>
                  <a:cubicBezTo>
                    <a:pt x="93" y="39"/>
                    <a:pt x="93" y="39"/>
                    <a:pt x="93" y="39"/>
                  </a:cubicBezTo>
                  <a:cubicBezTo>
                    <a:pt x="93" y="39"/>
                    <a:pt x="91" y="43"/>
                    <a:pt x="94" y="48"/>
                  </a:cubicBezTo>
                  <a:cubicBezTo>
                    <a:pt x="94" y="48"/>
                    <a:pt x="93" y="53"/>
                    <a:pt x="91" y="52"/>
                  </a:cubicBezTo>
                  <a:cubicBezTo>
                    <a:pt x="84" y="48"/>
                    <a:pt x="84" y="48"/>
                    <a:pt x="84" y="48"/>
                  </a:cubicBezTo>
                  <a:cubicBezTo>
                    <a:pt x="84" y="48"/>
                    <a:pt x="82" y="47"/>
                    <a:pt x="79" y="49"/>
                  </a:cubicBezTo>
                  <a:cubicBezTo>
                    <a:pt x="75" y="52"/>
                    <a:pt x="69" y="49"/>
                    <a:pt x="69" y="49"/>
                  </a:cubicBezTo>
                  <a:cubicBezTo>
                    <a:pt x="69" y="49"/>
                    <a:pt x="69" y="46"/>
                    <a:pt x="73" y="44"/>
                  </a:cubicBezTo>
                  <a:cubicBezTo>
                    <a:pt x="76" y="42"/>
                    <a:pt x="76" y="42"/>
                    <a:pt x="76" y="42"/>
                  </a:cubicBezTo>
                  <a:cubicBezTo>
                    <a:pt x="76" y="42"/>
                    <a:pt x="75" y="38"/>
                    <a:pt x="76" y="35"/>
                  </a:cubicBezTo>
                  <a:cubicBezTo>
                    <a:pt x="77" y="32"/>
                    <a:pt x="78" y="35"/>
                    <a:pt x="81" y="33"/>
                  </a:cubicBezTo>
                  <a:cubicBezTo>
                    <a:pt x="84" y="31"/>
                    <a:pt x="86" y="37"/>
                    <a:pt x="90" y="36"/>
                  </a:cubicBezTo>
                  <a:cubicBezTo>
                    <a:pt x="94" y="36"/>
                    <a:pt x="92" y="35"/>
                    <a:pt x="95" y="33"/>
                  </a:cubicBezTo>
                  <a:cubicBezTo>
                    <a:pt x="98" y="32"/>
                    <a:pt x="100" y="36"/>
                    <a:pt x="100" y="36"/>
                  </a:cubicBezTo>
                  <a:cubicBezTo>
                    <a:pt x="106" y="37"/>
                    <a:pt x="106" y="37"/>
                    <a:pt x="106" y="37"/>
                  </a:cubicBezTo>
                  <a:cubicBezTo>
                    <a:pt x="106" y="37"/>
                    <a:pt x="105" y="30"/>
                    <a:pt x="105" y="32"/>
                  </a:cubicBezTo>
                  <a:cubicBezTo>
                    <a:pt x="109" y="38"/>
                    <a:pt x="114" y="55"/>
                    <a:pt x="112" y="58"/>
                  </a:cubicBezTo>
                  <a:cubicBezTo>
                    <a:pt x="111" y="57"/>
                    <a:pt x="110" y="57"/>
                    <a:pt x="110" y="57"/>
                  </a:cubicBezTo>
                  <a:cubicBezTo>
                    <a:pt x="103" y="57"/>
                    <a:pt x="103" y="57"/>
                    <a:pt x="103" y="57"/>
                  </a:cubicBezTo>
                  <a:lnTo>
                    <a:pt x="107" y="62"/>
                  </a:lnTo>
                  <a:close/>
                </a:path>
              </a:pathLst>
            </a:custGeom>
            <a:solidFill>
              <a:sysClr val="window" lastClr="FFFFFF"/>
            </a:solidFill>
            <a:ln>
              <a:noFill/>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800" b="0" i="0" u="none" strike="noStrike" kern="0" cap="none" spc="0" normalizeH="0" baseline="0" noProof="0">
                <a:ln>
                  <a:noFill/>
                </a:ln>
                <a:solidFill>
                  <a:prstClr val="black"/>
                </a:solidFill>
                <a:effectLst/>
                <a:uLnTx/>
                <a:uFillTx/>
                <a:latin typeface="Century Gothic"/>
                <a:ea typeface="微软雅黑"/>
              </a:endParaRPr>
            </a:p>
          </p:txBody>
        </p:sp>
        <p:sp>
          <p:nvSpPr>
            <p:cNvPr id="65" name="文本框 64"/>
            <p:cNvSpPr txBox="1"/>
            <p:nvPr/>
          </p:nvSpPr>
          <p:spPr>
            <a:xfrm>
              <a:off x="1971295" y="3733578"/>
              <a:ext cx="1434246" cy="338554"/>
            </a:xfrm>
            <a:prstGeom prst="rect">
              <a:avLst/>
            </a:prstGeom>
            <a:noFill/>
          </p:spPr>
          <p:txBody>
            <a:bodyPr wrap="square" rtlCol="0">
              <a:spAutoFit/>
            </a:bodyPr>
            <a:lstStyle/>
            <a:p>
              <a:pPr algn="ctr"/>
              <a:r>
                <a:rPr lang="zh-CN" altLang="en-US" sz="1600" b="1" dirty="0">
                  <a:solidFill>
                    <a:srgbClr val="616264"/>
                  </a:solidFill>
                  <a:latin typeface="Century Gothic"/>
                  <a:ea typeface="微软雅黑"/>
                </a:rPr>
                <a:t>添加标题</a:t>
              </a:r>
              <a:endParaRPr lang="en-US" altLang="zh-CN" sz="1600" b="1" dirty="0">
                <a:solidFill>
                  <a:srgbClr val="616264"/>
                </a:solidFill>
                <a:latin typeface="Century Gothic"/>
                <a:ea typeface="微软雅黑"/>
              </a:endParaRPr>
            </a:p>
          </p:txBody>
        </p:sp>
        <p:sp>
          <p:nvSpPr>
            <p:cNvPr id="66" name="文本框 65"/>
            <p:cNvSpPr txBox="1"/>
            <p:nvPr/>
          </p:nvSpPr>
          <p:spPr>
            <a:xfrm>
              <a:off x="1429660" y="3995619"/>
              <a:ext cx="2517516" cy="586372"/>
            </a:xfrm>
            <a:prstGeom prst="rect">
              <a:avLst/>
            </a:prstGeom>
            <a:noFill/>
          </p:spPr>
          <p:txBody>
            <a:bodyPr wrap="square" rtlCol="0">
              <a:spAutoFit/>
            </a:bodyPr>
            <a:lstStyle/>
            <a:p>
              <a:pPr algn="ctr">
                <a:defRPr/>
              </a:pPr>
              <a:r>
                <a:rPr lang="en-US" altLang="zh-CN" sz="1050" kern="0" dirty="0">
                  <a:solidFill>
                    <a:srgbClr val="8A8B8F"/>
                  </a:solidFill>
                  <a:latin typeface="Arial" pitchFamily="34" charset="0"/>
                  <a:ea typeface="微软雅黑"/>
                  <a:cs typeface="Arial" pitchFamily="34" charset="0"/>
                </a:rPr>
                <a:t>This is a sample text. Insert your desired text here. Again, this is a dummy text, enter your own text here. </a:t>
              </a:r>
            </a:p>
          </p:txBody>
        </p:sp>
      </p:grpSp>
      <p:sp>
        <p:nvSpPr>
          <p:cNvPr id="9" name="e7d195523061f1c0" descr="e7d195523061f1c0dc554706afe4c72a60a25314cbaece805811E654B44695D34D35691164BB3D154CCFD5D798F6FEAD99EAA8F1ADC3D4AFA5BC9ED0BB3A4B45073A038AC38E89AB54D31AA59602B9F1AF515D2DA0EBB7AB45FA3A5B4B65729FCD61772C0E8112D71FCFA6F69E6E615643061221A7D4C3A336328987F7DF8577A0567C5A47397019" hidden="1">
            <a:extLst>
              <a:ext uri="{FF2B5EF4-FFF2-40B4-BE49-F238E27FC236}">
                <a16:creationId xmlns:a16="http://schemas.microsoft.com/office/drawing/2014/main" xmlns="" id="{3D4EA858-7D44-42CC-A3A9-A77263CAFAD2}"/>
              </a:ext>
            </a:extLst>
          </p:cNvPr>
          <p:cNvSpPr txBox="1"/>
          <p:nvPr/>
        </p:nvSpPr>
        <p:spPr>
          <a:xfrm>
            <a:off x="-355600" y="1803400"/>
            <a:ext cx="262251" cy="1016000"/>
          </a:xfrm>
          <a:prstGeom prst="rect">
            <a:avLst/>
          </a:prstGeom>
          <a:noFill/>
        </p:spPr>
        <p:txBody>
          <a:bodyPr vert="wordArtVert" rtlCol="0">
            <a:spAutoFit/>
          </a:bodyPr>
          <a:lstStyle/>
          <a:p>
            <a:r>
              <a:rPr lang="en-US" altLang="zh-CN" sz="100"/>
              <a:t>e7d195523061f1c0dc554706afe4c72a60a25314cbaece805811E654B44695D34D35691164BB3D154CCFD5D798F6FEAD99EAA8F1ADC3D4AFA5BC9ED0BB3A4B45073A038AC38E89AB54D31AA59602B9F1AF515D2DA0EBB7AB45FA3A5B4B65729FCD61772C0E8112D71FCFA6F69E6E615643061221A7D4C3A336328987F7DF8577A0567C5A47397019</a:t>
            </a:r>
            <a:endParaRPr lang="zh-CN" altLang="en-US" sz="100"/>
          </a:p>
        </p:txBody>
      </p:sp>
    </p:spTree>
    <p:extLst>
      <p:ext uri="{BB962C8B-B14F-4D97-AF65-F5344CB8AC3E}">
        <p14:creationId xmlns:p14="http://schemas.microsoft.com/office/powerpoint/2010/main" val="182000463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750"/>
                                        <p:tgtEl>
                                          <p:spTgt spid="2"/>
                                        </p:tgtEl>
                                      </p:cBhvr>
                                    </p:animEffect>
                                  </p:childTnLst>
                                </p:cTn>
                              </p:par>
                            </p:childTnLst>
                          </p:cTn>
                        </p:par>
                        <p:par>
                          <p:cTn id="8" fill="hold">
                            <p:stCondLst>
                              <p:cond delay="750"/>
                            </p:stCondLst>
                            <p:childTnLst>
                              <p:par>
                                <p:cTn id="9" presetID="10" presetClass="entr" presetSubtype="0" fill="hold"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fade">
                                      <p:cBhvr>
                                        <p:cTn id="11" dur="500"/>
                                        <p:tgtEl>
                                          <p:spTgt spid="4"/>
                                        </p:tgtEl>
                                      </p:cBhvr>
                                    </p:animEffect>
                                  </p:childTnLst>
                                </p:cTn>
                              </p:par>
                              <p:par>
                                <p:cTn id="12" presetID="10" presetClass="entr" presetSubtype="0" fill="hold" nodeType="withEffect">
                                  <p:stCondLst>
                                    <p:cond delay="100"/>
                                  </p:stCondLst>
                                  <p:childTnLst>
                                    <p:set>
                                      <p:cBhvr>
                                        <p:cTn id="13" dur="1" fill="hold">
                                          <p:stCondLst>
                                            <p:cond delay="0"/>
                                          </p:stCondLst>
                                        </p:cTn>
                                        <p:tgtEl>
                                          <p:spTgt spid="5"/>
                                        </p:tgtEl>
                                        <p:attrNameLst>
                                          <p:attrName>style.visibility</p:attrName>
                                        </p:attrNameLst>
                                      </p:cBhvr>
                                      <p:to>
                                        <p:strVal val="visible"/>
                                      </p:to>
                                    </p:set>
                                    <p:animEffect transition="in" filter="fade">
                                      <p:cBhvr>
                                        <p:cTn id="14" dur="500"/>
                                        <p:tgtEl>
                                          <p:spTgt spid="5"/>
                                        </p:tgtEl>
                                      </p:cBhvr>
                                    </p:animEffect>
                                  </p:childTnLst>
                                </p:cTn>
                              </p:par>
                              <p:par>
                                <p:cTn id="15" presetID="10" presetClass="entr" presetSubtype="0" fill="hold" nodeType="withEffect">
                                  <p:stCondLst>
                                    <p:cond delay="20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500"/>
                                        <p:tgtEl>
                                          <p:spTgt spid="6"/>
                                        </p:tgtEl>
                                      </p:cBhvr>
                                    </p:animEffect>
                                  </p:childTnLst>
                                </p:cTn>
                              </p:par>
                              <p:par>
                                <p:cTn id="18" presetID="10" presetClass="entr" presetSubtype="0" fill="hold" nodeType="withEffect">
                                  <p:stCondLst>
                                    <p:cond delay="300"/>
                                  </p:stCondLst>
                                  <p:childTnLst>
                                    <p:set>
                                      <p:cBhvr>
                                        <p:cTn id="19" dur="1" fill="hold">
                                          <p:stCondLst>
                                            <p:cond delay="0"/>
                                          </p:stCondLst>
                                        </p:cTn>
                                        <p:tgtEl>
                                          <p:spTgt spid="7"/>
                                        </p:tgtEl>
                                        <p:attrNameLst>
                                          <p:attrName>style.visibility</p:attrName>
                                        </p:attrNameLst>
                                      </p:cBhvr>
                                      <p:to>
                                        <p:strVal val="visible"/>
                                      </p:to>
                                    </p:set>
                                    <p:animEffect transition="in" filter="fade">
                                      <p:cBhvr>
                                        <p:cTn id="20" dur="500"/>
                                        <p:tgtEl>
                                          <p:spTgt spid="7"/>
                                        </p:tgtEl>
                                      </p:cBhvr>
                                    </p:animEffect>
                                  </p:childTnLst>
                                </p:cTn>
                              </p:par>
                              <p:par>
                                <p:cTn id="21" presetID="10" presetClass="entr" presetSubtype="0" fill="hold" nodeType="withEffect">
                                  <p:stCondLst>
                                    <p:cond delay="400"/>
                                  </p:stCondLst>
                                  <p:childTnLst>
                                    <p:set>
                                      <p:cBhvr>
                                        <p:cTn id="22" dur="1" fill="hold">
                                          <p:stCondLst>
                                            <p:cond delay="0"/>
                                          </p:stCondLst>
                                        </p:cTn>
                                        <p:tgtEl>
                                          <p:spTgt spid="8"/>
                                        </p:tgtEl>
                                        <p:attrNameLst>
                                          <p:attrName>style.visibility</p:attrName>
                                        </p:attrNameLst>
                                      </p:cBhvr>
                                      <p:to>
                                        <p:strVal val="visible"/>
                                      </p:to>
                                    </p:set>
                                    <p:animEffect transition="in" filter="fade">
                                      <p:cBhvr>
                                        <p:cTn id="23"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9" name="组合 88" descr="e7d195523061f1c0dc554706afe4c72a60a25314cbaece805811E654B44695D34D35691164BB3D154CCFD5D798F6FEAD99EAA8F1ADC3D4AFA5BC9ED0BB3A4B45073A038AC38E89AB54D31AA59602B9F1AF515D2DA0EBB7AB45FA3A5B4B65729FCD61772C0E8112D71FCFA6F69E6E615643061221A7D4C3A336328987F7DF8577A0567C5A47397019"/>
          <p:cNvGrpSpPr/>
          <p:nvPr/>
        </p:nvGrpSpPr>
        <p:grpSpPr>
          <a:xfrm>
            <a:off x="-25037" y="0"/>
            <a:ext cx="12247825" cy="6856171"/>
            <a:chOff x="-25037" y="0"/>
            <a:chExt cx="12247825" cy="6856171"/>
          </a:xfrm>
        </p:grpSpPr>
        <p:grpSp>
          <p:nvGrpSpPr>
            <p:cNvPr id="88" name="组合 87"/>
            <p:cNvGrpSpPr/>
            <p:nvPr/>
          </p:nvGrpSpPr>
          <p:grpSpPr>
            <a:xfrm>
              <a:off x="-25037" y="6296365"/>
              <a:ext cx="3619030" cy="559806"/>
              <a:chOff x="-25037" y="6296365"/>
              <a:chExt cx="3619030" cy="559806"/>
            </a:xfrm>
          </p:grpSpPr>
          <p:sp>
            <p:nvSpPr>
              <p:cNvPr id="68" name="Freeform 51"/>
              <p:cNvSpPr>
                <a:spLocks/>
              </p:cNvSpPr>
              <p:nvPr/>
            </p:nvSpPr>
            <p:spPr bwMode="auto">
              <a:xfrm>
                <a:off x="1830901" y="6613456"/>
                <a:ext cx="1763092" cy="242715"/>
              </a:xfrm>
              <a:custGeom>
                <a:avLst/>
                <a:gdLst>
                  <a:gd name="T0" fmla="*/ 7572 w 7572"/>
                  <a:gd name="T1" fmla="*/ 1042 h 1042"/>
                  <a:gd name="T2" fmla="*/ 2545 w 7572"/>
                  <a:gd name="T3" fmla="*/ 146 h 1042"/>
                  <a:gd name="T4" fmla="*/ 0 w 7572"/>
                  <a:gd name="T5" fmla="*/ 1042 h 1042"/>
                  <a:gd name="T6" fmla="*/ 7572 w 7572"/>
                  <a:gd name="T7" fmla="*/ 1042 h 1042"/>
                </a:gdLst>
                <a:ahLst/>
                <a:cxnLst>
                  <a:cxn ang="0">
                    <a:pos x="T0" y="T1"/>
                  </a:cxn>
                  <a:cxn ang="0">
                    <a:pos x="T2" y="T3"/>
                  </a:cxn>
                  <a:cxn ang="0">
                    <a:pos x="T4" y="T5"/>
                  </a:cxn>
                  <a:cxn ang="0">
                    <a:pos x="T6" y="T7"/>
                  </a:cxn>
                </a:cxnLst>
                <a:rect l="0" t="0" r="r" b="b"/>
                <a:pathLst>
                  <a:path w="7572" h="1042">
                    <a:moveTo>
                      <a:pt x="7572" y="1042"/>
                    </a:moveTo>
                    <a:cubicBezTo>
                      <a:pt x="7572" y="1042"/>
                      <a:pt x="4451" y="0"/>
                      <a:pt x="2545" y="146"/>
                    </a:cubicBezTo>
                    <a:cubicBezTo>
                      <a:pt x="2545" y="146"/>
                      <a:pt x="924" y="214"/>
                      <a:pt x="0" y="1042"/>
                    </a:cubicBezTo>
                    <a:lnTo>
                      <a:pt x="7572" y="1042"/>
                    </a:lnTo>
                    <a:close/>
                  </a:path>
                </a:pathLst>
              </a:custGeom>
              <a:solidFill>
                <a:srgbClr val="98C03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9" name="Freeform 52"/>
              <p:cNvSpPr>
                <a:spLocks/>
              </p:cNvSpPr>
              <p:nvPr/>
            </p:nvSpPr>
            <p:spPr bwMode="auto">
              <a:xfrm>
                <a:off x="-25037" y="6757126"/>
                <a:ext cx="372006" cy="99045"/>
              </a:xfrm>
              <a:custGeom>
                <a:avLst/>
                <a:gdLst>
                  <a:gd name="T0" fmla="*/ 0 w 3001"/>
                  <a:gd name="T1" fmla="*/ 799 h 799"/>
                  <a:gd name="T2" fmla="*/ 0 w 3001"/>
                  <a:gd name="T3" fmla="*/ 0 h 799"/>
                  <a:gd name="T4" fmla="*/ 3001 w 3001"/>
                  <a:gd name="T5" fmla="*/ 117 h 799"/>
                  <a:gd name="T6" fmla="*/ 1910 w 3001"/>
                  <a:gd name="T7" fmla="*/ 799 h 799"/>
                  <a:gd name="T8" fmla="*/ 0 w 3001"/>
                  <a:gd name="T9" fmla="*/ 799 h 799"/>
                </a:gdLst>
                <a:ahLst/>
                <a:cxnLst>
                  <a:cxn ang="0">
                    <a:pos x="T0" y="T1"/>
                  </a:cxn>
                  <a:cxn ang="0">
                    <a:pos x="T2" y="T3"/>
                  </a:cxn>
                  <a:cxn ang="0">
                    <a:pos x="T4" y="T5"/>
                  </a:cxn>
                  <a:cxn ang="0">
                    <a:pos x="T6" y="T7"/>
                  </a:cxn>
                  <a:cxn ang="0">
                    <a:pos x="T8" y="T9"/>
                  </a:cxn>
                </a:cxnLst>
                <a:rect l="0" t="0" r="r" b="b"/>
                <a:pathLst>
                  <a:path w="3001" h="799">
                    <a:moveTo>
                      <a:pt x="0" y="799"/>
                    </a:moveTo>
                    <a:lnTo>
                      <a:pt x="0" y="0"/>
                    </a:lnTo>
                    <a:lnTo>
                      <a:pt x="3001" y="117"/>
                    </a:lnTo>
                    <a:lnTo>
                      <a:pt x="1910" y="799"/>
                    </a:lnTo>
                    <a:lnTo>
                      <a:pt x="0" y="799"/>
                    </a:lnTo>
                    <a:close/>
                  </a:path>
                </a:pathLst>
              </a:custGeom>
              <a:solidFill>
                <a:srgbClr val="DB465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0" name="Freeform 53"/>
              <p:cNvSpPr>
                <a:spLocks/>
              </p:cNvSpPr>
              <p:nvPr/>
            </p:nvSpPr>
            <p:spPr bwMode="auto">
              <a:xfrm>
                <a:off x="168465" y="6296365"/>
                <a:ext cx="2964642" cy="559806"/>
              </a:xfrm>
              <a:custGeom>
                <a:avLst/>
                <a:gdLst>
                  <a:gd name="T0" fmla="*/ 10753 w 12733"/>
                  <a:gd name="T1" fmla="*/ 1176 h 2404"/>
                  <a:gd name="T2" fmla="*/ 5292 w 12733"/>
                  <a:gd name="T3" fmla="*/ 684 h 2404"/>
                  <a:gd name="T4" fmla="*/ 0 w 12733"/>
                  <a:gd name="T5" fmla="*/ 2404 h 2404"/>
                  <a:gd name="T6" fmla="*/ 3906 w 12733"/>
                  <a:gd name="T7" fmla="*/ 2404 h 2404"/>
                  <a:gd name="T8" fmla="*/ 7578 w 12733"/>
                  <a:gd name="T9" fmla="*/ 1348 h 2404"/>
                  <a:gd name="T10" fmla="*/ 10920 w 12733"/>
                  <a:gd name="T11" fmla="*/ 2404 h 2404"/>
                  <a:gd name="T12" fmla="*/ 12733 w 12733"/>
                  <a:gd name="T13" fmla="*/ 2404 h 2404"/>
                  <a:gd name="T14" fmla="*/ 10753 w 12733"/>
                  <a:gd name="T15" fmla="*/ 1176 h 24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733" h="2404">
                    <a:moveTo>
                      <a:pt x="10753" y="1176"/>
                    </a:moveTo>
                    <a:cubicBezTo>
                      <a:pt x="7884" y="0"/>
                      <a:pt x="5292" y="684"/>
                      <a:pt x="5292" y="684"/>
                    </a:cubicBezTo>
                    <a:cubicBezTo>
                      <a:pt x="2328" y="1104"/>
                      <a:pt x="0" y="2404"/>
                      <a:pt x="0" y="2404"/>
                    </a:cubicBezTo>
                    <a:cubicBezTo>
                      <a:pt x="3906" y="2404"/>
                      <a:pt x="3906" y="2404"/>
                      <a:pt x="3906" y="2404"/>
                    </a:cubicBezTo>
                    <a:cubicBezTo>
                      <a:pt x="5256" y="1702"/>
                      <a:pt x="7578" y="1348"/>
                      <a:pt x="7578" y="1348"/>
                    </a:cubicBezTo>
                    <a:cubicBezTo>
                      <a:pt x="9924" y="928"/>
                      <a:pt x="10920" y="2404"/>
                      <a:pt x="10920" y="2404"/>
                    </a:cubicBezTo>
                    <a:cubicBezTo>
                      <a:pt x="12733" y="2404"/>
                      <a:pt x="12733" y="2404"/>
                      <a:pt x="12733" y="2404"/>
                    </a:cubicBezTo>
                    <a:cubicBezTo>
                      <a:pt x="12433" y="2001"/>
                      <a:pt x="10753" y="1176"/>
                      <a:pt x="10753" y="1176"/>
                    </a:cubicBezTo>
                    <a:close/>
                  </a:path>
                </a:pathLst>
              </a:custGeom>
              <a:solidFill>
                <a:srgbClr val="5EBBD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1" name="Freeform 54"/>
              <p:cNvSpPr>
                <a:spLocks/>
              </p:cNvSpPr>
              <p:nvPr/>
            </p:nvSpPr>
            <p:spPr bwMode="auto">
              <a:xfrm>
                <a:off x="2145265" y="6558542"/>
                <a:ext cx="930324" cy="244574"/>
              </a:xfrm>
              <a:custGeom>
                <a:avLst/>
                <a:gdLst>
                  <a:gd name="T0" fmla="*/ 0 w 3996"/>
                  <a:gd name="T1" fmla="*/ 150 h 1050"/>
                  <a:gd name="T2" fmla="*/ 3996 w 3996"/>
                  <a:gd name="T3" fmla="*/ 1050 h 1050"/>
                  <a:gd name="T4" fmla="*/ 1746 w 3996"/>
                  <a:gd name="T5" fmla="*/ 666 h 1050"/>
                  <a:gd name="T6" fmla="*/ 0 w 3996"/>
                  <a:gd name="T7" fmla="*/ 150 h 1050"/>
                </a:gdLst>
                <a:ahLst/>
                <a:cxnLst>
                  <a:cxn ang="0">
                    <a:pos x="T0" y="T1"/>
                  </a:cxn>
                  <a:cxn ang="0">
                    <a:pos x="T2" y="T3"/>
                  </a:cxn>
                  <a:cxn ang="0">
                    <a:pos x="T4" y="T5"/>
                  </a:cxn>
                  <a:cxn ang="0">
                    <a:pos x="T6" y="T7"/>
                  </a:cxn>
                </a:cxnLst>
                <a:rect l="0" t="0" r="r" b="b"/>
                <a:pathLst>
                  <a:path w="3996" h="1050">
                    <a:moveTo>
                      <a:pt x="0" y="150"/>
                    </a:moveTo>
                    <a:cubicBezTo>
                      <a:pt x="0" y="150"/>
                      <a:pt x="2412" y="0"/>
                      <a:pt x="3996" y="1050"/>
                    </a:cubicBezTo>
                    <a:cubicBezTo>
                      <a:pt x="3996" y="1050"/>
                      <a:pt x="2394" y="612"/>
                      <a:pt x="1746" y="666"/>
                    </a:cubicBezTo>
                    <a:cubicBezTo>
                      <a:pt x="1746" y="666"/>
                      <a:pt x="840" y="72"/>
                      <a:pt x="0" y="150"/>
                    </a:cubicBezTo>
                    <a:close/>
                  </a:path>
                </a:pathLst>
              </a:custGeom>
              <a:solidFill>
                <a:srgbClr val="086DB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2" name="Freeform 55"/>
              <p:cNvSpPr>
                <a:spLocks/>
              </p:cNvSpPr>
              <p:nvPr/>
            </p:nvSpPr>
            <p:spPr bwMode="auto">
              <a:xfrm>
                <a:off x="2551732" y="6680147"/>
                <a:ext cx="581375" cy="176024"/>
              </a:xfrm>
              <a:custGeom>
                <a:avLst/>
                <a:gdLst>
                  <a:gd name="T0" fmla="*/ 684 w 2497"/>
                  <a:gd name="T1" fmla="*/ 756 h 756"/>
                  <a:gd name="T2" fmla="*/ 0 w 2497"/>
                  <a:gd name="T3" fmla="*/ 144 h 756"/>
                  <a:gd name="T4" fmla="*/ 2250 w 2497"/>
                  <a:gd name="T5" fmla="*/ 528 h 756"/>
                  <a:gd name="T6" fmla="*/ 2497 w 2497"/>
                  <a:gd name="T7" fmla="*/ 756 h 756"/>
                  <a:gd name="T8" fmla="*/ 684 w 2497"/>
                  <a:gd name="T9" fmla="*/ 756 h 756"/>
                </a:gdLst>
                <a:ahLst/>
                <a:cxnLst>
                  <a:cxn ang="0">
                    <a:pos x="T0" y="T1"/>
                  </a:cxn>
                  <a:cxn ang="0">
                    <a:pos x="T2" y="T3"/>
                  </a:cxn>
                  <a:cxn ang="0">
                    <a:pos x="T4" y="T5"/>
                  </a:cxn>
                  <a:cxn ang="0">
                    <a:pos x="T6" y="T7"/>
                  </a:cxn>
                  <a:cxn ang="0">
                    <a:pos x="T8" y="T9"/>
                  </a:cxn>
                </a:cxnLst>
                <a:rect l="0" t="0" r="r" b="b"/>
                <a:pathLst>
                  <a:path w="2497" h="756">
                    <a:moveTo>
                      <a:pt x="684" y="756"/>
                    </a:moveTo>
                    <a:cubicBezTo>
                      <a:pt x="684" y="756"/>
                      <a:pt x="150" y="174"/>
                      <a:pt x="0" y="144"/>
                    </a:cubicBezTo>
                    <a:cubicBezTo>
                      <a:pt x="0" y="144"/>
                      <a:pt x="906" y="0"/>
                      <a:pt x="2250" y="528"/>
                    </a:cubicBezTo>
                    <a:cubicBezTo>
                      <a:pt x="2497" y="756"/>
                      <a:pt x="2497" y="756"/>
                      <a:pt x="2497" y="756"/>
                    </a:cubicBezTo>
                    <a:lnTo>
                      <a:pt x="684" y="756"/>
                    </a:lnTo>
                    <a:close/>
                  </a:path>
                </a:pathLst>
              </a:custGeom>
              <a:solidFill>
                <a:srgbClr val="168BC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3" name="Freeform 56"/>
              <p:cNvSpPr>
                <a:spLocks/>
              </p:cNvSpPr>
              <p:nvPr/>
            </p:nvSpPr>
            <p:spPr bwMode="auto">
              <a:xfrm>
                <a:off x="168465" y="6467679"/>
                <a:ext cx="1152462" cy="388492"/>
              </a:xfrm>
              <a:custGeom>
                <a:avLst/>
                <a:gdLst>
                  <a:gd name="T0" fmla="*/ 4950 w 4950"/>
                  <a:gd name="T1" fmla="*/ 0 h 1668"/>
                  <a:gd name="T2" fmla="*/ 1974 w 4950"/>
                  <a:gd name="T3" fmla="*/ 1668 h 1668"/>
                  <a:gd name="T4" fmla="*/ 0 w 4950"/>
                  <a:gd name="T5" fmla="*/ 1668 h 1668"/>
                  <a:gd name="T6" fmla="*/ 4950 w 4950"/>
                  <a:gd name="T7" fmla="*/ 0 h 1668"/>
                </a:gdLst>
                <a:ahLst/>
                <a:cxnLst>
                  <a:cxn ang="0">
                    <a:pos x="T0" y="T1"/>
                  </a:cxn>
                  <a:cxn ang="0">
                    <a:pos x="T2" y="T3"/>
                  </a:cxn>
                  <a:cxn ang="0">
                    <a:pos x="T4" y="T5"/>
                  </a:cxn>
                  <a:cxn ang="0">
                    <a:pos x="T6" y="T7"/>
                  </a:cxn>
                </a:cxnLst>
                <a:rect l="0" t="0" r="r" b="b"/>
                <a:pathLst>
                  <a:path w="4950" h="1668">
                    <a:moveTo>
                      <a:pt x="4950" y="0"/>
                    </a:moveTo>
                    <a:cubicBezTo>
                      <a:pt x="4950" y="0"/>
                      <a:pt x="2796" y="756"/>
                      <a:pt x="1974" y="1668"/>
                    </a:cubicBezTo>
                    <a:cubicBezTo>
                      <a:pt x="0" y="1668"/>
                      <a:pt x="0" y="1668"/>
                      <a:pt x="0" y="1668"/>
                    </a:cubicBezTo>
                    <a:cubicBezTo>
                      <a:pt x="0" y="1668"/>
                      <a:pt x="2196" y="462"/>
                      <a:pt x="4950" y="0"/>
                    </a:cubicBezTo>
                    <a:close/>
                  </a:path>
                </a:pathLst>
              </a:custGeom>
              <a:solidFill>
                <a:srgbClr val="84C5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4" name="Freeform 57"/>
              <p:cNvSpPr>
                <a:spLocks/>
              </p:cNvSpPr>
              <p:nvPr/>
            </p:nvSpPr>
            <p:spPr bwMode="auto">
              <a:xfrm>
                <a:off x="-25037" y="6497553"/>
                <a:ext cx="769795" cy="300109"/>
              </a:xfrm>
              <a:custGeom>
                <a:avLst/>
                <a:gdLst>
                  <a:gd name="T0" fmla="*/ 0 w 3306"/>
                  <a:gd name="T1" fmla="*/ 455 h 1289"/>
                  <a:gd name="T2" fmla="*/ 3306 w 3306"/>
                  <a:gd name="T3" fmla="*/ 499 h 1289"/>
                  <a:gd name="T4" fmla="*/ 1434 w 3306"/>
                  <a:gd name="T5" fmla="*/ 1242 h 1289"/>
                  <a:gd name="T6" fmla="*/ 0 w 3306"/>
                  <a:gd name="T7" fmla="*/ 1115 h 1289"/>
                  <a:gd name="T8" fmla="*/ 0 w 3306"/>
                  <a:gd name="T9" fmla="*/ 455 h 1289"/>
                </a:gdLst>
                <a:ahLst/>
                <a:cxnLst>
                  <a:cxn ang="0">
                    <a:pos x="T0" y="T1"/>
                  </a:cxn>
                  <a:cxn ang="0">
                    <a:pos x="T2" y="T3"/>
                  </a:cxn>
                  <a:cxn ang="0">
                    <a:pos x="T4" y="T5"/>
                  </a:cxn>
                  <a:cxn ang="0">
                    <a:pos x="T6" y="T7"/>
                  </a:cxn>
                  <a:cxn ang="0">
                    <a:pos x="T8" y="T9"/>
                  </a:cxn>
                </a:cxnLst>
                <a:rect l="0" t="0" r="r" b="b"/>
                <a:pathLst>
                  <a:path w="3306" h="1289">
                    <a:moveTo>
                      <a:pt x="0" y="455"/>
                    </a:moveTo>
                    <a:cubicBezTo>
                      <a:pt x="0" y="455"/>
                      <a:pt x="1368" y="0"/>
                      <a:pt x="3306" y="499"/>
                    </a:cubicBezTo>
                    <a:cubicBezTo>
                      <a:pt x="1434" y="1242"/>
                      <a:pt x="1434" y="1242"/>
                      <a:pt x="1434" y="1242"/>
                    </a:cubicBezTo>
                    <a:cubicBezTo>
                      <a:pt x="1434" y="1242"/>
                      <a:pt x="643" y="1289"/>
                      <a:pt x="0" y="1115"/>
                    </a:cubicBezTo>
                    <a:lnTo>
                      <a:pt x="0" y="455"/>
                    </a:lnTo>
                    <a:close/>
                  </a:path>
                </a:pathLst>
              </a:custGeom>
              <a:solidFill>
                <a:srgbClr val="DE667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5" name="Freeform 58"/>
              <p:cNvSpPr>
                <a:spLocks/>
              </p:cNvSpPr>
              <p:nvPr/>
            </p:nvSpPr>
            <p:spPr bwMode="auto">
              <a:xfrm>
                <a:off x="1464846" y="6624737"/>
                <a:ext cx="958587" cy="231434"/>
              </a:xfrm>
              <a:custGeom>
                <a:avLst/>
                <a:gdLst>
                  <a:gd name="T0" fmla="*/ 0 w 4117"/>
                  <a:gd name="T1" fmla="*/ 994 h 994"/>
                  <a:gd name="T2" fmla="*/ 4117 w 4117"/>
                  <a:gd name="T3" fmla="*/ 98 h 994"/>
                  <a:gd name="T4" fmla="*/ 1572 w 4117"/>
                  <a:gd name="T5" fmla="*/ 994 h 994"/>
                  <a:gd name="T6" fmla="*/ 0 w 4117"/>
                  <a:gd name="T7" fmla="*/ 994 h 994"/>
                </a:gdLst>
                <a:ahLst/>
                <a:cxnLst>
                  <a:cxn ang="0">
                    <a:pos x="T0" y="T1"/>
                  </a:cxn>
                  <a:cxn ang="0">
                    <a:pos x="T2" y="T3"/>
                  </a:cxn>
                  <a:cxn ang="0">
                    <a:pos x="T4" y="T5"/>
                  </a:cxn>
                  <a:cxn ang="0">
                    <a:pos x="T6" y="T7"/>
                  </a:cxn>
                </a:cxnLst>
                <a:rect l="0" t="0" r="r" b="b"/>
                <a:pathLst>
                  <a:path w="4117" h="994">
                    <a:moveTo>
                      <a:pt x="0" y="994"/>
                    </a:moveTo>
                    <a:cubicBezTo>
                      <a:pt x="0" y="994"/>
                      <a:pt x="1760" y="0"/>
                      <a:pt x="4117" y="98"/>
                    </a:cubicBezTo>
                    <a:cubicBezTo>
                      <a:pt x="4117" y="98"/>
                      <a:pt x="2748" y="166"/>
                      <a:pt x="1572" y="994"/>
                    </a:cubicBezTo>
                    <a:lnTo>
                      <a:pt x="0" y="994"/>
                    </a:lnTo>
                    <a:close/>
                  </a:path>
                </a:pathLst>
              </a:custGeom>
              <a:solidFill>
                <a:srgbClr val="559A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3" name="组合 2"/>
            <p:cNvGrpSpPr/>
            <p:nvPr/>
          </p:nvGrpSpPr>
          <p:grpSpPr>
            <a:xfrm flipV="1">
              <a:off x="8801100" y="0"/>
              <a:ext cx="3421688" cy="647837"/>
              <a:chOff x="560928" y="4648200"/>
              <a:chExt cx="11661860" cy="2207971"/>
            </a:xfrm>
          </p:grpSpPr>
          <p:sp>
            <p:nvSpPr>
              <p:cNvPr id="78" name="Freeform 50"/>
              <p:cNvSpPr>
                <a:spLocks/>
              </p:cNvSpPr>
              <p:nvPr/>
            </p:nvSpPr>
            <p:spPr bwMode="auto">
              <a:xfrm>
                <a:off x="8435977" y="4648200"/>
                <a:ext cx="3786811" cy="1985747"/>
              </a:xfrm>
              <a:custGeom>
                <a:avLst/>
                <a:gdLst>
                  <a:gd name="T0" fmla="*/ 0 w 5371"/>
                  <a:gd name="T1" fmla="*/ 2116 h 2816"/>
                  <a:gd name="T2" fmla="*/ 5371 w 5371"/>
                  <a:gd name="T3" fmla="*/ 1649 h 2816"/>
                  <a:gd name="T4" fmla="*/ 5371 w 5371"/>
                  <a:gd name="T5" fmla="*/ 2816 h 2816"/>
                  <a:gd name="T6" fmla="*/ 583 w 5371"/>
                  <a:gd name="T7" fmla="*/ 2434 h 2816"/>
                  <a:gd name="T8" fmla="*/ 0 w 5371"/>
                  <a:gd name="T9" fmla="*/ 2116 h 2816"/>
                </a:gdLst>
                <a:ahLst/>
                <a:cxnLst>
                  <a:cxn ang="0">
                    <a:pos x="T0" y="T1"/>
                  </a:cxn>
                  <a:cxn ang="0">
                    <a:pos x="T2" y="T3"/>
                  </a:cxn>
                  <a:cxn ang="0">
                    <a:pos x="T4" y="T5"/>
                  </a:cxn>
                  <a:cxn ang="0">
                    <a:pos x="T6" y="T7"/>
                  </a:cxn>
                  <a:cxn ang="0">
                    <a:pos x="T8" y="T9"/>
                  </a:cxn>
                </a:cxnLst>
                <a:rect l="0" t="0" r="r" b="b"/>
                <a:pathLst>
                  <a:path w="5371" h="2816">
                    <a:moveTo>
                      <a:pt x="0" y="2116"/>
                    </a:moveTo>
                    <a:cubicBezTo>
                      <a:pt x="0" y="2116"/>
                      <a:pt x="2088" y="0"/>
                      <a:pt x="5371" y="1649"/>
                    </a:cubicBezTo>
                    <a:cubicBezTo>
                      <a:pt x="5371" y="2816"/>
                      <a:pt x="5371" y="2816"/>
                      <a:pt x="5371" y="2816"/>
                    </a:cubicBezTo>
                    <a:cubicBezTo>
                      <a:pt x="5371" y="2816"/>
                      <a:pt x="3299" y="1233"/>
                      <a:pt x="583" y="2434"/>
                    </a:cubicBezTo>
                    <a:lnTo>
                      <a:pt x="0" y="2116"/>
                    </a:lnTo>
                    <a:close/>
                  </a:path>
                </a:pathLst>
              </a:custGeom>
              <a:solidFill>
                <a:srgbClr val="F3CC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9" name="Freeform 51"/>
              <p:cNvSpPr>
                <a:spLocks/>
              </p:cNvSpPr>
              <p:nvPr/>
            </p:nvSpPr>
            <p:spPr bwMode="auto">
              <a:xfrm>
                <a:off x="5595118" y="6121182"/>
                <a:ext cx="5338998" cy="734989"/>
              </a:xfrm>
              <a:custGeom>
                <a:avLst/>
                <a:gdLst>
                  <a:gd name="T0" fmla="*/ 7572 w 7572"/>
                  <a:gd name="T1" fmla="*/ 1042 h 1042"/>
                  <a:gd name="T2" fmla="*/ 2545 w 7572"/>
                  <a:gd name="T3" fmla="*/ 146 h 1042"/>
                  <a:gd name="T4" fmla="*/ 0 w 7572"/>
                  <a:gd name="T5" fmla="*/ 1042 h 1042"/>
                  <a:gd name="T6" fmla="*/ 7572 w 7572"/>
                  <a:gd name="T7" fmla="*/ 1042 h 1042"/>
                </a:gdLst>
                <a:ahLst/>
                <a:cxnLst>
                  <a:cxn ang="0">
                    <a:pos x="T0" y="T1"/>
                  </a:cxn>
                  <a:cxn ang="0">
                    <a:pos x="T2" y="T3"/>
                  </a:cxn>
                  <a:cxn ang="0">
                    <a:pos x="T4" y="T5"/>
                  </a:cxn>
                  <a:cxn ang="0">
                    <a:pos x="T6" y="T7"/>
                  </a:cxn>
                </a:cxnLst>
                <a:rect l="0" t="0" r="r" b="b"/>
                <a:pathLst>
                  <a:path w="7572" h="1042">
                    <a:moveTo>
                      <a:pt x="7572" y="1042"/>
                    </a:moveTo>
                    <a:cubicBezTo>
                      <a:pt x="7572" y="1042"/>
                      <a:pt x="4451" y="0"/>
                      <a:pt x="2545" y="146"/>
                    </a:cubicBezTo>
                    <a:cubicBezTo>
                      <a:pt x="2545" y="146"/>
                      <a:pt x="924" y="214"/>
                      <a:pt x="0" y="1042"/>
                    </a:cubicBezTo>
                    <a:lnTo>
                      <a:pt x="7572" y="1042"/>
                    </a:lnTo>
                    <a:close/>
                  </a:path>
                </a:pathLst>
              </a:custGeom>
              <a:solidFill>
                <a:srgbClr val="98C03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0" name="Freeform 53"/>
              <p:cNvSpPr>
                <a:spLocks/>
              </p:cNvSpPr>
              <p:nvPr/>
            </p:nvSpPr>
            <p:spPr bwMode="auto">
              <a:xfrm>
                <a:off x="560928" y="5160966"/>
                <a:ext cx="8977534" cy="1695205"/>
              </a:xfrm>
              <a:custGeom>
                <a:avLst/>
                <a:gdLst>
                  <a:gd name="T0" fmla="*/ 10753 w 12733"/>
                  <a:gd name="T1" fmla="*/ 1176 h 2404"/>
                  <a:gd name="T2" fmla="*/ 5292 w 12733"/>
                  <a:gd name="T3" fmla="*/ 684 h 2404"/>
                  <a:gd name="T4" fmla="*/ 0 w 12733"/>
                  <a:gd name="T5" fmla="*/ 2404 h 2404"/>
                  <a:gd name="T6" fmla="*/ 3906 w 12733"/>
                  <a:gd name="T7" fmla="*/ 2404 h 2404"/>
                  <a:gd name="T8" fmla="*/ 7578 w 12733"/>
                  <a:gd name="T9" fmla="*/ 1348 h 2404"/>
                  <a:gd name="T10" fmla="*/ 10920 w 12733"/>
                  <a:gd name="T11" fmla="*/ 2404 h 2404"/>
                  <a:gd name="T12" fmla="*/ 12733 w 12733"/>
                  <a:gd name="T13" fmla="*/ 2404 h 2404"/>
                  <a:gd name="T14" fmla="*/ 10753 w 12733"/>
                  <a:gd name="T15" fmla="*/ 1176 h 24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733" h="2404">
                    <a:moveTo>
                      <a:pt x="10753" y="1176"/>
                    </a:moveTo>
                    <a:cubicBezTo>
                      <a:pt x="7884" y="0"/>
                      <a:pt x="5292" y="684"/>
                      <a:pt x="5292" y="684"/>
                    </a:cubicBezTo>
                    <a:cubicBezTo>
                      <a:pt x="2328" y="1104"/>
                      <a:pt x="0" y="2404"/>
                      <a:pt x="0" y="2404"/>
                    </a:cubicBezTo>
                    <a:cubicBezTo>
                      <a:pt x="3906" y="2404"/>
                      <a:pt x="3906" y="2404"/>
                      <a:pt x="3906" y="2404"/>
                    </a:cubicBezTo>
                    <a:cubicBezTo>
                      <a:pt x="5256" y="1702"/>
                      <a:pt x="7578" y="1348"/>
                      <a:pt x="7578" y="1348"/>
                    </a:cubicBezTo>
                    <a:cubicBezTo>
                      <a:pt x="9924" y="928"/>
                      <a:pt x="10920" y="2404"/>
                      <a:pt x="10920" y="2404"/>
                    </a:cubicBezTo>
                    <a:cubicBezTo>
                      <a:pt x="12733" y="2404"/>
                      <a:pt x="12733" y="2404"/>
                      <a:pt x="12733" y="2404"/>
                    </a:cubicBezTo>
                    <a:cubicBezTo>
                      <a:pt x="12433" y="2001"/>
                      <a:pt x="10753" y="1176"/>
                      <a:pt x="10753" y="1176"/>
                    </a:cubicBezTo>
                    <a:close/>
                  </a:path>
                </a:pathLst>
              </a:custGeom>
              <a:solidFill>
                <a:srgbClr val="5EBBD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1" name="Freeform 54"/>
              <p:cNvSpPr>
                <a:spLocks/>
              </p:cNvSpPr>
              <p:nvPr/>
            </p:nvSpPr>
            <p:spPr bwMode="auto">
              <a:xfrm>
                <a:off x="6547076" y="5954889"/>
                <a:ext cx="2817210" cy="740620"/>
              </a:xfrm>
              <a:custGeom>
                <a:avLst/>
                <a:gdLst>
                  <a:gd name="T0" fmla="*/ 0 w 3996"/>
                  <a:gd name="T1" fmla="*/ 150 h 1050"/>
                  <a:gd name="T2" fmla="*/ 3996 w 3996"/>
                  <a:gd name="T3" fmla="*/ 1050 h 1050"/>
                  <a:gd name="T4" fmla="*/ 1746 w 3996"/>
                  <a:gd name="T5" fmla="*/ 666 h 1050"/>
                  <a:gd name="T6" fmla="*/ 0 w 3996"/>
                  <a:gd name="T7" fmla="*/ 150 h 1050"/>
                </a:gdLst>
                <a:ahLst/>
                <a:cxnLst>
                  <a:cxn ang="0">
                    <a:pos x="T0" y="T1"/>
                  </a:cxn>
                  <a:cxn ang="0">
                    <a:pos x="T2" y="T3"/>
                  </a:cxn>
                  <a:cxn ang="0">
                    <a:pos x="T4" y="T5"/>
                  </a:cxn>
                  <a:cxn ang="0">
                    <a:pos x="T6" y="T7"/>
                  </a:cxn>
                </a:cxnLst>
                <a:rect l="0" t="0" r="r" b="b"/>
                <a:pathLst>
                  <a:path w="3996" h="1050">
                    <a:moveTo>
                      <a:pt x="0" y="150"/>
                    </a:moveTo>
                    <a:cubicBezTo>
                      <a:pt x="0" y="150"/>
                      <a:pt x="2412" y="0"/>
                      <a:pt x="3996" y="1050"/>
                    </a:cubicBezTo>
                    <a:cubicBezTo>
                      <a:pt x="3996" y="1050"/>
                      <a:pt x="2394" y="612"/>
                      <a:pt x="1746" y="666"/>
                    </a:cubicBezTo>
                    <a:cubicBezTo>
                      <a:pt x="1746" y="666"/>
                      <a:pt x="840" y="72"/>
                      <a:pt x="0" y="150"/>
                    </a:cubicBezTo>
                    <a:close/>
                  </a:path>
                </a:pathLst>
              </a:custGeom>
              <a:solidFill>
                <a:srgbClr val="086DB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2" name="Freeform 55"/>
              <p:cNvSpPr>
                <a:spLocks/>
              </p:cNvSpPr>
              <p:nvPr/>
            </p:nvSpPr>
            <p:spPr bwMode="auto">
              <a:xfrm>
                <a:off x="7777940" y="6323135"/>
                <a:ext cx="1760522" cy="533036"/>
              </a:xfrm>
              <a:custGeom>
                <a:avLst/>
                <a:gdLst>
                  <a:gd name="T0" fmla="*/ 684 w 2497"/>
                  <a:gd name="T1" fmla="*/ 756 h 756"/>
                  <a:gd name="T2" fmla="*/ 0 w 2497"/>
                  <a:gd name="T3" fmla="*/ 144 h 756"/>
                  <a:gd name="T4" fmla="*/ 2250 w 2497"/>
                  <a:gd name="T5" fmla="*/ 528 h 756"/>
                  <a:gd name="T6" fmla="*/ 2497 w 2497"/>
                  <a:gd name="T7" fmla="*/ 756 h 756"/>
                  <a:gd name="T8" fmla="*/ 684 w 2497"/>
                  <a:gd name="T9" fmla="*/ 756 h 756"/>
                </a:gdLst>
                <a:ahLst/>
                <a:cxnLst>
                  <a:cxn ang="0">
                    <a:pos x="T0" y="T1"/>
                  </a:cxn>
                  <a:cxn ang="0">
                    <a:pos x="T2" y="T3"/>
                  </a:cxn>
                  <a:cxn ang="0">
                    <a:pos x="T4" y="T5"/>
                  </a:cxn>
                  <a:cxn ang="0">
                    <a:pos x="T6" y="T7"/>
                  </a:cxn>
                  <a:cxn ang="0">
                    <a:pos x="T8" y="T9"/>
                  </a:cxn>
                </a:cxnLst>
                <a:rect l="0" t="0" r="r" b="b"/>
                <a:pathLst>
                  <a:path w="2497" h="756">
                    <a:moveTo>
                      <a:pt x="684" y="756"/>
                    </a:moveTo>
                    <a:cubicBezTo>
                      <a:pt x="684" y="756"/>
                      <a:pt x="150" y="174"/>
                      <a:pt x="0" y="144"/>
                    </a:cubicBezTo>
                    <a:cubicBezTo>
                      <a:pt x="0" y="144"/>
                      <a:pt x="906" y="0"/>
                      <a:pt x="2250" y="528"/>
                    </a:cubicBezTo>
                    <a:cubicBezTo>
                      <a:pt x="2497" y="756"/>
                      <a:pt x="2497" y="756"/>
                      <a:pt x="2497" y="756"/>
                    </a:cubicBezTo>
                    <a:lnTo>
                      <a:pt x="684" y="756"/>
                    </a:lnTo>
                    <a:close/>
                  </a:path>
                </a:pathLst>
              </a:custGeom>
              <a:solidFill>
                <a:srgbClr val="168BC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3" name="Freeform 56"/>
              <p:cNvSpPr>
                <a:spLocks/>
              </p:cNvSpPr>
              <p:nvPr/>
            </p:nvSpPr>
            <p:spPr bwMode="auto">
              <a:xfrm>
                <a:off x="560928" y="5679738"/>
                <a:ext cx="3489887" cy="1176433"/>
              </a:xfrm>
              <a:custGeom>
                <a:avLst/>
                <a:gdLst>
                  <a:gd name="T0" fmla="*/ 4950 w 4950"/>
                  <a:gd name="T1" fmla="*/ 0 h 1668"/>
                  <a:gd name="T2" fmla="*/ 1974 w 4950"/>
                  <a:gd name="T3" fmla="*/ 1668 h 1668"/>
                  <a:gd name="T4" fmla="*/ 0 w 4950"/>
                  <a:gd name="T5" fmla="*/ 1668 h 1668"/>
                  <a:gd name="T6" fmla="*/ 4950 w 4950"/>
                  <a:gd name="T7" fmla="*/ 0 h 1668"/>
                </a:gdLst>
                <a:ahLst/>
                <a:cxnLst>
                  <a:cxn ang="0">
                    <a:pos x="T0" y="T1"/>
                  </a:cxn>
                  <a:cxn ang="0">
                    <a:pos x="T2" y="T3"/>
                  </a:cxn>
                  <a:cxn ang="0">
                    <a:pos x="T4" y="T5"/>
                  </a:cxn>
                  <a:cxn ang="0">
                    <a:pos x="T6" y="T7"/>
                  </a:cxn>
                </a:cxnLst>
                <a:rect l="0" t="0" r="r" b="b"/>
                <a:pathLst>
                  <a:path w="4950" h="1668">
                    <a:moveTo>
                      <a:pt x="4950" y="0"/>
                    </a:moveTo>
                    <a:cubicBezTo>
                      <a:pt x="4950" y="0"/>
                      <a:pt x="2796" y="756"/>
                      <a:pt x="1974" y="1668"/>
                    </a:cubicBezTo>
                    <a:cubicBezTo>
                      <a:pt x="0" y="1668"/>
                      <a:pt x="0" y="1668"/>
                      <a:pt x="0" y="1668"/>
                    </a:cubicBezTo>
                    <a:cubicBezTo>
                      <a:pt x="0" y="1668"/>
                      <a:pt x="2196" y="462"/>
                      <a:pt x="4950" y="0"/>
                    </a:cubicBezTo>
                    <a:close/>
                  </a:path>
                </a:pathLst>
              </a:custGeom>
              <a:solidFill>
                <a:srgbClr val="84C5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4" name="Freeform 58"/>
              <p:cNvSpPr>
                <a:spLocks/>
              </p:cNvSpPr>
              <p:nvPr/>
            </p:nvSpPr>
            <p:spPr bwMode="auto">
              <a:xfrm>
                <a:off x="4486628" y="6155341"/>
                <a:ext cx="2902796" cy="700830"/>
              </a:xfrm>
              <a:custGeom>
                <a:avLst/>
                <a:gdLst>
                  <a:gd name="T0" fmla="*/ 0 w 4117"/>
                  <a:gd name="T1" fmla="*/ 994 h 994"/>
                  <a:gd name="T2" fmla="*/ 4117 w 4117"/>
                  <a:gd name="T3" fmla="*/ 98 h 994"/>
                  <a:gd name="T4" fmla="*/ 1572 w 4117"/>
                  <a:gd name="T5" fmla="*/ 994 h 994"/>
                  <a:gd name="T6" fmla="*/ 0 w 4117"/>
                  <a:gd name="T7" fmla="*/ 994 h 994"/>
                </a:gdLst>
                <a:ahLst/>
                <a:cxnLst>
                  <a:cxn ang="0">
                    <a:pos x="T0" y="T1"/>
                  </a:cxn>
                  <a:cxn ang="0">
                    <a:pos x="T2" y="T3"/>
                  </a:cxn>
                  <a:cxn ang="0">
                    <a:pos x="T4" y="T5"/>
                  </a:cxn>
                  <a:cxn ang="0">
                    <a:pos x="T6" y="T7"/>
                  </a:cxn>
                </a:cxnLst>
                <a:rect l="0" t="0" r="r" b="b"/>
                <a:pathLst>
                  <a:path w="4117" h="994">
                    <a:moveTo>
                      <a:pt x="0" y="994"/>
                    </a:moveTo>
                    <a:cubicBezTo>
                      <a:pt x="0" y="994"/>
                      <a:pt x="1760" y="0"/>
                      <a:pt x="4117" y="98"/>
                    </a:cubicBezTo>
                    <a:cubicBezTo>
                      <a:pt x="4117" y="98"/>
                      <a:pt x="2748" y="166"/>
                      <a:pt x="1572" y="994"/>
                    </a:cubicBezTo>
                    <a:lnTo>
                      <a:pt x="0" y="994"/>
                    </a:lnTo>
                    <a:close/>
                  </a:path>
                </a:pathLst>
              </a:custGeom>
              <a:solidFill>
                <a:srgbClr val="559A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5" name="Freeform 59"/>
              <p:cNvSpPr>
                <a:spLocks/>
              </p:cNvSpPr>
              <p:nvPr/>
            </p:nvSpPr>
            <p:spPr bwMode="auto">
              <a:xfrm>
                <a:off x="8900320" y="5909844"/>
                <a:ext cx="3322468" cy="946327"/>
              </a:xfrm>
              <a:custGeom>
                <a:avLst/>
                <a:gdLst>
                  <a:gd name="T0" fmla="*/ 0 w 4712"/>
                  <a:gd name="T1" fmla="*/ 612 h 1342"/>
                  <a:gd name="T2" fmla="*/ 2648 w 4712"/>
                  <a:gd name="T3" fmla="*/ 241 h 1342"/>
                  <a:gd name="T4" fmla="*/ 4712 w 4712"/>
                  <a:gd name="T5" fmla="*/ 1027 h 1342"/>
                  <a:gd name="T6" fmla="*/ 4712 w 4712"/>
                  <a:gd name="T7" fmla="*/ 1342 h 1342"/>
                  <a:gd name="T8" fmla="*/ 4588 w 4712"/>
                  <a:gd name="T9" fmla="*/ 1342 h 1342"/>
                  <a:gd name="T10" fmla="*/ 2728 w 4712"/>
                  <a:gd name="T11" fmla="*/ 273 h 1342"/>
                  <a:gd name="T12" fmla="*/ 785 w 4712"/>
                  <a:gd name="T13" fmla="*/ 770 h 1342"/>
                  <a:gd name="T14" fmla="*/ 0 w 4712"/>
                  <a:gd name="T15" fmla="*/ 612 h 134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712" h="1342">
                    <a:moveTo>
                      <a:pt x="0" y="612"/>
                    </a:moveTo>
                    <a:cubicBezTo>
                      <a:pt x="0" y="612"/>
                      <a:pt x="812" y="0"/>
                      <a:pt x="2648" y="241"/>
                    </a:cubicBezTo>
                    <a:cubicBezTo>
                      <a:pt x="2648" y="241"/>
                      <a:pt x="3916" y="394"/>
                      <a:pt x="4712" y="1027"/>
                    </a:cubicBezTo>
                    <a:cubicBezTo>
                      <a:pt x="4712" y="1342"/>
                      <a:pt x="4712" y="1342"/>
                      <a:pt x="4712" y="1342"/>
                    </a:cubicBezTo>
                    <a:cubicBezTo>
                      <a:pt x="4588" y="1342"/>
                      <a:pt x="4588" y="1342"/>
                      <a:pt x="4588" y="1342"/>
                    </a:cubicBezTo>
                    <a:cubicBezTo>
                      <a:pt x="4588" y="1342"/>
                      <a:pt x="4416" y="513"/>
                      <a:pt x="2728" y="273"/>
                    </a:cubicBezTo>
                    <a:cubicBezTo>
                      <a:pt x="2728" y="273"/>
                      <a:pt x="1687" y="104"/>
                      <a:pt x="785" y="770"/>
                    </a:cubicBezTo>
                    <a:lnTo>
                      <a:pt x="0" y="612"/>
                    </a:lnTo>
                    <a:close/>
                  </a:path>
                </a:pathLst>
              </a:custGeom>
              <a:solidFill>
                <a:srgbClr val="E26B1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sp>
        <p:nvSpPr>
          <p:cNvPr id="86" name="Text Placeholder 11" descr="e7d195523061f1c0dc554706afe4c72a60a25314cbaece805811E654B44695D34D35691164BB3D154CCFD5D798F6FEAD99EAA8F1ADC3D4AFA5BC9ED0BB3A4B45073A038AC38E89AB54D31AA59602B9F1AF515D2DA0EBB7AB45FA3A5B4B65729FCD61772C0E8112D71FCFA6F69E6E615643061221A7D4C3A336328987F7DF8577A0567C5A47397019"/>
          <p:cNvSpPr txBox="1">
            <a:spLocks/>
          </p:cNvSpPr>
          <p:nvPr/>
        </p:nvSpPr>
        <p:spPr>
          <a:xfrm>
            <a:off x="2968979" y="169683"/>
            <a:ext cx="6254042" cy="654406"/>
          </a:xfrm>
          <a:prstGeom prst="rect">
            <a:avLst/>
          </a:prstGeom>
        </p:spPr>
        <p:txBody>
          <a:bodyPr anchor="ct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buNone/>
            </a:pPr>
            <a:r>
              <a:rPr lang="en-US" altLang="zh-CN" dirty="0">
                <a:solidFill>
                  <a:schemeClr val="tx1">
                    <a:lumMod val="65000"/>
                    <a:lumOff val="35000"/>
                  </a:schemeClr>
                </a:solidFill>
                <a:latin typeface="微软雅黑" panose="020B0503020204020204" pitchFamily="34" charset="-122"/>
                <a:ea typeface="微软雅黑" panose="020B0503020204020204" pitchFamily="34" charset="-122"/>
              </a:rPr>
              <a:t>MORE THAN </a:t>
            </a:r>
            <a:r>
              <a:rPr lang="en-US" altLang="zh-CN" dirty="0">
                <a:solidFill>
                  <a:srgbClr val="F56A47"/>
                </a:solidFill>
                <a:latin typeface="微软雅黑" panose="020B0503020204020204" pitchFamily="34" charset="-122"/>
                <a:ea typeface="微软雅黑" panose="020B0503020204020204" pitchFamily="34" charset="-122"/>
              </a:rPr>
              <a:t>POWERPOINT</a:t>
            </a:r>
            <a:endParaRPr lang="zh-CN" altLang="en-US" dirty="0">
              <a:solidFill>
                <a:srgbClr val="F56A47"/>
              </a:solidFill>
              <a:latin typeface="微软雅黑" panose="020B0503020204020204" pitchFamily="34" charset="-122"/>
              <a:ea typeface="微软雅黑" panose="020B0503020204020204" pitchFamily="34" charset="-122"/>
            </a:endParaRPr>
          </a:p>
        </p:txBody>
      </p:sp>
      <p:pic>
        <p:nvPicPr>
          <p:cNvPr id="90" name="图片 89" descr="e7d195523061f1c0dc554706afe4c72a60a25314cbaece805811E654B44695D34D35691164BB3D154CCFD5D798F6FEAD99EAA8F1ADC3D4AFA5BC9ED0BB3A4B45073A038AC38E89AB54D31AA59602B9F1AF515D2DA0EBB7AB45FA3A5B4B65729FCD61772C0E8112D71FCFA6F69E6E615643061221A7D4C3A336328987F7DF8577A0567C5A47397019"/>
          <p:cNvPicPr>
            <a:picLocks noChangeAspect="1"/>
          </p:cNvPicPr>
          <p:nvPr/>
        </p:nvPicPr>
        <p:blipFill rotWithShape="1">
          <a:blip r:embed="rId3">
            <a:biLevel thresh="75000"/>
            <a:extLst>
              <a:ext uri="{BEBA8EAE-BF5A-486C-A8C5-ECC9F3942E4B}">
                <a14:imgProps xmlns:a14="http://schemas.microsoft.com/office/drawing/2010/main">
                  <a14:imgLayer r:embed="rId4">
                    <a14:imgEffect>
                      <a14:saturation sat="66000"/>
                    </a14:imgEffect>
                  </a14:imgLayer>
                </a14:imgProps>
              </a:ext>
            </a:extLst>
          </a:blip>
          <a:srcRect t="76775"/>
          <a:stretch/>
        </p:blipFill>
        <p:spPr>
          <a:xfrm rot="10800000" flipV="1">
            <a:off x="762454" y="799094"/>
            <a:ext cx="10776402" cy="45719"/>
          </a:xfrm>
          <a:prstGeom prst="rect">
            <a:avLst/>
          </a:prstGeom>
        </p:spPr>
      </p:pic>
      <p:grpSp>
        <p:nvGrpSpPr>
          <p:cNvPr id="2" name="组合 1" descr="e7d195523061f1c0dc554706afe4c72a60a25314cbaece805811E654B44695D34D35691164BB3D154CCFD5D798F6FEAD99EAA8F1ADC3D4AFA5BC9ED0BB3A4B45073A038AC38E89AB54D31AA59602B9F1AF515D2DA0EBB7AB45FA3A5B4B65729FCD61772C0E8112D71FCFA6F69E6E615643061221A7D4C3A336328987F7DF8577A0567C5A47397019"/>
          <p:cNvGrpSpPr/>
          <p:nvPr/>
        </p:nvGrpSpPr>
        <p:grpSpPr>
          <a:xfrm>
            <a:off x="1686444" y="2763518"/>
            <a:ext cx="8777609" cy="1726366"/>
            <a:chOff x="1686444" y="2763518"/>
            <a:chExt cx="8777609" cy="1726366"/>
          </a:xfrm>
        </p:grpSpPr>
        <p:sp>
          <p:nvSpPr>
            <p:cNvPr id="94" name="Oval 59"/>
            <p:cNvSpPr/>
            <p:nvPr/>
          </p:nvSpPr>
          <p:spPr>
            <a:xfrm rot="21316916">
              <a:off x="3635883" y="3086253"/>
              <a:ext cx="999616" cy="999876"/>
            </a:xfrm>
            <a:prstGeom prst="ellipse">
              <a:avLst/>
            </a:prstGeom>
            <a:gradFill>
              <a:gsLst>
                <a:gs pos="53000">
                  <a:srgbClr val="F2F2F2"/>
                </a:gs>
                <a:gs pos="100000">
                  <a:sysClr val="window" lastClr="FFFFFF"/>
                </a:gs>
                <a:gs pos="0">
                  <a:srgbClr val="D7D7D7"/>
                </a:gs>
              </a:gsLst>
              <a:lin ang="3600000" scaled="0"/>
            </a:gradFill>
            <a:ln w="28575">
              <a:gradFill>
                <a:gsLst>
                  <a:gs pos="22000">
                    <a:sysClr val="window" lastClr="FFFFFF"/>
                  </a:gs>
                  <a:gs pos="58000">
                    <a:srgbClr val="EEEEEE"/>
                  </a:gs>
                  <a:gs pos="100000">
                    <a:srgbClr val="FAFAFA"/>
                  </a:gs>
                </a:gsLst>
                <a:lin ang="3600000" scaled="0"/>
              </a:gradFill>
            </a:ln>
            <a:effectLst>
              <a:outerShdw blurRad="317500" dist="127000" dir="2700000" algn="tl" rotWithShape="0">
                <a:prstClr val="black">
                  <a:alpha val="30000"/>
                </a:prstClr>
              </a:outerShdw>
            </a:effectLst>
          </p:spPr>
          <p:txBody>
            <a:bodyPr vert="horz" wrap="square" lIns="91440" tIns="45720" rIns="91440" bIns="45720" numCol="1" anchor="t" anchorCtr="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bg-BG" sz="1600" b="0" i="0" u="none" strike="noStrike" kern="0" cap="none" spc="0" normalizeH="0" baseline="0" noProof="0">
                <a:ln>
                  <a:noFill/>
                </a:ln>
                <a:solidFill>
                  <a:prstClr val="black"/>
                </a:solidFill>
                <a:effectLst/>
                <a:uLnTx/>
                <a:uFillTx/>
                <a:latin typeface="Century Gothic"/>
                <a:ea typeface="微软雅黑"/>
              </a:endParaRPr>
            </a:p>
          </p:txBody>
        </p:sp>
        <p:cxnSp>
          <p:nvCxnSpPr>
            <p:cNvPr id="95" name="直接连接符 84"/>
            <p:cNvCxnSpPr/>
            <p:nvPr/>
          </p:nvCxnSpPr>
          <p:spPr>
            <a:xfrm flipV="1">
              <a:off x="4669605" y="3601458"/>
              <a:ext cx="846758" cy="1"/>
            </a:xfrm>
            <a:prstGeom prst="line">
              <a:avLst/>
            </a:prstGeom>
            <a:noFill/>
            <a:ln w="38100" cap="flat" cmpd="sng" algn="ctr">
              <a:solidFill>
                <a:srgbClr val="828386"/>
              </a:solidFill>
              <a:prstDash val="solid"/>
              <a:miter lim="800000"/>
              <a:tailEnd type="oval"/>
            </a:ln>
            <a:effectLst/>
          </p:spPr>
        </p:cxnSp>
        <p:sp>
          <p:nvSpPr>
            <p:cNvPr id="96" name="弧形 85"/>
            <p:cNvSpPr/>
            <p:nvPr/>
          </p:nvSpPr>
          <p:spPr>
            <a:xfrm rot="16200000">
              <a:off x="3726040" y="3134378"/>
              <a:ext cx="932433" cy="932433"/>
            </a:xfrm>
            <a:prstGeom prst="arc">
              <a:avLst>
                <a:gd name="adj1" fmla="val 2657162"/>
                <a:gd name="adj2" fmla="val 8176062"/>
              </a:avLst>
            </a:prstGeom>
            <a:noFill/>
            <a:ln w="38100" cap="flat" cmpd="sng" algn="ctr">
              <a:solidFill>
                <a:srgbClr val="828386"/>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50" b="0" i="0" u="none" strike="noStrike" kern="0" cap="none" spc="0" normalizeH="0" baseline="0" noProof="0">
                <a:ln>
                  <a:noFill/>
                </a:ln>
                <a:solidFill>
                  <a:prstClr val="white"/>
                </a:solidFill>
                <a:effectLst/>
                <a:uLnTx/>
                <a:uFillTx/>
                <a:latin typeface="Century Gothic"/>
                <a:ea typeface="微软雅黑"/>
                <a:cs typeface="+mn-cs"/>
              </a:endParaRPr>
            </a:p>
          </p:txBody>
        </p:sp>
        <p:grpSp>
          <p:nvGrpSpPr>
            <p:cNvPr id="97" name="Group 53"/>
            <p:cNvGrpSpPr/>
            <p:nvPr/>
          </p:nvGrpSpPr>
          <p:grpSpPr>
            <a:xfrm>
              <a:off x="1686444" y="3094147"/>
              <a:ext cx="999616" cy="999876"/>
              <a:chOff x="7683929" y="9649657"/>
              <a:chExt cx="1999231" cy="1999752"/>
            </a:xfrm>
          </p:grpSpPr>
          <p:grpSp>
            <p:nvGrpSpPr>
              <p:cNvPr id="98" name="Group 78"/>
              <p:cNvGrpSpPr/>
              <p:nvPr/>
            </p:nvGrpSpPr>
            <p:grpSpPr>
              <a:xfrm rot="21316916">
                <a:off x="7683929" y="9649657"/>
                <a:ext cx="1999231" cy="1999752"/>
                <a:chOff x="5013110" y="5059616"/>
                <a:chExt cx="3378533" cy="3379413"/>
              </a:xfrm>
            </p:grpSpPr>
            <p:sp>
              <p:nvSpPr>
                <p:cNvPr id="100" name="Oval 81"/>
                <p:cNvSpPr/>
                <p:nvPr/>
              </p:nvSpPr>
              <p:spPr>
                <a:xfrm>
                  <a:off x="5013110" y="5059616"/>
                  <a:ext cx="3378533" cy="3379413"/>
                </a:xfrm>
                <a:prstGeom prst="ellipse">
                  <a:avLst/>
                </a:prstGeom>
                <a:gradFill>
                  <a:gsLst>
                    <a:gs pos="53000">
                      <a:srgbClr val="F2F2F2"/>
                    </a:gs>
                    <a:gs pos="100000">
                      <a:sysClr val="window" lastClr="FFFFFF"/>
                    </a:gs>
                    <a:gs pos="0">
                      <a:srgbClr val="D7D7D7"/>
                    </a:gs>
                  </a:gsLst>
                  <a:lin ang="3600000" scaled="0"/>
                </a:gradFill>
                <a:ln w="28575">
                  <a:gradFill>
                    <a:gsLst>
                      <a:gs pos="22000">
                        <a:sysClr val="window" lastClr="FFFFFF"/>
                      </a:gs>
                      <a:gs pos="58000">
                        <a:srgbClr val="EEEEEE"/>
                      </a:gs>
                      <a:gs pos="100000">
                        <a:srgbClr val="FAFAFA"/>
                      </a:gs>
                    </a:gsLst>
                    <a:lin ang="3600000" scaled="0"/>
                  </a:gradFill>
                </a:ln>
                <a:effectLst>
                  <a:outerShdw blurRad="317500" dist="127000" dir="2700000" algn="tl" rotWithShape="0">
                    <a:prstClr val="black">
                      <a:alpha val="30000"/>
                    </a:prstClr>
                  </a:outerShdw>
                </a:effectLst>
              </p:spPr>
              <p:txBody>
                <a:bodyPr vert="horz" wrap="square" lIns="91440" tIns="45720" rIns="91440" bIns="45720" numCol="1" anchor="t" anchorCtr="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bg-BG" sz="1600" b="0" i="0" u="none" strike="noStrike" kern="0" cap="none" spc="0" normalizeH="0" baseline="0" noProof="0">
                    <a:ln>
                      <a:noFill/>
                    </a:ln>
                    <a:solidFill>
                      <a:prstClr val="black"/>
                    </a:solidFill>
                    <a:effectLst/>
                    <a:uLnTx/>
                    <a:uFillTx/>
                    <a:latin typeface="Century Gothic"/>
                    <a:ea typeface="微软雅黑"/>
                  </a:endParaRPr>
                </a:p>
              </p:txBody>
            </p:sp>
            <p:sp>
              <p:nvSpPr>
                <p:cNvPr id="101" name="Oval 82"/>
                <p:cNvSpPr/>
                <p:nvPr/>
              </p:nvSpPr>
              <p:spPr>
                <a:xfrm>
                  <a:off x="5286104" y="5332682"/>
                  <a:ext cx="2832538" cy="2833275"/>
                </a:xfrm>
                <a:prstGeom prst="ellipse">
                  <a:avLst/>
                </a:prstGeom>
                <a:gradFill>
                  <a:gsLst>
                    <a:gs pos="0">
                      <a:srgbClr val="F35833"/>
                    </a:gs>
                    <a:gs pos="100000">
                      <a:srgbClr val="F67352"/>
                    </a:gs>
                  </a:gsLst>
                  <a:lin ang="5400000" scaled="1"/>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bg-BG" sz="1800" b="0" i="0" u="none" strike="noStrike" kern="0" cap="none" spc="0" normalizeH="0" baseline="0" noProof="0">
                    <a:ln>
                      <a:noFill/>
                    </a:ln>
                    <a:solidFill>
                      <a:prstClr val="white"/>
                    </a:solidFill>
                    <a:effectLst/>
                    <a:uLnTx/>
                    <a:uFillTx/>
                    <a:latin typeface="Century Gothic"/>
                    <a:ea typeface="微软雅黑"/>
                    <a:cs typeface="+mn-cs"/>
                  </a:endParaRPr>
                </a:p>
              </p:txBody>
            </p:sp>
          </p:grpSp>
          <p:sp>
            <p:nvSpPr>
              <p:cNvPr id="99" name="Freeform 3"/>
              <p:cNvSpPr>
                <a:spLocks noChangeArrowheads="1"/>
              </p:cNvSpPr>
              <p:nvPr/>
            </p:nvSpPr>
            <p:spPr bwMode="auto">
              <a:xfrm>
                <a:off x="8300770" y="10295371"/>
                <a:ext cx="804670" cy="648009"/>
              </a:xfrm>
              <a:custGeom>
                <a:avLst/>
                <a:gdLst>
                  <a:gd name="T0" fmla="*/ 487 w 497"/>
                  <a:gd name="T1" fmla="*/ 71 h 400"/>
                  <a:gd name="T2" fmla="*/ 487 w 497"/>
                  <a:gd name="T3" fmla="*/ 71 h 400"/>
                  <a:gd name="T4" fmla="*/ 372 w 497"/>
                  <a:gd name="T5" fmla="*/ 0 h 400"/>
                  <a:gd name="T6" fmla="*/ 354 w 497"/>
                  <a:gd name="T7" fmla="*/ 0 h 400"/>
                  <a:gd name="T8" fmla="*/ 248 w 497"/>
                  <a:gd name="T9" fmla="*/ 71 h 400"/>
                  <a:gd name="T10" fmla="*/ 142 w 497"/>
                  <a:gd name="T11" fmla="*/ 0 h 400"/>
                  <a:gd name="T12" fmla="*/ 123 w 497"/>
                  <a:gd name="T13" fmla="*/ 0 h 400"/>
                  <a:gd name="T14" fmla="*/ 8 w 497"/>
                  <a:gd name="T15" fmla="*/ 71 h 400"/>
                  <a:gd name="T16" fmla="*/ 0 w 497"/>
                  <a:gd name="T17" fmla="*/ 89 h 400"/>
                  <a:gd name="T18" fmla="*/ 0 w 497"/>
                  <a:gd name="T19" fmla="*/ 382 h 400"/>
                  <a:gd name="T20" fmla="*/ 8 w 497"/>
                  <a:gd name="T21" fmla="*/ 390 h 400"/>
                  <a:gd name="T22" fmla="*/ 26 w 497"/>
                  <a:gd name="T23" fmla="*/ 390 h 400"/>
                  <a:gd name="T24" fmla="*/ 132 w 497"/>
                  <a:gd name="T25" fmla="*/ 328 h 400"/>
                  <a:gd name="T26" fmla="*/ 239 w 497"/>
                  <a:gd name="T27" fmla="*/ 390 h 400"/>
                  <a:gd name="T28" fmla="*/ 257 w 497"/>
                  <a:gd name="T29" fmla="*/ 390 h 400"/>
                  <a:gd name="T30" fmla="*/ 363 w 497"/>
                  <a:gd name="T31" fmla="*/ 328 h 400"/>
                  <a:gd name="T32" fmla="*/ 470 w 497"/>
                  <a:gd name="T33" fmla="*/ 390 h 400"/>
                  <a:gd name="T34" fmla="*/ 478 w 497"/>
                  <a:gd name="T35" fmla="*/ 399 h 400"/>
                  <a:gd name="T36" fmla="*/ 487 w 497"/>
                  <a:gd name="T37" fmla="*/ 390 h 400"/>
                  <a:gd name="T38" fmla="*/ 496 w 497"/>
                  <a:gd name="T39" fmla="*/ 382 h 400"/>
                  <a:gd name="T40" fmla="*/ 496 w 497"/>
                  <a:gd name="T41" fmla="*/ 89 h 400"/>
                  <a:gd name="T42" fmla="*/ 487 w 497"/>
                  <a:gd name="T43" fmla="*/ 71 h 400"/>
                  <a:gd name="T44" fmla="*/ 115 w 497"/>
                  <a:gd name="T45" fmla="*/ 293 h 400"/>
                  <a:gd name="T46" fmla="*/ 115 w 497"/>
                  <a:gd name="T47" fmla="*/ 293 h 400"/>
                  <a:gd name="T48" fmla="*/ 35 w 497"/>
                  <a:gd name="T49" fmla="*/ 346 h 400"/>
                  <a:gd name="T50" fmla="*/ 35 w 497"/>
                  <a:gd name="T51" fmla="*/ 98 h 400"/>
                  <a:gd name="T52" fmla="*/ 115 w 497"/>
                  <a:gd name="T53" fmla="*/ 44 h 400"/>
                  <a:gd name="T54" fmla="*/ 115 w 497"/>
                  <a:gd name="T55" fmla="*/ 293 h 400"/>
                  <a:gd name="T56" fmla="*/ 230 w 497"/>
                  <a:gd name="T57" fmla="*/ 346 h 400"/>
                  <a:gd name="T58" fmla="*/ 230 w 497"/>
                  <a:gd name="T59" fmla="*/ 346 h 400"/>
                  <a:gd name="T60" fmla="*/ 150 w 497"/>
                  <a:gd name="T61" fmla="*/ 293 h 400"/>
                  <a:gd name="T62" fmla="*/ 150 w 497"/>
                  <a:gd name="T63" fmla="*/ 44 h 400"/>
                  <a:gd name="T64" fmla="*/ 230 w 497"/>
                  <a:gd name="T65" fmla="*/ 98 h 400"/>
                  <a:gd name="T66" fmla="*/ 230 w 497"/>
                  <a:gd name="T67" fmla="*/ 346 h 400"/>
                  <a:gd name="T68" fmla="*/ 345 w 497"/>
                  <a:gd name="T69" fmla="*/ 293 h 400"/>
                  <a:gd name="T70" fmla="*/ 345 w 497"/>
                  <a:gd name="T71" fmla="*/ 293 h 400"/>
                  <a:gd name="T72" fmla="*/ 266 w 497"/>
                  <a:gd name="T73" fmla="*/ 346 h 400"/>
                  <a:gd name="T74" fmla="*/ 266 w 497"/>
                  <a:gd name="T75" fmla="*/ 98 h 400"/>
                  <a:gd name="T76" fmla="*/ 345 w 497"/>
                  <a:gd name="T77" fmla="*/ 44 h 400"/>
                  <a:gd name="T78" fmla="*/ 345 w 497"/>
                  <a:gd name="T79" fmla="*/ 293 h 400"/>
                  <a:gd name="T80" fmla="*/ 461 w 497"/>
                  <a:gd name="T81" fmla="*/ 346 h 400"/>
                  <a:gd name="T82" fmla="*/ 461 w 497"/>
                  <a:gd name="T83" fmla="*/ 346 h 400"/>
                  <a:gd name="T84" fmla="*/ 380 w 497"/>
                  <a:gd name="T85" fmla="*/ 293 h 400"/>
                  <a:gd name="T86" fmla="*/ 380 w 497"/>
                  <a:gd name="T87" fmla="*/ 44 h 400"/>
                  <a:gd name="T88" fmla="*/ 461 w 497"/>
                  <a:gd name="T89" fmla="*/ 98 h 400"/>
                  <a:gd name="T90" fmla="*/ 461 w 497"/>
                  <a:gd name="T91" fmla="*/ 346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497" h="400">
                    <a:moveTo>
                      <a:pt x="487" y="71"/>
                    </a:moveTo>
                    <a:lnTo>
                      <a:pt x="487" y="71"/>
                    </a:lnTo>
                    <a:cubicBezTo>
                      <a:pt x="372" y="0"/>
                      <a:pt x="372" y="0"/>
                      <a:pt x="372" y="0"/>
                    </a:cubicBezTo>
                    <a:cubicBezTo>
                      <a:pt x="363" y="0"/>
                      <a:pt x="363" y="0"/>
                      <a:pt x="354" y="0"/>
                    </a:cubicBezTo>
                    <a:cubicBezTo>
                      <a:pt x="248" y="71"/>
                      <a:pt x="248" y="71"/>
                      <a:pt x="248" y="71"/>
                    </a:cubicBezTo>
                    <a:cubicBezTo>
                      <a:pt x="142" y="0"/>
                      <a:pt x="142" y="0"/>
                      <a:pt x="142" y="0"/>
                    </a:cubicBezTo>
                    <a:cubicBezTo>
                      <a:pt x="132" y="0"/>
                      <a:pt x="132" y="0"/>
                      <a:pt x="123" y="0"/>
                    </a:cubicBezTo>
                    <a:cubicBezTo>
                      <a:pt x="8" y="71"/>
                      <a:pt x="8" y="71"/>
                      <a:pt x="8" y="71"/>
                    </a:cubicBezTo>
                    <a:cubicBezTo>
                      <a:pt x="0" y="80"/>
                      <a:pt x="0" y="80"/>
                      <a:pt x="0" y="89"/>
                    </a:cubicBezTo>
                    <a:cubicBezTo>
                      <a:pt x="0" y="382"/>
                      <a:pt x="0" y="382"/>
                      <a:pt x="0" y="382"/>
                    </a:cubicBezTo>
                    <a:cubicBezTo>
                      <a:pt x="0" y="382"/>
                      <a:pt x="0" y="390"/>
                      <a:pt x="8" y="390"/>
                    </a:cubicBezTo>
                    <a:cubicBezTo>
                      <a:pt x="8" y="399"/>
                      <a:pt x="17" y="399"/>
                      <a:pt x="26" y="390"/>
                    </a:cubicBezTo>
                    <a:cubicBezTo>
                      <a:pt x="132" y="328"/>
                      <a:pt x="132" y="328"/>
                      <a:pt x="132" y="328"/>
                    </a:cubicBezTo>
                    <a:cubicBezTo>
                      <a:pt x="239" y="390"/>
                      <a:pt x="239" y="390"/>
                      <a:pt x="239" y="390"/>
                    </a:cubicBezTo>
                    <a:cubicBezTo>
                      <a:pt x="248" y="399"/>
                      <a:pt x="248" y="399"/>
                      <a:pt x="257" y="390"/>
                    </a:cubicBezTo>
                    <a:cubicBezTo>
                      <a:pt x="363" y="328"/>
                      <a:pt x="363" y="328"/>
                      <a:pt x="363" y="328"/>
                    </a:cubicBezTo>
                    <a:cubicBezTo>
                      <a:pt x="470" y="390"/>
                      <a:pt x="470" y="390"/>
                      <a:pt x="470" y="390"/>
                    </a:cubicBezTo>
                    <a:cubicBezTo>
                      <a:pt x="470" y="399"/>
                      <a:pt x="478" y="399"/>
                      <a:pt x="478" y="399"/>
                    </a:cubicBezTo>
                    <a:cubicBezTo>
                      <a:pt x="478" y="399"/>
                      <a:pt x="487" y="399"/>
                      <a:pt x="487" y="390"/>
                    </a:cubicBezTo>
                    <a:cubicBezTo>
                      <a:pt x="496" y="390"/>
                      <a:pt x="496" y="382"/>
                      <a:pt x="496" y="382"/>
                    </a:cubicBezTo>
                    <a:cubicBezTo>
                      <a:pt x="496" y="89"/>
                      <a:pt x="496" y="89"/>
                      <a:pt x="496" y="89"/>
                    </a:cubicBezTo>
                    <a:cubicBezTo>
                      <a:pt x="496" y="80"/>
                      <a:pt x="496" y="80"/>
                      <a:pt x="487" y="71"/>
                    </a:cubicBezTo>
                    <a:close/>
                    <a:moveTo>
                      <a:pt x="115" y="293"/>
                    </a:moveTo>
                    <a:lnTo>
                      <a:pt x="115" y="293"/>
                    </a:lnTo>
                    <a:cubicBezTo>
                      <a:pt x="35" y="346"/>
                      <a:pt x="35" y="346"/>
                      <a:pt x="35" y="346"/>
                    </a:cubicBezTo>
                    <a:cubicBezTo>
                      <a:pt x="35" y="98"/>
                      <a:pt x="35" y="98"/>
                      <a:pt x="35" y="98"/>
                    </a:cubicBezTo>
                    <a:cubicBezTo>
                      <a:pt x="115" y="44"/>
                      <a:pt x="115" y="44"/>
                      <a:pt x="115" y="44"/>
                    </a:cubicBezTo>
                    <a:lnTo>
                      <a:pt x="115" y="293"/>
                    </a:lnTo>
                    <a:close/>
                    <a:moveTo>
                      <a:pt x="230" y="346"/>
                    </a:moveTo>
                    <a:lnTo>
                      <a:pt x="230" y="346"/>
                    </a:lnTo>
                    <a:cubicBezTo>
                      <a:pt x="150" y="293"/>
                      <a:pt x="150" y="293"/>
                      <a:pt x="150" y="293"/>
                    </a:cubicBezTo>
                    <a:cubicBezTo>
                      <a:pt x="150" y="44"/>
                      <a:pt x="150" y="44"/>
                      <a:pt x="150" y="44"/>
                    </a:cubicBezTo>
                    <a:cubicBezTo>
                      <a:pt x="230" y="98"/>
                      <a:pt x="230" y="98"/>
                      <a:pt x="230" y="98"/>
                    </a:cubicBezTo>
                    <a:lnTo>
                      <a:pt x="230" y="346"/>
                    </a:lnTo>
                    <a:close/>
                    <a:moveTo>
                      <a:pt x="345" y="293"/>
                    </a:moveTo>
                    <a:lnTo>
                      <a:pt x="345" y="293"/>
                    </a:lnTo>
                    <a:cubicBezTo>
                      <a:pt x="266" y="346"/>
                      <a:pt x="266" y="346"/>
                      <a:pt x="266" y="346"/>
                    </a:cubicBezTo>
                    <a:cubicBezTo>
                      <a:pt x="266" y="98"/>
                      <a:pt x="266" y="98"/>
                      <a:pt x="266" y="98"/>
                    </a:cubicBezTo>
                    <a:cubicBezTo>
                      <a:pt x="345" y="44"/>
                      <a:pt x="345" y="44"/>
                      <a:pt x="345" y="44"/>
                    </a:cubicBezTo>
                    <a:lnTo>
                      <a:pt x="345" y="293"/>
                    </a:lnTo>
                    <a:close/>
                    <a:moveTo>
                      <a:pt x="461" y="346"/>
                    </a:moveTo>
                    <a:lnTo>
                      <a:pt x="461" y="346"/>
                    </a:lnTo>
                    <a:cubicBezTo>
                      <a:pt x="380" y="293"/>
                      <a:pt x="380" y="293"/>
                      <a:pt x="380" y="293"/>
                    </a:cubicBezTo>
                    <a:cubicBezTo>
                      <a:pt x="380" y="44"/>
                      <a:pt x="380" y="44"/>
                      <a:pt x="380" y="44"/>
                    </a:cubicBezTo>
                    <a:cubicBezTo>
                      <a:pt x="461" y="98"/>
                      <a:pt x="461" y="98"/>
                      <a:pt x="461" y="98"/>
                    </a:cubicBezTo>
                    <a:lnTo>
                      <a:pt x="461" y="346"/>
                    </a:lnTo>
                    <a:close/>
                  </a:path>
                </a:pathLst>
              </a:custGeom>
              <a:solidFill>
                <a:sysClr val="window" lastClr="FFFFFF"/>
              </a:solidFill>
              <a:ln>
                <a:noFill/>
              </a:ln>
              <a:effectLs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dirty="0">
                  <a:ln>
                    <a:noFill/>
                  </a:ln>
                  <a:solidFill>
                    <a:prstClr val="black"/>
                  </a:solidFill>
                  <a:effectLst/>
                  <a:uLnTx/>
                  <a:uFillTx/>
                  <a:latin typeface="Century Gothic"/>
                  <a:ea typeface="微软雅黑"/>
                </a:endParaRPr>
              </a:p>
            </p:txBody>
          </p:sp>
        </p:grpSp>
        <p:grpSp>
          <p:nvGrpSpPr>
            <p:cNvPr id="102" name="Group 54"/>
            <p:cNvGrpSpPr/>
            <p:nvPr/>
          </p:nvGrpSpPr>
          <p:grpSpPr>
            <a:xfrm>
              <a:off x="7552512" y="3094358"/>
              <a:ext cx="999616" cy="999876"/>
              <a:chOff x="14361737" y="2978422"/>
              <a:chExt cx="1999231" cy="1999752"/>
            </a:xfrm>
          </p:grpSpPr>
          <p:grpSp>
            <p:nvGrpSpPr>
              <p:cNvPr id="103" name="Group 74"/>
              <p:cNvGrpSpPr/>
              <p:nvPr/>
            </p:nvGrpSpPr>
            <p:grpSpPr>
              <a:xfrm rot="21316916">
                <a:off x="14361737" y="2978422"/>
                <a:ext cx="1999231" cy="1999752"/>
                <a:chOff x="5013110" y="5059616"/>
                <a:chExt cx="3378533" cy="3379413"/>
              </a:xfrm>
            </p:grpSpPr>
            <p:sp>
              <p:nvSpPr>
                <p:cNvPr id="105" name="Oval 76"/>
                <p:cNvSpPr/>
                <p:nvPr/>
              </p:nvSpPr>
              <p:spPr>
                <a:xfrm>
                  <a:off x="5013110" y="5059616"/>
                  <a:ext cx="3378533" cy="3379413"/>
                </a:xfrm>
                <a:prstGeom prst="ellipse">
                  <a:avLst/>
                </a:prstGeom>
                <a:gradFill>
                  <a:gsLst>
                    <a:gs pos="53000">
                      <a:srgbClr val="F2F2F2"/>
                    </a:gs>
                    <a:gs pos="100000">
                      <a:sysClr val="window" lastClr="FFFFFF"/>
                    </a:gs>
                    <a:gs pos="0">
                      <a:srgbClr val="D7D7D7"/>
                    </a:gs>
                  </a:gsLst>
                  <a:lin ang="3600000" scaled="0"/>
                </a:gradFill>
                <a:ln w="28575">
                  <a:gradFill>
                    <a:gsLst>
                      <a:gs pos="22000">
                        <a:sysClr val="window" lastClr="FFFFFF"/>
                      </a:gs>
                      <a:gs pos="58000">
                        <a:srgbClr val="EEEEEE"/>
                      </a:gs>
                      <a:gs pos="100000">
                        <a:srgbClr val="FAFAFA"/>
                      </a:gs>
                    </a:gsLst>
                    <a:lin ang="3600000" scaled="0"/>
                  </a:gradFill>
                </a:ln>
                <a:effectLst>
                  <a:outerShdw blurRad="317500" dist="127000" dir="2700000" algn="tl" rotWithShape="0">
                    <a:prstClr val="black">
                      <a:alpha val="30000"/>
                    </a:prstClr>
                  </a:outerShdw>
                </a:effectLst>
              </p:spPr>
              <p:txBody>
                <a:bodyPr vert="horz" wrap="square" lIns="91440" tIns="45720" rIns="91440" bIns="45720" numCol="1" anchor="t" anchorCtr="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bg-BG" sz="1600" b="0" i="0" u="none" strike="noStrike" kern="0" cap="none" spc="0" normalizeH="0" baseline="0" noProof="0">
                    <a:ln>
                      <a:noFill/>
                    </a:ln>
                    <a:solidFill>
                      <a:prstClr val="black"/>
                    </a:solidFill>
                    <a:effectLst/>
                    <a:uLnTx/>
                    <a:uFillTx/>
                    <a:latin typeface="Century Gothic"/>
                    <a:ea typeface="微软雅黑"/>
                  </a:endParaRPr>
                </a:p>
              </p:txBody>
            </p:sp>
            <p:sp>
              <p:nvSpPr>
                <p:cNvPr id="106" name="Oval 77"/>
                <p:cNvSpPr/>
                <p:nvPr/>
              </p:nvSpPr>
              <p:spPr>
                <a:xfrm>
                  <a:off x="5286107" y="5332685"/>
                  <a:ext cx="2832537" cy="2833275"/>
                </a:xfrm>
                <a:prstGeom prst="ellipse">
                  <a:avLst/>
                </a:prstGeom>
                <a:gradFill>
                  <a:gsLst>
                    <a:gs pos="0">
                      <a:srgbClr val="54BCE6"/>
                    </a:gs>
                    <a:gs pos="100000">
                      <a:srgbClr val="4EBAE5"/>
                    </a:gs>
                  </a:gsLst>
                  <a:lin ang="5400000" scaled="1"/>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bg-BG" sz="1800" b="0" i="0" u="none" strike="noStrike" kern="0" cap="none" spc="0" normalizeH="0" baseline="0" noProof="0">
                    <a:ln>
                      <a:noFill/>
                    </a:ln>
                    <a:solidFill>
                      <a:prstClr val="white"/>
                    </a:solidFill>
                    <a:effectLst/>
                    <a:uLnTx/>
                    <a:uFillTx/>
                    <a:latin typeface="Century Gothic"/>
                    <a:ea typeface="微软雅黑"/>
                    <a:cs typeface="+mn-cs"/>
                  </a:endParaRPr>
                </a:p>
              </p:txBody>
            </p:sp>
          </p:grpSp>
          <p:sp>
            <p:nvSpPr>
              <p:cNvPr id="104" name="Freeform 22"/>
              <p:cNvSpPr>
                <a:spLocks noChangeArrowheads="1"/>
              </p:cNvSpPr>
              <p:nvPr/>
            </p:nvSpPr>
            <p:spPr bwMode="auto">
              <a:xfrm>
                <a:off x="15014064" y="3584307"/>
                <a:ext cx="747702" cy="747708"/>
              </a:xfrm>
              <a:custGeom>
                <a:avLst/>
                <a:gdLst>
                  <a:gd name="T0" fmla="*/ 230 w 461"/>
                  <a:gd name="T1" fmla="*/ 8 h 461"/>
                  <a:gd name="T2" fmla="*/ 230 w 461"/>
                  <a:gd name="T3" fmla="*/ 8 h 461"/>
                  <a:gd name="T4" fmla="*/ 0 w 461"/>
                  <a:gd name="T5" fmla="*/ 239 h 461"/>
                  <a:gd name="T6" fmla="*/ 230 w 461"/>
                  <a:gd name="T7" fmla="*/ 460 h 461"/>
                  <a:gd name="T8" fmla="*/ 460 w 461"/>
                  <a:gd name="T9" fmla="*/ 230 h 461"/>
                  <a:gd name="T10" fmla="*/ 230 w 461"/>
                  <a:gd name="T11" fmla="*/ 8 h 461"/>
                  <a:gd name="T12" fmla="*/ 230 w 461"/>
                  <a:gd name="T13" fmla="*/ 35 h 461"/>
                  <a:gd name="T14" fmla="*/ 230 w 461"/>
                  <a:gd name="T15" fmla="*/ 35 h 461"/>
                  <a:gd name="T16" fmla="*/ 319 w 461"/>
                  <a:gd name="T17" fmla="*/ 53 h 461"/>
                  <a:gd name="T18" fmla="*/ 291 w 461"/>
                  <a:gd name="T19" fmla="*/ 106 h 461"/>
                  <a:gd name="T20" fmla="*/ 230 w 461"/>
                  <a:gd name="T21" fmla="*/ 97 h 461"/>
                  <a:gd name="T22" fmla="*/ 168 w 461"/>
                  <a:gd name="T23" fmla="*/ 106 h 461"/>
                  <a:gd name="T24" fmla="*/ 141 w 461"/>
                  <a:gd name="T25" fmla="*/ 53 h 461"/>
                  <a:gd name="T26" fmla="*/ 230 w 461"/>
                  <a:gd name="T27" fmla="*/ 35 h 461"/>
                  <a:gd name="T28" fmla="*/ 106 w 461"/>
                  <a:gd name="T29" fmla="*/ 292 h 461"/>
                  <a:gd name="T30" fmla="*/ 106 w 461"/>
                  <a:gd name="T31" fmla="*/ 292 h 461"/>
                  <a:gd name="T32" fmla="*/ 53 w 461"/>
                  <a:gd name="T33" fmla="*/ 327 h 461"/>
                  <a:gd name="T34" fmla="*/ 35 w 461"/>
                  <a:gd name="T35" fmla="*/ 239 h 461"/>
                  <a:gd name="T36" fmla="*/ 53 w 461"/>
                  <a:gd name="T37" fmla="*/ 141 h 461"/>
                  <a:gd name="T38" fmla="*/ 106 w 461"/>
                  <a:gd name="T39" fmla="*/ 167 h 461"/>
                  <a:gd name="T40" fmla="*/ 88 w 461"/>
                  <a:gd name="T41" fmla="*/ 230 h 461"/>
                  <a:gd name="T42" fmla="*/ 106 w 461"/>
                  <a:gd name="T43" fmla="*/ 292 h 461"/>
                  <a:gd name="T44" fmla="*/ 230 w 461"/>
                  <a:gd name="T45" fmla="*/ 433 h 461"/>
                  <a:gd name="T46" fmla="*/ 230 w 461"/>
                  <a:gd name="T47" fmla="*/ 433 h 461"/>
                  <a:gd name="T48" fmla="*/ 141 w 461"/>
                  <a:gd name="T49" fmla="*/ 407 h 461"/>
                  <a:gd name="T50" fmla="*/ 168 w 461"/>
                  <a:gd name="T51" fmla="*/ 354 h 461"/>
                  <a:gd name="T52" fmla="*/ 230 w 461"/>
                  <a:gd name="T53" fmla="*/ 372 h 461"/>
                  <a:gd name="T54" fmla="*/ 291 w 461"/>
                  <a:gd name="T55" fmla="*/ 354 h 461"/>
                  <a:gd name="T56" fmla="*/ 319 w 461"/>
                  <a:gd name="T57" fmla="*/ 407 h 461"/>
                  <a:gd name="T58" fmla="*/ 230 w 461"/>
                  <a:gd name="T59" fmla="*/ 433 h 461"/>
                  <a:gd name="T60" fmla="*/ 230 w 461"/>
                  <a:gd name="T61" fmla="*/ 345 h 461"/>
                  <a:gd name="T62" fmla="*/ 230 w 461"/>
                  <a:gd name="T63" fmla="*/ 345 h 461"/>
                  <a:gd name="T64" fmla="*/ 124 w 461"/>
                  <a:gd name="T65" fmla="*/ 230 h 461"/>
                  <a:gd name="T66" fmla="*/ 230 w 461"/>
                  <a:gd name="T67" fmla="*/ 123 h 461"/>
                  <a:gd name="T68" fmla="*/ 336 w 461"/>
                  <a:gd name="T69" fmla="*/ 230 h 461"/>
                  <a:gd name="T70" fmla="*/ 230 w 461"/>
                  <a:gd name="T71" fmla="*/ 345 h 461"/>
                  <a:gd name="T72" fmla="*/ 354 w 461"/>
                  <a:gd name="T73" fmla="*/ 292 h 461"/>
                  <a:gd name="T74" fmla="*/ 354 w 461"/>
                  <a:gd name="T75" fmla="*/ 292 h 461"/>
                  <a:gd name="T76" fmla="*/ 372 w 461"/>
                  <a:gd name="T77" fmla="*/ 230 h 461"/>
                  <a:gd name="T78" fmla="*/ 354 w 461"/>
                  <a:gd name="T79" fmla="*/ 167 h 461"/>
                  <a:gd name="T80" fmla="*/ 407 w 461"/>
                  <a:gd name="T81" fmla="*/ 141 h 461"/>
                  <a:gd name="T82" fmla="*/ 425 w 461"/>
                  <a:gd name="T83" fmla="*/ 230 h 461"/>
                  <a:gd name="T84" fmla="*/ 407 w 461"/>
                  <a:gd name="T85" fmla="*/ 327 h 461"/>
                  <a:gd name="T86" fmla="*/ 354 w 461"/>
                  <a:gd name="T87" fmla="*/ 292 h 4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461" h="461">
                    <a:moveTo>
                      <a:pt x="230" y="8"/>
                    </a:moveTo>
                    <a:lnTo>
                      <a:pt x="230" y="8"/>
                    </a:lnTo>
                    <a:cubicBezTo>
                      <a:pt x="97" y="8"/>
                      <a:pt x="0" y="106"/>
                      <a:pt x="0" y="239"/>
                    </a:cubicBezTo>
                    <a:cubicBezTo>
                      <a:pt x="0" y="363"/>
                      <a:pt x="106" y="460"/>
                      <a:pt x="230" y="460"/>
                    </a:cubicBezTo>
                    <a:cubicBezTo>
                      <a:pt x="363" y="460"/>
                      <a:pt x="460" y="354"/>
                      <a:pt x="460" y="230"/>
                    </a:cubicBezTo>
                    <a:cubicBezTo>
                      <a:pt x="460" y="106"/>
                      <a:pt x="354" y="0"/>
                      <a:pt x="230" y="8"/>
                    </a:cubicBezTo>
                    <a:close/>
                    <a:moveTo>
                      <a:pt x="230" y="35"/>
                    </a:moveTo>
                    <a:lnTo>
                      <a:pt x="230" y="35"/>
                    </a:lnTo>
                    <a:cubicBezTo>
                      <a:pt x="256" y="35"/>
                      <a:pt x="291" y="44"/>
                      <a:pt x="319" y="53"/>
                    </a:cubicBezTo>
                    <a:cubicBezTo>
                      <a:pt x="291" y="106"/>
                      <a:pt x="291" y="106"/>
                      <a:pt x="291" y="106"/>
                    </a:cubicBezTo>
                    <a:cubicBezTo>
                      <a:pt x="275" y="97"/>
                      <a:pt x="247" y="97"/>
                      <a:pt x="230" y="97"/>
                    </a:cubicBezTo>
                    <a:cubicBezTo>
                      <a:pt x="203" y="97"/>
                      <a:pt x="185" y="97"/>
                      <a:pt x="168" y="106"/>
                    </a:cubicBezTo>
                    <a:cubicBezTo>
                      <a:pt x="141" y="53"/>
                      <a:pt x="141" y="53"/>
                      <a:pt x="141" y="53"/>
                    </a:cubicBezTo>
                    <a:cubicBezTo>
                      <a:pt x="168" y="44"/>
                      <a:pt x="194" y="35"/>
                      <a:pt x="230" y="35"/>
                    </a:cubicBezTo>
                    <a:close/>
                    <a:moveTo>
                      <a:pt x="106" y="292"/>
                    </a:moveTo>
                    <a:lnTo>
                      <a:pt x="106" y="292"/>
                    </a:lnTo>
                    <a:cubicBezTo>
                      <a:pt x="53" y="327"/>
                      <a:pt x="53" y="327"/>
                      <a:pt x="53" y="327"/>
                    </a:cubicBezTo>
                    <a:cubicBezTo>
                      <a:pt x="35" y="301"/>
                      <a:pt x="35" y="265"/>
                      <a:pt x="35" y="239"/>
                    </a:cubicBezTo>
                    <a:cubicBezTo>
                      <a:pt x="26" y="204"/>
                      <a:pt x="35" y="167"/>
                      <a:pt x="53" y="141"/>
                    </a:cubicBezTo>
                    <a:cubicBezTo>
                      <a:pt x="106" y="167"/>
                      <a:pt x="106" y="167"/>
                      <a:pt x="106" y="167"/>
                    </a:cubicBezTo>
                    <a:cubicBezTo>
                      <a:pt x="97" y="185"/>
                      <a:pt x="88" y="212"/>
                      <a:pt x="88" y="230"/>
                    </a:cubicBezTo>
                    <a:cubicBezTo>
                      <a:pt x="88" y="257"/>
                      <a:pt x="97" y="274"/>
                      <a:pt x="106" y="292"/>
                    </a:cubicBezTo>
                    <a:close/>
                    <a:moveTo>
                      <a:pt x="230" y="433"/>
                    </a:moveTo>
                    <a:lnTo>
                      <a:pt x="230" y="433"/>
                    </a:lnTo>
                    <a:cubicBezTo>
                      <a:pt x="194" y="433"/>
                      <a:pt x="168" y="425"/>
                      <a:pt x="141" y="407"/>
                    </a:cubicBezTo>
                    <a:cubicBezTo>
                      <a:pt x="168" y="354"/>
                      <a:pt x="168" y="354"/>
                      <a:pt x="168" y="354"/>
                    </a:cubicBezTo>
                    <a:cubicBezTo>
                      <a:pt x="185" y="363"/>
                      <a:pt x="203" y="372"/>
                      <a:pt x="230" y="372"/>
                    </a:cubicBezTo>
                    <a:cubicBezTo>
                      <a:pt x="247" y="372"/>
                      <a:pt x="275" y="363"/>
                      <a:pt x="291" y="354"/>
                    </a:cubicBezTo>
                    <a:cubicBezTo>
                      <a:pt x="319" y="407"/>
                      <a:pt x="319" y="407"/>
                      <a:pt x="319" y="407"/>
                    </a:cubicBezTo>
                    <a:cubicBezTo>
                      <a:pt x="291" y="425"/>
                      <a:pt x="266" y="433"/>
                      <a:pt x="230" y="433"/>
                    </a:cubicBezTo>
                    <a:close/>
                    <a:moveTo>
                      <a:pt x="230" y="345"/>
                    </a:moveTo>
                    <a:lnTo>
                      <a:pt x="230" y="345"/>
                    </a:lnTo>
                    <a:cubicBezTo>
                      <a:pt x="168" y="345"/>
                      <a:pt x="124" y="292"/>
                      <a:pt x="124" y="230"/>
                    </a:cubicBezTo>
                    <a:cubicBezTo>
                      <a:pt x="124" y="167"/>
                      <a:pt x="168" y="123"/>
                      <a:pt x="230" y="123"/>
                    </a:cubicBezTo>
                    <a:cubicBezTo>
                      <a:pt x="291" y="123"/>
                      <a:pt x="336" y="167"/>
                      <a:pt x="336" y="230"/>
                    </a:cubicBezTo>
                    <a:cubicBezTo>
                      <a:pt x="336" y="292"/>
                      <a:pt x="291" y="345"/>
                      <a:pt x="230" y="345"/>
                    </a:cubicBezTo>
                    <a:close/>
                    <a:moveTo>
                      <a:pt x="354" y="292"/>
                    </a:moveTo>
                    <a:lnTo>
                      <a:pt x="354" y="292"/>
                    </a:lnTo>
                    <a:cubicBezTo>
                      <a:pt x="363" y="274"/>
                      <a:pt x="372" y="257"/>
                      <a:pt x="372" y="230"/>
                    </a:cubicBezTo>
                    <a:cubicBezTo>
                      <a:pt x="372" y="212"/>
                      <a:pt x="363" y="185"/>
                      <a:pt x="354" y="167"/>
                    </a:cubicBezTo>
                    <a:cubicBezTo>
                      <a:pt x="407" y="141"/>
                      <a:pt x="407" y="141"/>
                      <a:pt x="407" y="141"/>
                    </a:cubicBezTo>
                    <a:cubicBezTo>
                      <a:pt x="416" y="167"/>
                      <a:pt x="425" y="195"/>
                      <a:pt x="425" y="230"/>
                    </a:cubicBezTo>
                    <a:cubicBezTo>
                      <a:pt x="425" y="265"/>
                      <a:pt x="416" y="292"/>
                      <a:pt x="407" y="327"/>
                    </a:cubicBezTo>
                    <a:lnTo>
                      <a:pt x="354" y="292"/>
                    </a:lnTo>
                    <a:close/>
                  </a:path>
                </a:pathLst>
              </a:custGeom>
              <a:solidFill>
                <a:sysClr val="window" lastClr="FFFFFF"/>
              </a:solidFill>
              <a:ln>
                <a:noFill/>
              </a:ln>
              <a:effectLs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dirty="0">
                  <a:ln>
                    <a:noFill/>
                  </a:ln>
                  <a:solidFill>
                    <a:prstClr val="black"/>
                  </a:solidFill>
                  <a:effectLst/>
                  <a:uLnTx/>
                  <a:uFillTx/>
                  <a:latin typeface="Century Gothic"/>
                  <a:ea typeface="微软雅黑"/>
                </a:endParaRPr>
              </a:p>
            </p:txBody>
          </p:sp>
        </p:grpSp>
        <p:grpSp>
          <p:nvGrpSpPr>
            <p:cNvPr id="107" name="Group 55"/>
            <p:cNvGrpSpPr/>
            <p:nvPr/>
          </p:nvGrpSpPr>
          <p:grpSpPr>
            <a:xfrm>
              <a:off x="5596657" y="3089215"/>
              <a:ext cx="999616" cy="999876"/>
              <a:chOff x="12208441" y="5274469"/>
              <a:chExt cx="1999231" cy="1999752"/>
            </a:xfrm>
          </p:grpSpPr>
          <p:grpSp>
            <p:nvGrpSpPr>
              <p:cNvPr id="108" name="Group 61"/>
              <p:cNvGrpSpPr/>
              <p:nvPr/>
            </p:nvGrpSpPr>
            <p:grpSpPr>
              <a:xfrm rot="21316916">
                <a:off x="12208441" y="5274469"/>
                <a:ext cx="1999231" cy="1999752"/>
                <a:chOff x="5013110" y="5059616"/>
                <a:chExt cx="3378533" cy="3379413"/>
              </a:xfrm>
            </p:grpSpPr>
            <p:sp>
              <p:nvSpPr>
                <p:cNvPr id="110" name="Oval 63"/>
                <p:cNvSpPr/>
                <p:nvPr/>
              </p:nvSpPr>
              <p:spPr>
                <a:xfrm>
                  <a:off x="5013110" y="5059616"/>
                  <a:ext cx="3378533" cy="3379413"/>
                </a:xfrm>
                <a:prstGeom prst="ellipse">
                  <a:avLst/>
                </a:prstGeom>
                <a:gradFill>
                  <a:gsLst>
                    <a:gs pos="53000">
                      <a:srgbClr val="F2F2F2"/>
                    </a:gs>
                    <a:gs pos="100000">
                      <a:sysClr val="window" lastClr="FFFFFF"/>
                    </a:gs>
                    <a:gs pos="0">
                      <a:srgbClr val="D7D7D7"/>
                    </a:gs>
                  </a:gsLst>
                  <a:lin ang="3600000" scaled="0"/>
                </a:gradFill>
                <a:ln w="28575">
                  <a:gradFill>
                    <a:gsLst>
                      <a:gs pos="22000">
                        <a:sysClr val="window" lastClr="FFFFFF"/>
                      </a:gs>
                      <a:gs pos="58000">
                        <a:srgbClr val="EEEEEE"/>
                      </a:gs>
                      <a:gs pos="100000">
                        <a:srgbClr val="FAFAFA"/>
                      </a:gs>
                    </a:gsLst>
                    <a:lin ang="3600000" scaled="0"/>
                  </a:gradFill>
                </a:ln>
                <a:effectLst>
                  <a:outerShdw blurRad="317500" dist="127000" dir="2700000" algn="tl" rotWithShape="0">
                    <a:prstClr val="black">
                      <a:alpha val="30000"/>
                    </a:prstClr>
                  </a:outerShdw>
                </a:effectLst>
              </p:spPr>
              <p:txBody>
                <a:bodyPr vert="horz" wrap="square" lIns="91440" tIns="45720" rIns="91440" bIns="45720" numCol="1" anchor="t" anchorCtr="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bg-BG" sz="1600" b="0" i="0" u="none" strike="noStrike" kern="0" cap="none" spc="0" normalizeH="0" baseline="0" noProof="0">
                    <a:ln>
                      <a:noFill/>
                    </a:ln>
                    <a:solidFill>
                      <a:prstClr val="black"/>
                    </a:solidFill>
                    <a:effectLst/>
                    <a:uLnTx/>
                    <a:uFillTx/>
                    <a:latin typeface="Century Gothic"/>
                    <a:ea typeface="微软雅黑"/>
                  </a:endParaRPr>
                </a:p>
              </p:txBody>
            </p:sp>
            <p:sp>
              <p:nvSpPr>
                <p:cNvPr id="111" name="Oval 73"/>
                <p:cNvSpPr/>
                <p:nvPr/>
              </p:nvSpPr>
              <p:spPr>
                <a:xfrm>
                  <a:off x="5286107" y="5332685"/>
                  <a:ext cx="2832537" cy="2833275"/>
                </a:xfrm>
                <a:prstGeom prst="ellipse">
                  <a:avLst/>
                </a:prstGeom>
                <a:gradFill>
                  <a:gsLst>
                    <a:gs pos="0">
                      <a:srgbClr val="6770B5"/>
                    </a:gs>
                    <a:gs pos="100000">
                      <a:srgbClr val="757CBC"/>
                    </a:gs>
                  </a:gsLst>
                  <a:lin ang="5400000" scaled="1"/>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bg-BG" sz="1800" b="0" i="0" u="none" strike="noStrike" kern="0" cap="none" spc="0" normalizeH="0" baseline="0" noProof="0">
                    <a:ln>
                      <a:noFill/>
                    </a:ln>
                    <a:solidFill>
                      <a:prstClr val="white"/>
                    </a:solidFill>
                    <a:effectLst/>
                    <a:uLnTx/>
                    <a:uFillTx/>
                    <a:latin typeface="Century Gothic"/>
                    <a:ea typeface="微软雅黑"/>
                    <a:cs typeface="+mn-cs"/>
                  </a:endParaRPr>
                </a:p>
              </p:txBody>
            </p:sp>
          </p:grpSp>
          <p:sp>
            <p:nvSpPr>
              <p:cNvPr id="109" name="Freeform 101"/>
              <p:cNvSpPr>
                <a:spLocks noChangeArrowheads="1"/>
              </p:cNvSpPr>
              <p:nvPr/>
            </p:nvSpPr>
            <p:spPr bwMode="auto">
              <a:xfrm>
                <a:off x="12885009" y="5933249"/>
                <a:ext cx="804670" cy="619524"/>
              </a:xfrm>
              <a:custGeom>
                <a:avLst/>
                <a:gdLst>
                  <a:gd name="T0" fmla="*/ 80 w 497"/>
                  <a:gd name="T1" fmla="*/ 248 h 382"/>
                  <a:gd name="T2" fmla="*/ 80 w 497"/>
                  <a:gd name="T3" fmla="*/ 248 h 382"/>
                  <a:gd name="T4" fmla="*/ 159 w 497"/>
                  <a:gd name="T5" fmla="*/ 328 h 382"/>
                  <a:gd name="T6" fmla="*/ 248 w 497"/>
                  <a:gd name="T7" fmla="*/ 381 h 382"/>
                  <a:gd name="T8" fmla="*/ 337 w 497"/>
                  <a:gd name="T9" fmla="*/ 337 h 382"/>
                  <a:gd name="T10" fmla="*/ 390 w 497"/>
                  <a:gd name="T11" fmla="*/ 258 h 382"/>
                  <a:gd name="T12" fmla="*/ 248 w 497"/>
                  <a:gd name="T13" fmla="*/ 328 h 382"/>
                  <a:gd name="T14" fmla="*/ 80 w 497"/>
                  <a:gd name="T15" fmla="*/ 248 h 382"/>
                  <a:gd name="T16" fmla="*/ 487 w 497"/>
                  <a:gd name="T17" fmla="*/ 124 h 382"/>
                  <a:gd name="T18" fmla="*/ 487 w 497"/>
                  <a:gd name="T19" fmla="*/ 124 h 382"/>
                  <a:gd name="T20" fmla="*/ 274 w 497"/>
                  <a:gd name="T21" fmla="*/ 9 h 382"/>
                  <a:gd name="T22" fmla="*/ 221 w 497"/>
                  <a:gd name="T23" fmla="*/ 9 h 382"/>
                  <a:gd name="T24" fmla="*/ 9 w 497"/>
                  <a:gd name="T25" fmla="*/ 124 h 382"/>
                  <a:gd name="T26" fmla="*/ 9 w 497"/>
                  <a:gd name="T27" fmla="*/ 160 h 382"/>
                  <a:gd name="T28" fmla="*/ 221 w 497"/>
                  <a:gd name="T29" fmla="*/ 275 h 382"/>
                  <a:gd name="T30" fmla="*/ 274 w 497"/>
                  <a:gd name="T31" fmla="*/ 275 h 382"/>
                  <a:gd name="T32" fmla="*/ 408 w 497"/>
                  <a:gd name="T33" fmla="*/ 195 h 382"/>
                  <a:gd name="T34" fmla="*/ 266 w 497"/>
                  <a:gd name="T35" fmla="*/ 160 h 382"/>
                  <a:gd name="T36" fmla="*/ 248 w 497"/>
                  <a:gd name="T37" fmla="*/ 168 h 382"/>
                  <a:gd name="T38" fmla="*/ 203 w 497"/>
                  <a:gd name="T39" fmla="*/ 133 h 382"/>
                  <a:gd name="T40" fmla="*/ 248 w 497"/>
                  <a:gd name="T41" fmla="*/ 107 h 382"/>
                  <a:gd name="T42" fmla="*/ 293 w 497"/>
                  <a:gd name="T43" fmla="*/ 124 h 382"/>
                  <a:gd name="T44" fmla="*/ 443 w 497"/>
                  <a:gd name="T45" fmla="*/ 177 h 382"/>
                  <a:gd name="T46" fmla="*/ 487 w 497"/>
                  <a:gd name="T47" fmla="*/ 160 h 382"/>
                  <a:gd name="T48" fmla="*/ 487 w 497"/>
                  <a:gd name="T49" fmla="*/ 124 h 382"/>
                  <a:gd name="T50" fmla="*/ 425 w 497"/>
                  <a:gd name="T51" fmla="*/ 346 h 382"/>
                  <a:gd name="T52" fmla="*/ 425 w 497"/>
                  <a:gd name="T53" fmla="*/ 346 h 382"/>
                  <a:gd name="T54" fmla="*/ 461 w 497"/>
                  <a:gd name="T55" fmla="*/ 337 h 382"/>
                  <a:gd name="T56" fmla="*/ 443 w 497"/>
                  <a:gd name="T57" fmla="*/ 177 h 382"/>
                  <a:gd name="T58" fmla="*/ 408 w 497"/>
                  <a:gd name="T59" fmla="*/ 195 h 382"/>
                  <a:gd name="T60" fmla="*/ 425 w 497"/>
                  <a:gd name="T61" fmla="*/ 346 h 3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97" h="382">
                    <a:moveTo>
                      <a:pt x="80" y="248"/>
                    </a:moveTo>
                    <a:lnTo>
                      <a:pt x="80" y="248"/>
                    </a:lnTo>
                    <a:cubicBezTo>
                      <a:pt x="97" y="293"/>
                      <a:pt x="106" y="311"/>
                      <a:pt x="159" y="328"/>
                    </a:cubicBezTo>
                    <a:cubicBezTo>
                      <a:pt x="203" y="355"/>
                      <a:pt x="230" y="381"/>
                      <a:pt x="248" y="381"/>
                    </a:cubicBezTo>
                    <a:cubicBezTo>
                      <a:pt x="266" y="381"/>
                      <a:pt x="293" y="355"/>
                      <a:pt x="337" y="337"/>
                    </a:cubicBezTo>
                    <a:cubicBezTo>
                      <a:pt x="390" y="311"/>
                      <a:pt x="372" y="311"/>
                      <a:pt x="390" y="258"/>
                    </a:cubicBezTo>
                    <a:cubicBezTo>
                      <a:pt x="248" y="328"/>
                      <a:pt x="248" y="328"/>
                      <a:pt x="248" y="328"/>
                    </a:cubicBezTo>
                    <a:lnTo>
                      <a:pt x="80" y="248"/>
                    </a:lnTo>
                    <a:close/>
                    <a:moveTo>
                      <a:pt x="487" y="124"/>
                    </a:moveTo>
                    <a:lnTo>
                      <a:pt x="487" y="124"/>
                    </a:lnTo>
                    <a:cubicBezTo>
                      <a:pt x="274" y="9"/>
                      <a:pt x="274" y="9"/>
                      <a:pt x="274" y="9"/>
                    </a:cubicBezTo>
                    <a:cubicBezTo>
                      <a:pt x="266" y="0"/>
                      <a:pt x="239" y="0"/>
                      <a:pt x="221" y="9"/>
                    </a:cubicBezTo>
                    <a:cubicBezTo>
                      <a:pt x="9" y="124"/>
                      <a:pt x="9" y="124"/>
                      <a:pt x="9" y="124"/>
                    </a:cubicBezTo>
                    <a:cubicBezTo>
                      <a:pt x="0" y="133"/>
                      <a:pt x="0" y="142"/>
                      <a:pt x="9" y="160"/>
                    </a:cubicBezTo>
                    <a:cubicBezTo>
                      <a:pt x="221" y="275"/>
                      <a:pt x="221" y="275"/>
                      <a:pt x="221" y="275"/>
                    </a:cubicBezTo>
                    <a:cubicBezTo>
                      <a:pt x="239" y="284"/>
                      <a:pt x="266" y="284"/>
                      <a:pt x="274" y="275"/>
                    </a:cubicBezTo>
                    <a:cubicBezTo>
                      <a:pt x="408" y="195"/>
                      <a:pt x="408" y="195"/>
                      <a:pt x="408" y="195"/>
                    </a:cubicBezTo>
                    <a:cubicBezTo>
                      <a:pt x="266" y="160"/>
                      <a:pt x="266" y="160"/>
                      <a:pt x="266" y="160"/>
                    </a:cubicBezTo>
                    <a:cubicBezTo>
                      <a:pt x="257" y="160"/>
                      <a:pt x="257" y="168"/>
                      <a:pt x="248" y="168"/>
                    </a:cubicBezTo>
                    <a:cubicBezTo>
                      <a:pt x="221" y="168"/>
                      <a:pt x="203" y="151"/>
                      <a:pt x="203" y="133"/>
                    </a:cubicBezTo>
                    <a:cubicBezTo>
                      <a:pt x="203" y="124"/>
                      <a:pt x="221" y="107"/>
                      <a:pt x="248" y="107"/>
                    </a:cubicBezTo>
                    <a:cubicBezTo>
                      <a:pt x="266" y="107"/>
                      <a:pt x="284" y="115"/>
                      <a:pt x="293" y="124"/>
                    </a:cubicBezTo>
                    <a:cubicBezTo>
                      <a:pt x="443" y="177"/>
                      <a:pt x="443" y="177"/>
                      <a:pt x="443" y="177"/>
                    </a:cubicBezTo>
                    <a:cubicBezTo>
                      <a:pt x="487" y="160"/>
                      <a:pt x="487" y="160"/>
                      <a:pt x="487" y="160"/>
                    </a:cubicBezTo>
                    <a:cubicBezTo>
                      <a:pt x="496" y="142"/>
                      <a:pt x="496" y="133"/>
                      <a:pt x="487" y="124"/>
                    </a:cubicBezTo>
                    <a:close/>
                    <a:moveTo>
                      <a:pt x="425" y="346"/>
                    </a:moveTo>
                    <a:lnTo>
                      <a:pt x="425" y="346"/>
                    </a:lnTo>
                    <a:cubicBezTo>
                      <a:pt x="416" y="355"/>
                      <a:pt x="452" y="364"/>
                      <a:pt x="461" y="337"/>
                    </a:cubicBezTo>
                    <a:cubicBezTo>
                      <a:pt x="469" y="213"/>
                      <a:pt x="443" y="177"/>
                      <a:pt x="443" y="177"/>
                    </a:cubicBezTo>
                    <a:cubicBezTo>
                      <a:pt x="408" y="195"/>
                      <a:pt x="408" y="195"/>
                      <a:pt x="408" y="195"/>
                    </a:cubicBezTo>
                    <a:cubicBezTo>
                      <a:pt x="408" y="195"/>
                      <a:pt x="443" y="222"/>
                      <a:pt x="425" y="346"/>
                    </a:cubicBezTo>
                    <a:close/>
                  </a:path>
                </a:pathLst>
              </a:custGeom>
              <a:solidFill>
                <a:sysClr val="window" lastClr="FFFFFF"/>
              </a:solidFill>
              <a:ln>
                <a:noFill/>
              </a:ln>
              <a:effectLs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dirty="0">
                  <a:ln>
                    <a:noFill/>
                  </a:ln>
                  <a:solidFill>
                    <a:prstClr val="black"/>
                  </a:solidFill>
                  <a:effectLst/>
                  <a:uLnTx/>
                  <a:uFillTx/>
                  <a:latin typeface="Century Gothic"/>
                  <a:ea typeface="微软雅黑"/>
                </a:endParaRPr>
              </a:p>
            </p:txBody>
          </p:sp>
        </p:grpSp>
        <p:sp>
          <p:nvSpPr>
            <p:cNvPr id="112" name="Oval 60"/>
            <p:cNvSpPr/>
            <p:nvPr/>
          </p:nvSpPr>
          <p:spPr>
            <a:xfrm rot="21316916">
              <a:off x="3716656" y="3167046"/>
              <a:ext cx="838070" cy="838288"/>
            </a:xfrm>
            <a:prstGeom prst="ellipse">
              <a:avLst/>
            </a:prstGeom>
            <a:gradFill>
              <a:gsLst>
                <a:gs pos="0">
                  <a:srgbClr val="FDBC19"/>
                </a:gs>
                <a:gs pos="100000">
                  <a:srgbClr val="FEC841"/>
                </a:gs>
              </a:gsLst>
              <a:lin ang="5400000" scaled="1"/>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bg-BG" sz="1800" b="0" i="0" u="none" strike="noStrike" kern="0" cap="none" spc="0" normalizeH="0" baseline="0" noProof="0">
                <a:ln>
                  <a:noFill/>
                </a:ln>
                <a:solidFill>
                  <a:prstClr val="white"/>
                </a:solidFill>
                <a:effectLst/>
                <a:uLnTx/>
                <a:uFillTx/>
                <a:latin typeface="Century Gothic"/>
                <a:ea typeface="微软雅黑"/>
                <a:cs typeface="+mn-cs"/>
              </a:endParaRPr>
            </a:p>
          </p:txBody>
        </p:sp>
        <p:sp>
          <p:nvSpPr>
            <p:cNvPr id="113" name="Freeform 104"/>
            <p:cNvSpPr>
              <a:spLocks noChangeArrowheads="1"/>
            </p:cNvSpPr>
            <p:nvPr/>
          </p:nvSpPr>
          <p:spPr bwMode="auto">
            <a:xfrm>
              <a:off x="3946090" y="3422714"/>
              <a:ext cx="402338" cy="270598"/>
            </a:xfrm>
            <a:custGeom>
              <a:avLst/>
              <a:gdLst>
                <a:gd name="T0" fmla="*/ 203 w 497"/>
                <a:gd name="T1" fmla="*/ 257 h 337"/>
                <a:gd name="T2" fmla="*/ 203 w 497"/>
                <a:gd name="T3" fmla="*/ 257 h 337"/>
                <a:gd name="T4" fmla="*/ 221 w 497"/>
                <a:gd name="T5" fmla="*/ 327 h 337"/>
                <a:gd name="T6" fmla="*/ 283 w 497"/>
                <a:gd name="T7" fmla="*/ 310 h 337"/>
                <a:gd name="T8" fmla="*/ 398 w 497"/>
                <a:gd name="T9" fmla="*/ 9 h 337"/>
                <a:gd name="T10" fmla="*/ 203 w 497"/>
                <a:gd name="T11" fmla="*/ 257 h 337"/>
                <a:gd name="T12" fmla="*/ 248 w 497"/>
                <a:gd name="T13" fmla="*/ 71 h 337"/>
                <a:gd name="T14" fmla="*/ 248 w 497"/>
                <a:gd name="T15" fmla="*/ 71 h 337"/>
                <a:gd name="T16" fmla="*/ 274 w 497"/>
                <a:gd name="T17" fmla="*/ 71 h 337"/>
                <a:gd name="T18" fmla="*/ 310 w 497"/>
                <a:gd name="T19" fmla="*/ 26 h 337"/>
                <a:gd name="T20" fmla="*/ 248 w 497"/>
                <a:gd name="T21" fmla="*/ 17 h 337"/>
                <a:gd name="T22" fmla="*/ 0 w 497"/>
                <a:gd name="T23" fmla="*/ 283 h 337"/>
                <a:gd name="T24" fmla="*/ 0 w 497"/>
                <a:gd name="T25" fmla="*/ 310 h 337"/>
                <a:gd name="T26" fmla="*/ 26 w 497"/>
                <a:gd name="T27" fmla="*/ 336 h 337"/>
                <a:gd name="T28" fmla="*/ 53 w 497"/>
                <a:gd name="T29" fmla="*/ 310 h 337"/>
                <a:gd name="T30" fmla="*/ 53 w 497"/>
                <a:gd name="T31" fmla="*/ 283 h 337"/>
                <a:gd name="T32" fmla="*/ 248 w 497"/>
                <a:gd name="T33" fmla="*/ 71 h 337"/>
                <a:gd name="T34" fmla="*/ 425 w 497"/>
                <a:gd name="T35" fmla="*/ 98 h 337"/>
                <a:gd name="T36" fmla="*/ 425 w 497"/>
                <a:gd name="T37" fmla="*/ 98 h 337"/>
                <a:gd name="T38" fmla="*/ 407 w 497"/>
                <a:gd name="T39" fmla="*/ 151 h 337"/>
                <a:gd name="T40" fmla="*/ 442 w 497"/>
                <a:gd name="T41" fmla="*/ 283 h 337"/>
                <a:gd name="T42" fmla="*/ 442 w 497"/>
                <a:gd name="T43" fmla="*/ 310 h 337"/>
                <a:gd name="T44" fmla="*/ 469 w 497"/>
                <a:gd name="T45" fmla="*/ 336 h 337"/>
                <a:gd name="T46" fmla="*/ 469 w 497"/>
                <a:gd name="T47" fmla="*/ 336 h 337"/>
                <a:gd name="T48" fmla="*/ 496 w 497"/>
                <a:gd name="T49" fmla="*/ 310 h 337"/>
                <a:gd name="T50" fmla="*/ 496 w 497"/>
                <a:gd name="T51" fmla="*/ 283 h 337"/>
                <a:gd name="T52" fmla="*/ 425 w 497"/>
                <a:gd name="T53" fmla="*/ 98 h 3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97" h="337">
                  <a:moveTo>
                    <a:pt x="203" y="257"/>
                  </a:moveTo>
                  <a:lnTo>
                    <a:pt x="203" y="257"/>
                  </a:lnTo>
                  <a:cubicBezTo>
                    <a:pt x="186" y="283"/>
                    <a:pt x="194" y="310"/>
                    <a:pt x="221" y="327"/>
                  </a:cubicBezTo>
                  <a:cubicBezTo>
                    <a:pt x="239" y="336"/>
                    <a:pt x="266" y="336"/>
                    <a:pt x="283" y="310"/>
                  </a:cubicBezTo>
                  <a:cubicBezTo>
                    <a:pt x="301" y="274"/>
                    <a:pt x="407" y="9"/>
                    <a:pt x="398" y="9"/>
                  </a:cubicBezTo>
                  <a:cubicBezTo>
                    <a:pt x="389" y="0"/>
                    <a:pt x="221" y="230"/>
                    <a:pt x="203" y="257"/>
                  </a:cubicBezTo>
                  <a:close/>
                  <a:moveTo>
                    <a:pt x="248" y="71"/>
                  </a:moveTo>
                  <a:lnTo>
                    <a:pt x="248" y="71"/>
                  </a:lnTo>
                  <a:cubicBezTo>
                    <a:pt x="257" y="71"/>
                    <a:pt x="266" y="71"/>
                    <a:pt x="274" y="71"/>
                  </a:cubicBezTo>
                  <a:cubicBezTo>
                    <a:pt x="292" y="53"/>
                    <a:pt x="301" y="44"/>
                    <a:pt x="310" y="26"/>
                  </a:cubicBezTo>
                  <a:cubicBezTo>
                    <a:pt x="292" y="17"/>
                    <a:pt x="274" y="17"/>
                    <a:pt x="248" y="17"/>
                  </a:cubicBezTo>
                  <a:cubicBezTo>
                    <a:pt x="106" y="17"/>
                    <a:pt x="0" y="133"/>
                    <a:pt x="0" y="283"/>
                  </a:cubicBezTo>
                  <a:cubicBezTo>
                    <a:pt x="0" y="292"/>
                    <a:pt x="0" y="301"/>
                    <a:pt x="0" y="310"/>
                  </a:cubicBezTo>
                  <a:cubicBezTo>
                    <a:pt x="0" y="327"/>
                    <a:pt x="17" y="336"/>
                    <a:pt x="26" y="336"/>
                  </a:cubicBezTo>
                  <a:cubicBezTo>
                    <a:pt x="44" y="336"/>
                    <a:pt x="53" y="319"/>
                    <a:pt x="53" y="310"/>
                  </a:cubicBezTo>
                  <a:cubicBezTo>
                    <a:pt x="53" y="301"/>
                    <a:pt x="53" y="292"/>
                    <a:pt x="53" y="283"/>
                  </a:cubicBezTo>
                  <a:cubicBezTo>
                    <a:pt x="53" y="160"/>
                    <a:pt x="132" y="71"/>
                    <a:pt x="248" y="71"/>
                  </a:cubicBezTo>
                  <a:close/>
                  <a:moveTo>
                    <a:pt x="425" y="98"/>
                  </a:moveTo>
                  <a:lnTo>
                    <a:pt x="425" y="98"/>
                  </a:lnTo>
                  <a:cubicBezTo>
                    <a:pt x="416" y="115"/>
                    <a:pt x="416" y="133"/>
                    <a:pt x="407" y="151"/>
                  </a:cubicBezTo>
                  <a:cubicBezTo>
                    <a:pt x="433" y="186"/>
                    <a:pt x="442" y="239"/>
                    <a:pt x="442" y="283"/>
                  </a:cubicBezTo>
                  <a:cubicBezTo>
                    <a:pt x="442" y="292"/>
                    <a:pt x="442" y="301"/>
                    <a:pt x="442" y="310"/>
                  </a:cubicBezTo>
                  <a:cubicBezTo>
                    <a:pt x="442" y="319"/>
                    <a:pt x="451" y="336"/>
                    <a:pt x="469" y="336"/>
                  </a:cubicBezTo>
                  <a:lnTo>
                    <a:pt x="469" y="336"/>
                  </a:lnTo>
                  <a:cubicBezTo>
                    <a:pt x="478" y="336"/>
                    <a:pt x="496" y="327"/>
                    <a:pt x="496" y="310"/>
                  </a:cubicBezTo>
                  <a:cubicBezTo>
                    <a:pt x="496" y="301"/>
                    <a:pt x="496" y="292"/>
                    <a:pt x="496" y="283"/>
                  </a:cubicBezTo>
                  <a:cubicBezTo>
                    <a:pt x="496" y="213"/>
                    <a:pt x="469" y="151"/>
                    <a:pt x="425" y="98"/>
                  </a:cubicBezTo>
                  <a:close/>
                </a:path>
              </a:pathLst>
            </a:custGeom>
            <a:solidFill>
              <a:sysClr val="window" lastClr="FFFFFF"/>
            </a:solidFill>
            <a:ln>
              <a:noFill/>
            </a:ln>
            <a:effectLs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dirty="0">
                <a:ln>
                  <a:noFill/>
                </a:ln>
                <a:solidFill>
                  <a:prstClr val="black"/>
                </a:solidFill>
                <a:effectLst/>
                <a:uLnTx/>
                <a:uFillTx/>
                <a:latin typeface="Century Gothic"/>
                <a:ea typeface="微软雅黑"/>
              </a:endParaRPr>
            </a:p>
          </p:txBody>
        </p:sp>
        <p:cxnSp>
          <p:nvCxnSpPr>
            <p:cNvPr id="114" name="直接连接符 84"/>
            <p:cNvCxnSpPr/>
            <p:nvPr/>
          </p:nvCxnSpPr>
          <p:spPr>
            <a:xfrm flipV="1">
              <a:off x="6628404" y="3601458"/>
              <a:ext cx="846758" cy="1"/>
            </a:xfrm>
            <a:prstGeom prst="line">
              <a:avLst/>
            </a:prstGeom>
            <a:noFill/>
            <a:ln w="38100" cap="flat" cmpd="sng" algn="ctr">
              <a:solidFill>
                <a:srgbClr val="828386"/>
              </a:solidFill>
              <a:prstDash val="solid"/>
              <a:miter lim="800000"/>
              <a:tailEnd type="oval"/>
            </a:ln>
            <a:effectLst/>
          </p:spPr>
        </p:cxnSp>
        <p:sp>
          <p:nvSpPr>
            <p:cNvPr id="115" name="弧形 85"/>
            <p:cNvSpPr/>
            <p:nvPr/>
          </p:nvSpPr>
          <p:spPr>
            <a:xfrm rot="16200000">
              <a:off x="5684839" y="3134378"/>
              <a:ext cx="932433" cy="932433"/>
            </a:xfrm>
            <a:prstGeom prst="arc">
              <a:avLst>
                <a:gd name="adj1" fmla="val 2657162"/>
                <a:gd name="adj2" fmla="val 8176062"/>
              </a:avLst>
            </a:prstGeom>
            <a:noFill/>
            <a:ln w="38100" cap="flat" cmpd="sng" algn="ctr">
              <a:solidFill>
                <a:srgbClr val="828386"/>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50" b="0" i="0" u="none" strike="noStrike" kern="0" cap="none" spc="0" normalizeH="0" baseline="0" noProof="0">
                <a:ln>
                  <a:noFill/>
                </a:ln>
                <a:solidFill>
                  <a:prstClr val="white"/>
                </a:solidFill>
                <a:effectLst/>
                <a:uLnTx/>
                <a:uFillTx/>
                <a:latin typeface="Century Gothic"/>
                <a:ea typeface="微软雅黑"/>
                <a:cs typeface="+mn-cs"/>
              </a:endParaRPr>
            </a:p>
          </p:txBody>
        </p:sp>
        <p:cxnSp>
          <p:nvCxnSpPr>
            <p:cNvPr id="116" name="直接连接符 84"/>
            <p:cNvCxnSpPr/>
            <p:nvPr/>
          </p:nvCxnSpPr>
          <p:spPr>
            <a:xfrm flipV="1">
              <a:off x="8584259" y="3601458"/>
              <a:ext cx="846758" cy="1"/>
            </a:xfrm>
            <a:prstGeom prst="line">
              <a:avLst/>
            </a:prstGeom>
            <a:noFill/>
            <a:ln w="38100" cap="flat" cmpd="sng" algn="ctr">
              <a:solidFill>
                <a:srgbClr val="828386"/>
              </a:solidFill>
              <a:prstDash val="solid"/>
              <a:miter lim="800000"/>
              <a:tailEnd type="oval"/>
            </a:ln>
            <a:effectLst/>
          </p:spPr>
        </p:cxnSp>
        <p:sp>
          <p:nvSpPr>
            <p:cNvPr id="117" name="弧形 85"/>
            <p:cNvSpPr/>
            <p:nvPr/>
          </p:nvSpPr>
          <p:spPr>
            <a:xfrm rot="16200000">
              <a:off x="7640694" y="3134378"/>
              <a:ext cx="932433" cy="932433"/>
            </a:xfrm>
            <a:prstGeom prst="arc">
              <a:avLst>
                <a:gd name="adj1" fmla="val 2657162"/>
                <a:gd name="adj2" fmla="val 8176062"/>
              </a:avLst>
            </a:prstGeom>
            <a:noFill/>
            <a:ln w="38100" cap="flat" cmpd="sng" algn="ctr">
              <a:solidFill>
                <a:srgbClr val="828386"/>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50" b="0" i="0" u="none" strike="noStrike" kern="0" cap="none" spc="0" normalizeH="0" baseline="0" noProof="0">
                <a:ln>
                  <a:noFill/>
                </a:ln>
                <a:solidFill>
                  <a:prstClr val="white"/>
                </a:solidFill>
                <a:effectLst/>
                <a:uLnTx/>
                <a:uFillTx/>
                <a:latin typeface="Century Gothic"/>
                <a:ea typeface="微软雅黑"/>
                <a:cs typeface="+mn-cs"/>
              </a:endParaRPr>
            </a:p>
          </p:txBody>
        </p:sp>
        <p:cxnSp>
          <p:nvCxnSpPr>
            <p:cNvPr id="118" name="直接连接符 84"/>
            <p:cNvCxnSpPr/>
            <p:nvPr/>
          </p:nvCxnSpPr>
          <p:spPr>
            <a:xfrm flipV="1">
              <a:off x="2711145" y="3601458"/>
              <a:ext cx="846758" cy="1"/>
            </a:xfrm>
            <a:prstGeom prst="line">
              <a:avLst/>
            </a:prstGeom>
            <a:noFill/>
            <a:ln w="38100" cap="flat" cmpd="sng" algn="ctr">
              <a:solidFill>
                <a:srgbClr val="828386"/>
              </a:solidFill>
              <a:prstDash val="solid"/>
              <a:miter lim="800000"/>
              <a:tailEnd type="oval"/>
            </a:ln>
            <a:effectLst/>
          </p:spPr>
        </p:cxnSp>
        <p:sp>
          <p:nvSpPr>
            <p:cNvPr id="119" name="弧形 85"/>
            <p:cNvSpPr/>
            <p:nvPr/>
          </p:nvSpPr>
          <p:spPr>
            <a:xfrm rot="16200000">
              <a:off x="1767580" y="3134378"/>
              <a:ext cx="932433" cy="932433"/>
            </a:xfrm>
            <a:prstGeom prst="arc">
              <a:avLst>
                <a:gd name="adj1" fmla="val 2657162"/>
                <a:gd name="adj2" fmla="val 8176062"/>
              </a:avLst>
            </a:prstGeom>
            <a:noFill/>
            <a:ln w="38100" cap="flat" cmpd="sng" algn="ctr">
              <a:solidFill>
                <a:srgbClr val="828386"/>
              </a:solidFill>
              <a:prstDash val="solid"/>
              <a:miter lim="800000"/>
              <a:tailEnd type="oval"/>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50" b="0" i="0" u="none" strike="noStrike" kern="0" cap="none" spc="0" normalizeH="0" baseline="0" noProof="0" dirty="0">
                <a:ln>
                  <a:noFill/>
                </a:ln>
                <a:solidFill>
                  <a:prstClr val="white"/>
                </a:solidFill>
                <a:effectLst/>
                <a:uLnTx/>
                <a:uFillTx/>
                <a:latin typeface="Century Gothic"/>
                <a:ea typeface="微软雅黑"/>
                <a:cs typeface="+mn-cs"/>
              </a:endParaRPr>
            </a:p>
          </p:txBody>
        </p:sp>
        <p:grpSp>
          <p:nvGrpSpPr>
            <p:cNvPr id="120" name="Group 107"/>
            <p:cNvGrpSpPr/>
            <p:nvPr/>
          </p:nvGrpSpPr>
          <p:grpSpPr>
            <a:xfrm>
              <a:off x="9464437" y="3094206"/>
              <a:ext cx="999616" cy="999876"/>
              <a:chOff x="9907711" y="7463571"/>
              <a:chExt cx="1999231" cy="1999752"/>
            </a:xfrm>
          </p:grpSpPr>
          <p:grpSp>
            <p:nvGrpSpPr>
              <p:cNvPr id="121" name="Group 108"/>
              <p:cNvGrpSpPr/>
              <p:nvPr/>
            </p:nvGrpSpPr>
            <p:grpSpPr>
              <a:xfrm rot="21316916">
                <a:off x="9907711" y="7463571"/>
                <a:ext cx="1999231" cy="1999752"/>
                <a:chOff x="5013110" y="5059616"/>
                <a:chExt cx="3378533" cy="3379413"/>
              </a:xfrm>
            </p:grpSpPr>
            <p:sp>
              <p:nvSpPr>
                <p:cNvPr id="123" name="Oval 110"/>
                <p:cNvSpPr/>
                <p:nvPr/>
              </p:nvSpPr>
              <p:spPr>
                <a:xfrm>
                  <a:off x="5013110" y="5059616"/>
                  <a:ext cx="3378533" cy="3379413"/>
                </a:xfrm>
                <a:prstGeom prst="ellipse">
                  <a:avLst/>
                </a:prstGeom>
                <a:gradFill>
                  <a:gsLst>
                    <a:gs pos="53000">
                      <a:srgbClr val="F2F2F2"/>
                    </a:gs>
                    <a:gs pos="100000">
                      <a:sysClr val="window" lastClr="FFFFFF"/>
                    </a:gs>
                    <a:gs pos="0">
                      <a:srgbClr val="D7D7D7"/>
                    </a:gs>
                  </a:gsLst>
                  <a:lin ang="3600000" scaled="0"/>
                </a:gradFill>
                <a:ln w="28575">
                  <a:gradFill>
                    <a:gsLst>
                      <a:gs pos="22000">
                        <a:sysClr val="window" lastClr="FFFFFF"/>
                      </a:gs>
                      <a:gs pos="58000">
                        <a:srgbClr val="EEEEEE"/>
                      </a:gs>
                      <a:gs pos="100000">
                        <a:srgbClr val="FAFAFA"/>
                      </a:gs>
                    </a:gsLst>
                    <a:lin ang="3600000" scaled="0"/>
                  </a:gradFill>
                </a:ln>
                <a:effectLst>
                  <a:outerShdw blurRad="317500" dist="127000" dir="2700000" algn="tl" rotWithShape="0">
                    <a:prstClr val="black">
                      <a:alpha val="30000"/>
                    </a:prstClr>
                  </a:outerShdw>
                </a:effectLst>
              </p:spPr>
              <p:txBody>
                <a:bodyPr vert="horz" wrap="square" lIns="91440" tIns="45720" rIns="91440" bIns="45720" numCol="1" anchor="t" anchorCtr="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bg-BG" sz="1600" b="0" i="0" u="none" strike="noStrike" kern="0" cap="none" spc="0" normalizeH="0" baseline="0" noProof="0">
                    <a:ln>
                      <a:noFill/>
                    </a:ln>
                    <a:solidFill>
                      <a:prstClr val="black"/>
                    </a:solidFill>
                    <a:effectLst/>
                    <a:uLnTx/>
                    <a:uFillTx/>
                    <a:latin typeface="Century Gothic"/>
                    <a:ea typeface="微软雅黑"/>
                  </a:endParaRPr>
                </a:p>
              </p:txBody>
            </p:sp>
            <p:sp>
              <p:nvSpPr>
                <p:cNvPr id="124" name="Oval 111"/>
                <p:cNvSpPr/>
                <p:nvPr/>
              </p:nvSpPr>
              <p:spPr>
                <a:xfrm>
                  <a:off x="5286108" y="5332684"/>
                  <a:ext cx="2832536" cy="2833274"/>
                </a:xfrm>
                <a:prstGeom prst="ellipse">
                  <a:avLst/>
                </a:prstGeom>
                <a:gradFill>
                  <a:gsLst>
                    <a:gs pos="0">
                      <a:srgbClr val="53BF93"/>
                    </a:gs>
                    <a:gs pos="100000">
                      <a:srgbClr val="74C8A1"/>
                    </a:gs>
                  </a:gsLst>
                  <a:lin ang="5400000" scaled="1"/>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bg-BG" sz="1800" b="0" i="0" u="none" strike="noStrike" kern="0" cap="none" spc="0" normalizeH="0" baseline="0" noProof="0">
                    <a:ln>
                      <a:noFill/>
                    </a:ln>
                    <a:solidFill>
                      <a:prstClr val="white"/>
                    </a:solidFill>
                    <a:effectLst/>
                    <a:uLnTx/>
                    <a:uFillTx/>
                    <a:latin typeface="Century Gothic"/>
                    <a:ea typeface="微软雅黑"/>
                    <a:cs typeface="+mn-cs"/>
                  </a:endParaRPr>
                </a:p>
              </p:txBody>
            </p:sp>
          </p:grpSp>
          <p:sp>
            <p:nvSpPr>
              <p:cNvPr id="122" name="Freeform 104"/>
              <p:cNvSpPr>
                <a:spLocks noChangeArrowheads="1"/>
              </p:cNvSpPr>
              <p:nvPr/>
            </p:nvSpPr>
            <p:spPr bwMode="auto">
              <a:xfrm>
                <a:off x="10528124" y="8136492"/>
                <a:ext cx="804676" cy="541196"/>
              </a:xfrm>
              <a:custGeom>
                <a:avLst/>
                <a:gdLst>
                  <a:gd name="T0" fmla="*/ 203 w 497"/>
                  <a:gd name="T1" fmla="*/ 257 h 337"/>
                  <a:gd name="T2" fmla="*/ 203 w 497"/>
                  <a:gd name="T3" fmla="*/ 257 h 337"/>
                  <a:gd name="T4" fmla="*/ 221 w 497"/>
                  <a:gd name="T5" fmla="*/ 327 h 337"/>
                  <a:gd name="T6" fmla="*/ 283 w 497"/>
                  <a:gd name="T7" fmla="*/ 310 h 337"/>
                  <a:gd name="T8" fmla="*/ 398 w 497"/>
                  <a:gd name="T9" fmla="*/ 9 h 337"/>
                  <a:gd name="T10" fmla="*/ 203 w 497"/>
                  <a:gd name="T11" fmla="*/ 257 h 337"/>
                  <a:gd name="T12" fmla="*/ 248 w 497"/>
                  <a:gd name="T13" fmla="*/ 71 h 337"/>
                  <a:gd name="T14" fmla="*/ 248 w 497"/>
                  <a:gd name="T15" fmla="*/ 71 h 337"/>
                  <a:gd name="T16" fmla="*/ 274 w 497"/>
                  <a:gd name="T17" fmla="*/ 71 h 337"/>
                  <a:gd name="T18" fmla="*/ 310 w 497"/>
                  <a:gd name="T19" fmla="*/ 26 h 337"/>
                  <a:gd name="T20" fmla="*/ 248 w 497"/>
                  <a:gd name="T21" fmla="*/ 17 h 337"/>
                  <a:gd name="T22" fmla="*/ 0 w 497"/>
                  <a:gd name="T23" fmla="*/ 283 h 337"/>
                  <a:gd name="T24" fmla="*/ 0 w 497"/>
                  <a:gd name="T25" fmla="*/ 310 h 337"/>
                  <a:gd name="T26" fmla="*/ 26 w 497"/>
                  <a:gd name="T27" fmla="*/ 336 h 337"/>
                  <a:gd name="T28" fmla="*/ 53 w 497"/>
                  <a:gd name="T29" fmla="*/ 310 h 337"/>
                  <a:gd name="T30" fmla="*/ 53 w 497"/>
                  <a:gd name="T31" fmla="*/ 283 h 337"/>
                  <a:gd name="T32" fmla="*/ 248 w 497"/>
                  <a:gd name="T33" fmla="*/ 71 h 337"/>
                  <a:gd name="T34" fmla="*/ 425 w 497"/>
                  <a:gd name="T35" fmla="*/ 98 h 337"/>
                  <a:gd name="T36" fmla="*/ 425 w 497"/>
                  <a:gd name="T37" fmla="*/ 98 h 337"/>
                  <a:gd name="T38" fmla="*/ 407 w 497"/>
                  <a:gd name="T39" fmla="*/ 151 h 337"/>
                  <a:gd name="T40" fmla="*/ 442 w 497"/>
                  <a:gd name="T41" fmla="*/ 283 h 337"/>
                  <a:gd name="T42" fmla="*/ 442 w 497"/>
                  <a:gd name="T43" fmla="*/ 310 h 337"/>
                  <a:gd name="T44" fmla="*/ 469 w 497"/>
                  <a:gd name="T45" fmla="*/ 336 h 337"/>
                  <a:gd name="T46" fmla="*/ 469 w 497"/>
                  <a:gd name="T47" fmla="*/ 336 h 337"/>
                  <a:gd name="T48" fmla="*/ 496 w 497"/>
                  <a:gd name="T49" fmla="*/ 310 h 337"/>
                  <a:gd name="T50" fmla="*/ 496 w 497"/>
                  <a:gd name="T51" fmla="*/ 283 h 337"/>
                  <a:gd name="T52" fmla="*/ 425 w 497"/>
                  <a:gd name="T53" fmla="*/ 98 h 3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97" h="337">
                    <a:moveTo>
                      <a:pt x="203" y="257"/>
                    </a:moveTo>
                    <a:lnTo>
                      <a:pt x="203" y="257"/>
                    </a:lnTo>
                    <a:cubicBezTo>
                      <a:pt x="186" y="283"/>
                      <a:pt x="194" y="310"/>
                      <a:pt x="221" y="327"/>
                    </a:cubicBezTo>
                    <a:cubicBezTo>
                      <a:pt x="239" y="336"/>
                      <a:pt x="266" y="336"/>
                      <a:pt x="283" y="310"/>
                    </a:cubicBezTo>
                    <a:cubicBezTo>
                      <a:pt x="301" y="274"/>
                      <a:pt x="407" y="9"/>
                      <a:pt x="398" y="9"/>
                    </a:cubicBezTo>
                    <a:cubicBezTo>
                      <a:pt x="389" y="0"/>
                      <a:pt x="221" y="230"/>
                      <a:pt x="203" y="257"/>
                    </a:cubicBezTo>
                    <a:close/>
                    <a:moveTo>
                      <a:pt x="248" y="71"/>
                    </a:moveTo>
                    <a:lnTo>
                      <a:pt x="248" y="71"/>
                    </a:lnTo>
                    <a:cubicBezTo>
                      <a:pt x="257" y="71"/>
                      <a:pt x="266" y="71"/>
                      <a:pt x="274" y="71"/>
                    </a:cubicBezTo>
                    <a:cubicBezTo>
                      <a:pt x="292" y="53"/>
                      <a:pt x="301" y="44"/>
                      <a:pt x="310" y="26"/>
                    </a:cubicBezTo>
                    <a:cubicBezTo>
                      <a:pt x="292" y="17"/>
                      <a:pt x="274" y="17"/>
                      <a:pt x="248" y="17"/>
                    </a:cubicBezTo>
                    <a:cubicBezTo>
                      <a:pt x="106" y="17"/>
                      <a:pt x="0" y="133"/>
                      <a:pt x="0" y="283"/>
                    </a:cubicBezTo>
                    <a:cubicBezTo>
                      <a:pt x="0" y="292"/>
                      <a:pt x="0" y="301"/>
                      <a:pt x="0" y="310"/>
                    </a:cubicBezTo>
                    <a:cubicBezTo>
                      <a:pt x="0" y="327"/>
                      <a:pt x="17" y="336"/>
                      <a:pt x="26" y="336"/>
                    </a:cubicBezTo>
                    <a:cubicBezTo>
                      <a:pt x="44" y="336"/>
                      <a:pt x="53" y="319"/>
                      <a:pt x="53" y="310"/>
                    </a:cubicBezTo>
                    <a:cubicBezTo>
                      <a:pt x="53" y="301"/>
                      <a:pt x="53" y="292"/>
                      <a:pt x="53" y="283"/>
                    </a:cubicBezTo>
                    <a:cubicBezTo>
                      <a:pt x="53" y="160"/>
                      <a:pt x="132" y="71"/>
                      <a:pt x="248" y="71"/>
                    </a:cubicBezTo>
                    <a:close/>
                    <a:moveTo>
                      <a:pt x="425" y="98"/>
                    </a:moveTo>
                    <a:lnTo>
                      <a:pt x="425" y="98"/>
                    </a:lnTo>
                    <a:cubicBezTo>
                      <a:pt x="416" y="115"/>
                      <a:pt x="416" y="133"/>
                      <a:pt x="407" y="151"/>
                    </a:cubicBezTo>
                    <a:cubicBezTo>
                      <a:pt x="433" y="186"/>
                      <a:pt x="442" y="239"/>
                      <a:pt x="442" y="283"/>
                    </a:cubicBezTo>
                    <a:cubicBezTo>
                      <a:pt x="442" y="292"/>
                      <a:pt x="442" y="301"/>
                      <a:pt x="442" y="310"/>
                    </a:cubicBezTo>
                    <a:cubicBezTo>
                      <a:pt x="442" y="319"/>
                      <a:pt x="451" y="336"/>
                      <a:pt x="469" y="336"/>
                    </a:cubicBezTo>
                    <a:lnTo>
                      <a:pt x="469" y="336"/>
                    </a:lnTo>
                    <a:cubicBezTo>
                      <a:pt x="478" y="336"/>
                      <a:pt x="496" y="327"/>
                      <a:pt x="496" y="310"/>
                    </a:cubicBezTo>
                    <a:cubicBezTo>
                      <a:pt x="496" y="301"/>
                      <a:pt x="496" y="292"/>
                      <a:pt x="496" y="283"/>
                    </a:cubicBezTo>
                    <a:cubicBezTo>
                      <a:pt x="496" y="213"/>
                      <a:pt x="469" y="151"/>
                      <a:pt x="425" y="98"/>
                    </a:cubicBezTo>
                    <a:close/>
                  </a:path>
                </a:pathLst>
              </a:custGeom>
              <a:solidFill>
                <a:sysClr val="window" lastClr="FFFFFF"/>
              </a:solidFill>
              <a:ln>
                <a:noFill/>
              </a:ln>
              <a:effectLs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dirty="0">
                  <a:ln>
                    <a:noFill/>
                  </a:ln>
                  <a:solidFill>
                    <a:prstClr val="black"/>
                  </a:solidFill>
                  <a:effectLst/>
                  <a:uLnTx/>
                  <a:uFillTx/>
                  <a:latin typeface="Century Gothic"/>
                  <a:ea typeface="微软雅黑"/>
                </a:endParaRPr>
              </a:p>
            </p:txBody>
          </p:sp>
        </p:grpSp>
        <p:sp>
          <p:nvSpPr>
            <p:cNvPr id="125" name="TextBox 112"/>
            <p:cNvSpPr txBox="1"/>
            <p:nvPr/>
          </p:nvSpPr>
          <p:spPr>
            <a:xfrm>
              <a:off x="5818644" y="4212903"/>
              <a:ext cx="530878" cy="276981"/>
            </a:xfrm>
            <a:prstGeom prst="rect">
              <a:avLst/>
            </a:prstGeom>
            <a:noFill/>
          </p:spPr>
          <p:txBody>
            <a:bodyPr wrap="none" lIns="91422" tIns="45711" rIns="91422" bIns="45711" rtlCol="0">
              <a:spAutoFit/>
            </a:bodyPr>
            <a:lstStyle/>
            <a:p>
              <a:pPr algn="ctr"/>
              <a:r>
                <a:rPr lang="id-ID" sz="1200" b="1" dirty="0">
                  <a:solidFill>
                    <a:srgbClr val="828386"/>
                  </a:solidFill>
                  <a:latin typeface="Century Gothic"/>
                  <a:ea typeface="微软雅黑"/>
                  <a:cs typeface="Lato Regular"/>
                </a:rPr>
                <a:t>2000</a:t>
              </a:r>
              <a:endParaRPr lang="id-ID" sz="3600" b="1" dirty="0">
                <a:solidFill>
                  <a:srgbClr val="828386"/>
                </a:solidFill>
                <a:latin typeface="Century Gothic"/>
                <a:ea typeface="微软雅黑"/>
                <a:cs typeface="Lato Regular"/>
              </a:endParaRPr>
            </a:p>
          </p:txBody>
        </p:sp>
        <p:sp>
          <p:nvSpPr>
            <p:cNvPr id="126" name="TextBox 114"/>
            <p:cNvSpPr txBox="1"/>
            <p:nvPr/>
          </p:nvSpPr>
          <p:spPr>
            <a:xfrm>
              <a:off x="9706432" y="4212903"/>
              <a:ext cx="530878" cy="276981"/>
            </a:xfrm>
            <a:prstGeom prst="rect">
              <a:avLst/>
            </a:prstGeom>
            <a:noFill/>
          </p:spPr>
          <p:txBody>
            <a:bodyPr wrap="none" lIns="91422" tIns="45711" rIns="91422" bIns="45711" rtlCol="0">
              <a:spAutoFit/>
            </a:bodyPr>
            <a:lstStyle/>
            <a:p>
              <a:pPr algn="ctr"/>
              <a:r>
                <a:rPr lang="id-ID" sz="1200" b="1" dirty="0">
                  <a:solidFill>
                    <a:srgbClr val="828386"/>
                  </a:solidFill>
                  <a:latin typeface="Century Gothic"/>
                  <a:ea typeface="微软雅黑"/>
                  <a:cs typeface="Lato Regular"/>
                </a:rPr>
                <a:t>2015</a:t>
              </a:r>
            </a:p>
          </p:txBody>
        </p:sp>
        <p:sp>
          <p:nvSpPr>
            <p:cNvPr id="127" name="TextBox 116"/>
            <p:cNvSpPr txBox="1"/>
            <p:nvPr/>
          </p:nvSpPr>
          <p:spPr>
            <a:xfrm>
              <a:off x="7786306" y="2763518"/>
              <a:ext cx="530878" cy="276981"/>
            </a:xfrm>
            <a:prstGeom prst="rect">
              <a:avLst/>
            </a:prstGeom>
            <a:noFill/>
          </p:spPr>
          <p:txBody>
            <a:bodyPr wrap="none" lIns="91422" tIns="45711" rIns="91422" bIns="45711" rtlCol="0">
              <a:spAutoFit/>
            </a:bodyPr>
            <a:lstStyle/>
            <a:p>
              <a:pPr algn="ctr"/>
              <a:r>
                <a:rPr lang="id-ID" sz="1200" b="1" dirty="0">
                  <a:solidFill>
                    <a:srgbClr val="828386"/>
                  </a:solidFill>
                  <a:latin typeface="Century Gothic"/>
                  <a:ea typeface="微软雅黑"/>
                  <a:cs typeface="Lato Regular"/>
                </a:rPr>
                <a:t>1980</a:t>
              </a:r>
              <a:endParaRPr lang="id-ID" sz="3600" b="1" dirty="0">
                <a:solidFill>
                  <a:srgbClr val="828386"/>
                </a:solidFill>
                <a:latin typeface="Century Gothic"/>
                <a:ea typeface="微软雅黑"/>
                <a:cs typeface="Lato Regular"/>
              </a:endParaRPr>
            </a:p>
          </p:txBody>
        </p:sp>
        <p:sp>
          <p:nvSpPr>
            <p:cNvPr id="128" name="TextBox 119"/>
            <p:cNvSpPr txBox="1"/>
            <p:nvPr/>
          </p:nvSpPr>
          <p:spPr>
            <a:xfrm>
              <a:off x="1907925" y="4212903"/>
              <a:ext cx="530878" cy="276981"/>
            </a:xfrm>
            <a:prstGeom prst="rect">
              <a:avLst/>
            </a:prstGeom>
            <a:noFill/>
          </p:spPr>
          <p:txBody>
            <a:bodyPr wrap="none" lIns="91422" tIns="45711" rIns="91422" bIns="45711" rtlCol="0">
              <a:spAutoFit/>
            </a:bodyPr>
            <a:lstStyle/>
            <a:p>
              <a:pPr algn="ctr"/>
              <a:r>
                <a:rPr lang="id-ID" sz="1200" b="1" dirty="0">
                  <a:solidFill>
                    <a:srgbClr val="828386"/>
                  </a:solidFill>
                  <a:latin typeface="Century Gothic"/>
                  <a:ea typeface="微软雅黑"/>
                  <a:cs typeface="Lato Regular"/>
                </a:rPr>
                <a:t>1980</a:t>
              </a:r>
              <a:endParaRPr lang="id-ID" sz="3600" b="1" dirty="0">
                <a:solidFill>
                  <a:srgbClr val="828386"/>
                </a:solidFill>
                <a:latin typeface="Century Gothic"/>
                <a:ea typeface="微软雅黑"/>
                <a:cs typeface="Lato Regular"/>
              </a:endParaRPr>
            </a:p>
          </p:txBody>
        </p:sp>
        <p:sp>
          <p:nvSpPr>
            <p:cNvPr id="129" name="TextBox 120"/>
            <p:cNvSpPr txBox="1"/>
            <p:nvPr/>
          </p:nvSpPr>
          <p:spPr>
            <a:xfrm>
              <a:off x="3877115" y="2763518"/>
              <a:ext cx="530878" cy="276981"/>
            </a:xfrm>
            <a:prstGeom prst="rect">
              <a:avLst/>
            </a:prstGeom>
            <a:noFill/>
          </p:spPr>
          <p:txBody>
            <a:bodyPr wrap="none" lIns="91422" tIns="45711" rIns="91422" bIns="45711" rtlCol="0">
              <a:spAutoFit/>
            </a:bodyPr>
            <a:lstStyle/>
            <a:p>
              <a:pPr algn="ctr"/>
              <a:r>
                <a:rPr lang="id-ID" sz="1200" b="1" dirty="0">
                  <a:solidFill>
                    <a:srgbClr val="828386"/>
                  </a:solidFill>
                  <a:latin typeface="Century Gothic"/>
                  <a:ea typeface="微软雅黑"/>
                  <a:cs typeface="Lato Regular"/>
                </a:rPr>
                <a:t>1980</a:t>
              </a:r>
              <a:endParaRPr lang="id-ID" sz="3600" b="1" dirty="0">
                <a:solidFill>
                  <a:srgbClr val="828386"/>
                </a:solidFill>
                <a:latin typeface="Century Gothic"/>
                <a:ea typeface="微软雅黑"/>
                <a:cs typeface="Lato Regular"/>
              </a:endParaRPr>
            </a:p>
          </p:txBody>
        </p:sp>
      </p:grpSp>
      <p:grpSp>
        <p:nvGrpSpPr>
          <p:cNvPr id="130" name="组合 129" descr="e7d195523061f1c0dc554706afe4c72a60a25314cbaece805811E654B44695D34D35691164BB3D154CCFD5D798F6FEAD99EAA8F1ADC3D4AFA5BC9ED0BB3A4B45073A038AC38E89AB54D31AA59602B9F1AF515D2DA0EBB7AB45FA3A5B4B65729FCD61772C0E8112D71FCFA6F69E6E615643061221A7D4C3A336328987F7DF8577A0567C5A47397019"/>
          <p:cNvGrpSpPr/>
          <p:nvPr/>
        </p:nvGrpSpPr>
        <p:grpSpPr>
          <a:xfrm>
            <a:off x="1254856" y="4479884"/>
            <a:ext cx="1923123" cy="1285622"/>
            <a:chOff x="2158370" y="1971633"/>
            <a:chExt cx="1923123" cy="1285622"/>
          </a:xfrm>
        </p:grpSpPr>
        <p:sp>
          <p:nvSpPr>
            <p:cNvPr id="131" name="文本框 130"/>
            <p:cNvSpPr txBox="1"/>
            <p:nvPr/>
          </p:nvSpPr>
          <p:spPr>
            <a:xfrm>
              <a:off x="2158370" y="1971633"/>
              <a:ext cx="1923123" cy="338554"/>
            </a:xfrm>
            <a:prstGeom prst="rect">
              <a:avLst/>
            </a:prstGeom>
            <a:noFill/>
          </p:spPr>
          <p:txBody>
            <a:bodyPr wrap="square" rtlCol="0">
              <a:spAutoFit/>
            </a:bodyPr>
            <a:lstStyle/>
            <a:p>
              <a:pPr algn="ctr"/>
              <a:r>
                <a:rPr lang="zh-CN" altLang="en-US" sz="1600" dirty="0">
                  <a:solidFill>
                    <a:prstClr val="black">
                      <a:lumMod val="65000"/>
                      <a:lumOff val="35000"/>
                    </a:prstClr>
                  </a:solidFill>
                  <a:latin typeface="微软雅黑"/>
                  <a:ea typeface="微软雅黑"/>
                </a:rPr>
                <a:t>添加标题</a:t>
              </a:r>
            </a:p>
          </p:txBody>
        </p:sp>
        <p:sp>
          <p:nvSpPr>
            <p:cNvPr id="132" name="文本框 131"/>
            <p:cNvSpPr txBox="1"/>
            <p:nvPr/>
          </p:nvSpPr>
          <p:spPr>
            <a:xfrm>
              <a:off x="2288673" y="2241592"/>
              <a:ext cx="1662516" cy="1015663"/>
            </a:xfrm>
            <a:prstGeom prst="rect">
              <a:avLst/>
            </a:prstGeom>
            <a:noFill/>
          </p:spPr>
          <p:txBody>
            <a:bodyPr wrap="square" rtlCol="0">
              <a:spAutoFit/>
            </a:bodyPr>
            <a:lstStyle/>
            <a:p>
              <a:pPr algn="ctr"/>
              <a:r>
                <a:rPr lang="en-US" altLang="zh-CN" sz="1000" dirty="0">
                  <a:solidFill>
                    <a:prstClr val="white">
                      <a:lumMod val="65000"/>
                    </a:prstClr>
                  </a:solidFill>
                  <a:latin typeface="Century Gothic"/>
                  <a:ea typeface="Roboto" panose="02000000000000000000" pitchFamily="2" charset="0"/>
                </a:rPr>
                <a:t>If you are going to use a passage of </a:t>
              </a:r>
              <a:r>
                <a:rPr lang="en-US" altLang="zh-CN" sz="1000" dirty="0" err="1">
                  <a:solidFill>
                    <a:prstClr val="white">
                      <a:lumMod val="65000"/>
                    </a:prstClr>
                  </a:solidFill>
                  <a:latin typeface="Century Gothic"/>
                  <a:ea typeface="Roboto" panose="02000000000000000000" pitchFamily="2" charset="0"/>
                </a:rPr>
                <a:t>Lorem</a:t>
              </a:r>
              <a:r>
                <a:rPr lang="en-US" altLang="zh-CN" sz="1000" dirty="0">
                  <a:solidFill>
                    <a:prstClr val="white">
                      <a:lumMod val="65000"/>
                    </a:prstClr>
                  </a:solidFill>
                  <a:latin typeface="Century Gothic"/>
                  <a:ea typeface="Roboto" panose="02000000000000000000" pitchFamily="2" charset="0"/>
                </a:rPr>
                <a:t> </a:t>
              </a:r>
              <a:r>
                <a:rPr lang="en-US" altLang="zh-CN" sz="1000" dirty="0" err="1">
                  <a:solidFill>
                    <a:prstClr val="white">
                      <a:lumMod val="65000"/>
                    </a:prstClr>
                  </a:solidFill>
                  <a:latin typeface="Century Gothic"/>
                  <a:ea typeface="Roboto" panose="02000000000000000000" pitchFamily="2" charset="0"/>
                </a:rPr>
                <a:t>Ipsum</a:t>
              </a:r>
              <a:r>
                <a:rPr lang="en-US" altLang="zh-CN" sz="1000" dirty="0">
                  <a:solidFill>
                    <a:prstClr val="white">
                      <a:lumMod val="65000"/>
                    </a:prstClr>
                  </a:solidFill>
                  <a:latin typeface="Century Gothic"/>
                  <a:ea typeface="Roboto" panose="02000000000000000000" pitchFamily="2" charset="0"/>
                </a:rPr>
                <a:t>, you need to be sure there isn't anything embarrassing hidden in the middle of </a:t>
              </a:r>
              <a:r>
                <a:rPr lang="en-US" altLang="zh-CN" sz="1000" dirty="0" err="1">
                  <a:solidFill>
                    <a:prstClr val="white">
                      <a:lumMod val="65000"/>
                    </a:prstClr>
                  </a:solidFill>
                  <a:latin typeface="Century Gothic"/>
                  <a:ea typeface="Roboto" panose="02000000000000000000" pitchFamily="2" charset="0"/>
                </a:rPr>
                <a:t>tex</a:t>
              </a:r>
              <a:r>
                <a:rPr lang="id-ID" altLang="zh-CN" sz="1000" dirty="0">
                  <a:solidFill>
                    <a:prstClr val="white">
                      <a:lumMod val="65000"/>
                    </a:prstClr>
                  </a:solidFill>
                  <a:latin typeface="Century Gothic"/>
                  <a:ea typeface="Roboto" panose="02000000000000000000" pitchFamily="2" charset="0"/>
                </a:rPr>
                <a:t>t.</a:t>
              </a:r>
              <a:endParaRPr lang="id-ID" altLang="zh-CN" sz="1000" dirty="0">
                <a:solidFill>
                  <a:prstClr val="white">
                    <a:lumMod val="65000"/>
                  </a:prstClr>
                </a:solidFill>
                <a:latin typeface="Century Gothic"/>
                <a:ea typeface="微软雅黑"/>
              </a:endParaRPr>
            </a:p>
          </p:txBody>
        </p:sp>
      </p:grpSp>
      <p:grpSp>
        <p:nvGrpSpPr>
          <p:cNvPr id="133" name="组合 132" descr="e7d195523061f1c0dc554706afe4c72a60a25314cbaece805811E654B44695D34D35691164BB3D154CCFD5D798F6FEAD99EAA8F1ADC3D4AFA5BC9ED0BB3A4B45073A038AC38E89AB54D31AA59602B9F1AF515D2DA0EBB7AB45FA3A5B4B65729FCD61772C0E8112D71FCFA6F69E6E615643061221A7D4C3A336328987F7DF8577A0567C5A47397019"/>
          <p:cNvGrpSpPr/>
          <p:nvPr/>
        </p:nvGrpSpPr>
        <p:grpSpPr>
          <a:xfrm>
            <a:off x="3199770" y="1489941"/>
            <a:ext cx="1923123" cy="1285622"/>
            <a:chOff x="2158370" y="1971633"/>
            <a:chExt cx="1923123" cy="1285622"/>
          </a:xfrm>
        </p:grpSpPr>
        <p:sp>
          <p:nvSpPr>
            <p:cNvPr id="134" name="文本框 133"/>
            <p:cNvSpPr txBox="1"/>
            <p:nvPr/>
          </p:nvSpPr>
          <p:spPr>
            <a:xfrm>
              <a:off x="2158370" y="1971633"/>
              <a:ext cx="1923123" cy="338554"/>
            </a:xfrm>
            <a:prstGeom prst="rect">
              <a:avLst/>
            </a:prstGeom>
            <a:noFill/>
          </p:spPr>
          <p:txBody>
            <a:bodyPr wrap="square" rtlCol="0">
              <a:spAutoFit/>
            </a:bodyPr>
            <a:lstStyle/>
            <a:p>
              <a:pPr algn="ctr"/>
              <a:r>
                <a:rPr lang="zh-CN" altLang="en-US" sz="1600" dirty="0">
                  <a:solidFill>
                    <a:prstClr val="black">
                      <a:lumMod val="65000"/>
                      <a:lumOff val="35000"/>
                    </a:prstClr>
                  </a:solidFill>
                  <a:latin typeface="微软雅黑"/>
                  <a:ea typeface="微软雅黑"/>
                </a:rPr>
                <a:t>添加标题</a:t>
              </a:r>
            </a:p>
          </p:txBody>
        </p:sp>
        <p:sp>
          <p:nvSpPr>
            <p:cNvPr id="135" name="文本框 134"/>
            <p:cNvSpPr txBox="1"/>
            <p:nvPr/>
          </p:nvSpPr>
          <p:spPr>
            <a:xfrm>
              <a:off x="2288673" y="2241592"/>
              <a:ext cx="1662516" cy="1015663"/>
            </a:xfrm>
            <a:prstGeom prst="rect">
              <a:avLst/>
            </a:prstGeom>
            <a:noFill/>
          </p:spPr>
          <p:txBody>
            <a:bodyPr wrap="square" rtlCol="0">
              <a:spAutoFit/>
            </a:bodyPr>
            <a:lstStyle/>
            <a:p>
              <a:pPr algn="ctr"/>
              <a:r>
                <a:rPr lang="en-US" altLang="zh-CN" sz="1000" dirty="0">
                  <a:solidFill>
                    <a:prstClr val="white">
                      <a:lumMod val="65000"/>
                    </a:prstClr>
                  </a:solidFill>
                  <a:latin typeface="Century Gothic"/>
                  <a:ea typeface="Roboto" panose="02000000000000000000" pitchFamily="2" charset="0"/>
                </a:rPr>
                <a:t>If you are going to use a passage of </a:t>
              </a:r>
              <a:r>
                <a:rPr lang="en-US" altLang="zh-CN" sz="1000" dirty="0" err="1">
                  <a:solidFill>
                    <a:prstClr val="white">
                      <a:lumMod val="65000"/>
                    </a:prstClr>
                  </a:solidFill>
                  <a:latin typeface="Century Gothic"/>
                  <a:ea typeface="Roboto" panose="02000000000000000000" pitchFamily="2" charset="0"/>
                </a:rPr>
                <a:t>Lorem</a:t>
              </a:r>
              <a:r>
                <a:rPr lang="en-US" altLang="zh-CN" sz="1000" dirty="0">
                  <a:solidFill>
                    <a:prstClr val="white">
                      <a:lumMod val="65000"/>
                    </a:prstClr>
                  </a:solidFill>
                  <a:latin typeface="Century Gothic"/>
                  <a:ea typeface="Roboto" panose="02000000000000000000" pitchFamily="2" charset="0"/>
                </a:rPr>
                <a:t> </a:t>
              </a:r>
              <a:r>
                <a:rPr lang="en-US" altLang="zh-CN" sz="1000" dirty="0" err="1">
                  <a:solidFill>
                    <a:prstClr val="white">
                      <a:lumMod val="65000"/>
                    </a:prstClr>
                  </a:solidFill>
                  <a:latin typeface="Century Gothic"/>
                  <a:ea typeface="Roboto" panose="02000000000000000000" pitchFamily="2" charset="0"/>
                </a:rPr>
                <a:t>Ipsum</a:t>
              </a:r>
              <a:r>
                <a:rPr lang="en-US" altLang="zh-CN" sz="1000" dirty="0">
                  <a:solidFill>
                    <a:prstClr val="white">
                      <a:lumMod val="65000"/>
                    </a:prstClr>
                  </a:solidFill>
                  <a:latin typeface="Century Gothic"/>
                  <a:ea typeface="Roboto" panose="02000000000000000000" pitchFamily="2" charset="0"/>
                </a:rPr>
                <a:t>, you need to be sure there isn't anything embarrassing hidden in the middle of </a:t>
              </a:r>
              <a:r>
                <a:rPr lang="en-US" altLang="zh-CN" sz="1000" dirty="0" err="1">
                  <a:solidFill>
                    <a:prstClr val="white">
                      <a:lumMod val="65000"/>
                    </a:prstClr>
                  </a:solidFill>
                  <a:latin typeface="Century Gothic"/>
                  <a:ea typeface="Roboto" panose="02000000000000000000" pitchFamily="2" charset="0"/>
                </a:rPr>
                <a:t>tex</a:t>
              </a:r>
              <a:r>
                <a:rPr lang="id-ID" altLang="zh-CN" sz="1000" dirty="0">
                  <a:solidFill>
                    <a:prstClr val="white">
                      <a:lumMod val="65000"/>
                    </a:prstClr>
                  </a:solidFill>
                  <a:latin typeface="Century Gothic"/>
                  <a:ea typeface="Roboto" panose="02000000000000000000" pitchFamily="2" charset="0"/>
                </a:rPr>
                <a:t>t.</a:t>
              </a:r>
              <a:endParaRPr lang="id-ID" altLang="zh-CN" sz="1000" dirty="0">
                <a:solidFill>
                  <a:prstClr val="white">
                    <a:lumMod val="65000"/>
                  </a:prstClr>
                </a:solidFill>
                <a:latin typeface="Century Gothic"/>
                <a:ea typeface="微软雅黑"/>
              </a:endParaRPr>
            </a:p>
          </p:txBody>
        </p:sp>
      </p:grpSp>
      <p:grpSp>
        <p:nvGrpSpPr>
          <p:cNvPr id="136" name="组合 135" descr="e7d195523061f1c0dc554706afe4c72a60a25314cbaece805811E654B44695D34D35691164BB3D154CCFD5D798F6FEAD99EAA8F1ADC3D4AFA5BC9ED0BB3A4B45073A038AC38E89AB54D31AA59602B9F1AF515D2DA0EBB7AB45FA3A5B4B65729FCD61772C0E8112D71FCFA6F69E6E615643061221A7D4C3A336328987F7DF8577A0567C5A47397019"/>
          <p:cNvGrpSpPr/>
          <p:nvPr/>
        </p:nvGrpSpPr>
        <p:grpSpPr>
          <a:xfrm>
            <a:off x="5217256" y="4479884"/>
            <a:ext cx="1923123" cy="1285622"/>
            <a:chOff x="2158370" y="1971633"/>
            <a:chExt cx="1923123" cy="1285622"/>
          </a:xfrm>
        </p:grpSpPr>
        <p:sp>
          <p:nvSpPr>
            <p:cNvPr id="137" name="文本框 136"/>
            <p:cNvSpPr txBox="1"/>
            <p:nvPr/>
          </p:nvSpPr>
          <p:spPr>
            <a:xfrm>
              <a:off x="2158370" y="1971633"/>
              <a:ext cx="1923123" cy="338554"/>
            </a:xfrm>
            <a:prstGeom prst="rect">
              <a:avLst/>
            </a:prstGeom>
            <a:noFill/>
          </p:spPr>
          <p:txBody>
            <a:bodyPr wrap="square" rtlCol="0">
              <a:spAutoFit/>
            </a:bodyPr>
            <a:lstStyle/>
            <a:p>
              <a:pPr algn="ctr"/>
              <a:r>
                <a:rPr lang="zh-CN" altLang="en-US" sz="1600" dirty="0">
                  <a:solidFill>
                    <a:prstClr val="black">
                      <a:lumMod val="65000"/>
                      <a:lumOff val="35000"/>
                    </a:prstClr>
                  </a:solidFill>
                  <a:latin typeface="微软雅黑"/>
                  <a:ea typeface="微软雅黑"/>
                </a:rPr>
                <a:t>添加标题</a:t>
              </a:r>
            </a:p>
          </p:txBody>
        </p:sp>
        <p:sp>
          <p:nvSpPr>
            <p:cNvPr id="138" name="文本框 137"/>
            <p:cNvSpPr txBox="1"/>
            <p:nvPr/>
          </p:nvSpPr>
          <p:spPr>
            <a:xfrm>
              <a:off x="2288673" y="2241592"/>
              <a:ext cx="1662516" cy="1015663"/>
            </a:xfrm>
            <a:prstGeom prst="rect">
              <a:avLst/>
            </a:prstGeom>
            <a:noFill/>
          </p:spPr>
          <p:txBody>
            <a:bodyPr wrap="square" rtlCol="0">
              <a:spAutoFit/>
            </a:bodyPr>
            <a:lstStyle/>
            <a:p>
              <a:pPr algn="ctr"/>
              <a:r>
                <a:rPr lang="en-US" altLang="zh-CN" sz="1000" dirty="0">
                  <a:solidFill>
                    <a:prstClr val="white">
                      <a:lumMod val="65000"/>
                    </a:prstClr>
                  </a:solidFill>
                  <a:latin typeface="Century Gothic"/>
                  <a:ea typeface="Roboto" panose="02000000000000000000" pitchFamily="2" charset="0"/>
                </a:rPr>
                <a:t>If you are going to use a passage of </a:t>
              </a:r>
              <a:r>
                <a:rPr lang="en-US" altLang="zh-CN" sz="1000" dirty="0" err="1">
                  <a:solidFill>
                    <a:prstClr val="white">
                      <a:lumMod val="65000"/>
                    </a:prstClr>
                  </a:solidFill>
                  <a:latin typeface="Century Gothic"/>
                  <a:ea typeface="Roboto" panose="02000000000000000000" pitchFamily="2" charset="0"/>
                </a:rPr>
                <a:t>Lorem</a:t>
              </a:r>
              <a:r>
                <a:rPr lang="en-US" altLang="zh-CN" sz="1000" dirty="0">
                  <a:solidFill>
                    <a:prstClr val="white">
                      <a:lumMod val="65000"/>
                    </a:prstClr>
                  </a:solidFill>
                  <a:latin typeface="Century Gothic"/>
                  <a:ea typeface="Roboto" panose="02000000000000000000" pitchFamily="2" charset="0"/>
                </a:rPr>
                <a:t> </a:t>
              </a:r>
              <a:r>
                <a:rPr lang="en-US" altLang="zh-CN" sz="1000" dirty="0" err="1">
                  <a:solidFill>
                    <a:prstClr val="white">
                      <a:lumMod val="65000"/>
                    </a:prstClr>
                  </a:solidFill>
                  <a:latin typeface="Century Gothic"/>
                  <a:ea typeface="Roboto" panose="02000000000000000000" pitchFamily="2" charset="0"/>
                </a:rPr>
                <a:t>Ipsum</a:t>
              </a:r>
              <a:r>
                <a:rPr lang="en-US" altLang="zh-CN" sz="1000" dirty="0">
                  <a:solidFill>
                    <a:prstClr val="white">
                      <a:lumMod val="65000"/>
                    </a:prstClr>
                  </a:solidFill>
                  <a:latin typeface="Century Gothic"/>
                  <a:ea typeface="Roboto" panose="02000000000000000000" pitchFamily="2" charset="0"/>
                </a:rPr>
                <a:t>, you need to be sure there isn't anything embarrassing hidden in the middle of </a:t>
              </a:r>
              <a:r>
                <a:rPr lang="en-US" altLang="zh-CN" sz="1000" dirty="0" err="1">
                  <a:solidFill>
                    <a:prstClr val="white">
                      <a:lumMod val="65000"/>
                    </a:prstClr>
                  </a:solidFill>
                  <a:latin typeface="Century Gothic"/>
                  <a:ea typeface="Roboto" panose="02000000000000000000" pitchFamily="2" charset="0"/>
                </a:rPr>
                <a:t>tex</a:t>
              </a:r>
              <a:r>
                <a:rPr lang="id-ID" altLang="zh-CN" sz="1000" dirty="0">
                  <a:solidFill>
                    <a:prstClr val="white">
                      <a:lumMod val="65000"/>
                    </a:prstClr>
                  </a:solidFill>
                  <a:latin typeface="Century Gothic"/>
                  <a:ea typeface="Roboto" panose="02000000000000000000" pitchFamily="2" charset="0"/>
                </a:rPr>
                <a:t>t.</a:t>
              </a:r>
              <a:endParaRPr lang="id-ID" altLang="zh-CN" sz="1000" dirty="0">
                <a:solidFill>
                  <a:prstClr val="white">
                    <a:lumMod val="65000"/>
                  </a:prstClr>
                </a:solidFill>
                <a:latin typeface="Century Gothic"/>
                <a:ea typeface="微软雅黑"/>
              </a:endParaRPr>
            </a:p>
          </p:txBody>
        </p:sp>
      </p:grpSp>
      <p:grpSp>
        <p:nvGrpSpPr>
          <p:cNvPr id="139" name="组合 138" descr="e7d195523061f1c0dc554706afe4c72a60a25314cbaece805811E654B44695D34D35691164BB3D154CCFD5D798F6FEAD99EAA8F1ADC3D4AFA5BC9ED0BB3A4B45073A038AC38E89AB54D31AA59602B9F1AF515D2DA0EBB7AB45FA3A5B4B65729FCD61772C0E8112D71FCFA6F69E6E615643061221A7D4C3A336328987F7DF8577A0567C5A47397019"/>
          <p:cNvGrpSpPr/>
          <p:nvPr/>
        </p:nvGrpSpPr>
        <p:grpSpPr>
          <a:xfrm>
            <a:off x="7162170" y="1489941"/>
            <a:ext cx="1923123" cy="1285622"/>
            <a:chOff x="2158370" y="1971633"/>
            <a:chExt cx="1923123" cy="1285622"/>
          </a:xfrm>
        </p:grpSpPr>
        <p:sp>
          <p:nvSpPr>
            <p:cNvPr id="140" name="文本框 139"/>
            <p:cNvSpPr txBox="1"/>
            <p:nvPr/>
          </p:nvSpPr>
          <p:spPr>
            <a:xfrm>
              <a:off x="2158370" y="1971633"/>
              <a:ext cx="1923123" cy="338554"/>
            </a:xfrm>
            <a:prstGeom prst="rect">
              <a:avLst/>
            </a:prstGeom>
            <a:noFill/>
          </p:spPr>
          <p:txBody>
            <a:bodyPr wrap="square" rtlCol="0">
              <a:spAutoFit/>
            </a:bodyPr>
            <a:lstStyle/>
            <a:p>
              <a:pPr algn="ctr"/>
              <a:r>
                <a:rPr lang="zh-CN" altLang="en-US" sz="1600" dirty="0">
                  <a:solidFill>
                    <a:prstClr val="black">
                      <a:lumMod val="65000"/>
                      <a:lumOff val="35000"/>
                    </a:prstClr>
                  </a:solidFill>
                  <a:latin typeface="微软雅黑"/>
                  <a:ea typeface="微软雅黑"/>
                </a:rPr>
                <a:t>添加标题</a:t>
              </a:r>
            </a:p>
          </p:txBody>
        </p:sp>
        <p:sp>
          <p:nvSpPr>
            <p:cNvPr id="141" name="文本框 140"/>
            <p:cNvSpPr txBox="1"/>
            <p:nvPr/>
          </p:nvSpPr>
          <p:spPr>
            <a:xfrm>
              <a:off x="2288673" y="2241592"/>
              <a:ext cx="1662516" cy="1015663"/>
            </a:xfrm>
            <a:prstGeom prst="rect">
              <a:avLst/>
            </a:prstGeom>
            <a:noFill/>
          </p:spPr>
          <p:txBody>
            <a:bodyPr wrap="square" rtlCol="0">
              <a:spAutoFit/>
            </a:bodyPr>
            <a:lstStyle/>
            <a:p>
              <a:pPr algn="ctr"/>
              <a:r>
                <a:rPr lang="en-US" altLang="zh-CN" sz="1000" dirty="0">
                  <a:solidFill>
                    <a:prstClr val="white">
                      <a:lumMod val="65000"/>
                    </a:prstClr>
                  </a:solidFill>
                  <a:latin typeface="Century Gothic"/>
                  <a:ea typeface="Roboto" panose="02000000000000000000" pitchFamily="2" charset="0"/>
                </a:rPr>
                <a:t>If you are going to use a passage of </a:t>
              </a:r>
              <a:r>
                <a:rPr lang="en-US" altLang="zh-CN" sz="1000" dirty="0" err="1">
                  <a:solidFill>
                    <a:prstClr val="white">
                      <a:lumMod val="65000"/>
                    </a:prstClr>
                  </a:solidFill>
                  <a:latin typeface="Century Gothic"/>
                  <a:ea typeface="Roboto" panose="02000000000000000000" pitchFamily="2" charset="0"/>
                </a:rPr>
                <a:t>Lorem</a:t>
              </a:r>
              <a:r>
                <a:rPr lang="en-US" altLang="zh-CN" sz="1000" dirty="0">
                  <a:solidFill>
                    <a:prstClr val="white">
                      <a:lumMod val="65000"/>
                    </a:prstClr>
                  </a:solidFill>
                  <a:latin typeface="Century Gothic"/>
                  <a:ea typeface="Roboto" panose="02000000000000000000" pitchFamily="2" charset="0"/>
                </a:rPr>
                <a:t> </a:t>
              </a:r>
              <a:r>
                <a:rPr lang="en-US" altLang="zh-CN" sz="1000" dirty="0" err="1">
                  <a:solidFill>
                    <a:prstClr val="white">
                      <a:lumMod val="65000"/>
                    </a:prstClr>
                  </a:solidFill>
                  <a:latin typeface="Century Gothic"/>
                  <a:ea typeface="Roboto" panose="02000000000000000000" pitchFamily="2" charset="0"/>
                </a:rPr>
                <a:t>Ipsum</a:t>
              </a:r>
              <a:r>
                <a:rPr lang="en-US" altLang="zh-CN" sz="1000" dirty="0">
                  <a:solidFill>
                    <a:prstClr val="white">
                      <a:lumMod val="65000"/>
                    </a:prstClr>
                  </a:solidFill>
                  <a:latin typeface="Century Gothic"/>
                  <a:ea typeface="Roboto" panose="02000000000000000000" pitchFamily="2" charset="0"/>
                </a:rPr>
                <a:t>, you need to be sure there isn't anything embarrassing hidden in the middle of </a:t>
              </a:r>
              <a:r>
                <a:rPr lang="en-US" altLang="zh-CN" sz="1000" dirty="0" err="1">
                  <a:solidFill>
                    <a:prstClr val="white">
                      <a:lumMod val="65000"/>
                    </a:prstClr>
                  </a:solidFill>
                  <a:latin typeface="Century Gothic"/>
                  <a:ea typeface="Roboto" panose="02000000000000000000" pitchFamily="2" charset="0"/>
                </a:rPr>
                <a:t>tex</a:t>
              </a:r>
              <a:r>
                <a:rPr lang="id-ID" altLang="zh-CN" sz="1000" dirty="0">
                  <a:solidFill>
                    <a:prstClr val="white">
                      <a:lumMod val="65000"/>
                    </a:prstClr>
                  </a:solidFill>
                  <a:latin typeface="Century Gothic"/>
                  <a:ea typeface="Roboto" panose="02000000000000000000" pitchFamily="2" charset="0"/>
                </a:rPr>
                <a:t>t.</a:t>
              </a:r>
              <a:endParaRPr lang="id-ID" altLang="zh-CN" sz="1000" dirty="0">
                <a:solidFill>
                  <a:prstClr val="white">
                    <a:lumMod val="65000"/>
                  </a:prstClr>
                </a:solidFill>
                <a:latin typeface="Century Gothic"/>
                <a:ea typeface="微软雅黑"/>
              </a:endParaRPr>
            </a:p>
          </p:txBody>
        </p:sp>
      </p:grpSp>
      <p:grpSp>
        <p:nvGrpSpPr>
          <p:cNvPr id="142" name="组合 141" descr="e7d195523061f1c0dc554706afe4c72a60a25314cbaece805811E654B44695D34D35691164BB3D154CCFD5D798F6FEAD99EAA8F1ADC3D4AFA5BC9ED0BB3A4B45073A038AC38E89AB54D31AA59602B9F1AF515D2DA0EBB7AB45FA3A5B4B65729FCD61772C0E8112D71FCFA6F69E6E615643061221A7D4C3A336328987F7DF8577A0567C5A47397019"/>
          <p:cNvGrpSpPr/>
          <p:nvPr/>
        </p:nvGrpSpPr>
        <p:grpSpPr>
          <a:xfrm>
            <a:off x="8990970" y="4479884"/>
            <a:ext cx="1923123" cy="1285622"/>
            <a:chOff x="2158370" y="1971633"/>
            <a:chExt cx="1923123" cy="1285622"/>
          </a:xfrm>
        </p:grpSpPr>
        <p:sp>
          <p:nvSpPr>
            <p:cNvPr id="143" name="文本框 142"/>
            <p:cNvSpPr txBox="1"/>
            <p:nvPr/>
          </p:nvSpPr>
          <p:spPr>
            <a:xfrm>
              <a:off x="2158370" y="1971633"/>
              <a:ext cx="1923123" cy="338554"/>
            </a:xfrm>
            <a:prstGeom prst="rect">
              <a:avLst/>
            </a:prstGeom>
            <a:noFill/>
          </p:spPr>
          <p:txBody>
            <a:bodyPr wrap="square" rtlCol="0">
              <a:spAutoFit/>
            </a:bodyPr>
            <a:lstStyle/>
            <a:p>
              <a:pPr algn="ctr"/>
              <a:r>
                <a:rPr lang="zh-CN" altLang="en-US" sz="1600" dirty="0">
                  <a:solidFill>
                    <a:prstClr val="black">
                      <a:lumMod val="65000"/>
                      <a:lumOff val="35000"/>
                    </a:prstClr>
                  </a:solidFill>
                  <a:latin typeface="微软雅黑"/>
                  <a:ea typeface="微软雅黑"/>
                </a:rPr>
                <a:t>添加标题</a:t>
              </a:r>
            </a:p>
          </p:txBody>
        </p:sp>
        <p:sp>
          <p:nvSpPr>
            <p:cNvPr id="144" name="文本框 143"/>
            <p:cNvSpPr txBox="1"/>
            <p:nvPr/>
          </p:nvSpPr>
          <p:spPr>
            <a:xfrm>
              <a:off x="2288673" y="2241592"/>
              <a:ext cx="1662516" cy="1015663"/>
            </a:xfrm>
            <a:prstGeom prst="rect">
              <a:avLst/>
            </a:prstGeom>
            <a:noFill/>
          </p:spPr>
          <p:txBody>
            <a:bodyPr wrap="square" rtlCol="0">
              <a:spAutoFit/>
            </a:bodyPr>
            <a:lstStyle/>
            <a:p>
              <a:pPr algn="ctr"/>
              <a:r>
                <a:rPr lang="en-US" altLang="zh-CN" sz="1000" dirty="0">
                  <a:solidFill>
                    <a:prstClr val="white">
                      <a:lumMod val="65000"/>
                    </a:prstClr>
                  </a:solidFill>
                  <a:latin typeface="Century Gothic"/>
                  <a:ea typeface="Roboto" panose="02000000000000000000" pitchFamily="2" charset="0"/>
                </a:rPr>
                <a:t>If you are going to use a passage of </a:t>
              </a:r>
              <a:r>
                <a:rPr lang="en-US" altLang="zh-CN" sz="1000" dirty="0" err="1">
                  <a:solidFill>
                    <a:prstClr val="white">
                      <a:lumMod val="65000"/>
                    </a:prstClr>
                  </a:solidFill>
                  <a:latin typeface="Century Gothic"/>
                  <a:ea typeface="Roboto" panose="02000000000000000000" pitchFamily="2" charset="0"/>
                </a:rPr>
                <a:t>Lorem</a:t>
              </a:r>
              <a:r>
                <a:rPr lang="en-US" altLang="zh-CN" sz="1000" dirty="0">
                  <a:solidFill>
                    <a:prstClr val="white">
                      <a:lumMod val="65000"/>
                    </a:prstClr>
                  </a:solidFill>
                  <a:latin typeface="Century Gothic"/>
                  <a:ea typeface="Roboto" panose="02000000000000000000" pitchFamily="2" charset="0"/>
                </a:rPr>
                <a:t> </a:t>
              </a:r>
              <a:r>
                <a:rPr lang="en-US" altLang="zh-CN" sz="1000" dirty="0" err="1">
                  <a:solidFill>
                    <a:prstClr val="white">
                      <a:lumMod val="65000"/>
                    </a:prstClr>
                  </a:solidFill>
                  <a:latin typeface="Century Gothic"/>
                  <a:ea typeface="Roboto" panose="02000000000000000000" pitchFamily="2" charset="0"/>
                </a:rPr>
                <a:t>Ipsum</a:t>
              </a:r>
              <a:r>
                <a:rPr lang="en-US" altLang="zh-CN" sz="1000" dirty="0">
                  <a:solidFill>
                    <a:prstClr val="white">
                      <a:lumMod val="65000"/>
                    </a:prstClr>
                  </a:solidFill>
                  <a:latin typeface="Century Gothic"/>
                  <a:ea typeface="Roboto" panose="02000000000000000000" pitchFamily="2" charset="0"/>
                </a:rPr>
                <a:t>, you need to be sure there isn't anything embarrassing hidden in the middle of </a:t>
              </a:r>
              <a:r>
                <a:rPr lang="en-US" altLang="zh-CN" sz="1000" dirty="0" err="1">
                  <a:solidFill>
                    <a:prstClr val="white">
                      <a:lumMod val="65000"/>
                    </a:prstClr>
                  </a:solidFill>
                  <a:latin typeface="Century Gothic"/>
                  <a:ea typeface="Roboto" panose="02000000000000000000" pitchFamily="2" charset="0"/>
                </a:rPr>
                <a:t>tex</a:t>
              </a:r>
              <a:r>
                <a:rPr lang="id-ID" altLang="zh-CN" sz="1000" dirty="0">
                  <a:solidFill>
                    <a:prstClr val="white">
                      <a:lumMod val="65000"/>
                    </a:prstClr>
                  </a:solidFill>
                  <a:latin typeface="Century Gothic"/>
                  <a:ea typeface="Roboto" panose="02000000000000000000" pitchFamily="2" charset="0"/>
                </a:rPr>
                <a:t>t.</a:t>
              </a:r>
              <a:endParaRPr lang="id-ID" altLang="zh-CN" sz="1000" dirty="0">
                <a:solidFill>
                  <a:prstClr val="white">
                    <a:lumMod val="65000"/>
                  </a:prstClr>
                </a:solidFill>
                <a:latin typeface="Century Gothic"/>
                <a:ea typeface="微软雅黑"/>
              </a:endParaRPr>
            </a:p>
          </p:txBody>
        </p:sp>
      </p:grpSp>
      <p:sp>
        <p:nvSpPr>
          <p:cNvPr id="4" name="e7d195523061f1c0" descr="e7d195523061f1c0dc554706afe4c72a60a25314cbaece805811E654B44695D34D35691164BB3D154CCFD5D798F6FEAD99EAA8F1ADC3D4AFA5BC9ED0BB3A4B45073A038AC38E89AB54D31AA59602B9F1AF515D2DA0EBB7AB45FA3A5B4B65729FCD61772C0E8112D71FCFA6F69E6E615643061221A7D4C3A336328987F7DF8577A0567C5A47397019" hidden="1">
            <a:extLst>
              <a:ext uri="{FF2B5EF4-FFF2-40B4-BE49-F238E27FC236}">
                <a16:creationId xmlns:a16="http://schemas.microsoft.com/office/drawing/2014/main" xmlns="" id="{E61FAB17-6E32-409D-BB2F-D50D2CD2340F}"/>
              </a:ext>
            </a:extLst>
          </p:cNvPr>
          <p:cNvSpPr txBox="1"/>
          <p:nvPr/>
        </p:nvSpPr>
        <p:spPr>
          <a:xfrm>
            <a:off x="-355600" y="1803400"/>
            <a:ext cx="262251" cy="1016000"/>
          </a:xfrm>
          <a:prstGeom prst="rect">
            <a:avLst/>
          </a:prstGeom>
          <a:noFill/>
        </p:spPr>
        <p:txBody>
          <a:bodyPr vert="wordArtVert" rtlCol="0">
            <a:spAutoFit/>
          </a:bodyPr>
          <a:lstStyle/>
          <a:p>
            <a:r>
              <a:rPr lang="en-US" altLang="zh-CN" sz="100"/>
              <a:t>e7d195523061f1c0dc554706afe4c72a60a25314cbaece805811E654B44695D34D35691164BB3D154CCFD5D798F6FEAD99EAA8F1ADC3D4AFA5BC9ED0BB3A4B45073A038AC38E89AB54D31AA59602B9F1AF515D2DA0EBB7AB45FA3A5B4B65729FCD61772C0E8112D71FCFA6F69E6E615643061221A7D4C3A336328987F7DF8577A0567C5A47397019</a:t>
            </a:r>
            <a:endParaRPr lang="zh-CN" altLang="en-US" sz="100"/>
          </a:p>
        </p:txBody>
      </p:sp>
    </p:spTree>
    <p:extLst>
      <p:ext uri="{BB962C8B-B14F-4D97-AF65-F5344CB8AC3E}">
        <p14:creationId xmlns:p14="http://schemas.microsoft.com/office/powerpoint/2010/main" val="138627173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p:tgtEl>
                                          <p:spTgt spid="2"/>
                                        </p:tgtEl>
                                        <p:attrNameLst>
                                          <p:attrName>ppt_x</p:attrName>
                                        </p:attrNameLst>
                                      </p:cBhvr>
                                      <p:tavLst>
                                        <p:tav tm="0">
                                          <p:val>
                                            <p:strVal val="#ppt_x-#ppt_w*1.125000"/>
                                          </p:val>
                                        </p:tav>
                                        <p:tav tm="100000">
                                          <p:val>
                                            <p:strVal val="#ppt_x"/>
                                          </p:val>
                                        </p:tav>
                                      </p:tavLst>
                                    </p:anim>
                                    <p:animEffect transition="in" filter="wipe(right)">
                                      <p:cBhvr>
                                        <p:cTn id="8" dur="500"/>
                                        <p:tgtEl>
                                          <p:spTgt spid="2"/>
                                        </p:tgtEl>
                                      </p:cBhvr>
                                    </p:animEffect>
                                  </p:childTnLst>
                                </p:cTn>
                              </p:par>
                            </p:childTnLst>
                          </p:cTn>
                        </p:par>
                        <p:par>
                          <p:cTn id="9" fill="hold">
                            <p:stCondLst>
                              <p:cond delay="500"/>
                            </p:stCondLst>
                            <p:childTnLst>
                              <p:par>
                                <p:cTn id="10" presetID="12" presetClass="entr" presetSubtype="1" fill="hold" nodeType="afterEffect">
                                  <p:stCondLst>
                                    <p:cond delay="0"/>
                                  </p:stCondLst>
                                  <p:childTnLst>
                                    <p:set>
                                      <p:cBhvr>
                                        <p:cTn id="11" dur="1" fill="hold">
                                          <p:stCondLst>
                                            <p:cond delay="0"/>
                                          </p:stCondLst>
                                        </p:cTn>
                                        <p:tgtEl>
                                          <p:spTgt spid="130"/>
                                        </p:tgtEl>
                                        <p:attrNameLst>
                                          <p:attrName>style.visibility</p:attrName>
                                        </p:attrNameLst>
                                      </p:cBhvr>
                                      <p:to>
                                        <p:strVal val="visible"/>
                                      </p:to>
                                    </p:set>
                                    <p:anim calcmode="lin" valueType="num">
                                      <p:cBhvr additive="base">
                                        <p:cTn id="12" dur="500"/>
                                        <p:tgtEl>
                                          <p:spTgt spid="130"/>
                                        </p:tgtEl>
                                        <p:attrNameLst>
                                          <p:attrName>ppt_y</p:attrName>
                                        </p:attrNameLst>
                                      </p:cBhvr>
                                      <p:tavLst>
                                        <p:tav tm="0">
                                          <p:val>
                                            <p:strVal val="#ppt_y-#ppt_h*1.125000"/>
                                          </p:val>
                                        </p:tav>
                                        <p:tav tm="100000">
                                          <p:val>
                                            <p:strVal val="#ppt_y"/>
                                          </p:val>
                                        </p:tav>
                                      </p:tavLst>
                                    </p:anim>
                                    <p:animEffect transition="in" filter="wipe(down)">
                                      <p:cBhvr>
                                        <p:cTn id="13" dur="500"/>
                                        <p:tgtEl>
                                          <p:spTgt spid="130"/>
                                        </p:tgtEl>
                                      </p:cBhvr>
                                    </p:animEffect>
                                  </p:childTnLst>
                                </p:cTn>
                              </p:par>
                              <p:par>
                                <p:cTn id="14" presetID="12" presetClass="entr" presetSubtype="4" fill="hold" nodeType="withEffect">
                                  <p:stCondLst>
                                    <p:cond delay="100"/>
                                  </p:stCondLst>
                                  <p:childTnLst>
                                    <p:set>
                                      <p:cBhvr>
                                        <p:cTn id="15" dur="1" fill="hold">
                                          <p:stCondLst>
                                            <p:cond delay="0"/>
                                          </p:stCondLst>
                                        </p:cTn>
                                        <p:tgtEl>
                                          <p:spTgt spid="133"/>
                                        </p:tgtEl>
                                        <p:attrNameLst>
                                          <p:attrName>style.visibility</p:attrName>
                                        </p:attrNameLst>
                                      </p:cBhvr>
                                      <p:to>
                                        <p:strVal val="visible"/>
                                      </p:to>
                                    </p:set>
                                    <p:anim calcmode="lin" valueType="num">
                                      <p:cBhvr additive="base">
                                        <p:cTn id="16" dur="500"/>
                                        <p:tgtEl>
                                          <p:spTgt spid="133"/>
                                        </p:tgtEl>
                                        <p:attrNameLst>
                                          <p:attrName>ppt_y</p:attrName>
                                        </p:attrNameLst>
                                      </p:cBhvr>
                                      <p:tavLst>
                                        <p:tav tm="0">
                                          <p:val>
                                            <p:strVal val="#ppt_y+#ppt_h*1.125000"/>
                                          </p:val>
                                        </p:tav>
                                        <p:tav tm="100000">
                                          <p:val>
                                            <p:strVal val="#ppt_y"/>
                                          </p:val>
                                        </p:tav>
                                      </p:tavLst>
                                    </p:anim>
                                    <p:animEffect transition="in" filter="wipe(up)">
                                      <p:cBhvr>
                                        <p:cTn id="17" dur="500"/>
                                        <p:tgtEl>
                                          <p:spTgt spid="133"/>
                                        </p:tgtEl>
                                      </p:cBhvr>
                                    </p:animEffect>
                                  </p:childTnLst>
                                </p:cTn>
                              </p:par>
                              <p:par>
                                <p:cTn id="18" presetID="12" presetClass="entr" presetSubtype="1" fill="hold" nodeType="withEffect">
                                  <p:stCondLst>
                                    <p:cond delay="200"/>
                                  </p:stCondLst>
                                  <p:childTnLst>
                                    <p:set>
                                      <p:cBhvr>
                                        <p:cTn id="19" dur="1" fill="hold">
                                          <p:stCondLst>
                                            <p:cond delay="0"/>
                                          </p:stCondLst>
                                        </p:cTn>
                                        <p:tgtEl>
                                          <p:spTgt spid="136"/>
                                        </p:tgtEl>
                                        <p:attrNameLst>
                                          <p:attrName>style.visibility</p:attrName>
                                        </p:attrNameLst>
                                      </p:cBhvr>
                                      <p:to>
                                        <p:strVal val="visible"/>
                                      </p:to>
                                    </p:set>
                                    <p:anim calcmode="lin" valueType="num">
                                      <p:cBhvr additive="base">
                                        <p:cTn id="20" dur="500"/>
                                        <p:tgtEl>
                                          <p:spTgt spid="136"/>
                                        </p:tgtEl>
                                        <p:attrNameLst>
                                          <p:attrName>ppt_y</p:attrName>
                                        </p:attrNameLst>
                                      </p:cBhvr>
                                      <p:tavLst>
                                        <p:tav tm="0">
                                          <p:val>
                                            <p:strVal val="#ppt_y-#ppt_h*1.125000"/>
                                          </p:val>
                                        </p:tav>
                                        <p:tav tm="100000">
                                          <p:val>
                                            <p:strVal val="#ppt_y"/>
                                          </p:val>
                                        </p:tav>
                                      </p:tavLst>
                                    </p:anim>
                                    <p:animEffect transition="in" filter="wipe(down)">
                                      <p:cBhvr>
                                        <p:cTn id="21" dur="500"/>
                                        <p:tgtEl>
                                          <p:spTgt spid="136"/>
                                        </p:tgtEl>
                                      </p:cBhvr>
                                    </p:animEffect>
                                  </p:childTnLst>
                                </p:cTn>
                              </p:par>
                              <p:par>
                                <p:cTn id="22" presetID="12" presetClass="entr" presetSubtype="4" fill="hold" nodeType="withEffect">
                                  <p:stCondLst>
                                    <p:cond delay="300"/>
                                  </p:stCondLst>
                                  <p:childTnLst>
                                    <p:set>
                                      <p:cBhvr>
                                        <p:cTn id="23" dur="1" fill="hold">
                                          <p:stCondLst>
                                            <p:cond delay="0"/>
                                          </p:stCondLst>
                                        </p:cTn>
                                        <p:tgtEl>
                                          <p:spTgt spid="139"/>
                                        </p:tgtEl>
                                        <p:attrNameLst>
                                          <p:attrName>style.visibility</p:attrName>
                                        </p:attrNameLst>
                                      </p:cBhvr>
                                      <p:to>
                                        <p:strVal val="visible"/>
                                      </p:to>
                                    </p:set>
                                    <p:anim calcmode="lin" valueType="num">
                                      <p:cBhvr additive="base">
                                        <p:cTn id="24" dur="500"/>
                                        <p:tgtEl>
                                          <p:spTgt spid="139"/>
                                        </p:tgtEl>
                                        <p:attrNameLst>
                                          <p:attrName>ppt_y</p:attrName>
                                        </p:attrNameLst>
                                      </p:cBhvr>
                                      <p:tavLst>
                                        <p:tav tm="0">
                                          <p:val>
                                            <p:strVal val="#ppt_y+#ppt_h*1.125000"/>
                                          </p:val>
                                        </p:tav>
                                        <p:tav tm="100000">
                                          <p:val>
                                            <p:strVal val="#ppt_y"/>
                                          </p:val>
                                        </p:tav>
                                      </p:tavLst>
                                    </p:anim>
                                    <p:animEffect transition="in" filter="wipe(up)">
                                      <p:cBhvr>
                                        <p:cTn id="25" dur="500"/>
                                        <p:tgtEl>
                                          <p:spTgt spid="139"/>
                                        </p:tgtEl>
                                      </p:cBhvr>
                                    </p:animEffect>
                                  </p:childTnLst>
                                </p:cTn>
                              </p:par>
                              <p:par>
                                <p:cTn id="26" presetID="12" presetClass="entr" presetSubtype="1" fill="hold" nodeType="withEffect">
                                  <p:stCondLst>
                                    <p:cond delay="400"/>
                                  </p:stCondLst>
                                  <p:childTnLst>
                                    <p:set>
                                      <p:cBhvr>
                                        <p:cTn id="27" dur="1" fill="hold">
                                          <p:stCondLst>
                                            <p:cond delay="0"/>
                                          </p:stCondLst>
                                        </p:cTn>
                                        <p:tgtEl>
                                          <p:spTgt spid="142"/>
                                        </p:tgtEl>
                                        <p:attrNameLst>
                                          <p:attrName>style.visibility</p:attrName>
                                        </p:attrNameLst>
                                      </p:cBhvr>
                                      <p:to>
                                        <p:strVal val="visible"/>
                                      </p:to>
                                    </p:set>
                                    <p:anim calcmode="lin" valueType="num">
                                      <p:cBhvr additive="base">
                                        <p:cTn id="28" dur="500"/>
                                        <p:tgtEl>
                                          <p:spTgt spid="142"/>
                                        </p:tgtEl>
                                        <p:attrNameLst>
                                          <p:attrName>ppt_y</p:attrName>
                                        </p:attrNameLst>
                                      </p:cBhvr>
                                      <p:tavLst>
                                        <p:tav tm="0">
                                          <p:val>
                                            <p:strVal val="#ppt_y-#ppt_h*1.125000"/>
                                          </p:val>
                                        </p:tav>
                                        <p:tav tm="100000">
                                          <p:val>
                                            <p:strVal val="#ppt_y"/>
                                          </p:val>
                                        </p:tav>
                                      </p:tavLst>
                                    </p:anim>
                                    <p:animEffect transition="in" filter="wipe(down)">
                                      <p:cBhvr>
                                        <p:cTn id="29" dur="500"/>
                                        <p:tgtEl>
                                          <p:spTgt spid="1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9" name="组合 88" descr="e7d195523061f1c0dc554706afe4c72a60a25314cbaece805811E654B44695D34D35691164BB3D154CCFD5D798F6FEAD99EAA8F1ADC3D4AFA5BC9ED0BB3A4B45073A038AC38E89AB54D31AA59602B9F1AF515D2DA0EBB7AB45FA3A5B4B65729FCD61772C0E8112D71FCFA6F69E6E615643061221A7D4C3A336328987F7DF8577A0567C5A47397019"/>
          <p:cNvGrpSpPr/>
          <p:nvPr/>
        </p:nvGrpSpPr>
        <p:grpSpPr>
          <a:xfrm>
            <a:off x="-25037" y="0"/>
            <a:ext cx="12247825" cy="6856171"/>
            <a:chOff x="-25037" y="0"/>
            <a:chExt cx="12247825" cy="6856171"/>
          </a:xfrm>
        </p:grpSpPr>
        <p:grpSp>
          <p:nvGrpSpPr>
            <p:cNvPr id="88" name="组合 87"/>
            <p:cNvGrpSpPr/>
            <p:nvPr/>
          </p:nvGrpSpPr>
          <p:grpSpPr>
            <a:xfrm>
              <a:off x="-25037" y="6296365"/>
              <a:ext cx="3619030" cy="559806"/>
              <a:chOff x="-25037" y="6296365"/>
              <a:chExt cx="3619030" cy="559806"/>
            </a:xfrm>
          </p:grpSpPr>
          <p:sp>
            <p:nvSpPr>
              <p:cNvPr id="68" name="Freeform 51"/>
              <p:cNvSpPr>
                <a:spLocks/>
              </p:cNvSpPr>
              <p:nvPr/>
            </p:nvSpPr>
            <p:spPr bwMode="auto">
              <a:xfrm>
                <a:off x="1830901" y="6613456"/>
                <a:ext cx="1763092" cy="242715"/>
              </a:xfrm>
              <a:custGeom>
                <a:avLst/>
                <a:gdLst>
                  <a:gd name="T0" fmla="*/ 7572 w 7572"/>
                  <a:gd name="T1" fmla="*/ 1042 h 1042"/>
                  <a:gd name="T2" fmla="*/ 2545 w 7572"/>
                  <a:gd name="T3" fmla="*/ 146 h 1042"/>
                  <a:gd name="T4" fmla="*/ 0 w 7572"/>
                  <a:gd name="T5" fmla="*/ 1042 h 1042"/>
                  <a:gd name="T6" fmla="*/ 7572 w 7572"/>
                  <a:gd name="T7" fmla="*/ 1042 h 1042"/>
                </a:gdLst>
                <a:ahLst/>
                <a:cxnLst>
                  <a:cxn ang="0">
                    <a:pos x="T0" y="T1"/>
                  </a:cxn>
                  <a:cxn ang="0">
                    <a:pos x="T2" y="T3"/>
                  </a:cxn>
                  <a:cxn ang="0">
                    <a:pos x="T4" y="T5"/>
                  </a:cxn>
                  <a:cxn ang="0">
                    <a:pos x="T6" y="T7"/>
                  </a:cxn>
                </a:cxnLst>
                <a:rect l="0" t="0" r="r" b="b"/>
                <a:pathLst>
                  <a:path w="7572" h="1042">
                    <a:moveTo>
                      <a:pt x="7572" y="1042"/>
                    </a:moveTo>
                    <a:cubicBezTo>
                      <a:pt x="7572" y="1042"/>
                      <a:pt x="4451" y="0"/>
                      <a:pt x="2545" y="146"/>
                    </a:cubicBezTo>
                    <a:cubicBezTo>
                      <a:pt x="2545" y="146"/>
                      <a:pt x="924" y="214"/>
                      <a:pt x="0" y="1042"/>
                    </a:cubicBezTo>
                    <a:lnTo>
                      <a:pt x="7572" y="1042"/>
                    </a:lnTo>
                    <a:close/>
                  </a:path>
                </a:pathLst>
              </a:custGeom>
              <a:solidFill>
                <a:srgbClr val="98C03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9" name="Freeform 52"/>
              <p:cNvSpPr>
                <a:spLocks/>
              </p:cNvSpPr>
              <p:nvPr/>
            </p:nvSpPr>
            <p:spPr bwMode="auto">
              <a:xfrm>
                <a:off x="-25037" y="6757126"/>
                <a:ext cx="372006" cy="99045"/>
              </a:xfrm>
              <a:custGeom>
                <a:avLst/>
                <a:gdLst>
                  <a:gd name="T0" fmla="*/ 0 w 3001"/>
                  <a:gd name="T1" fmla="*/ 799 h 799"/>
                  <a:gd name="T2" fmla="*/ 0 w 3001"/>
                  <a:gd name="T3" fmla="*/ 0 h 799"/>
                  <a:gd name="T4" fmla="*/ 3001 w 3001"/>
                  <a:gd name="T5" fmla="*/ 117 h 799"/>
                  <a:gd name="T6" fmla="*/ 1910 w 3001"/>
                  <a:gd name="T7" fmla="*/ 799 h 799"/>
                  <a:gd name="T8" fmla="*/ 0 w 3001"/>
                  <a:gd name="T9" fmla="*/ 799 h 799"/>
                </a:gdLst>
                <a:ahLst/>
                <a:cxnLst>
                  <a:cxn ang="0">
                    <a:pos x="T0" y="T1"/>
                  </a:cxn>
                  <a:cxn ang="0">
                    <a:pos x="T2" y="T3"/>
                  </a:cxn>
                  <a:cxn ang="0">
                    <a:pos x="T4" y="T5"/>
                  </a:cxn>
                  <a:cxn ang="0">
                    <a:pos x="T6" y="T7"/>
                  </a:cxn>
                  <a:cxn ang="0">
                    <a:pos x="T8" y="T9"/>
                  </a:cxn>
                </a:cxnLst>
                <a:rect l="0" t="0" r="r" b="b"/>
                <a:pathLst>
                  <a:path w="3001" h="799">
                    <a:moveTo>
                      <a:pt x="0" y="799"/>
                    </a:moveTo>
                    <a:lnTo>
                      <a:pt x="0" y="0"/>
                    </a:lnTo>
                    <a:lnTo>
                      <a:pt x="3001" y="117"/>
                    </a:lnTo>
                    <a:lnTo>
                      <a:pt x="1910" y="799"/>
                    </a:lnTo>
                    <a:lnTo>
                      <a:pt x="0" y="799"/>
                    </a:lnTo>
                    <a:close/>
                  </a:path>
                </a:pathLst>
              </a:custGeom>
              <a:solidFill>
                <a:srgbClr val="DB465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0" name="Freeform 53"/>
              <p:cNvSpPr>
                <a:spLocks/>
              </p:cNvSpPr>
              <p:nvPr/>
            </p:nvSpPr>
            <p:spPr bwMode="auto">
              <a:xfrm>
                <a:off x="168465" y="6296365"/>
                <a:ext cx="2964642" cy="559806"/>
              </a:xfrm>
              <a:custGeom>
                <a:avLst/>
                <a:gdLst>
                  <a:gd name="T0" fmla="*/ 10753 w 12733"/>
                  <a:gd name="T1" fmla="*/ 1176 h 2404"/>
                  <a:gd name="T2" fmla="*/ 5292 w 12733"/>
                  <a:gd name="T3" fmla="*/ 684 h 2404"/>
                  <a:gd name="T4" fmla="*/ 0 w 12733"/>
                  <a:gd name="T5" fmla="*/ 2404 h 2404"/>
                  <a:gd name="T6" fmla="*/ 3906 w 12733"/>
                  <a:gd name="T7" fmla="*/ 2404 h 2404"/>
                  <a:gd name="T8" fmla="*/ 7578 w 12733"/>
                  <a:gd name="T9" fmla="*/ 1348 h 2404"/>
                  <a:gd name="T10" fmla="*/ 10920 w 12733"/>
                  <a:gd name="T11" fmla="*/ 2404 h 2404"/>
                  <a:gd name="T12" fmla="*/ 12733 w 12733"/>
                  <a:gd name="T13" fmla="*/ 2404 h 2404"/>
                  <a:gd name="T14" fmla="*/ 10753 w 12733"/>
                  <a:gd name="T15" fmla="*/ 1176 h 24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733" h="2404">
                    <a:moveTo>
                      <a:pt x="10753" y="1176"/>
                    </a:moveTo>
                    <a:cubicBezTo>
                      <a:pt x="7884" y="0"/>
                      <a:pt x="5292" y="684"/>
                      <a:pt x="5292" y="684"/>
                    </a:cubicBezTo>
                    <a:cubicBezTo>
                      <a:pt x="2328" y="1104"/>
                      <a:pt x="0" y="2404"/>
                      <a:pt x="0" y="2404"/>
                    </a:cubicBezTo>
                    <a:cubicBezTo>
                      <a:pt x="3906" y="2404"/>
                      <a:pt x="3906" y="2404"/>
                      <a:pt x="3906" y="2404"/>
                    </a:cubicBezTo>
                    <a:cubicBezTo>
                      <a:pt x="5256" y="1702"/>
                      <a:pt x="7578" y="1348"/>
                      <a:pt x="7578" y="1348"/>
                    </a:cubicBezTo>
                    <a:cubicBezTo>
                      <a:pt x="9924" y="928"/>
                      <a:pt x="10920" y="2404"/>
                      <a:pt x="10920" y="2404"/>
                    </a:cubicBezTo>
                    <a:cubicBezTo>
                      <a:pt x="12733" y="2404"/>
                      <a:pt x="12733" y="2404"/>
                      <a:pt x="12733" y="2404"/>
                    </a:cubicBezTo>
                    <a:cubicBezTo>
                      <a:pt x="12433" y="2001"/>
                      <a:pt x="10753" y="1176"/>
                      <a:pt x="10753" y="1176"/>
                    </a:cubicBezTo>
                    <a:close/>
                  </a:path>
                </a:pathLst>
              </a:custGeom>
              <a:solidFill>
                <a:srgbClr val="5EBBD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1" name="Freeform 54"/>
              <p:cNvSpPr>
                <a:spLocks/>
              </p:cNvSpPr>
              <p:nvPr/>
            </p:nvSpPr>
            <p:spPr bwMode="auto">
              <a:xfrm>
                <a:off x="2145265" y="6558542"/>
                <a:ext cx="930324" cy="244574"/>
              </a:xfrm>
              <a:custGeom>
                <a:avLst/>
                <a:gdLst>
                  <a:gd name="T0" fmla="*/ 0 w 3996"/>
                  <a:gd name="T1" fmla="*/ 150 h 1050"/>
                  <a:gd name="T2" fmla="*/ 3996 w 3996"/>
                  <a:gd name="T3" fmla="*/ 1050 h 1050"/>
                  <a:gd name="T4" fmla="*/ 1746 w 3996"/>
                  <a:gd name="T5" fmla="*/ 666 h 1050"/>
                  <a:gd name="T6" fmla="*/ 0 w 3996"/>
                  <a:gd name="T7" fmla="*/ 150 h 1050"/>
                </a:gdLst>
                <a:ahLst/>
                <a:cxnLst>
                  <a:cxn ang="0">
                    <a:pos x="T0" y="T1"/>
                  </a:cxn>
                  <a:cxn ang="0">
                    <a:pos x="T2" y="T3"/>
                  </a:cxn>
                  <a:cxn ang="0">
                    <a:pos x="T4" y="T5"/>
                  </a:cxn>
                  <a:cxn ang="0">
                    <a:pos x="T6" y="T7"/>
                  </a:cxn>
                </a:cxnLst>
                <a:rect l="0" t="0" r="r" b="b"/>
                <a:pathLst>
                  <a:path w="3996" h="1050">
                    <a:moveTo>
                      <a:pt x="0" y="150"/>
                    </a:moveTo>
                    <a:cubicBezTo>
                      <a:pt x="0" y="150"/>
                      <a:pt x="2412" y="0"/>
                      <a:pt x="3996" y="1050"/>
                    </a:cubicBezTo>
                    <a:cubicBezTo>
                      <a:pt x="3996" y="1050"/>
                      <a:pt x="2394" y="612"/>
                      <a:pt x="1746" y="666"/>
                    </a:cubicBezTo>
                    <a:cubicBezTo>
                      <a:pt x="1746" y="666"/>
                      <a:pt x="840" y="72"/>
                      <a:pt x="0" y="150"/>
                    </a:cubicBezTo>
                    <a:close/>
                  </a:path>
                </a:pathLst>
              </a:custGeom>
              <a:solidFill>
                <a:srgbClr val="086DB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2" name="Freeform 55"/>
              <p:cNvSpPr>
                <a:spLocks/>
              </p:cNvSpPr>
              <p:nvPr/>
            </p:nvSpPr>
            <p:spPr bwMode="auto">
              <a:xfrm>
                <a:off x="2551732" y="6680147"/>
                <a:ext cx="581375" cy="176024"/>
              </a:xfrm>
              <a:custGeom>
                <a:avLst/>
                <a:gdLst>
                  <a:gd name="T0" fmla="*/ 684 w 2497"/>
                  <a:gd name="T1" fmla="*/ 756 h 756"/>
                  <a:gd name="T2" fmla="*/ 0 w 2497"/>
                  <a:gd name="T3" fmla="*/ 144 h 756"/>
                  <a:gd name="T4" fmla="*/ 2250 w 2497"/>
                  <a:gd name="T5" fmla="*/ 528 h 756"/>
                  <a:gd name="T6" fmla="*/ 2497 w 2497"/>
                  <a:gd name="T7" fmla="*/ 756 h 756"/>
                  <a:gd name="T8" fmla="*/ 684 w 2497"/>
                  <a:gd name="T9" fmla="*/ 756 h 756"/>
                </a:gdLst>
                <a:ahLst/>
                <a:cxnLst>
                  <a:cxn ang="0">
                    <a:pos x="T0" y="T1"/>
                  </a:cxn>
                  <a:cxn ang="0">
                    <a:pos x="T2" y="T3"/>
                  </a:cxn>
                  <a:cxn ang="0">
                    <a:pos x="T4" y="T5"/>
                  </a:cxn>
                  <a:cxn ang="0">
                    <a:pos x="T6" y="T7"/>
                  </a:cxn>
                  <a:cxn ang="0">
                    <a:pos x="T8" y="T9"/>
                  </a:cxn>
                </a:cxnLst>
                <a:rect l="0" t="0" r="r" b="b"/>
                <a:pathLst>
                  <a:path w="2497" h="756">
                    <a:moveTo>
                      <a:pt x="684" y="756"/>
                    </a:moveTo>
                    <a:cubicBezTo>
                      <a:pt x="684" y="756"/>
                      <a:pt x="150" y="174"/>
                      <a:pt x="0" y="144"/>
                    </a:cubicBezTo>
                    <a:cubicBezTo>
                      <a:pt x="0" y="144"/>
                      <a:pt x="906" y="0"/>
                      <a:pt x="2250" y="528"/>
                    </a:cubicBezTo>
                    <a:cubicBezTo>
                      <a:pt x="2497" y="756"/>
                      <a:pt x="2497" y="756"/>
                      <a:pt x="2497" y="756"/>
                    </a:cubicBezTo>
                    <a:lnTo>
                      <a:pt x="684" y="756"/>
                    </a:lnTo>
                    <a:close/>
                  </a:path>
                </a:pathLst>
              </a:custGeom>
              <a:solidFill>
                <a:srgbClr val="168BC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3" name="Freeform 56"/>
              <p:cNvSpPr>
                <a:spLocks/>
              </p:cNvSpPr>
              <p:nvPr/>
            </p:nvSpPr>
            <p:spPr bwMode="auto">
              <a:xfrm>
                <a:off x="168465" y="6467679"/>
                <a:ext cx="1152462" cy="388492"/>
              </a:xfrm>
              <a:custGeom>
                <a:avLst/>
                <a:gdLst>
                  <a:gd name="T0" fmla="*/ 4950 w 4950"/>
                  <a:gd name="T1" fmla="*/ 0 h 1668"/>
                  <a:gd name="T2" fmla="*/ 1974 w 4950"/>
                  <a:gd name="T3" fmla="*/ 1668 h 1668"/>
                  <a:gd name="T4" fmla="*/ 0 w 4950"/>
                  <a:gd name="T5" fmla="*/ 1668 h 1668"/>
                  <a:gd name="T6" fmla="*/ 4950 w 4950"/>
                  <a:gd name="T7" fmla="*/ 0 h 1668"/>
                </a:gdLst>
                <a:ahLst/>
                <a:cxnLst>
                  <a:cxn ang="0">
                    <a:pos x="T0" y="T1"/>
                  </a:cxn>
                  <a:cxn ang="0">
                    <a:pos x="T2" y="T3"/>
                  </a:cxn>
                  <a:cxn ang="0">
                    <a:pos x="T4" y="T5"/>
                  </a:cxn>
                  <a:cxn ang="0">
                    <a:pos x="T6" y="T7"/>
                  </a:cxn>
                </a:cxnLst>
                <a:rect l="0" t="0" r="r" b="b"/>
                <a:pathLst>
                  <a:path w="4950" h="1668">
                    <a:moveTo>
                      <a:pt x="4950" y="0"/>
                    </a:moveTo>
                    <a:cubicBezTo>
                      <a:pt x="4950" y="0"/>
                      <a:pt x="2796" y="756"/>
                      <a:pt x="1974" y="1668"/>
                    </a:cubicBezTo>
                    <a:cubicBezTo>
                      <a:pt x="0" y="1668"/>
                      <a:pt x="0" y="1668"/>
                      <a:pt x="0" y="1668"/>
                    </a:cubicBezTo>
                    <a:cubicBezTo>
                      <a:pt x="0" y="1668"/>
                      <a:pt x="2196" y="462"/>
                      <a:pt x="4950" y="0"/>
                    </a:cubicBezTo>
                    <a:close/>
                  </a:path>
                </a:pathLst>
              </a:custGeom>
              <a:solidFill>
                <a:srgbClr val="84C5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4" name="Freeform 57"/>
              <p:cNvSpPr>
                <a:spLocks/>
              </p:cNvSpPr>
              <p:nvPr/>
            </p:nvSpPr>
            <p:spPr bwMode="auto">
              <a:xfrm>
                <a:off x="-25037" y="6497553"/>
                <a:ext cx="769795" cy="300109"/>
              </a:xfrm>
              <a:custGeom>
                <a:avLst/>
                <a:gdLst>
                  <a:gd name="T0" fmla="*/ 0 w 3306"/>
                  <a:gd name="T1" fmla="*/ 455 h 1289"/>
                  <a:gd name="T2" fmla="*/ 3306 w 3306"/>
                  <a:gd name="T3" fmla="*/ 499 h 1289"/>
                  <a:gd name="T4" fmla="*/ 1434 w 3306"/>
                  <a:gd name="T5" fmla="*/ 1242 h 1289"/>
                  <a:gd name="T6" fmla="*/ 0 w 3306"/>
                  <a:gd name="T7" fmla="*/ 1115 h 1289"/>
                  <a:gd name="T8" fmla="*/ 0 w 3306"/>
                  <a:gd name="T9" fmla="*/ 455 h 1289"/>
                </a:gdLst>
                <a:ahLst/>
                <a:cxnLst>
                  <a:cxn ang="0">
                    <a:pos x="T0" y="T1"/>
                  </a:cxn>
                  <a:cxn ang="0">
                    <a:pos x="T2" y="T3"/>
                  </a:cxn>
                  <a:cxn ang="0">
                    <a:pos x="T4" y="T5"/>
                  </a:cxn>
                  <a:cxn ang="0">
                    <a:pos x="T6" y="T7"/>
                  </a:cxn>
                  <a:cxn ang="0">
                    <a:pos x="T8" y="T9"/>
                  </a:cxn>
                </a:cxnLst>
                <a:rect l="0" t="0" r="r" b="b"/>
                <a:pathLst>
                  <a:path w="3306" h="1289">
                    <a:moveTo>
                      <a:pt x="0" y="455"/>
                    </a:moveTo>
                    <a:cubicBezTo>
                      <a:pt x="0" y="455"/>
                      <a:pt x="1368" y="0"/>
                      <a:pt x="3306" y="499"/>
                    </a:cubicBezTo>
                    <a:cubicBezTo>
                      <a:pt x="1434" y="1242"/>
                      <a:pt x="1434" y="1242"/>
                      <a:pt x="1434" y="1242"/>
                    </a:cubicBezTo>
                    <a:cubicBezTo>
                      <a:pt x="1434" y="1242"/>
                      <a:pt x="643" y="1289"/>
                      <a:pt x="0" y="1115"/>
                    </a:cubicBezTo>
                    <a:lnTo>
                      <a:pt x="0" y="455"/>
                    </a:lnTo>
                    <a:close/>
                  </a:path>
                </a:pathLst>
              </a:custGeom>
              <a:solidFill>
                <a:srgbClr val="DE667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5" name="Freeform 58"/>
              <p:cNvSpPr>
                <a:spLocks/>
              </p:cNvSpPr>
              <p:nvPr/>
            </p:nvSpPr>
            <p:spPr bwMode="auto">
              <a:xfrm>
                <a:off x="1464846" y="6624737"/>
                <a:ext cx="958587" cy="231434"/>
              </a:xfrm>
              <a:custGeom>
                <a:avLst/>
                <a:gdLst>
                  <a:gd name="T0" fmla="*/ 0 w 4117"/>
                  <a:gd name="T1" fmla="*/ 994 h 994"/>
                  <a:gd name="T2" fmla="*/ 4117 w 4117"/>
                  <a:gd name="T3" fmla="*/ 98 h 994"/>
                  <a:gd name="T4" fmla="*/ 1572 w 4117"/>
                  <a:gd name="T5" fmla="*/ 994 h 994"/>
                  <a:gd name="T6" fmla="*/ 0 w 4117"/>
                  <a:gd name="T7" fmla="*/ 994 h 994"/>
                </a:gdLst>
                <a:ahLst/>
                <a:cxnLst>
                  <a:cxn ang="0">
                    <a:pos x="T0" y="T1"/>
                  </a:cxn>
                  <a:cxn ang="0">
                    <a:pos x="T2" y="T3"/>
                  </a:cxn>
                  <a:cxn ang="0">
                    <a:pos x="T4" y="T5"/>
                  </a:cxn>
                  <a:cxn ang="0">
                    <a:pos x="T6" y="T7"/>
                  </a:cxn>
                </a:cxnLst>
                <a:rect l="0" t="0" r="r" b="b"/>
                <a:pathLst>
                  <a:path w="4117" h="994">
                    <a:moveTo>
                      <a:pt x="0" y="994"/>
                    </a:moveTo>
                    <a:cubicBezTo>
                      <a:pt x="0" y="994"/>
                      <a:pt x="1760" y="0"/>
                      <a:pt x="4117" y="98"/>
                    </a:cubicBezTo>
                    <a:cubicBezTo>
                      <a:pt x="4117" y="98"/>
                      <a:pt x="2748" y="166"/>
                      <a:pt x="1572" y="994"/>
                    </a:cubicBezTo>
                    <a:lnTo>
                      <a:pt x="0" y="994"/>
                    </a:lnTo>
                    <a:close/>
                  </a:path>
                </a:pathLst>
              </a:custGeom>
              <a:solidFill>
                <a:srgbClr val="559A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3" name="组合 2"/>
            <p:cNvGrpSpPr/>
            <p:nvPr/>
          </p:nvGrpSpPr>
          <p:grpSpPr>
            <a:xfrm flipV="1">
              <a:off x="8801100" y="0"/>
              <a:ext cx="3421688" cy="647837"/>
              <a:chOff x="560928" y="4648200"/>
              <a:chExt cx="11661860" cy="2207971"/>
            </a:xfrm>
          </p:grpSpPr>
          <p:sp>
            <p:nvSpPr>
              <p:cNvPr id="78" name="Freeform 50"/>
              <p:cNvSpPr>
                <a:spLocks/>
              </p:cNvSpPr>
              <p:nvPr/>
            </p:nvSpPr>
            <p:spPr bwMode="auto">
              <a:xfrm>
                <a:off x="8435977" y="4648200"/>
                <a:ext cx="3786811" cy="1985747"/>
              </a:xfrm>
              <a:custGeom>
                <a:avLst/>
                <a:gdLst>
                  <a:gd name="T0" fmla="*/ 0 w 5371"/>
                  <a:gd name="T1" fmla="*/ 2116 h 2816"/>
                  <a:gd name="T2" fmla="*/ 5371 w 5371"/>
                  <a:gd name="T3" fmla="*/ 1649 h 2816"/>
                  <a:gd name="T4" fmla="*/ 5371 w 5371"/>
                  <a:gd name="T5" fmla="*/ 2816 h 2816"/>
                  <a:gd name="T6" fmla="*/ 583 w 5371"/>
                  <a:gd name="T7" fmla="*/ 2434 h 2816"/>
                  <a:gd name="T8" fmla="*/ 0 w 5371"/>
                  <a:gd name="T9" fmla="*/ 2116 h 2816"/>
                </a:gdLst>
                <a:ahLst/>
                <a:cxnLst>
                  <a:cxn ang="0">
                    <a:pos x="T0" y="T1"/>
                  </a:cxn>
                  <a:cxn ang="0">
                    <a:pos x="T2" y="T3"/>
                  </a:cxn>
                  <a:cxn ang="0">
                    <a:pos x="T4" y="T5"/>
                  </a:cxn>
                  <a:cxn ang="0">
                    <a:pos x="T6" y="T7"/>
                  </a:cxn>
                  <a:cxn ang="0">
                    <a:pos x="T8" y="T9"/>
                  </a:cxn>
                </a:cxnLst>
                <a:rect l="0" t="0" r="r" b="b"/>
                <a:pathLst>
                  <a:path w="5371" h="2816">
                    <a:moveTo>
                      <a:pt x="0" y="2116"/>
                    </a:moveTo>
                    <a:cubicBezTo>
                      <a:pt x="0" y="2116"/>
                      <a:pt x="2088" y="0"/>
                      <a:pt x="5371" y="1649"/>
                    </a:cubicBezTo>
                    <a:cubicBezTo>
                      <a:pt x="5371" y="2816"/>
                      <a:pt x="5371" y="2816"/>
                      <a:pt x="5371" y="2816"/>
                    </a:cubicBezTo>
                    <a:cubicBezTo>
                      <a:pt x="5371" y="2816"/>
                      <a:pt x="3299" y="1233"/>
                      <a:pt x="583" y="2434"/>
                    </a:cubicBezTo>
                    <a:lnTo>
                      <a:pt x="0" y="2116"/>
                    </a:lnTo>
                    <a:close/>
                  </a:path>
                </a:pathLst>
              </a:custGeom>
              <a:solidFill>
                <a:srgbClr val="F3CC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9" name="Freeform 51"/>
              <p:cNvSpPr>
                <a:spLocks/>
              </p:cNvSpPr>
              <p:nvPr/>
            </p:nvSpPr>
            <p:spPr bwMode="auto">
              <a:xfrm>
                <a:off x="5595118" y="6121182"/>
                <a:ext cx="5338998" cy="734989"/>
              </a:xfrm>
              <a:custGeom>
                <a:avLst/>
                <a:gdLst>
                  <a:gd name="T0" fmla="*/ 7572 w 7572"/>
                  <a:gd name="T1" fmla="*/ 1042 h 1042"/>
                  <a:gd name="T2" fmla="*/ 2545 w 7572"/>
                  <a:gd name="T3" fmla="*/ 146 h 1042"/>
                  <a:gd name="T4" fmla="*/ 0 w 7572"/>
                  <a:gd name="T5" fmla="*/ 1042 h 1042"/>
                  <a:gd name="T6" fmla="*/ 7572 w 7572"/>
                  <a:gd name="T7" fmla="*/ 1042 h 1042"/>
                </a:gdLst>
                <a:ahLst/>
                <a:cxnLst>
                  <a:cxn ang="0">
                    <a:pos x="T0" y="T1"/>
                  </a:cxn>
                  <a:cxn ang="0">
                    <a:pos x="T2" y="T3"/>
                  </a:cxn>
                  <a:cxn ang="0">
                    <a:pos x="T4" y="T5"/>
                  </a:cxn>
                  <a:cxn ang="0">
                    <a:pos x="T6" y="T7"/>
                  </a:cxn>
                </a:cxnLst>
                <a:rect l="0" t="0" r="r" b="b"/>
                <a:pathLst>
                  <a:path w="7572" h="1042">
                    <a:moveTo>
                      <a:pt x="7572" y="1042"/>
                    </a:moveTo>
                    <a:cubicBezTo>
                      <a:pt x="7572" y="1042"/>
                      <a:pt x="4451" y="0"/>
                      <a:pt x="2545" y="146"/>
                    </a:cubicBezTo>
                    <a:cubicBezTo>
                      <a:pt x="2545" y="146"/>
                      <a:pt x="924" y="214"/>
                      <a:pt x="0" y="1042"/>
                    </a:cubicBezTo>
                    <a:lnTo>
                      <a:pt x="7572" y="1042"/>
                    </a:lnTo>
                    <a:close/>
                  </a:path>
                </a:pathLst>
              </a:custGeom>
              <a:solidFill>
                <a:srgbClr val="98C03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0" name="Freeform 53"/>
              <p:cNvSpPr>
                <a:spLocks/>
              </p:cNvSpPr>
              <p:nvPr/>
            </p:nvSpPr>
            <p:spPr bwMode="auto">
              <a:xfrm>
                <a:off x="560928" y="5160966"/>
                <a:ext cx="8977534" cy="1695205"/>
              </a:xfrm>
              <a:custGeom>
                <a:avLst/>
                <a:gdLst>
                  <a:gd name="T0" fmla="*/ 10753 w 12733"/>
                  <a:gd name="T1" fmla="*/ 1176 h 2404"/>
                  <a:gd name="T2" fmla="*/ 5292 w 12733"/>
                  <a:gd name="T3" fmla="*/ 684 h 2404"/>
                  <a:gd name="T4" fmla="*/ 0 w 12733"/>
                  <a:gd name="T5" fmla="*/ 2404 h 2404"/>
                  <a:gd name="T6" fmla="*/ 3906 w 12733"/>
                  <a:gd name="T7" fmla="*/ 2404 h 2404"/>
                  <a:gd name="T8" fmla="*/ 7578 w 12733"/>
                  <a:gd name="T9" fmla="*/ 1348 h 2404"/>
                  <a:gd name="T10" fmla="*/ 10920 w 12733"/>
                  <a:gd name="T11" fmla="*/ 2404 h 2404"/>
                  <a:gd name="T12" fmla="*/ 12733 w 12733"/>
                  <a:gd name="T13" fmla="*/ 2404 h 2404"/>
                  <a:gd name="T14" fmla="*/ 10753 w 12733"/>
                  <a:gd name="T15" fmla="*/ 1176 h 24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733" h="2404">
                    <a:moveTo>
                      <a:pt x="10753" y="1176"/>
                    </a:moveTo>
                    <a:cubicBezTo>
                      <a:pt x="7884" y="0"/>
                      <a:pt x="5292" y="684"/>
                      <a:pt x="5292" y="684"/>
                    </a:cubicBezTo>
                    <a:cubicBezTo>
                      <a:pt x="2328" y="1104"/>
                      <a:pt x="0" y="2404"/>
                      <a:pt x="0" y="2404"/>
                    </a:cubicBezTo>
                    <a:cubicBezTo>
                      <a:pt x="3906" y="2404"/>
                      <a:pt x="3906" y="2404"/>
                      <a:pt x="3906" y="2404"/>
                    </a:cubicBezTo>
                    <a:cubicBezTo>
                      <a:pt x="5256" y="1702"/>
                      <a:pt x="7578" y="1348"/>
                      <a:pt x="7578" y="1348"/>
                    </a:cubicBezTo>
                    <a:cubicBezTo>
                      <a:pt x="9924" y="928"/>
                      <a:pt x="10920" y="2404"/>
                      <a:pt x="10920" y="2404"/>
                    </a:cubicBezTo>
                    <a:cubicBezTo>
                      <a:pt x="12733" y="2404"/>
                      <a:pt x="12733" y="2404"/>
                      <a:pt x="12733" y="2404"/>
                    </a:cubicBezTo>
                    <a:cubicBezTo>
                      <a:pt x="12433" y="2001"/>
                      <a:pt x="10753" y="1176"/>
                      <a:pt x="10753" y="1176"/>
                    </a:cubicBezTo>
                    <a:close/>
                  </a:path>
                </a:pathLst>
              </a:custGeom>
              <a:solidFill>
                <a:srgbClr val="5EBBD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1" name="Freeform 54"/>
              <p:cNvSpPr>
                <a:spLocks/>
              </p:cNvSpPr>
              <p:nvPr/>
            </p:nvSpPr>
            <p:spPr bwMode="auto">
              <a:xfrm>
                <a:off x="6547076" y="5954889"/>
                <a:ext cx="2817210" cy="740620"/>
              </a:xfrm>
              <a:custGeom>
                <a:avLst/>
                <a:gdLst>
                  <a:gd name="T0" fmla="*/ 0 w 3996"/>
                  <a:gd name="T1" fmla="*/ 150 h 1050"/>
                  <a:gd name="T2" fmla="*/ 3996 w 3996"/>
                  <a:gd name="T3" fmla="*/ 1050 h 1050"/>
                  <a:gd name="T4" fmla="*/ 1746 w 3996"/>
                  <a:gd name="T5" fmla="*/ 666 h 1050"/>
                  <a:gd name="T6" fmla="*/ 0 w 3996"/>
                  <a:gd name="T7" fmla="*/ 150 h 1050"/>
                </a:gdLst>
                <a:ahLst/>
                <a:cxnLst>
                  <a:cxn ang="0">
                    <a:pos x="T0" y="T1"/>
                  </a:cxn>
                  <a:cxn ang="0">
                    <a:pos x="T2" y="T3"/>
                  </a:cxn>
                  <a:cxn ang="0">
                    <a:pos x="T4" y="T5"/>
                  </a:cxn>
                  <a:cxn ang="0">
                    <a:pos x="T6" y="T7"/>
                  </a:cxn>
                </a:cxnLst>
                <a:rect l="0" t="0" r="r" b="b"/>
                <a:pathLst>
                  <a:path w="3996" h="1050">
                    <a:moveTo>
                      <a:pt x="0" y="150"/>
                    </a:moveTo>
                    <a:cubicBezTo>
                      <a:pt x="0" y="150"/>
                      <a:pt x="2412" y="0"/>
                      <a:pt x="3996" y="1050"/>
                    </a:cubicBezTo>
                    <a:cubicBezTo>
                      <a:pt x="3996" y="1050"/>
                      <a:pt x="2394" y="612"/>
                      <a:pt x="1746" y="666"/>
                    </a:cubicBezTo>
                    <a:cubicBezTo>
                      <a:pt x="1746" y="666"/>
                      <a:pt x="840" y="72"/>
                      <a:pt x="0" y="150"/>
                    </a:cubicBezTo>
                    <a:close/>
                  </a:path>
                </a:pathLst>
              </a:custGeom>
              <a:solidFill>
                <a:srgbClr val="086DB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2" name="Freeform 55"/>
              <p:cNvSpPr>
                <a:spLocks/>
              </p:cNvSpPr>
              <p:nvPr/>
            </p:nvSpPr>
            <p:spPr bwMode="auto">
              <a:xfrm>
                <a:off x="7777940" y="6323135"/>
                <a:ext cx="1760522" cy="533036"/>
              </a:xfrm>
              <a:custGeom>
                <a:avLst/>
                <a:gdLst>
                  <a:gd name="T0" fmla="*/ 684 w 2497"/>
                  <a:gd name="T1" fmla="*/ 756 h 756"/>
                  <a:gd name="T2" fmla="*/ 0 w 2497"/>
                  <a:gd name="T3" fmla="*/ 144 h 756"/>
                  <a:gd name="T4" fmla="*/ 2250 w 2497"/>
                  <a:gd name="T5" fmla="*/ 528 h 756"/>
                  <a:gd name="T6" fmla="*/ 2497 w 2497"/>
                  <a:gd name="T7" fmla="*/ 756 h 756"/>
                  <a:gd name="T8" fmla="*/ 684 w 2497"/>
                  <a:gd name="T9" fmla="*/ 756 h 756"/>
                </a:gdLst>
                <a:ahLst/>
                <a:cxnLst>
                  <a:cxn ang="0">
                    <a:pos x="T0" y="T1"/>
                  </a:cxn>
                  <a:cxn ang="0">
                    <a:pos x="T2" y="T3"/>
                  </a:cxn>
                  <a:cxn ang="0">
                    <a:pos x="T4" y="T5"/>
                  </a:cxn>
                  <a:cxn ang="0">
                    <a:pos x="T6" y="T7"/>
                  </a:cxn>
                  <a:cxn ang="0">
                    <a:pos x="T8" y="T9"/>
                  </a:cxn>
                </a:cxnLst>
                <a:rect l="0" t="0" r="r" b="b"/>
                <a:pathLst>
                  <a:path w="2497" h="756">
                    <a:moveTo>
                      <a:pt x="684" y="756"/>
                    </a:moveTo>
                    <a:cubicBezTo>
                      <a:pt x="684" y="756"/>
                      <a:pt x="150" y="174"/>
                      <a:pt x="0" y="144"/>
                    </a:cubicBezTo>
                    <a:cubicBezTo>
                      <a:pt x="0" y="144"/>
                      <a:pt x="906" y="0"/>
                      <a:pt x="2250" y="528"/>
                    </a:cubicBezTo>
                    <a:cubicBezTo>
                      <a:pt x="2497" y="756"/>
                      <a:pt x="2497" y="756"/>
                      <a:pt x="2497" y="756"/>
                    </a:cubicBezTo>
                    <a:lnTo>
                      <a:pt x="684" y="756"/>
                    </a:lnTo>
                    <a:close/>
                  </a:path>
                </a:pathLst>
              </a:custGeom>
              <a:solidFill>
                <a:srgbClr val="168BC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3" name="Freeform 56"/>
              <p:cNvSpPr>
                <a:spLocks/>
              </p:cNvSpPr>
              <p:nvPr/>
            </p:nvSpPr>
            <p:spPr bwMode="auto">
              <a:xfrm>
                <a:off x="560928" y="5679738"/>
                <a:ext cx="3489887" cy="1176433"/>
              </a:xfrm>
              <a:custGeom>
                <a:avLst/>
                <a:gdLst>
                  <a:gd name="T0" fmla="*/ 4950 w 4950"/>
                  <a:gd name="T1" fmla="*/ 0 h 1668"/>
                  <a:gd name="T2" fmla="*/ 1974 w 4950"/>
                  <a:gd name="T3" fmla="*/ 1668 h 1668"/>
                  <a:gd name="T4" fmla="*/ 0 w 4950"/>
                  <a:gd name="T5" fmla="*/ 1668 h 1668"/>
                  <a:gd name="T6" fmla="*/ 4950 w 4950"/>
                  <a:gd name="T7" fmla="*/ 0 h 1668"/>
                </a:gdLst>
                <a:ahLst/>
                <a:cxnLst>
                  <a:cxn ang="0">
                    <a:pos x="T0" y="T1"/>
                  </a:cxn>
                  <a:cxn ang="0">
                    <a:pos x="T2" y="T3"/>
                  </a:cxn>
                  <a:cxn ang="0">
                    <a:pos x="T4" y="T5"/>
                  </a:cxn>
                  <a:cxn ang="0">
                    <a:pos x="T6" y="T7"/>
                  </a:cxn>
                </a:cxnLst>
                <a:rect l="0" t="0" r="r" b="b"/>
                <a:pathLst>
                  <a:path w="4950" h="1668">
                    <a:moveTo>
                      <a:pt x="4950" y="0"/>
                    </a:moveTo>
                    <a:cubicBezTo>
                      <a:pt x="4950" y="0"/>
                      <a:pt x="2796" y="756"/>
                      <a:pt x="1974" y="1668"/>
                    </a:cubicBezTo>
                    <a:cubicBezTo>
                      <a:pt x="0" y="1668"/>
                      <a:pt x="0" y="1668"/>
                      <a:pt x="0" y="1668"/>
                    </a:cubicBezTo>
                    <a:cubicBezTo>
                      <a:pt x="0" y="1668"/>
                      <a:pt x="2196" y="462"/>
                      <a:pt x="4950" y="0"/>
                    </a:cubicBezTo>
                    <a:close/>
                  </a:path>
                </a:pathLst>
              </a:custGeom>
              <a:solidFill>
                <a:srgbClr val="84C5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4" name="Freeform 58"/>
              <p:cNvSpPr>
                <a:spLocks/>
              </p:cNvSpPr>
              <p:nvPr/>
            </p:nvSpPr>
            <p:spPr bwMode="auto">
              <a:xfrm>
                <a:off x="4486628" y="6155341"/>
                <a:ext cx="2902796" cy="700830"/>
              </a:xfrm>
              <a:custGeom>
                <a:avLst/>
                <a:gdLst>
                  <a:gd name="T0" fmla="*/ 0 w 4117"/>
                  <a:gd name="T1" fmla="*/ 994 h 994"/>
                  <a:gd name="T2" fmla="*/ 4117 w 4117"/>
                  <a:gd name="T3" fmla="*/ 98 h 994"/>
                  <a:gd name="T4" fmla="*/ 1572 w 4117"/>
                  <a:gd name="T5" fmla="*/ 994 h 994"/>
                  <a:gd name="T6" fmla="*/ 0 w 4117"/>
                  <a:gd name="T7" fmla="*/ 994 h 994"/>
                </a:gdLst>
                <a:ahLst/>
                <a:cxnLst>
                  <a:cxn ang="0">
                    <a:pos x="T0" y="T1"/>
                  </a:cxn>
                  <a:cxn ang="0">
                    <a:pos x="T2" y="T3"/>
                  </a:cxn>
                  <a:cxn ang="0">
                    <a:pos x="T4" y="T5"/>
                  </a:cxn>
                  <a:cxn ang="0">
                    <a:pos x="T6" y="T7"/>
                  </a:cxn>
                </a:cxnLst>
                <a:rect l="0" t="0" r="r" b="b"/>
                <a:pathLst>
                  <a:path w="4117" h="994">
                    <a:moveTo>
                      <a:pt x="0" y="994"/>
                    </a:moveTo>
                    <a:cubicBezTo>
                      <a:pt x="0" y="994"/>
                      <a:pt x="1760" y="0"/>
                      <a:pt x="4117" y="98"/>
                    </a:cubicBezTo>
                    <a:cubicBezTo>
                      <a:pt x="4117" y="98"/>
                      <a:pt x="2748" y="166"/>
                      <a:pt x="1572" y="994"/>
                    </a:cubicBezTo>
                    <a:lnTo>
                      <a:pt x="0" y="994"/>
                    </a:lnTo>
                    <a:close/>
                  </a:path>
                </a:pathLst>
              </a:custGeom>
              <a:solidFill>
                <a:srgbClr val="559A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5" name="Freeform 59"/>
              <p:cNvSpPr>
                <a:spLocks/>
              </p:cNvSpPr>
              <p:nvPr/>
            </p:nvSpPr>
            <p:spPr bwMode="auto">
              <a:xfrm>
                <a:off x="8900320" y="5909844"/>
                <a:ext cx="3322468" cy="946327"/>
              </a:xfrm>
              <a:custGeom>
                <a:avLst/>
                <a:gdLst>
                  <a:gd name="T0" fmla="*/ 0 w 4712"/>
                  <a:gd name="T1" fmla="*/ 612 h 1342"/>
                  <a:gd name="T2" fmla="*/ 2648 w 4712"/>
                  <a:gd name="T3" fmla="*/ 241 h 1342"/>
                  <a:gd name="T4" fmla="*/ 4712 w 4712"/>
                  <a:gd name="T5" fmla="*/ 1027 h 1342"/>
                  <a:gd name="T6" fmla="*/ 4712 w 4712"/>
                  <a:gd name="T7" fmla="*/ 1342 h 1342"/>
                  <a:gd name="T8" fmla="*/ 4588 w 4712"/>
                  <a:gd name="T9" fmla="*/ 1342 h 1342"/>
                  <a:gd name="T10" fmla="*/ 2728 w 4712"/>
                  <a:gd name="T11" fmla="*/ 273 h 1342"/>
                  <a:gd name="T12" fmla="*/ 785 w 4712"/>
                  <a:gd name="T13" fmla="*/ 770 h 1342"/>
                  <a:gd name="T14" fmla="*/ 0 w 4712"/>
                  <a:gd name="T15" fmla="*/ 612 h 134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712" h="1342">
                    <a:moveTo>
                      <a:pt x="0" y="612"/>
                    </a:moveTo>
                    <a:cubicBezTo>
                      <a:pt x="0" y="612"/>
                      <a:pt x="812" y="0"/>
                      <a:pt x="2648" y="241"/>
                    </a:cubicBezTo>
                    <a:cubicBezTo>
                      <a:pt x="2648" y="241"/>
                      <a:pt x="3916" y="394"/>
                      <a:pt x="4712" y="1027"/>
                    </a:cubicBezTo>
                    <a:cubicBezTo>
                      <a:pt x="4712" y="1342"/>
                      <a:pt x="4712" y="1342"/>
                      <a:pt x="4712" y="1342"/>
                    </a:cubicBezTo>
                    <a:cubicBezTo>
                      <a:pt x="4588" y="1342"/>
                      <a:pt x="4588" y="1342"/>
                      <a:pt x="4588" y="1342"/>
                    </a:cubicBezTo>
                    <a:cubicBezTo>
                      <a:pt x="4588" y="1342"/>
                      <a:pt x="4416" y="513"/>
                      <a:pt x="2728" y="273"/>
                    </a:cubicBezTo>
                    <a:cubicBezTo>
                      <a:pt x="2728" y="273"/>
                      <a:pt x="1687" y="104"/>
                      <a:pt x="785" y="770"/>
                    </a:cubicBezTo>
                    <a:lnTo>
                      <a:pt x="0" y="612"/>
                    </a:lnTo>
                    <a:close/>
                  </a:path>
                </a:pathLst>
              </a:custGeom>
              <a:solidFill>
                <a:srgbClr val="E26B1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sp>
        <p:nvSpPr>
          <p:cNvPr id="86" name="Text Placeholder 11" descr="e7d195523061f1c0dc554706afe4c72a60a25314cbaece805811E654B44695D34D35691164BB3D154CCFD5D798F6FEAD99EAA8F1ADC3D4AFA5BC9ED0BB3A4B45073A038AC38E89AB54D31AA59602B9F1AF515D2DA0EBB7AB45FA3A5B4B65729FCD61772C0E8112D71FCFA6F69E6E615643061221A7D4C3A336328987F7DF8577A0567C5A47397019"/>
          <p:cNvSpPr txBox="1">
            <a:spLocks/>
          </p:cNvSpPr>
          <p:nvPr/>
        </p:nvSpPr>
        <p:spPr>
          <a:xfrm>
            <a:off x="2968979" y="169683"/>
            <a:ext cx="6254042" cy="654406"/>
          </a:xfrm>
          <a:prstGeom prst="rect">
            <a:avLst/>
          </a:prstGeom>
        </p:spPr>
        <p:txBody>
          <a:bodyPr anchor="ct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buNone/>
            </a:pPr>
            <a:r>
              <a:rPr lang="en-US" altLang="zh-CN" dirty="0">
                <a:solidFill>
                  <a:schemeClr val="tx1">
                    <a:lumMod val="65000"/>
                    <a:lumOff val="35000"/>
                  </a:schemeClr>
                </a:solidFill>
                <a:latin typeface="微软雅黑" panose="020B0503020204020204" pitchFamily="34" charset="-122"/>
                <a:ea typeface="微软雅黑" panose="020B0503020204020204" pitchFamily="34" charset="-122"/>
              </a:rPr>
              <a:t>MORE THAN </a:t>
            </a:r>
            <a:r>
              <a:rPr lang="en-US" altLang="zh-CN" dirty="0">
                <a:solidFill>
                  <a:srgbClr val="F56A47"/>
                </a:solidFill>
                <a:latin typeface="微软雅黑" panose="020B0503020204020204" pitchFamily="34" charset="-122"/>
                <a:ea typeface="微软雅黑" panose="020B0503020204020204" pitchFamily="34" charset="-122"/>
              </a:rPr>
              <a:t>POWERPOINT</a:t>
            </a:r>
            <a:endParaRPr lang="zh-CN" altLang="en-US" dirty="0">
              <a:solidFill>
                <a:srgbClr val="F56A47"/>
              </a:solidFill>
              <a:latin typeface="微软雅黑" panose="020B0503020204020204" pitchFamily="34" charset="-122"/>
              <a:ea typeface="微软雅黑" panose="020B0503020204020204" pitchFamily="34" charset="-122"/>
            </a:endParaRPr>
          </a:p>
        </p:txBody>
      </p:sp>
      <p:pic>
        <p:nvPicPr>
          <p:cNvPr id="90" name="图片 89" descr="e7d195523061f1c0dc554706afe4c72a60a25314cbaece805811E654B44695D34D35691164BB3D154CCFD5D798F6FEAD99EAA8F1ADC3D4AFA5BC9ED0BB3A4B45073A038AC38E89AB54D31AA59602B9F1AF515D2DA0EBB7AB45FA3A5B4B65729FCD61772C0E8112D71FCFA6F69E6E615643061221A7D4C3A336328987F7DF8577A0567C5A47397019"/>
          <p:cNvPicPr>
            <a:picLocks noChangeAspect="1"/>
          </p:cNvPicPr>
          <p:nvPr/>
        </p:nvPicPr>
        <p:blipFill rotWithShape="1">
          <a:blip r:embed="rId3">
            <a:biLevel thresh="75000"/>
            <a:extLst>
              <a:ext uri="{BEBA8EAE-BF5A-486C-A8C5-ECC9F3942E4B}">
                <a14:imgProps xmlns:a14="http://schemas.microsoft.com/office/drawing/2010/main">
                  <a14:imgLayer r:embed="rId4">
                    <a14:imgEffect>
                      <a14:saturation sat="66000"/>
                    </a14:imgEffect>
                  </a14:imgLayer>
                </a14:imgProps>
              </a:ext>
            </a:extLst>
          </a:blip>
          <a:srcRect t="76775"/>
          <a:stretch/>
        </p:blipFill>
        <p:spPr>
          <a:xfrm rot="10800000" flipV="1">
            <a:off x="762454" y="799094"/>
            <a:ext cx="10776402" cy="45719"/>
          </a:xfrm>
          <a:prstGeom prst="rect">
            <a:avLst/>
          </a:prstGeom>
        </p:spPr>
      </p:pic>
      <p:cxnSp>
        <p:nvCxnSpPr>
          <p:cNvPr id="110" name="Straight Connector 8" descr="e7d195523061f1c0dc554706afe4c72a60a25314cbaece805811E654B44695D34D35691164BB3D154CCFD5D798F6FEAD99EAA8F1ADC3D4AFA5BC9ED0BB3A4B45073A038AC38E89AB54D31AA59602B9F1AF515D2DA0EBB7AB45FA3A5B4B65729FCD61772C0E8112D71FCFA6F69E6E615643061221A7D4C3A336328987F7DF8577A0567C5A47397019"/>
          <p:cNvCxnSpPr>
            <a:stCxn id="108" idx="2"/>
          </p:cNvCxnSpPr>
          <p:nvPr/>
        </p:nvCxnSpPr>
        <p:spPr>
          <a:xfrm flipH="1">
            <a:off x="1705970" y="1718260"/>
            <a:ext cx="3835514" cy="1848358"/>
          </a:xfrm>
          <a:prstGeom prst="line">
            <a:avLst/>
          </a:prstGeom>
          <a:noFill/>
          <a:ln w="19050" cap="flat" cmpd="sng" algn="ctr">
            <a:solidFill>
              <a:srgbClr val="828386"/>
            </a:solidFill>
            <a:prstDash val="sysDash"/>
            <a:miter lim="800000"/>
            <a:tailEnd type="oval"/>
          </a:ln>
          <a:effectLst/>
        </p:spPr>
      </p:cxnSp>
      <p:cxnSp>
        <p:nvCxnSpPr>
          <p:cNvPr id="111" name="Straight Connector 10" descr="e7d195523061f1c0dc554706afe4c72a60a25314cbaece805811E654B44695D34D35691164BB3D154CCFD5D798F6FEAD99EAA8F1ADC3D4AFA5BC9ED0BB3A4B45073A038AC38E89AB54D31AA59602B9F1AF515D2DA0EBB7AB45FA3A5B4B65729FCD61772C0E8112D71FCFA6F69E6E615643061221A7D4C3A336328987F7DF8577A0567C5A47397019"/>
          <p:cNvCxnSpPr>
            <a:stCxn id="108" idx="3"/>
          </p:cNvCxnSpPr>
          <p:nvPr/>
        </p:nvCxnSpPr>
        <p:spPr>
          <a:xfrm flipH="1">
            <a:off x="3921540" y="2100098"/>
            <a:ext cx="1778106" cy="1466520"/>
          </a:xfrm>
          <a:prstGeom prst="line">
            <a:avLst/>
          </a:prstGeom>
          <a:noFill/>
          <a:ln w="19050" cap="flat" cmpd="sng" algn="ctr">
            <a:solidFill>
              <a:srgbClr val="828386"/>
            </a:solidFill>
            <a:prstDash val="sysDash"/>
            <a:miter lim="800000"/>
            <a:tailEnd type="oval"/>
          </a:ln>
          <a:effectLst/>
        </p:spPr>
      </p:cxnSp>
      <p:cxnSp>
        <p:nvCxnSpPr>
          <p:cNvPr id="112" name="Straight Connector 13" descr="e7d195523061f1c0dc554706afe4c72a60a25314cbaece805811E654B44695D34D35691164BB3D154CCFD5D798F6FEAD99EAA8F1ADC3D4AFA5BC9ED0BB3A4B45073A038AC38E89AB54D31AA59602B9F1AF515D2DA0EBB7AB45FA3A5B4B65729FCD61772C0E8112D71FCFA6F69E6E615643061221A7D4C3A336328987F7DF8577A0567C5A47397019"/>
          <p:cNvCxnSpPr>
            <a:stCxn id="108" idx="4"/>
          </p:cNvCxnSpPr>
          <p:nvPr/>
        </p:nvCxnSpPr>
        <p:spPr>
          <a:xfrm>
            <a:off x="6081484" y="2258260"/>
            <a:ext cx="0" cy="1322004"/>
          </a:xfrm>
          <a:prstGeom prst="line">
            <a:avLst/>
          </a:prstGeom>
          <a:noFill/>
          <a:ln w="19050" cap="flat" cmpd="sng" algn="ctr">
            <a:solidFill>
              <a:srgbClr val="828386"/>
            </a:solidFill>
            <a:prstDash val="sysDash"/>
            <a:miter lim="800000"/>
            <a:tailEnd type="oval"/>
          </a:ln>
          <a:effectLst/>
        </p:spPr>
      </p:cxnSp>
      <p:cxnSp>
        <p:nvCxnSpPr>
          <p:cNvPr id="113" name="Straight Connector 15" descr="e7d195523061f1c0dc554706afe4c72a60a25314cbaece805811E654B44695D34D35691164BB3D154CCFD5D798F6FEAD99EAA8F1ADC3D4AFA5BC9ED0BB3A4B45073A038AC38E89AB54D31AA59602B9F1AF515D2DA0EBB7AB45FA3A5B4B65729FCD61772C0E8112D71FCFA6F69E6E615643061221A7D4C3A336328987F7DF8577A0567C5A47397019"/>
          <p:cNvCxnSpPr>
            <a:stCxn id="108" idx="5"/>
          </p:cNvCxnSpPr>
          <p:nvPr/>
        </p:nvCxnSpPr>
        <p:spPr>
          <a:xfrm>
            <a:off x="6463322" y="2100098"/>
            <a:ext cx="1657096" cy="1493813"/>
          </a:xfrm>
          <a:prstGeom prst="line">
            <a:avLst/>
          </a:prstGeom>
          <a:noFill/>
          <a:ln w="19050" cap="flat" cmpd="sng" algn="ctr">
            <a:solidFill>
              <a:srgbClr val="828386"/>
            </a:solidFill>
            <a:prstDash val="sysDash"/>
            <a:miter lim="800000"/>
            <a:tailEnd type="oval"/>
          </a:ln>
          <a:effectLst/>
        </p:spPr>
      </p:cxnSp>
      <p:cxnSp>
        <p:nvCxnSpPr>
          <p:cNvPr id="114" name="Straight Connector 17" descr="e7d195523061f1c0dc554706afe4c72a60a25314cbaece805811E654B44695D34D35691164BB3D154CCFD5D798F6FEAD99EAA8F1ADC3D4AFA5BC9ED0BB3A4B45073A038AC38E89AB54D31AA59602B9F1AF515D2DA0EBB7AB45FA3A5B4B65729FCD61772C0E8112D71FCFA6F69E6E615643061221A7D4C3A336328987F7DF8577A0567C5A47397019"/>
          <p:cNvCxnSpPr>
            <a:stCxn id="108" idx="6"/>
          </p:cNvCxnSpPr>
          <p:nvPr/>
        </p:nvCxnSpPr>
        <p:spPr>
          <a:xfrm>
            <a:off x="6621484" y="1718260"/>
            <a:ext cx="3600689" cy="1862004"/>
          </a:xfrm>
          <a:prstGeom prst="line">
            <a:avLst/>
          </a:prstGeom>
          <a:noFill/>
          <a:ln w="19050" cap="flat" cmpd="sng" algn="ctr">
            <a:solidFill>
              <a:srgbClr val="828386"/>
            </a:solidFill>
            <a:prstDash val="sysDash"/>
            <a:miter lim="800000"/>
            <a:tailEnd type="oval"/>
          </a:ln>
          <a:effectLst/>
        </p:spPr>
      </p:cxnSp>
      <p:grpSp>
        <p:nvGrpSpPr>
          <p:cNvPr id="2" name="组合 1" descr="e7d195523061f1c0dc554706afe4c72a60a25314cbaece805811E654B44695D34D35691164BB3D154CCFD5D798F6FEAD99EAA8F1ADC3D4AFA5BC9ED0BB3A4B45073A038AC38E89AB54D31AA59602B9F1AF515D2DA0EBB7AB45FA3A5B4B65729FCD61772C0E8112D71FCFA6F69E6E615643061221A7D4C3A336328987F7DF8577A0567C5A47397019"/>
          <p:cNvGrpSpPr/>
          <p:nvPr/>
        </p:nvGrpSpPr>
        <p:grpSpPr>
          <a:xfrm>
            <a:off x="5541484" y="1178260"/>
            <a:ext cx="1080000" cy="1080000"/>
            <a:chOff x="5541484" y="1178260"/>
            <a:chExt cx="1080000" cy="1080000"/>
          </a:xfrm>
        </p:grpSpPr>
        <p:grpSp>
          <p:nvGrpSpPr>
            <p:cNvPr id="107" name="Group 6"/>
            <p:cNvGrpSpPr/>
            <p:nvPr/>
          </p:nvGrpSpPr>
          <p:grpSpPr>
            <a:xfrm>
              <a:off x="5541484" y="1178260"/>
              <a:ext cx="1080000" cy="1080000"/>
              <a:chOff x="5541484" y="1610436"/>
              <a:chExt cx="1080000" cy="1080000"/>
            </a:xfrm>
          </p:grpSpPr>
          <p:sp>
            <p:nvSpPr>
              <p:cNvPr id="108" name="Oval 1"/>
              <p:cNvSpPr/>
              <p:nvPr/>
            </p:nvSpPr>
            <p:spPr>
              <a:xfrm>
                <a:off x="5541484" y="1610436"/>
                <a:ext cx="1080000" cy="1080000"/>
              </a:xfrm>
              <a:prstGeom prst="ellipse">
                <a:avLst/>
              </a:prstGeom>
              <a:solidFill>
                <a:sysClr val="window" lastClr="FFFFFF">
                  <a:lumMod val="95000"/>
                </a:sysClr>
              </a:solidFill>
              <a:ln w="12700" cap="flat" cmpd="sng" algn="ctr">
                <a:noFill/>
                <a:prstDash val="solid"/>
                <a:miter lim="800000"/>
              </a:ln>
              <a:effectLst>
                <a:outerShdw blurRad="152400" dist="63500" dir="8100000" algn="tl" rotWithShape="0">
                  <a:prstClr val="black">
                    <a:alpha val="30000"/>
                  </a:prstClr>
                </a:outerShdw>
              </a:effectLst>
              <a:scene3d>
                <a:camera prst="orthographicFront"/>
                <a:lightRig rig="threePt" dir="t"/>
              </a:scene3d>
              <a:sp3d prstMaterial="softEdge">
                <a:bevelT w="38100" h="6350"/>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d-ID" sz="2400" b="0" i="0" u="none" strike="noStrike" kern="0" cap="none" spc="0" normalizeH="0" baseline="0" noProof="0">
                  <a:ln>
                    <a:noFill/>
                  </a:ln>
                  <a:solidFill>
                    <a:prstClr val="white"/>
                  </a:solidFill>
                  <a:effectLst/>
                  <a:uLnTx/>
                  <a:uFillTx/>
                  <a:latin typeface="DIN-BoldItalic" pitchFamily="50" charset="0"/>
                  <a:ea typeface="微软雅黑"/>
                  <a:cs typeface="+mn-cs"/>
                </a:endParaRPr>
              </a:p>
            </p:txBody>
          </p:sp>
          <p:sp>
            <p:nvSpPr>
              <p:cNvPr id="109" name="Oval 5"/>
              <p:cNvSpPr/>
              <p:nvPr/>
            </p:nvSpPr>
            <p:spPr>
              <a:xfrm>
                <a:off x="5613484" y="1682436"/>
                <a:ext cx="936000" cy="936000"/>
              </a:xfrm>
              <a:prstGeom prst="ellipse">
                <a:avLst/>
              </a:prstGeom>
              <a:gradFill>
                <a:gsLst>
                  <a:gs pos="0">
                    <a:srgbClr val="F35833"/>
                  </a:gs>
                  <a:gs pos="100000">
                    <a:srgbClr val="F67352"/>
                  </a:gs>
                </a:gsLst>
                <a:lin ang="5400000" scaled="1"/>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prstClr val="white"/>
                  </a:solidFill>
                  <a:effectLst/>
                  <a:uLnTx/>
                  <a:uFillTx/>
                  <a:latin typeface="Century Gothic"/>
                  <a:ea typeface="微软雅黑"/>
                  <a:cs typeface="+mn-cs"/>
                </a:endParaRPr>
              </a:p>
            </p:txBody>
          </p:sp>
        </p:grpSp>
        <p:grpSp>
          <p:nvGrpSpPr>
            <p:cNvPr id="150" name="Group 84"/>
            <p:cNvGrpSpPr>
              <a:grpSpLocks noChangeAspect="1"/>
            </p:cNvGrpSpPr>
            <p:nvPr/>
          </p:nvGrpSpPr>
          <p:grpSpPr>
            <a:xfrm>
              <a:off x="5852972" y="1396106"/>
              <a:ext cx="470525" cy="608240"/>
              <a:chOff x="2322514" y="2049462"/>
              <a:chExt cx="650875" cy="841376"/>
            </a:xfrm>
            <a:solidFill>
              <a:sysClr val="window" lastClr="FFFFFF"/>
            </a:solidFill>
          </p:grpSpPr>
          <p:sp>
            <p:nvSpPr>
              <p:cNvPr id="151" name="Freeform 1955"/>
              <p:cNvSpPr>
                <a:spLocks noEditPoints="1"/>
              </p:cNvSpPr>
              <p:nvPr/>
            </p:nvSpPr>
            <p:spPr bwMode="auto">
              <a:xfrm>
                <a:off x="2528889" y="2232025"/>
                <a:ext cx="238125" cy="109538"/>
              </a:xfrm>
              <a:custGeom>
                <a:avLst/>
                <a:gdLst>
                  <a:gd name="T0" fmla="*/ 30 w 133"/>
                  <a:gd name="T1" fmla="*/ 61 h 61"/>
                  <a:gd name="T2" fmla="*/ 60 w 133"/>
                  <a:gd name="T3" fmla="*/ 35 h 61"/>
                  <a:gd name="T4" fmla="*/ 72 w 133"/>
                  <a:gd name="T5" fmla="*/ 35 h 61"/>
                  <a:gd name="T6" fmla="*/ 102 w 133"/>
                  <a:gd name="T7" fmla="*/ 61 h 61"/>
                  <a:gd name="T8" fmla="*/ 133 w 133"/>
                  <a:gd name="T9" fmla="*/ 30 h 61"/>
                  <a:gd name="T10" fmla="*/ 102 w 133"/>
                  <a:gd name="T11" fmla="*/ 0 h 61"/>
                  <a:gd name="T12" fmla="*/ 72 w 133"/>
                  <a:gd name="T13" fmla="*/ 25 h 61"/>
                  <a:gd name="T14" fmla="*/ 60 w 133"/>
                  <a:gd name="T15" fmla="*/ 25 h 61"/>
                  <a:gd name="T16" fmla="*/ 30 w 133"/>
                  <a:gd name="T17" fmla="*/ 0 h 61"/>
                  <a:gd name="T18" fmla="*/ 0 w 133"/>
                  <a:gd name="T19" fmla="*/ 30 h 61"/>
                  <a:gd name="T20" fmla="*/ 30 w 133"/>
                  <a:gd name="T21" fmla="*/ 61 h 61"/>
                  <a:gd name="T22" fmla="*/ 102 w 133"/>
                  <a:gd name="T23" fmla="*/ 10 h 61"/>
                  <a:gd name="T24" fmla="*/ 122 w 133"/>
                  <a:gd name="T25" fmla="*/ 30 h 61"/>
                  <a:gd name="T26" fmla="*/ 102 w 133"/>
                  <a:gd name="T27" fmla="*/ 50 h 61"/>
                  <a:gd name="T28" fmla="*/ 82 w 133"/>
                  <a:gd name="T29" fmla="*/ 30 h 61"/>
                  <a:gd name="T30" fmla="*/ 102 w 133"/>
                  <a:gd name="T31" fmla="*/ 10 h 61"/>
                  <a:gd name="T32" fmla="*/ 30 w 133"/>
                  <a:gd name="T33" fmla="*/ 10 h 61"/>
                  <a:gd name="T34" fmla="*/ 51 w 133"/>
                  <a:gd name="T35" fmla="*/ 30 h 61"/>
                  <a:gd name="T36" fmla="*/ 30 w 133"/>
                  <a:gd name="T37" fmla="*/ 50 h 61"/>
                  <a:gd name="T38" fmla="*/ 10 w 133"/>
                  <a:gd name="T39" fmla="*/ 30 h 61"/>
                  <a:gd name="T40" fmla="*/ 30 w 133"/>
                  <a:gd name="T41" fmla="*/ 10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33" h="61">
                    <a:moveTo>
                      <a:pt x="30" y="61"/>
                    </a:moveTo>
                    <a:cubicBezTo>
                      <a:pt x="45" y="61"/>
                      <a:pt x="58" y="50"/>
                      <a:pt x="60" y="35"/>
                    </a:cubicBezTo>
                    <a:cubicBezTo>
                      <a:pt x="72" y="35"/>
                      <a:pt x="72" y="35"/>
                      <a:pt x="72" y="35"/>
                    </a:cubicBezTo>
                    <a:cubicBezTo>
                      <a:pt x="75" y="50"/>
                      <a:pt x="87" y="61"/>
                      <a:pt x="102" y="61"/>
                    </a:cubicBezTo>
                    <a:cubicBezTo>
                      <a:pt x="119" y="61"/>
                      <a:pt x="133" y="47"/>
                      <a:pt x="133" y="30"/>
                    </a:cubicBezTo>
                    <a:cubicBezTo>
                      <a:pt x="133" y="13"/>
                      <a:pt x="119" y="0"/>
                      <a:pt x="102" y="0"/>
                    </a:cubicBezTo>
                    <a:cubicBezTo>
                      <a:pt x="87" y="0"/>
                      <a:pt x="75" y="11"/>
                      <a:pt x="72" y="25"/>
                    </a:cubicBezTo>
                    <a:cubicBezTo>
                      <a:pt x="60" y="25"/>
                      <a:pt x="60" y="25"/>
                      <a:pt x="60" y="25"/>
                    </a:cubicBezTo>
                    <a:cubicBezTo>
                      <a:pt x="58" y="11"/>
                      <a:pt x="45" y="0"/>
                      <a:pt x="30" y="0"/>
                    </a:cubicBezTo>
                    <a:cubicBezTo>
                      <a:pt x="13" y="0"/>
                      <a:pt x="0" y="13"/>
                      <a:pt x="0" y="30"/>
                    </a:cubicBezTo>
                    <a:cubicBezTo>
                      <a:pt x="0" y="47"/>
                      <a:pt x="13" y="61"/>
                      <a:pt x="30" y="61"/>
                    </a:cubicBezTo>
                    <a:moveTo>
                      <a:pt x="102" y="10"/>
                    </a:moveTo>
                    <a:cubicBezTo>
                      <a:pt x="113" y="10"/>
                      <a:pt x="122" y="19"/>
                      <a:pt x="122" y="30"/>
                    </a:cubicBezTo>
                    <a:cubicBezTo>
                      <a:pt x="122" y="41"/>
                      <a:pt x="113" y="50"/>
                      <a:pt x="102" y="50"/>
                    </a:cubicBezTo>
                    <a:cubicBezTo>
                      <a:pt x="91" y="50"/>
                      <a:pt x="82" y="41"/>
                      <a:pt x="82" y="30"/>
                    </a:cubicBezTo>
                    <a:cubicBezTo>
                      <a:pt x="82" y="19"/>
                      <a:pt x="91" y="10"/>
                      <a:pt x="102" y="10"/>
                    </a:cubicBezTo>
                    <a:moveTo>
                      <a:pt x="30" y="10"/>
                    </a:moveTo>
                    <a:cubicBezTo>
                      <a:pt x="41" y="10"/>
                      <a:pt x="51" y="19"/>
                      <a:pt x="51" y="30"/>
                    </a:cubicBezTo>
                    <a:cubicBezTo>
                      <a:pt x="51" y="41"/>
                      <a:pt x="41" y="50"/>
                      <a:pt x="30" y="50"/>
                    </a:cubicBezTo>
                    <a:cubicBezTo>
                      <a:pt x="19" y="50"/>
                      <a:pt x="10" y="41"/>
                      <a:pt x="10" y="30"/>
                    </a:cubicBezTo>
                    <a:cubicBezTo>
                      <a:pt x="10" y="19"/>
                      <a:pt x="19" y="10"/>
                      <a:pt x="30" y="1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3200" b="0" i="0" u="none" strike="noStrike" kern="0" cap="none" spc="0" normalizeH="0" baseline="0" noProof="0">
                  <a:ln>
                    <a:noFill/>
                  </a:ln>
                  <a:solidFill>
                    <a:prstClr val="black"/>
                  </a:solidFill>
                  <a:effectLst/>
                  <a:uLnTx/>
                  <a:uFillTx/>
                  <a:latin typeface="Century Gothic"/>
                  <a:ea typeface="微软雅黑"/>
                </a:endParaRPr>
              </a:p>
            </p:txBody>
          </p:sp>
          <p:sp>
            <p:nvSpPr>
              <p:cNvPr id="152" name="Freeform 1956"/>
              <p:cNvSpPr>
                <a:spLocks noEditPoints="1"/>
              </p:cNvSpPr>
              <p:nvPr/>
            </p:nvSpPr>
            <p:spPr bwMode="auto">
              <a:xfrm>
                <a:off x="2387601" y="2049462"/>
                <a:ext cx="520700" cy="487363"/>
              </a:xfrm>
              <a:custGeom>
                <a:avLst/>
                <a:gdLst>
                  <a:gd name="T0" fmla="*/ 20 w 290"/>
                  <a:gd name="T1" fmla="*/ 151 h 271"/>
                  <a:gd name="T2" fmla="*/ 47 w 290"/>
                  <a:gd name="T3" fmla="*/ 188 h 271"/>
                  <a:gd name="T4" fmla="*/ 145 w 290"/>
                  <a:gd name="T5" fmla="*/ 271 h 271"/>
                  <a:gd name="T6" fmla="*/ 243 w 290"/>
                  <a:gd name="T7" fmla="*/ 189 h 271"/>
                  <a:gd name="T8" fmla="*/ 271 w 290"/>
                  <a:gd name="T9" fmla="*/ 151 h 271"/>
                  <a:gd name="T10" fmla="*/ 259 w 290"/>
                  <a:gd name="T11" fmla="*/ 116 h 271"/>
                  <a:gd name="T12" fmla="*/ 243 w 290"/>
                  <a:gd name="T13" fmla="*/ 49 h 271"/>
                  <a:gd name="T14" fmla="*/ 145 w 290"/>
                  <a:gd name="T15" fmla="*/ 0 h 271"/>
                  <a:gd name="T16" fmla="*/ 48 w 290"/>
                  <a:gd name="T17" fmla="*/ 49 h 271"/>
                  <a:gd name="T18" fmla="*/ 48 w 290"/>
                  <a:gd name="T19" fmla="*/ 49 h 271"/>
                  <a:gd name="T20" fmla="*/ 31 w 290"/>
                  <a:gd name="T21" fmla="*/ 116 h 271"/>
                  <a:gd name="T22" fmla="*/ 20 w 290"/>
                  <a:gd name="T23" fmla="*/ 151 h 271"/>
                  <a:gd name="T24" fmla="*/ 63 w 290"/>
                  <a:gd name="T25" fmla="*/ 64 h 271"/>
                  <a:gd name="T26" fmla="*/ 145 w 290"/>
                  <a:gd name="T27" fmla="*/ 21 h 271"/>
                  <a:gd name="T28" fmla="*/ 227 w 290"/>
                  <a:gd name="T29" fmla="*/ 64 h 271"/>
                  <a:gd name="T30" fmla="*/ 231 w 290"/>
                  <a:gd name="T31" fmla="*/ 158 h 271"/>
                  <a:gd name="T32" fmla="*/ 145 w 290"/>
                  <a:gd name="T33" fmla="*/ 250 h 271"/>
                  <a:gd name="T34" fmla="*/ 59 w 290"/>
                  <a:gd name="T35" fmla="*/ 159 h 271"/>
                  <a:gd name="T36" fmla="*/ 63 w 290"/>
                  <a:gd name="T37" fmla="*/ 64 h 2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90" h="271">
                    <a:moveTo>
                      <a:pt x="20" y="151"/>
                    </a:moveTo>
                    <a:cubicBezTo>
                      <a:pt x="22" y="175"/>
                      <a:pt x="34" y="186"/>
                      <a:pt x="47" y="188"/>
                    </a:cubicBezTo>
                    <a:cubicBezTo>
                      <a:pt x="65" y="234"/>
                      <a:pt x="102" y="271"/>
                      <a:pt x="145" y="271"/>
                    </a:cubicBezTo>
                    <a:cubicBezTo>
                      <a:pt x="188" y="271"/>
                      <a:pt x="225" y="234"/>
                      <a:pt x="243" y="189"/>
                    </a:cubicBezTo>
                    <a:cubicBezTo>
                      <a:pt x="256" y="186"/>
                      <a:pt x="269" y="175"/>
                      <a:pt x="271" y="151"/>
                    </a:cubicBezTo>
                    <a:cubicBezTo>
                      <a:pt x="272" y="131"/>
                      <a:pt x="267" y="121"/>
                      <a:pt x="259" y="116"/>
                    </a:cubicBezTo>
                    <a:cubicBezTo>
                      <a:pt x="290" y="74"/>
                      <a:pt x="245" y="50"/>
                      <a:pt x="243" y="49"/>
                    </a:cubicBezTo>
                    <a:cubicBezTo>
                      <a:pt x="223" y="5"/>
                      <a:pt x="183" y="0"/>
                      <a:pt x="145" y="0"/>
                    </a:cubicBezTo>
                    <a:cubicBezTo>
                      <a:pt x="105" y="0"/>
                      <a:pt x="67" y="8"/>
                      <a:pt x="48" y="49"/>
                    </a:cubicBezTo>
                    <a:cubicBezTo>
                      <a:pt x="48" y="49"/>
                      <a:pt x="48" y="49"/>
                      <a:pt x="48" y="49"/>
                    </a:cubicBezTo>
                    <a:cubicBezTo>
                      <a:pt x="48" y="49"/>
                      <a:pt x="0" y="73"/>
                      <a:pt x="31" y="116"/>
                    </a:cubicBezTo>
                    <a:cubicBezTo>
                      <a:pt x="24" y="121"/>
                      <a:pt x="18" y="131"/>
                      <a:pt x="20" y="151"/>
                    </a:cubicBezTo>
                    <a:moveTo>
                      <a:pt x="63" y="64"/>
                    </a:moveTo>
                    <a:cubicBezTo>
                      <a:pt x="78" y="25"/>
                      <a:pt x="109" y="21"/>
                      <a:pt x="145" y="21"/>
                    </a:cubicBezTo>
                    <a:cubicBezTo>
                      <a:pt x="182" y="21"/>
                      <a:pt x="213" y="25"/>
                      <a:pt x="227" y="64"/>
                    </a:cubicBezTo>
                    <a:cubicBezTo>
                      <a:pt x="209" y="94"/>
                      <a:pt x="225" y="143"/>
                      <a:pt x="231" y="158"/>
                    </a:cubicBezTo>
                    <a:cubicBezTo>
                      <a:pt x="220" y="205"/>
                      <a:pt x="186" y="250"/>
                      <a:pt x="145" y="250"/>
                    </a:cubicBezTo>
                    <a:cubicBezTo>
                      <a:pt x="105" y="250"/>
                      <a:pt x="70" y="206"/>
                      <a:pt x="59" y="159"/>
                    </a:cubicBezTo>
                    <a:cubicBezTo>
                      <a:pt x="65" y="144"/>
                      <a:pt x="82" y="95"/>
                      <a:pt x="63" y="6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3200" b="0" i="0" u="none" strike="noStrike" kern="0" cap="none" spc="0" normalizeH="0" baseline="0" noProof="0">
                  <a:ln>
                    <a:noFill/>
                  </a:ln>
                  <a:solidFill>
                    <a:prstClr val="black"/>
                  </a:solidFill>
                  <a:effectLst/>
                  <a:uLnTx/>
                  <a:uFillTx/>
                  <a:latin typeface="Century Gothic"/>
                  <a:ea typeface="微软雅黑"/>
                </a:endParaRPr>
              </a:p>
            </p:txBody>
          </p:sp>
          <p:sp>
            <p:nvSpPr>
              <p:cNvPr id="153" name="Freeform 1957"/>
              <p:cNvSpPr>
                <a:spLocks/>
              </p:cNvSpPr>
              <p:nvPr/>
            </p:nvSpPr>
            <p:spPr bwMode="auto">
              <a:xfrm>
                <a:off x="2573339" y="2349500"/>
                <a:ext cx="147638" cy="55563"/>
              </a:xfrm>
              <a:custGeom>
                <a:avLst/>
                <a:gdLst>
                  <a:gd name="T0" fmla="*/ 62 w 82"/>
                  <a:gd name="T1" fmla="*/ 0 h 31"/>
                  <a:gd name="T2" fmla="*/ 20 w 82"/>
                  <a:gd name="T3" fmla="*/ 0 h 31"/>
                  <a:gd name="T4" fmla="*/ 0 w 82"/>
                  <a:gd name="T5" fmla="*/ 21 h 31"/>
                  <a:gd name="T6" fmla="*/ 11 w 82"/>
                  <a:gd name="T7" fmla="*/ 31 h 31"/>
                  <a:gd name="T8" fmla="*/ 72 w 82"/>
                  <a:gd name="T9" fmla="*/ 31 h 31"/>
                  <a:gd name="T10" fmla="*/ 82 w 82"/>
                  <a:gd name="T11" fmla="*/ 21 h 31"/>
                  <a:gd name="T12" fmla="*/ 62 w 82"/>
                  <a:gd name="T13" fmla="*/ 0 h 31"/>
                </a:gdLst>
                <a:ahLst/>
                <a:cxnLst>
                  <a:cxn ang="0">
                    <a:pos x="T0" y="T1"/>
                  </a:cxn>
                  <a:cxn ang="0">
                    <a:pos x="T2" y="T3"/>
                  </a:cxn>
                  <a:cxn ang="0">
                    <a:pos x="T4" y="T5"/>
                  </a:cxn>
                  <a:cxn ang="0">
                    <a:pos x="T6" y="T7"/>
                  </a:cxn>
                  <a:cxn ang="0">
                    <a:pos x="T8" y="T9"/>
                  </a:cxn>
                  <a:cxn ang="0">
                    <a:pos x="T10" y="T11"/>
                  </a:cxn>
                  <a:cxn ang="0">
                    <a:pos x="T12" y="T13"/>
                  </a:cxn>
                </a:cxnLst>
                <a:rect l="0" t="0" r="r" b="b"/>
                <a:pathLst>
                  <a:path w="82" h="31">
                    <a:moveTo>
                      <a:pt x="62" y="0"/>
                    </a:moveTo>
                    <a:cubicBezTo>
                      <a:pt x="20" y="0"/>
                      <a:pt x="20" y="0"/>
                      <a:pt x="20" y="0"/>
                    </a:cubicBezTo>
                    <a:cubicBezTo>
                      <a:pt x="9" y="0"/>
                      <a:pt x="0" y="9"/>
                      <a:pt x="0" y="21"/>
                    </a:cubicBezTo>
                    <a:cubicBezTo>
                      <a:pt x="0" y="26"/>
                      <a:pt x="5" y="31"/>
                      <a:pt x="11" y="31"/>
                    </a:cubicBezTo>
                    <a:cubicBezTo>
                      <a:pt x="72" y="31"/>
                      <a:pt x="72" y="31"/>
                      <a:pt x="72" y="31"/>
                    </a:cubicBezTo>
                    <a:cubicBezTo>
                      <a:pt x="78" y="31"/>
                      <a:pt x="82" y="26"/>
                      <a:pt x="82" y="21"/>
                    </a:cubicBezTo>
                    <a:cubicBezTo>
                      <a:pt x="82" y="9"/>
                      <a:pt x="73" y="0"/>
                      <a:pt x="62"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3200" b="0" i="0" u="none" strike="noStrike" kern="0" cap="none" spc="0" normalizeH="0" baseline="0" noProof="0">
                  <a:ln>
                    <a:noFill/>
                  </a:ln>
                  <a:solidFill>
                    <a:prstClr val="black"/>
                  </a:solidFill>
                  <a:effectLst/>
                  <a:uLnTx/>
                  <a:uFillTx/>
                  <a:latin typeface="Century Gothic"/>
                  <a:ea typeface="微软雅黑"/>
                </a:endParaRPr>
              </a:p>
            </p:txBody>
          </p:sp>
          <p:sp>
            <p:nvSpPr>
              <p:cNvPr id="154" name="Freeform 1958"/>
              <p:cNvSpPr>
                <a:spLocks noEditPoints="1"/>
              </p:cNvSpPr>
              <p:nvPr/>
            </p:nvSpPr>
            <p:spPr bwMode="auto">
              <a:xfrm>
                <a:off x="2322514" y="2524125"/>
                <a:ext cx="650875" cy="366713"/>
              </a:xfrm>
              <a:custGeom>
                <a:avLst/>
                <a:gdLst>
                  <a:gd name="T0" fmla="*/ 278 w 363"/>
                  <a:gd name="T1" fmla="*/ 3 h 204"/>
                  <a:gd name="T2" fmla="*/ 266 w 363"/>
                  <a:gd name="T3" fmla="*/ 0 h 204"/>
                  <a:gd name="T4" fmla="*/ 181 w 363"/>
                  <a:gd name="T5" fmla="*/ 187 h 204"/>
                  <a:gd name="T6" fmla="*/ 96 w 363"/>
                  <a:gd name="T7" fmla="*/ 0 h 204"/>
                  <a:gd name="T8" fmla="*/ 85 w 363"/>
                  <a:gd name="T9" fmla="*/ 3 h 204"/>
                  <a:gd name="T10" fmla="*/ 0 w 363"/>
                  <a:gd name="T11" fmla="*/ 112 h 204"/>
                  <a:gd name="T12" fmla="*/ 0 w 363"/>
                  <a:gd name="T13" fmla="*/ 180 h 204"/>
                  <a:gd name="T14" fmla="*/ 24 w 363"/>
                  <a:gd name="T15" fmla="*/ 204 h 204"/>
                  <a:gd name="T16" fmla="*/ 339 w 363"/>
                  <a:gd name="T17" fmla="*/ 204 h 204"/>
                  <a:gd name="T18" fmla="*/ 363 w 363"/>
                  <a:gd name="T19" fmla="*/ 180 h 204"/>
                  <a:gd name="T20" fmla="*/ 363 w 363"/>
                  <a:gd name="T21" fmla="*/ 112 h 204"/>
                  <a:gd name="T22" fmla="*/ 278 w 363"/>
                  <a:gd name="T23" fmla="*/ 3 h 204"/>
                  <a:gd name="T24" fmla="*/ 248 w 363"/>
                  <a:gd name="T25" fmla="*/ 133 h 204"/>
                  <a:gd name="T26" fmla="*/ 275 w 363"/>
                  <a:gd name="T27" fmla="*/ 108 h 204"/>
                  <a:gd name="T28" fmla="*/ 302 w 363"/>
                  <a:gd name="T29" fmla="*/ 133 h 204"/>
                  <a:gd name="T30" fmla="*/ 248 w 363"/>
                  <a:gd name="T31" fmla="*/ 133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63" h="204">
                    <a:moveTo>
                      <a:pt x="278" y="3"/>
                    </a:moveTo>
                    <a:cubicBezTo>
                      <a:pt x="266" y="0"/>
                      <a:pt x="266" y="0"/>
                      <a:pt x="266" y="0"/>
                    </a:cubicBezTo>
                    <a:cubicBezTo>
                      <a:pt x="181" y="187"/>
                      <a:pt x="181" y="187"/>
                      <a:pt x="181" y="187"/>
                    </a:cubicBezTo>
                    <a:cubicBezTo>
                      <a:pt x="96" y="0"/>
                      <a:pt x="96" y="0"/>
                      <a:pt x="96" y="0"/>
                    </a:cubicBezTo>
                    <a:cubicBezTo>
                      <a:pt x="85" y="3"/>
                      <a:pt x="85" y="3"/>
                      <a:pt x="85" y="3"/>
                    </a:cubicBezTo>
                    <a:cubicBezTo>
                      <a:pt x="35" y="16"/>
                      <a:pt x="0" y="61"/>
                      <a:pt x="0" y="112"/>
                    </a:cubicBezTo>
                    <a:cubicBezTo>
                      <a:pt x="0" y="180"/>
                      <a:pt x="0" y="180"/>
                      <a:pt x="0" y="180"/>
                    </a:cubicBezTo>
                    <a:cubicBezTo>
                      <a:pt x="0" y="193"/>
                      <a:pt x="10" y="204"/>
                      <a:pt x="24" y="204"/>
                    </a:cubicBezTo>
                    <a:cubicBezTo>
                      <a:pt x="339" y="204"/>
                      <a:pt x="339" y="204"/>
                      <a:pt x="339" y="204"/>
                    </a:cubicBezTo>
                    <a:cubicBezTo>
                      <a:pt x="352" y="204"/>
                      <a:pt x="363" y="193"/>
                      <a:pt x="363" y="180"/>
                    </a:cubicBezTo>
                    <a:cubicBezTo>
                      <a:pt x="363" y="112"/>
                      <a:pt x="363" y="112"/>
                      <a:pt x="363" y="112"/>
                    </a:cubicBezTo>
                    <a:cubicBezTo>
                      <a:pt x="363" y="61"/>
                      <a:pt x="328" y="16"/>
                      <a:pt x="278" y="3"/>
                    </a:cubicBezTo>
                    <a:moveTo>
                      <a:pt x="248" y="133"/>
                    </a:moveTo>
                    <a:cubicBezTo>
                      <a:pt x="249" y="120"/>
                      <a:pt x="261" y="108"/>
                      <a:pt x="275" y="108"/>
                    </a:cubicBezTo>
                    <a:cubicBezTo>
                      <a:pt x="289" y="108"/>
                      <a:pt x="301" y="120"/>
                      <a:pt x="302" y="133"/>
                    </a:cubicBezTo>
                    <a:lnTo>
                      <a:pt x="248" y="13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3200" b="0" i="0" u="none" strike="noStrike" kern="0" cap="none" spc="0" normalizeH="0" baseline="0" noProof="0">
                  <a:ln>
                    <a:noFill/>
                  </a:ln>
                  <a:solidFill>
                    <a:prstClr val="black"/>
                  </a:solidFill>
                  <a:effectLst/>
                  <a:uLnTx/>
                  <a:uFillTx/>
                  <a:latin typeface="Century Gothic"/>
                  <a:ea typeface="微软雅黑"/>
                </a:endParaRPr>
              </a:p>
            </p:txBody>
          </p:sp>
          <p:sp>
            <p:nvSpPr>
              <p:cNvPr id="155" name="Freeform 1959"/>
              <p:cNvSpPr>
                <a:spLocks/>
              </p:cNvSpPr>
              <p:nvPr/>
            </p:nvSpPr>
            <p:spPr bwMode="auto">
              <a:xfrm>
                <a:off x="2565401" y="2562225"/>
                <a:ext cx="166688" cy="84138"/>
              </a:xfrm>
              <a:custGeom>
                <a:avLst/>
                <a:gdLst>
                  <a:gd name="T0" fmla="*/ 81 w 93"/>
                  <a:gd name="T1" fmla="*/ 2 h 47"/>
                  <a:gd name="T2" fmla="*/ 60 w 93"/>
                  <a:gd name="T3" fmla="*/ 8 h 47"/>
                  <a:gd name="T4" fmla="*/ 59 w 93"/>
                  <a:gd name="T5" fmla="*/ 8 h 47"/>
                  <a:gd name="T6" fmla="*/ 46 w 93"/>
                  <a:gd name="T7" fmla="*/ 4 h 47"/>
                  <a:gd name="T8" fmla="*/ 34 w 93"/>
                  <a:gd name="T9" fmla="*/ 8 h 47"/>
                  <a:gd name="T10" fmla="*/ 33 w 93"/>
                  <a:gd name="T11" fmla="*/ 8 h 47"/>
                  <a:gd name="T12" fmla="*/ 12 w 93"/>
                  <a:gd name="T13" fmla="*/ 2 h 47"/>
                  <a:gd name="T14" fmla="*/ 0 w 93"/>
                  <a:gd name="T15" fmla="*/ 12 h 47"/>
                  <a:gd name="T16" fmla="*/ 0 w 93"/>
                  <a:gd name="T17" fmla="*/ 35 h 47"/>
                  <a:gd name="T18" fmla="*/ 12 w 93"/>
                  <a:gd name="T19" fmla="*/ 45 h 47"/>
                  <a:gd name="T20" fmla="*/ 34 w 93"/>
                  <a:gd name="T21" fmla="*/ 38 h 47"/>
                  <a:gd name="T22" fmla="*/ 46 w 93"/>
                  <a:gd name="T23" fmla="*/ 43 h 47"/>
                  <a:gd name="T24" fmla="*/ 59 w 93"/>
                  <a:gd name="T25" fmla="*/ 38 h 47"/>
                  <a:gd name="T26" fmla="*/ 81 w 93"/>
                  <a:gd name="T27" fmla="*/ 45 h 47"/>
                  <a:gd name="T28" fmla="*/ 93 w 93"/>
                  <a:gd name="T29" fmla="*/ 35 h 47"/>
                  <a:gd name="T30" fmla="*/ 93 w 93"/>
                  <a:gd name="T31" fmla="*/ 12 h 47"/>
                  <a:gd name="T32" fmla="*/ 81 w 93"/>
                  <a:gd name="T33" fmla="*/ 2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93" h="47">
                    <a:moveTo>
                      <a:pt x="81" y="2"/>
                    </a:moveTo>
                    <a:cubicBezTo>
                      <a:pt x="60" y="8"/>
                      <a:pt x="60" y="8"/>
                      <a:pt x="60" y="8"/>
                    </a:cubicBezTo>
                    <a:cubicBezTo>
                      <a:pt x="59" y="8"/>
                      <a:pt x="59" y="8"/>
                      <a:pt x="59" y="8"/>
                    </a:cubicBezTo>
                    <a:cubicBezTo>
                      <a:pt x="55" y="5"/>
                      <a:pt x="51" y="4"/>
                      <a:pt x="46" y="4"/>
                    </a:cubicBezTo>
                    <a:cubicBezTo>
                      <a:pt x="41" y="4"/>
                      <a:pt x="37" y="5"/>
                      <a:pt x="34" y="8"/>
                    </a:cubicBezTo>
                    <a:cubicBezTo>
                      <a:pt x="33" y="8"/>
                      <a:pt x="33" y="8"/>
                      <a:pt x="33" y="8"/>
                    </a:cubicBezTo>
                    <a:cubicBezTo>
                      <a:pt x="12" y="2"/>
                      <a:pt x="12" y="2"/>
                      <a:pt x="12" y="2"/>
                    </a:cubicBezTo>
                    <a:cubicBezTo>
                      <a:pt x="5" y="0"/>
                      <a:pt x="0" y="5"/>
                      <a:pt x="0" y="12"/>
                    </a:cubicBezTo>
                    <a:cubicBezTo>
                      <a:pt x="0" y="35"/>
                      <a:pt x="0" y="35"/>
                      <a:pt x="0" y="35"/>
                    </a:cubicBezTo>
                    <a:cubicBezTo>
                      <a:pt x="0" y="42"/>
                      <a:pt x="5" y="47"/>
                      <a:pt x="12" y="45"/>
                    </a:cubicBezTo>
                    <a:cubicBezTo>
                      <a:pt x="34" y="38"/>
                      <a:pt x="34" y="38"/>
                      <a:pt x="34" y="38"/>
                    </a:cubicBezTo>
                    <a:cubicBezTo>
                      <a:pt x="37" y="41"/>
                      <a:pt x="41" y="43"/>
                      <a:pt x="46" y="43"/>
                    </a:cubicBezTo>
                    <a:cubicBezTo>
                      <a:pt x="51" y="43"/>
                      <a:pt x="55" y="41"/>
                      <a:pt x="59" y="38"/>
                    </a:cubicBezTo>
                    <a:cubicBezTo>
                      <a:pt x="81" y="45"/>
                      <a:pt x="81" y="45"/>
                      <a:pt x="81" y="45"/>
                    </a:cubicBezTo>
                    <a:cubicBezTo>
                      <a:pt x="87" y="47"/>
                      <a:pt x="93" y="42"/>
                      <a:pt x="93" y="35"/>
                    </a:cubicBezTo>
                    <a:cubicBezTo>
                      <a:pt x="93" y="12"/>
                      <a:pt x="93" y="12"/>
                      <a:pt x="93" y="12"/>
                    </a:cubicBezTo>
                    <a:cubicBezTo>
                      <a:pt x="93" y="5"/>
                      <a:pt x="87" y="0"/>
                      <a:pt x="81" y="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3200" b="0" i="0" u="none" strike="noStrike" kern="0" cap="none" spc="0" normalizeH="0" baseline="0" noProof="0">
                  <a:ln>
                    <a:noFill/>
                  </a:ln>
                  <a:solidFill>
                    <a:prstClr val="black"/>
                  </a:solidFill>
                  <a:effectLst/>
                  <a:uLnTx/>
                  <a:uFillTx/>
                  <a:latin typeface="Century Gothic"/>
                  <a:ea typeface="微软雅黑"/>
                </a:endParaRPr>
              </a:p>
            </p:txBody>
          </p:sp>
        </p:grpSp>
      </p:grpSp>
      <p:grpSp>
        <p:nvGrpSpPr>
          <p:cNvPr id="4" name="组合 3" descr="e7d195523061f1c0dc554706afe4c72a60a25314cbaece805811E654B44695D34D35691164BB3D154CCFD5D798F6FEAD99EAA8F1ADC3D4AFA5BC9ED0BB3A4B45073A038AC38E89AB54D31AA59602B9F1AF515D2DA0EBB7AB45FA3A5B4B65729FCD61772C0E8112D71FCFA6F69E6E615643061221A7D4C3A336328987F7DF8577A0567C5A47397019"/>
          <p:cNvGrpSpPr/>
          <p:nvPr/>
        </p:nvGrpSpPr>
        <p:grpSpPr>
          <a:xfrm>
            <a:off x="795843" y="3851681"/>
            <a:ext cx="1942820" cy="2129305"/>
            <a:chOff x="795843" y="3851681"/>
            <a:chExt cx="1942820" cy="2129305"/>
          </a:xfrm>
        </p:grpSpPr>
        <p:grpSp>
          <p:nvGrpSpPr>
            <p:cNvPr id="115" name="Group 44"/>
            <p:cNvGrpSpPr>
              <a:grpSpLocks noChangeAspect="1"/>
            </p:cNvGrpSpPr>
            <p:nvPr/>
          </p:nvGrpSpPr>
          <p:grpSpPr>
            <a:xfrm rot="18900000">
              <a:off x="1290420" y="3851681"/>
              <a:ext cx="866743" cy="866743"/>
              <a:chOff x="403412" y="107576"/>
              <a:chExt cx="4320000" cy="4320000"/>
            </a:xfrm>
          </p:grpSpPr>
          <p:sp>
            <p:nvSpPr>
              <p:cNvPr id="116" name="Teardrop 45"/>
              <p:cNvSpPr/>
              <p:nvPr/>
            </p:nvSpPr>
            <p:spPr>
              <a:xfrm>
                <a:off x="403412" y="107576"/>
                <a:ext cx="4320000" cy="4320000"/>
              </a:xfrm>
              <a:prstGeom prst="teardrop">
                <a:avLst/>
              </a:prstGeom>
              <a:solidFill>
                <a:sysClr val="window" lastClr="FFFFFF">
                  <a:lumMod val="95000"/>
                </a:sysClr>
              </a:solidFill>
              <a:ln w="12700" cap="flat" cmpd="sng" algn="ctr">
                <a:noFill/>
                <a:prstDash val="solid"/>
                <a:miter lim="800000"/>
              </a:ln>
              <a:effectLst>
                <a:outerShdw blurRad="152400" dist="63500" dir="8100000" algn="tl" rotWithShape="0">
                  <a:prstClr val="black">
                    <a:alpha val="30000"/>
                  </a:prstClr>
                </a:outerShdw>
              </a:effectLst>
              <a:scene3d>
                <a:camera prst="orthographicFront"/>
                <a:lightRig rig="threePt" dir="t"/>
              </a:scene3d>
              <a:sp3d prstMaterial="softEdge">
                <a:bevelT w="38100" h="6350"/>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d-ID" sz="2400" b="0" i="0" u="none" strike="noStrike" kern="0" cap="none" spc="0" normalizeH="0" baseline="0" noProof="0">
                  <a:ln>
                    <a:noFill/>
                  </a:ln>
                  <a:solidFill>
                    <a:prstClr val="white"/>
                  </a:solidFill>
                  <a:effectLst/>
                  <a:uLnTx/>
                  <a:uFillTx/>
                  <a:latin typeface="DIN-BoldItalic" pitchFamily="50" charset="0"/>
                  <a:ea typeface="微软雅黑"/>
                  <a:cs typeface="+mn-cs"/>
                </a:endParaRPr>
              </a:p>
            </p:txBody>
          </p:sp>
          <p:sp>
            <p:nvSpPr>
              <p:cNvPr id="117" name="Teardrop 46"/>
              <p:cNvSpPr>
                <a:spLocks noChangeAspect="1"/>
              </p:cNvSpPr>
              <p:nvPr/>
            </p:nvSpPr>
            <p:spPr>
              <a:xfrm>
                <a:off x="650436" y="364511"/>
                <a:ext cx="3816000" cy="3816000"/>
              </a:xfrm>
              <a:prstGeom prst="teardrop">
                <a:avLst/>
              </a:prstGeom>
              <a:gradFill>
                <a:gsLst>
                  <a:gs pos="0">
                    <a:srgbClr val="FDBC19"/>
                  </a:gs>
                  <a:gs pos="100000">
                    <a:srgbClr val="FEC841"/>
                  </a:gs>
                </a:gsLst>
                <a:lin ang="5400000" scaled="1"/>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prstClr val="white"/>
                  </a:solidFill>
                  <a:effectLst/>
                  <a:uLnTx/>
                  <a:uFillTx/>
                  <a:latin typeface="Century Gothic"/>
                  <a:ea typeface="微软雅黑"/>
                  <a:cs typeface="+mn-cs"/>
                </a:endParaRPr>
              </a:p>
            </p:txBody>
          </p:sp>
        </p:grpSp>
        <p:grpSp>
          <p:nvGrpSpPr>
            <p:cNvPr id="132" name="Group 61"/>
            <p:cNvGrpSpPr>
              <a:grpSpLocks noChangeAspect="1"/>
            </p:cNvGrpSpPr>
            <p:nvPr/>
          </p:nvGrpSpPr>
          <p:grpSpPr>
            <a:xfrm>
              <a:off x="1529086" y="3975648"/>
              <a:ext cx="385409" cy="504953"/>
              <a:chOff x="3594101" y="917575"/>
              <a:chExt cx="639763" cy="838200"/>
            </a:xfrm>
            <a:solidFill>
              <a:sysClr val="window" lastClr="FFFFFF"/>
            </a:solidFill>
          </p:grpSpPr>
          <p:sp>
            <p:nvSpPr>
              <p:cNvPr id="133" name="Freeform 1976"/>
              <p:cNvSpPr>
                <a:spLocks noEditPoints="1"/>
              </p:cNvSpPr>
              <p:nvPr/>
            </p:nvSpPr>
            <p:spPr bwMode="auto">
              <a:xfrm>
                <a:off x="3594101" y="1393825"/>
                <a:ext cx="639763" cy="361950"/>
              </a:xfrm>
              <a:custGeom>
                <a:avLst/>
                <a:gdLst>
                  <a:gd name="T0" fmla="*/ 272 w 357"/>
                  <a:gd name="T1" fmla="*/ 2 h 202"/>
                  <a:gd name="T2" fmla="*/ 264 w 357"/>
                  <a:gd name="T3" fmla="*/ 0 h 202"/>
                  <a:gd name="T4" fmla="*/ 194 w 357"/>
                  <a:gd name="T5" fmla="*/ 113 h 202"/>
                  <a:gd name="T6" fmla="*/ 178 w 357"/>
                  <a:gd name="T7" fmla="*/ 122 h 202"/>
                  <a:gd name="T8" fmla="*/ 163 w 357"/>
                  <a:gd name="T9" fmla="*/ 113 h 202"/>
                  <a:gd name="T10" fmla="*/ 93 w 357"/>
                  <a:gd name="T11" fmla="*/ 0 h 202"/>
                  <a:gd name="T12" fmla="*/ 85 w 357"/>
                  <a:gd name="T13" fmla="*/ 2 h 202"/>
                  <a:gd name="T14" fmla="*/ 0 w 357"/>
                  <a:gd name="T15" fmla="*/ 110 h 202"/>
                  <a:gd name="T16" fmla="*/ 0 w 357"/>
                  <a:gd name="T17" fmla="*/ 178 h 202"/>
                  <a:gd name="T18" fmla="*/ 24 w 357"/>
                  <a:gd name="T19" fmla="*/ 202 h 202"/>
                  <a:gd name="T20" fmla="*/ 333 w 357"/>
                  <a:gd name="T21" fmla="*/ 202 h 202"/>
                  <a:gd name="T22" fmla="*/ 357 w 357"/>
                  <a:gd name="T23" fmla="*/ 178 h 202"/>
                  <a:gd name="T24" fmla="*/ 357 w 357"/>
                  <a:gd name="T25" fmla="*/ 110 h 202"/>
                  <a:gd name="T26" fmla="*/ 272 w 357"/>
                  <a:gd name="T27" fmla="*/ 2 h 202"/>
                  <a:gd name="T28" fmla="*/ 299 w 357"/>
                  <a:gd name="T29" fmla="*/ 150 h 202"/>
                  <a:gd name="T30" fmla="*/ 289 w 357"/>
                  <a:gd name="T31" fmla="*/ 160 h 202"/>
                  <a:gd name="T32" fmla="*/ 247 w 357"/>
                  <a:gd name="T33" fmla="*/ 160 h 202"/>
                  <a:gd name="T34" fmla="*/ 236 w 357"/>
                  <a:gd name="T35" fmla="*/ 150 h 202"/>
                  <a:gd name="T36" fmla="*/ 236 w 357"/>
                  <a:gd name="T37" fmla="*/ 149 h 202"/>
                  <a:gd name="T38" fmla="*/ 247 w 357"/>
                  <a:gd name="T39" fmla="*/ 139 h 202"/>
                  <a:gd name="T40" fmla="*/ 289 w 357"/>
                  <a:gd name="T41" fmla="*/ 139 h 202"/>
                  <a:gd name="T42" fmla="*/ 299 w 357"/>
                  <a:gd name="T43" fmla="*/ 149 h 202"/>
                  <a:gd name="T44" fmla="*/ 299 w 357"/>
                  <a:gd name="T45" fmla="*/ 150 h 2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57" h="202">
                    <a:moveTo>
                      <a:pt x="272" y="2"/>
                    </a:moveTo>
                    <a:cubicBezTo>
                      <a:pt x="264" y="0"/>
                      <a:pt x="264" y="0"/>
                      <a:pt x="264" y="0"/>
                    </a:cubicBezTo>
                    <a:cubicBezTo>
                      <a:pt x="194" y="113"/>
                      <a:pt x="194" y="113"/>
                      <a:pt x="194" y="113"/>
                    </a:cubicBezTo>
                    <a:cubicBezTo>
                      <a:pt x="190" y="119"/>
                      <a:pt x="185" y="122"/>
                      <a:pt x="178" y="122"/>
                    </a:cubicBezTo>
                    <a:cubicBezTo>
                      <a:pt x="172" y="122"/>
                      <a:pt x="166" y="119"/>
                      <a:pt x="163" y="113"/>
                    </a:cubicBezTo>
                    <a:cubicBezTo>
                      <a:pt x="93" y="0"/>
                      <a:pt x="93" y="0"/>
                      <a:pt x="93" y="0"/>
                    </a:cubicBezTo>
                    <a:cubicBezTo>
                      <a:pt x="85" y="2"/>
                      <a:pt x="85" y="2"/>
                      <a:pt x="85" y="2"/>
                    </a:cubicBezTo>
                    <a:cubicBezTo>
                      <a:pt x="35" y="14"/>
                      <a:pt x="0" y="59"/>
                      <a:pt x="0" y="110"/>
                    </a:cubicBezTo>
                    <a:cubicBezTo>
                      <a:pt x="0" y="178"/>
                      <a:pt x="0" y="178"/>
                      <a:pt x="0" y="178"/>
                    </a:cubicBezTo>
                    <a:cubicBezTo>
                      <a:pt x="0" y="191"/>
                      <a:pt x="11" y="202"/>
                      <a:pt x="24" y="202"/>
                    </a:cubicBezTo>
                    <a:cubicBezTo>
                      <a:pt x="333" y="202"/>
                      <a:pt x="333" y="202"/>
                      <a:pt x="333" y="202"/>
                    </a:cubicBezTo>
                    <a:cubicBezTo>
                      <a:pt x="346" y="202"/>
                      <a:pt x="357" y="191"/>
                      <a:pt x="357" y="178"/>
                    </a:cubicBezTo>
                    <a:cubicBezTo>
                      <a:pt x="357" y="110"/>
                      <a:pt x="357" y="110"/>
                      <a:pt x="357" y="110"/>
                    </a:cubicBezTo>
                    <a:cubicBezTo>
                      <a:pt x="357" y="59"/>
                      <a:pt x="322" y="14"/>
                      <a:pt x="272" y="2"/>
                    </a:cubicBezTo>
                    <a:moveTo>
                      <a:pt x="299" y="150"/>
                    </a:moveTo>
                    <a:cubicBezTo>
                      <a:pt x="299" y="155"/>
                      <a:pt x="295" y="160"/>
                      <a:pt x="289" y="160"/>
                    </a:cubicBezTo>
                    <a:cubicBezTo>
                      <a:pt x="247" y="160"/>
                      <a:pt x="247" y="160"/>
                      <a:pt x="247" y="160"/>
                    </a:cubicBezTo>
                    <a:cubicBezTo>
                      <a:pt x="241" y="160"/>
                      <a:pt x="236" y="155"/>
                      <a:pt x="236" y="150"/>
                    </a:cubicBezTo>
                    <a:cubicBezTo>
                      <a:pt x="236" y="149"/>
                      <a:pt x="236" y="149"/>
                      <a:pt x="236" y="149"/>
                    </a:cubicBezTo>
                    <a:cubicBezTo>
                      <a:pt x="236" y="144"/>
                      <a:pt x="241" y="139"/>
                      <a:pt x="247" y="139"/>
                    </a:cubicBezTo>
                    <a:cubicBezTo>
                      <a:pt x="289" y="139"/>
                      <a:pt x="289" y="139"/>
                      <a:pt x="289" y="139"/>
                    </a:cubicBezTo>
                    <a:cubicBezTo>
                      <a:pt x="295" y="139"/>
                      <a:pt x="299" y="144"/>
                      <a:pt x="299" y="149"/>
                    </a:cubicBezTo>
                    <a:lnTo>
                      <a:pt x="299" y="15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3200" b="0" i="0" u="none" strike="noStrike" kern="0" cap="none" spc="0" normalizeH="0" baseline="0" noProof="0">
                  <a:ln>
                    <a:noFill/>
                  </a:ln>
                  <a:solidFill>
                    <a:prstClr val="black"/>
                  </a:solidFill>
                  <a:effectLst/>
                  <a:uLnTx/>
                  <a:uFillTx/>
                  <a:latin typeface="Century Gothic"/>
                  <a:ea typeface="微软雅黑"/>
                </a:endParaRPr>
              </a:p>
            </p:txBody>
          </p:sp>
          <p:sp>
            <p:nvSpPr>
              <p:cNvPr id="134" name="Freeform 1977"/>
              <p:cNvSpPr>
                <a:spLocks noEditPoints="1"/>
              </p:cNvSpPr>
              <p:nvPr/>
            </p:nvSpPr>
            <p:spPr bwMode="auto">
              <a:xfrm>
                <a:off x="3684589" y="917575"/>
                <a:ext cx="457200" cy="484188"/>
              </a:xfrm>
              <a:custGeom>
                <a:avLst/>
                <a:gdLst>
                  <a:gd name="T0" fmla="*/ 28 w 254"/>
                  <a:gd name="T1" fmla="*/ 188 h 270"/>
                  <a:gd name="T2" fmla="*/ 126 w 254"/>
                  <a:gd name="T3" fmla="*/ 270 h 270"/>
                  <a:gd name="T4" fmla="*/ 128 w 254"/>
                  <a:gd name="T5" fmla="*/ 270 h 270"/>
                  <a:gd name="T6" fmla="*/ 226 w 254"/>
                  <a:gd name="T7" fmla="*/ 188 h 270"/>
                  <a:gd name="T8" fmla="*/ 253 w 254"/>
                  <a:gd name="T9" fmla="*/ 151 h 270"/>
                  <a:gd name="T10" fmla="*/ 239 w 254"/>
                  <a:gd name="T11" fmla="*/ 114 h 270"/>
                  <a:gd name="T12" fmla="*/ 128 w 254"/>
                  <a:gd name="T13" fmla="*/ 0 h 270"/>
                  <a:gd name="T14" fmla="*/ 127 w 254"/>
                  <a:gd name="T15" fmla="*/ 0 h 270"/>
                  <a:gd name="T16" fmla="*/ 126 w 254"/>
                  <a:gd name="T17" fmla="*/ 0 h 270"/>
                  <a:gd name="T18" fmla="*/ 16 w 254"/>
                  <a:gd name="T19" fmla="*/ 114 h 270"/>
                  <a:gd name="T20" fmla="*/ 2 w 254"/>
                  <a:gd name="T21" fmla="*/ 151 h 270"/>
                  <a:gd name="T22" fmla="*/ 28 w 254"/>
                  <a:gd name="T23" fmla="*/ 188 h 270"/>
                  <a:gd name="T24" fmla="*/ 127 w 254"/>
                  <a:gd name="T25" fmla="*/ 249 h 270"/>
                  <a:gd name="T26" fmla="*/ 127 w 254"/>
                  <a:gd name="T27" fmla="*/ 249 h 270"/>
                  <a:gd name="T28" fmla="*/ 127 w 254"/>
                  <a:gd name="T29" fmla="*/ 249 h 270"/>
                  <a:gd name="T30" fmla="*/ 100 w 254"/>
                  <a:gd name="T31" fmla="*/ 224 h 270"/>
                  <a:gd name="T32" fmla="*/ 127 w 254"/>
                  <a:gd name="T33" fmla="*/ 199 h 270"/>
                  <a:gd name="T34" fmla="*/ 154 w 254"/>
                  <a:gd name="T35" fmla="*/ 224 h 270"/>
                  <a:gd name="T36" fmla="*/ 127 w 254"/>
                  <a:gd name="T37" fmla="*/ 249 h 270"/>
                  <a:gd name="T38" fmla="*/ 127 w 254"/>
                  <a:gd name="T39" fmla="*/ 43 h 270"/>
                  <a:gd name="T40" fmla="*/ 127 w 254"/>
                  <a:gd name="T41" fmla="*/ 43 h 270"/>
                  <a:gd name="T42" fmla="*/ 127 w 254"/>
                  <a:gd name="T43" fmla="*/ 43 h 270"/>
                  <a:gd name="T44" fmla="*/ 217 w 254"/>
                  <a:gd name="T45" fmla="*/ 135 h 270"/>
                  <a:gd name="T46" fmla="*/ 175 w 254"/>
                  <a:gd name="T47" fmla="*/ 228 h 270"/>
                  <a:gd name="T48" fmla="*/ 175 w 254"/>
                  <a:gd name="T49" fmla="*/ 224 h 270"/>
                  <a:gd name="T50" fmla="*/ 127 w 254"/>
                  <a:gd name="T51" fmla="*/ 178 h 270"/>
                  <a:gd name="T52" fmla="*/ 79 w 254"/>
                  <a:gd name="T53" fmla="*/ 224 h 270"/>
                  <a:gd name="T54" fmla="*/ 80 w 254"/>
                  <a:gd name="T55" fmla="*/ 228 h 270"/>
                  <a:gd name="T56" fmla="*/ 37 w 254"/>
                  <a:gd name="T57" fmla="*/ 135 h 270"/>
                  <a:gd name="T58" fmla="*/ 127 w 254"/>
                  <a:gd name="T59" fmla="*/ 43 h 2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54" h="270">
                    <a:moveTo>
                      <a:pt x="28" y="188"/>
                    </a:moveTo>
                    <a:cubicBezTo>
                      <a:pt x="47" y="233"/>
                      <a:pt x="83" y="270"/>
                      <a:pt x="126" y="270"/>
                    </a:cubicBezTo>
                    <a:cubicBezTo>
                      <a:pt x="128" y="270"/>
                      <a:pt x="128" y="270"/>
                      <a:pt x="128" y="270"/>
                    </a:cubicBezTo>
                    <a:cubicBezTo>
                      <a:pt x="171" y="270"/>
                      <a:pt x="208" y="233"/>
                      <a:pt x="226" y="188"/>
                    </a:cubicBezTo>
                    <a:cubicBezTo>
                      <a:pt x="239" y="185"/>
                      <a:pt x="251" y="174"/>
                      <a:pt x="253" y="151"/>
                    </a:cubicBezTo>
                    <a:cubicBezTo>
                      <a:pt x="254" y="128"/>
                      <a:pt x="248" y="118"/>
                      <a:pt x="239" y="114"/>
                    </a:cubicBezTo>
                    <a:cubicBezTo>
                      <a:pt x="235" y="14"/>
                      <a:pt x="183" y="0"/>
                      <a:pt x="128" y="0"/>
                    </a:cubicBezTo>
                    <a:cubicBezTo>
                      <a:pt x="127" y="0"/>
                      <a:pt x="127" y="0"/>
                      <a:pt x="127" y="0"/>
                    </a:cubicBezTo>
                    <a:cubicBezTo>
                      <a:pt x="126" y="0"/>
                      <a:pt x="126" y="0"/>
                      <a:pt x="126" y="0"/>
                    </a:cubicBezTo>
                    <a:cubicBezTo>
                      <a:pt x="71" y="0"/>
                      <a:pt x="19" y="14"/>
                      <a:pt x="16" y="114"/>
                    </a:cubicBezTo>
                    <a:cubicBezTo>
                      <a:pt x="7" y="118"/>
                      <a:pt x="0" y="128"/>
                      <a:pt x="2" y="151"/>
                    </a:cubicBezTo>
                    <a:cubicBezTo>
                      <a:pt x="4" y="174"/>
                      <a:pt x="15" y="185"/>
                      <a:pt x="28" y="188"/>
                    </a:cubicBezTo>
                    <a:moveTo>
                      <a:pt x="127" y="249"/>
                    </a:moveTo>
                    <a:cubicBezTo>
                      <a:pt x="127" y="249"/>
                      <a:pt x="127" y="249"/>
                      <a:pt x="127" y="249"/>
                    </a:cubicBezTo>
                    <a:cubicBezTo>
                      <a:pt x="127" y="249"/>
                      <a:pt x="127" y="249"/>
                      <a:pt x="127" y="249"/>
                    </a:cubicBezTo>
                    <a:cubicBezTo>
                      <a:pt x="112" y="249"/>
                      <a:pt x="100" y="238"/>
                      <a:pt x="100" y="224"/>
                    </a:cubicBezTo>
                    <a:cubicBezTo>
                      <a:pt x="100" y="211"/>
                      <a:pt x="112" y="199"/>
                      <a:pt x="127" y="199"/>
                    </a:cubicBezTo>
                    <a:cubicBezTo>
                      <a:pt x="142" y="199"/>
                      <a:pt x="154" y="211"/>
                      <a:pt x="154" y="224"/>
                    </a:cubicBezTo>
                    <a:cubicBezTo>
                      <a:pt x="154" y="238"/>
                      <a:pt x="142" y="249"/>
                      <a:pt x="127" y="249"/>
                    </a:cubicBezTo>
                    <a:moveTo>
                      <a:pt x="127" y="43"/>
                    </a:moveTo>
                    <a:cubicBezTo>
                      <a:pt x="127" y="43"/>
                      <a:pt x="127" y="43"/>
                      <a:pt x="127" y="43"/>
                    </a:cubicBezTo>
                    <a:cubicBezTo>
                      <a:pt x="127" y="43"/>
                      <a:pt x="127" y="43"/>
                      <a:pt x="127" y="43"/>
                    </a:cubicBezTo>
                    <a:cubicBezTo>
                      <a:pt x="212" y="22"/>
                      <a:pt x="218" y="103"/>
                      <a:pt x="217" y="135"/>
                    </a:cubicBezTo>
                    <a:cubicBezTo>
                      <a:pt x="217" y="170"/>
                      <a:pt x="199" y="206"/>
                      <a:pt x="175" y="228"/>
                    </a:cubicBezTo>
                    <a:cubicBezTo>
                      <a:pt x="175" y="227"/>
                      <a:pt x="175" y="226"/>
                      <a:pt x="175" y="224"/>
                    </a:cubicBezTo>
                    <a:cubicBezTo>
                      <a:pt x="175" y="199"/>
                      <a:pt x="154" y="178"/>
                      <a:pt x="127" y="178"/>
                    </a:cubicBezTo>
                    <a:cubicBezTo>
                      <a:pt x="101" y="178"/>
                      <a:pt x="79" y="199"/>
                      <a:pt x="79" y="224"/>
                    </a:cubicBezTo>
                    <a:cubicBezTo>
                      <a:pt x="79" y="226"/>
                      <a:pt x="79" y="227"/>
                      <a:pt x="80" y="228"/>
                    </a:cubicBezTo>
                    <a:cubicBezTo>
                      <a:pt x="56" y="206"/>
                      <a:pt x="38" y="170"/>
                      <a:pt x="37" y="135"/>
                    </a:cubicBezTo>
                    <a:cubicBezTo>
                      <a:pt x="37" y="103"/>
                      <a:pt x="42" y="22"/>
                      <a:pt x="127" y="4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3200" b="0" i="0" u="none" strike="noStrike" kern="0" cap="none" spc="0" normalizeH="0" baseline="0" noProof="0">
                  <a:ln>
                    <a:noFill/>
                  </a:ln>
                  <a:solidFill>
                    <a:prstClr val="black"/>
                  </a:solidFill>
                  <a:effectLst/>
                  <a:uLnTx/>
                  <a:uFillTx/>
                  <a:latin typeface="Century Gothic"/>
                  <a:ea typeface="微软雅黑"/>
                </a:endParaRPr>
              </a:p>
            </p:txBody>
          </p:sp>
          <p:sp>
            <p:nvSpPr>
              <p:cNvPr id="135" name="Freeform 1978"/>
              <p:cNvSpPr>
                <a:spLocks/>
              </p:cNvSpPr>
              <p:nvPr/>
            </p:nvSpPr>
            <p:spPr bwMode="auto">
              <a:xfrm>
                <a:off x="3830639" y="1422400"/>
                <a:ext cx="166688" cy="82550"/>
              </a:xfrm>
              <a:custGeom>
                <a:avLst/>
                <a:gdLst>
                  <a:gd name="T0" fmla="*/ 81 w 93"/>
                  <a:gd name="T1" fmla="*/ 2 h 46"/>
                  <a:gd name="T2" fmla="*/ 60 w 93"/>
                  <a:gd name="T3" fmla="*/ 8 h 46"/>
                  <a:gd name="T4" fmla="*/ 59 w 93"/>
                  <a:gd name="T5" fmla="*/ 8 h 46"/>
                  <a:gd name="T6" fmla="*/ 46 w 93"/>
                  <a:gd name="T7" fmla="*/ 3 h 46"/>
                  <a:gd name="T8" fmla="*/ 34 w 93"/>
                  <a:gd name="T9" fmla="*/ 8 h 46"/>
                  <a:gd name="T10" fmla="*/ 33 w 93"/>
                  <a:gd name="T11" fmla="*/ 8 h 46"/>
                  <a:gd name="T12" fmla="*/ 12 w 93"/>
                  <a:gd name="T13" fmla="*/ 2 h 46"/>
                  <a:gd name="T14" fmla="*/ 0 w 93"/>
                  <a:gd name="T15" fmla="*/ 11 h 46"/>
                  <a:gd name="T16" fmla="*/ 0 w 93"/>
                  <a:gd name="T17" fmla="*/ 35 h 46"/>
                  <a:gd name="T18" fmla="*/ 12 w 93"/>
                  <a:gd name="T19" fmla="*/ 44 h 46"/>
                  <a:gd name="T20" fmla="*/ 34 w 93"/>
                  <a:gd name="T21" fmla="*/ 38 h 46"/>
                  <a:gd name="T22" fmla="*/ 46 w 93"/>
                  <a:gd name="T23" fmla="*/ 43 h 46"/>
                  <a:gd name="T24" fmla="*/ 59 w 93"/>
                  <a:gd name="T25" fmla="*/ 38 h 46"/>
                  <a:gd name="T26" fmla="*/ 81 w 93"/>
                  <a:gd name="T27" fmla="*/ 44 h 46"/>
                  <a:gd name="T28" fmla="*/ 93 w 93"/>
                  <a:gd name="T29" fmla="*/ 35 h 46"/>
                  <a:gd name="T30" fmla="*/ 93 w 93"/>
                  <a:gd name="T31" fmla="*/ 11 h 46"/>
                  <a:gd name="T32" fmla="*/ 81 w 93"/>
                  <a:gd name="T33" fmla="*/ 2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93" h="46">
                    <a:moveTo>
                      <a:pt x="81" y="2"/>
                    </a:moveTo>
                    <a:cubicBezTo>
                      <a:pt x="60" y="8"/>
                      <a:pt x="60" y="8"/>
                      <a:pt x="60" y="8"/>
                    </a:cubicBezTo>
                    <a:cubicBezTo>
                      <a:pt x="59" y="8"/>
                      <a:pt x="59" y="8"/>
                      <a:pt x="59" y="8"/>
                    </a:cubicBezTo>
                    <a:cubicBezTo>
                      <a:pt x="55" y="5"/>
                      <a:pt x="51" y="3"/>
                      <a:pt x="46" y="3"/>
                    </a:cubicBezTo>
                    <a:cubicBezTo>
                      <a:pt x="41" y="3"/>
                      <a:pt x="37" y="5"/>
                      <a:pt x="34" y="8"/>
                    </a:cubicBezTo>
                    <a:cubicBezTo>
                      <a:pt x="33" y="8"/>
                      <a:pt x="33" y="8"/>
                      <a:pt x="33" y="8"/>
                    </a:cubicBezTo>
                    <a:cubicBezTo>
                      <a:pt x="12" y="2"/>
                      <a:pt x="12" y="2"/>
                      <a:pt x="12" y="2"/>
                    </a:cubicBezTo>
                    <a:cubicBezTo>
                      <a:pt x="6" y="0"/>
                      <a:pt x="0" y="5"/>
                      <a:pt x="0" y="11"/>
                    </a:cubicBezTo>
                    <a:cubicBezTo>
                      <a:pt x="0" y="35"/>
                      <a:pt x="0" y="35"/>
                      <a:pt x="0" y="35"/>
                    </a:cubicBezTo>
                    <a:cubicBezTo>
                      <a:pt x="0" y="42"/>
                      <a:pt x="6" y="46"/>
                      <a:pt x="12" y="44"/>
                    </a:cubicBezTo>
                    <a:cubicBezTo>
                      <a:pt x="34" y="38"/>
                      <a:pt x="34" y="38"/>
                      <a:pt x="34" y="38"/>
                    </a:cubicBezTo>
                    <a:cubicBezTo>
                      <a:pt x="37" y="41"/>
                      <a:pt x="41" y="43"/>
                      <a:pt x="46" y="43"/>
                    </a:cubicBezTo>
                    <a:cubicBezTo>
                      <a:pt x="51" y="43"/>
                      <a:pt x="55" y="41"/>
                      <a:pt x="59" y="38"/>
                    </a:cubicBezTo>
                    <a:cubicBezTo>
                      <a:pt x="81" y="44"/>
                      <a:pt x="81" y="44"/>
                      <a:pt x="81" y="44"/>
                    </a:cubicBezTo>
                    <a:cubicBezTo>
                      <a:pt x="87" y="46"/>
                      <a:pt x="93" y="42"/>
                      <a:pt x="93" y="35"/>
                    </a:cubicBezTo>
                    <a:cubicBezTo>
                      <a:pt x="93" y="11"/>
                      <a:pt x="93" y="11"/>
                      <a:pt x="93" y="11"/>
                    </a:cubicBezTo>
                    <a:cubicBezTo>
                      <a:pt x="93" y="5"/>
                      <a:pt x="87" y="0"/>
                      <a:pt x="81" y="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3200" b="0" i="0" u="none" strike="noStrike" kern="0" cap="none" spc="0" normalizeH="0" baseline="0" noProof="0">
                  <a:ln>
                    <a:noFill/>
                  </a:ln>
                  <a:solidFill>
                    <a:prstClr val="black"/>
                  </a:solidFill>
                  <a:effectLst/>
                  <a:uLnTx/>
                  <a:uFillTx/>
                  <a:latin typeface="Century Gothic"/>
                  <a:ea typeface="微软雅黑"/>
                </a:endParaRPr>
              </a:p>
            </p:txBody>
          </p:sp>
        </p:grpSp>
        <p:grpSp>
          <p:nvGrpSpPr>
            <p:cNvPr id="156" name="组合 155"/>
            <p:cNvGrpSpPr/>
            <p:nvPr/>
          </p:nvGrpSpPr>
          <p:grpSpPr>
            <a:xfrm>
              <a:off x="795843" y="4849090"/>
              <a:ext cx="1942820" cy="1131896"/>
              <a:chOff x="735918" y="3877540"/>
              <a:chExt cx="1942820" cy="1131896"/>
            </a:xfrm>
          </p:grpSpPr>
          <p:sp>
            <p:nvSpPr>
              <p:cNvPr id="157" name="文本框 156"/>
              <p:cNvSpPr txBox="1"/>
              <p:nvPr/>
            </p:nvSpPr>
            <p:spPr>
              <a:xfrm>
                <a:off x="799418" y="3877540"/>
                <a:ext cx="1815820" cy="338554"/>
              </a:xfrm>
              <a:prstGeom prst="rect">
                <a:avLst/>
              </a:prstGeom>
              <a:noFill/>
            </p:spPr>
            <p:txBody>
              <a:bodyPr wrap="square" rtlCol="0">
                <a:spAutoFit/>
              </a:bodyPr>
              <a:lstStyle/>
              <a:p>
                <a:pPr algn="ctr"/>
                <a:r>
                  <a:rPr lang="zh-CN" altLang="en-US" sz="1600" dirty="0">
                    <a:solidFill>
                      <a:prstClr val="black">
                        <a:lumMod val="65000"/>
                        <a:lumOff val="35000"/>
                      </a:prstClr>
                    </a:solidFill>
                    <a:latin typeface="微软雅黑"/>
                    <a:ea typeface="微软雅黑"/>
                  </a:rPr>
                  <a:t>添加标题</a:t>
                </a:r>
              </a:p>
            </p:txBody>
          </p:sp>
          <p:sp>
            <p:nvSpPr>
              <p:cNvPr id="158" name="文本框 157"/>
              <p:cNvSpPr txBox="1"/>
              <p:nvPr/>
            </p:nvSpPr>
            <p:spPr>
              <a:xfrm>
                <a:off x="735918" y="4147662"/>
                <a:ext cx="1942820" cy="861774"/>
              </a:xfrm>
              <a:prstGeom prst="rect">
                <a:avLst/>
              </a:prstGeom>
              <a:noFill/>
            </p:spPr>
            <p:txBody>
              <a:bodyPr wrap="square" rtlCol="0" anchor="ctr">
                <a:spAutoFit/>
              </a:bodyPr>
              <a:lstStyle/>
              <a:p>
                <a:pPr algn="ctr"/>
                <a:r>
                  <a:rPr lang="en-US" altLang="zh-CN" sz="1000" dirty="0">
                    <a:solidFill>
                      <a:prstClr val="white">
                        <a:lumMod val="65000"/>
                      </a:prstClr>
                    </a:solidFill>
                    <a:latin typeface="Century Gothic"/>
                    <a:ea typeface="Roboto" panose="02000000000000000000" pitchFamily="2" charset="0"/>
                  </a:rPr>
                  <a:t>If you are going to use a passage of </a:t>
                </a:r>
                <a:r>
                  <a:rPr lang="en-US" altLang="zh-CN" sz="1000" dirty="0" err="1">
                    <a:solidFill>
                      <a:prstClr val="white">
                        <a:lumMod val="65000"/>
                      </a:prstClr>
                    </a:solidFill>
                    <a:latin typeface="Century Gothic"/>
                    <a:ea typeface="Roboto" panose="02000000000000000000" pitchFamily="2" charset="0"/>
                  </a:rPr>
                  <a:t>Lorem</a:t>
                </a:r>
                <a:r>
                  <a:rPr lang="en-US" altLang="zh-CN" sz="1000" dirty="0">
                    <a:solidFill>
                      <a:prstClr val="white">
                        <a:lumMod val="65000"/>
                      </a:prstClr>
                    </a:solidFill>
                    <a:latin typeface="Century Gothic"/>
                    <a:ea typeface="Roboto" panose="02000000000000000000" pitchFamily="2" charset="0"/>
                  </a:rPr>
                  <a:t> </a:t>
                </a:r>
                <a:r>
                  <a:rPr lang="en-US" altLang="zh-CN" sz="1000" dirty="0" err="1">
                    <a:solidFill>
                      <a:prstClr val="white">
                        <a:lumMod val="65000"/>
                      </a:prstClr>
                    </a:solidFill>
                    <a:latin typeface="Century Gothic"/>
                    <a:ea typeface="Roboto" panose="02000000000000000000" pitchFamily="2" charset="0"/>
                  </a:rPr>
                  <a:t>Ipsum</a:t>
                </a:r>
                <a:r>
                  <a:rPr lang="en-US" altLang="zh-CN" sz="1000" dirty="0">
                    <a:solidFill>
                      <a:prstClr val="white">
                        <a:lumMod val="65000"/>
                      </a:prstClr>
                    </a:solidFill>
                    <a:latin typeface="Century Gothic"/>
                    <a:ea typeface="Roboto" panose="02000000000000000000" pitchFamily="2" charset="0"/>
                  </a:rPr>
                  <a:t>, you need to be sure there isn't anything embarrassing hidden in the middle of </a:t>
                </a:r>
                <a:r>
                  <a:rPr lang="en-US" altLang="zh-CN" sz="1000" dirty="0" err="1">
                    <a:solidFill>
                      <a:prstClr val="white">
                        <a:lumMod val="65000"/>
                      </a:prstClr>
                    </a:solidFill>
                    <a:latin typeface="Century Gothic"/>
                    <a:ea typeface="Roboto" panose="02000000000000000000" pitchFamily="2" charset="0"/>
                  </a:rPr>
                  <a:t>tex</a:t>
                </a:r>
                <a:r>
                  <a:rPr lang="id-ID" altLang="zh-CN" sz="1000" dirty="0">
                    <a:solidFill>
                      <a:prstClr val="white">
                        <a:lumMod val="65000"/>
                      </a:prstClr>
                    </a:solidFill>
                    <a:latin typeface="Century Gothic"/>
                    <a:ea typeface="Roboto" panose="02000000000000000000" pitchFamily="2" charset="0"/>
                  </a:rPr>
                  <a:t>t.</a:t>
                </a:r>
                <a:endParaRPr lang="id-ID" altLang="zh-CN" sz="1000" dirty="0">
                  <a:solidFill>
                    <a:prstClr val="white">
                      <a:lumMod val="65000"/>
                    </a:prstClr>
                  </a:solidFill>
                  <a:latin typeface="Century Gothic"/>
                  <a:ea typeface="微软雅黑"/>
                </a:endParaRPr>
              </a:p>
            </p:txBody>
          </p:sp>
        </p:grpSp>
      </p:grpSp>
      <p:grpSp>
        <p:nvGrpSpPr>
          <p:cNvPr id="5" name="组合 4" descr="e7d195523061f1c0dc554706afe4c72a60a25314cbaece805811E654B44695D34D35691164BB3D154CCFD5D798F6FEAD99EAA8F1ADC3D4AFA5BC9ED0BB3A4B45073A038AC38E89AB54D31AA59602B9F1AF515D2DA0EBB7AB45FA3A5B4B65729FCD61772C0E8112D71FCFA6F69E6E615643061221A7D4C3A336328987F7DF8577A0567C5A47397019"/>
          <p:cNvGrpSpPr/>
          <p:nvPr/>
        </p:nvGrpSpPr>
        <p:grpSpPr>
          <a:xfrm>
            <a:off x="2938968" y="3851681"/>
            <a:ext cx="1942820" cy="2129305"/>
            <a:chOff x="2938968" y="3851681"/>
            <a:chExt cx="1942820" cy="2129305"/>
          </a:xfrm>
        </p:grpSpPr>
        <p:grpSp>
          <p:nvGrpSpPr>
            <p:cNvPr id="118" name="Group 47"/>
            <p:cNvGrpSpPr>
              <a:grpSpLocks noChangeAspect="1"/>
            </p:cNvGrpSpPr>
            <p:nvPr/>
          </p:nvGrpSpPr>
          <p:grpSpPr>
            <a:xfrm rot="18900000">
              <a:off x="3503188" y="3851681"/>
              <a:ext cx="866743" cy="866743"/>
              <a:chOff x="403412" y="107576"/>
              <a:chExt cx="4320000" cy="4320000"/>
            </a:xfrm>
          </p:grpSpPr>
          <p:sp>
            <p:nvSpPr>
              <p:cNvPr id="119" name="Teardrop 48"/>
              <p:cNvSpPr/>
              <p:nvPr/>
            </p:nvSpPr>
            <p:spPr>
              <a:xfrm>
                <a:off x="403412" y="107576"/>
                <a:ext cx="4320000" cy="4320000"/>
              </a:xfrm>
              <a:prstGeom prst="teardrop">
                <a:avLst/>
              </a:prstGeom>
              <a:solidFill>
                <a:sysClr val="window" lastClr="FFFFFF">
                  <a:lumMod val="95000"/>
                </a:sysClr>
              </a:solidFill>
              <a:ln w="12700" cap="flat" cmpd="sng" algn="ctr">
                <a:noFill/>
                <a:prstDash val="solid"/>
                <a:miter lim="800000"/>
              </a:ln>
              <a:effectLst>
                <a:outerShdw blurRad="152400" dist="63500" dir="8100000" algn="tl" rotWithShape="0">
                  <a:prstClr val="black">
                    <a:alpha val="30000"/>
                  </a:prstClr>
                </a:outerShdw>
              </a:effectLst>
              <a:scene3d>
                <a:camera prst="orthographicFront"/>
                <a:lightRig rig="threePt" dir="t"/>
              </a:scene3d>
              <a:sp3d prstMaterial="softEdge">
                <a:bevelT w="38100" h="6350"/>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d-ID" sz="2400" b="0" i="0" u="none" strike="noStrike" kern="0" cap="none" spc="0" normalizeH="0" baseline="0" noProof="0">
                  <a:ln>
                    <a:noFill/>
                  </a:ln>
                  <a:solidFill>
                    <a:prstClr val="white"/>
                  </a:solidFill>
                  <a:effectLst/>
                  <a:uLnTx/>
                  <a:uFillTx/>
                  <a:latin typeface="DIN-BoldItalic" pitchFamily="50" charset="0"/>
                  <a:ea typeface="微软雅黑"/>
                  <a:cs typeface="+mn-cs"/>
                </a:endParaRPr>
              </a:p>
            </p:txBody>
          </p:sp>
          <p:sp>
            <p:nvSpPr>
              <p:cNvPr id="120" name="Teardrop 49"/>
              <p:cNvSpPr>
                <a:spLocks noChangeAspect="1"/>
              </p:cNvSpPr>
              <p:nvPr/>
            </p:nvSpPr>
            <p:spPr>
              <a:xfrm>
                <a:off x="650436" y="364511"/>
                <a:ext cx="3816000" cy="3816000"/>
              </a:xfrm>
              <a:prstGeom prst="teardrop">
                <a:avLst/>
              </a:prstGeom>
              <a:gradFill>
                <a:gsLst>
                  <a:gs pos="0">
                    <a:srgbClr val="6770B5"/>
                  </a:gs>
                  <a:gs pos="100000">
                    <a:srgbClr val="757CBC"/>
                  </a:gs>
                </a:gsLst>
                <a:lin ang="5400000" scaled="1"/>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prstClr val="white"/>
                  </a:solidFill>
                  <a:effectLst/>
                  <a:uLnTx/>
                  <a:uFillTx/>
                  <a:latin typeface="Century Gothic"/>
                  <a:ea typeface="微软雅黑"/>
                  <a:cs typeface="+mn-cs"/>
                </a:endParaRPr>
              </a:p>
            </p:txBody>
          </p:sp>
        </p:grpSp>
        <p:grpSp>
          <p:nvGrpSpPr>
            <p:cNvPr id="127" name="Group 56"/>
            <p:cNvGrpSpPr>
              <a:grpSpLocks noChangeAspect="1"/>
            </p:cNvGrpSpPr>
            <p:nvPr/>
          </p:nvGrpSpPr>
          <p:grpSpPr>
            <a:xfrm>
              <a:off x="3742927" y="3963149"/>
              <a:ext cx="374890" cy="534600"/>
              <a:chOff x="2338389" y="866775"/>
              <a:chExt cx="622300" cy="887413"/>
            </a:xfrm>
            <a:solidFill>
              <a:sysClr val="window" lastClr="FFFFFF"/>
            </a:solidFill>
          </p:grpSpPr>
          <p:sp>
            <p:nvSpPr>
              <p:cNvPr id="128" name="Freeform 1939"/>
              <p:cNvSpPr>
                <a:spLocks noEditPoints="1"/>
              </p:cNvSpPr>
              <p:nvPr/>
            </p:nvSpPr>
            <p:spPr bwMode="auto">
              <a:xfrm>
                <a:off x="2432051" y="866775"/>
                <a:ext cx="438150" cy="549275"/>
              </a:xfrm>
              <a:custGeom>
                <a:avLst/>
                <a:gdLst>
                  <a:gd name="T0" fmla="*/ 227 w 244"/>
                  <a:gd name="T1" fmla="*/ 155 h 306"/>
                  <a:gd name="T2" fmla="*/ 206 w 244"/>
                  <a:gd name="T3" fmla="*/ 79 h 306"/>
                  <a:gd name="T4" fmla="*/ 206 w 244"/>
                  <a:gd name="T5" fmla="*/ 79 h 306"/>
                  <a:gd name="T6" fmla="*/ 168 w 244"/>
                  <a:gd name="T7" fmla="*/ 45 h 306"/>
                  <a:gd name="T8" fmla="*/ 52 w 244"/>
                  <a:gd name="T9" fmla="*/ 64 h 306"/>
                  <a:gd name="T10" fmla="*/ 15 w 244"/>
                  <a:gd name="T11" fmla="*/ 150 h 306"/>
                  <a:gd name="T12" fmla="*/ 15 w 244"/>
                  <a:gd name="T13" fmla="*/ 156 h 306"/>
                  <a:gd name="T14" fmla="*/ 1 w 244"/>
                  <a:gd name="T15" fmla="*/ 191 h 306"/>
                  <a:gd name="T16" fmla="*/ 27 w 244"/>
                  <a:gd name="T17" fmla="*/ 227 h 306"/>
                  <a:gd name="T18" fmla="*/ 121 w 244"/>
                  <a:gd name="T19" fmla="*/ 306 h 306"/>
                  <a:gd name="T20" fmla="*/ 215 w 244"/>
                  <a:gd name="T21" fmla="*/ 227 h 306"/>
                  <a:gd name="T22" fmla="*/ 242 w 244"/>
                  <a:gd name="T23" fmla="*/ 191 h 306"/>
                  <a:gd name="T24" fmla="*/ 227 w 244"/>
                  <a:gd name="T25" fmla="*/ 155 h 306"/>
                  <a:gd name="T26" fmla="*/ 121 w 244"/>
                  <a:gd name="T27" fmla="*/ 286 h 306"/>
                  <a:gd name="T28" fmla="*/ 36 w 244"/>
                  <a:gd name="T29" fmla="*/ 184 h 306"/>
                  <a:gd name="T30" fmla="*/ 77 w 244"/>
                  <a:gd name="T31" fmla="*/ 99 h 306"/>
                  <a:gd name="T32" fmla="*/ 206 w 244"/>
                  <a:gd name="T33" fmla="*/ 148 h 306"/>
                  <a:gd name="T34" fmla="*/ 207 w 244"/>
                  <a:gd name="T35" fmla="*/ 167 h 306"/>
                  <a:gd name="T36" fmla="*/ 121 w 244"/>
                  <a:gd name="T37" fmla="*/ 286 h 3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44" h="306">
                    <a:moveTo>
                      <a:pt x="227" y="155"/>
                    </a:moveTo>
                    <a:cubicBezTo>
                      <a:pt x="225" y="119"/>
                      <a:pt x="217" y="95"/>
                      <a:pt x="206" y="79"/>
                    </a:cubicBezTo>
                    <a:cubicBezTo>
                      <a:pt x="206" y="79"/>
                      <a:pt x="206" y="79"/>
                      <a:pt x="206" y="79"/>
                    </a:cubicBezTo>
                    <a:cubicBezTo>
                      <a:pt x="197" y="65"/>
                      <a:pt x="179" y="52"/>
                      <a:pt x="168" y="45"/>
                    </a:cubicBezTo>
                    <a:cubicBezTo>
                      <a:pt x="96" y="0"/>
                      <a:pt x="56" y="57"/>
                      <a:pt x="52" y="64"/>
                    </a:cubicBezTo>
                    <a:cubicBezTo>
                      <a:pt x="45" y="67"/>
                      <a:pt x="3" y="85"/>
                      <a:pt x="15" y="150"/>
                    </a:cubicBezTo>
                    <a:cubicBezTo>
                      <a:pt x="15" y="152"/>
                      <a:pt x="15" y="154"/>
                      <a:pt x="15" y="156"/>
                    </a:cubicBezTo>
                    <a:cubicBezTo>
                      <a:pt x="6" y="160"/>
                      <a:pt x="0" y="170"/>
                      <a:pt x="1" y="191"/>
                    </a:cubicBezTo>
                    <a:cubicBezTo>
                      <a:pt x="3" y="214"/>
                      <a:pt x="15" y="224"/>
                      <a:pt x="27" y="227"/>
                    </a:cubicBezTo>
                    <a:cubicBezTo>
                      <a:pt x="45" y="270"/>
                      <a:pt x="80" y="306"/>
                      <a:pt x="121" y="306"/>
                    </a:cubicBezTo>
                    <a:cubicBezTo>
                      <a:pt x="162" y="306"/>
                      <a:pt x="197" y="270"/>
                      <a:pt x="215" y="227"/>
                    </a:cubicBezTo>
                    <a:cubicBezTo>
                      <a:pt x="228" y="225"/>
                      <a:pt x="240" y="215"/>
                      <a:pt x="242" y="191"/>
                    </a:cubicBezTo>
                    <a:cubicBezTo>
                      <a:pt x="244" y="169"/>
                      <a:pt x="236" y="159"/>
                      <a:pt x="227" y="155"/>
                    </a:cubicBezTo>
                    <a:moveTo>
                      <a:pt x="121" y="286"/>
                    </a:moveTo>
                    <a:cubicBezTo>
                      <a:pt x="78" y="286"/>
                      <a:pt x="43" y="233"/>
                      <a:pt x="36" y="184"/>
                    </a:cubicBezTo>
                    <a:cubicBezTo>
                      <a:pt x="39" y="166"/>
                      <a:pt x="49" y="128"/>
                      <a:pt x="77" y="99"/>
                    </a:cubicBezTo>
                    <a:cubicBezTo>
                      <a:pt x="99" y="123"/>
                      <a:pt x="139" y="150"/>
                      <a:pt x="206" y="148"/>
                    </a:cubicBezTo>
                    <a:cubicBezTo>
                      <a:pt x="207" y="154"/>
                      <a:pt x="207" y="160"/>
                      <a:pt x="207" y="167"/>
                    </a:cubicBezTo>
                    <a:cubicBezTo>
                      <a:pt x="207" y="221"/>
                      <a:pt x="169" y="286"/>
                      <a:pt x="121" y="286"/>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3200" b="0" i="0" u="none" strike="noStrike" kern="0" cap="none" spc="0" normalizeH="0" baseline="0" noProof="0">
                  <a:ln>
                    <a:noFill/>
                  </a:ln>
                  <a:solidFill>
                    <a:prstClr val="black"/>
                  </a:solidFill>
                  <a:effectLst/>
                  <a:uLnTx/>
                  <a:uFillTx/>
                  <a:latin typeface="Century Gothic"/>
                  <a:ea typeface="微软雅黑"/>
                </a:endParaRPr>
              </a:p>
            </p:txBody>
          </p:sp>
          <p:sp>
            <p:nvSpPr>
              <p:cNvPr id="129" name="Freeform 1940"/>
              <p:cNvSpPr>
                <a:spLocks noEditPoints="1"/>
              </p:cNvSpPr>
              <p:nvPr/>
            </p:nvSpPr>
            <p:spPr bwMode="auto">
              <a:xfrm>
                <a:off x="2530476" y="1165225"/>
                <a:ext cx="238125" cy="77788"/>
              </a:xfrm>
              <a:custGeom>
                <a:avLst/>
                <a:gdLst>
                  <a:gd name="T0" fmla="*/ 63 w 133"/>
                  <a:gd name="T1" fmla="*/ 21 h 43"/>
                  <a:gd name="T2" fmla="*/ 63 w 133"/>
                  <a:gd name="T3" fmla="*/ 17 h 43"/>
                  <a:gd name="T4" fmla="*/ 71 w 133"/>
                  <a:gd name="T5" fmla="*/ 17 h 43"/>
                  <a:gd name="T6" fmla="*/ 70 w 133"/>
                  <a:gd name="T7" fmla="*/ 21 h 43"/>
                  <a:gd name="T8" fmla="*/ 102 w 133"/>
                  <a:gd name="T9" fmla="*/ 43 h 43"/>
                  <a:gd name="T10" fmla="*/ 133 w 133"/>
                  <a:gd name="T11" fmla="*/ 21 h 43"/>
                  <a:gd name="T12" fmla="*/ 102 w 133"/>
                  <a:gd name="T13" fmla="*/ 0 h 43"/>
                  <a:gd name="T14" fmla="*/ 75 w 133"/>
                  <a:gd name="T15" fmla="*/ 7 h 43"/>
                  <a:gd name="T16" fmla="*/ 58 w 133"/>
                  <a:gd name="T17" fmla="*/ 7 h 43"/>
                  <a:gd name="T18" fmla="*/ 32 w 133"/>
                  <a:gd name="T19" fmla="*/ 0 h 43"/>
                  <a:gd name="T20" fmla="*/ 0 w 133"/>
                  <a:gd name="T21" fmla="*/ 21 h 43"/>
                  <a:gd name="T22" fmla="*/ 32 w 133"/>
                  <a:gd name="T23" fmla="*/ 42 h 43"/>
                  <a:gd name="T24" fmla="*/ 63 w 133"/>
                  <a:gd name="T25" fmla="*/ 21 h 43"/>
                  <a:gd name="T26" fmla="*/ 102 w 133"/>
                  <a:gd name="T27" fmla="*/ 10 h 43"/>
                  <a:gd name="T28" fmla="*/ 123 w 133"/>
                  <a:gd name="T29" fmla="*/ 21 h 43"/>
                  <a:gd name="T30" fmla="*/ 102 w 133"/>
                  <a:gd name="T31" fmla="*/ 32 h 43"/>
                  <a:gd name="T32" fmla="*/ 80 w 133"/>
                  <a:gd name="T33" fmla="*/ 21 h 43"/>
                  <a:gd name="T34" fmla="*/ 102 w 133"/>
                  <a:gd name="T35" fmla="*/ 10 h 43"/>
                  <a:gd name="T36" fmla="*/ 10 w 133"/>
                  <a:gd name="T37" fmla="*/ 21 h 43"/>
                  <a:gd name="T38" fmla="*/ 32 w 133"/>
                  <a:gd name="T39" fmla="*/ 10 h 43"/>
                  <a:gd name="T40" fmla="*/ 53 w 133"/>
                  <a:gd name="T41" fmla="*/ 21 h 43"/>
                  <a:gd name="T42" fmla="*/ 32 w 133"/>
                  <a:gd name="T43" fmla="*/ 32 h 43"/>
                  <a:gd name="T44" fmla="*/ 10 w 133"/>
                  <a:gd name="T45" fmla="*/ 21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33" h="43">
                    <a:moveTo>
                      <a:pt x="63" y="21"/>
                    </a:moveTo>
                    <a:cubicBezTo>
                      <a:pt x="63" y="20"/>
                      <a:pt x="63" y="19"/>
                      <a:pt x="63" y="17"/>
                    </a:cubicBezTo>
                    <a:cubicBezTo>
                      <a:pt x="71" y="17"/>
                      <a:pt x="71" y="17"/>
                      <a:pt x="71" y="17"/>
                    </a:cubicBezTo>
                    <a:cubicBezTo>
                      <a:pt x="70" y="19"/>
                      <a:pt x="70" y="20"/>
                      <a:pt x="70" y="21"/>
                    </a:cubicBezTo>
                    <a:cubicBezTo>
                      <a:pt x="70" y="43"/>
                      <a:pt x="92" y="43"/>
                      <a:pt x="102" y="43"/>
                    </a:cubicBezTo>
                    <a:cubicBezTo>
                      <a:pt x="112" y="43"/>
                      <a:pt x="133" y="42"/>
                      <a:pt x="133" y="21"/>
                    </a:cubicBezTo>
                    <a:cubicBezTo>
                      <a:pt x="133" y="0"/>
                      <a:pt x="112" y="0"/>
                      <a:pt x="102" y="0"/>
                    </a:cubicBezTo>
                    <a:cubicBezTo>
                      <a:pt x="95" y="0"/>
                      <a:pt x="82" y="0"/>
                      <a:pt x="75" y="7"/>
                    </a:cubicBezTo>
                    <a:cubicBezTo>
                      <a:pt x="58" y="7"/>
                      <a:pt x="58" y="7"/>
                      <a:pt x="58" y="7"/>
                    </a:cubicBezTo>
                    <a:cubicBezTo>
                      <a:pt x="51" y="0"/>
                      <a:pt x="39" y="0"/>
                      <a:pt x="32" y="0"/>
                    </a:cubicBezTo>
                    <a:cubicBezTo>
                      <a:pt x="21" y="0"/>
                      <a:pt x="0" y="0"/>
                      <a:pt x="0" y="21"/>
                    </a:cubicBezTo>
                    <a:cubicBezTo>
                      <a:pt x="0" y="42"/>
                      <a:pt x="21" y="42"/>
                      <a:pt x="32" y="42"/>
                    </a:cubicBezTo>
                    <a:cubicBezTo>
                      <a:pt x="42" y="42"/>
                      <a:pt x="63" y="43"/>
                      <a:pt x="63" y="21"/>
                    </a:cubicBezTo>
                    <a:moveTo>
                      <a:pt x="102" y="10"/>
                    </a:moveTo>
                    <a:cubicBezTo>
                      <a:pt x="120" y="10"/>
                      <a:pt x="123" y="13"/>
                      <a:pt x="123" y="21"/>
                    </a:cubicBezTo>
                    <a:cubicBezTo>
                      <a:pt x="123" y="29"/>
                      <a:pt x="120" y="32"/>
                      <a:pt x="102" y="32"/>
                    </a:cubicBezTo>
                    <a:cubicBezTo>
                      <a:pt x="84" y="32"/>
                      <a:pt x="80" y="29"/>
                      <a:pt x="80" y="21"/>
                    </a:cubicBezTo>
                    <a:cubicBezTo>
                      <a:pt x="80" y="13"/>
                      <a:pt x="84" y="10"/>
                      <a:pt x="102" y="10"/>
                    </a:cubicBezTo>
                    <a:moveTo>
                      <a:pt x="10" y="21"/>
                    </a:moveTo>
                    <a:cubicBezTo>
                      <a:pt x="10" y="13"/>
                      <a:pt x="13" y="10"/>
                      <a:pt x="32" y="10"/>
                    </a:cubicBezTo>
                    <a:cubicBezTo>
                      <a:pt x="50" y="10"/>
                      <a:pt x="53" y="13"/>
                      <a:pt x="53" y="21"/>
                    </a:cubicBezTo>
                    <a:cubicBezTo>
                      <a:pt x="53" y="29"/>
                      <a:pt x="50" y="32"/>
                      <a:pt x="32" y="32"/>
                    </a:cubicBezTo>
                    <a:cubicBezTo>
                      <a:pt x="13" y="32"/>
                      <a:pt x="10" y="29"/>
                      <a:pt x="10" y="2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3200" b="0" i="0" u="none" strike="noStrike" kern="0" cap="none" spc="0" normalizeH="0" baseline="0" noProof="0">
                  <a:ln>
                    <a:noFill/>
                  </a:ln>
                  <a:solidFill>
                    <a:prstClr val="black"/>
                  </a:solidFill>
                  <a:effectLst/>
                  <a:uLnTx/>
                  <a:uFillTx/>
                  <a:latin typeface="Century Gothic"/>
                  <a:ea typeface="微软雅黑"/>
                </a:endParaRPr>
              </a:p>
            </p:txBody>
          </p:sp>
          <p:sp>
            <p:nvSpPr>
              <p:cNvPr id="130" name="Freeform 1941"/>
              <p:cNvSpPr>
                <a:spLocks noEditPoints="1"/>
              </p:cNvSpPr>
              <p:nvPr/>
            </p:nvSpPr>
            <p:spPr bwMode="auto">
              <a:xfrm>
                <a:off x="2338389" y="1403350"/>
                <a:ext cx="622300" cy="350838"/>
              </a:xfrm>
              <a:custGeom>
                <a:avLst/>
                <a:gdLst>
                  <a:gd name="T0" fmla="*/ 266 w 347"/>
                  <a:gd name="T1" fmla="*/ 3 h 195"/>
                  <a:gd name="T2" fmla="*/ 254 w 347"/>
                  <a:gd name="T3" fmla="*/ 0 h 195"/>
                  <a:gd name="T4" fmla="*/ 173 w 347"/>
                  <a:gd name="T5" fmla="*/ 183 h 195"/>
                  <a:gd name="T6" fmla="*/ 93 w 347"/>
                  <a:gd name="T7" fmla="*/ 0 h 195"/>
                  <a:gd name="T8" fmla="*/ 81 w 347"/>
                  <a:gd name="T9" fmla="*/ 3 h 195"/>
                  <a:gd name="T10" fmla="*/ 0 w 347"/>
                  <a:gd name="T11" fmla="*/ 107 h 195"/>
                  <a:gd name="T12" fmla="*/ 0 w 347"/>
                  <a:gd name="T13" fmla="*/ 172 h 195"/>
                  <a:gd name="T14" fmla="*/ 23 w 347"/>
                  <a:gd name="T15" fmla="*/ 195 h 195"/>
                  <a:gd name="T16" fmla="*/ 324 w 347"/>
                  <a:gd name="T17" fmla="*/ 195 h 195"/>
                  <a:gd name="T18" fmla="*/ 347 w 347"/>
                  <a:gd name="T19" fmla="*/ 172 h 195"/>
                  <a:gd name="T20" fmla="*/ 347 w 347"/>
                  <a:gd name="T21" fmla="*/ 107 h 195"/>
                  <a:gd name="T22" fmla="*/ 266 w 347"/>
                  <a:gd name="T23" fmla="*/ 3 h 195"/>
                  <a:gd name="T24" fmla="*/ 231 w 347"/>
                  <a:gd name="T25" fmla="*/ 130 h 195"/>
                  <a:gd name="T26" fmla="*/ 253 w 347"/>
                  <a:gd name="T27" fmla="*/ 105 h 195"/>
                  <a:gd name="T28" fmla="*/ 273 w 347"/>
                  <a:gd name="T29" fmla="*/ 105 h 195"/>
                  <a:gd name="T30" fmla="*/ 296 w 347"/>
                  <a:gd name="T31" fmla="*/ 130 h 195"/>
                  <a:gd name="T32" fmla="*/ 231 w 347"/>
                  <a:gd name="T33" fmla="*/ 130 h 1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47" h="195">
                    <a:moveTo>
                      <a:pt x="266" y="3"/>
                    </a:moveTo>
                    <a:cubicBezTo>
                      <a:pt x="254" y="0"/>
                      <a:pt x="254" y="0"/>
                      <a:pt x="254" y="0"/>
                    </a:cubicBezTo>
                    <a:cubicBezTo>
                      <a:pt x="173" y="183"/>
                      <a:pt x="173" y="183"/>
                      <a:pt x="173" y="183"/>
                    </a:cubicBezTo>
                    <a:cubicBezTo>
                      <a:pt x="93" y="0"/>
                      <a:pt x="93" y="0"/>
                      <a:pt x="93" y="0"/>
                    </a:cubicBezTo>
                    <a:cubicBezTo>
                      <a:pt x="81" y="3"/>
                      <a:pt x="81" y="3"/>
                      <a:pt x="81" y="3"/>
                    </a:cubicBezTo>
                    <a:cubicBezTo>
                      <a:pt x="33" y="15"/>
                      <a:pt x="0" y="58"/>
                      <a:pt x="0" y="107"/>
                    </a:cubicBezTo>
                    <a:cubicBezTo>
                      <a:pt x="0" y="172"/>
                      <a:pt x="0" y="172"/>
                      <a:pt x="0" y="172"/>
                    </a:cubicBezTo>
                    <a:cubicBezTo>
                      <a:pt x="0" y="185"/>
                      <a:pt x="10" y="195"/>
                      <a:pt x="23" y="195"/>
                    </a:cubicBezTo>
                    <a:cubicBezTo>
                      <a:pt x="324" y="195"/>
                      <a:pt x="324" y="195"/>
                      <a:pt x="324" y="195"/>
                    </a:cubicBezTo>
                    <a:cubicBezTo>
                      <a:pt x="336" y="195"/>
                      <a:pt x="347" y="185"/>
                      <a:pt x="347" y="172"/>
                    </a:cubicBezTo>
                    <a:cubicBezTo>
                      <a:pt x="347" y="107"/>
                      <a:pt x="347" y="107"/>
                      <a:pt x="347" y="107"/>
                    </a:cubicBezTo>
                    <a:cubicBezTo>
                      <a:pt x="347" y="58"/>
                      <a:pt x="313" y="15"/>
                      <a:pt x="266" y="3"/>
                    </a:cubicBezTo>
                    <a:moveTo>
                      <a:pt x="231" y="130"/>
                    </a:moveTo>
                    <a:cubicBezTo>
                      <a:pt x="253" y="105"/>
                      <a:pt x="253" y="105"/>
                      <a:pt x="253" y="105"/>
                    </a:cubicBezTo>
                    <a:cubicBezTo>
                      <a:pt x="259" y="99"/>
                      <a:pt x="268" y="99"/>
                      <a:pt x="273" y="105"/>
                    </a:cubicBezTo>
                    <a:cubicBezTo>
                      <a:pt x="296" y="130"/>
                      <a:pt x="296" y="130"/>
                      <a:pt x="296" y="130"/>
                    </a:cubicBezTo>
                    <a:lnTo>
                      <a:pt x="231" y="13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3200" b="0" i="0" u="none" strike="noStrike" kern="0" cap="none" spc="0" normalizeH="0" baseline="0" noProof="0">
                  <a:ln>
                    <a:noFill/>
                  </a:ln>
                  <a:solidFill>
                    <a:prstClr val="black"/>
                  </a:solidFill>
                  <a:effectLst/>
                  <a:uLnTx/>
                  <a:uFillTx/>
                  <a:latin typeface="Century Gothic"/>
                  <a:ea typeface="微软雅黑"/>
                </a:endParaRPr>
              </a:p>
            </p:txBody>
          </p:sp>
          <p:sp>
            <p:nvSpPr>
              <p:cNvPr id="131" name="Freeform 1942"/>
              <p:cNvSpPr>
                <a:spLocks/>
              </p:cNvSpPr>
              <p:nvPr/>
            </p:nvSpPr>
            <p:spPr bwMode="auto">
              <a:xfrm>
                <a:off x="2600326" y="1438275"/>
                <a:ext cx="101600" cy="234950"/>
              </a:xfrm>
              <a:custGeom>
                <a:avLst/>
                <a:gdLst>
                  <a:gd name="T0" fmla="*/ 28 w 56"/>
                  <a:gd name="T1" fmla="*/ 131 h 131"/>
                  <a:gd name="T2" fmla="*/ 55 w 56"/>
                  <a:gd name="T3" fmla="*/ 62 h 131"/>
                  <a:gd name="T4" fmla="*/ 42 w 56"/>
                  <a:gd name="T5" fmla="*/ 50 h 131"/>
                  <a:gd name="T6" fmla="*/ 54 w 56"/>
                  <a:gd name="T7" fmla="*/ 33 h 131"/>
                  <a:gd name="T8" fmla="*/ 48 w 56"/>
                  <a:gd name="T9" fmla="*/ 10 h 131"/>
                  <a:gd name="T10" fmla="*/ 35 w 56"/>
                  <a:gd name="T11" fmla="*/ 0 h 131"/>
                  <a:gd name="T12" fmla="*/ 20 w 56"/>
                  <a:gd name="T13" fmla="*/ 0 h 131"/>
                  <a:gd name="T14" fmla="*/ 7 w 56"/>
                  <a:gd name="T15" fmla="*/ 10 h 131"/>
                  <a:gd name="T16" fmla="*/ 2 w 56"/>
                  <a:gd name="T17" fmla="*/ 33 h 131"/>
                  <a:gd name="T18" fmla="*/ 13 w 56"/>
                  <a:gd name="T19" fmla="*/ 50 h 131"/>
                  <a:gd name="T20" fmla="*/ 1 w 56"/>
                  <a:gd name="T21" fmla="*/ 62 h 131"/>
                  <a:gd name="T22" fmla="*/ 28 w 56"/>
                  <a:gd name="T23" fmla="*/ 131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6" h="131">
                    <a:moveTo>
                      <a:pt x="28" y="131"/>
                    </a:moveTo>
                    <a:cubicBezTo>
                      <a:pt x="55" y="62"/>
                      <a:pt x="55" y="62"/>
                      <a:pt x="55" y="62"/>
                    </a:cubicBezTo>
                    <a:cubicBezTo>
                      <a:pt x="42" y="50"/>
                      <a:pt x="42" y="50"/>
                      <a:pt x="42" y="50"/>
                    </a:cubicBezTo>
                    <a:cubicBezTo>
                      <a:pt x="50" y="49"/>
                      <a:pt x="56" y="41"/>
                      <a:pt x="54" y="33"/>
                    </a:cubicBezTo>
                    <a:cubicBezTo>
                      <a:pt x="48" y="10"/>
                      <a:pt x="48" y="10"/>
                      <a:pt x="48" y="10"/>
                    </a:cubicBezTo>
                    <a:cubicBezTo>
                      <a:pt x="47" y="4"/>
                      <a:pt x="41" y="0"/>
                      <a:pt x="35" y="0"/>
                    </a:cubicBezTo>
                    <a:cubicBezTo>
                      <a:pt x="20" y="0"/>
                      <a:pt x="20" y="0"/>
                      <a:pt x="20" y="0"/>
                    </a:cubicBezTo>
                    <a:cubicBezTo>
                      <a:pt x="14" y="0"/>
                      <a:pt x="9" y="4"/>
                      <a:pt x="7" y="10"/>
                    </a:cubicBezTo>
                    <a:cubicBezTo>
                      <a:pt x="2" y="33"/>
                      <a:pt x="2" y="33"/>
                      <a:pt x="2" y="33"/>
                    </a:cubicBezTo>
                    <a:cubicBezTo>
                      <a:pt x="0" y="41"/>
                      <a:pt x="5" y="49"/>
                      <a:pt x="13" y="50"/>
                    </a:cubicBezTo>
                    <a:cubicBezTo>
                      <a:pt x="1" y="62"/>
                      <a:pt x="1" y="62"/>
                      <a:pt x="1" y="62"/>
                    </a:cubicBezTo>
                    <a:lnTo>
                      <a:pt x="28" y="13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3200" b="0" i="0" u="none" strike="noStrike" kern="0" cap="none" spc="0" normalizeH="0" baseline="0" noProof="0">
                  <a:ln>
                    <a:noFill/>
                  </a:ln>
                  <a:solidFill>
                    <a:prstClr val="black"/>
                  </a:solidFill>
                  <a:effectLst/>
                  <a:uLnTx/>
                  <a:uFillTx/>
                  <a:latin typeface="Century Gothic"/>
                  <a:ea typeface="微软雅黑"/>
                </a:endParaRPr>
              </a:p>
            </p:txBody>
          </p:sp>
        </p:grpSp>
        <p:grpSp>
          <p:nvGrpSpPr>
            <p:cNvPr id="159" name="组合 158"/>
            <p:cNvGrpSpPr/>
            <p:nvPr/>
          </p:nvGrpSpPr>
          <p:grpSpPr>
            <a:xfrm>
              <a:off x="2938968" y="4849090"/>
              <a:ext cx="1942820" cy="1131896"/>
              <a:chOff x="735918" y="3877540"/>
              <a:chExt cx="1942820" cy="1131896"/>
            </a:xfrm>
          </p:grpSpPr>
          <p:sp>
            <p:nvSpPr>
              <p:cNvPr id="160" name="文本框 159"/>
              <p:cNvSpPr txBox="1"/>
              <p:nvPr/>
            </p:nvSpPr>
            <p:spPr>
              <a:xfrm>
                <a:off x="799418" y="3877540"/>
                <a:ext cx="1815820" cy="338554"/>
              </a:xfrm>
              <a:prstGeom prst="rect">
                <a:avLst/>
              </a:prstGeom>
              <a:noFill/>
            </p:spPr>
            <p:txBody>
              <a:bodyPr wrap="square" rtlCol="0">
                <a:spAutoFit/>
              </a:bodyPr>
              <a:lstStyle/>
              <a:p>
                <a:pPr algn="ctr"/>
                <a:r>
                  <a:rPr lang="zh-CN" altLang="en-US" sz="1600" dirty="0">
                    <a:solidFill>
                      <a:prstClr val="black">
                        <a:lumMod val="65000"/>
                        <a:lumOff val="35000"/>
                      </a:prstClr>
                    </a:solidFill>
                    <a:latin typeface="微软雅黑"/>
                    <a:ea typeface="微软雅黑"/>
                  </a:rPr>
                  <a:t>添加标题</a:t>
                </a:r>
              </a:p>
            </p:txBody>
          </p:sp>
          <p:sp>
            <p:nvSpPr>
              <p:cNvPr id="161" name="文本框 160"/>
              <p:cNvSpPr txBox="1"/>
              <p:nvPr/>
            </p:nvSpPr>
            <p:spPr>
              <a:xfrm>
                <a:off x="735918" y="4147662"/>
                <a:ext cx="1942820" cy="861774"/>
              </a:xfrm>
              <a:prstGeom prst="rect">
                <a:avLst/>
              </a:prstGeom>
              <a:noFill/>
            </p:spPr>
            <p:txBody>
              <a:bodyPr wrap="square" rtlCol="0" anchor="ctr">
                <a:spAutoFit/>
              </a:bodyPr>
              <a:lstStyle/>
              <a:p>
                <a:pPr algn="ctr"/>
                <a:r>
                  <a:rPr lang="en-US" altLang="zh-CN" sz="1000" dirty="0">
                    <a:solidFill>
                      <a:prstClr val="white">
                        <a:lumMod val="65000"/>
                      </a:prstClr>
                    </a:solidFill>
                    <a:latin typeface="Century Gothic"/>
                    <a:ea typeface="Roboto" panose="02000000000000000000" pitchFamily="2" charset="0"/>
                  </a:rPr>
                  <a:t>If you are going to use a passage of </a:t>
                </a:r>
                <a:r>
                  <a:rPr lang="en-US" altLang="zh-CN" sz="1000" dirty="0" err="1">
                    <a:solidFill>
                      <a:prstClr val="white">
                        <a:lumMod val="65000"/>
                      </a:prstClr>
                    </a:solidFill>
                    <a:latin typeface="Century Gothic"/>
                    <a:ea typeface="Roboto" panose="02000000000000000000" pitchFamily="2" charset="0"/>
                  </a:rPr>
                  <a:t>Lorem</a:t>
                </a:r>
                <a:r>
                  <a:rPr lang="en-US" altLang="zh-CN" sz="1000" dirty="0">
                    <a:solidFill>
                      <a:prstClr val="white">
                        <a:lumMod val="65000"/>
                      </a:prstClr>
                    </a:solidFill>
                    <a:latin typeface="Century Gothic"/>
                    <a:ea typeface="Roboto" panose="02000000000000000000" pitchFamily="2" charset="0"/>
                  </a:rPr>
                  <a:t> </a:t>
                </a:r>
                <a:r>
                  <a:rPr lang="en-US" altLang="zh-CN" sz="1000" dirty="0" err="1">
                    <a:solidFill>
                      <a:prstClr val="white">
                        <a:lumMod val="65000"/>
                      </a:prstClr>
                    </a:solidFill>
                    <a:latin typeface="Century Gothic"/>
                    <a:ea typeface="Roboto" panose="02000000000000000000" pitchFamily="2" charset="0"/>
                  </a:rPr>
                  <a:t>Ipsum</a:t>
                </a:r>
                <a:r>
                  <a:rPr lang="en-US" altLang="zh-CN" sz="1000" dirty="0">
                    <a:solidFill>
                      <a:prstClr val="white">
                        <a:lumMod val="65000"/>
                      </a:prstClr>
                    </a:solidFill>
                    <a:latin typeface="Century Gothic"/>
                    <a:ea typeface="Roboto" panose="02000000000000000000" pitchFamily="2" charset="0"/>
                  </a:rPr>
                  <a:t>, you need to be sure there isn't anything embarrassing hidden in the middle of </a:t>
                </a:r>
                <a:r>
                  <a:rPr lang="en-US" altLang="zh-CN" sz="1000" dirty="0" err="1">
                    <a:solidFill>
                      <a:prstClr val="white">
                        <a:lumMod val="65000"/>
                      </a:prstClr>
                    </a:solidFill>
                    <a:latin typeface="Century Gothic"/>
                    <a:ea typeface="Roboto" panose="02000000000000000000" pitchFamily="2" charset="0"/>
                  </a:rPr>
                  <a:t>tex</a:t>
                </a:r>
                <a:r>
                  <a:rPr lang="id-ID" altLang="zh-CN" sz="1000" dirty="0">
                    <a:solidFill>
                      <a:prstClr val="white">
                        <a:lumMod val="65000"/>
                      </a:prstClr>
                    </a:solidFill>
                    <a:latin typeface="Century Gothic"/>
                    <a:ea typeface="Roboto" panose="02000000000000000000" pitchFamily="2" charset="0"/>
                  </a:rPr>
                  <a:t>t.</a:t>
                </a:r>
                <a:endParaRPr lang="id-ID" altLang="zh-CN" sz="1000" dirty="0">
                  <a:solidFill>
                    <a:prstClr val="white">
                      <a:lumMod val="65000"/>
                    </a:prstClr>
                  </a:solidFill>
                  <a:latin typeface="Century Gothic"/>
                  <a:ea typeface="微软雅黑"/>
                </a:endParaRPr>
              </a:p>
            </p:txBody>
          </p:sp>
        </p:grpSp>
      </p:grpSp>
      <p:grpSp>
        <p:nvGrpSpPr>
          <p:cNvPr id="6" name="组合 5" descr="e7d195523061f1c0dc554706afe4c72a60a25314cbaece805811E654B44695D34D35691164BB3D154CCFD5D798F6FEAD99EAA8F1ADC3D4AFA5BC9ED0BB3A4B45073A038AC38E89AB54D31AA59602B9F1AF515D2DA0EBB7AB45FA3A5B4B65729FCD61772C0E8112D71FCFA6F69E6E615643061221A7D4C3A336328987F7DF8577A0567C5A47397019"/>
          <p:cNvGrpSpPr/>
          <p:nvPr/>
        </p:nvGrpSpPr>
        <p:grpSpPr>
          <a:xfrm>
            <a:off x="5082093" y="3846397"/>
            <a:ext cx="1942820" cy="2134589"/>
            <a:chOff x="5082093" y="3846397"/>
            <a:chExt cx="1942820" cy="2134589"/>
          </a:xfrm>
        </p:grpSpPr>
        <p:grpSp>
          <p:nvGrpSpPr>
            <p:cNvPr id="121" name="Group 50"/>
            <p:cNvGrpSpPr>
              <a:grpSpLocks noChangeAspect="1"/>
            </p:cNvGrpSpPr>
            <p:nvPr/>
          </p:nvGrpSpPr>
          <p:grpSpPr>
            <a:xfrm rot="18900000">
              <a:off x="5661760" y="3846397"/>
              <a:ext cx="866743" cy="866743"/>
              <a:chOff x="403412" y="107576"/>
              <a:chExt cx="4320000" cy="4320000"/>
            </a:xfrm>
          </p:grpSpPr>
          <p:sp>
            <p:nvSpPr>
              <p:cNvPr id="122" name="Teardrop 51"/>
              <p:cNvSpPr/>
              <p:nvPr/>
            </p:nvSpPr>
            <p:spPr>
              <a:xfrm>
                <a:off x="403412" y="107576"/>
                <a:ext cx="4320000" cy="4320000"/>
              </a:xfrm>
              <a:prstGeom prst="teardrop">
                <a:avLst/>
              </a:prstGeom>
              <a:solidFill>
                <a:sysClr val="window" lastClr="FFFFFF">
                  <a:lumMod val="95000"/>
                </a:sysClr>
              </a:solidFill>
              <a:ln w="12700" cap="flat" cmpd="sng" algn="ctr">
                <a:noFill/>
                <a:prstDash val="solid"/>
                <a:miter lim="800000"/>
              </a:ln>
              <a:effectLst>
                <a:outerShdw blurRad="152400" dist="63500" dir="8100000" algn="tl" rotWithShape="0">
                  <a:prstClr val="black">
                    <a:alpha val="30000"/>
                  </a:prstClr>
                </a:outerShdw>
              </a:effectLst>
              <a:scene3d>
                <a:camera prst="orthographicFront"/>
                <a:lightRig rig="threePt" dir="t"/>
              </a:scene3d>
              <a:sp3d prstMaterial="softEdge">
                <a:bevelT w="38100" h="6350"/>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d-ID" sz="2400" b="0" i="0" u="none" strike="noStrike" kern="0" cap="none" spc="0" normalizeH="0" baseline="0" noProof="0">
                  <a:ln>
                    <a:noFill/>
                  </a:ln>
                  <a:solidFill>
                    <a:prstClr val="white"/>
                  </a:solidFill>
                  <a:effectLst/>
                  <a:uLnTx/>
                  <a:uFillTx/>
                  <a:latin typeface="DIN-BoldItalic" pitchFamily="50" charset="0"/>
                  <a:ea typeface="微软雅黑"/>
                  <a:cs typeface="+mn-cs"/>
                </a:endParaRPr>
              </a:p>
            </p:txBody>
          </p:sp>
          <p:sp>
            <p:nvSpPr>
              <p:cNvPr id="123" name="Teardrop 52"/>
              <p:cNvSpPr>
                <a:spLocks noChangeAspect="1"/>
              </p:cNvSpPr>
              <p:nvPr/>
            </p:nvSpPr>
            <p:spPr>
              <a:xfrm>
                <a:off x="650436" y="364511"/>
                <a:ext cx="3816000" cy="3816000"/>
              </a:xfrm>
              <a:prstGeom prst="teardrop">
                <a:avLst/>
              </a:prstGeom>
              <a:gradFill>
                <a:gsLst>
                  <a:gs pos="0">
                    <a:srgbClr val="54BCE6"/>
                  </a:gs>
                  <a:gs pos="100000">
                    <a:srgbClr val="4EBAE5"/>
                  </a:gs>
                </a:gsLst>
                <a:lin ang="5400000" scaled="1"/>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prstClr val="white"/>
                  </a:solidFill>
                  <a:effectLst/>
                  <a:uLnTx/>
                  <a:uFillTx/>
                  <a:latin typeface="Century Gothic"/>
                  <a:ea typeface="微软雅黑"/>
                  <a:cs typeface="+mn-cs"/>
                </a:endParaRPr>
              </a:p>
            </p:txBody>
          </p:sp>
        </p:grpSp>
        <p:grpSp>
          <p:nvGrpSpPr>
            <p:cNvPr id="136" name="Group 65"/>
            <p:cNvGrpSpPr>
              <a:grpSpLocks noChangeAspect="1"/>
            </p:cNvGrpSpPr>
            <p:nvPr/>
          </p:nvGrpSpPr>
          <p:grpSpPr>
            <a:xfrm>
              <a:off x="5913981" y="3959763"/>
              <a:ext cx="380758" cy="534600"/>
              <a:chOff x="4938714" y="4252912"/>
              <a:chExt cx="628650" cy="882651"/>
            </a:xfrm>
            <a:solidFill>
              <a:sysClr val="window" lastClr="FFFFFF"/>
            </a:solidFill>
          </p:grpSpPr>
          <p:sp>
            <p:nvSpPr>
              <p:cNvPr id="137" name="Freeform 1934"/>
              <p:cNvSpPr>
                <a:spLocks noEditPoints="1"/>
              </p:cNvSpPr>
              <p:nvPr/>
            </p:nvSpPr>
            <p:spPr bwMode="auto">
              <a:xfrm>
                <a:off x="4938714" y="4784725"/>
                <a:ext cx="628650" cy="350838"/>
              </a:xfrm>
              <a:custGeom>
                <a:avLst/>
                <a:gdLst>
                  <a:gd name="T0" fmla="*/ 268 w 350"/>
                  <a:gd name="T1" fmla="*/ 3 h 196"/>
                  <a:gd name="T2" fmla="*/ 257 w 350"/>
                  <a:gd name="T3" fmla="*/ 0 h 196"/>
                  <a:gd name="T4" fmla="*/ 257 w 350"/>
                  <a:gd name="T5" fmla="*/ 0 h 196"/>
                  <a:gd name="T6" fmla="*/ 231 w 350"/>
                  <a:gd name="T7" fmla="*/ 54 h 196"/>
                  <a:gd name="T8" fmla="*/ 224 w 350"/>
                  <a:gd name="T9" fmla="*/ 59 h 196"/>
                  <a:gd name="T10" fmla="*/ 215 w 350"/>
                  <a:gd name="T11" fmla="*/ 55 h 196"/>
                  <a:gd name="T12" fmla="*/ 195 w 350"/>
                  <a:gd name="T13" fmla="*/ 25 h 196"/>
                  <a:gd name="T14" fmla="*/ 190 w 350"/>
                  <a:gd name="T15" fmla="*/ 22 h 196"/>
                  <a:gd name="T16" fmla="*/ 185 w 350"/>
                  <a:gd name="T17" fmla="*/ 24 h 196"/>
                  <a:gd name="T18" fmla="*/ 180 w 350"/>
                  <a:gd name="T19" fmla="*/ 29 h 196"/>
                  <a:gd name="T20" fmla="*/ 175 w 350"/>
                  <a:gd name="T21" fmla="*/ 31 h 196"/>
                  <a:gd name="T22" fmla="*/ 171 w 350"/>
                  <a:gd name="T23" fmla="*/ 29 h 196"/>
                  <a:gd name="T24" fmla="*/ 165 w 350"/>
                  <a:gd name="T25" fmla="*/ 24 h 196"/>
                  <a:gd name="T26" fmla="*/ 160 w 350"/>
                  <a:gd name="T27" fmla="*/ 22 h 196"/>
                  <a:gd name="T28" fmla="*/ 155 w 350"/>
                  <a:gd name="T29" fmla="*/ 25 h 196"/>
                  <a:gd name="T30" fmla="*/ 135 w 350"/>
                  <a:gd name="T31" fmla="*/ 55 h 196"/>
                  <a:gd name="T32" fmla="*/ 127 w 350"/>
                  <a:gd name="T33" fmla="*/ 59 h 196"/>
                  <a:gd name="T34" fmla="*/ 119 w 350"/>
                  <a:gd name="T35" fmla="*/ 54 h 196"/>
                  <a:gd name="T36" fmla="*/ 94 w 350"/>
                  <a:gd name="T37" fmla="*/ 0 h 196"/>
                  <a:gd name="T38" fmla="*/ 94 w 350"/>
                  <a:gd name="T39" fmla="*/ 0 h 196"/>
                  <a:gd name="T40" fmla="*/ 82 w 350"/>
                  <a:gd name="T41" fmla="*/ 3 h 196"/>
                  <a:gd name="T42" fmla="*/ 0 w 350"/>
                  <a:gd name="T43" fmla="*/ 108 h 196"/>
                  <a:gd name="T44" fmla="*/ 0 w 350"/>
                  <a:gd name="T45" fmla="*/ 173 h 196"/>
                  <a:gd name="T46" fmla="*/ 24 w 350"/>
                  <a:gd name="T47" fmla="*/ 196 h 196"/>
                  <a:gd name="T48" fmla="*/ 327 w 350"/>
                  <a:gd name="T49" fmla="*/ 196 h 196"/>
                  <a:gd name="T50" fmla="*/ 350 w 350"/>
                  <a:gd name="T51" fmla="*/ 173 h 196"/>
                  <a:gd name="T52" fmla="*/ 350 w 350"/>
                  <a:gd name="T53" fmla="*/ 108 h 196"/>
                  <a:gd name="T54" fmla="*/ 268 w 350"/>
                  <a:gd name="T55" fmla="*/ 3 h 196"/>
                  <a:gd name="T56" fmla="*/ 175 w 350"/>
                  <a:gd name="T57" fmla="*/ 178 h 196"/>
                  <a:gd name="T58" fmla="*/ 165 w 350"/>
                  <a:gd name="T59" fmla="*/ 168 h 196"/>
                  <a:gd name="T60" fmla="*/ 175 w 350"/>
                  <a:gd name="T61" fmla="*/ 158 h 196"/>
                  <a:gd name="T62" fmla="*/ 185 w 350"/>
                  <a:gd name="T63" fmla="*/ 168 h 196"/>
                  <a:gd name="T64" fmla="*/ 175 w 350"/>
                  <a:gd name="T65" fmla="*/ 178 h 196"/>
                  <a:gd name="T66" fmla="*/ 175 w 350"/>
                  <a:gd name="T67" fmla="*/ 130 h 196"/>
                  <a:gd name="T68" fmla="*/ 165 w 350"/>
                  <a:gd name="T69" fmla="*/ 120 h 196"/>
                  <a:gd name="T70" fmla="*/ 175 w 350"/>
                  <a:gd name="T71" fmla="*/ 110 h 196"/>
                  <a:gd name="T72" fmla="*/ 185 w 350"/>
                  <a:gd name="T73" fmla="*/ 120 h 196"/>
                  <a:gd name="T74" fmla="*/ 175 w 350"/>
                  <a:gd name="T75" fmla="*/ 130 h 196"/>
                  <a:gd name="T76" fmla="*/ 175 w 350"/>
                  <a:gd name="T77" fmla="*/ 82 h 196"/>
                  <a:gd name="T78" fmla="*/ 165 w 350"/>
                  <a:gd name="T79" fmla="*/ 73 h 196"/>
                  <a:gd name="T80" fmla="*/ 175 w 350"/>
                  <a:gd name="T81" fmla="*/ 63 h 196"/>
                  <a:gd name="T82" fmla="*/ 185 w 350"/>
                  <a:gd name="T83" fmla="*/ 73 h 196"/>
                  <a:gd name="T84" fmla="*/ 175 w 350"/>
                  <a:gd name="T85" fmla="*/ 82 h 1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50" h="196">
                    <a:moveTo>
                      <a:pt x="268" y="3"/>
                    </a:moveTo>
                    <a:cubicBezTo>
                      <a:pt x="257" y="0"/>
                      <a:pt x="257" y="0"/>
                      <a:pt x="257" y="0"/>
                    </a:cubicBezTo>
                    <a:cubicBezTo>
                      <a:pt x="257" y="0"/>
                      <a:pt x="257" y="0"/>
                      <a:pt x="257" y="0"/>
                    </a:cubicBezTo>
                    <a:cubicBezTo>
                      <a:pt x="231" y="54"/>
                      <a:pt x="231" y="54"/>
                      <a:pt x="231" y="54"/>
                    </a:cubicBezTo>
                    <a:cubicBezTo>
                      <a:pt x="230" y="57"/>
                      <a:pt x="227" y="59"/>
                      <a:pt x="224" y="59"/>
                    </a:cubicBezTo>
                    <a:cubicBezTo>
                      <a:pt x="220" y="59"/>
                      <a:pt x="217" y="58"/>
                      <a:pt x="215" y="55"/>
                    </a:cubicBezTo>
                    <a:cubicBezTo>
                      <a:pt x="195" y="25"/>
                      <a:pt x="195" y="25"/>
                      <a:pt x="195" y="25"/>
                    </a:cubicBezTo>
                    <a:cubicBezTo>
                      <a:pt x="194" y="23"/>
                      <a:pt x="192" y="22"/>
                      <a:pt x="190" y="22"/>
                    </a:cubicBezTo>
                    <a:cubicBezTo>
                      <a:pt x="188" y="22"/>
                      <a:pt x="186" y="23"/>
                      <a:pt x="185" y="24"/>
                    </a:cubicBezTo>
                    <a:cubicBezTo>
                      <a:pt x="180" y="29"/>
                      <a:pt x="180" y="29"/>
                      <a:pt x="180" y="29"/>
                    </a:cubicBezTo>
                    <a:cubicBezTo>
                      <a:pt x="179" y="30"/>
                      <a:pt x="177" y="31"/>
                      <a:pt x="175" y="31"/>
                    </a:cubicBezTo>
                    <a:cubicBezTo>
                      <a:pt x="173" y="31"/>
                      <a:pt x="172" y="30"/>
                      <a:pt x="171" y="29"/>
                    </a:cubicBezTo>
                    <a:cubicBezTo>
                      <a:pt x="165" y="24"/>
                      <a:pt x="165" y="24"/>
                      <a:pt x="165" y="24"/>
                    </a:cubicBezTo>
                    <a:cubicBezTo>
                      <a:pt x="164" y="23"/>
                      <a:pt x="162" y="22"/>
                      <a:pt x="160" y="22"/>
                    </a:cubicBezTo>
                    <a:cubicBezTo>
                      <a:pt x="158" y="22"/>
                      <a:pt x="157" y="23"/>
                      <a:pt x="155" y="25"/>
                    </a:cubicBezTo>
                    <a:cubicBezTo>
                      <a:pt x="135" y="55"/>
                      <a:pt x="135" y="55"/>
                      <a:pt x="135" y="55"/>
                    </a:cubicBezTo>
                    <a:cubicBezTo>
                      <a:pt x="133" y="58"/>
                      <a:pt x="130" y="59"/>
                      <a:pt x="127" y="59"/>
                    </a:cubicBezTo>
                    <a:cubicBezTo>
                      <a:pt x="124" y="59"/>
                      <a:pt x="121" y="57"/>
                      <a:pt x="119" y="54"/>
                    </a:cubicBezTo>
                    <a:cubicBezTo>
                      <a:pt x="94" y="0"/>
                      <a:pt x="94" y="0"/>
                      <a:pt x="94" y="0"/>
                    </a:cubicBezTo>
                    <a:cubicBezTo>
                      <a:pt x="94" y="0"/>
                      <a:pt x="94" y="0"/>
                      <a:pt x="94" y="0"/>
                    </a:cubicBezTo>
                    <a:cubicBezTo>
                      <a:pt x="82" y="3"/>
                      <a:pt x="82" y="3"/>
                      <a:pt x="82" y="3"/>
                    </a:cubicBezTo>
                    <a:cubicBezTo>
                      <a:pt x="34" y="15"/>
                      <a:pt x="0" y="59"/>
                      <a:pt x="0" y="108"/>
                    </a:cubicBezTo>
                    <a:cubicBezTo>
                      <a:pt x="0" y="173"/>
                      <a:pt x="0" y="173"/>
                      <a:pt x="0" y="173"/>
                    </a:cubicBezTo>
                    <a:cubicBezTo>
                      <a:pt x="0" y="186"/>
                      <a:pt x="11" y="196"/>
                      <a:pt x="24" y="196"/>
                    </a:cubicBezTo>
                    <a:cubicBezTo>
                      <a:pt x="327" y="196"/>
                      <a:pt x="327" y="196"/>
                      <a:pt x="327" y="196"/>
                    </a:cubicBezTo>
                    <a:cubicBezTo>
                      <a:pt x="340" y="196"/>
                      <a:pt x="350" y="186"/>
                      <a:pt x="350" y="173"/>
                    </a:cubicBezTo>
                    <a:cubicBezTo>
                      <a:pt x="350" y="108"/>
                      <a:pt x="350" y="108"/>
                      <a:pt x="350" y="108"/>
                    </a:cubicBezTo>
                    <a:cubicBezTo>
                      <a:pt x="350" y="59"/>
                      <a:pt x="316" y="15"/>
                      <a:pt x="268" y="3"/>
                    </a:cubicBezTo>
                    <a:moveTo>
                      <a:pt x="175" y="178"/>
                    </a:moveTo>
                    <a:cubicBezTo>
                      <a:pt x="170" y="178"/>
                      <a:pt x="165" y="174"/>
                      <a:pt x="165" y="168"/>
                    </a:cubicBezTo>
                    <a:cubicBezTo>
                      <a:pt x="165" y="163"/>
                      <a:pt x="170" y="158"/>
                      <a:pt x="175" y="158"/>
                    </a:cubicBezTo>
                    <a:cubicBezTo>
                      <a:pt x="181" y="158"/>
                      <a:pt x="185" y="163"/>
                      <a:pt x="185" y="168"/>
                    </a:cubicBezTo>
                    <a:cubicBezTo>
                      <a:pt x="185" y="174"/>
                      <a:pt x="181" y="178"/>
                      <a:pt x="175" y="178"/>
                    </a:cubicBezTo>
                    <a:moveTo>
                      <a:pt x="175" y="130"/>
                    </a:moveTo>
                    <a:cubicBezTo>
                      <a:pt x="170" y="130"/>
                      <a:pt x="165" y="126"/>
                      <a:pt x="165" y="120"/>
                    </a:cubicBezTo>
                    <a:cubicBezTo>
                      <a:pt x="165" y="115"/>
                      <a:pt x="170" y="110"/>
                      <a:pt x="175" y="110"/>
                    </a:cubicBezTo>
                    <a:cubicBezTo>
                      <a:pt x="181" y="110"/>
                      <a:pt x="185" y="115"/>
                      <a:pt x="185" y="120"/>
                    </a:cubicBezTo>
                    <a:cubicBezTo>
                      <a:pt x="185" y="126"/>
                      <a:pt x="181" y="130"/>
                      <a:pt x="175" y="130"/>
                    </a:cubicBezTo>
                    <a:moveTo>
                      <a:pt x="175" y="82"/>
                    </a:moveTo>
                    <a:cubicBezTo>
                      <a:pt x="170" y="82"/>
                      <a:pt x="165" y="78"/>
                      <a:pt x="165" y="73"/>
                    </a:cubicBezTo>
                    <a:cubicBezTo>
                      <a:pt x="165" y="67"/>
                      <a:pt x="170" y="63"/>
                      <a:pt x="175" y="63"/>
                    </a:cubicBezTo>
                    <a:cubicBezTo>
                      <a:pt x="181" y="63"/>
                      <a:pt x="185" y="67"/>
                      <a:pt x="185" y="73"/>
                    </a:cubicBezTo>
                    <a:cubicBezTo>
                      <a:pt x="185" y="78"/>
                      <a:pt x="181" y="82"/>
                      <a:pt x="175" y="8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3200" b="0" i="0" u="none" strike="noStrike" kern="0" cap="none" spc="0" normalizeH="0" baseline="0" noProof="0">
                  <a:ln>
                    <a:noFill/>
                  </a:ln>
                  <a:solidFill>
                    <a:prstClr val="black"/>
                  </a:solidFill>
                  <a:effectLst/>
                  <a:uLnTx/>
                  <a:uFillTx/>
                  <a:latin typeface="Century Gothic"/>
                  <a:ea typeface="微软雅黑"/>
                </a:endParaRPr>
              </a:p>
            </p:txBody>
          </p:sp>
          <p:sp>
            <p:nvSpPr>
              <p:cNvPr id="138" name="Freeform 1935"/>
              <p:cNvSpPr>
                <a:spLocks noEditPoints="1"/>
              </p:cNvSpPr>
              <p:nvPr/>
            </p:nvSpPr>
            <p:spPr bwMode="auto">
              <a:xfrm>
                <a:off x="5030789" y="4252912"/>
                <a:ext cx="449263" cy="544513"/>
              </a:xfrm>
              <a:custGeom>
                <a:avLst/>
                <a:gdLst>
                  <a:gd name="T0" fmla="*/ 16 w 250"/>
                  <a:gd name="T1" fmla="*/ 152 h 303"/>
                  <a:gd name="T2" fmla="*/ 2 w 250"/>
                  <a:gd name="T3" fmla="*/ 188 h 303"/>
                  <a:gd name="T4" fmla="*/ 28 w 250"/>
                  <a:gd name="T5" fmla="*/ 224 h 303"/>
                  <a:gd name="T6" fmla="*/ 122 w 250"/>
                  <a:gd name="T7" fmla="*/ 303 h 303"/>
                  <a:gd name="T8" fmla="*/ 217 w 250"/>
                  <a:gd name="T9" fmla="*/ 224 h 303"/>
                  <a:gd name="T10" fmla="*/ 244 w 250"/>
                  <a:gd name="T11" fmla="*/ 188 h 303"/>
                  <a:gd name="T12" fmla="*/ 235 w 250"/>
                  <a:gd name="T13" fmla="*/ 155 h 303"/>
                  <a:gd name="T14" fmla="*/ 196 w 250"/>
                  <a:gd name="T15" fmla="*/ 61 h 303"/>
                  <a:gd name="T16" fmla="*/ 56 w 250"/>
                  <a:gd name="T17" fmla="*/ 48 h 303"/>
                  <a:gd name="T18" fmla="*/ 9 w 250"/>
                  <a:gd name="T19" fmla="*/ 100 h 303"/>
                  <a:gd name="T20" fmla="*/ 10 w 250"/>
                  <a:gd name="T21" fmla="*/ 110 h 303"/>
                  <a:gd name="T22" fmla="*/ 20 w 250"/>
                  <a:gd name="T23" fmla="*/ 114 h 303"/>
                  <a:gd name="T24" fmla="*/ 16 w 250"/>
                  <a:gd name="T25" fmla="*/ 152 h 303"/>
                  <a:gd name="T26" fmla="*/ 36 w 250"/>
                  <a:gd name="T27" fmla="*/ 151 h 303"/>
                  <a:gd name="T28" fmla="*/ 167 w 250"/>
                  <a:gd name="T29" fmla="*/ 98 h 303"/>
                  <a:gd name="T30" fmla="*/ 209 w 250"/>
                  <a:gd name="T31" fmla="*/ 174 h 303"/>
                  <a:gd name="T32" fmla="*/ 122 w 250"/>
                  <a:gd name="T33" fmla="*/ 283 h 303"/>
                  <a:gd name="T34" fmla="*/ 36 w 250"/>
                  <a:gd name="T35" fmla="*/ 163 h 303"/>
                  <a:gd name="T36" fmla="*/ 36 w 250"/>
                  <a:gd name="T37" fmla="*/ 151 h 3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50" h="303">
                    <a:moveTo>
                      <a:pt x="16" y="152"/>
                    </a:moveTo>
                    <a:cubicBezTo>
                      <a:pt x="7" y="156"/>
                      <a:pt x="0" y="166"/>
                      <a:pt x="2" y="188"/>
                    </a:cubicBezTo>
                    <a:cubicBezTo>
                      <a:pt x="4" y="211"/>
                      <a:pt x="15" y="221"/>
                      <a:pt x="28" y="224"/>
                    </a:cubicBezTo>
                    <a:cubicBezTo>
                      <a:pt x="46" y="267"/>
                      <a:pt x="81" y="303"/>
                      <a:pt x="122" y="303"/>
                    </a:cubicBezTo>
                    <a:cubicBezTo>
                      <a:pt x="164" y="303"/>
                      <a:pt x="199" y="267"/>
                      <a:pt x="217" y="224"/>
                    </a:cubicBezTo>
                    <a:cubicBezTo>
                      <a:pt x="230" y="222"/>
                      <a:pt x="242" y="212"/>
                      <a:pt x="244" y="188"/>
                    </a:cubicBezTo>
                    <a:cubicBezTo>
                      <a:pt x="246" y="169"/>
                      <a:pt x="241" y="160"/>
                      <a:pt x="235" y="155"/>
                    </a:cubicBezTo>
                    <a:cubicBezTo>
                      <a:pt x="250" y="76"/>
                      <a:pt x="196" y="61"/>
                      <a:pt x="196" y="61"/>
                    </a:cubicBezTo>
                    <a:cubicBezTo>
                      <a:pt x="196" y="61"/>
                      <a:pt x="145" y="0"/>
                      <a:pt x="56" y="48"/>
                    </a:cubicBezTo>
                    <a:cubicBezTo>
                      <a:pt x="39" y="57"/>
                      <a:pt x="21" y="76"/>
                      <a:pt x="9" y="100"/>
                    </a:cubicBezTo>
                    <a:cubicBezTo>
                      <a:pt x="7" y="103"/>
                      <a:pt x="8" y="107"/>
                      <a:pt x="10" y="110"/>
                    </a:cubicBezTo>
                    <a:cubicBezTo>
                      <a:pt x="12" y="113"/>
                      <a:pt x="16" y="115"/>
                      <a:pt x="20" y="114"/>
                    </a:cubicBezTo>
                    <a:cubicBezTo>
                      <a:pt x="10" y="136"/>
                      <a:pt x="16" y="151"/>
                      <a:pt x="16" y="152"/>
                    </a:cubicBezTo>
                    <a:moveTo>
                      <a:pt x="36" y="151"/>
                    </a:moveTo>
                    <a:cubicBezTo>
                      <a:pt x="103" y="151"/>
                      <a:pt x="144" y="123"/>
                      <a:pt x="167" y="98"/>
                    </a:cubicBezTo>
                    <a:cubicBezTo>
                      <a:pt x="191" y="122"/>
                      <a:pt x="203" y="152"/>
                      <a:pt x="209" y="174"/>
                    </a:cubicBezTo>
                    <a:cubicBezTo>
                      <a:pt x="204" y="226"/>
                      <a:pt x="167" y="283"/>
                      <a:pt x="122" y="283"/>
                    </a:cubicBezTo>
                    <a:cubicBezTo>
                      <a:pt x="74" y="283"/>
                      <a:pt x="36" y="217"/>
                      <a:pt x="36" y="163"/>
                    </a:cubicBezTo>
                    <a:cubicBezTo>
                      <a:pt x="36" y="159"/>
                      <a:pt x="36" y="155"/>
                      <a:pt x="36" y="15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3200" b="0" i="0" u="none" strike="noStrike" kern="0" cap="none" spc="0" normalizeH="0" baseline="0" noProof="0">
                  <a:ln>
                    <a:noFill/>
                  </a:ln>
                  <a:solidFill>
                    <a:prstClr val="black"/>
                  </a:solidFill>
                  <a:effectLst/>
                  <a:uLnTx/>
                  <a:uFillTx/>
                  <a:latin typeface="Century Gothic"/>
                  <a:ea typeface="微软雅黑"/>
                </a:endParaRPr>
              </a:p>
            </p:txBody>
          </p:sp>
        </p:grpSp>
        <p:grpSp>
          <p:nvGrpSpPr>
            <p:cNvPr id="162" name="组合 161"/>
            <p:cNvGrpSpPr/>
            <p:nvPr/>
          </p:nvGrpSpPr>
          <p:grpSpPr>
            <a:xfrm>
              <a:off x="5082093" y="4849090"/>
              <a:ext cx="1942820" cy="1131896"/>
              <a:chOff x="735918" y="3877540"/>
              <a:chExt cx="1942820" cy="1131896"/>
            </a:xfrm>
          </p:grpSpPr>
          <p:sp>
            <p:nvSpPr>
              <p:cNvPr id="163" name="文本框 162"/>
              <p:cNvSpPr txBox="1"/>
              <p:nvPr/>
            </p:nvSpPr>
            <p:spPr>
              <a:xfrm>
                <a:off x="799418" y="3877540"/>
                <a:ext cx="1815820" cy="338554"/>
              </a:xfrm>
              <a:prstGeom prst="rect">
                <a:avLst/>
              </a:prstGeom>
              <a:noFill/>
            </p:spPr>
            <p:txBody>
              <a:bodyPr wrap="square" rtlCol="0">
                <a:spAutoFit/>
              </a:bodyPr>
              <a:lstStyle/>
              <a:p>
                <a:pPr algn="ctr"/>
                <a:r>
                  <a:rPr lang="zh-CN" altLang="en-US" sz="1600" dirty="0">
                    <a:solidFill>
                      <a:prstClr val="black">
                        <a:lumMod val="65000"/>
                        <a:lumOff val="35000"/>
                      </a:prstClr>
                    </a:solidFill>
                    <a:latin typeface="微软雅黑"/>
                    <a:ea typeface="微软雅黑"/>
                  </a:rPr>
                  <a:t>添加标题</a:t>
                </a:r>
              </a:p>
            </p:txBody>
          </p:sp>
          <p:sp>
            <p:nvSpPr>
              <p:cNvPr id="164" name="文本框 163"/>
              <p:cNvSpPr txBox="1"/>
              <p:nvPr/>
            </p:nvSpPr>
            <p:spPr>
              <a:xfrm>
                <a:off x="735918" y="4147662"/>
                <a:ext cx="1942820" cy="861774"/>
              </a:xfrm>
              <a:prstGeom prst="rect">
                <a:avLst/>
              </a:prstGeom>
              <a:noFill/>
            </p:spPr>
            <p:txBody>
              <a:bodyPr wrap="square" rtlCol="0" anchor="ctr">
                <a:spAutoFit/>
              </a:bodyPr>
              <a:lstStyle/>
              <a:p>
                <a:pPr algn="ctr"/>
                <a:r>
                  <a:rPr lang="en-US" altLang="zh-CN" sz="1000" dirty="0">
                    <a:solidFill>
                      <a:prstClr val="white">
                        <a:lumMod val="65000"/>
                      </a:prstClr>
                    </a:solidFill>
                    <a:latin typeface="Century Gothic"/>
                    <a:ea typeface="Roboto" panose="02000000000000000000" pitchFamily="2" charset="0"/>
                  </a:rPr>
                  <a:t>If you are going to use a passage of </a:t>
                </a:r>
                <a:r>
                  <a:rPr lang="en-US" altLang="zh-CN" sz="1000" dirty="0" err="1">
                    <a:solidFill>
                      <a:prstClr val="white">
                        <a:lumMod val="65000"/>
                      </a:prstClr>
                    </a:solidFill>
                    <a:latin typeface="Century Gothic"/>
                    <a:ea typeface="Roboto" panose="02000000000000000000" pitchFamily="2" charset="0"/>
                  </a:rPr>
                  <a:t>Lorem</a:t>
                </a:r>
                <a:r>
                  <a:rPr lang="en-US" altLang="zh-CN" sz="1000" dirty="0">
                    <a:solidFill>
                      <a:prstClr val="white">
                        <a:lumMod val="65000"/>
                      </a:prstClr>
                    </a:solidFill>
                    <a:latin typeface="Century Gothic"/>
                    <a:ea typeface="Roboto" panose="02000000000000000000" pitchFamily="2" charset="0"/>
                  </a:rPr>
                  <a:t> </a:t>
                </a:r>
                <a:r>
                  <a:rPr lang="en-US" altLang="zh-CN" sz="1000" dirty="0" err="1">
                    <a:solidFill>
                      <a:prstClr val="white">
                        <a:lumMod val="65000"/>
                      </a:prstClr>
                    </a:solidFill>
                    <a:latin typeface="Century Gothic"/>
                    <a:ea typeface="Roboto" panose="02000000000000000000" pitchFamily="2" charset="0"/>
                  </a:rPr>
                  <a:t>Ipsum</a:t>
                </a:r>
                <a:r>
                  <a:rPr lang="en-US" altLang="zh-CN" sz="1000" dirty="0">
                    <a:solidFill>
                      <a:prstClr val="white">
                        <a:lumMod val="65000"/>
                      </a:prstClr>
                    </a:solidFill>
                    <a:latin typeface="Century Gothic"/>
                    <a:ea typeface="Roboto" panose="02000000000000000000" pitchFamily="2" charset="0"/>
                  </a:rPr>
                  <a:t>, you need to be sure there isn't anything embarrassing hidden in the middle of </a:t>
                </a:r>
                <a:r>
                  <a:rPr lang="en-US" altLang="zh-CN" sz="1000" dirty="0" err="1">
                    <a:solidFill>
                      <a:prstClr val="white">
                        <a:lumMod val="65000"/>
                      </a:prstClr>
                    </a:solidFill>
                    <a:latin typeface="Century Gothic"/>
                    <a:ea typeface="Roboto" panose="02000000000000000000" pitchFamily="2" charset="0"/>
                  </a:rPr>
                  <a:t>tex</a:t>
                </a:r>
                <a:r>
                  <a:rPr lang="id-ID" altLang="zh-CN" sz="1000" dirty="0">
                    <a:solidFill>
                      <a:prstClr val="white">
                        <a:lumMod val="65000"/>
                      </a:prstClr>
                    </a:solidFill>
                    <a:latin typeface="Century Gothic"/>
                    <a:ea typeface="Roboto" panose="02000000000000000000" pitchFamily="2" charset="0"/>
                  </a:rPr>
                  <a:t>t.</a:t>
                </a:r>
                <a:endParaRPr lang="id-ID" altLang="zh-CN" sz="1000" dirty="0">
                  <a:solidFill>
                    <a:prstClr val="white">
                      <a:lumMod val="65000"/>
                    </a:prstClr>
                  </a:solidFill>
                  <a:latin typeface="Century Gothic"/>
                  <a:ea typeface="微软雅黑"/>
                </a:endParaRPr>
              </a:p>
            </p:txBody>
          </p:sp>
        </p:grpSp>
      </p:grpSp>
      <p:grpSp>
        <p:nvGrpSpPr>
          <p:cNvPr id="8" name="组合 7" descr="e7d195523061f1c0dc554706afe4c72a60a25314cbaece805811E654B44695D34D35691164BB3D154CCFD5D798F6FEAD99EAA8F1ADC3D4AFA5BC9ED0BB3A4B45073A038AC38E89AB54D31AA59602B9F1AF515D2DA0EBB7AB45FA3A5B4B65729FCD61772C0E8112D71FCFA6F69E6E615643061221A7D4C3A336328987F7DF8577A0567C5A47397019"/>
          <p:cNvGrpSpPr/>
          <p:nvPr/>
        </p:nvGrpSpPr>
        <p:grpSpPr>
          <a:xfrm>
            <a:off x="7225218" y="3853023"/>
            <a:ext cx="1942820" cy="2127963"/>
            <a:chOff x="7225218" y="3853023"/>
            <a:chExt cx="1942820" cy="2127963"/>
          </a:xfrm>
        </p:grpSpPr>
        <p:grpSp>
          <p:nvGrpSpPr>
            <p:cNvPr id="124" name="Group 53"/>
            <p:cNvGrpSpPr>
              <a:grpSpLocks noChangeAspect="1"/>
            </p:cNvGrpSpPr>
            <p:nvPr/>
          </p:nvGrpSpPr>
          <p:grpSpPr>
            <a:xfrm rot="18900000">
              <a:off x="7700696" y="3853023"/>
              <a:ext cx="866743" cy="866743"/>
              <a:chOff x="403412" y="107576"/>
              <a:chExt cx="4320000" cy="4320000"/>
            </a:xfrm>
          </p:grpSpPr>
          <p:sp>
            <p:nvSpPr>
              <p:cNvPr id="125" name="Teardrop 54"/>
              <p:cNvSpPr/>
              <p:nvPr/>
            </p:nvSpPr>
            <p:spPr>
              <a:xfrm>
                <a:off x="403412" y="107576"/>
                <a:ext cx="4320000" cy="4320000"/>
              </a:xfrm>
              <a:prstGeom prst="teardrop">
                <a:avLst/>
              </a:prstGeom>
              <a:solidFill>
                <a:sysClr val="window" lastClr="FFFFFF">
                  <a:lumMod val="95000"/>
                </a:sysClr>
              </a:solidFill>
              <a:ln w="12700" cap="flat" cmpd="sng" algn="ctr">
                <a:noFill/>
                <a:prstDash val="solid"/>
                <a:miter lim="800000"/>
              </a:ln>
              <a:effectLst>
                <a:outerShdw blurRad="152400" dist="63500" dir="8100000" algn="tl" rotWithShape="0">
                  <a:prstClr val="black">
                    <a:alpha val="30000"/>
                  </a:prstClr>
                </a:outerShdw>
              </a:effectLst>
              <a:scene3d>
                <a:camera prst="orthographicFront"/>
                <a:lightRig rig="threePt" dir="t"/>
              </a:scene3d>
              <a:sp3d prstMaterial="softEdge">
                <a:bevelT w="38100" h="6350"/>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d-ID" sz="2400" b="0" i="0" u="none" strike="noStrike" kern="0" cap="none" spc="0" normalizeH="0" baseline="0" noProof="0">
                  <a:ln>
                    <a:noFill/>
                  </a:ln>
                  <a:solidFill>
                    <a:prstClr val="white"/>
                  </a:solidFill>
                  <a:effectLst/>
                  <a:uLnTx/>
                  <a:uFillTx/>
                  <a:latin typeface="DIN-BoldItalic" pitchFamily="50" charset="0"/>
                  <a:ea typeface="微软雅黑"/>
                  <a:cs typeface="+mn-cs"/>
                </a:endParaRPr>
              </a:p>
            </p:txBody>
          </p:sp>
          <p:sp>
            <p:nvSpPr>
              <p:cNvPr id="126" name="Teardrop 55"/>
              <p:cNvSpPr>
                <a:spLocks noChangeAspect="1"/>
              </p:cNvSpPr>
              <p:nvPr/>
            </p:nvSpPr>
            <p:spPr>
              <a:xfrm>
                <a:off x="650436" y="364511"/>
                <a:ext cx="3816000" cy="3816000"/>
              </a:xfrm>
              <a:prstGeom prst="teardrop">
                <a:avLst/>
              </a:prstGeom>
              <a:gradFill>
                <a:gsLst>
                  <a:gs pos="0">
                    <a:srgbClr val="53BF93"/>
                  </a:gs>
                  <a:gs pos="100000">
                    <a:srgbClr val="74C8A1"/>
                  </a:gs>
                </a:gsLst>
                <a:lin ang="5400000" scaled="1"/>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prstClr val="white"/>
                  </a:solidFill>
                  <a:effectLst/>
                  <a:uLnTx/>
                  <a:uFillTx/>
                  <a:latin typeface="Century Gothic"/>
                  <a:ea typeface="微软雅黑"/>
                  <a:cs typeface="+mn-cs"/>
                </a:endParaRPr>
              </a:p>
            </p:txBody>
          </p:sp>
        </p:grpSp>
        <p:grpSp>
          <p:nvGrpSpPr>
            <p:cNvPr id="139" name="Group 68"/>
            <p:cNvGrpSpPr>
              <a:grpSpLocks noChangeAspect="1"/>
            </p:cNvGrpSpPr>
            <p:nvPr/>
          </p:nvGrpSpPr>
          <p:grpSpPr>
            <a:xfrm>
              <a:off x="7933066" y="4010327"/>
              <a:ext cx="399988" cy="513447"/>
              <a:chOff x="6173789" y="4292600"/>
              <a:chExt cx="660400" cy="847725"/>
            </a:xfrm>
            <a:solidFill>
              <a:sysClr val="window" lastClr="FFFFFF"/>
            </a:solidFill>
          </p:grpSpPr>
          <p:sp>
            <p:nvSpPr>
              <p:cNvPr id="140" name="Freeform 1951"/>
              <p:cNvSpPr>
                <a:spLocks noEditPoints="1"/>
              </p:cNvSpPr>
              <p:nvPr/>
            </p:nvSpPr>
            <p:spPr bwMode="auto">
              <a:xfrm>
                <a:off x="6173789" y="4292600"/>
                <a:ext cx="660400" cy="847725"/>
              </a:xfrm>
              <a:custGeom>
                <a:avLst/>
                <a:gdLst>
                  <a:gd name="T0" fmla="*/ 279 w 368"/>
                  <a:gd name="T1" fmla="*/ 260 h 472"/>
                  <a:gd name="T2" fmla="*/ 240 w 368"/>
                  <a:gd name="T3" fmla="*/ 250 h 472"/>
                  <a:gd name="T4" fmla="*/ 278 w 368"/>
                  <a:gd name="T5" fmla="*/ 195 h 472"/>
                  <a:gd name="T6" fmla="*/ 305 w 368"/>
                  <a:gd name="T7" fmla="*/ 159 h 472"/>
                  <a:gd name="T8" fmla="*/ 290 w 368"/>
                  <a:gd name="T9" fmla="*/ 123 h 472"/>
                  <a:gd name="T10" fmla="*/ 288 w 368"/>
                  <a:gd name="T11" fmla="*/ 103 h 472"/>
                  <a:gd name="T12" fmla="*/ 190 w 368"/>
                  <a:gd name="T13" fmla="*/ 6 h 472"/>
                  <a:gd name="T14" fmla="*/ 167 w 368"/>
                  <a:gd name="T15" fmla="*/ 6 h 472"/>
                  <a:gd name="T16" fmla="*/ 90 w 368"/>
                  <a:gd name="T17" fmla="*/ 49 h 472"/>
                  <a:gd name="T18" fmla="*/ 77 w 368"/>
                  <a:gd name="T19" fmla="*/ 124 h 472"/>
                  <a:gd name="T20" fmla="*/ 64 w 368"/>
                  <a:gd name="T21" fmla="*/ 159 h 472"/>
                  <a:gd name="T22" fmla="*/ 89 w 368"/>
                  <a:gd name="T23" fmla="*/ 194 h 472"/>
                  <a:gd name="T24" fmla="*/ 128 w 368"/>
                  <a:gd name="T25" fmla="*/ 250 h 472"/>
                  <a:gd name="T26" fmla="*/ 89 w 368"/>
                  <a:gd name="T27" fmla="*/ 260 h 472"/>
                  <a:gd name="T28" fmla="*/ 0 w 368"/>
                  <a:gd name="T29" fmla="*/ 374 h 472"/>
                  <a:gd name="T30" fmla="*/ 0 w 368"/>
                  <a:gd name="T31" fmla="*/ 438 h 472"/>
                  <a:gd name="T32" fmla="*/ 34 w 368"/>
                  <a:gd name="T33" fmla="*/ 472 h 472"/>
                  <a:gd name="T34" fmla="*/ 335 w 368"/>
                  <a:gd name="T35" fmla="*/ 472 h 472"/>
                  <a:gd name="T36" fmla="*/ 368 w 368"/>
                  <a:gd name="T37" fmla="*/ 438 h 472"/>
                  <a:gd name="T38" fmla="*/ 368 w 368"/>
                  <a:gd name="T39" fmla="*/ 374 h 472"/>
                  <a:gd name="T40" fmla="*/ 279 w 368"/>
                  <a:gd name="T41" fmla="*/ 260 h 472"/>
                  <a:gd name="T42" fmla="*/ 64 w 368"/>
                  <a:gd name="T43" fmla="*/ 451 h 472"/>
                  <a:gd name="T44" fmla="*/ 34 w 368"/>
                  <a:gd name="T45" fmla="*/ 451 h 472"/>
                  <a:gd name="T46" fmla="*/ 20 w 368"/>
                  <a:gd name="T47" fmla="*/ 438 h 472"/>
                  <a:gd name="T48" fmla="*/ 20 w 368"/>
                  <a:gd name="T49" fmla="*/ 374 h 472"/>
                  <a:gd name="T50" fmla="*/ 64 w 368"/>
                  <a:gd name="T51" fmla="*/ 293 h 472"/>
                  <a:gd name="T52" fmla="*/ 64 w 368"/>
                  <a:gd name="T53" fmla="*/ 451 h 472"/>
                  <a:gd name="T54" fmla="*/ 98 w 368"/>
                  <a:gd name="T55" fmla="*/ 135 h 472"/>
                  <a:gd name="T56" fmla="*/ 99 w 368"/>
                  <a:gd name="T57" fmla="*/ 126 h 472"/>
                  <a:gd name="T58" fmla="*/ 107 w 368"/>
                  <a:gd name="T59" fmla="*/ 106 h 472"/>
                  <a:gd name="T60" fmla="*/ 131 w 368"/>
                  <a:gd name="T61" fmla="*/ 87 h 472"/>
                  <a:gd name="T62" fmla="*/ 132 w 368"/>
                  <a:gd name="T63" fmla="*/ 86 h 472"/>
                  <a:gd name="T64" fmla="*/ 141 w 368"/>
                  <a:gd name="T65" fmla="*/ 90 h 472"/>
                  <a:gd name="T66" fmla="*/ 141 w 368"/>
                  <a:gd name="T67" fmla="*/ 100 h 472"/>
                  <a:gd name="T68" fmla="*/ 139 w 368"/>
                  <a:gd name="T69" fmla="*/ 101 h 472"/>
                  <a:gd name="T70" fmla="*/ 138 w 368"/>
                  <a:gd name="T71" fmla="*/ 107 h 472"/>
                  <a:gd name="T72" fmla="*/ 144 w 368"/>
                  <a:gd name="T73" fmla="*/ 110 h 472"/>
                  <a:gd name="T74" fmla="*/ 230 w 368"/>
                  <a:gd name="T75" fmla="*/ 73 h 472"/>
                  <a:gd name="T76" fmla="*/ 255 w 368"/>
                  <a:gd name="T77" fmla="*/ 74 h 472"/>
                  <a:gd name="T78" fmla="*/ 267 w 368"/>
                  <a:gd name="T79" fmla="*/ 99 h 472"/>
                  <a:gd name="T80" fmla="*/ 269 w 368"/>
                  <a:gd name="T81" fmla="*/ 135 h 472"/>
                  <a:gd name="T82" fmla="*/ 183 w 368"/>
                  <a:gd name="T83" fmla="*/ 253 h 472"/>
                  <a:gd name="T84" fmla="*/ 98 w 368"/>
                  <a:gd name="T85" fmla="*/ 135 h 472"/>
                  <a:gd name="T86" fmla="*/ 192 w 368"/>
                  <a:gd name="T87" fmla="*/ 451 h 472"/>
                  <a:gd name="T88" fmla="*/ 177 w 368"/>
                  <a:gd name="T89" fmla="*/ 451 h 472"/>
                  <a:gd name="T90" fmla="*/ 106 w 368"/>
                  <a:gd name="T91" fmla="*/ 277 h 472"/>
                  <a:gd name="T92" fmla="*/ 150 w 368"/>
                  <a:gd name="T93" fmla="*/ 266 h 472"/>
                  <a:gd name="T94" fmla="*/ 183 w 368"/>
                  <a:gd name="T95" fmla="*/ 273 h 472"/>
                  <a:gd name="T96" fmla="*/ 217 w 368"/>
                  <a:gd name="T97" fmla="*/ 265 h 472"/>
                  <a:gd name="T98" fmla="*/ 262 w 368"/>
                  <a:gd name="T99" fmla="*/ 277 h 472"/>
                  <a:gd name="T100" fmla="*/ 192 w 368"/>
                  <a:gd name="T101" fmla="*/ 451 h 472"/>
                  <a:gd name="T102" fmla="*/ 348 w 368"/>
                  <a:gd name="T103" fmla="*/ 438 h 472"/>
                  <a:gd name="T104" fmla="*/ 335 w 368"/>
                  <a:gd name="T105" fmla="*/ 451 h 472"/>
                  <a:gd name="T106" fmla="*/ 305 w 368"/>
                  <a:gd name="T107" fmla="*/ 451 h 472"/>
                  <a:gd name="T108" fmla="*/ 305 w 368"/>
                  <a:gd name="T109" fmla="*/ 293 h 472"/>
                  <a:gd name="T110" fmla="*/ 348 w 368"/>
                  <a:gd name="T111" fmla="*/ 374 h 472"/>
                  <a:gd name="T112" fmla="*/ 348 w 368"/>
                  <a:gd name="T113" fmla="*/ 438 h 4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68" h="472">
                    <a:moveTo>
                      <a:pt x="279" y="260"/>
                    </a:moveTo>
                    <a:cubicBezTo>
                      <a:pt x="240" y="250"/>
                      <a:pt x="240" y="250"/>
                      <a:pt x="240" y="250"/>
                    </a:cubicBezTo>
                    <a:cubicBezTo>
                      <a:pt x="256" y="236"/>
                      <a:pt x="269" y="216"/>
                      <a:pt x="278" y="195"/>
                    </a:cubicBezTo>
                    <a:cubicBezTo>
                      <a:pt x="291" y="192"/>
                      <a:pt x="303" y="182"/>
                      <a:pt x="305" y="159"/>
                    </a:cubicBezTo>
                    <a:cubicBezTo>
                      <a:pt x="306" y="136"/>
                      <a:pt x="299" y="127"/>
                      <a:pt x="290" y="123"/>
                    </a:cubicBezTo>
                    <a:cubicBezTo>
                      <a:pt x="289" y="116"/>
                      <a:pt x="288" y="109"/>
                      <a:pt x="288" y="103"/>
                    </a:cubicBezTo>
                    <a:cubicBezTo>
                      <a:pt x="284" y="31"/>
                      <a:pt x="248" y="0"/>
                      <a:pt x="190" y="6"/>
                    </a:cubicBezTo>
                    <a:cubicBezTo>
                      <a:pt x="182" y="7"/>
                      <a:pt x="175" y="7"/>
                      <a:pt x="167" y="6"/>
                    </a:cubicBezTo>
                    <a:cubicBezTo>
                      <a:pt x="137" y="1"/>
                      <a:pt x="105" y="24"/>
                      <a:pt x="90" y="49"/>
                    </a:cubicBezTo>
                    <a:cubicBezTo>
                      <a:pt x="70" y="80"/>
                      <a:pt x="77" y="122"/>
                      <a:pt x="77" y="124"/>
                    </a:cubicBezTo>
                    <a:cubicBezTo>
                      <a:pt x="69" y="128"/>
                      <a:pt x="62" y="137"/>
                      <a:pt x="64" y="159"/>
                    </a:cubicBezTo>
                    <a:cubicBezTo>
                      <a:pt x="66" y="181"/>
                      <a:pt x="77" y="192"/>
                      <a:pt x="89" y="194"/>
                    </a:cubicBezTo>
                    <a:cubicBezTo>
                      <a:pt x="98" y="216"/>
                      <a:pt x="111" y="236"/>
                      <a:pt x="128" y="250"/>
                    </a:cubicBezTo>
                    <a:cubicBezTo>
                      <a:pt x="89" y="260"/>
                      <a:pt x="89" y="260"/>
                      <a:pt x="89" y="260"/>
                    </a:cubicBezTo>
                    <a:cubicBezTo>
                      <a:pt x="37" y="273"/>
                      <a:pt x="0" y="320"/>
                      <a:pt x="0" y="374"/>
                    </a:cubicBezTo>
                    <a:cubicBezTo>
                      <a:pt x="0" y="438"/>
                      <a:pt x="0" y="438"/>
                      <a:pt x="0" y="438"/>
                    </a:cubicBezTo>
                    <a:cubicBezTo>
                      <a:pt x="0" y="457"/>
                      <a:pt x="15" y="472"/>
                      <a:pt x="34" y="472"/>
                    </a:cubicBezTo>
                    <a:cubicBezTo>
                      <a:pt x="335" y="472"/>
                      <a:pt x="335" y="472"/>
                      <a:pt x="335" y="472"/>
                    </a:cubicBezTo>
                    <a:cubicBezTo>
                      <a:pt x="353" y="472"/>
                      <a:pt x="368" y="457"/>
                      <a:pt x="368" y="438"/>
                    </a:cubicBezTo>
                    <a:cubicBezTo>
                      <a:pt x="368" y="374"/>
                      <a:pt x="368" y="374"/>
                      <a:pt x="368" y="374"/>
                    </a:cubicBezTo>
                    <a:cubicBezTo>
                      <a:pt x="368" y="320"/>
                      <a:pt x="331" y="273"/>
                      <a:pt x="279" y="260"/>
                    </a:cubicBezTo>
                    <a:moveTo>
                      <a:pt x="64" y="451"/>
                    </a:moveTo>
                    <a:cubicBezTo>
                      <a:pt x="34" y="451"/>
                      <a:pt x="34" y="451"/>
                      <a:pt x="34" y="451"/>
                    </a:cubicBezTo>
                    <a:cubicBezTo>
                      <a:pt x="26" y="451"/>
                      <a:pt x="20" y="445"/>
                      <a:pt x="20" y="438"/>
                    </a:cubicBezTo>
                    <a:cubicBezTo>
                      <a:pt x="20" y="374"/>
                      <a:pt x="20" y="374"/>
                      <a:pt x="20" y="374"/>
                    </a:cubicBezTo>
                    <a:cubicBezTo>
                      <a:pt x="20" y="341"/>
                      <a:pt x="37" y="311"/>
                      <a:pt x="64" y="293"/>
                    </a:cubicBezTo>
                    <a:lnTo>
                      <a:pt x="64" y="451"/>
                    </a:lnTo>
                    <a:close/>
                    <a:moveTo>
                      <a:pt x="98" y="135"/>
                    </a:moveTo>
                    <a:cubicBezTo>
                      <a:pt x="98" y="132"/>
                      <a:pt x="98" y="129"/>
                      <a:pt x="99" y="126"/>
                    </a:cubicBezTo>
                    <a:cubicBezTo>
                      <a:pt x="101" y="118"/>
                      <a:pt x="104" y="112"/>
                      <a:pt x="107" y="106"/>
                    </a:cubicBezTo>
                    <a:cubicBezTo>
                      <a:pt x="113" y="97"/>
                      <a:pt x="121" y="90"/>
                      <a:pt x="131" y="87"/>
                    </a:cubicBezTo>
                    <a:cubicBezTo>
                      <a:pt x="131" y="87"/>
                      <a:pt x="132" y="86"/>
                      <a:pt x="132" y="86"/>
                    </a:cubicBezTo>
                    <a:cubicBezTo>
                      <a:pt x="136" y="85"/>
                      <a:pt x="139" y="86"/>
                      <a:pt x="141" y="90"/>
                    </a:cubicBezTo>
                    <a:cubicBezTo>
                      <a:pt x="143" y="93"/>
                      <a:pt x="143" y="97"/>
                      <a:pt x="141" y="100"/>
                    </a:cubicBezTo>
                    <a:cubicBezTo>
                      <a:pt x="140" y="100"/>
                      <a:pt x="140" y="101"/>
                      <a:pt x="139" y="101"/>
                    </a:cubicBezTo>
                    <a:cubicBezTo>
                      <a:pt x="138" y="103"/>
                      <a:pt x="137" y="105"/>
                      <a:pt x="138" y="107"/>
                    </a:cubicBezTo>
                    <a:cubicBezTo>
                      <a:pt x="139" y="109"/>
                      <a:pt x="141" y="110"/>
                      <a:pt x="144" y="110"/>
                    </a:cubicBezTo>
                    <a:cubicBezTo>
                      <a:pt x="165" y="106"/>
                      <a:pt x="202" y="97"/>
                      <a:pt x="230" y="73"/>
                    </a:cubicBezTo>
                    <a:cubicBezTo>
                      <a:pt x="237" y="66"/>
                      <a:pt x="249" y="67"/>
                      <a:pt x="255" y="74"/>
                    </a:cubicBezTo>
                    <a:cubicBezTo>
                      <a:pt x="261" y="81"/>
                      <a:pt x="265" y="90"/>
                      <a:pt x="267" y="99"/>
                    </a:cubicBezTo>
                    <a:cubicBezTo>
                      <a:pt x="268" y="109"/>
                      <a:pt x="269" y="121"/>
                      <a:pt x="269" y="135"/>
                    </a:cubicBezTo>
                    <a:cubicBezTo>
                      <a:pt x="269" y="188"/>
                      <a:pt x="231" y="253"/>
                      <a:pt x="183" y="253"/>
                    </a:cubicBezTo>
                    <a:cubicBezTo>
                      <a:pt x="136" y="253"/>
                      <a:pt x="98" y="188"/>
                      <a:pt x="98" y="135"/>
                    </a:cubicBezTo>
                    <a:moveTo>
                      <a:pt x="192" y="451"/>
                    </a:moveTo>
                    <a:cubicBezTo>
                      <a:pt x="177" y="451"/>
                      <a:pt x="177" y="451"/>
                      <a:pt x="177" y="451"/>
                    </a:cubicBezTo>
                    <a:cubicBezTo>
                      <a:pt x="106" y="277"/>
                      <a:pt x="106" y="277"/>
                      <a:pt x="106" y="277"/>
                    </a:cubicBezTo>
                    <a:cubicBezTo>
                      <a:pt x="150" y="266"/>
                      <a:pt x="150" y="266"/>
                      <a:pt x="150" y="266"/>
                    </a:cubicBezTo>
                    <a:cubicBezTo>
                      <a:pt x="161" y="270"/>
                      <a:pt x="172" y="273"/>
                      <a:pt x="183" y="273"/>
                    </a:cubicBezTo>
                    <a:cubicBezTo>
                      <a:pt x="195" y="273"/>
                      <a:pt x="207" y="270"/>
                      <a:pt x="217" y="265"/>
                    </a:cubicBezTo>
                    <a:cubicBezTo>
                      <a:pt x="262" y="277"/>
                      <a:pt x="262" y="277"/>
                      <a:pt x="262" y="277"/>
                    </a:cubicBezTo>
                    <a:lnTo>
                      <a:pt x="192" y="451"/>
                    </a:lnTo>
                    <a:close/>
                    <a:moveTo>
                      <a:pt x="348" y="438"/>
                    </a:moveTo>
                    <a:cubicBezTo>
                      <a:pt x="348" y="445"/>
                      <a:pt x="342" y="451"/>
                      <a:pt x="335" y="451"/>
                    </a:cubicBezTo>
                    <a:cubicBezTo>
                      <a:pt x="305" y="451"/>
                      <a:pt x="305" y="451"/>
                      <a:pt x="305" y="451"/>
                    </a:cubicBezTo>
                    <a:cubicBezTo>
                      <a:pt x="305" y="293"/>
                      <a:pt x="305" y="293"/>
                      <a:pt x="305" y="293"/>
                    </a:cubicBezTo>
                    <a:cubicBezTo>
                      <a:pt x="331" y="311"/>
                      <a:pt x="348" y="341"/>
                      <a:pt x="348" y="374"/>
                    </a:cubicBezTo>
                    <a:lnTo>
                      <a:pt x="348" y="43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3200" b="0" i="0" u="none" strike="noStrike" kern="0" cap="none" spc="0" normalizeH="0" baseline="0" noProof="0">
                  <a:ln>
                    <a:noFill/>
                  </a:ln>
                  <a:solidFill>
                    <a:prstClr val="black"/>
                  </a:solidFill>
                  <a:effectLst/>
                  <a:uLnTx/>
                  <a:uFillTx/>
                  <a:latin typeface="Century Gothic"/>
                  <a:ea typeface="微软雅黑"/>
                </a:endParaRPr>
              </a:p>
            </p:txBody>
          </p:sp>
          <p:sp>
            <p:nvSpPr>
              <p:cNvPr id="141" name="Oval 1952"/>
              <p:cNvSpPr>
                <a:spLocks noChangeArrowheads="1"/>
              </p:cNvSpPr>
              <p:nvPr/>
            </p:nvSpPr>
            <p:spPr bwMode="auto">
              <a:xfrm>
                <a:off x="6481764" y="4906962"/>
                <a:ext cx="42863" cy="42863"/>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3200" b="0" i="0" u="none" strike="noStrike" kern="0" cap="none" spc="0" normalizeH="0" baseline="0" noProof="0">
                  <a:ln>
                    <a:noFill/>
                  </a:ln>
                  <a:solidFill>
                    <a:prstClr val="black"/>
                  </a:solidFill>
                  <a:effectLst/>
                  <a:uLnTx/>
                  <a:uFillTx/>
                  <a:latin typeface="Century Gothic"/>
                  <a:ea typeface="微软雅黑"/>
                </a:endParaRPr>
              </a:p>
            </p:txBody>
          </p:sp>
          <p:sp>
            <p:nvSpPr>
              <p:cNvPr id="142" name="Oval 1953"/>
              <p:cNvSpPr>
                <a:spLocks noChangeArrowheads="1"/>
              </p:cNvSpPr>
              <p:nvPr/>
            </p:nvSpPr>
            <p:spPr bwMode="auto">
              <a:xfrm>
                <a:off x="6481764" y="4981575"/>
                <a:ext cx="42863" cy="4127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3200" b="0" i="0" u="none" strike="noStrike" kern="0" cap="none" spc="0" normalizeH="0" baseline="0" noProof="0">
                  <a:ln>
                    <a:noFill/>
                  </a:ln>
                  <a:solidFill>
                    <a:prstClr val="black"/>
                  </a:solidFill>
                  <a:effectLst/>
                  <a:uLnTx/>
                  <a:uFillTx/>
                  <a:latin typeface="Century Gothic"/>
                  <a:ea typeface="微软雅黑"/>
                </a:endParaRPr>
              </a:p>
            </p:txBody>
          </p:sp>
          <p:sp>
            <p:nvSpPr>
              <p:cNvPr id="143" name="Freeform 1954"/>
              <p:cNvSpPr>
                <a:spLocks/>
              </p:cNvSpPr>
              <p:nvPr/>
            </p:nvSpPr>
            <p:spPr bwMode="auto">
              <a:xfrm>
                <a:off x="6419851" y="4797425"/>
                <a:ext cx="168275" cy="82550"/>
              </a:xfrm>
              <a:custGeom>
                <a:avLst/>
                <a:gdLst>
                  <a:gd name="T0" fmla="*/ 82 w 94"/>
                  <a:gd name="T1" fmla="*/ 2 h 46"/>
                  <a:gd name="T2" fmla="*/ 61 w 94"/>
                  <a:gd name="T3" fmla="*/ 8 h 46"/>
                  <a:gd name="T4" fmla="*/ 60 w 94"/>
                  <a:gd name="T5" fmla="*/ 8 h 46"/>
                  <a:gd name="T6" fmla="*/ 47 w 94"/>
                  <a:gd name="T7" fmla="*/ 3 h 46"/>
                  <a:gd name="T8" fmla="*/ 34 w 94"/>
                  <a:gd name="T9" fmla="*/ 8 h 46"/>
                  <a:gd name="T10" fmla="*/ 33 w 94"/>
                  <a:gd name="T11" fmla="*/ 8 h 46"/>
                  <a:gd name="T12" fmla="*/ 12 w 94"/>
                  <a:gd name="T13" fmla="*/ 2 h 46"/>
                  <a:gd name="T14" fmla="*/ 0 w 94"/>
                  <a:gd name="T15" fmla="*/ 11 h 46"/>
                  <a:gd name="T16" fmla="*/ 0 w 94"/>
                  <a:gd name="T17" fmla="*/ 35 h 46"/>
                  <a:gd name="T18" fmla="*/ 12 w 94"/>
                  <a:gd name="T19" fmla="*/ 45 h 46"/>
                  <a:gd name="T20" fmla="*/ 34 w 94"/>
                  <a:gd name="T21" fmla="*/ 38 h 46"/>
                  <a:gd name="T22" fmla="*/ 47 w 94"/>
                  <a:gd name="T23" fmla="*/ 43 h 46"/>
                  <a:gd name="T24" fmla="*/ 60 w 94"/>
                  <a:gd name="T25" fmla="*/ 38 h 46"/>
                  <a:gd name="T26" fmla="*/ 82 w 94"/>
                  <a:gd name="T27" fmla="*/ 45 h 46"/>
                  <a:gd name="T28" fmla="*/ 94 w 94"/>
                  <a:gd name="T29" fmla="*/ 35 h 46"/>
                  <a:gd name="T30" fmla="*/ 94 w 94"/>
                  <a:gd name="T31" fmla="*/ 11 h 46"/>
                  <a:gd name="T32" fmla="*/ 82 w 94"/>
                  <a:gd name="T33" fmla="*/ 2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94" h="46">
                    <a:moveTo>
                      <a:pt x="82" y="2"/>
                    </a:moveTo>
                    <a:cubicBezTo>
                      <a:pt x="61" y="8"/>
                      <a:pt x="61" y="8"/>
                      <a:pt x="61" y="8"/>
                    </a:cubicBezTo>
                    <a:cubicBezTo>
                      <a:pt x="60" y="8"/>
                      <a:pt x="60" y="8"/>
                      <a:pt x="60" y="8"/>
                    </a:cubicBezTo>
                    <a:cubicBezTo>
                      <a:pt x="56" y="5"/>
                      <a:pt x="52" y="3"/>
                      <a:pt x="47" y="3"/>
                    </a:cubicBezTo>
                    <a:cubicBezTo>
                      <a:pt x="42" y="3"/>
                      <a:pt x="38" y="5"/>
                      <a:pt x="34" y="8"/>
                    </a:cubicBezTo>
                    <a:cubicBezTo>
                      <a:pt x="34" y="8"/>
                      <a:pt x="34" y="8"/>
                      <a:pt x="33" y="8"/>
                    </a:cubicBezTo>
                    <a:cubicBezTo>
                      <a:pt x="12" y="2"/>
                      <a:pt x="12" y="2"/>
                      <a:pt x="12" y="2"/>
                    </a:cubicBezTo>
                    <a:cubicBezTo>
                      <a:pt x="6" y="0"/>
                      <a:pt x="0" y="5"/>
                      <a:pt x="0" y="11"/>
                    </a:cubicBezTo>
                    <a:cubicBezTo>
                      <a:pt x="0" y="35"/>
                      <a:pt x="0" y="35"/>
                      <a:pt x="0" y="35"/>
                    </a:cubicBezTo>
                    <a:cubicBezTo>
                      <a:pt x="0" y="42"/>
                      <a:pt x="6" y="46"/>
                      <a:pt x="12" y="45"/>
                    </a:cubicBezTo>
                    <a:cubicBezTo>
                      <a:pt x="34" y="38"/>
                      <a:pt x="34" y="38"/>
                      <a:pt x="34" y="38"/>
                    </a:cubicBezTo>
                    <a:cubicBezTo>
                      <a:pt x="38" y="41"/>
                      <a:pt x="42" y="43"/>
                      <a:pt x="47" y="43"/>
                    </a:cubicBezTo>
                    <a:cubicBezTo>
                      <a:pt x="52" y="43"/>
                      <a:pt x="56" y="41"/>
                      <a:pt x="60" y="38"/>
                    </a:cubicBezTo>
                    <a:cubicBezTo>
                      <a:pt x="82" y="45"/>
                      <a:pt x="82" y="45"/>
                      <a:pt x="82" y="45"/>
                    </a:cubicBezTo>
                    <a:cubicBezTo>
                      <a:pt x="88" y="46"/>
                      <a:pt x="94" y="42"/>
                      <a:pt x="94" y="35"/>
                    </a:cubicBezTo>
                    <a:cubicBezTo>
                      <a:pt x="94" y="11"/>
                      <a:pt x="94" y="11"/>
                      <a:pt x="94" y="11"/>
                    </a:cubicBezTo>
                    <a:cubicBezTo>
                      <a:pt x="94" y="5"/>
                      <a:pt x="88" y="0"/>
                      <a:pt x="82" y="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3200" b="0" i="0" u="none" strike="noStrike" kern="0" cap="none" spc="0" normalizeH="0" baseline="0" noProof="0">
                  <a:ln>
                    <a:noFill/>
                  </a:ln>
                  <a:solidFill>
                    <a:prstClr val="black"/>
                  </a:solidFill>
                  <a:effectLst/>
                  <a:uLnTx/>
                  <a:uFillTx/>
                  <a:latin typeface="Century Gothic"/>
                  <a:ea typeface="微软雅黑"/>
                </a:endParaRPr>
              </a:p>
            </p:txBody>
          </p:sp>
        </p:grpSp>
        <p:grpSp>
          <p:nvGrpSpPr>
            <p:cNvPr id="165" name="组合 164"/>
            <p:cNvGrpSpPr/>
            <p:nvPr/>
          </p:nvGrpSpPr>
          <p:grpSpPr>
            <a:xfrm>
              <a:off x="7225218" y="4849090"/>
              <a:ext cx="1942820" cy="1131896"/>
              <a:chOff x="735918" y="3877540"/>
              <a:chExt cx="1942820" cy="1131896"/>
            </a:xfrm>
          </p:grpSpPr>
          <p:sp>
            <p:nvSpPr>
              <p:cNvPr id="166" name="文本框 165"/>
              <p:cNvSpPr txBox="1"/>
              <p:nvPr/>
            </p:nvSpPr>
            <p:spPr>
              <a:xfrm>
                <a:off x="799418" y="3877540"/>
                <a:ext cx="1815820" cy="338554"/>
              </a:xfrm>
              <a:prstGeom prst="rect">
                <a:avLst/>
              </a:prstGeom>
              <a:noFill/>
            </p:spPr>
            <p:txBody>
              <a:bodyPr wrap="square" rtlCol="0">
                <a:spAutoFit/>
              </a:bodyPr>
              <a:lstStyle/>
              <a:p>
                <a:pPr algn="ctr"/>
                <a:r>
                  <a:rPr lang="zh-CN" altLang="en-US" sz="1600" dirty="0">
                    <a:solidFill>
                      <a:prstClr val="black">
                        <a:lumMod val="65000"/>
                        <a:lumOff val="35000"/>
                      </a:prstClr>
                    </a:solidFill>
                    <a:latin typeface="微软雅黑"/>
                    <a:ea typeface="微软雅黑"/>
                  </a:rPr>
                  <a:t>添加标题</a:t>
                </a:r>
              </a:p>
            </p:txBody>
          </p:sp>
          <p:sp>
            <p:nvSpPr>
              <p:cNvPr id="167" name="文本框 166"/>
              <p:cNvSpPr txBox="1"/>
              <p:nvPr/>
            </p:nvSpPr>
            <p:spPr>
              <a:xfrm>
                <a:off x="735918" y="4147662"/>
                <a:ext cx="1942820" cy="861774"/>
              </a:xfrm>
              <a:prstGeom prst="rect">
                <a:avLst/>
              </a:prstGeom>
              <a:noFill/>
            </p:spPr>
            <p:txBody>
              <a:bodyPr wrap="square" rtlCol="0" anchor="ctr">
                <a:spAutoFit/>
              </a:bodyPr>
              <a:lstStyle/>
              <a:p>
                <a:pPr algn="ctr"/>
                <a:r>
                  <a:rPr lang="en-US" altLang="zh-CN" sz="1000" dirty="0">
                    <a:solidFill>
                      <a:prstClr val="white">
                        <a:lumMod val="65000"/>
                      </a:prstClr>
                    </a:solidFill>
                    <a:latin typeface="Century Gothic"/>
                    <a:ea typeface="Roboto" panose="02000000000000000000" pitchFamily="2" charset="0"/>
                  </a:rPr>
                  <a:t>If you are going to use a passage of </a:t>
                </a:r>
                <a:r>
                  <a:rPr lang="en-US" altLang="zh-CN" sz="1000" dirty="0" err="1">
                    <a:solidFill>
                      <a:prstClr val="white">
                        <a:lumMod val="65000"/>
                      </a:prstClr>
                    </a:solidFill>
                    <a:latin typeface="Century Gothic"/>
                    <a:ea typeface="Roboto" panose="02000000000000000000" pitchFamily="2" charset="0"/>
                  </a:rPr>
                  <a:t>Lorem</a:t>
                </a:r>
                <a:r>
                  <a:rPr lang="en-US" altLang="zh-CN" sz="1000" dirty="0">
                    <a:solidFill>
                      <a:prstClr val="white">
                        <a:lumMod val="65000"/>
                      </a:prstClr>
                    </a:solidFill>
                    <a:latin typeface="Century Gothic"/>
                    <a:ea typeface="Roboto" panose="02000000000000000000" pitchFamily="2" charset="0"/>
                  </a:rPr>
                  <a:t> </a:t>
                </a:r>
                <a:r>
                  <a:rPr lang="en-US" altLang="zh-CN" sz="1000" dirty="0" err="1">
                    <a:solidFill>
                      <a:prstClr val="white">
                        <a:lumMod val="65000"/>
                      </a:prstClr>
                    </a:solidFill>
                    <a:latin typeface="Century Gothic"/>
                    <a:ea typeface="Roboto" panose="02000000000000000000" pitchFamily="2" charset="0"/>
                  </a:rPr>
                  <a:t>Ipsum</a:t>
                </a:r>
                <a:r>
                  <a:rPr lang="en-US" altLang="zh-CN" sz="1000" dirty="0">
                    <a:solidFill>
                      <a:prstClr val="white">
                        <a:lumMod val="65000"/>
                      </a:prstClr>
                    </a:solidFill>
                    <a:latin typeface="Century Gothic"/>
                    <a:ea typeface="Roboto" panose="02000000000000000000" pitchFamily="2" charset="0"/>
                  </a:rPr>
                  <a:t>, you need to be sure there isn't anything embarrassing hidden in the middle of </a:t>
                </a:r>
                <a:r>
                  <a:rPr lang="en-US" altLang="zh-CN" sz="1000" dirty="0" err="1">
                    <a:solidFill>
                      <a:prstClr val="white">
                        <a:lumMod val="65000"/>
                      </a:prstClr>
                    </a:solidFill>
                    <a:latin typeface="Century Gothic"/>
                    <a:ea typeface="Roboto" panose="02000000000000000000" pitchFamily="2" charset="0"/>
                  </a:rPr>
                  <a:t>tex</a:t>
                </a:r>
                <a:r>
                  <a:rPr lang="id-ID" altLang="zh-CN" sz="1000" dirty="0">
                    <a:solidFill>
                      <a:prstClr val="white">
                        <a:lumMod val="65000"/>
                      </a:prstClr>
                    </a:solidFill>
                    <a:latin typeface="Century Gothic"/>
                    <a:ea typeface="Roboto" panose="02000000000000000000" pitchFamily="2" charset="0"/>
                  </a:rPr>
                  <a:t>t.</a:t>
                </a:r>
                <a:endParaRPr lang="id-ID" altLang="zh-CN" sz="1000" dirty="0">
                  <a:solidFill>
                    <a:prstClr val="white">
                      <a:lumMod val="65000"/>
                    </a:prstClr>
                  </a:solidFill>
                  <a:latin typeface="Century Gothic"/>
                  <a:ea typeface="微软雅黑"/>
                </a:endParaRPr>
              </a:p>
            </p:txBody>
          </p:sp>
        </p:grpSp>
      </p:grpSp>
      <p:grpSp>
        <p:nvGrpSpPr>
          <p:cNvPr id="9" name="组合 8" descr="e7d195523061f1c0dc554706afe4c72a60a25314cbaece805811E654B44695D34D35691164BB3D154CCFD5D798F6FEAD99EAA8F1ADC3D4AFA5BC9ED0BB3A4B45073A038AC38E89AB54D31AA59602B9F1AF515D2DA0EBB7AB45FA3A5B4B65729FCD61772C0E8112D71FCFA6F69E6E615643061221A7D4C3A336328987F7DF8577A0567C5A47397019"/>
          <p:cNvGrpSpPr/>
          <p:nvPr/>
        </p:nvGrpSpPr>
        <p:grpSpPr>
          <a:xfrm>
            <a:off x="9368343" y="3855432"/>
            <a:ext cx="1942820" cy="2125554"/>
            <a:chOff x="9368343" y="3855432"/>
            <a:chExt cx="1942820" cy="2125554"/>
          </a:xfrm>
        </p:grpSpPr>
        <p:grpSp>
          <p:nvGrpSpPr>
            <p:cNvPr id="144" name="Group 77"/>
            <p:cNvGrpSpPr>
              <a:grpSpLocks noChangeAspect="1"/>
            </p:cNvGrpSpPr>
            <p:nvPr/>
          </p:nvGrpSpPr>
          <p:grpSpPr>
            <a:xfrm rot="18900000">
              <a:off x="9807899" y="3855432"/>
              <a:ext cx="866743" cy="866743"/>
              <a:chOff x="403412" y="107576"/>
              <a:chExt cx="4320000" cy="4320000"/>
            </a:xfrm>
          </p:grpSpPr>
          <p:sp>
            <p:nvSpPr>
              <p:cNvPr id="145" name="Teardrop 78"/>
              <p:cNvSpPr/>
              <p:nvPr/>
            </p:nvSpPr>
            <p:spPr>
              <a:xfrm>
                <a:off x="403412" y="107576"/>
                <a:ext cx="4320000" cy="4320000"/>
              </a:xfrm>
              <a:prstGeom prst="teardrop">
                <a:avLst/>
              </a:prstGeom>
              <a:solidFill>
                <a:sysClr val="window" lastClr="FFFFFF">
                  <a:lumMod val="95000"/>
                </a:sysClr>
              </a:solidFill>
              <a:ln w="12700" cap="flat" cmpd="sng" algn="ctr">
                <a:noFill/>
                <a:prstDash val="solid"/>
                <a:miter lim="800000"/>
              </a:ln>
              <a:effectLst>
                <a:outerShdw blurRad="152400" dist="63500" dir="8100000" algn="tl" rotWithShape="0">
                  <a:prstClr val="black">
                    <a:alpha val="30000"/>
                  </a:prstClr>
                </a:outerShdw>
              </a:effectLst>
              <a:scene3d>
                <a:camera prst="orthographicFront"/>
                <a:lightRig rig="threePt" dir="t"/>
              </a:scene3d>
              <a:sp3d prstMaterial="softEdge">
                <a:bevelT w="38100" h="6350"/>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d-ID" sz="2400" b="0" i="0" u="none" strike="noStrike" kern="0" cap="none" spc="0" normalizeH="0" baseline="0" noProof="0">
                  <a:ln>
                    <a:noFill/>
                  </a:ln>
                  <a:solidFill>
                    <a:prstClr val="white"/>
                  </a:solidFill>
                  <a:effectLst/>
                  <a:uLnTx/>
                  <a:uFillTx/>
                  <a:latin typeface="DIN-BoldItalic" pitchFamily="50" charset="0"/>
                  <a:ea typeface="微软雅黑"/>
                  <a:cs typeface="+mn-cs"/>
                </a:endParaRPr>
              </a:p>
            </p:txBody>
          </p:sp>
          <p:sp>
            <p:nvSpPr>
              <p:cNvPr id="146" name="Teardrop 79"/>
              <p:cNvSpPr>
                <a:spLocks noChangeAspect="1"/>
              </p:cNvSpPr>
              <p:nvPr/>
            </p:nvSpPr>
            <p:spPr>
              <a:xfrm>
                <a:off x="650436" y="364511"/>
                <a:ext cx="3816000" cy="3816000"/>
              </a:xfrm>
              <a:prstGeom prst="teardrop">
                <a:avLst/>
              </a:prstGeom>
              <a:gradFill>
                <a:gsLst>
                  <a:gs pos="0">
                    <a:srgbClr val="616264"/>
                  </a:gs>
                  <a:gs pos="100000">
                    <a:srgbClr val="999A9E"/>
                  </a:gs>
                </a:gsLst>
                <a:lin ang="5400000" scaled="1"/>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prstClr val="white"/>
                  </a:solidFill>
                  <a:effectLst/>
                  <a:uLnTx/>
                  <a:uFillTx/>
                  <a:latin typeface="Century Gothic"/>
                  <a:ea typeface="微软雅黑"/>
                  <a:cs typeface="+mn-cs"/>
                </a:endParaRPr>
              </a:p>
            </p:txBody>
          </p:sp>
        </p:grpSp>
        <p:grpSp>
          <p:nvGrpSpPr>
            <p:cNvPr id="147" name="Group 81"/>
            <p:cNvGrpSpPr>
              <a:grpSpLocks noChangeAspect="1"/>
            </p:cNvGrpSpPr>
            <p:nvPr/>
          </p:nvGrpSpPr>
          <p:grpSpPr>
            <a:xfrm>
              <a:off x="10022035" y="3957070"/>
              <a:ext cx="414541" cy="561600"/>
              <a:chOff x="3606801" y="3171825"/>
              <a:chExt cx="617538" cy="836612"/>
            </a:xfrm>
            <a:solidFill>
              <a:sysClr val="window" lastClr="FFFFFF"/>
            </a:solidFill>
          </p:grpSpPr>
          <p:sp>
            <p:nvSpPr>
              <p:cNvPr id="148" name="Freeform 1961"/>
              <p:cNvSpPr>
                <a:spLocks noEditPoints="1"/>
              </p:cNvSpPr>
              <p:nvPr/>
            </p:nvSpPr>
            <p:spPr bwMode="auto">
              <a:xfrm>
                <a:off x="3711576" y="3171825"/>
                <a:ext cx="407988" cy="506413"/>
              </a:xfrm>
              <a:custGeom>
                <a:avLst/>
                <a:gdLst>
                  <a:gd name="T0" fmla="*/ 24 w 227"/>
                  <a:gd name="T1" fmla="*/ 208 h 282"/>
                  <a:gd name="T2" fmla="*/ 113 w 227"/>
                  <a:gd name="T3" fmla="*/ 282 h 282"/>
                  <a:gd name="T4" fmla="*/ 201 w 227"/>
                  <a:gd name="T5" fmla="*/ 208 h 282"/>
                  <a:gd name="T6" fmla="*/ 226 w 227"/>
                  <a:gd name="T7" fmla="*/ 175 h 282"/>
                  <a:gd name="T8" fmla="*/ 212 w 227"/>
                  <a:gd name="T9" fmla="*/ 142 h 282"/>
                  <a:gd name="T10" fmla="*/ 143 w 227"/>
                  <a:gd name="T11" fmla="*/ 42 h 282"/>
                  <a:gd name="T12" fmla="*/ 143 w 227"/>
                  <a:gd name="T13" fmla="*/ 18 h 282"/>
                  <a:gd name="T14" fmla="*/ 124 w 227"/>
                  <a:gd name="T15" fmla="*/ 0 h 282"/>
                  <a:gd name="T16" fmla="*/ 102 w 227"/>
                  <a:gd name="T17" fmla="*/ 0 h 282"/>
                  <a:gd name="T18" fmla="*/ 83 w 227"/>
                  <a:gd name="T19" fmla="*/ 18 h 282"/>
                  <a:gd name="T20" fmla="*/ 83 w 227"/>
                  <a:gd name="T21" fmla="*/ 42 h 282"/>
                  <a:gd name="T22" fmla="*/ 13 w 227"/>
                  <a:gd name="T23" fmla="*/ 142 h 282"/>
                  <a:gd name="T24" fmla="*/ 1 w 227"/>
                  <a:gd name="T25" fmla="*/ 175 h 282"/>
                  <a:gd name="T26" fmla="*/ 24 w 227"/>
                  <a:gd name="T27" fmla="*/ 208 h 282"/>
                  <a:gd name="T28" fmla="*/ 83 w 227"/>
                  <a:gd name="T29" fmla="*/ 62 h 282"/>
                  <a:gd name="T30" fmla="*/ 99 w 227"/>
                  <a:gd name="T31" fmla="*/ 79 h 282"/>
                  <a:gd name="T32" fmla="*/ 126 w 227"/>
                  <a:gd name="T33" fmla="*/ 79 h 282"/>
                  <a:gd name="T34" fmla="*/ 143 w 227"/>
                  <a:gd name="T35" fmla="*/ 62 h 282"/>
                  <a:gd name="T36" fmla="*/ 192 w 227"/>
                  <a:gd name="T37" fmla="*/ 152 h 282"/>
                  <a:gd name="T38" fmla="*/ 113 w 227"/>
                  <a:gd name="T39" fmla="*/ 262 h 282"/>
                  <a:gd name="T40" fmla="*/ 33 w 227"/>
                  <a:gd name="T41" fmla="*/ 152 h 282"/>
                  <a:gd name="T42" fmla="*/ 83 w 227"/>
                  <a:gd name="T43" fmla="*/ 62 h 2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27" h="282">
                    <a:moveTo>
                      <a:pt x="24" y="208"/>
                    </a:moveTo>
                    <a:cubicBezTo>
                      <a:pt x="40" y="249"/>
                      <a:pt x="73" y="282"/>
                      <a:pt x="113" y="282"/>
                    </a:cubicBezTo>
                    <a:cubicBezTo>
                      <a:pt x="152" y="282"/>
                      <a:pt x="185" y="249"/>
                      <a:pt x="201" y="208"/>
                    </a:cubicBezTo>
                    <a:cubicBezTo>
                      <a:pt x="213" y="206"/>
                      <a:pt x="224" y="196"/>
                      <a:pt x="226" y="175"/>
                    </a:cubicBezTo>
                    <a:cubicBezTo>
                      <a:pt x="227" y="154"/>
                      <a:pt x="221" y="145"/>
                      <a:pt x="212" y="142"/>
                    </a:cubicBezTo>
                    <a:cubicBezTo>
                      <a:pt x="209" y="68"/>
                      <a:pt x="179" y="47"/>
                      <a:pt x="143" y="42"/>
                    </a:cubicBezTo>
                    <a:cubicBezTo>
                      <a:pt x="143" y="18"/>
                      <a:pt x="143" y="18"/>
                      <a:pt x="143" y="18"/>
                    </a:cubicBezTo>
                    <a:cubicBezTo>
                      <a:pt x="143" y="8"/>
                      <a:pt x="134" y="0"/>
                      <a:pt x="124" y="0"/>
                    </a:cubicBezTo>
                    <a:cubicBezTo>
                      <a:pt x="102" y="0"/>
                      <a:pt x="102" y="0"/>
                      <a:pt x="102" y="0"/>
                    </a:cubicBezTo>
                    <a:cubicBezTo>
                      <a:pt x="91" y="0"/>
                      <a:pt x="83" y="8"/>
                      <a:pt x="83" y="18"/>
                    </a:cubicBezTo>
                    <a:cubicBezTo>
                      <a:pt x="83" y="42"/>
                      <a:pt x="83" y="42"/>
                      <a:pt x="83" y="42"/>
                    </a:cubicBezTo>
                    <a:cubicBezTo>
                      <a:pt x="45" y="48"/>
                      <a:pt x="16" y="71"/>
                      <a:pt x="13" y="142"/>
                    </a:cubicBezTo>
                    <a:cubicBezTo>
                      <a:pt x="5" y="146"/>
                      <a:pt x="0" y="155"/>
                      <a:pt x="1" y="175"/>
                    </a:cubicBezTo>
                    <a:cubicBezTo>
                      <a:pt x="3" y="195"/>
                      <a:pt x="13" y="205"/>
                      <a:pt x="24" y="208"/>
                    </a:cubicBezTo>
                    <a:moveTo>
                      <a:pt x="83" y="62"/>
                    </a:moveTo>
                    <a:cubicBezTo>
                      <a:pt x="83" y="71"/>
                      <a:pt x="90" y="79"/>
                      <a:pt x="99" y="79"/>
                    </a:cubicBezTo>
                    <a:cubicBezTo>
                      <a:pt x="126" y="79"/>
                      <a:pt x="126" y="79"/>
                      <a:pt x="126" y="79"/>
                    </a:cubicBezTo>
                    <a:cubicBezTo>
                      <a:pt x="135" y="79"/>
                      <a:pt x="143" y="71"/>
                      <a:pt x="143" y="62"/>
                    </a:cubicBezTo>
                    <a:cubicBezTo>
                      <a:pt x="172" y="68"/>
                      <a:pt x="192" y="87"/>
                      <a:pt x="192" y="152"/>
                    </a:cubicBezTo>
                    <a:cubicBezTo>
                      <a:pt x="192" y="202"/>
                      <a:pt x="157" y="262"/>
                      <a:pt x="113" y="262"/>
                    </a:cubicBezTo>
                    <a:cubicBezTo>
                      <a:pt x="69" y="262"/>
                      <a:pt x="33" y="202"/>
                      <a:pt x="33" y="152"/>
                    </a:cubicBezTo>
                    <a:cubicBezTo>
                      <a:pt x="33" y="87"/>
                      <a:pt x="54" y="68"/>
                      <a:pt x="83" y="6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3200" b="0" i="0" u="none" strike="noStrike" kern="0" cap="none" spc="0" normalizeH="0" baseline="0" noProof="0">
                  <a:ln>
                    <a:noFill/>
                  </a:ln>
                  <a:solidFill>
                    <a:prstClr val="black"/>
                  </a:solidFill>
                  <a:effectLst/>
                  <a:uLnTx/>
                  <a:uFillTx/>
                  <a:latin typeface="Century Gothic"/>
                  <a:ea typeface="微软雅黑"/>
                </a:endParaRPr>
              </a:p>
            </p:txBody>
          </p:sp>
          <p:sp>
            <p:nvSpPr>
              <p:cNvPr id="149" name="Freeform 1962"/>
              <p:cNvSpPr>
                <a:spLocks noEditPoints="1"/>
              </p:cNvSpPr>
              <p:nvPr/>
            </p:nvSpPr>
            <p:spPr bwMode="auto">
              <a:xfrm>
                <a:off x="3606801" y="3640137"/>
                <a:ext cx="617538" cy="368300"/>
              </a:xfrm>
              <a:custGeom>
                <a:avLst/>
                <a:gdLst>
                  <a:gd name="T0" fmla="*/ 260 w 344"/>
                  <a:gd name="T1" fmla="*/ 6 h 205"/>
                  <a:gd name="T2" fmla="*/ 240 w 344"/>
                  <a:gd name="T3" fmla="*/ 1 h 205"/>
                  <a:gd name="T4" fmla="*/ 212 w 344"/>
                  <a:gd name="T5" fmla="*/ 41 h 205"/>
                  <a:gd name="T6" fmla="*/ 172 w 344"/>
                  <a:gd name="T7" fmla="*/ 62 h 205"/>
                  <a:gd name="T8" fmla="*/ 133 w 344"/>
                  <a:gd name="T9" fmla="*/ 41 h 205"/>
                  <a:gd name="T10" fmla="*/ 104 w 344"/>
                  <a:gd name="T11" fmla="*/ 0 h 205"/>
                  <a:gd name="T12" fmla="*/ 83 w 344"/>
                  <a:gd name="T13" fmla="*/ 6 h 205"/>
                  <a:gd name="T14" fmla="*/ 0 w 344"/>
                  <a:gd name="T15" fmla="*/ 112 h 205"/>
                  <a:gd name="T16" fmla="*/ 0 w 344"/>
                  <a:gd name="T17" fmla="*/ 172 h 205"/>
                  <a:gd name="T18" fmla="*/ 32 w 344"/>
                  <a:gd name="T19" fmla="*/ 205 h 205"/>
                  <a:gd name="T20" fmla="*/ 312 w 344"/>
                  <a:gd name="T21" fmla="*/ 205 h 205"/>
                  <a:gd name="T22" fmla="*/ 344 w 344"/>
                  <a:gd name="T23" fmla="*/ 172 h 205"/>
                  <a:gd name="T24" fmla="*/ 344 w 344"/>
                  <a:gd name="T25" fmla="*/ 112 h 205"/>
                  <a:gd name="T26" fmla="*/ 260 w 344"/>
                  <a:gd name="T27" fmla="*/ 6 h 205"/>
                  <a:gd name="T28" fmla="*/ 65 w 344"/>
                  <a:gd name="T29" fmla="*/ 184 h 205"/>
                  <a:gd name="T30" fmla="*/ 32 w 344"/>
                  <a:gd name="T31" fmla="*/ 184 h 205"/>
                  <a:gd name="T32" fmla="*/ 19 w 344"/>
                  <a:gd name="T33" fmla="*/ 172 h 205"/>
                  <a:gd name="T34" fmla="*/ 19 w 344"/>
                  <a:gd name="T35" fmla="*/ 112 h 205"/>
                  <a:gd name="T36" fmla="*/ 65 w 344"/>
                  <a:gd name="T37" fmla="*/ 34 h 205"/>
                  <a:gd name="T38" fmla="*/ 65 w 344"/>
                  <a:gd name="T39" fmla="*/ 184 h 205"/>
                  <a:gd name="T40" fmla="*/ 324 w 344"/>
                  <a:gd name="T41" fmla="*/ 172 h 205"/>
                  <a:gd name="T42" fmla="*/ 312 w 344"/>
                  <a:gd name="T43" fmla="*/ 184 h 205"/>
                  <a:gd name="T44" fmla="*/ 278 w 344"/>
                  <a:gd name="T45" fmla="*/ 184 h 205"/>
                  <a:gd name="T46" fmla="*/ 278 w 344"/>
                  <a:gd name="T47" fmla="*/ 34 h 205"/>
                  <a:gd name="T48" fmla="*/ 324 w 344"/>
                  <a:gd name="T49" fmla="*/ 112 h 205"/>
                  <a:gd name="T50" fmla="*/ 324 w 344"/>
                  <a:gd name="T51" fmla="*/ 172 h 2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44" h="205">
                    <a:moveTo>
                      <a:pt x="260" y="6"/>
                    </a:moveTo>
                    <a:cubicBezTo>
                      <a:pt x="240" y="1"/>
                      <a:pt x="240" y="1"/>
                      <a:pt x="240" y="1"/>
                    </a:cubicBezTo>
                    <a:cubicBezTo>
                      <a:pt x="212" y="41"/>
                      <a:pt x="212" y="41"/>
                      <a:pt x="212" y="41"/>
                    </a:cubicBezTo>
                    <a:cubicBezTo>
                      <a:pt x="203" y="54"/>
                      <a:pt x="188" y="62"/>
                      <a:pt x="172" y="62"/>
                    </a:cubicBezTo>
                    <a:cubicBezTo>
                      <a:pt x="157" y="62"/>
                      <a:pt x="142" y="54"/>
                      <a:pt x="133" y="41"/>
                    </a:cubicBezTo>
                    <a:cubicBezTo>
                      <a:pt x="104" y="0"/>
                      <a:pt x="104" y="0"/>
                      <a:pt x="104" y="0"/>
                    </a:cubicBezTo>
                    <a:cubicBezTo>
                      <a:pt x="83" y="6"/>
                      <a:pt x="83" y="6"/>
                      <a:pt x="83" y="6"/>
                    </a:cubicBezTo>
                    <a:cubicBezTo>
                      <a:pt x="34" y="18"/>
                      <a:pt x="0" y="62"/>
                      <a:pt x="0" y="112"/>
                    </a:cubicBezTo>
                    <a:cubicBezTo>
                      <a:pt x="0" y="172"/>
                      <a:pt x="0" y="172"/>
                      <a:pt x="0" y="172"/>
                    </a:cubicBezTo>
                    <a:cubicBezTo>
                      <a:pt x="0" y="190"/>
                      <a:pt x="14" y="205"/>
                      <a:pt x="32" y="205"/>
                    </a:cubicBezTo>
                    <a:cubicBezTo>
                      <a:pt x="312" y="205"/>
                      <a:pt x="312" y="205"/>
                      <a:pt x="312" y="205"/>
                    </a:cubicBezTo>
                    <a:cubicBezTo>
                      <a:pt x="329" y="205"/>
                      <a:pt x="344" y="190"/>
                      <a:pt x="344" y="172"/>
                    </a:cubicBezTo>
                    <a:cubicBezTo>
                      <a:pt x="344" y="112"/>
                      <a:pt x="344" y="112"/>
                      <a:pt x="344" y="112"/>
                    </a:cubicBezTo>
                    <a:cubicBezTo>
                      <a:pt x="344" y="62"/>
                      <a:pt x="309" y="18"/>
                      <a:pt x="260" y="6"/>
                    </a:cubicBezTo>
                    <a:moveTo>
                      <a:pt x="65" y="184"/>
                    </a:moveTo>
                    <a:cubicBezTo>
                      <a:pt x="32" y="184"/>
                      <a:pt x="32" y="184"/>
                      <a:pt x="32" y="184"/>
                    </a:cubicBezTo>
                    <a:cubicBezTo>
                      <a:pt x="25" y="184"/>
                      <a:pt x="19" y="179"/>
                      <a:pt x="19" y="172"/>
                    </a:cubicBezTo>
                    <a:cubicBezTo>
                      <a:pt x="19" y="112"/>
                      <a:pt x="19" y="112"/>
                      <a:pt x="19" y="112"/>
                    </a:cubicBezTo>
                    <a:cubicBezTo>
                      <a:pt x="19" y="79"/>
                      <a:pt x="38" y="50"/>
                      <a:pt x="65" y="34"/>
                    </a:cubicBezTo>
                    <a:lnTo>
                      <a:pt x="65" y="184"/>
                    </a:lnTo>
                    <a:close/>
                    <a:moveTo>
                      <a:pt x="324" y="172"/>
                    </a:moveTo>
                    <a:cubicBezTo>
                      <a:pt x="324" y="179"/>
                      <a:pt x="318" y="184"/>
                      <a:pt x="312" y="184"/>
                    </a:cubicBezTo>
                    <a:cubicBezTo>
                      <a:pt x="278" y="184"/>
                      <a:pt x="278" y="184"/>
                      <a:pt x="278" y="184"/>
                    </a:cubicBezTo>
                    <a:cubicBezTo>
                      <a:pt x="278" y="34"/>
                      <a:pt x="278" y="34"/>
                      <a:pt x="278" y="34"/>
                    </a:cubicBezTo>
                    <a:cubicBezTo>
                      <a:pt x="306" y="50"/>
                      <a:pt x="324" y="79"/>
                      <a:pt x="324" y="112"/>
                    </a:cubicBezTo>
                    <a:lnTo>
                      <a:pt x="324" y="17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3200" b="0" i="0" u="none" strike="noStrike" kern="0" cap="none" spc="0" normalizeH="0" baseline="0" noProof="0">
                  <a:ln>
                    <a:noFill/>
                  </a:ln>
                  <a:solidFill>
                    <a:prstClr val="black"/>
                  </a:solidFill>
                  <a:effectLst/>
                  <a:uLnTx/>
                  <a:uFillTx/>
                  <a:latin typeface="Century Gothic"/>
                  <a:ea typeface="微软雅黑"/>
                </a:endParaRPr>
              </a:p>
            </p:txBody>
          </p:sp>
        </p:grpSp>
        <p:grpSp>
          <p:nvGrpSpPr>
            <p:cNvPr id="168" name="组合 167"/>
            <p:cNvGrpSpPr/>
            <p:nvPr/>
          </p:nvGrpSpPr>
          <p:grpSpPr>
            <a:xfrm>
              <a:off x="9368343" y="4849090"/>
              <a:ext cx="1942820" cy="1131896"/>
              <a:chOff x="735918" y="3877540"/>
              <a:chExt cx="1942820" cy="1131896"/>
            </a:xfrm>
          </p:grpSpPr>
          <p:sp>
            <p:nvSpPr>
              <p:cNvPr id="169" name="文本框 168"/>
              <p:cNvSpPr txBox="1"/>
              <p:nvPr/>
            </p:nvSpPr>
            <p:spPr>
              <a:xfrm>
                <a:off x="799418" y="3877540"/>
                <a:ext cx="1815820" cy="338554"/>
              </a:xfrm>
              <a:prstGeom prst="rect">
                <a:avLst/>
              </a:prstGeom>
              <a:noFill/>
            </p:spPr>
            <p:txBody>
              <a:bodyPr wrap="square" rtlCol="0">
                <a:spAutoFit/>
              </a:bodyPr>
              <a:lstStyle/>
              <a:p>
                <a:pPr algn="ctr"/>
                <a:r>
                  <a:rPr lang="zh-CN" altLang="en-US" sz="1600" dirty="0">
                    <a:solidFill>
                      <a:prstClr val="black">
                        <a:lumMod val="65000"/>
                        <a:lumOff val="35000"/>
                      </a:prstClr>
                    </a:solidFill>
                    <a:latin typeface="微软雅黑"/>
                    <a:ea typeface="微软雅黑"/>
                  </a:rPr>
                  <a:t>添加标题</a:t>
                </a:r>
              </a:p>
            </p:txBody>
          </p:sp>
          <p:sp>
            <p:nvSpPr>
              <p:cNvPr id="170" name="文本框 169"/>
              <p:cNvSpPr txBox="1"/>
              <p:nvPr/>
            </p:nvSpPr>
            <p:spPr>
              <a:xfrm>
                <a:off x="735918" y="4147662"/>
                <a:ext cx="1942820" cy="861774"/>
              </a:xfrm>
              <a:prstGeom prst="rect">
                <a:avLst/>
              </a:prstGeom>
              <a:noFill/>
            </p:spPr>
            <p:txBody>
              <a:bodyPr wrap="square" rtlCol="0" anchor="ctr">
                <a:spAutoFit/>
              </a:bodyPr>
              <a:lstStyle/>
              <a:p>
                <a:pPr algn="ctr"/>
                <a:r>
                  <a:rPr lang="en-US" altLang="zh-CN" sz="1000" dirty="0">
                    <a:solidFill>
                      <a:prstClr val="white">
                        <a:lumMod val="65000"/>
                      </a:prstClr>
                    </a:solidFill>
                    <a:latin typeface="Century Gothic"/>
                    <a:ea typeface="Roboto" panose="02000000000000000000" pitchFamily="2" charset="0"/>
                  </a:rPr>
                  <a:t>If you are going to use a passage of </a:t>
                </a:r>
                <a:r>
                  <a:rPr lang="en-US" altLang="zh-CN" sz="1000" dirty="0" err="1">
                    <a:solidFill>
                      <a:prstClr val="white">
                        <a:lumMod val="65000"/>
                      </a:prstClr>
                    </a:solidFill>
                    <a:latin typeface="Century Gothic"/>
                    <a:ea typeface="Roboto" panose="02000000000000000000" pitchFamily="2" charset="0"/>
                  </a:rPr>
                  <a:t>Lorem</a:t>
                </a:r>
                <a:r>
                  <a:rPr lang="en-US" altLang="zh-CN" sz="1000" dirty="0">
                    <a:solidFill>
                      <a:prstClr val="white">
                        <a:lumMod val="65000"/>
                      </a:prstClr>
                    </a:solidFill>
                    <a:latin typeface="Century Gothic"/>
                    <a:ea typeface="Roboto" panose="02000000000000000000" pitchFamily="2" charset="0"/>
                  </a:rPr>
                  <a:t> </a:t>
                </a:r>
                <a:r>
                  <a:rPr lang="en-US" altLang="zh-CN" sz="1000" dirty="0" err="1">
                    <a:solidFill>
                      <a:prstClr val="white">
                        <a:lumMod val="65000"/>
                      </a:prstClr>
                    </a:solidFill>
                    <a:latin typeface="Century Gothic"/>
                    <a:ea typeface="Roboto" panose="02000000000000000000" pitchFamily="2" charset="0"/>
                  </a:rPr>
                  <a:t>Ipsum</a:t>
                </a:r>
                <a:r>
                  <a:rPr lang="en-US" altLang="zh-CN" sz="1000" dirty="0">
                    <a:solidFill>
                      <a:prstClr val="white">
                        <a:lumMod val="65000"/>
                      </a:prstClr>
                    </a:solidFill>
                    <a:latin typeface="Century Gothic"/>
                    <a:ea typeface="Roboto" panose="02000000000000000000" pitchFamily="2" charset="0"/>
                  </a:rPr>
                  <a:t>, you need to be sure there isn't anything embarrassing hidden in the middle of </a:t>
                </a:r>
                <a:r>
                  <a:rPr lang="en-US" altLang="zh-CN" sz="1000" dirty="0" err="1">
                    <a:solidFill>
                      <a:prstClr val="white">
                        <a:lumMod val="65000"/>
                      </a:prstClr>
                    </a:solidFill>
                    <a:latin typeface="Century Gothic"/>
                    <a:ea typeface="Roboto" panose="02000000000000000000" pitchFamily="2" charset="0"/>
                  </a:rPr>
                  <a:t>tex</a:t>
                </a:r>
                <a:r>
                  <a:rPr lang="id-ID" altLang="zh-CN" sz="1000" dirty="0">
                    <a:solidFill>
                      <a:prstClr val="white">
                        <a:lumMod val="65000"/>
                      </a:prstClr>
                    </a:solidFill>
                    <a:latin typeface="Century Gothic"/>
                    <a:ea typeface="Roboto" panose="02000000000000000000" pitchFamily="2" charset="0"/>
                  </a:rPr>
                  <a:t>t.</a:t>
                </a:r>
                <a:endParaRPr lang="id-ID" altLang="zh-CN" sz="1000" dirty="0">
                  <a:solidFill>
                    <a:prstClr val="white">
                      <a:lumMod val="65000"/>
                    </a:prstClr>
                  </a:solidFill>
                  <a:latin typeface="Century Gothic"/>
                  <a:ea typeface="微软雅黑"/>
                </a:endParaRPr>
              </a:p>
            </p:txBody>
          </p:sp>
        </p:grpSp>
      </p:grpSp>
      <p:sp>
        <p:nvSpPr>
          <p:cNvPr id="7" name="e7d195523061f1c0" descr="e7d195523061f1c0dc554706afe4c72a60a25314cbaece805811E654B44695D34D35691164BB3D154CCFD5D798F6FEAD99EAA8F1ADC3D4AFA5BC9ED0BB3A4B45073A038AC38E89AB54D31AA59602B9F1AF515D2DA0EBB7AB45FA3A5B4B65729FCD61772C0E8112D71FCFA6F69E6E615643061221A7D4C3A336328987F7DF8577A0567C5A47397019" hidden="1">
            <a:extLst>
              <a:ext uri="{FF2B5EF4-FFF2-40B4-BE49-F238E27FC236}">
                <a16:creationId xmlns:a16="http://schemas.microsoft.com/office/drawing/2014/main" xmlns="" id="{93793FC0-86B5-4759-8DA1-A54A8F971A5C}"/>
              </a:ext>
            </a:extLst>
          </p:cNvPr>
          <p:cNvSpPr txBox="1"/>
          <p:nvPr/>
        </p:nvSpPr>
        <p:spPr>
          <a:xfrm>
            <a:off x="-355600" y="1803400"/>
            <a:ext cx="262251" cy="1016000"/>
          </a:xfrm>
          <a:prstGeom prst="rect">
            <a:avLst/>
          </a:prstGeom>
          <a:noFill/>
        </p:spPr>
        <p:txBody>
          <a:bodyPr vert="wordArtVert" rtlCol="0">
            <a:spAutoFit/>
          </a:bodyPr>
          <a:lstStyle/>
          <a:p>
            <a:r>
              <a:rPr lang="en-US" altLang="zh-CN" sz="100"/>
              <a:t>e7d195523061f1c0dc554706afe4c72a60a25314cbaece805811E654B44695D34D35691164BB3D154CCFD5D798F6FEAD99EAA8F1ADC3D4AFA5BC9ED0BB3A4B45073A038AC38E89AB54D31AA59602B9F1AF515D2DA0EBB7AB45FA3A5B4B65729FCD61772C0E8112D71FCFA6F69E6E615643061221A7D4C3A336328987F7DF8577A0567C5A47397019</a:t>
            </a:r>
            <a:endParaRPr lang="zh-CN" altLang="en-US" sz="100"/>
          </a:p>
        </p:txBody>
      </p:sp>
    </p:spTree>
    <p:extLst>
      <p:ext uri="{BB962C8B-B14F-4D97-AF65-F5344CB8AC3E}">
        <p14:creationId xmlns:p14="http://schemas.microsoft.com/office/powerpoint/2010/main" val="124682685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strVal val="#ppt_w*0.70"/>
                                          </p:val>
                                        </p:tav>
                                        <p:tav tm="100000">
                                          <p:val>
                                            <p:strVal val="#ppt_w"/>
                                          </p:val>
                                        </p:tav>
                                      </p:tavLst>
                                    </p:anim>
                                    <p:anim calcmode="lin" valueType="num">
                                      <p:cBhvr>
                                        <p:cTn id="8" dur="500" fill="hold"/>
                                        <p:tgtEl>
                                          <p:spTgt spid="2"/>
                                        </p:tgtEl>
                                        <p:attrNameLst>
                                          <p:attrName>ppt_h</p:attrName>
                                        </p:attrNameLst>
                                      </p:cBhvr>
                                      <p:tavLst>
                                        <p:tav tm="0">
                                          <p:val>
                                            <p:strVal val="#ppt_h"/>
                                          </p:val>
                                        </p:tav>
                                        <p:tav tm="100000">
                                          <p:val>
                                            <p:strVal val="#ppt_h"/>
                                          </p:val>
                                        </p:tav>
                                      </p:tavLst>
                                    </p:anim>
                                    <p:animEffect transition="in" filter="fade">
                                      <p:cBhvr>
                                        <p:cTn id="9" dur="500"/>
                                        <p:tgtEl>
                                          <p:spTgt spid="2"/>
                                        </p:tgtEl>
                                      </p:cBhvr>
                                    </p:animEffect>
                                  </p:childTnLst>
                                </p:cTn>
                              </p:par>
                            </p:childTnLst>
                          </p:cTn>
                        </p:par>
                        <p:par>
                          <p:cTn id="10" fill="hold">
                            <p:stCondLst>
                              <p:cond delay="500"/>
                            </p:stCondLst>
                            <p:childTnLst>
                              <p:par>
                                <p:cTn id="11" presetID="22" presetClass="entr" presetSubtype="1" fill="hold" nodeType="afterEffect">
                                  <p:stCondLst>
                                    <p:cond delay="0"/>
                                  </p:stCondLst>
                                  <p:childTnLst>
                                    <p:set>
                                      <p:cBhvr>
                                        <p:cTn id="12" dur="1" fill="hold">
                                          <p:stCondLst>
                                            <p:cond delay="0"/>
                                          </p:stCondLst>
                                        </p:cTn>
                                        <p:tgtEl>
                                          <p:spTgt spid="110"/>
                                        </p:tgtEl>
                                        <p:attrNameLst>
                                          <p:attrName>style.visibility</p:attrName>
                                        </p:attrNameLst>
                                      </p:cBhvr>
                                      <p:to>
                                        <p:strVal val="visible"/>
                                      </p:to>
                                    </p:set>
                                    <p:animEffect transition="in" filter="wipe(up)">
                                      <p:cBhvr>
                                        <p:cTn id="13" dur="500"/>
                                        <p:tgtEl>
                                          <p:spTgt spid="110"/>
                                        </p:tgtEl>
                                      </p:cBhvr>
                                    </p:animEffect>
                                  </p:childTnLst>
                                </p:cTn>
                              </p:par>
                              <p:par>
                                <p:cTn id="14" presetID="22" presetClass="entr" presetSubtype="1" fill="hold" nodeType="withEffect">
                                  <p:stCondLst>
                                    <p:cond delay="100"/>
                                  </p:stCondLst>
                                  <p:childTnLst>
                                    <p:set>
                                      <p:cBhvr>
                                        <p:cTn id="15" dur="1" fill="hold">
                                          <p:stCondLst>
                                            <p:cond delay="0"/>
                                          </p:stCondLst>
                                        </p:cTn>
                                        <p:tgtEl>
                                          <p:spTgt spid="111"/>
                                        </p:tgtEl>
                                        <p:attrNameLst>
                                          <p:attrName>style.visibility</p:attrName>
                                        </p:attrNameLst>
                                      </p:cBhvr>
                                      <p:to>
                                        <p:strVal val="visible"/>
                                      </p:to>
                                    </p:set>
                                    <p:animEffect transition="in" filter="wipe(up)">
                                      <p:cBhvr>
                                        <p:cTn id="16" dur="500"/>
                                        <p:tgtEl>
                                          <p:spTgt spid="111"/>
                                        </p:tgtEl>
                                      </p:cBhvr>
                                    </p:animEffect>
                                  </p:childTnLst>
                                </p:cTn>
                              </p:par>
                              <p:par>
                                <p:cTn id="17" presetID="22" presetClass="entr" presetSubtype="1" fill="hold" nodeType="withEffect">
                                  <p:stCondLst>
                                    <p:cond delay="200"/>
                                  </p:stCondLst>
                                  <p:childTnLst>
                                    <p:set>
                                      <p:cBhvr>
                                        <p:cTn id="18" dur="1" fill="hold">
                                          <p:stCondLst>
                                            <p:cond delay="0"/>
                                          </p:stCondLst>
                                        </p:cTn>
                                        <p:tgtEl>
                                          <p:spTgt spid="112"/>
                                        </p:tgtEl>
                                        <p:attrNameLst>
                                          <p:attrName>style.visibility</p:attrName>
                                        </p:attrNameLst>
                                      </p:cBhvr>
                                      <p:to>
                                        <p:strVal val="visible"/>
                                      </p:to>
                                    </p:set>
                                    <p:animEffect transition="in" filter="wipe(up)">
                                      <p:cBhvr>
                                        <p:cTn id="19" dur="500"/>
                                        <p:tgtEl>
                                          <p:spTgt spid="112"/>
                                        </p:tgtEl>
                                      </p:cBhvr>
                                    </p:animEffect>
                                  </p:childTnLst>
                                </p:cTn>
                              </p:par>
                              <p:par>
                                <p:cTn id="20" presetID="22" presetClass="entr" presetSubtype="1" fill="hold" nodeType="withEffect">
                                  <p:stCondLst>
                                    <p:cond delay="300"/>
                                  </p:stCondLst>
                                  <p:childTnLst>
                                    <p:set>
                                      <p:cBhvr>
                                        <p:cTn id="21" dur="1" fill="hold">
                                          <p:stCondLst>
                                            <p:cond delay="0"/>
                                          </p:stCondLst>
                                        </p:cTn>
                                        <p:tgtEl>
                                          <p:spTgt spid="113"/>
                                        </p:tgtEl>
                                        <p:attrNameLst>
                                          <p:attrName>style.visibility</p:attrName>
                                        </p:attrNameLst>
                                      </p:cBhvr>
                                      <p:to>
                                        <p:strVal val="visible"/>
                                      </p:to>
                                    </p:set>
                                    <p:animEffect transition="in" filter="wipe(up)">
                                      <p:cBhvr>
                                        <p:cTn id="22" dur="500"/>
                                        <p:tgtEl>
                                          <p:spTgt spid="113"/>
                                        </p:tgtEl>
                                      </p:cBhvr>
                                    </p:animEffect>
                                  </p:childTnLst>
                                </p:cTn>
                              </p:par>
                              <p:par>
                                <p:cTn id="23" presetID="22" presetClass="entr" presetSubtype="1" fill="hold" nodeType="withEffect">
                                  <p:stCondLst>
                                    <p:cond delay="400"/>
                                  </p:stCondLst>
                                  <p:childTnLst>
                                    <p:set>
                                      <p:cBhvr>
                                        <p:cTn id="24" dur="1" fill="hold">
                                          <p:stCondLst>
                                            <p:cond delay="0"/>
                                          </p:stCondLst>
                                        </p:cTn>
                                        <p:tgtEl>
                                          <p:spTgt spid="114"/>
                                        </p:tgtEl>
                                        <p:attrNameLst>
                                          <p:attrName>style.visibility</p:attrName>
                                        </p:attrNameLst>
                                      </p:cBhvr>
                                      <p:to>
                                        <p:strVal val="visible"/>
                                      </p:to>
                                    </p:set>
                                    <p:animEffect transition="in" filter="wipe(up)">
                                      <p:cBhvr>
                                        <p:cTn id="25" dur="500"/>
                                        <p:tgtEl>
                                          <p:spTgt spid="114"/>
                                        </p:tgtEl>
                                      </p:cBhvr>
                                    </p:animEffect>
                                  </p:childTnLst>
                                </p:cTn>
                              </p:par>
                              <p:par>
                                <p:cTn id="26" presetID="10" presetClass="entr" presetSubtype="0" fill="hold" nodeType="withEffect">
                                  <p:stCondLst>
                                    <p:cond delay="0"/>
                                  </p:stCondLst>
                                  <p:childTnLst>
                                    <p:set>
                                      <p:cBhvr>
                                        <p:cTn id="27" dur="1" fill="hold">
                                          <p:stCondLst>
                                            <p:cond delay="0"/>
                                          </p:stCondLst>
                                        </p:cTn>
                                        <p:tgtEl>
                                          <p:spTgt spid="4"/>
                                        </p:tgtEl>
                                        <p:attrNameLst>
                                          <p:attrName>style.visibility</p:attrName>
                                        </p:attrNameLst>
                                      </p:cBhvr>
                                      <p:to>
                                        <p:strVal val="visible"/>
                                      </p:to>
                                    </p:set>
                                    <p:animEffect transition="in" filter="fade">
                                      <p:cBhvr>
                                        <p:cTn id="28" dur="500"/>
                                        <p:tgtEl>
                                          <p:spTgt spid="4"/>
                                        </p:tgtEl>
                                      </p:cBhvr>
                                    </p:animEffect>
                                  </p:childTnLst>
                                </p:cTn>
                              </p:par>
                              <p:par>
                                <p:cTn id="29" presetID="10" presetClass="entr" presetSubtype="0" fill="hold" nodeType="withEffect">
                                  <p:stCondLst>
                                    <p:cond delay="100"/>
                                  </p:stCondLst>
                                  <p:childTnLst>
                                    <p:set>
                                      <p:cBhvr>
                                        <p:cTn id="30" dur="1" fill="hold">
                                          <p:stCondLst>
                                            <p:cond delay="0"/>
                                          </p:stCondLst>
                                        </p:cTn>
                                        <p:tgtEl>
                                          <p:spTgt spid="5"/>
                                        </p:tgtEl>
                                        <p:attrNameLst>
                                          <p:attrName>style.visibility</p:attrName>
                                        </p:attrNameLst>
                                      </p:cBhvr>
                                      <p:to>
                                        <p:strVal val="visible"/>
                                      </p:to>
                                    </p:set>
                                    <p:animEffect transition="in" filter="fade">
                                      <p:cBhvr>
                                        <p:cTn id="31" dur="500"/>
                                        <p:tgtEl>
                                          <p:spTgt spid="5"/>
                                        </p:tgtEl>
                                      </p:cBhvr>
                                    </p:animEffect>
                                  </p:childTnLst>
                                </p:cTn>
                              </p:par>
                              <p:par>
                                <p:cTn id="32" presetID="10" presetClass="entr" presetSubtype="0" fill="hold" nodeType="withEffect">
                                  <p:stCondLst>
                                    <p:cond delay="200"/>
                                  </p:stCondLst>
                                  <p:childTnLst>
                                    <p:set>
                                      <p:cBhvr>
                                        <p:cTn id="33" dur="1" fill="hold">
                                          <p:stCondLst>
                                            <p:cond delay="0"/>
                                          </p:stCondLst>
                                        </p:cTn>
                                        <p:tgtEl>
                                          <p:spTgt spid="6"/>
                                        </p:tgtEl>
                                        <p:attrNameLst>
                                          <p:attrName>style.visibility</p:attrName>
                                        </p:attrNameLst>
                                      </p:cBhvr>
                                      <p:to>
                                        <p:strVal val="visible"/>
                                      </p:to>
                                    </p:set>
                                    <p:animEffect transition="in" filter="fade">
                                      <p:cBhvr>
                                        <p:cTn id="34" dur="500"/>
                                        <p:tgtEl>
                                          <p:spTgt spid="6"/>
                                        </p:tgtEl>
                                      </p:cBhvr>
                                    </p:animEffect>
                                  </p:childTnLst>
                                </p:cTn>
                              </p:par>
                              <p:par>
                                <p:cTn id="35" presetID="10" presetClass="entr" presetSubtype="0" fill="hold" nodeType="withEffect">
                                  <p:stCondLst>
                                    <p:cond delay="300"/>
                                  </p:stCondLst>
                                  <p:childTnLst>
                                    <p:set>
                                      <p:cBhvr>
                                        <p:cTn id="36" dur="1" fill="hold">
                                          <p:stCondLst>
                                            <p:cond delay="0"/>
                                          </p:stCondLst>
                                        </p:cTn>
                                        <p:tgtEl>
                                          <p:spTgt spid="8"/>
                                        </p:tgtEl>
                                        <p:attrNameLst>
                                          <p:attrName>style.visibility</p:attrName>
                                        </p:attrNameLst>
                                      </p:cBhvr>
                                      <p:to>
                                        <p:strVal val="visible"/>
                                      </p:to>
                                    </p:set>
                                    <p:animEffect transition="in" filter="fade">
                                      <p:cBhvr>
                                        <p:cTn id="37" dur="500"/>
                                        <p:tgtEl>
                                          <p:spTgt spid="8"/>
                                        </p:tgtEl>
                                      </p:cBhvr>
                                    </p:animEffect>
                                  </p:childTnLst>
                                </p:cTn>
                              </p:par>
                              <p:par>
                                <p:cTn id="38" presetID="10" presetClass="entr" presetSubtype="0" fill="hold" nodeType="withEffect">
                                  <p:stCondLst>
                                    <p:cond delay="400"/>
                                  </p:stCondLst>
                                  <p:childTnLst>
                                    <p:set>
                                      <p:cBhvr>
                                        <p:cTn id="39" dur="1" fill="hold">
                                          <p:stCondLst>
                                            <p:cond delay="0"/>
                                          </p:stCondLst>
                                        </p:cTn>
                                        <p:tgtEl>
                                          <p:spTgt spid="9"/>
                                        </p:tgtEl>
                                        <p:attrNameLst>
                                          <p:attrName>style.visibility</p:attrName>
                                        </p:attrNameLst>
                                      </p:cBhvr>
                                      <p:to>
                                        <p:strVal val="visible"/>
                                      </p:to>
                                    </p:set>
                                    <p:animEffect transition="in" filter="fade">
                                      <p:cBhvr>
                                        <p:cTn id="40"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9" name="组合 88" descr="e7d195523061f1c0dc554706afe4c72a60a25314cbaece805811E654B44695D34D35691164BB3D154CCFD5D798F6FEAD99EAA8F1ADC3D4AFA5BC9ED0BB3A4B45073A038AC38E89AB54D31AA59602B9F1AF515D2DA0EBB7AB45FA3A5B4B65729FCD61772C0E8112D71FCFA6F69E6E615643061221A7D4C3A336328987F7DF8577A0567C5A47397019"/>
          <p:cNvGrpSpPr/>
          <p:nvPr/>
        </p:nvGrpSpPr>
        <p:grpSpPr>
          <a:xfrm>
            <a:off x="-25037" y="0"/>
            <a:ext cx="12247825" cy="6856171"/>
            <a:chOff x="-25037" y="0"/>
            <a:chExt cx="12247825" cy="6856171"/>
          </a:xfrm>
        </p:grpSpPr>
        <p:grpSp>
          <p:nvGrpSpPr>
            <p:cNvPr id="88" name="组合 87"/>
            <p:cNvGrpSpPr/>
            <p:nvPr/>
          </p:nvGrpSpPr>
          <p:grpSpPr>
            <a:xfrm>
              <a:off x="-25037" y="6296365"/>
              <a:ext cx="3619030" cy="559806"/>
              <a:chOff x="-25037" y="6296365"/>
              <a:chExt cx="3619030" cy="559806"/>
            </a:xfrm>
          </p:grpSpPr>
          <p:sp>
            <p:nvSpPr>
              <p:cNvPr id="68" name="Freeform 51"/>
              <p:cNvSpPr>
                <a:spLocks/>
              </p:cNvSpPr>
              <p:nvPr/>
            </p:nvSpPr>
            <p:spPr bwMode="auto">
              <a:xfrm>
                <a:off x="1830901" y="6613456"/>
                <a:ext cx="1763092" cy="242715"/>
              </a:xfrm>
              <a:custGeom>
                <a:avLst/>
                <a:gdLst>
                  <a:gd name="T0" fmla="*/ 7572 w 7572"/>
                  <a:gd name="T1" fmla="*/ 1042 h 1042"/>
                  <a:gd name="T2" fmla="*/ 2545 w 7572"/>
                  <a:gd name="T3" fmla="*/ 146 h 1042"/>
                  <a:gd name="T4" fmla="*/ 0 w 7572"/>
                  <a:gd name="T5" fmla="*/ 1042 h 1042"/>
                  <a:gd name="T6" fmla="*/ 7572 w 7572"/>
                  <a:gd name="T7" fmla="*/ 1042 h 1042"/>
                </a:gdLst>
                <a:ahLst/>
                <a:cxnLst>
                  <a:cxn ang="0">
                    <a:pos x="T0" y="T1"/>
                  </a:cxn>
                  <a:cxn ang="0">
                    <a:pos x="T2" y="T3"/>
                  </a:cxn>
                  <a:cxn ang="0">
                    <a:pos x="T4" y="T5"/>
                  </a:cxn>
                  <a:cxn ang="0">
                    <a:pos x="T6" y="T7"/>
                  </a:cxn>
                </a:cxnLst>
                <a:rect l="0" t="0" r="r" b="b"/>
                <a:pathLst>
                  <a:path w="7572" h="1042">
                    <a:moveTo>
                      <a:pt x="7572" y="1042"/>
                    </a:moveTo>
                    <a:cubicBezTo>
                      <a:pt x="7572" y="1042"/>
                      <a:pt x="4451" y="0"/>
                      <a:pt x="2545" y="146"/>
                    </a:cubicBezTo>
                    <a:cubicBezTo>
                      <a:pt x="2545" y="146"/>
                      <a:pt x="924" y="214"/>
                      <a:pt x="0" y="1042"/>
                    </a:cubicBezTo>
                    <a:lnTo>
                      <a:pt x="7572" y="1042"/>
                    </a:lnTo>
                    <a:close/>
                  </a:path>
                </a:pathLst>
              </a:custGeom>
              <a:solidFill>
                <a:srgbClr val="98C03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9" name="Freeform 52"/>
              <p:cNvSpPr>
                <a:spLocks/>
              </p:cNvSpPr>
              <p:nvPr/>
            </p:nvSpPr>
            <p:spPr bwMode="auto">
              <a:xfrm>
                <a:off x="-25037" y="6757126"/>
                <a:ext cx="372006" cy="99045"/>
              </a:xfrm>
              <a:custGeom>
                <a:avLst/>
                <a:gdLst>
                  <a:gd name="T0" fmla="*/ 0 w 3001"/>
                  <a:gd name="T1" fmla="*/ 799 h 799"/>
                  <a:gd name="T2" fmla="*/ 0 w 3001"/>
                  <a:gd name="T3" fmla="*/ 0 h 799"/>
                  <a:gd name="T4" fmla="*/ 3001 w 3001"/>
                  <a:gd name="T5" fmla="*/ 117 h 799"/>
                  <a:gd name="T6" fmla="*/ 1910 w 3001"/>
                  <a:gd name="T7" fmla="*/ 799 h 799"/>
                  <a:gd name="T8" fmla="*/ 0 w 3001"/>
                  <a:gd name="T9" fmla="*/ 799 h 799"/>
                </a:gdLst>
                <a:ahLst/>
                <a:cxnLst>
                  <a:cxn ang="0">
                    <a:pos x="T0" y="T1"/>
                  </a:cxn>
                  <a:cxn ang="0">
                    <a:pos x="T2" y="T3"/>
                  </a:cxn>
                  <a:cxn ang="0">
                    <a:pos x="T4" y="T5"/>
                  </a:cxn>
                  <a:cxn ang="0">
                    <a:pos x="T6" y="T7"/>
                  </a:cxn>
                  <a:cxn ang="0">
                    <a:pos x="T8" y="T9"/>
                  </a:cxn>
                </a:cxnLst>
                <a:rect l="0" t="0" r="r" b="b"/>
                <a:pathLst>
                  <a:path w="3001" h="799">
                    <a:moveTo>
                      <a:pt x="0" y="799"/>
                    </a:moveTo>
                    <a:lnTo>
                      <a:pt x="0" y="0"/>
                    </a:lnTo>
                    <a:lnTo>
                      <a:pt x="3001" y="117"/>
                    </a:lnTo>
                    <a:lnTo>
                      <a:pt x="1910" y="799"/>
                    </a:lnTo>
                    <a:lnTo>
                      <a:pt x="0" y="799"/>
                    </a:lnTo>
                    <a:close/>
                  </a:path>
                </a:pathLst>
              </a:custGeom>
              <a:solidFill>
                <a:srgbClr val="DB465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0" name="Freeform 53"/>
              <p:cNvSpPr>
                <a:spLocks/>
              </p:cNvSpPr>
              <p:nvPr/>
            </p:nvSpPr>
            <p:spPr bwMode="auto">
              <a:xfrm>
                <a:off x="168465" y="6296365"/>
                <a:ext cx="2964642" cy="559806"/>
              </a:xfrm>
              <a:custGeom>
                <a:avLst/>
                <a:gdLst>
                  <a:gd name="T0" fmla="*/ 10753 w 12733"/>
                  <a:gd name="T1" fmla="*/ 1176 h 2404"/>
                  <a:gd name="T2" fmla="*/ 5292 w 12733"/>
                  <a:gd name="T3" fmla="*/ 684 h 2404"/>
                  <a:gd name="T4" fmla="*/ 0 w 12733"/>
                  <a:gd name="T5" fmla="*/ 2404 h 2404"/>
                  <a:gd name="T6" fmla="*/ 3906 w 12733"/>
                  <a:gd name="T7" fmla="*/ 2404 h 2404"/>
                  <a:gd name="T8" fmla="*/ 7578 w 12733"/>
                  <a:gd name="T9" fmla="*/ 1348 h 2404"/>
                  <a:gd name="T10" fmla="*/ 10920 w 12733"/>
                  <a:gd name="T11" fmla="*/ 2404 h 2404"/>
                  <a:gd name="T12" fmla="*/ 12733 w 12733"/>
                  <a:gd name="T13" fmla="*/ 2404 h 2404"/>
                  <a:gd name="T14" fmla="*/ 10753 w 12733"/>
                  <a:gd name="T15" fmla="*/ 1176 h 24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733" h="2404">
                    <a:moveTo>
                      <a:pt x="10753" y="1176"/>
                    </a:moveTo>
                    <a:cubicBezTo>
                      <a:pt x="7884" y="0"/>
                      <a:pt x="5292" y="684"/>
                      <a:pt x="5292" y="684"/>
                    </a:cubicBezTo>
                    <a:cubicBezTo>
                      <a:pt x="2328" y="1104"/>
                      <a:pt x="0" y="2404"/>
                      <a:pt x="0" y="2404"/>
                    </a:cubicBezTo>
                    <a:cubicBezTo>
                      <a:pt x="3906" y="2404"/>
                      <a:pt x="3906" y="2404"/>
                      <a:pt x="3906" y="2404"/>
                    </a:cubicBezTo>
                    <a:cubicBezTo>
                      <a:pt x="5256" y="1702"/>
                      <a:pt x="7578" y="1348"/>
                      <a:pt x="7578" y="1348"/>
                    </a:cubicBezTo>
                    <a:cubicBezTo>
                      <a:pt x="9924" y="928"/>
                      <a:pt x="10920" y="2404"/>
                      <a:pt x="10920" y="2404"/>
                    </a:cubicBezTo>
                    <a:cubicBezTo>
                      <a:pt x="12733" y="2404"/>
                      <a:pt x="12733" y="2404"/>
                      <a:pt x="12733" y="2404"/>
                    </a:cubicBezTo>
                    <a:cubicBezTo>
                      <a:pt x="12433" y="2001"/>
                      <a:pt x="10753" y="1176"/>
                      <a:pt x="10753" y="1176"/>
                    </a:cubicBezTo>
                    <a:close/>
                  </a:path>
                </a:pathLst>
              </a:custGeom>
              <a:solidFill>
                <a:srgbClr val="5EBBD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1" name="Freeform 54"/>
              <p:cNvSpPr>
                <a:spLocks/>
              </p:cNvSpPr>
              <p:nvPr/>
            </p:nvSpPr>
            <p:spPr bwMode="auto">
              <a:xfrm>
                <a:off x="2145265" y="6558542"/>
                <a:ext cx="930324" cy="244574"/>
              </a:xfrm>
              <a:custGeom>
                <a:avLst/>
                <a:gdLst>
                  <a:gd name="T0" fmla="*/ 0 w 3996"/>
                  <a:gd name="T1" fmla="*/ 150 h 1050"/>
                  <a:gd name="T2" fmla="*/ 3996 w 3996"/>
                  <a:gd name="T3" fmla="*/ 1050 h 1050"/>
                  <a:gd name="T4" fmla="*/ 1746 w 3996"/>
                  <a:gd name="T5" fmla="*/ 666 h 1050"/>
                  <a:gd name="T6" fmla="*/ 0 w 3996"/>
                  <a:gd name="T7" fmla="*/ 150 h 1050"/>
                </a:gdLst>
                <a:ahLst/>
                <a:cxnLst>
                  <a:cxn ang="0">
                    <a:pos x="T0" y="T1"/>
                  </a:cxn>
                  <a:cxn ang="0">
                    <a:pos x="T2" y="T3"/>
                  </a:cxn>
                  <a:cxn ang="0">
                    <a:pos x="T4" y="T5"/>
                  </a:cxn>
                  <a:cxn ang="0">
                    <a:pos x="T6" y="T7"/>
                  </a:cxn>
                </a:cxnLst>
                <a:rect l="0" t="0" r="r" b="b"/>
                <a:pathLst>
                  <a:path w="3996" h="1050">
                    <a:moveTo>
                      <a:pt x="0" y="150"/>
                    </a:moveTo>
                    <a:cubicBezTo>
                      <a:pt x="0" y="150"/>
                      <a:pt x="2412" y="0"/>
                      <a:pt x="3996" y="1050"/>
                    </a:cubicBezTo>
                    <a:cubicBezTo>
                      <a:pt x="3996" y="1050"/>
                      <a:pt x="2394" y="612"/>
                      <a:pt x="1746" y="666"/>
                    </a:cubicBezTo>
                    <a:cubicBezTo>
                      <a:pt x="1746" y="666"/>
                      <a:pt x="840" y="72"/>
                      <a:pt x="0" y="150"/>
                    </a:cubicBezTo>
                    <a:close/>
                  </a:path>
                </a:pathLst>
              </a:custGeom>
              <a:solidFill>
                <a:srgbClr val="086DB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2" name="Freeform 55"/>
              <p:cNvSpPr>
                <a:spLocks/>
              </p:cNvSpPr>
              <p:nvPr/>
            </p:nvSpPr>
            <p:spPr bwMode="auto">
              <a:xfrm>
                <a:off x="2551732" y="6680147"/>
                <a:ext cx="581375" cy="176024"/>
              </a:xfrm>
              <a:custGeom>
                <a:avLst/>
                <a:gdLst>
                  <a:gd name="T0" fmla="*/ 684 w 2497"/>
                  <a:gd name="T1" fmla="*/ 756 h 756"/>
                  <a:gd name="T2" fmla="*/ 0 w 2497"/>
                  <a:gd name="T3" fmla="*/ 144 h 756"/>
                  <a:gd name="T4" fmla="*/ 2250 w 2497"/>
                  <a:gd name="T5" fmla="*/ 528 h 756"/>
                  <a:gd name="T6" fmla="*/ 2497 w 2497"/>
                  <a:gd name="T7" fmla="*/ 756 h 756"/>
                  <a:gd name="T8" fmla="*/ 684 w 2497"/>
                  <a:gd name="T9" fmla="*/ 756 h 756"/>
                </a:gdLst>
                <a:ahLst/>
                <a:cxnLst>
                  <a:cxn ang="0">
                    <a:pos x="T0" y="T1"/>
                  </a:cxn>
                  <a:cxn ang="0">
                    <a:pos x="T2" y="T3"/>
                  </a:cxn>
                  <a:cxn ang="0">
                    <a:pos x="T4" y="T5"/>
                  </a:cxn>
                  <a:cxn ang="0">
                    <a:pos x="T6" y="T7"/>
                  </a:cxn>
                  <a:cxn ang="0">
                    <a:pos x="T8" y="T9"/>
                  </a:cxn>
                </a:cxnLst>
                <a:rect l="0" t="0" r="r" b="b"/>
                <a:pathLst>
                  <a:path w="2497" h="756">
                    <a:moveTo>
                      <a:pt x="684" y="756"/>
                    </a:moveTo>
                    <a:cubicBezTo>
                      <a:pt x="684" y="756"/>
                      <a:pt x="150" y="174"/>
                      <a:pt x="0" y="144"/>
                    </a:cubicBezTo>
                    <a:cubicBezTo>
                      <a:pt x="0" y="144"/>
                      <a:pt x="906" y="0"/>
                      <a:pt x="2250" y="528"/>
                    </a:cubicBezTo>
                    <a:cubicBezTo>
                      <a:pt x="2497" y="756"/>
                      <a:pt x="2497" y="756"/>
                      <a:pt x="2497" y="756"/>
                    </a:cubicBezTo>
                    <a:lnTo>
                      <a:pt x="684" y="756"/>
                    </a:lnTo>
                    <a:close/>
                  </a:path>
                </a:pathLst>
              </a:custGeom>
              <a:solidFill>
                <a:srgbClr val="168BC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3" name="Freeform 56"/>
              <p:cNvSpPr>
                <a:spLocks/>
              </p:cNvSpPr>
              <p:nvPr/>
            </p:nvSpPr>
            <p:spPr bwMode="auto">
              <a:xfrm>
                <a:off x="168465" y="6467679"/>
                <a:ext cx="1152462" cy="388492"/>
              </a:xfrm>
              <a:custGeom>
                <a:avLst/>
                <a:gdLst>
                  <a:gd name="T0" fmla="*/ 4950 w 4950"/>
                  <a:gd name="T1" fmla="*/ 0 h 1668"/>
                  <a:gd name="T2" fmla="*/ 1974 w 4950"/>
                  <a:gd name="T3" fmla="*/ 1668 h 1668"/>
                  <a:gd name="T4" fmla="*/ 0 w 4950"/>
                  <a:gd name="T5" fmla="*/ 1668 h 1668"/>
                  <a:gd name="T6" fmla="*/ 4950 w 4950"/>
                  <a:gd name="T7" fmla="*/ 0 h 1668"/>
                </a:gdLst>
                <a:ahLst/>
                <a:cxnLst>
                  <a:cxn ang="0">
                    <a:pos x="T0" y="T1"/>
                  </a:cxn>
                  <a:cxn ang="0">
                    <a:pos x="T2" y="T3"/>
                  </a:cxn>
                  <a:cxn ang="0">
                    <a:pos x="T4" y="T5"/>
                  </a:cxn>
                  <a:cxn ang="0">
                    <a:pos x="T6" y="T7"/>
                  </a:cxn>
                </a:cxnLst>
                <a:rect l="0" t="0" r="r" b="b"/>
                <a:pathLst>
                  <a:path w="4950" h="1668">
                    <a:moveTo>
                      <a:pt x="4950" y="0"/>
                    </a:moveTo>
                    <a:cubicBezTo>
                      <a:pt x="4950" y="0"/>
                      <a:pt x="2796" y="756"/>
                      <a:pt x="1974" y="1668"/>
                    </a:cubicBezTo>
                    <a:cubicBezTo>
                      <a:pt x="0" y="1668"/>
                      <a:pt x="0" y="1668"/>
                      <a:pt x="0" y="1668"/>
                    </a:cubicBezTo>
                    <a:cubicBezTo>
                      <a:pt x="0" y="1668"/>
                      <a:pt x="2196" y="462"/>
                      <a:pt x="4950" y="0"/>
                    </a:cubicBezTo>
                    <a:close/>
                  </a:path>
                </a:pathLst>
              </a:custGeom>
              <a:solidFill>
                <a:srgbClr val="84C5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4" name="Freeform 57"/>
              <p:cNvSpPr>
                <a:spLocks/>
              </p:cNvSpPr>
              <p:nvPr/>
            </p:nvSpPr>
            <p:spPr bwMode="auto">
              <a:xfrm>
                <a:off x="-25037" y="6497553"/>
                <a:ext cx="769795" cy="300109"/>
              </a:xfrm>
              <a:custGeom>
                <a:avLst/>
                <a:gdLst>
                  <a:gd name="T0" fmla="*/ 0 w 3306"/>
                  <a:gd name="T1" fmla="*/ 455 h 1289"/>
                  <a:gd name="T2" fmla="*/ 3306 w 3306"/>
                  <a:gd name="T3" fmla="*/ 499 h 1289"/>
                  <a:gd name="T4" fmla="*/ 1434 w 3306"/>
                  <a:gd name="T5" fmla="*/ 1242 h 1289"/>
                  <a:gd name="T6" fmla="*/ 0 w 3306"/>
                  <a:gd name="T7" fmla="*/ 1115 h 1289"/>
                  <a:gd name="T8" fmla="*/ 0 w 3306"/>
                  <a:gd name="T9" fmla="*/ 455 h 1289"/>
                </a:gdLst>
                <a:ahLst/>
                <a:cxnLst>
                  <a:cxn ang="0">
                    <a:pos x="T0" y="T1"/>
                  </a:cxn>
                  <a:cxn ang="0">
                    <a:pos x="T2" y="T3"/>
                  </a:cxn>
                  <a:cxn ang="0">
                    <a:pos x="T4" y="T5"/>
                  </a:cxn>
                  <a:cxn ang="0">
                    <a:pos x="T6" y="T7"/>
                  </a:cxn>
                  <a:cxn ang="0">
                    <a:pos x="T8" y="T9"/>
                  </a:cxn>
                </a:cxnLst>
                <a:rect l="0" t="0" r="r" b="b"/>
                <a:pathLst>
                  <a:path w="3306" h="1289">
                    <a:moveTo>
                      <a:pt x="0" y="455"/>
                    </a:moveTo>
                    <a:cubicBezTo>
                      <a:pt x="0" y="455"/>
                      <a:pt x="1368" y="0"/>
                      <a:pt x="3306" y="499"/>
                    </a:cubicBezTo>
                    <a:cubicBezTo>
                      <a:pt x="1434" y="1242"/>
                      <a:pt x="1434" y="1242"/>
                      <a:pt x="1434" y="1242"/>
                    </a:cubicBezTo>
                    <a:cubicBezTo>
                      <a:pt x="1434" y="1242"/>
                      <a:pt x="643" y="1289"/>
                      <a:pt x="0" y="1115"/>
                    </a:cubicBezTo>
                    <a:lnTo>
                      <a:pt x="0" y="455"/>
                    </a:lnTo>
                    <a:close/>
                  </a:path>
                </a:pathLst>
              </a:custGeom>
              <a:solidFill>
                <a:srgbClr val="DE667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5" name="Freeform 58"/>
              <p:cNvSpPr>
                <a:spLocks/>
              </p:cNvSpPr>
              <p:nvPr/>
            </p:nvSpPr>
            <p:spPr bwMode="auto">
              <a:xfrm>
                <a:off x="1464846" y="6624737"/>
                <a:ext cx="958587" cy="231434"/>
              </a:xfrm>
              <a:custGeom>
                <a:avLst/>
                <a:gdLst>
                  <a:gd name="T0" fmla="*/ 0 w 4117"/>
                  <a:gd name="T1" fmla="*/ 994 h 994"/>
                  <a:gd name="T2" fmla="*/ 4117 w 4117"/>
                  <a:gd name="T3" fmla="*/ 98 h 994"/>
                  <a:gd name="T4" fmla="*/ 1572 w 4117"/>
                  <a:gd name="T5" fmla="*/ 994 h 994"/>
                  <a:gd name="T6" fmla="*/ 0 w 4117"/>
                  <a:gd name="T7" fmla="*/ 994 h 994"/>
                </a:gdLst>
                <a:ahLst/>
                <a:cxnLst>
                  <a:cxn ang="0">
                    <a:pos x="T0" y="T1"/>
                  </a:cxn>
                  <a:cxn ang="0">
                    <a:pos x="T2" y="T3"/>
                  </a:cxn>
                  <a:cxn ang="0">
                    <a:pos x="T4" y="T5"/>
                  </a:cxn>
                  <a:cxn ang="0">
                    <a:pos x="T6" y="T7"/>
                  </a:cxn>
                </a:cxnLst>
                <a:rect l="0" t="0" r="r" b="b"/>
                <a:pathLst>
                  <a:path w="4117" h="994">
                    <a:moveTo>
                      <a:pt x="0" y="994"/>
                    </a:moveTo>
                    <a:cubicBezTo>
                      <a:pt x="0" y="994"/>
                      <a:pt x="1760" y="0"/>
                      <a:pt x="4117" y="98"/>
                    </a:cubicBezTo>
                    <a:cubicBezTo>
                      <a:pt x="4117" y="98"/>
                      <a:pt x="2748" y="166"/>
                      <a:pt x="1572" y="994"/>
                    </a:cubicBezTo>
                    <a:lnTo>
                      <a:pt x="0" y="994"/>
                    </a:lnTo>
                    <a:close/>
                  </a:path>
                </a:pathLst>
              </a:custGeom>
              <a:solidFill>
                <a:srgbClr val="559A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3" name="组合 2"/>
            <p:cNvGrpSpPr/>
            <p:nvPr/>
          </p:nvGrpSpPr>
          <p:grpSpPr>
            <a:xfrm flipV="1">
              <a:off x="8801100" y="0"/>
              <a:ext cx="3421688" cy="647837"/>
              <a:chOff x="560928" y="4648200"/>
              <a:chExt cx="11661860" cy="2207971"/>
            </a:xfrm>
          </p:grpSpPr>
          <p:sp>
            <p:nvSpPr>
              <p:cNvPr id="78" name="Freeform 50"/>
              <p:cNvSpPr>
                <a:spLocks/>
              </p:cNvSpPr>
              <p:nvPr/>
            </p:nvSpPr>
            <p:spPr bwMode="auto">
              <a:xfrm>
                <a:off x="8435977" y="4648200"/>
                <a:ext cx="3786811" cy="1985747"/>
              </a:xfrm>
              <a:custGeom>
                <a:avLst/>
                <a:gdLst>
                  <a:gd name="T0" fmla="*/ 0 w 5371"/>
                  <a:gd name="T1" fmla="*/ 2116 h 2816"/>
                  <a:gd name="T2" fmla="*/ 5371 w 5371"/>
                  <a:gd name="T3" fmla="*/ 1649 h 2816"/>
                  <a:gd name="T4" fmla="*/ 5371 w 5371"/>
                  <a:gd name="T5" fmla="*/ 2816 h 2816"/>
                  <a:gd name="T6" fmla="*/ 583 w 5371"/>
                  <a:gd name="T7" fmla="*/ 2434 h 2816"/>
                  <a:gd name="T8" fmla="*/ 0 w 5371"/>
                  <a:gd name="T9" fmla="*/ 2116 h 2816"/>
                </a:gdLst>
                <a:ahLst/>
                <a:cxnLst>
                  <a:cxn ang="0">
                    <a:pos x="T0" y="T1"/>
                  </a:cxn>
                  <a:cxn ang="0">
                    <a:pos x="T2" y="T3"/>
                  </a:cxn>
                  <a:cxn ang="0">
                    <a:pos x="T4" y="T5"/>
                  </a:cxn>
                  <a:cxn ang="0">
                    <a:pos x="T6" y="T7"/>
                  </a:cxn>
                  <a:cxn ang="0">
                    <a:pos x="T8" y="T9"/>
                  </a:cxn>
                </a:cxnLst>
                <a:rect l="0" t="0" r="r" b="b"/>
                <a:pathLst>
                  <a:path w="5371" h="2816">
                    <a:moveTo>
                      <a:pt x="0" y="2116"/>
                    </a:moveTo>
                    <a:cubicBezTo>
                      <a:pt x="0" y="2116"/>
                      <a:pt x="2088" y="0"/>
                      <a:pt x="5371" y="1649"/>
                    </a:cubicBezTo>
                    <a:cubicBezTo>
                      <a:pt x="5371" y="2816"/>
                      <a:pt x="5371" y="2816"/>
                      <a:pt x="5371" y="2816"/>
                    </a:cubicBezTo>
                    <a:cubicBezTo>
                      <a:pt x="5371" y="2816"/>
                      <a:pt x="3299" y="1233"/>
                      <a:pt x="583" y="2434"/>
                    </a:cubicBezTo>
                    <a:lnTo>
                      <a:pt x="0" y="2116"/>
                    </a:lnTo>
                    <a:close/>
                  </a:path>
                </a:pathLst>
              </a:custGeom>
              <a:solidFill>
                <a:srgbClr val="F3CC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9" name="Freeform 51"/>
              <p:cNvSpPr>
                <a:spLocks/>
              </p:cNvSpPr>
              <p:nvPr/>
            </p:nvSpPr>
            <p:spPr bwMode="auto">
              <a:xfrm>
                <a:off x="5595118" y="6121182"/>
                <a:ext cx="5338998" cy="734989"/>
              </a:xfrm>
              <a:custGeom>
                <a:avLst/>
                <a:gdLst>
                  <a:gd name="T0" fmla="*/ 7572 w 7572"/>
                  <a:gd name="T1" fmla="*/ 1042 h 1042"/>
                  <a:gd name="T2" fmla="*/ 2545 w 7572"/>
                  <a:gd name="T3" fmla="*/ 146 h 1042"/>
                  <a:gd name="T4" fmla="*/ 0 w 7572"/>
                  <a:gd name="T5" fmla="*/ 1042 h 1042"/>
                  <a:gd name="T6" fmla="*/ 7572 w 7572"/>
                  <a:gd name="T7" fmla="*/ 1042 h 1042"/>
                </a:gdLst>
                <a:ahLst/>
                <a:cxnLst>
                  <a:cxn ang="0">
                    <a:pos x="T0" y="T1"/>
                  </a:cxn>
                  <a:cxn ang="0">
                    <a:pos x="T2" y="T3"/>
                  </a:cxn>
                  <a:cxn ang="0">
                    <a:pos x="T4" y="T5"/>
                  </a:cxn>
                  <a:cxn ang="0">
                    <a:pos x="T6" y="T7"/>
                  </a:cxn>
                </a:cxnLst>
                <a:rect l="0" t="0" r="r" b="b"/>
                <a:pathLst>
                  <a:path w="7572" h="1042">
                    <a:moveTo>
                      <a:pt x="7572" y="1042"/>
                    </a:moveTo>
                    <a:cubicBezTo>
                      <a:pt x="7572" y="1042"/>
                      <a:pt x="4451" y="0"/>
                      <a:pt x="2545" y="146"/>
                    </a:cubicBezTo>
                    <a:cubicBezTo>
                      <a:pt x="2545" y="146"/>
                      <a:pt x="924" y="214"/>
                      <a:pt x="0" y="1042"/>
                    </a:cubicBezTo>
                    <a:lnTo>
                      <a:pt x="7572" y="1042"/>
                    </a:lnTo>
                    <a:close/>
                  </a:path>
                </a:pathLst>
              </a:custGeom>
              <a:solidFill>
                <a:srgbClr val="98C03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0" name="Freeform 53"/>
              <p:cNvSpPr>
                <a:spLocks/>
              </p:cNvSpPr>
              <p:nvPr/>
            </p:nvSpPr>
            <p:spPr bwMode="auto">
              <a:xfrm>
                <a:off x="560928" y="5160966"/>
                <a:ext cx="8977534" cy="1695205"/>
              </a:xfrm>
              <a:custGeom>
                <a:avLst/>
                <a:gdLst>
                  <a:gd name="T0" fmla="*/ 10753 w 12733"/>
                  <a:gd name="T1" fmla="*/ 1176 h 2404"/>
                  <a:gd name="T2" fmla="*/ 5292 w 12733"/>
                  <a:gd name="T3" fmla="*/ 684 h 2404"/>
                  <a:gd name="T4" fmla="*/ 0 w 12733"/>
                  <a:gd name="T5" fmla="*/ 2404 h 2404"/>
                  <a:gd name="T6" fmla="*/ 3906 w 12733"/>
                  <a:gd name="T7" fmla="*/ 2404 h 2404"/>
                  <a:gd name="T8" fmla="*/ 7578 w 12733"/>
                  <a:gd name="T9" fmla="*/ 1348 h 2404"/>
                  <a:gd name="T10" fmla="*/ 10920 w 12733"/>
                  <a:gd name="T11" fmla="*/ 2404 h 2404"/>
                  <a:gd name="T12" fmla="*/ 12733 w 12733"/>
                  <a:gd name="T13" fmla="*/ 2404 h 2404"/>
                  <a:gd name="T14" fmla="*/ 10753 w 12733"/>
                  <a:gd name="T15" fmla="*/ 1176 h 24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733" h="2404">
                    <a:moveTo>
                      <a:pt x="10753" y="1176"/>
                    </a:moveTo>
                    <a:cubicBezTo>
                      <a:pt x="7884" y="0"/>
                      <a:pt x="5292" y="684"/>
                      <a:pt x="5292" y="684"/>
                    </a:cubicBezTo>
                    <a:cubicBezTo>
                      <a:pt x="2328" y="1104"/>
                      <a:pt x="0" y="2404"/>
                      <a:pt x="0" y="2404"/>
                    </a:cubicBezTo>
                    <a:cubicBezTo>
                      <a:pt x="3906" y="2404"/>
                      <a:pt x="3906" y="2404"/>
                      <a:pt x="3906" y="2404"/>
                    </a:cubicBezTo>
                    <a:cubicBezTo>
                      <a:pt x="5256" y="1702"/>
                      <a:pt x="7578" y="1348"/>
                      <a:pt x="7578" y="1348"/>
                    </a:cubicBezTo>
                    <a:cubicBezTo>
                      <a:pt x="9924" y="928"/>
                      <a:pt x="10920" y="2404"/>
                      <a:pt x="10920" y="2404"/>
                    </a:cubicBezTo>
                    <a:cubicBezTo>
                      <a:pt x="12733" y="2404"/>
                      <a:pt x="12733" y="2404"/>
                      <a:pt x="12733" y="2404"/>
                    </a:cubicBezTo>
                    <a:cubicBezTo>
                      <a:pt x="12433" y="2001"/>
                      <a:pt x="10753" y="1176"/>
                      <a:pt x="10753" y="1176"/>
                    </a:cubicBezTo>
                    <a:close/>
                  </a:path>
                </a:pathLst>
              </a:custGeom>
              <a:solidFill>
                <a:srgbClr val="5EBBD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1" name="Freeform 54"/>
              <p:cNvSpPr>
                <a:spLocks/>
              </p:cNvSpPr>
              <p:nvPr/>
            </p:nvSpPr>
            <p:spPr bwMode="auto">
              <a:xfrm>
                <a:off x="6547076" y="5954889"/>
                <a:ext cx="2817210" cy="740620"/>
              </a:xfrm>
              <a:custGeom>
                <a:avLst/>
                <a:gdLst>
                  <a:gd name="T0" fmla="*/ 0 w 3996"/>
                  <a:gd name="T1" fmla="*/ 150 h 1050"/>
                  <a:gd name="T2" fmla="*/ 3996 w 3996"/>
                  <a:gd name="T3" fmla="*/ 1050 h 1050"/>
                  <a:gd name="T4" fmla="*/ 1746 w 3996"/>
                  <a:gd name="T5" fmla="*/ 666 h 1050"/>
                  <a:gd name="T6" fmla="*/ 0 w 3996"/>
                  <a:gd name="T7" fmla="*/ 150 h 1050"/>
                </a:gdLst>
                <a:ahLst/>
                <a:cxnLst>
                  <a:cxn ang="0">
                    <a:pos x="T0" y="T1"/>
                  </a:cxn>
                  <a:cxn ang="0">
                    <a:pos x="T2" y="T3"/>
                  </a:cxn>
                  <a:cxn ang="0">
                    <a:pos x="T4" y="T5"/>
                  </a:cxn>
                  <a:cxn ang="0">
                    <a:pos x="T6" y="T7"/>
                  </a:cxn>
                </a:cxnLst>
                <a:rect l="0" t="0" r="r" b="b"/>
                <a:pathLst>
                  <a:path w="3996" h="1050">
                    <a:moveTo>
                      <a:pt x="0" y="150"/>
                    </a:moveTo>
                    <a:cubicBezTo>
                      <a:pt x="0" y="150"/>
                      <a:pt x="2412" y="0"/>
                      <a:pt x="3996" y="1050"/>
                    </a:cubicBezTo>
                    <a:cubicBezTo>
                      <a:pt x="3996" y="1050"/>
                      <a:pt x="2394" y="612"/>
                      <a:pt x="1746" y="666"/>
                    </a:cubicBezTo>
                    <a:cubicBezTo>
                      <a:pt x="1746" y="666"/>
                      <a:pt x="840" y="72"/>
                      <a:pt x="0" y="150"/>
                    </a:cubicBezTo>
                    <a:close/>
                  </a:path>
                </a:pathLst>
              </a:custGeom>
              <a:solidFill>
                <a:srgbClr val="086DB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2" name="Freeform 55"/>
              <p:cNvSpPr>
                <a:spLocks/>
              </p:cNvSpPr>
              <p:nvPr/>
            </p:nvSpPr>
            <p:spPr bwMode="auto">
              <a:xfrm>
                <a:off x="7777940" y="6323135"/>
                <a:ext cx="1760522" cy="533036"/>
              </a:xfrm>
              <a:custGeom>
                <a:avLst/>
                <a:gdLst>
                  <a:gd name="T0" fmla="*/ 684 w 2497"/>
                  <a:gd name="T1" fmla="*/ 756 h 756"/>
                  <a:gd name="T2" fmla="*/ 0 w 2497"/>
                  <a:gd name="T3" fmla="*/ 144 h 756"/>
                  <a:gd name="T4" fmla="*/ 2250 w 2497"/>
                  <a:gd name="T5" fmla="*/ 528 h 756"/>
                  <a:gd name="T6" fmla="*/ 2497 w 2497"/>
                  <a:gd name="T7" fmla="*/ 756 h 756"/>
                  <a:gd name="T8" fmla="*/ 684 w 2497"/>
                  <a:gd name="T9" fmla="*/ 756 h 756"/>
                </a:gdLst>
                <a:ahLst/>
                <a:cxnLst>
                  <a:cxn ang="0">
                    <a:pos x="T0" y="T1"/>
                  </a:cxn>
                  <a:cxn ang="0">
                    <a:pos x="T2" y="T3"/>
                  </a:cxn>
                  <a:cxn ang="0">
                    <a:pos x="T4" y="T5"/>
                  </a:cxn>
                  <a:cxn ang="0">
                    <a:pos x="T6" y="T7"/>
                  </a:cxn>
                  <a:cxn ang="0">
                    <a:pos x="T8" y="T9"/>
                  </a:cxn>
                </a:cxnLst>
                <a:rect l="0" t="0" r="r" b="b"/>
                <a:pathLst>
                  <a:path w="2497" h="756">
                    <a:moveTo>
                      <a:pt x="684" y="756"/>
                    </a:moveTo>
                    <a:cubicBezTo>
                      <a:pt x="684" y="756"/>
                      <a:pt x="150" y="174"/>
                      <a:pt x="0" y="144"/>
                    </a:cubicBezTo>
                    <a:cubicBezTo>
                      <a:pt x="0" y="144"/>
                      <a:pt x="906" y="0"/>
                      <a:pt x="2250" y="528"/>
                    </a:cubicBezTo>
                    <a:cubicBezTo>
                      <a:pt x="2497" y="756"/>
                      <a:pt x="2497" y="756"/>
                      <a:pt x="2497" y="756"/>
                    </a:cubicBezTo>
                    <a:lnTo>
                      <a:pt x="684" y="756"/>
                    </a:lnTo>
                    <a:close/>
                  </a:path>
                </a:pathLst>
              </a:custGeom>
              <a:solidFill>
                <a:srgbClr val="168BC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3" name="Freeform 56"/>
              <p:cNvSpPr>
                <a:spLocks/>
              </p:cNvSpPr>
              <p:nvPr/>
            </p:nvSpPr>
            <p:spPr bwMode="auto">
              <a:xfrm>
                <a:off x="560928" y="5679738"/>
                <a:ext cx="3489887" cy="1176433"/>
              </a:xfrm>
              <a:custGeom>
                <a:avLst/>
                <a:gdLst>
                  <a:gd name="T0" fmla="*/ 4950 w 4950"/>
                  <a:gd name="T1" fmla="*/ 0 h 1668"/>
                  <a:gd name="T2" fmla="*/ 1974 w 4950"/>
                  <a:gd name="T3" fmla="*/ 1668 h 1668"/>
                  <a:gd name="T4" fmla="*/ 0 w 4950"/>
                  <a:gd name="T5" fmla="*/ 1668 h 1668"/>
                  <a:gd name="T6" fmla="*/ 4950 w 4950"/>
                  <a:gd name="T7" fmla="*/ 0 h 1668"/>
                </a:gdLst>
                <a:ahLst/>
                <a:cxnLst>
                  <a:cxn ang="0">
                    <a:pos x="T0" y="T1"/>
                  </a:cxn>
                  <a:cxn ang="0">
                    <a:pos x="T2" y="T3"/>
                  </a:cxn>
                  <a:cxn ang="0">
                    <a:pos x="T4" y="T5"/>
                  </a:cxn>
                  <a:cxn ang="0">
                    <a:pos x="T6" y="T7"/>
                  </a:cxn>
                </a:cxnLst>
                <a:rect l="0" t="0" r="r" b="b"/>
                <a:pathLst>
                  <a:path w="4950" h="1668">
                    <a:moveTo>
                      <a:pt x="4950" y="0"/>
                    </a:moveTo>
                    <a:cubicBezTo>
                      <a:pt x="4950" y="0"/>
                      <a:pt x="2796" y="756"/>
                      <a:pt x="1974" y="1668"/>
                    </a:cubicBezTo>
                    <a:cubicBezTo>
                      <a:pt x="0" y="1668"/>
                      <a:pt x="0" y="1668"/>
                      <a:pt x="0" y="1668"/>
                    </a:cubicBezTo>
                    <a:cubicBezTo>
                      <a:pt x="0" y="1668"/>
                      <a:pt x="2196" y="462"/>
                      <a:pt x="4950" y="0"/>
                    </a:cubicBezTo>
                    <a:close/>
                  </a:path>
                </a:pathLst>
              </a:custGeom>
              <a:solidFill>
                <a:srgbClr val="84C5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4" name="Freeform 58"/>
              <p:cNvSpPr>
                <a:spLocks/>
              </p:cNvSpPr>
              <p:nvPr/>
            </p:nvSpPr>
            <p:spPr bwMode="auto">
              <a:xfrm>
                <a:off x="4486628" y="6155341"/>
                <a:ext cx="2902796" cy="700830"/>
              </a:xfrm>
              <a:custGeom>
                <a:avLst/>
                <a:gdLst>
                  <a:gd name="T0" fmla="*/ 0 w 4117"/>
                  <a:gd name="T1" fmla="*/ 994 h 994"/>
                  <a:gd name="T2" fmla="*/ 4117 w 4117"/>
                  <a:gd name="T3" fmla="*/ 98 h 994"/>
                  <a:gd name="T4" fmla="*/ 1572 w 4117"/>
                  <a:gd name="T5" fmla="*/ 994 h 994"/>
                  <a:gd name="T6" fmla="*/ 0 w 4117"/>
                  <a:gd name="T7" fmla="*/ 994 h 994"/>
                </a:gdLst>
                <a:ahLst/>
                <a:cxnLst>
                  <a:cxn ang="0">
                    <a:pos x="T0" y="T1"/>
                  </a:cxn>
                  <a:cxn ang="0">
                    <a:pos x="T2" y="T3"/>
                  </a:cxn>
                  <a:cxn ang="0">
                    <a:pos x="T4" y="T5"/>
                  </a:cxn>
                  <a:cxn ang="0">
                    <a:pos x="T6" y="T7"/>
                  </a:cxn>
                </a:cxnLst>
                <a:rect l="0" t="0" r="r" b="b"/>
                <a:pathLst>
                  <a:path w="4117" h="994">
                    <a:moveTo>
                      <a:pt x="0" y="994"/>
                    </a:moveTo>
                    <a:cubicBezTo>
                      <a:pt x="0" y="994"/>
                      <a:pt x="1760" y="0"/>
                      <a:pt x="4117" y="98"/>
                    </a:cubicBezTo>
                    <a:cubicBezTo>
                      <a:pt x="4117" y="98"/>
                      <a:pt x="2748" y="166"/>
                      <a:pt x="1572" y="994"/>
                    </a:cubicBezTo>
                    <a:lnTo>
                      <a:pt x="0" y="994"/>
                    </a:lnTo>
                    <a:close/>
                  </a:path>
                </a:pathLst>
              </a:custGeom>
              <a:solidFill>
                <a:srgbClr val="559A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5" name="Freeform 59"/>
              <p:cNvSpPr>
                <a:spLocks/>
              </p:cNvSpPr>
              <p:nvPr/>
            </p:nvSpPr>
            <p:spPr bwMode="auto">
              <a:xfrm>
                <a:off x="8900320" y="5909844"/>
                <a:ext cx="3322468" cy="946327"/>
              </a:xfrm>
              <a:custGeom>
                <a:avLst/>
                <a:gdLst>
                  <a:gd name="T0" fmla="*/ 0 w 4712"/>
                  <a:gd name="T1" fmla="*/ 612 h 1342"/>
                  <a:gd name="T2" fmla="*/ 2648 w 4712"/>
                  <a:gd name="T3" fmla="*/ 241 h 1342"/>
                  <a:gd name="T4" fmla="*/ 4712 w 4712"/>
                  <a:gd name="T5" fmla="*/ 1027 h 1342"/>
                  <a:gd name="T6" fmla="*/ 4712 w 4712"/>
                  <a:gd name="T7" fmla="*/ 1342 h 1342"/>
                  <a:gd name="T8" fmla="*/ 4588 w 4712"/>
                  <a:gd name="T9" fmla="*/ 1342 h 1342"/>
                  <a:gd name="T10" fmla="*/ 2728 w 4712"/>
                  <a:gd name="T11" fmla="*/ 273 h 1342"/>
                  <a:gd name="T12" fmla="*/ 785 w 4712"/>
                  <a:gd name="T13" fmla="*/ 770 h 1342"/>
                  <a:gd name="T14" fmla="*/ 0 w 4712"/>
                  <a:gd name="T15" fmla="*/ 612 h 134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712" h="1342">
                    <a:moveTo>
                      <a:pt x="0" y="612"/>
                    </a:moveTo>
                    <a:cubicBezTo>
                      <a:pt x="0" y="612"/>
                      <a:pt x="812" y="0"/>
                      <a:pt x="2648" y="241"/>
                    </a:cubicBezTo>
                    <a:cubicBezTo>
                      <a:pt x="2648" y="241"/>
                      <a:pt x="3916" y="394"/>
                      <a:pt x="4712" y="1027"/>
                    </a:cubicBezTo>
                    <a:cubicBezTo>
                      <a:pt x="4712" y="1342"/>
                      <a:pt x="4712" y="1342"/>
                      <a:pt x="4712" y="1342"/>
                    </a:cubicBezTo>
                    <a:cubicBezTo>
                      <a:pt x="4588" y="1342"/>
                      <a:pt x="4588" y="1342"/>
                      <a:pt x="4588" y="1342"/>
                    </a:cubicBezTo>
                    <a:cubicBezTo>
                      <a:pt x="4588" y="1342"/>
                      <a:pt x="4416" y="513"/>
                      <a:pt x="2728" y="273"/>
                    </a:cubicBezTo>
                    <a:cubicBezTo>
                      <a:pt x="2728" y="273"/>
                      <a:pt x="1687" y="104"/>
                      <a:pt x="785" y="770"/>
                    </a:cubicBezTo>
                    <a:lnTo>
                      <a:pt x="0" y="612"/>
                    </a:lnTo>
                    <a:close/>
                  </a:path>
                </a:pathLst>
              </a:custGeom>
              <a:solidFill>
                <a:srgbClr val="E26B1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sp>
        <p:nvSpPr>
          <p:cNvPr id="86" name="Text Placeholder 11" descr="e7d195523061f1c0dc554706afe4c72a60a25314cbaece805811E654B44695D34D35691164BB3D154CCFD5D798F6FEAD99EAA8F1ADC3D4AFA5BC9ED0BB3A4B45073A038AC38E89AB54D31AA59602B9F1AF515D2DA0EBB7AB45FA3A5B4B65729FCD61772C0E8112D71FCFA6F69E6E615643061221A7D4C3A336328987F7DF8577A0567C5A47397019"/>
          <p:cNvSpPr txBox="1">
            <a:spLocks/>
          </p:cNvSpPr>
          <p:nvPr/>
        </p:nvSpPr>
        <p:spPr>
          <a:xfrm>
            <a:off x="2968979" y="169683"/>
            <a:ext cx="6254042" cy="654406"/>
          </a:xfrm>
          <a:prstGeom prst="rect">
            <a:avLst/>
          </a:prstGeom>
        </p:spPr>
        <p:txBody>
          <a:bodyPr anchor="ct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buNone/>
            </a:pPr>
            <a:r>
              <a:rPr lang="en-US" altLang="zh-CN" dirty="0">
                <a:solidFill>
                  <a:schemeClr val="tx1">
                    <a:lumMod val="65000"/>
                    <a:lumOff val="35000"/>
                  </a:schemeClr>
                </a:solidFill>
                <a:latin typeface="微软雅黑" panose="020B0503020204020204" pitchFamily="34" charset="-122"/>
                <a:ea typeface="微软雅黑" panose="020B0503020204020204" pitchFamily="34" charset="-122"/>
              </a:rPr>
              <a:t>MORE THAN </a:t>
            </a:r>
            <a:r>
              <a:rPr lang="en-US" altLang="zh-CN" dirty="0">
                <a:solidFill>
                  <a:srgbClr val="F56A47"/>
                </a:solidFill>
                <a:latin typeface="微软雅黑" panose="020B0503020204020204" pitchFamily="34" charset="-122"/>
                <a:ea typeface="微软雅黑" panose="020B0503020204020204" pitchFamily="34" charset="-122"/>
              </a:rPr>
              <a:t>POWERPOINT</a:t>
            </a:r>
            <a:endParaRPr lang="zh-CN" altLang="en-US" dirty="0">
              <a:solidFill>
                <a:srgbClr val="F56A47"/>
              </a:solidFill>
              <a:latin typeface="微软雅黑" panose="020B0503020204020204" pitchFamily="34" charset="-122"/>
              <a:ea typeface="微软雅黑" panose="020B0503020204020204" pitchFamily="34" charset="-122"/>
            </a:endParaRPr>
          </a:p>
        </p:txBody>
      </p:sp>
      <p:pic>
        <p:nvPicPr>
          <p:cNvPr id="90" name="图片 89" descr="e7d195523061f1c0dc554706afe4c72a60a25314cbaece805811E654B44695D34D35691164BB3D154CCFD5D798F6FEAD99EAA8F1ADC3D4AFA5BC9ED0BB3A4B45073A038AC38E89AB54D31AA59602B9F1AF515D2DA0EBB7AB45FA3A5B4B65729FCD61772C0E8112D71FCFA6F69E6E615643061221A7D4C3A336328987F7DF8577A0567C5A47397019"/>
          <p:cNvPicPr>
            <a:picLocks noChangeAspect="1"/>
          </p:cNvPicPr>
          <p:nvPr/>
        </p:nvPicPr>
        <p:blipFill rotWithShape="1">
          <a:blip r:embed="rId3">
            <a:biLevel thresh="75000"/>
            <a:extLst>
              <a:ext uri="{BEBA8EAE-BF5A-486C-A8C5-ECC9F3942E4B}">
                <a14:imgProps xmlns:a14="http://schemas.microsoft.com/office/drawing/2010/main">
                  <a14:imgLayer r:embed="rId4">
                    <a14:imgEffect>
                      <a14:saturation sat="66000"/>
                    </a14:imgEffect>
                  </a14:imgLayer>
                </a14:imgProps>
              </a:ext>
            </a:extLst>
          </a:blip>
          <a:srcRect t="76775"/>
          <a:stretch/>
        </p:blipFill>
        <p:spPr>
          <a:xfrm rot="10800000" flipV="1">
            <a:off x="762454" y="799094"/>
            <a:ext cx="10776402" cy="45719"/>
          </a:xfrm>
          <a:prstGeom prst="rect">
            <a:avLst/>
          </a:prstGeom>
        </p:spPr>
      </p:pic>
      <p:grpSp>
        <p:nvGrpSpPr>
          <p:cNvPr id="2" name="组合 1" descr="e7d195523061f1c0dc554706afe4c72a60a25314cbaece805811E654B44695D34D35691164BB3D154CCFD5D798F6FEAD99EAA8F1ADC3D4AFA5BC9ED0BB3A4B45073A038AC38E89AB54D31AA59602B9F1AF515D2DA0EBB7AB45FA3A5B4B65729FCD61772C0E8112D71FCFA6F69E6E615643061221A7D4C3A336328987F7DF8577A0567C5A47397019"/>
          <p:cNvGrpSpPr/>
          <p:nvPr/>
        </p:nvGrpSpPr>
        <p:grpSpPr>
          <a:xfrm>
            <a:off x="914400" y="1465317"/>
            <a:ext cx="3251200" cy="1855733"/>
            <a:chOff x="914400" y="1465317"/>
            <a:chExt cx="3251200" cy="1855733"/>
          </a:xfrm>
        </p:grpSpPr>
        <p:sp>
          <p:nvSpPr>
            <p:cNvPr id="92" name="Rounded Rectangle 4"/>
            <p:cNvSpPr/>
            <p:nvPr/>
          </p:nvSpPr>
          <p:spPr bwMode="auto">
            <a:xfrm>
              <a:off x="914400" y="1719317"/>
              <a:ext cx="3251200" cy="1601733"/>
            </a:xfrm>
            <a:prstGeom prst="roundRect">
              <a:avLst>
                <a:gd name="adj" fmla="val 6360"/>
              </a:avLst>
            </a:prstGeom>
            <a:gradFill>
              <a:gsLst>
                <a:gs pos="0">
                  <a:srgbClr val="F35833"/>
                </a:gs>
                <a:gs pos="100000">
                  <a:srgbClr val="F67352"/>
                </a:gs>
              </a:gsLst>
              <a:lin ang="5400000" scaled="1"/>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entury Gothic"/>
                <a:ea typeface="微软雅黑"/>
                <a:cs typeface="+mn-cs"/>
              </a:endParaRPr>
            </a:p>
          </p:txBody>
        </p:sp>
        <p:sp>
          <p:nvSpPr>
            <p:cNvPr id="93" name="Round Single Corner Rectangle 5"/>
            <p:cNvSpPr/>
            <p:nvPr/>
          </p:nvSpPr>
          <p:spPr bwMode="auto">
            <a:xfrm flipV="1">
              <a:off x="1117600" y="1465317"/>
              <a:ext cx="1625600" cy="660400"/>
            </a:xfrm>
            <a:prstGeom prst="round1Rect">
              <a:avLst>
                <a:gd name="adj" fmla="val 36667"/>
              </a:avLst>
            </a:prstGeom>
            <a:gradFill>
              <a:gsLst>
                <a:gs pos="0">
                  <a:srgbClr val="FFFFFF"/>
                </a:gs>
                <a:gs pos="100000">
                  <a:sysClr val="window" lastClr="FFFFFF">
                    <a:lumMod val="95000"/>
                  </a:sysClr>
                </a:gs>
              </a:gsLst>
              <a:lin ang="17400000" scaled="0"/>
            </a:gradFill>
            <a:ln w="25400">
              <a:gradFill>
                <a:gsLst>
                  <a:gs pos="0">
                    <a:sysClr val="window" lastClr="FFFFFF"/>
                  </a:gs>
                  <a:gs pos="100000">
                    <a:sysClr val="window" lastClr="FFFFFF">
                      <a:lumMod val="95000"/>
                    </a:sysClr>
                  </a:gs>
                </a:gsLst>
                <a:lin ang="5400000" scaled="1"/>
              </a:gradFill>
            </a:ln>
            <a:effectLst>
              <a:outerShdw blurRad="254000" dist="101600" dir="2700000" algn="tl" rotWithShape="0">
                <a:prstClr val="black">
                  <a:alpha val="30000"/>
                </a:prstClr>
              </a:outerShdw>
            </a:effectLst>
          </p:spPr>
          <p:txBody>
            <a:bodyPr vert="horz" wrap="square" lIns="121920" tIns="60960" rIns="121920" bIns="60960" numCol="1" rtlCol="0" anchor="t" anchorCtr="0" compatLnSpc="1">
              <a:prstTxWarp prst="textNoShape">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3556" b="0" i="0" u="none" strike="noStrike" kern="0" cap="none" spc="0" normalizeH="0" baseline="0" noProof="0" dirty="0">
                <a:ln>
                  <a:noFill/>
                </a:ln>
                <a:solidFill>
                  <a:prstClr val="black"/>
                </a:solidFill>
                <a:effectLst/>
                <a:uLnTx/>
                <a:uFillTx/>
                <a:latin typeface="Impact" panose="020B0806030902050204" pitchFamily="34" charset="0"/>
                <a:ea typeface="微软雅黑"/>
              </a:endParaRPr>
            </a:p>
          </p:txBody>
        </p:sp>
        <p:sp>
          <p:nvSpPr>
            <p:cNvPr id="94" name="Right Triangle 8"/>
            <p:cNvSpPr/>
            <p:nvPr/>
          </p:nvSpPr>
          <p:spPr bwMode="auto">
            <a:xfrm>
              <a:off x="2743200" y="1465317"/>
              <a:ext cx="203200" cy="254000"/>
            </a:xfrm>
            <a:prstGeom prst="rtTriangle">
              <a:avLst/>
            </a:prstGeom>
            <a:gradFill>
              <a:gsLst>
                <a:gs pos="0">
                  <a:srgbClr val="616264"/>
                </a:gs>
                <a:gs pos="100000">
                  <a:srgbClr val="999A9E"/>
                </a:gs>
              </a:gsLst>
              <a:lin ang="5400000" scaled="1"/>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entury Gothic"/>
                <a:ea typeface="微软雅黑"/>
                <a:cs typeface="+mn-cs"/>
              </a:endParaRPr>
            </a:p>
          </p:txBody>
        </p:sp>
        <p:sp>
          <p:nvSpPr>
            <p:cNvPr id="95" name="Text Placeholder 3"/>
            <p:cNvSpPr txBox="1">
              <a:spLocks/>
            </p:cNvSpPr>
            <p:nvPr/>
          </p:nvSpPr>
          <p:spPr>
            <a:xfrm>
              <a:off x="1623692" y="1590698"/>
              <a:ext cx="613417" cy="410433"/>
            </a:xfrm>
            <a:prstGeom prst="rect">
              <a:avLst/>
            </a:prstGeom>
          </p:spPr>
          <p:txBody>
            <a:bodyPr wrap="squar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1219170">
                <a:spcBef>
                  <a:spcPct val="20000"/>
                </a:spcBef>
                <a:defRPr/>
              </a:pPr>
              <a:r>
                <a:rPr lang="en-US" sz="2667" dirty="0">
                  <a:solidFill>
                    <a:srgbClr val="828386"/>
                  </a:solidFill>
                  <a:latin typeface="Impact" panose="020B0806030902050204" pitchFamily="34" charset="0"/>
                  <a:ea typeface="微软雅黑"/>
                </a:rPr>
                <a:t>01</a:t>
              </a:r>
              <a:endParaRPr lang="en-US" sz="3733" dirty="0">
                <a:solidFill>
                  <a:srgbClr val="828386"/>
                </a:solidFill>
                <a:latin typeface="Impact" panose="020B0806030902050204" pitchFamily="34" charset="0"/>
                <a:ea typeface="微软雅黑"/>
              </a:endParaRPr>
            </a:p>
          </p:txBody>
        </p:sp>
        <p:sp>
          <p:nvSpPr>
            <p:cNvPr id="96" name="Freeform 72"/>
            <p:cNvSpPr>
              <a:spLocks noEditPoints="1"/>
            </p:cNvSpPr>
            <p:nvPr/>
          </p:nvSpPr>
          <p:spPr bwMode="auto">
            <a:xfrm>
              <a:off x="1178560" y="2314794"/>
              <a:ext cx="611536" cy="611536"/>
            </a:xfrm>
            <a:custGeom>
              <a:avLst/>
              <a:gdLst/>
              <a:ahLst/>
              <a:cxnLst>
                <a:cxn ang="0">
                  <a:pos x="121" y="1"/>
                </a:cxn>
                <a:cxn ang="0">
                  <a:pos x="119" y="0"/>
                </a:cxn>
                <a:cxn ang="0">
                  <a:pos x="117" y="1"/>
                </a:cxn>
                <a:cxn ang="0">
                  <a:pos x="2" y="77"/>
                </a:cxn>
                <a:cxn ang="0">
                  <a:pos x="0" y="81"/>
                </a:cxn>
                <a:cxn ang="0">
                  <a:pos x="2" y="84"/>
                </a:cxn>
                <a:cxn ang="0">
                  <a:pos x="32" y="96"/>
                </a:cxn>
                <a:cxn ang="0">
                  <a:pos x="46" y="121"/>
                </a:cxn>
                <a:cxn ang="0">
                  <a:pos x="50" y="123"/>
                </a:cxn>
                <a:cxn ang="0">
                  <a:pos x="50" y="123"/>
                </a:cxn>
                <a:cxn ang="0">
                  <a:pos x="53" y="121"/>
                </a:cxn>
                <a:cxn ang="0">
                  <a:pos x="61" y="107"/>
                </a:cxn>
                <a:cxn ang="0">
                  <a:pos x="98" y="122"/>
                </a:cxn>
                <a:cxn ang="0">
                  <a:pos x="100" y="123"/>
                </a:cxn>
                <a:cxn ang="0">
                  <a:pos x="101" y="122"/>
                </a:cxn>
                <a:cxn ang="0">
                  <a:pos x="103" y="119"/>
                </a:cxn>
                <a:cxn ang="0">
                  <a:pos x="123" y="4"/>
                </a:cxn>
                <a:cxn ang="0">
                  <a:pos x="121" y="1"/>
                </a:cxn>
                <a:cxn ang="0">
                  <a:pos x="12" y="80"/>
                </a:cxn>
                <a:cxn ang="0">
                  <a:pos x="101" y="20"/>
                </a:cxn>
                <a:cxn ang="0">
                  <a:pos x="36" y="89"/>
                </a:cxn>
                <a:cxn ang="0">
                  <a:pos x="35" y="89"/>
                </a:cxn>
                <a:cxn ang="0">
                  <a:pos x="12" y="80"/>
                </a:cxn>
                <a:cxn ang="0">
                  <a:pos x="39" y="92"/>
                </a:cxn>
                <a:cxn ang="0">
                  <a:pos x="39" y="92"/>
                </a:cxn>
                <a:cxn ang="0">
                  <a:pos x="112" y="14"/>
                </a:cxn>
                <a:cxn ang="0">
                  <a:pos x="50" y="111"/>
                </a:cxn>
                <a:cxn ang="0">
                  <a:pos x="39" y="92"/>
                </a:cxn>
                <a:cxn ang="0">
                  <a:pos x="97" y="113"/>
                </a:cxn>
                <a:cxn ang="0">
                  <a:pos x="64" y="100"/>
                </a:cxn>
                <a:cxn ang="0">
                  <a:pos x="61" y="100"/>
                </a:cxn>
                <a:cxn ang="0">
                  <a:pos x="112" y="22"/>
                </a:cxn>
                <a:cxn ang="0">
                  <a:pos x="97" y="113"/>
                </a:cxn>
                <a:cxn ang="0">
                  <a:pos x="97" y="113"/>
                </a:cxn>
                <a:cxn ang="0">
                  <a:pos x="97" y="113"/>
                </a:cxn>
              </a:cxnLst>
              <a:rect l="0" t="0" r="r" b="b"/>
              <a:pathLst>
                <a:path w="123" h="123">
                  <a:moveTo>
                    <a:pt x="121" y="1"/>
                  </a:moveTo>
                  <a:cubicBezTo>
                    <a:pt x="120" y="0"/>
                    <a:pt x="119" y="0"/>
                    <a:pt x="119" y="0"/>
                  </a:cubicBezTo>
                  <a:cubicBezTo>
                    <a:pt x="118" y="0"/>
                    <a:pt x="117" y="0"/>
                    <a:pt x="117" y="1"/>
                  </a:cubicBezTo>
                  <a:cubicBezTo>
                    <a:pt x="2" y="77"/>
                    <a:pt x="2" y="77"/>
                    <a:pt x="2" y="77"/>
                  </a:cubicBezTo>
                  <a:cubicBezTo>
                    <a:pt x="0" y="78"/>
                    <a:pt x="0" y="79"/>
                    <a:pt x="0" y="81"/>
                  </a:cubicBezTo>
                  <a:cubicBezTo>
                    <a:pt x="0" y="82"/>
                    <a:pt x="1" y="83"/>
                    <a:pt x="2" y="84"/>
                  </a:cubicBezTo>
                  <a:cubicBezTo>
                    <a:pt x="32" y="96"/>
                    <a:pt x="32" y="96"/>
                    <a:pt x="32" y="96"/>
                  </a:cubicBezTo>
                  <a:cubicBezTo>
                    <a:pt x="46" y="121"/>
                    <a:pt x="46" y="121"/>
                    <a:pt x="46" y="121"/>
                  </a:cubicBezTo>
                  <a:cubicBezTo>
                    <a:pt x="47" y="122"/>
                    <a:pt x="48" y="123"/>
                    <a:pt x="50" y="123"/>
                  </a:cubicBezTo>
                  <a:cubicBezTo>
                    <a:pt x="50" y="123"/>
                    <a:pt x="50" y="123"/>
                    <a:pt x="50" y="123"/>
                  </a:cubicBezTo>
                  <a:cubicBezTo>
                    <a:pt x="51" y="123"/>
                    <a:pt x="52" y="122"/>
                    <a:pt x="53" y="121"/>
                  </a:cubicBezTo>
                  <a:cubicBezTo>
                    <a:pt x="61" y="107"/>
                    <a:pt x="61" y="107"/>
                    <a:pt x="61" y="107"/>
                  </a:cubicBezTo>
                  <a:cubicBezTo>
                    <a:pt x="98" y="122"/>
                    <a:pt x="98" y="122"/>
                    <a:pt x="98" y="122"/>
                  </a:cubicBezTo>
                  <a:cubicBezTo>
                    <a:pt x="99" y="123"/>
                    <a:pt x="99" y="123"/>
                    <a:pt x="100" y="123"/>
                  </a:cubicBezTo>
                  <a:cubicBezTo>
                    <a:pt x="100" y="123"/>
                    <a:pt x="101" y="122"/>
                    <a:pt x="101" y="122"/>
                  </a:cubicBezTo>
                  <a:cubicBezTo>
                    <a:pt x="102" y="122"/>
                    <a:pt x="103" y="121"/>
                    <a:pt x="103" y="119"/>
                  </a:cubicBezTo>
                  <a:cubicBezTo>
                    <a:pt x="123" y="4"/>
                    <a:pt x="123" y="4"/>
                    <a:pt x="123" y="4"/>
                  </a:cubicBezTo>
                  <a:cubicBezTo>
                    <a:pt x="123" y="3"/>
                    <a:pt x="122" y="1"/>
                    <a:pt x="121" y="1"/>
                  </a:cubicBezTo>
                  <a:close/>
                  <a:moveTo>
                    <a:pt x="12" y="80"/>
                  </a:moveTo>
                  <a:cubicBezTo>
                    <a:pt x="101" y="20"/>
                    <a:pt x="101" y="20"/>
                    <a:pt x="101" y="20"/>
                  </a:cubicBezTo>
                  <a:cubicBezTo>
                    <a:pt x="36" y="89"/>
                    <a:pt x="36" y="89"/>
                    <a:pt x="36" y="89"/>
                  </a:cubicBezTo>
                  <a:cubicBezTo>
                    <a:pt x="36" y="89"/>
                    <a:pt x="35" y="89"/>
                    <a:pt x="35" y="89"/>
                  </a:cubicBezTo>
                  <a:lnTo>
                    <a:pt x="12" y="80"/>
                  </a:lnTo>
                  <a:close/>
                  <a:moveTo>
                    <a:pt x="39" y="92"/>
                  </a:moveTo>
                  <a:cubicBezTo>
                    <a:pt x="39" y="92"/>
                    <a:pt x="39" y="92"/>
                    <a:pt x="39" y="92"/>
                  </a:cubicBezTo>
                  <a:cubicBezTo>
                    <a:pt x="112" y="14"/>
                    <a:pt x="112" y="14"/>
                    <a:pt x="112" y="14"/>
                  </a:cubicBezTo>
                  <a:cubicBezTo>
                    <a:pt x="50" y="111"/>
                    <a:pt x="50" y="111"/>
                    <a:pt x="50" y="111"/>
                  </a:cubicBezTo>
                  <a:lnTo>
                    <a:pt x="39" y="92"/>
                  </a:lnTo>
                  <a:close/>
                  <a:moveTo>
                    <a:pt x="97" y="113"/>
                  </a:moveTo>
                  <a:cubicBezTo>
                    <a:pt x="64" y="100"/>
                    <a:pt x="64" y="100"/>
                    <a:pt x="64" y="100"/>
                  </a:cubicBezTo>
                  <a:cubicBezTo>
                    <a:pt x="63" y="100"/>
                    <a:pt x="62" y="100"/>
                    <a:pt x="61" y="100"/>
                  </a:cubicBezTo>
                  <a:cubicBezTo>
                    <a:pt x="112" y="22"/>
                    <a:pt x="112" y="22"/>
                    <a:pt x="112" y="22"/>
                  </a:cubicBezTo>
                  <a:lnTo>
                    <a:pt x="97" y="113"/>
                  </a:lnTo>
                  <a:close/>
                  <a:moveTo>
                    <a:pt x="97" y="113"/>
                  </a:moveTo>
                  <a:cubicBezTo>
                    <a:pt x="97" y="113"/>
                    <a:pt x="97" y="113"/>
                    <a:pt x="97" y="113"/>
                  </a:cubicBezTo>
                </a:path>
              </a:pathLst>
            </a:custGeom>
            <a:solidFill>
              <a:sysClr val="window" lastClr="FFFFFF"/>
            </a:solid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3556" b="0" i="0" u="none" strike="noStrike" kern="0" cap="none" spc="0" normalizeH="0" baseline="0" noProof="0">
                <a:ln>
                  <a:noFill/>
                </a:ln>
                <a:solidFill>
                  <a:prstClr val="black"/>
                </a:solidFill>
                <a:effectLst/>
                <a:uLnTx/>
                <a:uFillTx/>
                <a:latin typeface="Century Gothic"/>
                <a:ea typeface="微软雅黑"/>
              </a:endParaRPr>
            </a:p>
          </p:txBody>
        </p:sp>
        <p:sp>
          <p:nvSpPr>
            <p:cNvPr id="129" name="文本框 128"/>
            <p:cNvSpPr txBox="1"/>
            <p:nvPr/>
          </p:nvSpPr>
          <p:spPr>
            <a:xfrm>
              <a:off x="2191359" y="2304158"/>
              <a:ext cx="1355061" cy="307777"/>
            </a:xfrm>
            <a:prstGeom prst="rect">
              <a:avLst/>
            </a:prstGeom>
            <a:noFill/>
          </p:spPr>
          <p:txBody>
            <a:bodyPr wrap="square" rtlCol="0">
              <a:spAutoFit/>
            </a:bodyPr>
            <a:lstStyle/>
            <a:p>
              <a:r>
                <a:rPr lang="zh-CN" altLang="en-US" sz="1400" dirty="0">
                  <a:solidFill>
                    <a:prstClr val="white"/>
                  </a:solidFill>
                  <a:latin typeface="微软雅黑" panose="020B0503020204020204" pitchFamily="34" charset="-122"/>
                  <a:ea typeface="微软雅黑" panose="020B0503020204020204" pitchFamily="34" charset="-122"/>
                </a:rPr>
                <a:t>在此添加标题</a:t>
              </a:r>
            </a:p>
          </p:txBody>
        </p:sp>
        <p:sp>
          <p:nvSpPr>
            <p:cNvPr id="130" name="文本框 129"/>
            <p:cNvSpPr txBox="1"/>
            <p:nvPr/>
          </p:nvSpPr>
          <p:spPr>
            <a:xfrm>
              <a:off x="2191359" y="2602532"/>
              <a:ext cx="1901670" cy="461665"/>
            </a:xfrm>
            <a:prstGeom prst="rect">
              <a:avLst/>
            </a:prstGeom>
            <a:noFill/>
          </p:spPr>
          <p:txBody>
            <a:bodyPr wrap="square" rtlCol="0">
              <a:spAutoFit/>
            </a:bodyPr>
            <a:lstStyle/>
            <a:p>
              <a:r>
                <a:rPr lang="en-US" altLang="zh-CN" sz="800" dirty="0">
                  <a:solidFill>
                    <a:prstClr val="white"/>
                  </a:solidFill>
                  <a:latin typeface="Century Gothic"/>
                  <a:ea typeface="Roboto" panose="02000000000000000000" pitchFamily="2" charset="0"/>
                </a:rPr>
                <a:t>If you are going to use a passage of </a:t>
              </a:r>
              <a:r>
                <a:rPr lang="en-US" altLang="zh-CN" sz="800" dirty="0" err="1">
                  <a:solidFill>
                    <a:prstClr val="white"/>
                  </a:solidFill>
                  <a:latin typeface="Century Gothic"/>
                  <a:ea typeface="Roboto" panose="02000000000000000000" pitchFamily="2" charset="0"/>
                </a:rPr>
                <a:t>Lorem</a:t>
              </a:r>
              <a:r>
                <a:rPr lang="en-US" altLang="zh-CN" sz="800" dirty="0">
                  <a:solidFill>
                    <a:prstClr val="white"/>
                  </a:solidFill>
                  <a:latin typeface="Century Gothic"/>
                  <a:ea typeface="Roboto" panose="02000000000000000000" pitchFamily="2" charset="0"/>
                </a:rPr>
                <a:t> </a:t>
              </a:r>
              <a:r>
                <a:rPr lang="en-US" altLang="zh-CN" sz="800" dirty="0" err="1">
                  <a:solidFill>
                    <a:prstClr val="white"/>
                  </a:solidFill>
                  <a:latin typeface="Century Gothic"/>
                  <a:ea typeface="Roboto" panose="02000000000000000000" pitchFamily="2" charset="0"/>
                </a:rPr>
                <a:t>Ipsum</a:t>
              </a:r>
              <a:r>
                <a:rPr lang="en-US" altLang="zh-CN" sz="800" dirty="0">
                  <a:solidFill>
                    <a:prstClr val="white"/>
                  </a:solidFill>
                  <a:latin typeface="Century Gothic"/>
                  <a:ea typeface="Roboto" panose="02000000000000000000" pitchFamily="2" charset="0"/>
                </a:rPr>
                <a:t>, you need to be sure there isn't anything</a:t>
              </a:r>
              <a:endParaRPr lang="id-ID" altLang="zh-CN" sz="800" dirty="0">
                <a:solidFill>
                  <a:prstClr val="white"/>
                </a:solidFill>
                <a:latin typeface="Century Gothic"/>
                <a:ea typeface="微软雅黑"/>
              </a:endParaRPr>
            </a:p>
          </p:txBody>
        </p:sp>
      </p:grpSp>
      <p:grpSp>
        <p:nvGrpSpPr>
          <p:cNvPr id="4" name="组合 3" descr="e7d195523061f1c0dc554706afe4c72a60a25314cbaece805811E654B44695D34D35691164BB3D154CCFD5D798F6FEAD99EAA8F1ADC3D4AFA5BC9ED0BB3A4B45073A038AC38E89AB54D31AA59602B9F1AF515D2DA0EBB7AB45FA3A5B4B65729FCD61772C0E8112D71FCFA6F69E6E615643061221A7D4C3A336328987F7DF8577A0567C5A47397019"/>
          <p:cNvGrpSpPr/>
          <p:nvPr/>
        </p:nvGrpSpPr>
        <p:grpSpPr>
          <a:xfrm>
            <a:off x="4470400" y="1465317"/>
            <a:ext cx="3251200" cy="1851397"/>
            <a:chOff x="4470400" y="1465317"/>
            <a:chExt cx="3251200" cy="1851397"/>
          </a:xfrm>
        </p:grpSpPr>
        <p:sp>
          <p:nvSpPr>
            <p:cNvPr id="97" name="Rounded Rectangle 31"/>
            <p:cNvSpPr/>
            <p:nvPr/>
          </p:nvSpPr>
          <p:spPr bwMode="auto">
            <a:xfrm>
              <a:off x="4470400" y="1714981"/>
              <a:ext cx="3251200" cy="1601733"/>
            </a:xfrm>
            <a:prstGeom prst="roundRect">
              <a:avLst>
                <a:gd name="adj" fmla="val 6360"/>
              </a:avLst>
            </a:prstGeom>
            <a:gradFill>
              <a:gsLst>
                <a:gs pos="0">
                  <a:srgbClr val="FDBC19"/>
                </a:gs>
                <a:gs pos="100000">
                  <a:srgbClr val="FEC841"/>
                </a:gs>
              </a:gsLst>
              <a:lin ang="5400000" scaled="1"/>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entury Gothic"/>
                <a:ea typeface="微软雅黑"/>
                <a:cs typeface="+mn-cs"/>
              </a:endParaRPr>
            </a:p>
          </p:txBody>
        </p:sp>
        <p:sp>
          <p:nvSpPr>
            <p:cNvPr id="98" name="Round Single Corner Rectangle 36"/>
            <p:cNvSpPr/>
            <p:nvPr/>
          </p:nvSpPr>
          <p:spPr bwMode="auto">
            <a:xfrm flipV="1">
              <a:off x="4673600" y="1465317"/>
              <a:ext cx="1625600" cy="660400"/>
            </a:xfrm>
            <a:prstGeom prst="round1Rect">
              <a:avLst>
                <a:gd name="adj" fmla="val 36667"/>
              </a:avLst>
            </a:prstGeom>
            <a:gradFill>
              <a:gsLst>
                <a:gs pos="0">
                  <a:srgbClr val="FFFFFF"/>
                </a:gs>
                <a:gs pos="100000">
                  <a:sysClr val="window" lastClr="FFFFFF">
                    <a:lumMod val="95000"/>
                  </a:sysClr>
                </a:gs>
              </a:gsLst>
              <a:lin ang="17400000" scaled="0"/>
            </a:gradFill>
            <a:ln w="25400">
              <a:gradFill>
                <a:gsLst>
                  <a:gs pos="0">
                    <a:sysClr val="window" lastClr="FFFFFF"/>
                  </a:gs>
                  <a:gs pos="100000">
                    <a:sysClr val="window" lastClr="FFFFFF">
                      <a:lumMod val="95000"/>
                    </a:sysClr>
                  </a:gs>
                </a:gsLst>
                <a:lin ang="5400000" scaled="1"/>
              </a:gradFill>
            </a:ln>
            <a:effectLst>
              <a:outerShdw blurRad="254000" dist="101600" dir="2700000" algn="tl" rotWithShape="0">
                <a:prstClr val="black">
                  <a:alpha val="30000"/>
                </a:prstClr>
              </a:outerShdw>
            </a:effectLst>
          </p:spPr>
          <p:txBody>
            <a:bodyPr vert="horz" wrap="square" lIns="121920" tIns="60960" rIns="121920" bIns="60960" numCol="1" rtlCol="0" anchor="t" anchorCtr="0" compatLnSpc="1">
              <a:prstTxWarp prst="textNoShape">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3556" b="0" i="0" u="none" strike="noStrike" kern="0" cap="none" spc="0" normalizeH="0" baseline="0" noProof="0" dirty="0">
                <a:ln>
                  <a:noFill/>
                </a:ln>
                <a:solidFill>
                  <a:srgbClr val="ED7D31"/>
                </a:solidFill>
                <a:effectLst/>
                <a:uLnTx/>
                <a:uFillTx/>
                <a:latin typeface="Impact" panose="020B0806030902050204" pitchFamily="34" charset="0"/>
                <a:ea typeface="微软雅黑"/>
              </a:endParaRPr>
            </a:p>
          </p:txBody>
        </p:sp>
        <p:sp>
          <p:nvSpPr>
            <p:cNvPr id="99" name="Right Triangle 37"/>
            <p:cNvSpPr/>
            <p:nvPr/>
          </p:nvSpPr>
          <p:spPr bwMode="auto">
            <a:xfrm>
              <a:off x="6299200" y="1465317"/>
              <a:ext cx="203200" cy="254000"/>
            </a:xfrm>
            <a:prstGeom prst="rtTriangle">
              <a:avLst/>
            </a:prstGeom>
            <a:gradFill>
              <a:gsLst>
                <a:gs pos="0">
                  <a:srgbClr val="616264"/>
                </a:gs>
                <a:gs pos="100000">
                  <a:srgbClr val="999A9E"/>
                </a:gs>
              </a:gsLst>
              <a:lin ang="5400000" scaled="1"/>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entury Gothic"/>
                <a:ea typeface="微软雅黑"/>
                <a:cs typeface="+mn-cs"/>
              </a:endParaRPr>
            </a:p>
          </p:txBody>
        </p:sp>
        <p:sp>
          <p:nvSpPr>
            <p:cNvPr id="100" name="Text Placeholder 3"/>
            <p:cNvSpPr txBox="1">
              <a:spLocks/>
            </p:cNvSpPr>
            <p:nvPr/>
          </p:nvSpPr>
          <p:spPr>
            <a:xfrm>
              <a:off x="5179692" y="1590698"/>
              <a:ext cx="613417" cy="410433"/>
            </a:xfrm>
            <a:prstGeom prst="rect">
              <a:avLst/>
            </a:prstGeom>
          </p:spPr>
          <p:txBody>
            <a:bodyPr wrap="squar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1219170">
                <a:spcBef>
                  <a:spcPct val="20000"/>
                </a:spcBef>
                <a:defRPr/>
              </a:pPr>
              <a:r>
                <a:rPr lang="en-US" sz="2667" dirty="0">
                  <a:solidFill>
                    <a:srgbClr val="828386"/>
                  </a:solidFill>
                  <a:latin typeface="Impact" panose="020B0806030902050204" pitchFamily="34" charset="0"/>
                  <a:ea typeface="微软雅黑"/>
                </a:rPr>
                <a:t>02</a:t>
              </a:r>
              <a:endParaRPr lang="en-US" sz="3733" dirty="0">
                <a:solidFill>
                  <a:srgbClr val="828386"/>
                </a:solidFill>
                <a:latin typeface="Impact" panose="020B0806030902050204" pitchFamily="34" charset="0"/>
                <a:ea typeface="微软雅黑"/>
              </a:endParaRPr>
            </a:p>
          </p:txBody>
        </p:sp>
        <p:sp>
          <p:nvSpPr>
            <p:cNvPr id="117" name="Freeform 50"/>
            <p:cNvSpPr>
              <a:spLocks noEditPoints="1"/>
            </p:cNvSpPr>
            <p:nvPr/>
          </p:nvSpPr>
          <p:spPr bwMode="auto">
            <a:xfrm>
              <a:off x="4731869" y="2339042"/>
              <a:ext cx="614227" cy="587288"/>
            </a:xfrm>
            <a:custGeom>
              <a:avLst/>
              <a:gdLst/>
              <a:ahLst/>
              <a:cxnLst>
                <a:cxn ang="0">
                  <a:pos x="122" y="44"/>
                </a:cxn>
                <a:cxn ang="0">
                  <a:pos x="115" y="38"/>
                </a:cxn>
                <a:cxn ang="0">
                  <a:pos x="83" y="33"/>
                </a:cxn>
                <a:cxn ang="0">
                  <a:pos x="70" y="5"/>
                </a:cxn>
                <a:cxn ang="0">
                  <a:pos x="62" y="0"/>
                </a:cxn>
                <a:cxn ang="0">
                  <a:pos x="54" y="5"/>
                </a:cxn>
                <a:cxn ang="0">
                  <a:pos x="40" y="33"/>
                </a:cxn>
                <a:cxn ang="0">
                  <a:pos x="8" y="38"/>
                </a:cxn>
                <a:cxn ang="0">
                  <a:pos x="1" y="44"/>
                </a:cxn>
                <a:cxn ang="0">
                  <a:pos x="3" y="53"/>
                </a:cxn>
                <a:cxn ang="0">
                  <a:pos x="26" y="76"/>
                </a:cxn>
                <a:cxn ang="0">
                  <a:pos x="21" y="108"/>
                </a:cxn>
                <a:cxn ang="0">
                  <a:pos x="24" y="117"/>
                </a:cxn>
                <a:cxn ang="0">
                  <a:pos x="29" y="118"/>
                </a:cxn>
                <a:cxn ang="0">
                  <a:pos x="34" y="117"/>
                </a:cxn>
                <a:cxn ang="0">
                  <a:pos x="62" y="102"/>
                </a:cxn>
                <a:cxn ang="0">
                  <a:pos x="89" y="117"/>
                </a:cxn>
                <a:cxn ang="0">
                  <a:pos x="94" y="118"/>
                </a:cxn>
                <a:cxn ang="0">
                  <a:pos x="99" y="117"/>
                </a:cxn>
                <a:cxn ang="0">
                  <a:pos x="102" y="108"/>
                </a:cxn>
                <a:cxn ang="0">
                  <a:pos x="97" y="76"/>
                </a:cxn>
                <a:cxn ang="0">
                  <a:pos x="120" y="53"/>
                </a:cxn>
                <a:cxn ang="0">
                  <a:pos x="122" y="44"/>
                </a:cxn>
                <a:cxn ang="0">
                  <a:pos x="91" y="70"/>
                </a:cxn>
                <a:cxn ang="0">
                  <a:pos x="88" y="77"/>
                </a:cxn>
                <a:cxn ang="0">
                  <a:pos x="94" y="110"/>
                </a:cxn>
                <a:cxn ang="0">
                  <a:pos x="66" y="95"/>
                </a:cxn>
                <a:cxn ang="0">
                  <a:pos x="62" y="94"/>
                </a:cxn>
                <a:cxn ang="0">
                  <a:pos x="57" y="95"/>
                </a:cxn>
                <a:cxn ang="0">
                  <a:pos x="29" y="110"/>
                </a:cxn>
                <a:cxn ang="0">
                  <a:pos x="35" y="77"/>
                </a:cxn>
                <a:cxn ang="0">
                  <a:pos x="32" y="70"/>
                </a:cxn>
                <a:cxn ang="0">
                  <a:pos x="9" y="47"/>
                </a:cxn>
                <a:cxn ang="0">
                  <a:pos x="41" y="42"/>
                </a:cxn>
                <a:cxn ang="0">
                  <a:pos x="48" y="37"/>
                </a:cxn>
                <a:cxn ang="0">
                  <a:pos x="62" y="8"/>
                </a:cxn>
                <a:cxn ang="0">
                  <a:pos x="75" y="37"/>
                </a:cxn>
                <a:cxn ang="0">
                  <a:pos x="82" y="42"/>
                </a:cxn>
                <a:cxn ang="0">
                  <a:pos x="114" y="47"/>
                </a:cxn>
                <a:cxn ang="0">
                  <a:pos x="91" y="70"/>
                </a:cxn>
                <a:cxn ang="0">
                  <a:pos x="91" y="70"/>
                </a:cxn>
                <a:cxn ang="0">
                  <a:pos x="91" y="70"/>
                </a:cxn>
              </a:cxnLst>
              <a:rect l="0" t="0" r="r" b="b"/>
              <a:pathLst>
                <a:path w="124" h="118">
                  <a:moveTo>
                    <a:pt x="122" y="44"/>
                  </a:moveTo>
                  <a:cubicBezTo>
                    <a:pt x="121" y="41"/>
                    <a:pt x="119" y="39"/>
                    <a:pt x="115" y="38"/>
                  </a:cubicBezTo>
                  <a:cubicBezTo>
                    <a:pt x="83" y="33"/>
                    <a:pt x="83" y="33"/>
                    <a:pt x="83" y="33"/>
                  </a:cubicBezTo>
                  <a:cubicBezTo>
                    <a:pt x="70" y="5"/>
                    <a:pt x="70" y="5"/>
                    <a:pt x="70" y="5"/>
                  </a:cubicBezTo>
                  <a:cubicBezTo>
                    <a:pt x="68" y="1"/>
                    <a:pt x="65" y="0"/>
                    <a:pt x="62" y="0"/>
                  </a:cubicBezTo>
                  <a:cubicBezTo>
                    <a:pt x="58" y="0"/>
                    <a:pt x="55" y="1"/>
                    <a:pt x="54" y="5"/>
                  </a:cubicBezTo>
                  <a:cubicBezTo>
                    <a:pt x="40" y="33"/>
                    <a:pt x="40" y="33"/>
                    <a:pt x="40" y="33"/>
                  </a:cubicBezTo>
                  <a:cubicBezTo>
                    <a:pt x="8" y="38"/>
                    <a:pt x="8" y="38"/>
                    <a:pt x="8" y="38"/>
                  </a:cubicBezTo>
                  <a:cubicBezTo>
                    <a:pt x="4" y="39"/>
                    <a:pt x="2" y="41"/>
                    <a:pt x="1" y="44"/>
                  </a:cubicBezTo>
                  <a:cubicBezTo>
                    <a:pt x="0" y="47"/>
                    <a:pt x="0" y="50"/>
                    <a:pt x="3" y="53"/>
                  </a:cubicBezTo>
                  <a:cubicBezTo>
                    <a:pt x="26" y="76"/>
                    <a:pt x="26" y="76"/>
                    <a:pt x="26" y="76"/>
                  </a:cubicBezTo>
                  <a:cubicBezTo>
                    <a:pt x="21" y="108"/>
                    <a:pt x="21" y="108"/>
                    <a:pt x="21" y="108"/>
                  </a:cubicBezTo>
                  <a:cubicBezTo>
                    <a:pt x="20" y="112"/>
                    <a:pt x="22" y="115"/>
                    <a:pt x="24" y="117"/>
                  </a:cubicBezTo>
                  <a:cubicBezTo>
                    <a:pt x="26" y="118"/>
                    <a:pt x="28" y="118"/>
                    <a:pt x="29" y="118"/>
                  </a:cubicBezTo>
                  <a:cubicBezTo>
                    <a:pt x="31" y="118"/>
                    <a:pt x="32" y="118"/>
                    <a:pt x="34" y="117"/>
                  </a:cubicBezTo>
                  <a:cubicBezTo>
                    <a:pt x="62" y="102"/>
                    <a:pt x="62" y="102"/>
                    <a:pt x="62" y="102"/>
                  </a:cubicBezTo>
                  <a:cubicBezTo>
                    <a:pt x="89" y="117"/>
                    <a:pt x="89" y="117"/>
                    <a:pt x="89" y="117"/>
                  </a:cubicBezTo>
                  <a:cubicBezTo>
                    <a:pt x="91" y="118"/>
                    <a:pt x="92" y="118"/>
                    <a:pt x="94" y="118"/>
                  </a:cubicBezTo>
                  <a:cubicBezTo>
                    <a:pt x="96" y="118"/>
                    <a:pt x="97" y="118"/>
                    <a:pt x="99" y="117"/>
                  </a:cubicBezTo>
                  <a:cubicBezTo>
                    <a:pt x="102" y="115"/>
                    <a:pt x="103" y="112"/>
                    <a:pt x="102" y="108"/>
                  </a:cubicBezTo>
                  <a:cubicBezTo>
                    <a:pt x="97" y="76"/>
                    <a:pt x="97" y="76"/>
                    <a:pt x="97" y="76"/>
                  </a:cubicBezTo>
                  <a:cubicBezTo>
                    <a:pt x="120" y="53"/>
                    <a:pt x="120" y="53"/>
                    <a:pt x="120" y="53"/>
                  </a:cubicBezTo>
                  <a:cubicBezTo>
                    <a:pt x="123" y="50"/>
                    <a:pt x="124" y="47"/>
                    <a:pt x="122" y="44"/>
                  </a:cubicBezTo>
                  <a:close/>
                  <a:moveTo>
                    <a:pt x="91" y="70"/>
                  </a:moveTo>
                  <a:cubicBezTo>
                    <a:pt x="89" y="72"/>
                    <a:pt x="88" y="75"/>
                    <a:pt x="88" y="77"/>
                  </a:cubicBezTo>
                  <a:cubicBezTo>
                    <a:pt x="94" y="110"/>
                    <a:pt x="94" y="110"/>
                    <a:pt x="94" y="110"/>
                  </a:cubicBezTo>
                  <a:cubicBezTo>
                    <a:pt x="66" y="95"/>
                    <a:pt x="66" y="95"/>
                    <a:pt x="66" y="95"/>
                  </a:cubicBezTo>
                  <a:cubicBezTo>
                    <a:pt x="65" y="94"/>
                    <a:pt x="63" y="94"/>
                    <a:pt x="62" y="94"/>
                  </a:cubicBezTo>
                  <a:cubicBezTo>
                    <a:pt x="60" y="94"/>
                    <a:pt x="59" y="94"/>
                    <a:pt x="57" y="95"/>
                  </a:cubicBezTo>
                  <a:cubicBezTo>
                    <a:pt x="29" y="110"/>
                    <a:pt x="29" y="110"/>
                    <a:pt x="29" y="110"/>
                  </a:cubicBezTo>
                  <a:cubicBezTo>
                    <a:pt x="35" y="77"/>
                    <a:pt x="35" y="77"/>
                    <a:pt x="35" y="77"/>
                  </a:cubicBezTo>
                  <a:cubicBezTo>
                    <a:pt x="35" y="75"/>
                    <a:pt x="34" y="72"/>
                    <a:pt x="32" y="70"/>
                  </a:cubicBezTo>
                  <a:cubicBezTo>
                    <a:pt x="9" y="47"/>
                    <a:pt x="9" y="47"/>
                    <a:pt x="9" y="47"/>
                  </a:cubicBezTo>
                  <a:cubicBezTo>
                    <a:pt x="41" y="42"/>
                    <a:pt x="41" y="42"/>
                    <a:pt x="41" y="42"/>
                  </a:cubicBezTo>
                  <a:cubicBezTo>
                    <a:pt x="44" y="41"/>
                    <a:pt x="46" y="40"/>
                    <a:pt x="48" y="37"/>
                  </a:cubicBezTo>
                  <a:cubicBezTo>
                    <a:pt x="62" y="8"/>
                    <a:pt x="62" y="8"/>
                    <a:pt x="62" y="8"/>
                  </a:cubicBezTo>
                  <a:cubicBezTo>
                    <a:pt x="75" y="37"/>
                    <a:pt x="75" y="37"/>
                    <a:pt x="75" y="37"/>
                  </a:cubicBezTo>
                  <a:cubicBezTo>
                    <a:pt x="77" y="40"/>
                    <a:pt x="79" y="41"/>
                    <a:pt x="82" y="42"/>
                  </a:cubicBezTo>
                  <a:cubicBezTo>
                    <a:pt x="114" y="47"/>
                    <a:pt x="114" y="47"/>
                    <a:pt x="114" y="47"/>
                  </a:cubicBezTo>
                  <a:lnTo>
                    <a:pt x="91" y="70"/>
                  </a:lnTo>
                  <a:close/>
                  <a:moveTo>
                    <a:pt x="91" y="70"/>
                  </a:moveTo>
                  <a:cubicBezTo>
                    <a:pt x="91" y="70"/>
                    <a:pt x="91" y="70"/>
                    <a:pt x="91" y="70"/>
                  </a:cubicBezTo>
                </a:path>
              </a:pathLst>
            </a:custGeom>
            <a:solidFill>
              <a:sysClr val="window" lastClr="FFFFFF"/>
            </a:solid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3556" b="0" i="0" u="none" strike="noStrike" kern="0" cap="none" spc="0" normalizeH="0" baseline="0" noProof="0">
                <a:ln>
                  <a:noFill/>
                </a:ln>
                <a:solidFill>
                  <a:prstClr val="black"/>
                </a:solidFill>
                <a:effectLst/>
                <a:uLnTx/>
                <a:uFillTx/>
                <a:latin typeface="Century Gothic"/>
                <a:ea typeface="微软雅黑"/>
              </a:endParaRPr>
            </a:p>
          </p:txBody>
        </p:sp>
        <p:sp>
          <p:nvSpPr>
            <p:cNvPr id="131" name="文本框 130"/>
            <p:cNvSpPr txBox="1"/>
            <p:nvPr/>
          </p:nvSpPr>
          <p:spPr>
            <a:xfrm>
              <a:off x="5805417" y="2304158"/>
              <a:ext cx="1355061" cy="307777"/>
            </a:xfrm>
            <a:prstGeom prst="rect">
              <a:avLst/>
            </a:prstGeom>
            <a:noFill/>
          </p:spPr>
          <p:txBody>
            <a:bodyPr wrap="square" rtlCol="0">
              <a:spAutoFit/>
            </a:bodyPr>
            <a:lstStyle/>
            <a:p>
              <a:r>
                <a:rPr lang="zh-CN" altLang="en-US" sz="1400" dirty="0">
                  <a:solidFill>
                    <a:prstClr val="white"/>
                  </a:solidFill>
                  <a:latin typeface="微软雅黑" panose="020B0503020204020204" pitchFamily="34" charset="-122"/>
                  <a:ea typeface="微软雅黑" panose="020B0503020204020204" pitchFamily="34" charset="-122"/>
                </a:rPr>
                <a:t>在此添加标题</a:t>
              </a:r>
            </a:p>
          </p:txBody>
        </p:sp>
        <p:sp>
          <p:nvSpPr>
            <p:cNvPr id="132" name="文本框 131"/>
            <p:cNvSpPr txBox="1"/>
            <p:nvPr/>
          </p:nvSpPr>
          <p:spPr>
            <a:xfrm>
              <a:off x="5805417" y="2602532"/>
              <a:ext cx="1843612" cy="461665"/>
            </a:xfrm>
            <a:prstGeom prst="rect">
              <a:avLst/>
            </a:prstGeom>
            <a:noFill/>
          </p:spPr>
          <p:txBody>
            <a:bodyPr wrap="square" rtlCol="0">
              <a:spAutoFit/>
            </a:bodyPr>
            <a:lstStyle/>
            <a:p>
              <a:r>
                <a:rPr lang="en-US" altLang="zh-CN" sz="800" dirty="0">
                  <a:solidFill>
                    <a:prstClr val="white"/>
                  </a:solidFill>
                  <a:latin typeface="Century Gothic"/>
                  <a:ea typeface="Roboto" panose="02000000000000000000" pitchFamily="2" charset="0"/>
                </a:rPr>
                <a:t>If you are going to use a passage of </a:t>
              </a:r>
              <a:r>
                <a:rPr lang="en-US" altLang="zh-CN" sz="800" dirty="0" err="1">
                  <a:solidFill>
                    <a:prstClr val="white"/>
                  </a:solidFill>
                  <a:latin typeface="Century Gothic"/>
                  <a:ea typeface="Roboto" panose="02000000000000000000" pitchFamily="2" charset="0"/>
                </a:rPr>
                <a:t>Lorem</a:t>
              </a:r>
              <a:r>
                <a:rPr lang="en-US" altLang="zh-CN" sz="800" dirty="0">
                  <a:solidFill>
                    <a:prstClr val="white"/>
                  </a:solidFill>
                  <a:latin typeface="Century Gothic"/>
                  <a:ea typeface="Roboto" panose="02000000000000000000" pitchFamily="2" charset="0"/>
                </a:rPr>
                <a:t> </a:t>
              </a:r>
              <a:r>
                <a:rPr lang="en-US" altLang="zh-CN" sz="800" dirty="0" err="1">
                  <a:solidFill>
                    <a:prstClr val="white"/>
                  </a:solidFill>
                  <a:latin typeface="Century Gothic"/>
                  <a:ea typeface="Roboto" panose="02000000000000000000" pitchFamily="2" charset="0"/>
                </a:rPr>
                <a:t>Ipsum</a:t>
              </a:r>
              <a:r>
                <a:rPr lang="en-US" altLang="zh-CN" sz="800" dirty="0">
                  <a:solidFill>
                    <a:prstClr val="white"/>
                  </a:solidFill>
                  <a:latin typeface="Century Gothic"/>
                  <a:ea typeface="Roboto" panose="02000000000000000000" pitchFamily="2" charset="0"/>
                </a:rPr>
                <a:t>, you need to be sure there isn't anything</a:t>
              </a:r>
              <a:endParaRPr lang="id-ID" altLang="zh-CN" sz="800" dirty="0">
                <a:solidFill>
                  <a:prstClr val="white"/>
                </a:solidFill>
                <a:latin typeface="Century Gothic"/>
                <a:ea typeface="微软雅黑"/>
              </a:endParaRPr>
            </a:p>
          </p:txBody>
        </p:sp>
      </p:grpSp>
      <p:grpSp>
        <p:nvGrpSpPr>
          <p:cNvPr id="5" name="组合 4" descr="e7d195523061f1c0dc554706afe4c72a60a25314cbaece805811E654B44695D34D35691164BB3D154CCFD5D798F6FEAD99EAA8F1ADC3D4AFA5BC9ED0BB3A4B45073A038AC38E89AB54D31AA59602B9F1AF515D2DA0EBB7AB45FA3A5B4B65729FCD61772C0E8112D71FCFA6F69E6E615643061221A7D4C3A336328987F7DF8577A0567C5A47397019"/>
          <p:cNvGrpSpPr/>
          <p:nvPr/>
        </p:nvGrpSpPr>
        <p:grpSpPr>
          <a:xfrm>
            <a:off x="8044099" y="1465317"/>
            <a:ext cx="3251200" cy="1855733"/>
            <a:chOff x="8044099" y="1465317"/>
            <a:chExt cx="3251200" cy="1855733"/>
          </a:xfrm>
        </p:grpSpPr>
        <p:sp>
          <p:nvSpPr>
            <p:cNvPr id="101" name="Rounded Rectangle 40"/>
            <p:cNvSpPr/>
            <p:nvPr/>
          </p:nvSpPr>
          <p:spPr bwMode="auto">
            <a:xfrm>
              <a:off x="8044099" y="1719317"/>
              <a:ext cx="3251200" cy="1601733"/>
            </a:xfrm>
            <a:prstGeom prst="roundRect">
              <a:avLst>
                <a:gd name="adj" fmla="val 6360"/>
              </a:avLst>
            </a:prstGeom>
            <a:gradFill>
              <a:gsLst>
                <a:gs pos="0">
                  <a:srgbClr val="6770B5"/>
                </a:gs>
                <a:gs pos="100000">
                  <a:srgbClr val="757CBC"/>
                </a:gs>
              </a:gsLst>
              <a:lin ang="5400000" scaled="1"/>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entury Gothic"/>
                <a:ea typeface="微软雅黑"/>
                <a:cs typeface="+mn-cs"/>
              </a:endParaRPr>
            </a:p>
          </p:txBody>
        </p:sp>
        <p:sp>
          <p:nvSpPr>
            <p:cNvPr id="102" name="Round Single Corner Rectangle 45"/>
            <p:cNvSpPr/>
            <p:nvPr/>
          </p:nvSpPr>
          <p:spPr bwMode="auto">
            <a:xfrm flipV="1">
              <a:off x="8247299" y="1465317"/>
              <a:ext cx="1625600" cy="660400"/>
            </a:xfrm>
            <a:prstGeom prst="round1Rect">
              <a:avLst>
                <a:gd name="adj" fmla="val 36667"/>
              </a:avLst>
            </a:prstGeom>
            <a:gradFill>
              <a:gsLst>
                <a:gs pos="0">
                  <a:srgbClr val="FFFFFF"/>
                </a:gs>
                <a:gs pos="100000">
                  <a:sysClr val="window" lastClr="FFFFFF">
                    <a:lumMod val="95000"/>
                  </a:sysClr>
                </a:gs>
              </a:gsLst>
              <a:lin ang="17400000" scaled="0"/>
            </a:gradFill>
            <a:ln w="25400">
              <a:gradFill>
                <a:gsLst>
                  <a:gs pos="0">
                    <a:sysClr val="window" lastClr="FFFFFF"/>
                  </a:gs>
                  <a:gs pos="100000">
                    <a:sysClr val="window" lastClr="FFFFFF">
                      <a:lumMod val="95000"/>
                    </a:sysClr>
                  </a:gs>
                </a:gsLst>
                <a:lin ang="5400000" scaled="1"/>
              </a:gradFill>
            </a:ln>
            <a:effectLst>
              <a:outerShdw blurRad="254000" dist="101600" dir="2700000" algn="tl" rotWithShape="0">
                <a:prstClr val="black">
                  <a:alpha val="30000"/>
                </a:prstClr>
              </a:outerShdw>
            </a:effectLst>
          </p:spPr>
          <p:txBody>
            <a:bodyPr vert="horz" wrap="square" lIns="121920" tIns="60960" rIns="121920" bIns="60960" numCol="1" rtlCol="0" anchor="t" anchorCtr="0" compatLnSpc="1">
              <a:prstTxWarp prst="textNoShape">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3556" b="0" i="0" u="none" strike="noStrike" kern="0" cap="none" spc="0" normalizeH="0" baseline="0" noProof="0" dirty="0">
                <a:ln>
                  <a:noFill/>
                </a:ln>
                <a:solidFill>
                  <a:srgbClr val="A5A5A5"/>
                </a:solidFill>
                <a:effectLst/>
                <a:uLnTx/>
                <a:uFillTx/>
                <a:latin typeface="Impact" panose="020B0806030902050204" pitchFamily="34" charset="0"/>
                <a:ea typeface="微软雅黑"/>
              </a:endParaRPr>
            </a:p>
          </p:txBody>
        </p:sp>
        <p:sp>
          <p:nvSpPr>
            <p:cNvPr id="103" name="Right Triangle 46"/>
            <p:cNvSpPr/>
            <p:nvPr/>
          </p:nvSpPr>
          <p:spPr bwMode="auto">
            <a:xfrm>
              <a:off x="9872899" y="1465317"/>
              <a:ext cx="203200" cy="254000"/>
            </a:xfrm>
            <a:prstGeom prst="rtTriangle">
              <a:avLst/>
            </a:prstGeom>
            <a:gradFill>
              <a:gsLst>
                <a:gs pos="0">
                  <a:srgbClr val="616264"/>
                </a:gs>
                <a:gs pos="100000">
                  <a:srgbClr val="999A9E"/>
                </a:gs>
              </a:gsLst>
              <a:lin ang="5400000" scaled="1"/>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entury Gothic"/>
                <a:ea typeface="微软雅黑"/>
                <a:cs typeface="+mn-cs"/>
              </a:endParaRPr>
            </a:p>
          </p:txBody>
        </p:sp>
        <p:sp>
          <p:nvSpPr>
            <p:cNvPr id="104" name="Text Placeholder 3"/>
            <p:cNvSpPr txBox="1">
              <a:spLocks/>
            </p:cNvSpPr>
            <p:nvPr/>
          </p:nvSpPr>
          <p:spPr>
            <a:xfrm>
              <a:off x="8753391" y="1590698"/>
              <a:ext cx="613417" cy="410433"/>
            </a:xfrm>
            <a:prstGeom prst="rect">
              <a:avLst/>
            </a:prstGeom>
          </p:spPr>
          <p:txBody>
            <a:bodyPr wrap="squar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1219170">
                <a:spcBef>
                  <a:spcPct val="20000"/>
                </a:spcBef>
                <a:defRPr/>
              </a:pPr>
              <a:r>
                <a:rPr lang="en-US" sz="2667" dirty="0">
                  <a:solidFill>
                    <a:srgbClr val="828386"/>
                  </a:solidFill>
                  <a:latin typeface="Impact" panose="020B0806030902050204" pitchFamily="34" charset="0"/>
                  <a:ea typeface="微软雅黑"/>
                </a:rPr>
                <a:t>03</a:t>
              </a:r>
              <a:endParaRPr lang="en-US" sz="3733" dirty="0">
                <a:solidFill>
                  <a:srgbClr val="828386"/>
                </a:solidFill>
                <a:latin typeface="Impact" panose="020B0806030902050204" pitchFamily="34" charset="0"/>
                <a:ea typeface="微软雅黑"/>
              </a:endParaRPr>
            </a:p>
          </p:txBody>
        </p:sp>
        <p:sp>
          <p:nvSpPr>
            <p:cNvPr id="118" name="Freeform 93"/>
            <p:cNvSpPr>
              <a:spLocks noEditPoints="1"/>
            </p:cNvSpPr>
            <p:nvPr/>
          </p:nvSpPr>
          <p:spPr bwMode="auto">
            <a:xfrm>
              <a:off x="8308259" y="2392922"/>
              <a:ext cx="557656" cy="557656"/>
            </a:xfrm>
            <a:custGeom>
              <a:avLst/>
              <a:gdLst/>
              <a:ahLst/>
              <a:cxnLst>
                <a:cxn ang="0">
                  <a:pos x="80" y="3"/>
                </a:cxn>
                <a:cxn ang="0">
                  <a:pos x="73" y="0"/>
                </a:cxn>
                <a:cxn ang="0">
                  <a:pos x="66" y="3"/>
                </a:cxn>
                <a:cxn ang="0">
                  <a:pos x="61" y="9"/>
                </a:cxn>
                <a:cxn ang="0">
                  <a:pos x="58" y="15"/>
                </a:cxn>
                <a:cxn ang="0">
                  <a:pos x="60" y="20"/>
                </a:cxn>
                <a:cxn ang="0">
                  <a:pos x="8" y="41"/>
                </a:cxn>
                <a:cxn ang="0">
                  <a:pos x="1" y="50"/>
                </a:cxn>
                <a:cxn ang="0">
                  <a:pos x="4" y="60"/>
                </a:cxn>
                <a:cxn ang="0">
                  <a:pos x="53" y="108"/>
                </a:cxn>
                <a:cxn ang="0">
                  <a:pos x="61" y="112"/>
                </a:cxn>
                <a:cxn ang="0">
                  <a:pos x="61" y="112"/>
                </a:cxn>
                <a:cxn ang="0">
                  <a:pos x="63" y="111"/>
                </a:cxn>
                <a:cxn ang="0">
                  <a:pos x="72" y="104"/>
                </a:cxn>
                <a:cxn ang="0">
                  <a:pos x="92" y="53"/>
                </a:cxn>
                <a:cxn ang="0">
                  <a:pos x="97" y="55"/>
                </a:cxn>
                <a:cxn ang="0">
                  <a:pos x="104" y="52"/>
                </a:cxn>
                <a:cxn ang="0">
                  <a:pos x="110" y="46"/>
                </a:cxn>
                <a:cxn ang="0">
                  <a:pos x="112" y="40"/>
                </a:cxn>
                <a:cxn ang="0">
                  <a:pos x="110" y="33"/>
                </a:cxn>
                <a:cxn ang="0">
                  <a:pos x="80" y="3"/>
                </a:cxn>
                <a:cxn ang="0">
                  <a:pos x="65" y="102"/>
                </a:cxn>
                <a:cxn ang="0">
                  <a:pos x="62" y="104"/>
                </a:cxn>
                <a:cxn ang="0">
                  <a:pos x="61" y="104"/>
                </a:cxn>
                <a:cxn ang="0">
                  <a:pos x="58" y="103"/>
                </a:cxn>
                <a:cxn ang="0">
                  <a:pos x="9" y="55"/>
                </a:cxn>
                <a:cxn ang="0">
                  <a:pos x="8" y="51"/>
                </a:cxn>
                <a:cxn ang="0">
                  <a:pos x="11" y="48"/>
                </a:cxn>
                <a:cxn ang="0">
                  <a:pos x="34" y="39"/>
                </a:cxn>
                <a:cxn ang="0">
                  <a:pos x="83" y="56"/>
                </a:cxn>
                <a:cxn ang="0">
                  <a:pos x="65" y="102"/>
                </a:cxn>
                <a:cxn ang="0">
                  <a:pos x="104" y="41"/>
                </a:cxn>
                <a:cxn ang="0">
                  <a:pos x="99" y="46"/>
                </a:cxn>
                <a:cxn ang="0">
                  <a:pos x="96" y="46"/>
                </a:cxn>
                <a:cxn ang="0">
                  <a:pos x="89" y="40"/>
                </a:cxn>
                <a:cxn ang="0">
                  <a:pos x="84" y="53"/>
                </a:cxn>
                <a:cxn ang="0">
                  <a:pos x="84" y="52"/>
                </a:cxn>
                <a:cxn ang="0">
                  <a:pos x="50" y="38"/>
                </a:cxn>
                <a:cxn ang="0">
                  <a:pos x="40" y="36"/>
                </a:cxn>
                <a:cxn ang="0">
                  <a:pos x="73" y="23"/>
                </a:cxn>
                <a:cxn ang="0">
                  <a:pos x="66" y="17"/>
                </a:cxn>
                <a:cxn ang="0">
                  <a:pos x="66" y="14"/>
                </a:cxn>
                <a:cxn ang="0">
                  <a:pos x="72" y="9"/>
                </a:cxn>
                <a:cxn ang="0">
                  <a:pos x="75" y="9"/>
                </a:cxn>
                <a:cxn ang="0">
                  <a:pos x="104" y="38"/>
                </a:cxn>
                <a:cxn ang="0">
                  <a:pos x="104" y="41"/>
                </a:cxn>
                <a:cxn ang="0">
                  <a:pos x="104" y="41"/>
                </a:cxn>
                <a:cxn ang="0">
                  <a:pos x="104" y="41"/>
                </a:cxn>
              </a:cxnLst>
              <a:rect l="0" t="0" r="r" b="b"/>
              <a:pathLst>
                <a:path w="112" h="112">
                  <a:moveTo>
                    <a:pt x="80" y="3"/>
                  </a:moveTo>
                  <a:cubicBezTo>
                    <a:pt x="78" y="1"/>
                    <a:pt x="76" y="0"/>
                    <a:pt x="73" y="0"/>
                  </a:cubicBezTo>
                  <a:cubicBezTo>
                    <a:pt x="71" y="0"/>
                    <a:pt x="68" y="1"/>
                    <a:pt x="66" y="3"/>
                  </a:cubicBezTo>
                  <a:cubicBezTo>
                    <a:pt x="61" y="9"/>
                    <a:pt x="61" y="9"/>
                    <a:pt x="61" y="9"/>
                  </a:cubicBezTo>
                  <a:cubicBezTo>
                    <a:pt x="59" y="10"/>
                    <a:pt x="58" y="13"/>
                    <a:pt x="58" y="15"/>
                  </a:cubicBezTo>
                  <a:cubicBezTo>
                    <a:pt x="58" y="17"/>
                    <a:pt x="59" y="19"/>
                    <a:pt x="60" y="20"/>
                  </a:cubicBezTo>
                  <a:cubicBezTo>
                    <a:pt x="8" y="41"/>
                    <a:pt x="8" y="41"/>
                    <a:pt x="8" y="41"/>
                  </a:cubicBezTo>
                  <a:cubicBezTo>
                    <a:pt x="4" y="43"/>
                    <a:pt x="2" y="46"/>
                    <a:pt x="1" y="50"/>
                  </a:cubicBezTo>
                  <a:cubicBezTo>
                    <a:pt x="0" y="53"/>
                    <a:pt x="1" y="57"/>
                    <a:pt x="4" y="60"/>
                  </a:cubicBezTo>
                  <a:cubicBezTo>
                    <a:pt x="53" y="108"/>
                    <a:pt x="53" y="108"/>
                    <a:pt x="53" y="108"/>
                  </a:cubicBezTo>
                  <a:cubicBezTo>
                    <a:pt x="55" y="110"/>
                    <a:pt x="58" y="112"/>
                    <a:pt x="61" y="112"/>
                  </a:cubicBezTo>
                  <a:cubicBezTo>
                    <a:pt x="61" y="112"/>
                    <a:pt x="61" y="112"/>
                    <a:pt x="61" y="112"/>
                  </a:cubicBezTo>
                  <a:cubicBezTo>
                    <a:pt x="62" y="112"/>
                    <a:pt x="63" y="112"/>
                    <a:pt x="63" y="111"/>
                  </a:cubicBezTo>
                  <a:cubicBezTo>
                    <a:pt x="67" y="111"/>
                    <a:pt x="70" y="108"/>
                    <a:pt x="72" y="104"/>
                  </a:cubicBezTo>
                  <a:cubicBezTo>
                    <a:pt x="92" y="53"/>
                    <a:pt x="92" y="53"/>
                    <a:pt x="92" y="53"/>
                  </a:cubicBezTo>
                  <a:cubicBezTo>
                    <a:pt x="94" y="54"/>
                    <a:pt x="95" y="55"/>
                    <a:pt x="97" y="55"/>
                  </a:cubicBezTo>
                  <a:cubicBezTo>
                    <a:pt x="100" y="55"/>
                    <a:pt x="102" y="54"/>
                    <a:pt x="104" y="52"/>
                  </a:cubicBezTo>
                  <a:cubicBezTo>
                    <a:pt x="110" y="46"/>
                    <a:pt x="110" y="46"/>
                    <a:pt x="110" y="46"/>
                  </a:cubicBezTo>
                  <a:cubicBezTo>
                    <a:pt x="111" y="45"/>
                    <a:pt x="112" y="42"/>
                    <a:pt x="112" y="40"/>
                  </a:cubicBezTo>
                  <a:cubicBezTo>
                    <a:pt x="112" y="37"/>
                    <a:pt x="111" y="35"/>
                    <a:pt x="110" y="33"/>
                  </a:cubicBezTo>
                  <a:lnTo>
                    <a:pt x="80" y="3"/>
                  </a:lnTo>
                  <a:close/>
                  <a:moveTo>
                    <a:pt x="65" y="102"/>
                  </a:moveTo>
                  <a:cubicBezTo>
                    <a:pt x="64" y="103"/>
                    <a:pt x="63" y="104"/>
                    <a:pt x="62" y="104"/>
                  </a:cubicBezTo>
                  <a:cubicBezTo>
                    <a:pt x="61" y="104"/>
                    <a:pt x="61" y="104"/>
                    <a:pt x="61" y="104"/>
                  </a:cubicBezTo>
                  <a:cubicBezTo>
                    <a:pt x="60" y="104"/>
                    <a:pt x="59" y="104"/>
                    <a:pt x="58" y="103"/>
                  </a:cubicBezTo>
                  <a:cubicBezTo>
                    <a:pt x="9" y="55"/>
                    <a:pt x="9" y="55"/>
                    <a:pt x="9" y="55"/>
                  </a:cubicBezTo>
                  <a:cubicBezTo>
                    <a:pt x="9" y="54"/>
                    <a:pt x="8" y="52"/>
                    <a:pt x="8" y="51"/>
                  </a:cubicBezTo>
                  <a:cubicBezTo>
                    <a:pt x="9" y="50"/>
                    <a:pt x="9" y="49"/>
                    <a:pt x="11" y="48"/>
                  </a:cubicBezTo>
                  <a:cubicBezTo>
                    <a:pt x="34" y="39"/>
                    <a:pt x="34" y="39"/>
                    <a:pt x="34" y="39"/>
                  </a:cubicBezTo>
                  <a:cubicBezTo>
                    <a:pt x="51" y="44"/>
                    <a:pt x="67" y="39"/>
                    <a:pt x="83" y="56"/>
                  </a:cubicBezTo>
                  <a:lnTo>
                    <a:pt x="65" y="102"/>
                  </a:lnTo>
                  <a:close/>
                  <a:moveTo>
                    <a:pt x="104" y="41"/>
                  </a:moveTo>
                  <a:cubicBezTo>
                    <a:pt x="99" y="46"/>
                    <a:pt x="99" y="46"/>
                    <a:pt x="99" y="46"/>
                  </a:cubicBezTo>
                  <a:cubicBezTo>
                    <a:pt x="98" y="47"/>
                    <a:pt x="97" y="47"/>
                    <a:pt x="96" y="46"/>
                  </a:cubicBezTo>
                  <a:cubicBezTo>
                    <a:pt x="89" y="40"/>
                    <a:pt x="89" y="40"/>
                    <a:pt x="89" y="40"/>
                  </a:cubicBezTo>
                  <a:cubicBezTo>
                    <a:pt x="84" y="53"/>
                    <a:pt x="84" y="53"/>
                    <a:pt x="84" y="53"/>
                  </a:cubicBezTo>
                  <a:cubicBezTo>
                    <a:pt x="84" y="52"/>
                    <a:pt x="84" y="52"/>
                    <a:pt x="84" y="52"/>
                  </a:cubicBezTo>
                  <a:cubicBezTo>
                    <a:pt x="73" y="41"/>
                    <a:pt x="61" y="39"/>
                    <a:pt x="50" y="38"/>
                  </a:cubicBezTo>
                  <a:cubicBezTo>
                    <a:pt x="47" y="38"/>
                    <a:pt x="44" y="37"/>
                    <a:pt x="40" y="36"/>
                  </a:cubicBezTo>
                  <a:cubicBezTo>
                    <a:pt x="73" y="23"/>
                    <a:pt x="73" y="23"/>
                    <a:pt x="73" y="23"/>
                  </a:cubicBezTo>
                  <a:cubicBezTo>
                    <a:pt x="66" y="17"/>
                    <a:pt x="66" y="17"/>
                    <a:pt x="66" y="17"/>
                  </a:cubicBezTo>
                  <a:cubicBezTo>
                    <a:pt x="66" y="16"/>
                    <a:pt x="66" y="15"/>
                    <a:pt x="66" y="14"/>
                  </a:cubicBezTo>
                  <a:cubicBezTo>
                    <a:pt x="72" y="9"/>
                    <a:pt x="72" y="9"/>
                    <a:pt x="72" y="9"/>
                  </a:cubicBezTo>
                  <a:cubicBezTo>
                    <a:pt x="73" y="8"/>
                    <a:pt x="74" y="8"/>
                    <a:pt x="75" y="9"/>
                  </a:cubicBezTo>
                  <a:cubicBezTo>
                    <a:pt x="104" y="38"/>
                    <a:pt x="104" y="38"/>
                    <a:pt x="104" y="38"/>
                  </a:cubicBezTo>
                  <a:cubicBezTo>
                    <a:pt x="105" y="39"/>
                    <a:pt x="105" y="40"/>
                    <a:pt x="104" y="41"/>
                  </a:cubicBezTo>
                  <a:close/>
                  <a:moveTo>
                    <a:pt x="104" y="41"/>
                  </a:moveTo>
                  <a:cubicBezTo>
                    <a:pt x="104" y="41"/>
                    <a:pt x="104" y="41"/>
                    <a:pt x="104" y="41"/>
                  </a:cubicBezTo>
                </a:path>
              </a:pathLst>
            </a:custGeom>
            <a:solidFill>
              <a:sysClr val="window" lastClr="FFFFFF"/>
            </a:solid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3556" b="0" i="0" u="none" strike="noStrike" kern="0" cap="none" spc="0" normalizeH="0" baseline="0" noProof="0">
                <a:ln>
                  <a:noFill/>
                </a:ln>
                <a:solidFill>
                  <a:prstClr val="black"/>
                </a:solidFill>
                <a:effectLst/>
                <a:uLnTx/>
                <a:uFillTx/>
                <a:latin typeface="Century Gothic"/>
                <a:ea typeface="微软雅黑"/>
              </a:endParaRPr>
            </a:p>
          </p:txBody>
        </p:sp>
        <p:sp>
          <p:nvSpPr>
            <p:cNvPr id="119" name="Freeform 94"/>
            <p:cNvSpPr>
              <a:spLocks noEditPoints="1"/>
            </p:cNvSpPr>
            <p:nvPr/>
          </p:nvSpPr>
          <p:spPr bwMode="auto">
            <a:xfrm>
              <a:off x="8577658" y="2640769"/>
              <a:ext cx="94290" cy="96984"/>
            </a:xfrm>
            <a:custGeom>
              <a:avLst/>
              <a:gdLst/>
              <a:ahLst/>
              <a:cxnLst>
                <a:cxn ang="0">
                  <a:pos x="10" y="19"/>
                </a:cxn>
                <a:cxn ang="0">
                  <a:pos x="19" y="10"/>
                </a:cxn>
                <a:cxn ang="0">
                  <a:pos x="10" y="0"/>
                </a:cxn>
                <a:cxn ang="0">
                  <a:pos x="0" y="10"/>
                </a:cxn>
                <a:cxn ang="0">
                  <a:pos x="10" y="19"/>
                </a:cxn>
                <a:cxn ang="0">
                  <a:pos x="10" y="4"/>
                </a:cxn>
                <a:cxn ang="0">
                  <a:pos x="16" y="10"/>
                </a:cxn>
                <a:cxn ang="0">
                  <a:pos x="10" y="16"/>
                </a:cxn>
                <a:cxn ang="0">
                  <a:pos x="4" y="10"/>
                </a:cxn>
                <a:cxn ang="0">
                  <a:pos x="10" y="4"/>
                </a:cxn>
                <a:cxn ang="0">
                  <a:pos x="10" y="4"/>
                </a:cxn>
                <a:cxn ang="0">
                  <a:pos x="10" y="4"/>
                </a:cxn>
              </a:cxnLst>
              <a:rect l="0" t="0" r="r" b="b"/>
              <a:pathLst>
                <a:path w="19" h="19">
                  <a:moveTo>
                    <a:pt x="10" y="19"/>
                  </a:moveTo>
                  <a:cubicBezTo>
                    <a:pt x="15" y="19"/>
                    <a:pt x="19" y="15"/>
                    <a:pt x="19" y="10"/>
                  </a:cubicBezTo>
                  <a:cubicBezTo>
                    <a:pt x="19" y="5"/>
                    <a:pt x="15" y="0"/>
                    <a:pt x="10" y="0"/>
                  </a:cubicBezTo>
                  <a:cubicBezTo>
                    <a:pt x="5" y="0"/>
                    <a:pt x="0" y="5"/>
                    <a:pt x="0" y="10"/>
                  </a:cubicBezTo>
                  <a:cubicBezTo>
                    <a:pt x="0" y="15"/>
                    <a:pt x="5" y="19"/>
                    <a:pt x="10" y="19"/>
                  </a:cubicBezTo>
                  <a:close/>
                  <a:moveTo>
                    <a:pt x="10" y="4"/>
                  </a:moveTo>
                  <a:cubicBezTo>
                    <a:pt x="13" y="4"/>
                    <a:pt x="16" y="7"/>
                    <a:pt x="16" y="10"/>
                  </a:cubicBezTo>
                  <a:cubicBezTo>
                    <a:pt x="16" y="13"/>
                    <a:pt x="13" y="16"/>
                    <a:pt x="10" y="16"/>
                  </a:cubicBezTo>
                  <a:cubicBezTo>
                    <a:pt x="7" y="16"/>
                    <a:pt x="4" y="13"/>
                    <a:pt x="4" y="10"/>
                  </a:cubicBezTo>
                  <a:cubicBezTo>
                    <a:pt x="4" y="7"/>
                    <a:pt x="7" y="4"/>
                    <a:pt x="10" y="4"/>
                  </a:cubicBezTo>
                  <a:close/>
                  <a:moveTo>
                    <a:pt x="10" y="4"/>
                  </a:moveTo>
                  <a:cubicBezTo>
                    <a:pt x="10" y="4"/>
                    <a:pt x="10" y="4"/>
                    <a:pt x="10" y="4"/>
                  </a:cubicBezTo>
                </a:path>
              </a:pathLst>
            </a:custGeom>
            <a:solidFill>
              <a:sysClr val="window" lastClr="FFFFFF"/>
            </a:solid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3556" b="0" i="0" u="none" strike="noStrike" kern="0" cap="none" spc="0" normalizeH="0" baseline="0" noProof="0">
                <a:ln>
                  <a:noFill/>
                </a:ln>
                <a:solidFill>
                  <a:prstClr val="black"/>
                </a:solidFill>
                <a:effectLst/>
                <a:uLnTx/>
                <a:uFillTx/>
                <a:latin typeface="Century Gothic"/>
                <a:ea typeface="微软雅黑"/>
              </a:endParaRPr>
            </a:p>
          </p:txBody>
        </p:sp>
        <p:sp>
          <p:nvSpPr>
            <p:cNvPr id="120" name="Freeform 95"/>
            <p:cNvSpPr>
              <a:spLocks noEditPoints="1"/>
            </p:cNvSpPr>
            <p:nvPr/>
          </p:nvSpPr>
          <p:spPr bwMode="auto">
            <a:xfrm>
              <a:off x="8825505" y="2339042"/>
              <a:ext cx="94290" cy="94290"/>
            </a:xfrm>
            <a:custGeom>
              <a:avLst/>
              <a:gdLst/>
              <a:ahLst/>
              <a:cxnLst>
                <a:cxn ang="0">
                  <a:pos x="10" y="0"/>
                </a:cxn>
                <a:cxn ang="0">
                  <a:pos x="0" y="9"/>
                </a:cxn>
                <a:cxn ang="0">
                  <a:pos x="10" y="19"/>
                </a:cxn>
                <a:cxn ang="0">
                  <a:pos x="19" y="9"/>
                </a:cxn>
                <a:cxn ang="0">
                  <a:pos x="10" y="0"/>
                </a:cxn>
                <a:cxn ang="0">
                  <a:pos x="10" y="15"/>
                </a:cxn>
                <a:cxn ang="0">
                  <a:pos x="4" y="9"/>
                </a:cxn>
                <a:cxn ang="0">
                  <a:pos x="10" y="4"/>
                </a:cxn>
                <a:cxn ang="0">
                  <a:pos x="16" y="9"/>
                </a:cxn>
                <a:cxn ang="0">
                  <a:pos x="10" y="15"/>
                </a:cxn>
                <a:cxn ang="0">
                  <a:pos x="10" y="15"/>
                </a:cxn>
                <a:cxn ang="0">
                  <a:pos x="10" y="15"/>
                </a:cxn>
              </a:cxnLst>
              <a:rect l="0" t="0" r="r" b="b"/>
              <a:pathLst>
                <a:path w="19" h="19">
                  <a:moveTo>
                    <a:pt x="10" y="0"/>
                  </a:moveTo>
                  <a:cubicBezTo>
                    <a:pt x="4" y="0"/>
                    <a:pt x="0" y="4"/>
                    <a:pt x="0" y="9"/>
                  </a:cubicBezTo>
                  <a:cubicBezTo>
                    <a:pt x="0" y="15"/>
                    <a:pt x="4" y="19"/>
                    <a:pt x="10" y="19"/>
                  </a:cubicBezTo>
                  <a:cubicBezTo>
                    <a:pt x="15" y="19"/>
                    <a:pt x="19" y="15"/>
                    <a:pt x="19" y="9"/>
                  </a:cubicBezTo>
                  <a:cubicBezTo>
                    <a:pt x="19" y="4"/>
                    <a:pt x="15" y="0"/>
                    <a:pt x="10" y="0"/>
                  </a:cubicBezTo>
                  <a:close/>
                  <a:moveTo>
                    <a:pt x="10" y="15"/>
                  </a:moveTo>
                  <a:cubicBezTo>
                    <a:pt x="7" y="15"/>
                    <a:pt x="4" y="13"/>
                    <a:pt x="4" y="9"/>
                  </a:cubicBezTo>
                  <a:cubicBezTo>
                    <a:pt x="4" y="6"/>
                    <a:pt x="7" y="4"/>
                    <a:pt x="10" y="4"/>
                  </a:cubicBezTo>
                  <a:cubicBezTo>
                    <a:pt x="13" y="4"/>
                    <a:pt x="16" y="6"/>
                    <a:pt x="16" y="9"/>
                  </a:cubicBezTo>
                  <a:cubicBezTo>
                    <a:pt x="16" y="13"/>
                    <a:pt x="13" y="15"/>
                    <a:pt x="10" y="15"/>
                  </a:cubicBezTo>
                  <a:close/>
                  <a:moveTo>
                    <a:pt x="10" y="15"/>
                  </a:moveTo>
                  <a:cubicBezTo>
                    <a:pt x="10" y="15"/>
                    <a:pt x="10" y="15"/>
                    <a:pt x="10" y="15"/>
                  </a:cubicBezTo>
                </a:path>
              </a:pathLst>
            </a:custGeom>
            <a:solidFill>
              <a:sysClr val="window" lastClr="FFFFFF"/>
            </a:solid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3556" b="0" i="0" u="none" strike="noStrike" kern="0" cap="none" spc="0" normalizeH="0" baseline="0" noProof="0">
                <a:ln>
                  <a:noFill/>
                </a:ln>
                <a:solidFill>
                  <a:prstClr val="black"/>
                </a:solidFill>
                <a:effectLst/>
                <a:uLnTx/>
                <a:uFillTx/>
                <a:latin typeface="Century Gothic"/>
                <a:ea typeface="微软雅黑"/>
              </a:endParaRPr>
            </a:p>
          </p:txBody>
        </p:sp>
        <p:sp>
          <p:nvSpPr>
            <p:cNvPr id="121" name="Freeform 96"/>
            <p:cNvSpPr>
              <a:spLocks noEditPoints="1"/>
            </p:cNvSpPr>
            <p:nvPr/>
          </p:nvSpPr>
          <p:spPr bwMode="auto">
            <a:xfrm>
              <a:off x="8464510" y="2621912"/>
              <a:ext cx="78126" cy="80820"/>
            </a:xfrm>
            <a:custGeom>
              <a:avLst/>
              <a:gdLst/>
              <a:ahLst/>
              <a:cxnLst>
                <a:cxn ang="0">
                  <a:pos x="0" y="8"/>
                </a:cxn>
                <a:cxn ang="0">
                  <a:pos x="8" y="16"/>
                </a:cxn>
                <a:cxn ang="0">
                  <a:pos x="16" y="8"/>
                </a:cxn>
                <a:cxn ang="0">
                  <a:pos x="8" y="0"/>
                </a:cxn>
                <a:cxn ang="0">
                  <a:pos x="0" y="8"/>
                </a:cxn>
                <a:cxn ang="0">
                  <a:pos x="8" y="4"/>
                </a:cxn>
                <a:cxn ang="0">
                  <a:pos x="12" y="8"/>
                </a:cxn>
                <a:cxn ang="0">
                  <a:pos x="8" y="12"/>
                </a:cxn>
                <a:cxn ang="0">
                  <a:pos x="4" y="8"/>
                </a:cxn>
                <a:cxn ang="0">
                  <a:pos x="8" y="4"/>
                </a:cxn>
                <a:cxn ang="0">
                  <a:pos x="8" y="4"/>
                </a:cxn>
                <a:cxn ang="0">
                  <a:pos x="8" y="4"/>
                </a:cxn>
              </a:cxnLst>
              <a:rect l="0" t="0" r="r" b="b"/>
              <a:pathLst>
                <a:path w="16" h="16">
                  <a:moveTo>
                    <a:pt x="0" y="8"/>
                  </a:moveTo>
                  <a:cubicBezTo>
                    <a:pt x="0" y="12"/>
                    <a:pt x="4" y="16"/>
                    <a:pt x="8" y="16"/>
                  </a:cubicBezTo>
                  <a:cubicBezTo>
                    <a:pt x="12" y="16"/>
                    <a:pt x="16" y="12"/>
                    <a:pt x="16" y="8"/>
                  </a:cubicBezTo>
                  <a:cubicBezTo>
                    <a:pt x="16" y="4"/>
                    <a:pt x="12" y="0"/>
                    <a:pt x="8" y="0"/>
                  </a:cubicBezTo>
                  <a:cubicBezTo>
                    <a:pt x="4" y="0"/>
                    <a:pt x="0" y="4"/>
                    <a:pt x="0" y="8"/>
                  </a:cubicBezTo>
                  <a:close/>
                  <a:moveTo>
                    <a:pt x="8" y="4"/>
                  </a:moveTo>
                  <a:cubicBezTo>
                    <a:pt x="10" y="4"/>
                    <a:pt x="12" y="6"/>
                    <a:pt x="12" y="8"/>
                  </a:cubicBezTo>
                  <a:cubicBezTo>
                    <a:pt x="12" y="10"/>
                    <a:pt x="10" y="12"/>
                    <a:pt x="8" y="12"/>
                  </a:cubicBezTo>
                  <a:cubicBezTo>
                    <a:pt x="6" y="12"/>
                    <a:pt x="4" y="10"/>
                    <a:pt x="4" y="8"/>
                  </a:cubicBezTo>
                  <a:cubicBezTo>
                    <a:pt x="4" y="6"/>
                    <a:pt x="6" y="4"/>
                    <a:pt x="8" y="4"/>
                  </a:cubicBezTo>
                  <a:close/>
                  <a:moveTo>
                    <a:pt x="8" y="4"/>
                  </a:moveTo>
                  <a:cubicBezTo>
                    <a:pt x="8" y="4"/>
                    <a:pt x="8" y="4"/>
                    <a:pt x="8" y="4"/>
                  </a:cubicBezTo>
                </a:path>
              </a:pathLst>
            </a:custGeom>
            <a:solidFill>
              <a:sysClr val="window" lastClr="FFFFFF"/>
            </a:solid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3556" b="0" i="0" u="none" strike="noStrike" kern="0" cap="none" spc="0" normalizeH="0" baseline="0" noProof="0">
                <a:ln>
                  <a:noFill/>
                </a:ln>
                <a:solidFill>
                  <a:prstClr val="black"/>
                </a:solidFill>
                <a:effectLst/>
                <a:uLnTx/>
                <a:uFillTx/>
                <a:latin typeface="Century Gothic"/>
                <a:ea typeface="微软雅黑"/>
              </a:endParaRPr>
            </a:p>
          </p:txBody>
        </p:sp>
        <p:sp>
          <p:nvSpPr>
            <p:cNvPr id="122" name="Freeform 97"/>
            <p:cNvSpPr>
              <a:spLocks noEditPoints="1"/>
            </p:cNvSpPr>
            <p:nvPr/>
          </p:nvSpPr>
          <p:spPr bwMode="auto">
            <a:xfrm>
              <a:off x="8542635" y="2756611"/>
              <a:ext cx="35023" cy="40411"/>
            </a:xfrm>
            <a:custGeom>
              <a:avLst/>
              <a:gdLst/>
              <a:ahLst/>
              <a:cxnLst>
                <a:cxn ang="0">
                  <a:pos x="7" y="4"/>
                </a:cxn>
                <a:cxn ang="0">
                  <a:pos x="3" y="8"/>
                </a:cxn>
                <a:cxn ang="0">
                  <a:pos x="0" y="4"/>
                </a:cxn>
                <a:cxn ang="0">
                  <a:pos x="3" y="0"/>
                </a:cxn>
                <a:cxn ang="0">
                  <a:pos x="7" y="4"/>
                </a:cxn>
                <a:cxn ang="0">
                  <a:pos x="7" y="4"/>
                </a:cxn>
                <a:cxn ang="0">
                  <a:pos x="7" y="4"/>
                </a:cxn>
              </a:cxnLst>
              <a:rect l="0" t="0" r="r" b="b"/>
              <a:pathLst>
                <a:path w="7" h="8">
                  <a:moveTo>
                    <a:pt x="7" y="4"/>
                  </a:moveTo>
                  <a:cubicBezTo>
                    <a:pt x="7" y="6"/>
                    <a:pt x="6" y="8"/>
                    <a:pt x="3" y="8"/>
                  </a:cubicBezTo>
                  <a:cubicBezTo>
                    <a:pt x="1" y="8"/>
                    <a:pt x="0" y="6"/>
                    <a:pt x="0" y="4"/>
                  </a:cubicBezTo>
                  <a:cubicBezTo>
                    <a:pt x="0" y="2"/>
                    <a:pt x="1" y="0"/>
                    <a:pt x="3" y="0"/>
                  </a:cubicBezTo>
                  <a:cubicBezTo>
                    <a:pt x="6" y="0"/>
                    <a:pt x="7" y="2"/>
                    <a:pt x="7" y="4"/>
                  </a:cubicBezTo>
                  <a:close/>
                  <a:moveTo>
                    <a:pt x="7" y="4"/>
                  </a:moveTo>
                  <a:cubicBezTo>
                    <a:pt x="7" y="4"/>
                    <a:pt x="7" y="4"/>
                    <a:pt x="7" y="4"/>
                  </a:cubicBezTo>
                </a:path>
              </a:pathLst>
            </a:custGeom>
            <a:solidFill>
              <a:sysClr val="window" lastClr="FFFFFF"/>
            </a:solid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3556" b="0" i="0" u="none" strike="noStrike" kern="0" cap="none" spc="0" normalizeH="0" baseline="0" noProof="0">
                <a:ln>
                  <a:noFill/>
                </a:ln>
                <a:solidFill>
                  <a:prstClr val="black"/>
                </a:solidFill>
                <a:effectLst/>
                <a:uLnTx/>
                <a:uFillTx/>
                <a:latin typeface="Century Gothic"/>
                <a:ea typeface="微软雅黑"/>
              </a:endParaRPr>
            </a:p>
          </p:txBody>
        </p:sp>
        <p:sp>
          <p:nvSpPr>
            <p:cNvPr id="123" name="Freeform 98"/>
            <p:cNvSpPr>
              <a:spLocks noEditPoints="1"/>
            </p:cNvSpPr>
            <p:nvPr/>
          </p:nvSpPr>
          <p:spPr bwMode="auto">
            <a:xfrm>
              <a:off x="8844362" y="2473741"/>
              <a:ext cx="40411" cy="35023"/>
            </a:xfrm>
            <a:custGeom>
              <a:avLst/>
              <a:gdLst/>
              <a:ahLst/>
              <a:cxnLst>
                <a:cxn ang="0">
                  <a:pos x="8" y="4"/>
                </a:cxn>
                <a:cxn ang="0">
                  <a:pos x="4" y="7"/>
                </a:cxn>
                <a:cxn ang="0">
                  <a:pos x="0" y="4"/>
                </a:cxn>
                <a:cxn ang="0">
                  <a:pos x="4" y="0"/>
                </a:cxn>
                <a:cxn ang="0">
                  <a:pos x="8" y="4"/>
                </a:cxn>
                <a:cxn ang="0">
                  <a:pos x="8" y="4"/>
                </a:cxn>
                <a:cxn ang="0">
                  <a:pos x="8" y="4"/>
                </a:cxn>
              </a:cxnLst>
              <a:rect l="0" t="0" r="r" b="b"/>
              <a:pathLst>
                <a:path w="8" h="7">
                  <a:moveTo>
                    <a:pt x="8" y="4"/>
                  </a:moveTo>
                  <a:cubicBezTo>
                    <a:pt x="8" y="6"/>
                    <a:pt x="6" y="7"/>
                    <a:pt x="4" y="7"/>
                  </a:cubicBezTo>
                  <a:cubicBezTo>
                    <a:pt x="2" y="7"/>
                    <a:pt x="0" y="6"/>
                    <a:pt x="0" y="4"/>
                  </a:cubicBezTo>
                  <a:cubicBezTo>
                    <a:pt x="0" y="1"/>
                    <a:pt x="2" y="0"/>
                    <a:pt x="4" y="0"/>
                  </a:cubicBezTo>
                  <a:cubicBezTo>
                    <a:pt x="6" y="0"/>
                    <a:pt x="8" y="1"/>
                    <a:pt x="8" y="4"/>
                  </a:cubicBezTo>
                  <a:close/>
                  <a:moveTo>
                    <a:pt x="8" y="4"/>
                  </a:moveTo>
                  <a:cubicBezTo>
                    <a:pt x="8" y="4"/>
                    <a:pt x="8" y="4"/>
                    <a:pt x="8" y="4"/>
                  </a:cubicBezTo>
                </a:path>
              </a:pathLst>
            </a:custGeom>
            <a:solidFill>
              <a:sysClr val="window" lastClr="FFFFFF"/>
            </a:solid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3556" b="0" i="0" u="none" strike="noStrike" kern="0" cap="none" spc="0" normalizeH="0" baseline="0" noProof="0">
                <a:ln>
                  <a:noFill/>
                </a:ln>
                <a:solidFill>
                  <a:prstClr val="black"/>
                </a:solidFill>
                <a:effectLst/>
                <a:uLnTx/>
                <a:uFillTx/>
                <a:latin typeface="Century Gothic"/>
                <a:ea typeface="微软雅黑"/>
              </a:endParaRPr>
            </a:p>
          </p:txBody>
        </p:sp>
        <p:sp>
          <p:nvSpPr>
            <p:cNvPr id="133" name="文本框 132"/>
            <p:cNvSpPr txBox="1"/>
            <p:nvPr/>
          </p:nvSpPr>
          <p:spPr>
            <a:xfrm>
              <a:off x="9288846" y="2304158"/>
              <a:ext cx="1355061" cy="307777"/>
            </a:xfrm>
            <a:prstGeom prst="rect">
              <a:avLst/>
            </a:prstGeom>
            <a:noFill/>
          </p:spPr>
          <p:txBody>
            <a:bodyPr wrap="square" rtlCol="0">
              <a:spAutoFit/>
            </a:bodyPr>
            <a:lstStyle/>
            <a:p>
              <a:r>
                <a:rPr lang="zh-CN" altLang="en-US" sz="1400" dirty="0">
                  <a:solidFill>
                    <a:prstClr val="white"/>
                  </a:solidFill>
                  <a:latin typeface="微软雅黑" panose="020B0503020204020204" pitchFamily="34" charset="-122"/>
                  <a:ea typeface="微软雅黑" panose="020B0503020204020204" pitchFamily="34" charset="-122"/>
                </a:rPr>
                <a:t>在此添加标题</a:t>
              </a:r>
            </a:p>
          </p:txBody>
        </p:sp>
        <p:sp>
          <p:nvSpPr>
            <p:cNvPr id="134" name="文本框 133"/>
            <p:cNvSpPr txBox="1"/>
            <p:nvPr/>
          </p:nvSpPr>
          <p:spPr>
            <a:xfrm>
              <a:off x="9288846" y="2602532"/>
              <a:ext cx="1988754" cy="461665"/>
            </a:xfrm>
            <a:prstGeom prst="rect">
              <a:avLst/>
            </a:prstGeom>
            <a:noFill/>
          </p:spPr>
          <p:txBody>
            <a:bodyPr wrap="square" rtlCol="0">
              <a:spAutoFit/>
            </a:bodyPr>
            <a:lstStyle/>
            <a:p>
              <a:r>
                <a:rPr lang="en-US" altLang="zh-CN" sz="800" dirty="0">
                  <a:solidFill>
                    <a:prstClr val="white"/>
                  </a:solidFill>
                  <a:latin typeface="Century Gothic"/>
                  <a:ea typeface="Roboto" panose="02000000000000000000" pitchFamily="2" charset="0"/>
                </a:rPr>
                <a:t>If you are going to use a passage of </a:t>
              </a:r>
              <a:r>
                <a:rPr lang="en-US" altLang="zh-CN" sz="800" dirty="0" err="1">
                  <a:solidFill>
                    <a:prstClr val="white"/>
                  </a:solidFill>
                  <a:latin typeface="Century Gothic"/>
                  <a:ea typeface="Roboto" panose="02000000000000000000" pitchFamily="2" charset="0"/>
                </a:rPr>
                <a:t>Lorem</a:t>
              </a:r>
              <a:r>
                <a:rPr lang="en-US" altLang="zh-CN" sz="800" dirty="0">
                  <a:solidFill>
                    <a:prstClr val="white"/>
                  </a:solidFill>
                  <a:latin typeface="Century Gothic"/>
                  <a:ea typeface="Roboto" panose="02000000000000000000" pitchFamily="2" charset="0"/>
                </a:rPr>
                <a:t> </a:t>
              </a:r>
              <a:r>
                <a:rPr lang="en-US" altLang="zh-CN" sz="800" dirty="0" err="1">
                  <a:solidFill>
                    <a:prstClr val="white"/>
                  </a:solidFill>
                  <a:latin typeface="Century Gothic"/>
                  <a:ea typeface="Roboto" panose="02000000000000000000" pitchFamily="2" charset="0"/>
                </a:rPr>
                <a:t>Ipsum</a:t>
              </a:r>
              <a:r>
                <a:rPr lang="en-US" altLang="zh-CN" sz="800" dirty="0">
                  <a:solidFill>
                    <a:prstClr val="white"/>
                  </a:solidFill>
                  <a:latin typeface="Century Gothic"/>
                  <a:ea typeface="Roboto" panose="02000000000000000000" pitchFamily="2" charset="0"/>
                </a:rPr>
                <a:t>, you need to be sure there isn't anything</a:t>
              </a:r>
              <a:endParaRPr lang="id-ID" altLang="zh-CN" sz="800" dirty="0">
                <a:solidFill>
                  <a:prstClr val="white"/>
                </a:solidFill>
                <a:latin typeface="Century Gothic"/>
                <a:ea typeface="微软雅黑"/>
              </a:endParaRPr>
            </a:p>
          </p:txBody>
        </p:sp>
      </p:grpSp>
      <p:grpSp>
        <p:nvGrpSpPr>
          <p:cNvPr id="6" name="组合 5" descr="e7d195523061f1c0dc554706afe4c72a60a25314cbaece805811E654B44695D34D35691164BB3D154CCFD5D798F6FEAD99EAA8F1ADC3D4AFA5BC9ED0BB3A4B45073A038AC38E89AB54D31AA59602B9F1AF515D2DA0EBB7AB45FA3A5B4B65729FCD61772C0E8112D71FCFA6F69E6E615643061221A7D4C3A336328987F7DF8577A0567C5A47397019"/>
          <p:cNvGrpSpPr/>
          <p:nvPr/>
        </p:nvGrpSpPr>
        <p:grpSpPr>
          <a:xfrm>
            <a:off x="914400" y="3797779"/>
            <a:ext cx="3251200" cy="1855734"/>
            <a:chOff x="914400" y="3797779"/>
            <a:chExt cx="3251200" cy="1855734"/>
          </a:xfrm>
        </p:grpSpPr>
        <p:sp>
          <p:nvSpPr>
            <p:cNvPr id="105" name="Rounded Rectangle 49"/>
            <p:cNvSpPr/>
            <p:nvPr/>
          </p:nvSpPr>
          <p:spPr bwMode="auto">
            <a:xfrm>
              <a:off x="914400" y="4051780"/>
              <a:ext cx="3251200" cy="1601733"/>
            </a:xfrm>
            <a:prstGeom prst="roundRect">
              <a:avLst>
                <a:gd name="adj" fmla="val 6360"/>
              </a:avLst>
            </a:prstGeom>
            <a:gradFill>
              <a:gsLst>
                <a:gs pos="0">
                  <a:srgbClr val="54BCE6"/>
                </a:gs>
                <a:gs pos="100000">
                  <a:srgbClr val="4EBAE5"/>
                </a:gs>
              </a:gsLst>
              <a:lin ang="5400000" scaled="1"/>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entury Gothic"/>
                <a:ea typeface="微软雅黑"/>
                <a:cs typeface="+mn-cs"/>
              </a:endParaRPr>
            </a:p>
          </p:txBody>
        </p:sp>
        <p:sp>
          <p:nvSpPr>
            <p:cNvPr id="106" name="Round Single Corner Rectangle 54"/>
            <p:cNvSpPr/>
            <p:nvPr/>
          </p:nvSpPr>
          <p:spPr bwMode="auto">
            <a:xfrm flipV="1">
              <a:off x="1117600" y="3797779"/>
              <a:ext cx="1625600" cy="660400"/>
            </a:xfrm>
            <a:prstGeom prst="round1Rect">
              <a:avLst>
                <a:gd name="adj" fmla="val 36667"/>
              </a:avLst>
            </a:prstGeom>
            <a:gradFill>
              <a:gsLst>
                <a:gs pos="0">
                  <a:srgbClr val="FFFFFF"/>
                </a:gs>
                <a:gs pos="100000">
                  <a:sysClr val="window" lastClr="FFFFFF">
                    <a:lumMod val="95000"/>
                  </a:sysClr>
                </a:gs>
              </a:gsLst>
              <a:lin ang="17400000" scaled="0"/>
            </a:gradFill>
            <a:ln w="25400">
              <a:gradFill>
                <a:gsLst>
                  <a:gs pos="0">
                    <a:sysClr val="window" lastClr="FFFFFF"/>
                  </a:gs>
                  <a:gs pos="100000">
                    <a:sysClr val="window" lastClr="FFFFFF">
                      <a:lumMod val="95000"/>
                    </a:sysClr>
                  </a:gs>
                </a:gsLst>
                <a:lin ang="5400000" scaled="1"/>
              </a:gradFill>
            </a:ln>
            <a:effectLst>
              <a:outerShdw blurRad="254000" dist="101600" dir="2700000" algn="tl" rotWithShape="0">
                <a:prstClr val="black">
                  <a:alpha val="30000"/>
                </a:prstClr>
              </a:outerShdw>
            </a:effectLst>
          </p:spPr>
          <p:txBody>
            <a:bodyPr vert="horz" wrap="square" lIns="121920" tIns="60960" rIns="121920" bIns="60960" numCol="1" rtlCol="0" anchor="t" anchorCtr="0" compatLnSpc="1">
              <a:prstTxWarp prst="textNoShape">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3556" b="0" i="0" u="none" strike="noStrike" kern="0" cap="none" spc="0" normalizeH="0" baseline="0" noProof="0" dirty="0">
                <a:ln>
                  <a:noFill/>
                </a:ln>
                <a:solidFill>
                  <a:srgbClr val="405665"/>
                </a:solidFill>
                <a:effectLst/>
                <a:uLnTx/>
                <a:uFillTx/>
                <a:latin typeface="Impact" panose="020B0806030902050204" pitchFamily="34" charset="0"/>
                <a:ea typeface="微软雅黑"/>
              </a:endParaRPr>
            </a:p>
          </p:txBody>
        </p:sp>
        <p:sp>
          <p:nvSpPr>
            <p:cNvPr id="107" name="Right Triangle 55"/>
            <p:cNvSpPr/>
            <p:nvPr/>
          </p:nvSpPr>
          <p:spPr bwMode="auto">
            <a:xfrm>
              <a:off x="2743200" y="3797779"/>
              <a:ext cx="203200" cy="254000"/>
            </a:xfrm>
            <a:prstGeom prst="rtTriangle">
              <a:avLst/>
            </a:prstGeom>
            <a:gradFill>
              <a:gsLst>
                <a:gs pos="0">
                  <a:srgbClr val="616264"/>
                </a:gs>
                <a:gs pos="100000">
                  <a:srgbClr val="999A9E"/>
                </a:gs>
              </a:gsLst>
              <a:lin ang="5400000" scaled="1"/>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entury Gothic"/>
                <a:ea typeface="微软雅黑"/>
                <a:cs typeface="+mn-cs"/>
              </a:endParaRPr>
            </a:p>
          </p:txBody>
        </p:sp>
        <p:sp>
          <p:nvSpPr>
            <p:cNvPr id="108" name="Text Placeholder 3"/>
            <p:cNvSpPr txBox="1">
              <a:spLocks/>
            </p:cNvSpPr>
            <p:nvPr/>
          </p:nvSpPr>
          <p:spPr>
            <a:xfrm>
              <a:off x="1623692" y="3923160"/>
              <a:ext cx="613417" cy="410433"/>
            </a:xfrm>
            <a:prstGeom prst="rect">
              <a:avLst/>
            </a:prstGeom>
          </p:spPr>
          <p:txBody>
            <a:bodyPr wrap="squar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1219170">
                <a:spcBef>
                  <a:spcPct val="20000"/>
                </a:spcBef>
                <a:defRPr/>
              </a:pPr>
              <a:r>
                <a:rPr lang="en-US" sz="2667" dirty="0">
                  <a:solidFill>
                    <a:srgbClr val="828386"/>
                  </a:solidFill>
                  <a:latin typeface="Impact" panose="020B0806030902050204" pitchFamily="34" charset="0"/>
                  <a:ea typeface="微软雅黑"/>
                </a:rPr>
                <a:t>04</a:t>
              </a:r>
              <a:endParaRPr lang="en-US" sz="3733" dirty="0">
                <a:solidFill>
                  <a:srgbClr val="828386"/>
                </a:solidFill>
                <a:latin typeface="Impact" panose="020B0806030902050204" pitchFamily="34" charset="0"/>
                <a:ea typeface="微软雅黑"/>
              </a:endParaRPr>
            </a:p>
          </p:txBody>
        </p:sp>
        <p:sp>
          <p:nvSpPr>
            <p:cNvPr id="124" name="Freeform 144"/>
            <p:cNvSpPr>
              <a:spLocks noEditPoints="1"/>
            </p:cNvSpPr>
            <p:nvPr/>
          </p:nvSpPr>
          <p:spPr bwMode="auto">
            <a:xfrm>
              <a:off x="1155700" y="4663315"/>
              <a:ext cx="625003" cy="611536"/>
            </a:xfrm>
            <a:custGeom>
              <a:avLst/>
              <a:gdLst/>
              <a:ahLst/>
              <a:cxnLst>
                <a:cxn ang="0">
                  <a:pos x="90" y="0"/>
                </a:cxn>
                <a:cxn ang="0">
                  <a:pos x="53" y="26"/>
                </a:cxn>
                <a:cxn ang="0">
                  <a:pos x="53" y="26"/>
                </a:cxn>
                <a:cxn ang="0">
                  <a:pos x="13" y="66"/>
                </a:cxn>
                <a:cxn ang="0">
                  <a:pos x="0" y="106"/>
                </a:cxn>
                <a:cxn ang="0">
                  <a:pos x="13" y="123"/>
                </a:cxn>
                <a:cxn ang="0">
                  <a:pos x="50" y="114"/>
                </a:cxn>
                <a:cxn ang="0">
                  <a:pos x="115" y="51"/>
                </a:cxn>
                <a:cxn ang="0">
                  <a:pos x="61" y="91"/>
                </a:cxn>
                <a:cxn ang="0">
                  <a:pos x="95" y="45"/>
                </a:cxn>
                <a:cxn ang="0">
                  <a:pos x="91" y="64"/>
                </a:cxn>
                <a:cxn ang="0">
                  <a:pos x="61" y="94"/>
                </a:cxn>
                <a:cxn ang="0">
                  <a:pos x="56" y="78"/>
                </a:cxn>
                <a:cxn ang="0">
                  <a:pos x="43" y="66"/>
                </a:cxn>
                <a:cxn ang="0">
                  <a:pos x="88" y="34"/>
                </a:cxn>
                <a:cxn ang="0">
                  <a:pos x="56" y="78"/>
                </a:cxn>
                <a:cxn ang="0">
                  <a:pos x="29" y="61"/>
                </a:cxn>
                <a:cxn ang="0">
                  <a:pos x="76" y="28"/>
                </a:cxn>
                <a:cxn ang="0">
                  <a:pos x="16" y="115"/>
                </a:cxn>
                <a:cxn ang="0">
                  <a:pos x="7" y="110"/>
                </a:cxn>
                <a:cxn ang="0">
                  <a:pos x="12" y="93"/>
                </a:cxn>
                <a:cxn ang="0">
                  <a:pos x="30" y="111"/>
                </a:cxn>
                <a:cxn ang="0">
                  <a:pos x="34" y="110"/>
                </a:cxn>
                <a:cxn ang="0">
                  <a:pos x="13" y="89"/>
                </a:cxn>
                <a:cxn ang="0">
                  <a:pos x="18" y="72"/>
                </a:cxn>
                <a:cxn ang="0">
                  <a:pos x="49" y="106"/>
                </a:cxn>
                <a:cxn ang="0">
                  <a:pos x="34" y="110"/>
                </a:cxn>
                <a:cxn ang="0">
                  <a:pos x="103" y="52"/>
                </a:cxn>
                <a:cxn ang="0">
                  <a:pos x="93" y="29"/>
                </a:cxn>
                <a:cxn ang="0">
                  <a:pos x="77" y="13"/>
                </a:cxn>
                <a:cxn ang="0">
                  <a:pos x="107" y="16"/>
                </a:cxn>
                <a:cxn ang="0">
                  <a:pos x="110" y="45"/>
                </a:cxn>
                <a:cxn ang="0">
                  <a:pos x="110" y="45"/>
                </a:cxn>
              </a:cxnLst>
              <a:rect l="0" t="0" r="r" b="b"/>
              <a:pathLst>
                <a:path w="126" h="123">
                  <a:moveTo>
                    <a:pt x="112" y="10"/>
                  </a:moveTo>
                  <a:cubicBezTo>
                    <a:pt x="106" y="4"/>
                    <a:pt x="98" y="0"/>
                    <a:pt x="90" y="0"/>
                  </a:cubicBezTo>
                  <a:cubicBezTo>
                    <a:pt x="83" y="0"/>
                    <a:pt x="76" y="3"/>
                    <a:pt x="72" y="7"/>
                  </a:cubicBezTo>
                  <a:cubicBezTo>
                    <a:pt x="53" y="26"/>
                    <a:pt x="53" y="26"/>
                    <a:pt x="53" y="26"/>
                  </a:cubicBezTo>
                  <a:cubicBezTo>
                    <a:pt x="53" y="26"/>
                    <a:pt x="53" y="26"/>
                    <a:pt x="53" y="26"/>
                  </a:cubicBezTo>
                  <a:cubicBezTo>
                    <a:pt x="53" y="26"/>
                    <a:pt x="53" y="26"/>
                    <a:pt x="53" y="26"/>
                  </a:cubicBezTo>
                  <a:cubicBezTo>
                    <a:pt x="53" y="26"/>
                    <a:pt x="53" y="26"/>
                    <a:pt x="53" y="26"/>
                  </a:cubicBezTo>
                  <a:cubicBezTo>
                    <a:pt x="13" y="66"/>
                    <a:pt x="13" y="66"/>
                    <a:pt x="13" y="66"/>
                  </a:cubicBezTo>
                  <a:cubicBezTo>
                    <a:pt x="11" y="68"/>
                    <a:pt x="10" y="70"/>
                    <a:pt x="9" y="73"/>
                  </a:cubicBezTo>
                  <a:cubicBezTo>
                    <a:pt x="0" y="106"/>
                    <a:pt x="0" y="106"/>
                    <a:pt x="0" y="106"/>
                  </a:cubicBezTo>
                  <a:cubicBezTo>
                    <a:pt x="0" y="106"/>
                    <a:pt x="0" y="108"/>
                    <a:pt x="0" y="110"/>
                  </a:cubicBezTo>
                  <a:cubicBezTo>
                    <a:pt x="0" y="117"/>
                    <a:pt x="6" y="123"/>
                    <a:pt x="13" y="123"/>
                  </a:cubicBezTo>
                  <a:cubicBezTo>
                    <a:pt x="15" y="123"/>
                    <a:pt x="17" y="122"/>
                    <a:pt x="18" y="122"/>
                  </a:cubicBezTo>
                  <a:cubicBezTo>
                    <a:pt x="50" y="114"/>
                    <a:pt x="50" y="114"/>
                    <a:pt x="50" y="114"/>
                  </a:cubicBezTo>
                  <a:cubicBezTo>
                    <a:pt x="52" y="113"/>
                    <a:pt x="55" y="112"/>
                    <a:pt x="57" y="110"/>
                  </a:cubicBezTo>
                  <a:cubicBezTo>
                    <a:pt x="115" y="51"/>
                    <a:pt x="115" y="51"/>
                    <a:pt x="115" y="51"/>
                  </a:cubicBezTo>
                  <a:cubicBezTo>
                    <a:pt x="126" y="40"/>
                    <a:pt x="125" y="22"/>
                    <a:pt x="112" y="10"/>
                  </a:cubicBezTo>
                  <a:close/>
                  <a:moveTo>
                    <a:pt x="61" y="91"/>
                  </a:moveTo>
                  <a:cubicBezTo>
                    <a:pt x="61" y="88"/>
                    <a:pt x="60" y="85"/>
                    <a:pt x="58" y="81"/>
                  </a:cubicBezTo>
                  <a:cubicBezTo>
                    <a:pt x="95" y="45"/>
                    <a:pt x="95" y="45"/>
                    <a:pt x="95" y="45"/>
                  </a:cubicBezTo>
                  <a:cubicBezTo>
                    <a:pt x="97" y="52"/>
                    <a:pt x="96" y="59"/>
                    <a:pt x="91" y="64"/>
                  </a:cubicBezTo>
                  <a:cubicBezTo>
                    <a:pt x="91" y="64"/>
                    <a:pt x="91" y="64"/>
                    <a:pt x="91" y="64"/>
                  </a:cubicBezTo>
                  <a:cubicBezTo>
                    <a:pt x="91" y="64"/>
                    <a:pt x="91" y="64"/>
                    <a:pt x="91" y="64"/>
                  </a:cubicBezTo>
                  <a:cubicBezTo>
                    <a:pt x="61" y="94"/>
                    <a:pt x="61" y="94"/>
                    <a:pt x="61" y="94"/>
                  </a:cubicBezTo>
                  <a:cubicBezTo>
                    <a:pt x="61" y="93"/>
                    <a:pt x="61" y="92"/>
                    <a:pt x="61" y="91"/>
                  </a:cubicBezTo>
                  <a:close/>
                  <a:moveTo>
                    <a:pt x="56" y="78"/>
                  </a:moveTo>
                  <a:cubicBezTo>
                    <a:pt x="55" y="76"/>
                    <a:pt x="53" y="73"/>
                    <a:pt x="51" y="71"/>
                  </a:cubicBezTo>
                  <a:cubicBezTo>
                    <a:pt x="49" y="69"/>
                    <a:pt x="46" y="67"/>
                    <a:pt x="43" y="66"/>
                  </a:cubicBezTo>
                  <a:cubicBezTo>
                    <a:pt x="80" y="29"/>
                    <a:pt x="80" y="29"/>
                    <a:pt x="80" y="29"/>
                  </a:cubicBezTo>
                  <a:cubicBezTo>
                    <a:pt x="83" y="30"/>
                    <a:pt x="86" y="32"/>
                    <a:pt x="88" y="34"/>
                  </a:cubicBezTo>
                  <a:cubicBezTo>
                    <a:pt x="90" y="37"/>
                    <a:pt x="92" y="39"/>
                    <a:pt x="93" y="41"/>
                  </a:cubicBezTo>
                  <a:lnTo>
                    <a:pt x="56" y="78"/>
                  </a:lnTo>
                  <a:close/>
                  <a:moveTo>
                    <a:pt x="40" y="64"/>
                  </a:moveTo>
                  <a:cubicBezTo>
                    <a:pt x="36" y="62"/>
                    <a:pt x="33" y="61"/>
                    <a:pt x="29" y="61"/>
                  </a:cubicBezTo>
                  <a:cubicBezTo>
                    <a:pt x="58" y="32"/>
                    <a:pt x="58" y="32"/>
                    <a:pt x="58" y="32"/>
                  </a:cubicBezTo>
                  <a:cubicBezTo>
                    <a:pt x="63" y="27"/>
                    <a:pt x="69" y="26"/>
                    <a:pt x="76" y="28"/>
                  </a:cubicBezTo>
                  <a:lnTo>
                    <a:pt x="40" y="64"/>
                  </a:lnTo>
                  <a:close/>
                  <a:moveTo>
                    <a:pt x="16" y="115"/>
                  </a:moveTo>
                  <a:cubicBezTo>
                    <a:pt x="15" y="115"/>
                    <a:pt x="14" y="115"/>
                    <a:pt x="13" y="115"/>
                  </a:cubicBezTo>
                  <a:cubicBezTo>
                    <a:pt x="10" y="115"/>
                    <a:pt x="7" y="113"/>
                    <a:pt x="7" y="110"/>
                  </a:cubicBezTo>
                  <a:cubicBezTo>
                    <a:pt x="7" y="109"/>
                    <a:pt x="8" y="108"/>
                    <a:pt x="8" y="107"/>
                  </a:cubicBezTo>
                  <a:cubicBezTo>
                    <a:pt x="12" y="93"/>
                    <a:pt x="12" y="93"/>
                    <a:pt x="12" y="93"/>
                  </a:cubicBezTo>
                  <a:cubicBezTo>
                    <a:pt x="16" y="93"/>
                    <a:pt x="21" y="94"/>
                    <a:pt x="25" y="98"/>
                  </a:cubicBezTo>
                  <a:cubicBezTo>
                    <a:pt x="28" y="102"/>
                    <a:pt x="30" y="107"/>
                    <a:pt x="30" y="111"/>
                  </a:cubicBezTo>
                  <a:lnTo>
                    <a:pt x="16" y="115"/>
                  </a:lnTo>
                  <a:close/>
                  <a:moveTo>
                    <a:pt x="34" y="110"/>
                  </a:moveTo>
                  <a:cubicBezTo>
                    <a:pt x="34" y="105"/>
                    <a:pt x="31" y="100"/>
                    <a:pt x="27" y="95"/>
                  </a:cubicBezTo>
                  <a:cubicBezTo>
                    <a:pt x="23" y="91"/>
                    <a:pt x="18" y="89"/>
                    <a:pt x="13" y="89"/>
                  </a:cubicBezTo>
                  <a:cubicBezTo>
                    <a:pt x="17" y="75"/>
                    <a:pt x="17" y="75"/>
                    <a:pt x="17" y="75"/>
                  </a:cubicBezTo>
                  <a:cubicBezTo>
                    <a:pt x="17" y="74"/>
                    <a:pt x="17" y="73"/>
                    <a:pt x="18" y="72"/>
                  </a:cubicBezTo>
                  <a:cubicBezTo>
                    <a:pt x="26" y="67"/>
                    <a:pt x="38" y="68"/>
                    <a:pt x="46" y="77"/>
                  </a:cubicBezTo>
                  <a:cubicBezTo>
                    <a:pt x="55" y="85"/>
                    <a:pt x="56" y="98"/>
                    <a:pt x="49" y="106"/>
                  </a:cubicBezTo>
                  <a:cubicBezTo>
                    <a:pt x="49" y="106"/>
                    <a:pt x="48" y="106"/>
                    <a:pt x="48" y="106"/>
                  </a:cubicBezTo>
                  <a:lnTo>
                    <a:pt x="34" y="110"/>
                  </a:lnTo>
                  <a:close/>
                  <a:moveTo>
                    <a:pt x="110" y="45"/>
                  </a:moveTo>
                  <a:cubicBezTo>
                    <a:pt x="103" y="52"/>
                    <a:pt x="103" y="52"/>
                    <a:pt x="103" y="52"/>
                  </a:cubicBezTo>
                  <a:cubicBezTo>
                    <a:pt x="103" y="51"/>
                    <a:pt x="103" y="50"/>
                    <a:pt x="103" y="49"/>
                  </a:cubicBezTo>
                  <a:cubicBezTo>
                    <a:pt x="103" y="42"/>
                    <a:pt x="99" y="35"/>
                    <a:pt x="93" y="29"/>
                  </a:cubicBezTo>
                  <a:cubicBezTo>
                    <a:pt x="87" y="23"/>
                    <a:pt x="79" y="19"/>
                    <a:pt x="71" y="19"/>
                  </a:cubicBezTo>
                  <a:cubicBezTo>
                    <a:pt x="77" y="13"/>
                    <a:pt x="77" y="13"/>
                    <a:pt x="77" y="13"/>
                  </a:cubicBezTo>
                  <a:cubicBezTo>
                    <a:pt x="80" y="10"/>
                    <a:pt x="85" y="8"/>
                    <a:pt x="90" y="8"/>
                  </a:cubicBezTo>
                  <a:cubicBezTo>
                    <a:pt x="96" y="8"/>
                    <a:pt x="102" y="11"/>
                    <a:pt x="107" y="16"/>
                  </a:cubicBezTo>
                  <a:cubicBezTo>
                    <a:pt x="112" y="20"/>
                    <a:pt x="114" y="26"/>
                    <a:pt x="115" y="32"/>
                  </a:cubicBezTo>
                  <a:cubicBezTo>
                    <a:pt x="115" y="37"/>
                    <a:pt x="113" y="42"/>
                    <a:pt x="110" y="45"/>
                  </a:cubicBezTo>
                  <a:close/>
                  <a:moveTo>
                    <a:pt x="110" y="45"/>
                  </a:moveTo>
                  <a:cubicBezTo>
                    <a:pt x="110" y="45"/>
                    <a:pt x="110" y="45"/>
                    <a:pt x="110" y="45"/>
                  </a:cubicBezTo>
                </a:path>
              </a:pathLst>
            </a:custGeom>
            <a:solidFill>
              <a:sysClr val="window" lastClr="FFFFFF"/>
            </a:solid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3556" b="0" i="0" u="none" strike="noStrike" kern="0" cap="none" spc="0" normalizeH="0" baseline="0" noProof="0">
                <a:ln>
                  <a:noFill/>
                </a:ln>
                <a:solidFill>
                  <a:prstClr val="black"/>
                </a:solidFill>
                <a:effectLst/>
                <a:uLnTx/>
                <a:uFillTx/>
                <a:latin typeface="Century Gothic"/>
                <a:ea typeface="微软雅黑"/>
              </a:endParaRPr>
            </a:p>
          </p:txBody>
        </p:sp>
        <p:sp>
          <p:nvSpPr>
            <p:cNvPr id="135" name="文本框 134"/>
            <p:cNvSpPr txBox="1"/>
            <p:nvPr/>
          </p:nvSpPr>
          <p:spPr>
            <a:xfrm>
              <a:off x="2191359" y="4699015"/>
              <a:ext cx="1355061" cy="307777"/>
            </a:xfrm>
            <a:prstGeom prst="rect">
              <a:avLst/>
            </a:prstGeom>
            <a:noFill/>
          </p:spPr>
          <p:txBody>
            <a:bodyPr wrap="square" rtlCol="0">
              <a:spAutoFit/>
            </a:bodyPr>
            <a:lstStyle/>
            <a:p>
              <a:r>
                <a:rPr lang="zh-CN" altLang="en-US" sz="1400" dirty="0">
                  <a:solidFill>
                    <a:prstClr val="white"/>
                  </a:solidFill>
                  <a:latin typeface="微软雅黑" panose="020B0503020204020204" pitchFamily="34" charset="-122"/>
                  <a:ea typeface="微软雅黑" panose="020B0503020204020204" pitchFamily="34" charset="-122"/>
                </a:rPr>
                <a:t>在此添加标题</a:t>
              </a:r>
            </a:p>
          </p:txBody>
        </p:sp>
        <p:sp>
          <p:nvSpPr>
            <p:cNvPr id="136" name="文本框 135"/>
            <p:cNvSpPr txBox="1"/>
            <p:nvPr/>
          </p:nvSpPr>
          <p:spPr>
            <a:xfrm>
              <a:off x="2191359" y="4997389"/>
              <a:ext cx="1959727" cy="461665"/>
            </a:xfrm>
            <a:prstGeom prst="rect">
              <a:avLst/>
            </a:prstGeom>
            <a:noFill/>
          </p:spPr>
          <p:txBody>
            <a:bodyPr wrap="square" rtlCol="0">
              <a:spAutoFit/>
            </a:bodyPr>
            <a:lstStyle/>
            <a:p>
              <a:r>
                <a:rPr lang="en-US" altLang="zh-CN" sz="800" dirty="0">
                  <a:solidFill>
                    <a:prstClr val="white"/>
                  </a:solidFill>
                  <a:latin typeface="Century Gothic"/>
                  <a:ea typeface="Roboto" panose="02000000000000000000" pitchFamily="2" charset="0"/>
                </a:rPr>
                <a:t>If you are going to use a passage of </a:t>
              </a:r>
              <a:r>
                <a:rPr lang="en-US" altLang="zh-CN" sz="800" dirty="0" err="1">
                  <a:solidFill>
                    <a:prstClr val="white"/>
                  </a:solidFill>
                  <a:latin typeface="Century Gothic"/>
                  <a:ea typeface="Roboto" panose="02000000000000000000" pitchFamily="2" charset="0"/>
                </a:rPr>
                <a:t>Lorem</a:t>
              </a:r>
              <a:r>
                <a:rPr lang="en-US" altLang="zh-CN" sz="800" dirty="0">
                  <a:solidFill>
                    <a:prstClr val="white"/>
                  </a:solidFill>
                  <a:latin typeface="Century Gothic"/>
                  <a:ea typeface="Roboto" panose="02000000000000000000" pitchFamily="2" charset="0"/>
                </a:rPr>
                <a:t> </a:t>
              </a:r>
              <a:r>
                <a:rPr lang="en-US" altLang="zh-CN" sz="800" dirty="0" err="1">
                  <a:solidFill>
                    <a:prstClr val="white"/>
                  </a:solidFill>
                  <a:latin typeface="Century Gothic"/>
                  <a:ea typeface="Roboto" panose="02000000000000000000" pitchFamily="2" charset="0"/>
                </a:rPr>
                <a:t>Ipsum</a:t>
              </a:r>
              <a:r>
                <a:rPr lang="en-US" altLang="zh-CN" sz="800" dirty="0">
                  <a:solidFill>
                    <a:prstClr val="white"/>
                  </a:solidFill>
                  <a:latin typeface="Century Gothic"/>
                  <a:ea typeface="Roboto" panose="02000000000000000000" pitchFamily="2" charset="0"/>
                </a:rPr>
                <a:t>, you need to be sure there isn't anything</a:t>
              </a:r>
              <a:endParaRPr lang="id-ID" altLang="zh-CN" sz="800" dirty="0">
                <a:solidFill>
                  <a:prstClr val="white"/>
                </a:solidFill>
                <a:latin typeface="Century Gothic"/>
                <a:ea typeface="微软雅黑"/>
              </a:endParaRPr>
            </a:p>
          </p:txBody>
        </p:sp>
      </p:grpSp>
      <p:grpSp>
        <p:nvGrpSpPr>
          <p:cNvPr id="7" name="组合 6" descr="e7d195523061f1c0dc554706afe4c72a60a25314cbaece805811E654B44695D34D35691164BB3D154CCFD5D798F6FEAD99EAA8F1ADC3D4AFA5BC9ED0BB3A4B45073A038AC38E89AB54D31AA59602B9F1AF515D2DA0EBB7AB45FA3A5B4B65729FCD61772C0E8112D71FCFA6F69E6E615643061221A7D4C3A336328987F7DF8577A0567C5A47397019"/>
          <p:cNvGrpSpPr/>
          <p:nvPr/>
        </p:nvGrpSpPr>
        <p:grpSpPr>
          <a:xfrm>
            <a:off x="4470400" y="3797779"/>
            <a:ext cx="3251200" cy="1855734"/>
            <a:chOff x="4470400" y="3797779"/>
            <a:chExt cx="3251200" cy="1855734"/>
          </a:xfrm>
        </p:grpSpPr>
        <p:sp>
          <p:nvSpPr>
            <p:cNvPr id="109" name="Rounded Rectangle 58"/>
            <p:cNvSpPr/>
            <p:nvPr/>
          </p:nvSpPr>
          <p:spPr bwMode="auto">
            <a:xfrm>
              <a:off x="4470400" y="4051780"/>
              <a:ext cx="3251200" cy="1601733"/>
            </a:xfrm>
            <a:prstGeom prst="roundRect">
              <a:avLst>
                <a:gd name="adj" fmla="val 6360"/>
              </a:avLst>
            </a:prstGeom>
            <a:gradFill>
              <a:gsLst>
                <a:gs pos="0">
                  <a:srgbClr val="53BF93"/>
                </a:gs>
                <a:gs pos="100000">
                  <a:srgbClr val="74C8A1"/>
                </a:gs>
              </a:gsLst>
              <a:lin ang="5400000" scaled="1"/>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entury Gothic"/>
                <a:ea typeface="微软雅黑"/>
                <a:cs typeface="+mn-cs"/>
              </a:endParaRPr>
            </a:p>
          </p:txBody>
        </p:sp>
        <p:sp>
          <p:nvSpPr>
            <p:cNvPr id="110" name="Round Single Corner Rectangle 63"/>
            <p:cNvSpPr/>
            <p:nvPr/>
          </p:nvSpPr>
          <p:spPr bwMode="auto">
            <a:xfrm flipV="1">
              <a:off x="4673600" y="3797779"/>
              <a:ext cx="1625600" cy="660400"/>
            </a:xfrm>
            <a:prstGeom prst="round1Rect">
              <a:avLst>
                <a:gd name="adj" fmla="val 36667"/>
              </a:avLst>
            </a:prstGeom>
            <a:gradFill>
              <a:gsLst>
                <a:gs pos="0">
                  <a:srgbClr val="FFFFFF"/>
                </a:gs>
                <a:gs pos="100000">
                  <a:sysClr val="window" lastClr="FFFFFF">
                    <a:lumMod val="95000"/>
                  </a:sysClr>
                </a:gs>
              </a:gsLst>
              <a:lin ang="17400000" scaled="0"/>
            </a:gradFill>
            <a:ln w="25400">
              <a:gradFill>
                <a:gsLst>
                  <a:gs pos="0">
                    <a:sysClr val="window" lastClr="FFFFFF"/>
                  </a:gs>
                  <a:gs pos="100000">
                    <a:sysClr val="window" lastClr="FFFFFF">
                      <a:lumMod val="95000"/>
                    </a:sysClr>
                  </a:gs>
                </a:gsLst>
                <a:lin ang="5400000" scaled="1"/>
              </a:gradFill>
            </a:ln>
            <a:effectLst>
              <a:outerShdw blurRad="254000" dist="101600" dir="2700000" algn="tl" rotWithShape="0">
                <a:prstClr val="black">
                  <a:alpha val="30000"/>
                </a:prstClr>
              </a:outerShdw>
            </a:effectLst>
          </p:spPr>
          <p:txBody>
            <a:bodyPr vert="horz" wrap="square" lIns="121920" tIns="60960" rIns="121920" bIns="60960" numCol="1" rtlCol="0" anchor="t" anchorCtr="0" compatLnSpc="1">
              <a:prstTxWarp prst="textNoShape">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3556" b="0" i="0" u="none" strike="noStrike" kern="0" cap="none" spc="0" normalizeH="0" baseline="0" noProof="0" dirty="0">
                <a:ln>
                  <a:noFill/>
                </a:ln>
                <a:solidFill>
                  <a:srgbClr val="405665"/>
                </a:solidFill>
                <a:effectLst/>
                <a:uLnTx/>
                <a:uFillTx/>
                <a:latin typeface="Impact" panose="020B0806030902050204" pitchFamily="34" charset="0"/>
                <a:ea typeface="微软雅黑"/>
              </a:endParaRPr>
            </a:p>
          </p:txBody>
        </p:sp>
        <p:sp>
          <p:nvSpPr>
            <p:cNvPr id="111" name="Right Triangle 64"/>
            <p:cNvSpPr/>
            <p:nvPr/>
          </p:nvSpPr>
          <p:spPr bwMode="auto">
            <a:xfrm>
              <a:off x="6299200" y="3797779"/>
              <a:ext cx="203200" cy="254000"/>
            </a:xfrm>
            <a:prstGeom prst="rtTriangle">
              <a:avLst/>
            </a:prstGeom>
            <a:gradFill>
              <a:gsLst>
                <a:gs pos="0">
                  <a:srgbClr val="616264"/>
                </a:gs>
                <a:gs pos="100000">
                  <a:srgbClr val="999A9E"/>
                </a:gs>
              </a:gsLst>
              <a:lin ang="5400000" scaled="1"/>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entury Gothic"/>
                <a:ea typeface="微软雅黑"/>
                <a:cs typeface="+mn-cs"/>
              </a:endParaRPr>
            </a:p>
          </p:txBody>
        </p:sp>
        <p:sp>
          <p:nvSpPr>
            <p:cNvPr id="112" name="Text Placeholder 3"/>
            <p:cNvSpPr txBox="1">
              <a:spLocks/>
            </p:cNvSpPr>
            <p:nvPr/>
          </p:nvSpPr>
          <p:spPr>
            <a:xfrm>
              <a:off x="5179692" y="3923160"/>
              <a:ext cx="613417" cy="410433"/>
            </a:xfrm>
            <a:prstGeom prst="rect">
              <a:avLst/>
            </a:prstGeom>
          </p:spPr>
          <p:txBody>
            <a:bodyPr wrap="squar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1219170">
                <a:spcBef>
                  <a:spcPct val="20000"/>
                </a:spcBef>
                <a:defRPr/>
              </a:pPr>
              <a:r>
                <a:rPr lang="en-US" sz="2667" dirty="0">
                  <a:solidFill>
                    <a:srgbClr val="828386"/>
                  </a:solidFill>
                  <a:latin typeface="Impact" panose="020B0806030902050204" pitchFamily="34" charset="0"/>
                  <a:ea typeface="微软雅黑"/>
                </a:rPr>
                <a:t>05</a:t>
              </a:r>
              <a:endParaRPr lang="en-US" sz="3733" dirty="0">
                <a:solidFill>
                  <a:srgbClr val="828386"/>
                </a:solidFill>
                <a:latin typeface="Impact" panose="020B0806030902050204" pitchFamily="34" charset="0"/>
                <a:ea typeface="微软雅黑"/>
              </a:endParaRPr>
            </a:p>
          </p:txBody>
        </p:sp>
        <p:sp>
          <p:nvSpPr>
            <p:cNvPr id="125" name="Freeform 78"/>
            <p:cNvSpPr>
              <a:spLocks noEditPoints="1"/>
            </p:cNvSpPr>
            <p:nvPr/>
          </p:nvSpPr>
          <p:spPr bwMode="auto">
            <a:xfrm>
              <a:off x="4759433" y="4663315"/>
              <a:ext cx="420259" cy="611536"/>
            </a:xfrm>
            <a:custGeom>
              <a:avLst/>
              <a:gdLst/>
              <a:ahLst/>
              <a:cxnLst>
                <a:cxn ang="0">
                  <a:pos x="42" y="0"/>
                </a:cxn>
                <a:cxn ang="0">
                  <a:pos x="0" y="42"/>
                </a:cxn>
                <a:cxn ang="0">
                  <a:pos x="19" y="88"/>
                </a:cxn>
                <a:cxn ang="0">
                  <a:pos x="42" y="123"/>
                </a:cxn>
                <a:cxn ang="0">
                  <a:pos x="65" y="88"/>
                </a:cxn>
                <a:cxn ang="0">
                  <a:pos x="85" y="42"/>
                </a:cxn>
                <a:cxn ang="0">
                  <a:pos x="42" y="0"/>
                </a:cxn>
                <a:cxn ang="0">
                  <a:pos x="52" y="104"/>
                </a:cxn>
                <a:cxn ang="0">
                  <a:pos x="33" y="106"/>
                </a:cxn>
                <a:cxn ang="0">
                  <a:pos x="31" y="99"/>
                </a:cxn>
                <a:cxn ang="0">
                  <a:pos x="31" y="99"/>
                </a:cxn>
                <a:cxn ang="0">
                  <a:pos x="55" y="96"/>
                </a:cxn>
                <a:cxn ang="0">
                  <a:pos x="54" y="99"/>
                </a:cxn>
                <a:cxn ang="0">
                  <a:pos x="52" y="104"/>
                </a:cxn>
                <a:cxn ang="0">
                  <a:pos x="30" y="95"/>
                </a:cxn>
                <a:cxn ang="0">
                  <a:pos x="27" y="88"/>
                </a:cxn>
                <a:cxn ang="0">
                  <a:pos x="57" y="88"/>
                </a:cxn>
                <a:cxn ang="0">
                  <a:pos x="56" y="92"/>
                </a:cxn>
                <a:cxn ang="0">
                  <a:pos x="30" y="95"/>
                </a:cxn>
                <a:cxn ang="0">
                  <a:pos x="42" y="115"/>
                </a:cxn>
                <a:cxn ang="0">
                  <a:pos x="35" y="110"/>
                </a:cxn>
                <a:cxn ang="0">
                  <a:pos x="51" y="108"/>
                </a:cxn>
                <a:cxn ang="0">
                  <a:pos x="42" y="115"/>
                </a:cxn>
                <a:cxn ang="0">
                  <a:pos x="60" y="80"/>
                </a:cxn>
                <a:cxn ang="0">
                  <a:pos x="24" y="80"/>
                </a:cxn>
                <a:cxn ang="0">
                  <a:pos x="18" y="68"/>
                </a:cxn>
                <a:cxn ang="0">
                  <a:pos x="8" y="42"/>
                </a:cxn>
                <a:cxn ang="0">
                  <a:pos x="42" y="8"/>
                </a:cxn>
                <a:cxn ang="0">
                  <a:pos x="77" y="42"/>
                </a:cxn>
                <a:cxn ang="0">
                  <a:pos x="67" y="68"/>
                </a:cxn>
                <a:cxn ang="0">
                  <a:pos x="60" y="80"/>
                </a:cxn>
                <a:cxn ang="0">
                  <a:pos x="60" y="80"/>
                </a:cxn>
                <a:cxn ang="0">
                  <a:pos x="60" y="80"/>
                </a:cxn>
              </a:cxnLst>
              <a:rect l="0" t="0" r="r" b="b"/>
              <a:pathLst>
                <a:path w="85" h="123">
                  <a:moveTo>
                    <a:pt x="42" y="0"/>
                  </a:moveTo>
                  <a:cubicBezTo>
                    <a:pt x="19" y="0"/>
                    <a:pt x="0" y="19"/>
                    <a:pt x="0" y="42"/>
                  </a:cubicBezTo>
                  <a:cubicBezTo>
                    <a:pt x="0" y="57"/>
                    <a:pt x="14" y="74"/>
                    <a:pt x="19" y="88"/>
                  </a:cubicBezTo>
                  <a:cubicBezTo>
                    <a:pt x="27" y="110"/>
                    <a:pt x="26" y="123"/>
                    <a:pt x="42" y="123"/>
                  </a:cubicBezTo>
                  <a:cubicBezTo>
                    <a:pt x="59" y="123"/>
                    <a:pt x="58" y="110"/>
                    <a:pt x="65" y="88"/>
                  </a:cubicBezTo>
                  <a:cubicBezTo>
                    <a:pt x="70" y="74"/>
                    <a:pt x="85" y="57"/>
                    <a:pt x="85" y="42"/>
                  </a:cubicBezTo>
                  <a:cubicBezTo>
                    <a:pt x="85" y="19"/>
                    <a:pt x="66" y="0"/>
                    <a:pt x="42" y="0"/>
                  </a:cubicBezTo>
                  <a:close/>
                  <a:moveTo>
                    <a:pt x="52" y="104"/>
                  </a:moveTo>
                  <a:cubicBezTo>
                    <a:pt x="33" y="106"/>
                    <a:pt x="33" y="106"/>
                    <a:pt x="33" y="106"/>
                  </a:cubicBezTo>
                  <a:cubicBezTo>
                    <a:pt x="33" y="104"/>
                    <a:pt x="32" y="102"/>
                    <a:pt x="31" y="99"/>
                  </a:cubicBezTo>
                  <a:cubicBezTo>
                    <a:pt x="31" y="99"/>
                    <a:pt x="31" y="99"/>
                    <a:pt x="31" y="99"/>
                  </a:cubicBezTo>
                  <a:cubicBezTo>
                    <a:pt x="55" y="96"/>
                    <a:pt x="55" y="96"/>
                    <a:pt x="55" y="96"/>
                  </a:cubicBezTo>
                  <a:cubicBezTo>
                    <a:pt x="54" y="97"/>
                    <a:pt x="54" y="98"/>
                    <a:pt x="54" y="99"/>
                  </a:cubicBezTo>
                  <a:cubicBezTo>
                    <a:pt x="53" y="101"/>
                    <a:pt x="53" y="103"/>
                    <a:pt x="52" y="104"/>
                  </a:cubicBezTo>
                  <a:close/>
                  <a:moveTo>
                    <a:pt x="30" y="95"/>
                  </a:moveTo>
                  <a:cubicBezTo>
                    <a:pt x="29" y="93"/>
                    <a:pt x="28" y="91"/>
                    <a:pt x="27" y="88"/>
                  </a:cubicBezTo>
                  <a:cubicBezTo>
                    <a:pt x="57" y="88"/>
                    <a:pt x="57" y="88"/>
                    <a:pt x="57" y="88"/>
                  </a:cubicBezTo>
                  <a:cubicBezTo>
                    <a:pt x="57" y="89"/>
                    <a:pt x="56" y="91"/>
                    <a:pt x="56" y="92"/>
                  </a:cubicBezTo>
                  <a:lnTo>
                    <a:pt x="30" y="95"/>
                  </a:lnTo>
                  <a:close/>
                  <a:moveTo>
                    <a:pt x="42" y="115"/>
                  </a:moveTo>
                  <a:cubicBezTo>
                    <a:pt x="38" y="115"/>
                    <a:pt x="37" y="114"/>
                    <a:pt x="35" y="110"/>
                  </a:cubicBezTo>
                  <a:cubicBezTo>
                    <a:pt x="51" y="108"/>
                    <a:pt x="51" y="108"/>
                    <a:pt x="51" y="108"/>
                  </a:cubicBezTo>
                  <a:cubicBezTo>
                    <a:pt x="49" y="114"/>
                    <a:pt x="47" y="115"/>
                    <a:pt x="42" y="115"/>
                  </a:cubicBezTo>
                  <a:close/>
                  <a:moveTo>
                    <a:pt x="60" y="80"/>
                  </a:moveTo>
                  <a:cubicBezTo>
                    <a:pt x="24" y="80"/>
                    <a:pt x="24" y="80"/>
                    <a:pt x="24" y="80"/>
                  </a:cubicBezTo>
                  <a:cubicBezTo>
                    <a:pt x="23" y="76"/>
                    <a:pt x="20" y="72"/>
                    <a:pt x="18" y="68"/>
                  </a:cubicBezTo>
                  <a:cubicBezTo>
                    <a:pt x="13" y="59"/>
                    <a:pt x="8" y="50"/>
                    <a:pt x="8" y="42"/>
                  </a:cubicBezTo>
                  <a:cubicBezTo>
                    <a:pt x="8" y="23"/>
                    <a:pt x="23" y="8"/>
                    <a:pt x="42" y="8"/>
                  </a:cubicBezTo>
                  <a:cubicBezTo>
                    <a:pt x="61" y="8"/>
                    <a:pt x="77" y="23"/>
                    <a:pt x="77" y="42"/>
                  </a:cubicBezTo>
                  <a:cubicBezTo>
                    <a:pt x="77" y="50"/>
                    <a:pt x="72" y="59"/>
                    <a:pt x="67" y="68"/>
                  </a:cubicBezTo>
                  <a:cubicBezTo>
                    <a:pt x="64" y="72"/>
                    <a:pt x="62" y="76"/>
                    <a:pt x="60" y="80"/>
                  </a:cubicBezTo>
                  <a:close/>
                  <a:moveTo>
                    <a:pt x="60" y="80"/>
                  </a:moveTo>
                  <a:cubicBezTo>
                    <a:pt x="60" y="80"/>
                    <a:pt x="60" y="80"/>
                    <a:pt x="60" y="80"/>
                  </a:cubicBezTo>
                </a:path>
              </a:pathLst>
            </a:custGeom>
            <a:solidFill>
              <a:sysClr val="window" lastClr="FFFFFF"/>
            </a:solid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3556" b="0" i="0" u="none" strike="noStrike" kern="0" cap="none" spc="0" normalizeH="0" baseline="0" noProof="0">
                <a:ln>
                  <a:noFill/>
                </a:ln>
                <a:solidFill>
                  <a:prstClr val="black"/>
                </a:solidFill>
                <a:effectLst/>
                <a:uLnTx/>
                <a:uFillTx/>
                <a:latin typeface="Century Gothic"/>
                <a:ea typeface="微软雅黑"/>
              </a:endParaRPr>
            </a:p>
          </p:txBody>
        </p:sp>
        <p:sp>
          <p:nvSpPr>
            <p:cNvPr id="126" name="Freeform 79"/>
            <p:cNvSpPr>
              <a:spLocks noEditPoints="1"/>
            </p:cNvSpPr>
            <p:nvPr/>
          </p:nvSpPr>
          <p:spPr bwMode="auto">
            <a:xfrm>
              <a:off x="4853721" y="4757605"/>
              <a:ext cx="123923" cy="123923"/>
            </a:xfrm>
            <a:custGeom>
              <a:avLst/>
              <a:gdLst/>
              <a:ahLst/>
              <a:cxnLst>
                <a:cxn ang="0">
                  <a:pos x="23" y="0"/>
                </a:cxn>
                <a:cxn ang="0">
                  <a:pos x="0" y="23"/>
                </a:cxn>
                <a:cxn ang="0">
                  <a:pos x="2" y="25"/>
                </a:cxn>
                <a:cxn ang="0">
                  <a:pos x="4" y="23"/>
                </a:cxn>
                <a:cxn ang="0">
                  <a:pos x="23" y="4"/>
                </a:cxn>
                <a:cxn ang="0">
                  <a:pos x="25" y="2"/>
                </a:cxn>
                <a:cxn ang="0">
                  <a:pos x="23" y="0"/>
                </a:cxn>
                <a:cxn ang="0">
                  <a:pos x="23" y="0"/>
                </a:cxn>
                <a:cxn ang="0">
                  <a:pos x="23" y="0"/>
                </a:cxn>
              </a:cxnLst>
              <a:rect l="0" t="0" r="r" b="b"/>
              <a:pathLst>
                <a:path w="25" h="25">
                  <a:moveTo>
                    <a:pt x="23" y="0"/>
                  </a:moveTo>
                  <a:cubicBezTo>
                    <a:pt x="11" y="0"/>
                    <a:pt x="0" y="10"/>
                    <a:pt x="0" y="23"/>
                  </a:cubicBezTo>
                  <a:cubicBezTo>
                    <a:pt x="0" y="24"/>
                    <a:pt x="1" y="25"/>
                    <a:pt x="2" y="25"/>
                  </a:cubicBezTo>
                  <a:cubicBezTo>
                    <a:pt x="3" y="25"/>
                    <a:pt x="4" y="24"/>
                    <a:pt x="4" y="23"/>
                  </a:cubicBezTo>
                  <a:cubicBezTo>
                    <a:pt x="4" y="12"/>
                    <a:pt x="13" y="4"/>
                    <a:pt x="23" y="4"/>
                  </a:cubicBezTo>
                  <a:cubicBezTo>
                    <a:pt x="24" y="4"/>
                    <a:pt x="25" y="3"/>
                    <a:pt x="25" y="2"/>
                  </a:cubicBezTo>
                  <a:cubicBezTo>
                    <a:pt x="25" y="1"/>
                    <a:pt x="24" y="0"/>
                    <a:pt x="23" y="0"/>
                  </a:cubicBezTo>
                  <a:close/>
                  <a:moveTo>
                    <a:pt x="23" y="0"/>
                  </a:moveTo>
                  <a:cubicBezTo>
                    <a:pt x="23" y="0"/>
                    <a:pt x="23" y="0"/>
                    <a:pt x="23" y="0"/>
                  </a:cubicBezTo>
                </a:path>
              </a:pathLst>
            </a:custGeom>
            <a:solidFill>
              <a:sysClr val="window" lastClr="FFFFFF"/>
            </a:solid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3556" b="0" i="0" u="none" strike="noStrike" kern="0" cap="none" spc="0" normalizeH="0" baseline="0" noProof="0">
                <a:ln>
                  <a:noFill/>
                </a:ln>
                <a:solidFill>
                  <a:prstClr val="black"/>
                </a:solidFill>
                <a:effectLst/>
                <a:uLnTx/>
                <a:uFillTx/>
                <a:latin typeface="Century Gothic"/>
                <a:ea typeface="微软雅黑"/>
              </a:endParaRPr>
            </a:p>
          </p:txBody>
        </p:sp>
        <p:sp>
          <p:nvSpPr>
            <p:cNvPr id="137" name="文本框 136"/>
            <p:cNvSpPr txBox="1"/>
            <p:nvPr/>
          </p:nvSpPr>
          <p:spPr>
            <a:xfrm>
              <a:off x="5805417" y="4699015"/>
              <a:ext cx="1355061" cy="307777"/>
            </a:xfrm>
            <a:prstGeom prst="rect">
              <a:avLst/>
            </a:prstGeom>
            <a:noFill/>
          </p:spPr>
          <p:txBody>
            <a:bodyPr wrap="square" rtlCol="0">
              <a:spAutoFit/>
            </a:bodyPr>
            <a:lstStyle/>
            <a:p>
              <a:r>
                <a:rPr lang="zh-CN" altLang="en-US" sz="1400" dirty="0">
                  <a:solidFill>
                    <a:prstClr val="white"/>
                  </a:solidFill>
                  <a:latin typeface="微软雅黑" panose="020B0503020204020204" pitchFamily="34" charset="-122"/>
                  <a:ea typeface="微软雅黑" panose="020B0503020204020204" pitchFamily="34" charset="-122"/>
                </a:rPr>
                <a:t>在此添加标题</a:t>
              </a:r>
            </a:p>
          </p:txBody>
        </p:sp>
        <p:sp>
          <p:nvSpPr>
            <p:cNvPr id="138" name="文本框 137"/>
            <p:cNvSpPr txBox="1"/>
            <p:nvPr/>
          </p:nvSpPr>
          <p:spPr>
            <a:xfrm>
              <a:off x="5805417" y="4997389"/>
              <a:ext cx="1901669" cy="461665"/>
            </a:xfrm>
            <a:prstGeom prst="rect">
              <a:avLst/>
            </a:prstGeom>
            <a:noFill/>
          </p:spPr>
          <p:txBody>
            <a:bodyPr wrap="square" rtlCol="0">
              <a:spAutoFit/>
            </a:bodyPr>
            <a:lstStyle/>
            <a:p>
              <a:r>
                <a:rPr lang="en-US" altLang="zh-CN" sz="800" dirty="0">
                  <a:solidFill>
                    <a:prstClr val="white"/>
                  </a:solidFill>
                  <a:latin typeface="Century Gothic"/>
                  <a:ea typeface="Roboto" panose="02000000000000000000" pitchFamily="2" charset="0"/>
                </a:rPr>
                <a:t>If you are going to use a passage of </a:t>
              </a:r>
              <a:r>
                <a:rPr lang="en-US" altLang="zh-CN" sz="800" dirty="0" err="1">
                  <a:solidFill>
                    <a:prstClr val="white"/>
                  </a:solidFill>
                  <a:latin typeface="Century Gothic"/>
                  <a:ea typeface="Roboto" panose="02000000000000000000" pitchFamily="2" charset="0"/>
                </a:rPr>
                <a:t>Lorem</a:t>
              </a:r>
              <a:r>
                <a:rPr lang="en-US" altLang="zh-CN" sz="800" dirty="0">
                  <a:solidFill>
                    <a:prstClr val="white"/>
                  </a:solidFill>
                  <a:latin typeface="Century Gothic"/>
                  <a:ea typeface="Roboto" panose="02000000000000000000" pitchFamily="2" charset="0"/>
                </a:rPr>
                <a:t> </a:t>
              </a:r>
              <a:r>
                <a:rPr lang="en-US" altLang="zh-CN" sz="800" dirty="0" err="1">
                  <a:solidFill>
                    <a:prstClr val="white"/>
                  </a:solidFill>
                  <a:latin typeface="Century Gothic"/>
                  <a:ea typeface="Roboto" panose="02000000000000000000" pitchFamily="2" charset="0"/>
                </a:rPr>
                <a:t>Ipsum</a:t>
              </a:r>
              <a:r>
                <a:rPr lang="en-US" altLang="zh-CN" sz="800" dirty="0">
                  <a:solidFill>
                    <a:prstClr val="white"/>
                  </a:solidFill>
                  <a:latin typeface="Century Gothic"/>
                  <a:ea typeface="Roboto" panose="02000000000000000000" pitchFamily="2" charset="0"/>
                </a:rPr>
                <a:t>, you need to be sure there isn't anything</a:t>
              </a:r>
              <a:endParaRPr lang="id-ID" altLang="zh-CN" sz="800" dirty="0">
                <a:solidFill>
                  <a:prstClr val="white"/>
                </a:solidFill>
                <a:latin typeface="Century Gothic"/>
                <a:ea typeface="微软雅黑"/>
              </a:endParaRPr>
            </a:p>
          </p:txBody>
        </p:sp>
      </p:grpSp>
      <p:grpSp>
        <p:nvGrpSpPr>
          <p:cNvPr id="8" name="组合 7" descr="e7d195523061f1c0dc554706afe4c72a60a25314cbaece805811E654B44695D34D35691164BB3D154CCFD5D798F6FEAD99EAA8F1ADC3D4AFA5BC9ED0BB3A4B45073A038AC38E89AB54D31AA59602B9F1AF515D2DA0EBB7AB45FA3A5B4B65729FCD61772C0E8112D71FCFA6F69E6E615643061221A7D4C3A336328987F7DF8577A0567C5A47397019"/>
          <p:cNvGrpSpPr/>
          <p:nvPr/>
        </p:nvGrpSpPr>
        <p:grpSpPr>
          <a:xfrm>
            <a:off x="8044099" y="3797779"/>
            <a:ext cx="3251200" cy="1855734"/>
            <a:chOff x="8044099" y="3797779"/>
            <a:chExt cx="3251200" cy="1855734"/>
          </a:xfrm>
        </p:grpSpPr>
        <p:sp>
          <p:nvSpPr>
            <p:cNvPr id="113" name="Rounded Rectangle 67"/>
            <p:cNvSpPr/>
            <p:nvPr/>
          </p:nvSpPr>
          <p:spPr bwMode="auto">
            <a:xfrm>
              <a:off x="8044099" y="4051780"/>
              <a:ext cx="3251200" cy="1601733"/>
            </a:xfrm>
            <a:prstGeom prst="roundRect">
              <a:avLst>
                <a:gd name="adj" fmla="val 6360"/>
              </a:avLst>
            </a:prstGeom>
            <a:gradFill>
              <a:gsLst>
                <a:gs pos="0">
                  <a:srgbClr val="616264"/>
                </a:gs>
                <a:gs pos="100000">
                  <a:srgbClr val="999A9E"/>
                </a:gs>
              </a:gsLst>
              <a:lin ang="5400000" scaled="1"/>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entury Gothic"/>
                <a:ea typeface="微软雅黑"/>
                <a:cs typeface="+mn-cs"/>
              </a:endParaRPr>
            </a:p>
          </p:txBody>
        </p:sp>
        <p:sp>
          <p:nvSpPr>
            <p:cNvPr id="114" name="Round Single Corner Rectangle 72"/>
            <p:cNvSpPr/>
            <p:nvPr/>
          </p:nvSpPr>
          <p:spPr bwMode="auto">
            <a:xfrm flipV="1">
              <a:off x="8247299" y="3797779"/>
              <a:ext cx="1625600" cy="660400"/>
            </a:xfrm>
            <a:prstGeom prst="round1Rect">
              <a:avLst>
                <a:gd name="adj" fmla="val 36667"/>
              </a:avLst>
            </a:prstGeom>
            <a:gradFill>
              <a:gsLst>
                <a:gs pos="0">
                  <a:srgbClr val="FFFFFF"/>
                </a:gs>
                <a:gs pos="100000">
                  <a:sysClr val="window" lastClr="FFFFFF">
                    <a:lumMod val="95000"/>
                  </a:sysClr>
                </a:gs>
              </a:gsLst>
              <a:lin ang="17400000" scaled="0"/>
            </a:gradFill>
            <a:ln w="25400">
              <a:gradFill>
                <a:gsLst>
                  <a:gs pos="0">
                    <a:sysClr val="window" lastClr="FFFFFF"/>
                  </a:gs>
                  <a:gs pos="100000">
                    <a:sysClr val="window" lastClr="FFFFFF">
                      <a:lumMod val="95000"/>
                    </a:sysClr>
                  </a:gs>
                </a:gsLst>
                <a:lin ang="5400000" scaled="1"/>
              </a:gradFill>
            </a:ln>
            <a:effectLst>
              <a:outerShdw blurRad="254000" dist="101600" dir="2700000" algn="tl" rotWithShape="0">
                <a:prstClr val="black">
                  <a:alpha val="30000"/>
                </a:prstClr>
              </a:outerShdw>
            </a:effectLst>
          </p:spPr>
          <p:txBody>
            <a:bodyPr vert="horz" wrap="square" lIns="121920" tIns="60960" rIns="121920" bIns="60960" numCol="1" rtlCol="0" anchor="t" anchorCtr="0" compatLnSpc="1">
              <a:prstTxWarp prst="textNoShape">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3556" b="0" i="0" u="none" strike="noStrike" kern="0" cap="none" spc="0" normalizeH="0" baseline="0" noProof="0" dirty="0">
                <a:ln>
                  <a:noFill/>
                </a:ln>
                <a:solidFill>
                  <a:srgbClr val="70AD47"/>
                </a:solidFill>
                <a:effectLst/>
                <a:uLnTx/>
                <a:uFillTx/>
                <a:latin typeface="Impact" panose="020B0806030902050204" pitchFamily="34" charset="0"/>
                <a:ea typeface="微软雅黑"/>
              </a:endParaRPr>
            </a:p>
          </p:txBody>
        </p:sp>
        <p:sp>
          <p:nvSpPr>
            <p:cNvPr id="115" name="Right Triangle 73"/>
            <p:cNvSpPr/>
            <p:nvPr/>
          </p:nvSpPr>
          <p:spPr bwMode="auto">
            <a:xfrm>
              <a:off x="9872899" y="3797779"/>
              <a:ext cx="203200" cy="254000"/>
            </a:xfrm>
            <a:prstGeom prst="rtTriangle">
              <a:avLst/>
            </a:prstGeom>
            <a:gradFill>
              <a:gsLst>
                <a:gs pos="0">
                  <a:srgbClr val="616264"/>
                </a:gs>
                <a:gs pos="100000">
                  <a:srgbClr val="999A9E"/>
                </a:gs>
              </a:gsLst>
              <a:lin ang="5400000" scaled="1"/>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entury Gothic"/>
                <a:ea typeface="微软雅黑"/>
                <a:cs typeface="+mn-cs"/>
              </a:endParaRPr>
            </a:p>
          </p:txBody>
        </p:sp>
        <p:sp>
          <p:nvSpPr>
            <p:cNvPr id="116" name="Text Placeholder 3"/>
            <p:cNvSpPr txBox="1">
              <a:spLocks/>
            </p:cNvSpPr>
            <p:nvPr/>
          </p:nvSpPr>
          <p:spPr>
            <a:xfrm>
              <a:off x="8753391" y="3923160"/>
              <a:ext cx="613417" cy="410433"/>
            </a:xfrm>
            <a:prstGeom prst="rect">
              <a:avLst/>
            </a:prstGeom>
          </p:spPr>
          <p:txBody>
            <a:bodyPr wrap="squar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1219170">
                <a:spcBef>
                  <a:spcPct val="20000"/>
                </a:spcBef>
                <a:defRPr/>
              </a:pPr>
              <a:r>
                <a:rPr lang="en-US" sz="2667" dirty="0">
                  <a:solidFill>
                    <a:srgbClr val="828386"/>
                  </a:solidFill>
                  <a:latin typeface="Impact" panose="020B0806030902050204" pitchFamily="34" charset="0"/>
                  <a:ea typeface="微软雅黑"/>
                </a:rPr>
                <a:t>06</a:t>
              </a:r>
              <a:endParaRPr lang="en-US" sz="3733" dirty="0">
                <a:solidFill>
                  <a:srgbClr val="828386"/>
                </a:solidFill>
                <a:latin typeface="Impact" panose="020B0806030902050204" pitchFamily="34" charset="0"/>
                <a:ea typeface="微软雅黑"/>
              </a:endParaRPr>
            </a:p>
          </p:txBody>
        </p:sp>
        <p:sp>
          <p:nvSpPr>
            <p:cNvPr id="127" name="Freeform 99"/>
            <p:cNvSpPr>
              <a:spLocks noEditPoints="1"/>
            </p:cNvSpPr>
            <p:nvPr/>
          </p:nvSpPr>
          <p:spPr bwMode="auto">
            <a:xfrm>
              <a:off x="8366180" y="4604046"/>
              <a:ext cx="611536" cy="611536"/>
            </a:xfrm>
            <a:custGeom>
              <a:avLst/>
              <a:gdLst/>
              <a:ahLst/>
              <a:cxnLst>
                <a:cxn ang="0">
                  <a:pos x="80" y="38"/>
                </a:cxn>
                <a:cxn ang="0">
                  <a:pos x="62" y="0"/>
                </a:cxn>
                <a:cxn ang="0">
                  <a:pos x="35" y="39"/>
                </a:cxn>
                <a:cxn ang="0">
                  <a:pos x="31" y="41"/>
                </a:cxn>
                <a:cxn ang="0">
                  <a:pos x="12" y="38"/>
                </a:cxn>
                <a:cxn ang="0">
                  <a:pos x="0" y="111"/>
                </a:cxn>
                <a:cxn ang="0">
                  <a:pos x="23" y="123"/>
                </a:cxn>
                <a:cxn ang="0">
                  <a:pos x="34" y="116"/>
                </a:cxn>
                <a:cxn ang="0">
                  <a:pos x="35" y="116"/>
                </a:cxn>
                <a:cxn ang="0">
                  <a:pos x="73" y="123"/>
                </a:cxn>
                <a:cxn ang="0">
                  <a:pos x="108" y="115"/>
                </a:cxn>
                <a:cxn ang="0">
                  <a:pos x="110" y="104"/>
                </a:cxn>
                <a:cxn ang="0">
                  <a:pos x="116" y="84"/>
                </a:cxn>
                <a:cxn ang="0">
                  <a:pos x="120" y="64"/>
                </a:cxn>
                <a:cxn ang="0">
                  <a:pos x="123" y="55"/>
                </a:cxn>
                <a:cxn ang="0">
                  <a:pos x="112" y="40"/>
                </a:cxn>
                <a:cxn ang="0">
                  <a:pos x="23" y="115"/>
                </a:cxn>
                <a:cxn ang="0">
                  <a:pos x="8" y="111"/>
                </a:cxn>
                <a:cxn ang="0">
                  <a:pos x="12" y="46"/>
                </a:cxn>
                <a:cxn ang="0">
                  <a:pos x="27" y="50"/>
                </a:cxn>
                <a:cxn ang="0">
                  <a:pos x="115" y="56"/>
                </a:cxn>
                <a:cxn ang="0">
                  <a:pos x="100" y="61"/>
                </a:cxn>
                <a:cxn ang="0">
                  <a:pos x="100" y="65"/>
                </a:cxn>
                <a:cxn ang="0">
                  <a:pos x="114" y="72"/>
                </a:cxn>
                <a:cxn ang="0">
                  <a:pos x="96" y="81"/>
                </a:cxn>
                <a:cxn ang="0">
                  <a:pos x="96" y="84"/>
                </a:cxn>
                <a:cxn ang="0">
                  <a:pos x="109" y="92"/>
                </a:cxn>
                <a:cxn ang="0">
                  <a:pos x="92" y="100"/>
                </a:cxn>
                <a:cxn ang="0">
                  <a:pos x="92" y="104"/>
                </a:cxn>
                <a:cxn ang="0">
                  <a:pos x="102" y="109"/>
                </a:cxn>
                <a:cxn ang="0">
                  <a:pos x="94" y="115"/>
                </a:cxn>
                <a:cxn ang="0">
                  <a:pos x="52" y="113"/>
                </a:cxn>
                <a:cxn ang="0">
                  <a:pos x="31" y="105"/>
                </a:cxn>
                <a:cxn ang="0">
                  <a:pos x="34" y="48"/>
                </a:cxn>
                <a:cxn ang="0">
                  <a:pos x="58" y="11"/>
                </a:cxn>
                <a:cxn ang="0">
                  <a:pos x="73" y="26"/>
                </a:cxn>
                <a:cxn ang="0">
                  <a:pos x="111" y="47"/>
                </a:cxn>
                <a:cxn ang="0">
                  <a:pos x="115" y="56"/>
                </a:cxn>
                <a:cxn ang="0">
                  <a:pos x="115" y="56"/>
                </a:cxn>
              </a:cxnLst>
              <a:rect l="0" t="0" r="r" b="b"/>
              <a:pathLst>
                <a:path w="123" h="123">
                  <a:moveTo>
                    <a:pt x="112" y="40"/>
                  </a:moveTo>
                  <a:cubicBezTo>
                    <a:pt x="107" y="39"/>
                    <a:pt x="96" y="39"/>
                    <a:pt x="80" y="38"/>
                  </a:cubicBezTo>
                  <a:cubicBezTo>
                    <a:pt x="80" y="35"/>
                    <a:pt x="81" y="32"/>
                    <a:pt x="81" y="26"/>
                  </a:cubicBezTo>
                  <a:cubicBezTo>
                    <a:pt x="81" y="12"/>
                    <a:pt x="71" y="0"/>
                    <a:pt x="62" y="0"/>
                  </a:cubicBezTo>
                  <a:cubicBezTo>
                    <a:pt x="55" y="0"/>
                    <a:pt x="50" y="5"/>
                    <a:pt x="50" y="11"/>
                  </a:cubicBezTo>
                  <a:cubicBezTo>
                    <a:pt x="50" y="19"/>
                    <a:pt x="48" y="32"/>
                    <a:pt x="35" y="39"/>
                  </a:cubicBezTo>
                  <a:cubicBezTo>
                    <a:pt x="34" y="40"/>
                    <a:pt x="31" y="41"/>
                    <a:pt x="31" y="41"/>
                  </a:cubicBezTo>
                  <a:cubicBezTo>
                    <a:pt x="31" y="41"/>
                    <a:pt x="31" y="41"/>
                    <a:pt x="31" y="41"/>
                  </a:cubicBezTo>
                  <a:cubicBezTo>
                    <a:pt x="29" y="40"/>
                    <a:pt x="26" y="38"/>
                    <a:pt x="23" y="38"/>
                  </a:cubicBezTo>
                  <a:cubicBezTo>
                    <a:pt x="12" y="38"/>
                    <a:pt x="12" y="38"/>
                    <a:pt x="12" y="38"/>
                  </a:cubicBezTo>
                  <a:cubicBezTo>
                    <a:pt x="6" y="38"/>
                    <a:pt x="0" y="43"/>
                    <a:pt x="0" y="50"/>
                  </a:cubicBezTo>
                  <a:cubicBezTo>
                    <a:pt x="0" y="111"/>
                    <a:pt x="0" y="111"/>
                    <a:pt x="0" y="111"/>
                  </a:cubicBezTo>
                  <a:cubicBezTo>
                    <a:pt x="0" y="118"/>
                    <a:pt x="6" y="123"/>
                    <a:pt x="12" y="123"/>
                  </a:cubicBezTo>
                  <a:cubicBezTo>
                    <a:pt x="23" y="123"/>
                    <a:pt x="23" y="123"/>
                    <a:pt x="23" y="123"/>
                  </a:cubicBezTo>
                  <a:cubicBezTo>
                    <a:pt x="28" y="123"/>
                    <a:pt x="32" y="120"/>
                    <a:pt x="34" y="116"/>
                  </a:cubicBezTo>
                  <a:cubicBezTo>
                    <a:pt x="34" y="116"/>
                    <a:pt x="34" y="116"/>
                    <a:pt x="34" y="116"/>
                  </a:cubicBezTo>
                  <a:cubicBezTo>
                    <a:pt x="34" y="116"/>
                    <a:pt x="34" y="116"/>
                    <a:pt x="35" y="116"/>
                  </a:cubicBezTo>
                  <a:cubicBezTo>
                    <a:pt x="35" y="116"/>
                    <a:pt x="35" y="116"/>
                    <a:pt x="35" y="116"/>
                  </a:cubicBezTo>
                  <a:cubicBezTo>
                    <a:pt x="37" y="117"/>
                    <a:pt x="41" y="118"/>
                    <a:pt x="50" y="120"/>
                  </a:cubicBezTo>
                  <a:cubicBezTo>
                    <a:pt x="52" y="121"/>
                    <a:pt x="63" y="123"/>
                    <a:pt x="73" y="123"/>
                  </a:cubicBezTo>
                  <a:cubicBezTo>
                    <a:pt x="94" y="123"/>
                    <a:pt x="94" y="123"/>
                    <a:pt x="94" y="123"/>
                  </a:cubicBezTo>
                  <a:cubicBezTo>
                    <a:pt x="101" y="123"/>
                    <a:pt x="105" y="120"/>
                    <a:pt x="108" y="115"/>
                  </a:cubicBezTo>
                  <a:cubicBezTo>
                    <a:pt x="108" y="115"/>
                    <a:pt x="109" y="114"/>
                    <a:pt x="110" y="111"/>
                  </a:cubicBezTo>
                  <a:cubicBezTo>
                    <a:pt x="110" y="109"/>
                    <a:pt x="110" y="107"/>
                    <a:pt x="110" y="104"/>
                  </a:cubicBezTo>
                  <a:cubicBezTo>
                    <a:pt x="114" y="102"/>
                    <a:pt x="115" y="97"/>
                    <a:pt x="116" y="95"/>
                  </a:cubicBezTo>
                  <a:cubicBezTo>
                    <a:pt x="118" y="90"/>
                    <a:pt x="117" y="87"/>
                    <a:pt x="116" y="84"/>
                  </a:cubicBezTo>
                  <a:cubicBezTo>
                    <a:pt x="118" y="82"/>
                    <a:pt x="120" y="79"/>
                    <a:pt x="121" y="73"/>
                  </a:cubicBezTo>
                  <a:cubicBezTo>
                    <a:pt x="122" y="70"/>
                    <a:pt x="121" y="67"/>
                    <a:pt x="120" y="64"/>
                  </a:cubicBezTo>
                  <a:cubicBezTo>
                    <a:pt x="122" y="62"/>
                    <a:pt x="123" y="59"/>
                    <a:pt x="123" y="56"/>
                  </a:cubicBezTo>
                  <a:cubicBezTo>
                    <a:pt x="123" y="55"/>
                    <a:pt x="123" y="55"/>
                    <a:pt x="123" y="55"/>
                  </a:cubicBezTo>
                  <a:cubicBezTo>
                    <a:pt x="123" y="55"/>
                    <a:pt x="123" y="54"/>
                    <a:pt x="123" y="53"/>
                  </a:cubicBezTo>
                  <a:cubicBezTo>
                    <a:pt x="123" y="48"/>
                    <a:pt x="120" y="42"/>
                    <a:pt x="112" y="40"/>
                  </a:cubicBezTo>
                  <a:close/>
                  <a:moveTo>
                    <a:pt x="27" y="111"/>
                  </a:moveTo>
                  <a:cubicBezTo>
                    <a:pt x="27" y="113"/>
                    <a:pt x="26" y="115"/>
                    <a:pt x="23" y="115"/>
                  </a:cubicBezTo>
                  <a:cubicBezTo>
                    <a:pt x="12" y="115"/>
                    <a:pt x="12" y="115"/>
                    <a:pt x="12" y="115"/>
                  </a:cubicBezTo>
                  <a:cubicBezTo>
                    <a:pt x="10" y="115"/>
                    <a:pt x="8" y="113"/>
                    <a:pt x="8" y="111"/>
                  </a:cubicBezTo>
                  <a:cubicBezTo>
                    <a:pt x="8" y="50"/>
                    <a:pt x="8" y="50"/>
                    <a:pt x="8" y="50"/>
                  </a:cubicBezTo>
                  <a:cubicBezTo>
                    <a:pt x="8" y="48"/>
                    <a:pt x="10" y="46"/>
                    <a:pt x="12" y="46"/>
                  </a:cubicBezTo>
                  <a:cubicBezTo>
                    <a:pt x="23" y="46"/>
                    <a:pt x="23" y="46"/>
                    <a:pt x="23" y="46"/>
                  </a:cubicBezTo>
                  <a:cubicBezTo>
                    <a:pt x="26" y="46"/>
                    <a:pt x="27" y="48"/>
                    <a:pt x="27" y="50"/>
                  </a:cubicBezTo>
                  <a:lnTo>
                    <a:pt x="27" y="111"/>
                  </a:lnTo>
                  <a:close/>
                  <a:moveTo>
                    <a:pt x="115" y="56"/>
                  </a:moveTo>
                  <a:cubicBezTo>
                    <a:pt x="115" y="58"/>
                    <a:pt x="114" y="61"/>
                    <a:pt x="108" y="61"/>
                  </a:cubicBezTo>
                  <a:cubicBezTo>
                    <a:pt x="100" y="61"/>
                    <a:pt x="100" y="61"/>
                    <a:pt x="100" y="61"/>
                  </a:cubicBezTo>
                  <a:cubicBezTo>
                    <a:pt x="99" y="61"/>
                    <a:pt x="98" y="62"/>
                    <a:pt x="98" y="63"/>
                  </a:cubicBezTo>
                  <a:cubicBezTo>
                    <a:pt x="98" y="64"/>
                    <a:pt x="99" y="65"/>
                    <a:pt x="100" y="65"/>
                  </a:cubicBezTo>
                  <a:cubicBezTo>
                    <a:pt x="108" y="65"/>
                    <a:pt x="108" y="65"/>
                    <a:pt x="108" y="65"/>
                  </a:cubicBezTo>
                  <a:cubicBezTo>
                    <a:pt x="113" y="65"/>
                    <a:pt x="114" y="70"/>
                    <a:pt x="114" y="72"/>
                  </a:cubicBezTo>
                  <a:cubicBezTo>
                    <a:pt x="113" y="75"/>
                    <a:pt x="112" y="81"/>
                    <a:pt x="105" y="81"/>
                  </a:cubicBezTo>
                  <a:cubicBezTo>
                    <a:pt x="96" y="81"/>
                    <a:pt x="96" y="81"/>
                    <a:pt x="96" y="81"/>
                  </a:cubicBezTo>
                  <a:cubicBezTo>
                    <a:pt x="95" y="81"/>
                    <a:pt x="94" y="81"/>
                    <a:pt x="94" y="82"/>
                  </a:cubicBezTo>
                  <a:cubicBezTo>
                    <a:pt x="94" y="83"/>
                    <a:pt x="95" y="84"/>
                    <a:pt x="96" y="84"/>
                  </a:cubicBezTo>
                  <a:cubicBezTo>
                    <a:pt x="104" y="84"/>
                    <a:pt x="104" y="84"/>
                    <a:pt x="104" y="84"/>
                  </a:cubicBezTo>
                  <a:cubicBezTo>
                    <a:pt x="110" y="84"/>
                    <a:pt x="110" y="89"/>
                    <a:pt x="109" y="92"/>
                  </a:cubicBezTo>
                  <a:cubicBezTo>
                    <a:pt x="108" y="96"/>
                    <a:pt x="107" y="100"/>
                    <a:pt x="99" y="100"/>
                  </a:cubicBezTo>
                  <a:cubicBezTo>
                    <a:pt x="92" y="100"/>
                    <a:pt x="92" y="100"/>
                    <a:pt x="92" y="100"/>
                  </a:cubicBezTo>
                  <a:cubicBezTo>
                    <a:pt x="91" y="100"/>
                    <a:pt x="90" y="101"/>
                    <a:pt x="90" y="102"/>
                  </a:cubicBezTo>
                  <a:cubicBezTo>
                    <a:pt x="90" y="103"/>
                    <a:pt x="91" y="104"/>
                    <a:pt x="92" y="104"/>
                  </a:cubicBezTo>
                  <a:cubicBezTo>
                    <a:pt x="98" y="104"/>
                    <a:pt x="98" y="104"/>
                    <a:pt x="98" y="104"/>
                  </a:cubicBezTo>
                  <a:cubicBezTo>
                    <a:pt x="103" y="104"/>
                    <a:pt x="103" y="108"/>
                    <a:pt x="102" y="109"/>
                  </a:cubicBezTo>
                  <a:cubicBezTo>
                    <a:pt x="102" y="110"/>
                    <a:pt x="101" y="112"/>
                    <a:pt x="101" y="112"/>
                  </a:cubicBezTo>
                  <a:cubicBezTo>
                    <a:pt x="100" y="114"/>
                    <a:pt x="98" y="115"/>
                    <a:pt x="94" y="115"/>
                  </a:cubicBezTo>
                  <a:cubicBezTo>
                    <a:pt x="73" y="115"/>
                    <a:pt x="73" y="115"/>
                    <a:pt x="73" y="115"/>
                  </a:cubicBezTo>
                  <a:cubicBezTo>
                    <a:pt x="63" y="115"/>
                    <a:pt x="52" y="113"/>
                    <a:pt x="52" y="113"/>
                  </a:cubicBezTo>
                  <a:cubicBezTo>
                    <a:pt x="36" y="109"/>
                    <a:pt x="35" y="109"/>
                    <a:pt x="34" y="108"/>
                  </a:cubicBezTo>
                  <a:cubicBezTo>
                    <a:pt x="34" y="108"/>
                    <a:pt x="31" y="108"/>
                    <a:pt x="31" y="105"/>
                  </a:cubicBezTo>
                  <a:cubicBezTo>
                    <a:pt x="31" y="52"/>
                    <a:pt x="31" y="52"/>
                    <a:pt x="31" y="52"/>
                  </a:cubicBezTo>
                  <a:cubicBezTo>
                    <a:pt x="31" y="50"/>
                    <a:pt x="32" y="49"/>
                    <a:pt x="34" y="48"/>
                  </a:cubicBezTo>
                  <a:cubicBezTo>
                    <a:pt x="34" y="48"/>
                    <a:pt x="35" y="48"/>
                    <a:pt x="35" y="48"/>
                  </a:cubicBezTo>
                  <a:cubicBezTo>
                    <a:pt x="52" y="40"/>
                    <a:pt x="58" y="25"/>
                    <a:pt x="58" y="11"/>
                  </a:cubicBezTo>
                  <a:cubicBezTo>
                    <a:pt x="58" y="10"/>
                    <a:pt x="59" y="8"/>
                    <a:pt x="62" y="8"/>
                  </a:cubicBezTo>
                  <a:cubicBezTo>
                    <a:pt x="66" y="8"/>
                    <a:pt x="73" y="16"/>
                    <a:pt x="73" y="26"/>
                  </a:cubicBezTo>
                  <a:cubicBezTo>
                    <a:pt x="73" y="35"/>
                    <a:pt x="73" y="37"/>
                    <a:pt x="69" y="46"/>
                  </a:cubicBezTo>
                  <a:cubicBezTo>
                    <a:pt x="108" y="46"/>
                    <a:pt x="107" y="47"/>
                    <a:pt x="111" y="47"/>
                  </a:cubicBezTo>
                  <a:cubicBezTo>
                    <a:pt x="115" y="49"/>
                    <a:pt x="115" y="52"/>
                    <a:pt x="115" y="53"/>
                  </a:cubicBezTo>
                  <a:cubicBezTo>
                    <a:pt x="115" y="55"/>
                    <a:pt x="115" y="54"/>
                    <a:pt x="115" y="56"/>
                  </a:cubicBezTo>
                  <a:close/>
                  <a:moveTo>
                    <a:pt x="115" y="56"/>
                  </a:moveTo>
                  <a:cubicBezTo>
                    <a:pt x="115" y="56"/>
                    <a:pt x="115" y="56"/>
                    <a:pt x="115" y="56"/>
                  </a:cubicBezTo>
                </a:path>
              </a:pathLst>
            </a:custGeom>
            <a:solidFill>
              <a:sysClr val="window" lastClr="FFFFFF"/>
            </a:solid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3556" b="0" i="0" u="none" strike="noStrike" kern="0" cap="none" spc="0" normalizeH="0" baseline="0" noProof="0">
                <a:ln>
                  <a:noFill/>
                </a:ln>
                <a:solidFill>
                  <a:prstClr val="black"/>
                </a:solidFill>
                <a:effectLst/>
                <a:uLnTx/>
                <a:uFillTx/>
                <a:latin typeface="Century Gothic"/>
                <a:ea typeface="微软雅黑"/>
              </a:endParaRPr>
            </a:p>
          </p:txBody>
        </p:sp>
        <p:sp>
          <p:nvSpPr>
            <p:cNvPr id="128" name="Freeform 100"/>
            <p:cNvSpPr>
              <a:spLocks noEditPoints="1"/>
            </p:cNvSpPr>
            <p:nvPr/>
          </p:nvSpPr>
          <p:spPr bwMode="auto">
            <a:xfrm>
              <a:off x="8425448" y="5102433"/>
              <a:ext cx="56575" cy="53880"/>
            </a:xfrm>
            <a:custGeom>
              <a:avLst/>
              <a:gdLst/>
              <a:ahLst/>
              <a:cxnLst>
                <a:cxn ang="0">
                  <a:pos x="6" y="0"/>
                </a:cxn>
                <a:cxn ang="0">
                  <a:pos x="0" y="5"/>
                </a:cxn>
                <a:cxn ang="0">
                  <a:pos x="6" y="11"/>
                </a:cxn>
                <a:cxn ang="0">
                  <a:pos x="11" y="5"/>
                </a:cxn>
                <a:cxn ang="0">
                  <a:pos x="6" y="0"/>
                </a:cxn>
                <a:cxn ang="0">
                  <a:pos x="6" y="7"/>
                </a:cxn>
                <a:cxn ang="0">
                  <a:pos x="4" y="5"/>
                </a:cxn>
                <a:cxn ang="0">
                  <a:pos x="6" y="4"/>
                </a:cxn>
                <a:cxn ang="0">
                  <a:pos x="8" y="5"/>
                </a:cxn>
                <a:cxn ang="0">
                  <a:pos x="6" y="7"/>
                </a:cxn>
                <a:cxn ang="0">
                  <a:pos x="6" y="7"/>
                </a:cxn>
                <a:cxn ang="0">
                  <a:pos x="6" y="7"/>
                </a:cxn>
              </a:cxnLst>
              <a:rect l="0" t="0" r="r" b="b"/>
              <a:pathLst>
                <a:path w="11" h="11">
                  <a:moveTo>
                    <a:pt x="6" y="0"/>
                  </a:moveTo>
                  <a:cubicBezTo>
                    <a:pt x="2" y="0"/>
                    <a:pt x="0" y="2"/>
                    <a:pt x="0" y="5"/>
                  </a:cubicBezTo>
                  <a:cubicBezTo>
                    <a:pt x="0" y="9"/>
                    <a:pt x="2" y="11"/>
                    <a:pt x="6" y="11"/>
                  </a:cubicBezTo>
                  <a:cubicBezTo>
                    <a:pt x="9" y="11"/>
                    <a:pt x="11" y="9"/>
                    <a:pt x="11" y="5"/>
                  </a:cubicBezTo>
                  <a:cubicBezTo>
                    <a:pt x="11" y="2"/>
                    <a:pt x="9" y="0"/>
                    <a:pt x="6" y="0"/>
                  </a:cubicBezTo>
                  <a:close/>
                  <a:moveTo>
                    <a:pt x="6" y="7"/>
                  </a:moveTo>
                  <a:cubicBezTo>
                    <a:pt x="5" y="7"/>
                    <a:pt x="4" y="6"/>
                    <a:pt x="4" y="5"/>
                  </a:cubicBezTo>
                  <a:cubicBezTo>
                    <a:pt x="4" y="4"/>
                    <a:pt x="5" y="4"/>
                    <a:pt x="6" y="4"/>
                  </a:cubicBezTo>
                  <a:cubicBezTo>
                    <a:pt x="7" y="4"/>
                    <a:pt x="8" y="4"/>
                    <a:pt x="8" y="5"/>
                  </a:cubicBezTo>
                  <a:cubicBezTo>
                    <a:pt x="8" y="6"/>
                    <a:pt x="7" y="7"/>
                    <a:pt x="6" y="7"/>
                  </a:cubicBezTo>
                  <a:close/>
                  <a:moveTo>
                    <a:pt x="6" y="7"/>
                  </a:moveTo>
                  <a:cubicBezTo>
                    <a:pt x="6" y="7"/>
                    <a:pt x="6" y="7"/>
                    <a:pt x="6" y="7"/>
                  </a:cubicBezTo>
                </a:path>
              </a:pathLst>
            </a:custGeom>
            <a:solidFill>
              <a:sysClr val="window" lastClr="FFFFFF"/>
            </a:solid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3556" b="0" i="0" u="none" strike="noStrike" kern="0" cap="none" spc="0" normalizeH="0" baseline="0" noProof="0">
                <a:ln>
                  <a:noFill/>
                </a:ln>
                <a:solidFill>
                  <a:prstClr val="black"/>
                </a:solidFill>
                <a:effectLst/>
                <a:uLnTx/>
                <a:uFillTx/>
                <a:latin typeface="Century Gothic"/>
                <a:ea typeface="微软雅黑"/>
              </a:endParaRPr>
            </a:p>
          </p:txBody>
        </p:sp>
        <p:sp>
          <p:nvSpPr>
            <p:cNvPr id="139" name="文本框 138"/>
            <p:cNvSpPr txBox="1"/>
            <p:nvPr/>
          </p:nvSpPr>
          <p:spPr>
            <a:xfrm>
              <a:off x="9288846" y="4699015"/>
              <a:ext cx="1355061" cy="307777"/>
            </a:xfrm>
            <a:prstGeom prst="rect">
              <a:avLst/>
            </a:prstGeom>
            <a:noFill/>
          </p:spPr>
          <p:txBody>
            <a:bodyPr wrap="square" rtlCol="0">
              <a:spAutoFit/>
            </a:bodyPr>
            <a:lstStyle/>
            <a:p>
              <a:r>
                <a:rPr lang="zh-CN" altLang="en-US" sz="1400" dirty="0">
                  <a:solidFill>
                    <a:prstClr val="white"/>
                  </a:solidFill>
                  <a:latin typeface="微软雅黑" panose="020B0503020204020204" pitchFamily="34" charset="-122"/>
                  <a:ea typeface="微软雅黑" panose="020B0503020204020204" pitchFamily="34" charset="-122"/>
                </a:rPr>
                <a:t>在此添加标题</a:t>
              </a:r>
            </a:p>
          </p:txBody>
        </p:sp>
        <p:sp>
          <p:nvSpPr>
            <p:cNvPr id="140" name="文本框 139"/>
            <p:cNvSpPr txBox="1"/>
            <p:nvPr/>
          </p:nvSpPr>
          <p:spPr>
            <a:xfrm>
              <a:off x="9288846" y="4997389"/>
              <a:ext cx="1988754" cy="461665"/>
            </a:xfrm>
            <a:prstGeom prst="rect">
              <a:avLst/>
            </a:prstGeom>
            <a:noFill/>
          </p:spPr>
          <p:txBody>
            <a:bodyPr wrap="square" rtlCol="0">
              <a:spAutoFit/>
            </a:bodyPr>
            <a:lstStyle/>
            <a:p>
              <a:r>
                <a:rPr lang="en-US" altLang="zh-CN" sz="800" dirty="0">
                  <a:solidFill>
                    <a:prstClr val="white"/>
                  </a:solidFill>
                  <a:latin typeface="Century Gothic"/>
                  <a:ea typeface="Roboto" panose="02000000000000000000" pitchFamily="2" charset="0"/>
                </a:rPr>
                <a:t>If you are going to use a passage of </a:t>
              </a:r>
              <a:r>
                <a:rPr lang="en-US" altLang="zh-CN" sz="800" dirty="0" err="1">
                  <a:solidFill>
                    <a:prstClr val="white"/>
                  </a:solidFill>
                  <a:latin typeface="Century Gothic"/>
                  <a:ea typeface="Roboto" panose="02000000000000000000" pitchFamily="2" charset="0"/>
                </a:rPr>
                <a:t>Lorem</a:t>
              </a:r>
              <a:r>
                <a:rPr lang="en-US" altLang="zh-CN" sz="800" dirty="0">
                  <a:solidFill>
                    <a:prstClr val="white"/>
                  </a:solidFill>
                  <a:latin typeface="Century Gothic"/>
                  <a:ea typeface="Roboto" panose="02000000000000000000" pitchFamily="2" charset="0"/>
                </a:rPr>
                <a:t> </a:t>
              </a:r>
              <a:r>
                <a:rPr lang="en-US" altLang="zh-CN" sz="800" dirty="0" err="1">
                  <a:solidFill>
                    <a:prstClr val="white"/>
                  </a:solidFill>
                  <a:latin typeface="Century Gothic"/>
                  <a:ea typeface="Roboto" panose="02000000000000000000" pitchFamily="2" charset="0"/>
                </a:rPr>
                <a:t>Ipsum</a:t>
              </a:r>
              <a:r>
                <a:rPr lang="en-US" altLang="zh-CN" sz="800" dirty="0">
                  <a:solidFill>
                    <a:prstClr val="white"/>
                  </a:solidFill>
                  <a:latin typeface="Century Gothic"/>
                  <a:ea typeface="Roboto" panose="02000000000000000000" pitchFamily="2" charset="0"/>
                </a:rPr>
                <a:t>, you need to be sure there isn't anything</a:t>
              </a:r>
              <a:endParaRPr lang="id-ID" altLang="zh-CN" sz="800" dirty="0">
                <a:solidFill>
                  <a:prstClr val="white"/>
                </a:solidFill>
                <a:latin typeface="Century Gothic"/>
                <a:ea typeface="微软雅黑"/>
              </a:endParaRPr>
            </a:p>
          </p:txBody>
        </p:sp>
      </p:grpSp>
      <p:sp>
        <p:nvSpPr>
          <p:cNvPr id="9" name="e7d195523061f1c0" descr="e7d195523061f1c0dc554706afe4c72a60a25314cbaece805811E654B44695D34D35691164BB3D154CCFD5D798F6FEAD99EAA8F1ADC3D4AFA5BC9ED0BB3A4B45073A038AC38E89AB54D31AA59602B9F1AF515D2DA0EBB7AB45FA3A5B4B65729FCD61772C0E8112D71FCFA6F69E6E615643061221A7D4C3A336328987F7DF8577A0567C5A47397019" hidden="1">
            <a:extLst>
              <a:ext uri="{FF2B5EF4-FFF2-40B4-BE49-F238E27FC236}">
                <a16:creationId xmlns:a16="http://schemas.microsoft.com/office/drawing/2014/main" xmlns="" id="{ECC0F984-6B48-4D33-89AD-2E6C87E12605}"/>
              </a:ext>
            </a:extLst>
          </p:cNvPr>
          <p:cNvSpPr txBox="1"/>
          <p:nvPr/>
        </p:nvSpPr>
        <p:spPr>
          <a:xfrm>
            <a:off x="-355600" y="1803400"/>
            <a:ext cx="262251" cy="1016000"/>
          </a:xfrm>
          <a:prstGeom prst="rect">
            <a:avLst/>
          </a:prstGeom>
          <a:noFill/>
        </p:spPr>
        <p:txBody>
          <a:bodyPr vert="wordArtVert" rtlCol="0">
            <a:spAutoFit/>
          </a:bodyPr>
          <a:lstStyle/>
          <a:p>
            <a:r>
              <a:rPr lang="en-US" altLang="zh-CN" sz="100"/>
              <a:t>e7d195523061f1c0dc554706afe4c72a60a25314cbaece805811E654B44695D34D35691164BB3D154CCFD5D798F6FEAD99EAA8F1ADC3D4AFA5BC9ED0BB3A4B45073A038AC38E89AB54D31AA59602B9F1AF515D2DA0EBB7AB45FA3A5B4B65729FCD61772C0E8112D71FCFA6F69E6E615643061221A7D4C3A336328987F7DF8577A0567C5A47397019</a:t>
            </a:r>
            <a:endParaRPr lang="zh-CN" altLang="en-US" sz="100"/>
          </a:p>
        </p:txBody>
      </p:sp>
    </p:spTree>
    <p:extLst>
      <p:ext uri="{BB962C8B-B14F-4D97-AF65-F5344CB8AC3E}">
        <p14:creationId xmlns:p14="http://schemas.microsoft.com/office/powerpoint/2010/main" val="327877921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528"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 calcmode="lin" valueType="num">
                                      <p:cBhvr>
                                        <p:cTn id="9" dur="500" fill="hold"/>
                                        <p:tgtEl>
                                          <p:spTgt spid="2"/>
                                        </p:tgtEl>
                                        <p:attrNameLst>
                                          <p:attrName>ppt_x</p:attrName>
                                        </p:attrNameLst>
                                      </p:cBhvr>
                                      <p:tavLst>
                                        <p:tav tm="0">
                                          <p:val>
                                            <p:fltVal val="0.5"/>
                                          </p:val>
                                        </p:tav>
                                        <p:tav tm="100000">
                                          <p:val>
                                            <p:strVal val="#ppt_x"/>
                                          </p:val>
                                        </p:tav>
                                      </p:tavLst>
                                    </p:anim>
                                    <p:anim calcmode="lin" valueType="num">
                                      <p:cBhvr>
                                        <p:cTn id="10" dur="500" fill="hold"/>
                                        <p:tgtEl>
                                          <p:spTgt spid="2"/>
                                        </p:tgtEl>
                                        <p:attrNameLst>
                                          <p:attrName>ppt_y</p:attrName>
                                        </p:attrNameLst>
                                      </p:cBhvr>
                                      <p:tavLst>
                                        <p:tav tm="0">
                                          <p:val>
                                            <p:fltVal val="0.5"/>
                                          </p:val>
                                        </p:tav>
                                        <p:tav tm="100000">
                                          <p:val>
                                            <p:strVal val="#ppt_y"/>
                                          </p:val>
                                        </p:tav>
                                      </p:tavLst>
                                    </p:anim>
                                  </p:childTnLst>
                                </p:cTn>
                              </p:par>
                              <p:par>
                                <p:cTn id="11" presetID="23" presetClass="entr" presetSubtype="528" fill="hold" nodeType="withEffect">
                                  <p:stCondLst>
                                    <p:cond delay="100"/>
                                  </p:stCondLst>
                                  <p:childTnLst>
                                    <p:set>
                                      <p:cBhvr>
                                        <p:cTn id="12" dur="1" fill="hold">
                                          <p:stCondLst>
                                            <p:cond delay="0"/>
                                          </p:stCondLst>
                                        </p:cTn>
                                        <p:tgtEl>
                                          <p:spTgt spid="4"/>
                                        </p:tgtEl>
                                        <p:attrNameLst>
                                          <p:attrName>style.visibility</p:attrName>
                                        </p:attrNameLst>
                                      </p:cBhvr>
                                      <p:to>
                                        <p:strVal val="visible"/>
                                      </p:to>
                                    </p:set>
                                    <p:anim calcmode="lin" valueType="num">
                                      <p:cBhvr>
                                        <p:cTn id="13" dur="500" fill="hold"/>
                                        <p:tgtEl>
                                          <p:spTgt spid="4"/>
                                        </p:tgtEl>
                                        <p:attrNameLst>
                                          <p:attrName>ppt_w</p:attrName>
                                        </p:attrNameLst>
                                      </p:cBhvr>
                                      <p:tavLst>
                                        <p:tav tm="0">
                                          <p:val>
                                            <p:fltVal val="0"/>
                                          </p:val>
                                        </p:tav>
                                        <p:tav tm="100000">
                                          <p:val>
                                            <p:strVal val="#ppt_w"/>
                                          </p:val>
                                        </p:tav>
                                      </p:tavLst>
                                    </p:anim>
                                    <p:anim calcmode="lin" valueType="num">
                                      <p:cBhvr>
                                        <p:cTn id="14" dur="500" fill="hold"/>
                                        <p:tgtEl>
                                          <p:spTgt spid="4"/>
                                        </p:tgtEl>
                                        <p:attrNameLst>
                                          <p:attrName>ppt_h</p:attrName>
                                        </p:attrNameLst>
                                      </p:cBhvr>
                                      <p:tavLst>
                                        <p:tav tm="0">
                                          <p:val>
                                            <p:fltVal val="0"/>
                                          </p:val>
                                        </p:tav>
                                        <p:tav tm="100000">
                                          <p:val>
                                            <p:strVal val="#ppt_h"/>
                                          </p:val>
                                        </p:tav>
                                      </p:tavLst>
                                    </p:anim>
                                    <p:anim calcmode="lin" valueType="num">
                                      <p:cBhvr>
                                        <p:cTn id="15" dur="500" fill="hold"/>
                                        <p:tgtEl>
                                          <p:spTgt spid="4"/>
                                        </p:tgtEl>
                                        <p:attrNameLst>
                                          <p:attrName>ppt_x</p:attrName>
                                        </p:attrNameLst>
                                      </p:cBhvr>
                                      <p:tavLst>
                                        <p:tav tm="0">
                                          <p:val>
                                            <p:fltVal val="0.5"/>
                                          </p:val>
                                        </p:tav>
                                        <p:tav tm="100000">
                                          <p:val>
                                            <p:strVal val="#ppt_x"/>
                                          </p:val>
                                        </p:tav>
                                      </p:tavLst>
                                    </p:anim>
                                    <p:anim calcmode="lin" valueType="num">
                                      <p:cBhvr>
                                        <p:cTn id="16" dur="500" fill="hold"/>
                                        <p:tgtEl>
                                          <p:spTgt spid="4"/>
                                        </p:tgtEl>
                                        <p:attrNameLst>
                                          <p:attrName>ppt_y</p:attrName>
                                        </p:attrNameLst>
                                      </p:cBhvr>
                                      <p:tavLst>
                                        <p:tav tm="0">
                                          <p:val>
                                            <p:fltVal val="0.5"/>
                                          </p:val>
                                        </p:tav>
                                        <p:tav tm="100000">
                                          <p:val>
                                            <p:strVal val="#ppt_y"/>
                                          </p:val>
                                        </p:tav>
                                      </p:tavLst>
                                    </p:anim>
                                  </p:childTnLst>
                                </p:cTn>
                              </p:par>
                              <p:par>
                                <p:cTn id="17" presetID="23" presetClass="entr" presetSubtype="528" fill="hold" nodeType="withEffect">
                                  <p:stCondLst>
                                    <p:cond delay="200"/>
                                  </p:stCondLst>
                                  <p:childTnLst>
                                    <p:set>
                                      <p:cBhvr>
                                        <p:cTn id="18" dur="1" fill="hold">
                                          <p:stCondLst>
                                            <p:cond delay="0"/>
                                          </p:stCondLst>
                                        </p:cTn>
                                        <p:tgtEl>
                                          <p:spTgt spid="5"/>
                                        </p:tgtEl>
                                        <p:attrNameLst>
                                          <p:attrName>style.visibility</p:attrName>
                                        </p:attrNameLst>
                                      </p:cBhvr>
                                      <p:to>
                                        <p:strVal val="visible"/>
                                      </p:to>
                                    </p:set>
                                    <p:anim calcmode="lin" valueType="num">
                                      <p:cBhvr>
                                        <p:cTn id="19" dur="500" fill="hold"/>
                                        <p:tgtEl>
                                          <p:spTgt spid="5"/>
                                        </p:tgtEl>
                                        <p:attrNameLst>
                                          <p:attrName>ppt_w</p:attrName>
                                        </p:attrNameLst>
                                      </p:cBhvr>
                                      <p:tavLst>
                                        <p:tav tm="0">
                                          <p:val>
                                            <p:fltVal val="0"/>
                                          </p:val>
                                        </p:tav>
                                        <p:tav tm="100000">
                                          <p:val>
                                            <p:strVal val="#ppt_w"/>
                                          </p:val>
                                        </p:tav>
                                      </p:tavLst>
                                    </p:anim>
                                    <p:anim calcmode="lin" valueType="num">
                                      <p:cBhvr>
                                        <p:cTn id="20" dur="500" fill="hold"/>
                                        <p:tgtEl>
                                          <p:spTgt spid="5"/>
                                        </p:tgtEl>
                                        <p:attrNameLst>
                                          <p:attrName>ppt_h</p:attrName>
                                        </p:attrNameLst>
                                      </p:cBhvr>
                                      <p:tavLst>
                                        <p:tav tm="0">
                                          <p:val>
                                            <p:fltVal val="0"/>
                                          </p:val>
                                        </p:tav>
                                        <p:tav tm="100000">
                                          <p:val>
                                            <p:strVal val="#ppt_h"/>
                                          </p:val>
                                        </p:tav>
                                      </p:tavLst>
                                    </p:anim>
                                    <p:anim calcmode="lin" valueType="num">
                                      <p:cBhvr>
                                        <p:cTn id="21" dur="500" fill="hold"/>
                                        <p:tgtEl>
                                          <p:spTgt spid="5"/>
                                        </p:tgtEl>
                                        <p:attrNameLst>
                                          <p:attrName>ppt_x</p:attrName>
                                        </p:attrNameLst>
                                      </p:cBhvr>
                                      <p:tavLst>
                                        <p:tav tm="0">
                                          <p:val>
                                            <p:fltVal val="0.5"/>
                                          </p:val>
                                        </p:tav>
                                        <p:tav tm="100000">
                                          <p:val>
                                            <p:strVal val="#ppt_x"/>
                                          </p:val>
                                        </p:tav>
                                      </p:tavLst>
                                    </p:anim>
                                    <p:anim calcmode="lin" valueType="num">
                                      <p:cBhvr>
                                        <p:cTn id="22" dur="500" fill="hold"/>
                                        <p:tgtEl>
                                          <p:spTgt spid="5"/>
                                        </p:tgtEl>
                                        <p:attrNameLst>
                                          <p:attrName>ppt_y</p:attrName>
                                        </p:attrNameLst>
                                      </p:cBhvr>
                                      <p:tavLst>
                                        <p:tav tm="0">
                                          <p:val>
                                            <p:fltVal val="0.5"/>
                                          </p:val>
                                        </p:tav>
                                        <p:tav tm="100000">
                                          <p:val>
                                            <p:strVal val="#ppt_y"/>
                                          </p:val>
                                        </p:tav>
                                      </p:tavLst>
                                    </p:anim>
                                  </p:childTnLst>
                                </p:cTn>
                              </p:par>
                              <p:par>
                                <p:cTn id="23" presetID="23" presetClass="entr" presetSubtype="528" fill="hold" nodeType="withEffect">
                                  <p:stCondLst>
                                    <p:cond delay="300"/>
                                  </p:stCondLst>
                                  <p:childTnLst>
                                    <p:set>
                                      <p:cBhvr>
                                        <p:cTn id="24" dur="1" fill="hold">
                                          <p:stCondLst>
                                            <p:cond delay="0"/>
                                          </p:stCondLst>
                                        </p:cTn>
                                        <p:tgtEl>
                                          <p:spTgt spid="8"/>
                                        </p:tgtEl>
                                        <p:attrNameLst>
                                          <p:attrName>style.visibility</p:attrName>
                                        </p:attrNameLst>
                                      </p:cBhvr>
                                      <p:to>
                                        <p:strVal val="visible"/>
                                      </p:to>
                                    </p:set>
                                    <p:anim calcmode="lin" valueType="num">
                                      <p:cBhvr>
                                        <p:cTn id="25" dur="500" fill="hold"/>
                                        <p:tgtEl>
                                          <p:spTgt spid="8"/>
                                        </p:tgtEl>
                                        <p:attrNameLst>
                                          <p:attrName>ppt_w</p:attrName>
                                        </p:attrNameLst>
                                      </p:cBhvr>
                                      <p:tavLst>
                                        <p:tav tm="0">
                                          <p:val>
                                            <p:fltVal val="0"/>
                                          </p:val>
                                        </p:tav>
                                        <p:tav tm="100000">
                                          <p:val>
                                            <p:strVal val="#ppt_w"/>
                                          </p:val>
                                        </p:tav>
                                      </p:tavLst>
                                    </p:anim>
                                    <p:anim calcmode="lin" valueType="num">
                                      <p:cBhvr>
                                        <p:cTn id="26" dur="500" fill="hold"/>
                                        <p:tgtEl>
                                          <p:spTgt spid="8"/>
                                        </p:tgtEl>
                                        <p:attrNameLst>
                                          <p:attrName>ppt_h</p:attrName>
                                        </p:attrNameLst>
                                      </p:cBhvr>
                                      <p:tavLst>
                                        <p:tav tm="0">
                                          <p:val>
                                            <p:fltVal val="0"/>
                                          </p:val>
                                        </p:tav>
                                        <p:tav tm="100000">
                                          <p:val>
                                            <p:strVal val="#ppt_h"/>
                                          </p:val>
                                        </p:tav>
                                      </p:tavLst>
                                    </p:anim>
                                    <p:anim calcmode="lin" valueType="num">
                                      <p:cBhvr>
                                        <p:cTn id="27" dur="500" fill="hold"/>
                                        <p:tgtEl>
                                          <p:spTgt spid="8"/>
                                        </p:tgtEl>
                                        <p:attrNameLst>
                                          <p:attrName>ppt_x</p:attrName>
                                        </p:attrNameLst>
                                      </p:cBhvr>
                                      <p:tavLst>
                                        <p:tav tm="0">
                                          <p:val>
                                            <p:fltVal val="0.5"/>
                                          </p:val>
                                        </p:tav>
                                        <p:tav tm="100000">
                                          <p:val>
                                            <p:strVal val="#ppt_x"/>
                                          </p:val>
                                        </p:tav>
                                      </p:tavLst>
                                    </p:anim>
                                    <p:anim calcmode="lin" valueType="num">
                                      <p:cBhvr>
                                        <p:cTn id="28" dur="500" fill="hold"/>
                                        <p:tgtEl>
                                          <p:spTgt spid="8"/>
                                        </p:tgtEl>
                                        <p:attrNameLst>
                                          <p:attrName>ppt_y</p:attrName>
                                        </p:attrNameLst>
                                      </p:cBhvr>
                                      <p:tavLst>
                                        <p:tav tm="0">
                                          <p:val>
                                            <p:fltVal val="0.5"/>
                                          </p:val>
                                        </p:tav>
                                        <p:tav tm="100000">
                                          <p:val>
                                            <p:strVal val="#ppt_y"/>
                                          </p:val>
                                        </p:tav>
                                      </p:tavLst>
                                    </p:anim>
                                  </p:childTnLst>
                                </p:cTn>
                              </p:par>
                              <p:par>
                                <p:cTn id="29" presetID="23" presetClass="entr" presetSubtype="528" fill="hold" nodeType="withEffect">
                                  <p:stCondLst>
                                    <p:cond delay="400"/>
                                  </p:stCondLst>
                                  <p:childTnLst>
                                    <p:set>
                                      <p:cBhvr>
                                        <p:cTn id="30" dur="1" fill="hold">
                                          <p:stCondLst>
                                            <p:cond delay="0"/>
                                          </p:stCondLst>
                                        </p:cTn>
                                        <p:tgtEl>
                                          <p:spTgt spid="7"/>
                                        </p:tgtEl>
                                        <p:attrNameLst>
                                          <p:attrName>style.visibility</p:attrName>
                                        </p:attrNameLst>
                                      </p:cBhvr>
                                      <p:to>
                                        <p:strVal val="visible"/>
                                      </p:to>
                                    </p:set>
                                    <p:anim calcmode="lin" valueType="num">
                                      <p:cBhvr>
                                        <p:cTn id="31" dur="500" fill="hold"/>
                                        <p:tgtEl>
                                          <p:spTgt spid="7"/>
                                        </p:tgtEl>
                                        <p:attrNameLst>
                                          <p:attrName>ppt_w</p:attrName>
                                        </p:attrNameLst>
                                      </p:cBhvr>
                                      <p:tavLst>
                                        <p:tav tm="0">
                                          <p:val>
                                            <p:fltVal val="0"/>
                                          </p:val>
                                        </p:tav>
                                        <p:tav tm="100000">
                                          <p:val>
                                            <p:strVal val="#ppt_w"/>
                                          </p:val>
                                        </p:tav>
                                      </p:tavLst>
                                    </p:anim>
                                    <p:anim calcmode="lin" valueType="num">
                                      <p:cBhvr>
                                        <p:cTn id="32" dur="500" fill="hold"/>
                                        <p:tgtEl>
                                          <p:spTgt spid="7"/>
                                        </p:tgtEl>
                                        <p:attrNameLst>
                                          <p:attrName>ppt_h</p:attrName>
                                        </p:attrNameLst>
                                      </p:cBhvr>
                                      <p:tavLst>
                                        <p:tav tm="0">
                                          <p:val>
                                            <p:fltVal val="0"/>
                                          </p:val>
                                        </p:tav>
                                        <p:tav tm="100000">
                                          <p:val>
                                            <p:strVal val="#ppt_h"/>
                                          </p:val>
                                        </p:tav>
                                      </p:tavLst>
                                    </p:anim>
                                    <p:anim calcmode="lin" valueType="num">
                                      <p:cBhvr>
                                        <p:cTn id="33" dur="500" fill="hold"/>
                                        <p:tgtEl>
                                          <p:spTgt spid="7"/>
                                        </p:tgtEl>
                                        <p:attrNameLst>
                                          <p:attrName>ppt_x</p:attrName>
                                        </p:attrNameLst>
                                      </p:cBhvr>
                                      <p:tavLst>
                                        <p:tav tm="0">
                                          <p:val>
                                            <p:fltVal val="0.5"/>
                                          </p:val>
                                        </p:tav>
                                        <p:tav tm="100000">
                                          <p:val>
                                            <p:strVal val="#ppt_x"/>
                                          </p:val>
                                        </p:tav>
                                      </p:tavLst>
                                    </p:anim>
                                    <p:anim calcmode="lin" valueType="num">
                                      <p:cBhvr>
                                        <p:cTn id="34" dur="500" fill="hold"/>
                                        <p:tgtEl>
                                          <p:spTgt spid="7"/>
                                        </p:tgtEl>
                                        <p:attrNameLst>
                                          <p:attrName>ppt_y</p:attrName>
                                        </p:attrNameLst>
                                      </p:cBhvr>
                                      <p:tavLst>
                                        <p:tav tm="0">
                                          <p:val>
                                            <p:fltVal val="0.5"/>
                                          </p:val>
                                        </p:tav>
                                        <p:tav tm="100000">
                                          <p:val>
                                            <p:strVal val="#ppt_y"/>
                                          </p:val>
                                        </p:tav>
                                      </p:tavLst>
                                    </p:anim>
                                  </p:childTnLst>
                                </p:cTn>
                              </p:par>
                              <p:par>
                                <p:cTn id="35" presetID="23" presetClass="entr" presetSubtype="528" fill="hold" nodeType="withEffect">
                                  <p:stCondLst>
                                    <p:cond delay="500"/>
                                  </p:stCondLst>
                                  <p:childTnLst>
                                    <p:set>
                                      <p:cBhvr>
                                        <p:cTn id="36" dur="1" fill="hold">
                                          <p:stCondLst>
                                            <p:cond delay="0"/>
                                          </p:stCondLst>
                                        </p:cTn>
                                        <p:tgtEl>
                                          <p:spTgt spid="6"/>
                                        </p:tgtEl>
                                        <p:attrNameLst>
                                          <p:attrName>style.visibility</p:attrName>
                                        </p:attrNameLst>
                                      </p:cBhvr>
                                      <p:to>
                                        <p:strVal val="visible"/>
                                      </p:to>
                                    </p:set>
                                    <p:anim calcmode="lin" valueType="num">
                                      <p:cBhvr>
                                        <p:cTn id="37" dur="500" fill="hold"/>
                                        <p:tgtEl>
                                          <p:spTgt spid="6"/>
                                        </p:tgtEl>
                                        <p:attrNameLst>
                                          <p:attrName>ppt_w</p:attrName>
                                        </p:attrNameLst>
                                      </p:cBhvr>
                                      <p:tavLst>
                                        <p:tav tm="0">
                                          <p:val>
                                            <p:fltVal val="0"/>
                                          </p:val>
                                        </p:tav>
                                        <p:tav tm="100000">
                                          <p:val>
                                            <p:strVal val="#ppt_w"/>
                                          </p:val>
                                        </p:tav>
                                      </p:tavLst>
                                    </p:anim>
                                    <p:anim calcmode="lin" valueType="num">
                                      <p:cBhvr>
                                        <p:cTn id="38" dur="500" fill="hold"/>
                                        <p:tgtEl>
                                          <p:spTgt spid="6"/>
                                        </p:tgtEl>
                                        <p:attrNameLst>
                                          <p:attrName>ppt_h</p:attrName>
                                        </p:attrNameLst>
                                      </p:cBhvr>
                                      <p:tavLst>
                                        <p:tav tm="0">
                                          <p:val>
                                            <p:fltVal val="0"/>
                                          </p:val>
                                        </p:tav>
                                        <p:tav tm="100000">
                                          <p:val>
                                            <p:strVal val="#ppt_h"/>
                                          </p:val>
                                        </p:tav>
                                      </p:tavLst>
                                    </p:anim>
                                    <p:anim calcmode="lin" valueType="num">
                                      <p:cBhvr>
                                        <p:cTn id="39" dur="500" fill="hold"/>
                                        <p:tgtEl>
                                          <p:spTgt spid="6"/>
                                        </p:tgtEl>
                                        <p:attrNameLst>
                                          <p:attrName>ppt_x</p:attrName>
                                        </p:attrNameLst>
                                      </p:cBhvr>
                                      <p:tavLst>
                                        <p:tav tm="0">
                                          <p:val>
                                            <p:fltVal val="0.5"/>
                                          </p:val>
                                        </p:tav>
                                        <p:tav tm="100000">
                                          <p:val>
                                            <p:strVal val="#ppt_x"/>
                                          </p:val>
                                        </p:tav>
                                      </p:tavLst>
                                    </p:anim>
                                    <p:anim calcmode="lin" valueType="num">
                                      <p:cBhvr>
                                        <p:cTn id="40" dur="500" fill="hold"/>
                                        <p:tgtEl>
                                          <p:spTgt spid="6"/>
                                        </p:tgtEl>
                                        <p:attrNameLst>
                                          <p:attrName>ppt_y</p:attrName>
                                        </p:attrNameLst>
                                      </p:cBhvr>
                                      <p:tavLst>
                                        <p:tav tm="0">
                                          <p:val>
                                            <p:fltVal val="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9" name="组合 88" descr="e7d195523061f1c0dc554706afe4c72a60a25314cbaece805811E654B44695D34D35691164BB3D154CCFD5D798F6FEAD99EAA8F1ADC3D4AFA5BC9ED0BB3A4B45073A038AC38E89AB54D31AA59602B9F1AF515D2DA0EBB7AB45FA3A5B4B65729FCD61772C0E8112D71FCFA6F69E6E615643061221A7D4C3A336328987F7DF8577A0567C5A47397019"/>
          <p:cNvGrpSpPr/>
          <p:nvPr/>
        </p:nvGrpSpPr>
        <p:grpSpPr>
          <a:xfrm>
            <a:off x="-25037" y="0"/>
            <a:ext cx="12247825" cy="6856171"/>
            <a:chOff x="-25037" y="0"/>
            <a:chExt cx="12247825" cy="6856171"/>
          </a:xfrm>
        </p:grpSpPr>
        <p:grpSp>
          <p:nvGrpSpPr>
            <p:cNvPr id="88" name="组合 87"/>
            <p:cNvGrpSpPr/>
            <p:nvPr/>
          </p:nvGrpSpPr>
          <p:grpSpPr>
            <a:xfrm>
              <a:off x="-25037" y="6296365"/>
              <a:ext cx="3619030" cy="559806"/>
              <a:chOff x="-25037" y="6296365"/>
              <a:chExt cx="3619030" cy="559806"/>
            </a:xfrm>
          </p:grpSpPr>
          <p:sp>
            <p:nvSpPr>
              <p:cNvPr id="68" name="Freeform 51"/>
              <p:cNvSpPr>
                <a:spLocks/>
              </p:cNvSpPr>
              <p:nvPr/>
            </p:nvSpPr>
            <p:spPr bwMode="auto">
              <a:xfrm>
                <a:off x="1830901" y="6613456"/>
                <a:ext cx="1763092" cy="242715"/>
              </a:xfrm>
              <a:custGeom>
                <a:avLst/>
                <a:gdLst>
                  <a:gd name="T0" fmla="*/ 7572 w 7572"/>
                  <a:gd name="T1" fmla="*/ 1042 h 1042"/>
                  <a:gd name="T2" fmla="*/ 2545 w 7572"/>
                  <a:gd name="T3" fmla="*/ 146 h 1042"/>
                  <a:gd name="T4" fmla="*/ 0 w 7572"/>
                  <a:gd name="T5" fmla="*/ 1042 h 1042"/>
                  <a:gd name="T6" fmla="*/ 7572 w 7572"/>
                  <a:gd name="T7" fmla="*/ 1042 h 1042"/>
                </a:gdLst>
                <a:ahLst/>
                <a:cxnLst>
                  <a:cxn ang="0">
                    <a:pos x="T0" y="T1"/>
                  </a:cxn>
                  <a:cxn ang="0">
                    <a:pos x="T2" y="T3"/>
                  </a:cxn>
                  <a:cxn ang="0">
                    <a:pos x="T4" y="T5"/>
                  </a:cxn>
                  <a:cxn ang="0">
                    <a:pos x="T6" y="T7"/>
                  </a:cxn>
                </a:cxnLst>
                <a:rect l="0" t="0" r="r" b="b"/>
                <a:pathLst>
                  <a:path w="7572" h="1042">
                    <a:moveTo>
                      <a:pt x="7572" y="1042"/>
                    </a:moveTo>
                    <a:cubicBezTo>
                      <a:pt x="7572" y="1042"/>
                      <a:pt x="4451" y="0"/>
                      <a:pt x="2545" y="146"/>
                    </a:cubicBezTo>
                    <a:cubicBezTo>
                      <a:pt x="2545" y="146"/>
                      <a:pt x="924" y="214"/>
                      <a:pt x="0" y="1042"/>
                    </a:cubicBezTo>
                    <a:lnTo>
                      <a:pt x="7572" y="1042"/>
                    </a:lnTo>
                    <a:close/>
                  </a:path>
                </a:pathLst>
              </a:custGeom>
              <a:solidFill>
                <a:srgbClr val="98C03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9" name="Freeform 52"/>
              <p:cNvSpPr>
                <a:spLocks/>
              </p:cNvSpPr>
              <p:nvPr/>
            </p:nvSpPr>
            <p:spPr bwMode="auto">
              <a:xfrm>
                <a:off x="-25037" y="6757126"/>
                <a:ext cx="372006" cy="99045"/>
              </a:xfrm>
              <a:custGeom>
                <a:avLst/>
                <a:gdLst>
                  <a:gd name="T0" fmla="*/ 0 w 3001"/>
                  <a:gd name="T1" fmla="*/ 799 h 799"/>
                  <a:gd name="T2" fmla="*/ 0 w 3001"/>
                  <a:gd name="T3" fmla="*/ 0 h 799"/>
                  <a:gd name="T4" fmla="*/ 3001 w 3001"/>
                  <a:gd name="T5" fmla="*/ 117 h 799"/>
                  <a:gd name="T6" fmla="*/ 1910 w 3001"/>
                  <a:gd name="T7" fmla="*/ 799 h 799"/>
                  <a:gd name="T8" fmla="*/ 0 w 3001"/>
                  <a:gd name="T9" fmla="*/ 799 h 799"/>
                </a:gdLst>
                <a:ahLst/>
                <a:cxnLst>
                  <a:cxn ang="0">
                    <a:pos x="T0" y="T1"/>
                  </a:cxn>
                  <a:cxn ang="0">
                    <a:pos x="T2" y="T3"/>
                  </a:cxn>
                  <a:cxn ang="0">
                    <a:pos x="T4" y="T5"/>
                  </a:cxn>
                  <a:cxn ang="0">
                    <a:pos x="T6" y="T7"/>
                  </a:cxn>
                  <a:cxn ang="0">
                    <a:pos x="T8" y="T9"/>
                  </a:cxn>
                </a:cxnLst>
                <a:rect l="0" t="0" r="r" b="b"/>
                <a:pathLst>
                  <a:path w="3001" h="799">
                    <a:moveTo>
                      <a:pt x="0" y="799"/>
                    </a:moveTo>
                    <a:lnTo>
                      <a:pt x="0" y="0"/>
                    </a:lnTo>
                    <a:lnTo>
                      <a:pt x="3001" y="117"/>
                    </a:lnTo>
                    <a:lnTo>
                      <a:pt x="1910" y="799"/>
                    </a:lnTo>
                    <a:lnTo>
                      <a:pt x="0" y="799"/>
                    </a:lnTo>
                    <a:close/>
                  </a:path>
                </a:pathLst>
              </a:custGeom>
              <a:solidFill>
                <a:srgbClr val="DB465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0" name="Freeform 53"/>
              <p:cNvSpPr>
                <a:spLocks/>
              </p:cNvSpPr>
              <p:nvPr/>
            </p:nvSpPr>
            <p:spPr bwMode="auto">
              <a:xfrm>
                <a:off x="168465" y="6296365"/>
                <a:ext cx="2964642" cy="559806"/>
              </a:xfrm>
              <a:custGeom>
                <a:avLst/>
                <a:gdLst>
                  <a:gd name="T0" fmla="*/ 10753 w 12733"/>
                  <a:gd name="T1" fmla="*/ 1176 h 2404"/>
                  <a:gd name="T2" fmla="*/ 5292 w 12733"/>
                  <a:gd name="T3" fmla="*/ 684 h 2404"/>
                  <a:gd name="T4" fmla="*/ 0 w 12733"/>
                  <a:gd name="T5" fmla="*/ 2404 h 2404"/>
                  <a:gd name="T6" fmla="*/ 3906 w 12733"/>
                  <a:gd name="T7" fmla="*/ 2404 h 2404"/>
                  <a:gd name="T8" fmla="*/ 7578 w 12733"/>
                  <a:gd name="T9" fmla="*/ 1348 h 2404"/>
                  <a:gd name="T10" fmla="*/ 10920 w 12733"/>
                  <a:gd name="T11" fmla="*/ 2404 h 2404"/>
                  <a:gd name="T12" fmla="*/ 12733 w 12733"/>
                  <a:gd name="T13" fmla="*/ 2404 h 2404"/>
                  <a:gd name="T14" fmla="*/ 10753 w 12733"/>
                  <a:gd name="T15" fmla="*/ 1176 h 24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733" h="2404">
                    <a:moveTo>
                      <a:pt x="10753" y="1176"/>
                    </a:moveTo>
                    <a:cubicBezTo>
                      <a:pt x="7884" y="0"/>
                      <a:pt x="5292" y="684"/>
                      <a:pt x="5292" y="684"/>
                    </a:cubicBezTo>
                    <a:cubicBezTo>
                      <a:pt x="2328" y="1104"/>
                      <a:pt x="0" y="2404"/>
                      <a:pt x="0" y="2404"/>
                    </a:cubicBezTo>
                    <a:cubicBezTo>
                      <a:pt x="3906" y="2404"/>
                      <a:pt x="3906" y="2404"/>
                      <a:pt x="3906" y="2404"/>
                    </a:cubicBezTo>
                    <a:cubicBezTo>
                      <a:pt x="5256" y="1702"/>
                      <a:pt x="7578" y="1348"/>
                      <a:pt x="7578" y="1348"/>
                    </a:cubicBezTo>
                    <a:cubicBezTo>
                      <a:pt x="9924" y="928"/>
                      <a:pt x="10920" y="2404"/>
                      <a:pt x="10920" y="2404"/>
                    </a:cubicBezTo>
                    <a:cubicBezTo>
                      <a:pt x="12733" y="2404"/>
                      <a:pt x="12733" y="2404"/>
                      <a:pt x="12733" y="2404"/>
                    </a:cubicBezTo>
                    <a:cubicBezTo>
                      <a:pt x="12433" y="2001"/>
                      <a:pt x="10753" y="1176"/>
                      <a:pt x="10753" y="1176"/>
                    </a:cubicBezTo>
                    <a:close/>
                  </a:path>
                </a:pathLst>
              </a:custGeom>
              <a:solidFill>
                <a:srgbClr val="5EBBD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1" name="Freeform 54"/>
              <p:cNvSpPr>
                <a:spLocks/>
              </p:cNvSpPr>
              <p:nvPr/>
            </p:nvSpPr>
            <p:spPr bwMode="auto">
              <a:xfrm>
                <a:off x="2145265" y="6558542"/>
                <a:ext cx="930324" cy="244574"/>
              </a:xfrm>
              <a:custGeom>
                <a:avLst/>
                <a:gdLst>
                  <a:gd name="T0" fmla="*/ 0 w 3996"/>
                  <a:gd name="T1" fmla="*/ 150 h 1050"/>
                  <a:gd name="T2" fmla="*/ 3996 w 3996"/>
                  <a:gd name="T3" fmla="*/ 1050 h 1050"/>
                  <a:gd name="T4" fmla="*/ 1746 w 3996"/>
                  <a:gd name="T5" fmla="*/ 666 h 1050"/>
                  <a:gd name="T6" fmla="*/ 0 w 3996"/>
                  <a:gd name="T7" fmla="*/ 150 h 1050"/>
                </a:gdLst>
                <a:ahLst/>
                <a:cxnLst>
                  <a:cxn ang="0">
                    <a:pos x="T0" y="T1"/>
                  </a:cxn>
                  <a:cxn ang="0">
                    <a:pos x="T2" y="T3"/>
                  </a:cxn>
                  <a:cxn ang="0">
                    <a:pos x="T4" y="T5"/>
                  </a:cxn>
                  <a:cxn ang="0">
                    <a:pos x="T6" y="T7"/>
                  </a:cxn>
                </a:cxnLst>
                <a:rect l="0" t="0" r="r" b="b"/>
                <a:pathLst>
                  <a:path w="3996" h="1050">
                    <a:moveTo>
                      <a:pt x="0" y="150"/>
                    </a:moveTo>
                    <a:cubicBezTo>
                      <a:pt x="0" y="150"/>
                      <a:pt x="2412" y="0"/>
                      <a:pt x="3996" y="1050"/>
                    </a:cubicBezTo>
                    <a:cubicBezTo>
                      <a:pt x="3996" y="1050"/>
                      <a:pt x="2394" y="612"/>
                      <a:pt x="1746" y="666"/>
                    </a:cubicBezTo>
                    <a:cubicBezTo>
                      <a:pt x="1746" y="666"/>
                      <a:pt x="840" y="72"/>
                      <a:pt x="0" y="150"/>
                    </a:cubicBezTo>
                    <a:close/>
                  </a:path>
                </a:pathLst>
              </a:custGeom>
              <a:solidFill>
                <a:srgbClr val="086DB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2" name="Freeform 55"/>
              <p:cNvSpPr>
                <a:spLocks/>
              </p:cNvSpPr>
              <p:nvPr/>
            </p:nvSpPr>
            <p:spPr bwMode="auto">
              <a:xfrm>
                <a:off x="2551732" y="6680147"/>
                <a:ext cx="581375" cy="176024"/>
              </a:xfrm>
              <a:custGeom>
                <a:avLst/>
                <a:gdLst>
                  <a:gd name="T0" fmla="*/ 684 w 2497"/>
                  <a:gd name="T1" fmla="*/ 756 h 756"/>
                  <a:gd name="T2" fmla="*/ 0 w 2497"/>
                  <a:gd name="T3" fmla="*/ 144 h 756"/>
                  <a:gd name="T4" fmla="*/ 2250 w 2497"/>
                  <a:gd name="T5" fmla="*/ 528 h 756"/>
                  <a:gd name="T6" fmla="*/ 2497 w 2497"/>
                  <a:gd name="T7" fmla="*/ 756 h 756"/>
                  <a:gd name="T8" fmla="*/ 684 w 2497"/>
                  <a:gd name="T9" fmla="*/ 756 h 756"/>
                </a:gdLst>
                <a:ahLst/>
                <a:cxnLst>
                  <a:cxn ang="0">
                    <a:pos x="T0" y="T1"/>
                  </a:cxn>
                  <a:cxn ang="0">
                    <a:pos x="T2" y="T3"/>
                  </a:cxn>
                  <a:cxn ang="0">
                    <a:pos x="T4" y="T5"/>
                  </a:cxn>
                  <a:cxn ang="0">
                    <a:pos x="T6" y="T7"/>
                  </a:cxn>
                  <a:cxn ang="0">
                    <a:pos x="T8" y="T9"/>
                  </a:cxn>
                </a:cxnLst>
                <a:rect l="0" t="0" r="r" b="b"/>
                <a:pathLst>
                  <a:path w="2497" h="756">
                    <a:moveTo>
                      <a:pt x="684" y="756"/>
                    </a:moveTo>
                    <a:cubicBezTo>
                      <a:pt x="684" y="756"/>
                      <a:pt x="150" y="174"/>
                      <a:pt x="0" y="144"/>
                    </a:cubicBezTo>
                    <a:cubicBezTo>
                      <a:pt x="0" y="144"/>
                      <a:pt x="906" y="0"/>
                      <a:pt x="2250" y="528"/>
                    </a:cubicBezTo>
                    <a:cubicBezTo>
                      <a:pt x="2497" y="756"/>
                      <a:pt x="2497" y="756"/>
                      <a:pt x="2497" y="756"/>
                    </a:cubicBezTo>
                    <a:lnTo>
                      <a:pt x="684" y="756"/>
                    </a:lnTo>
                    <a:close/>
                  </a:path>
                </a:pathLst>
              </a:custGeom>
              <a:solidFill>
                <a:srgbClr val="168BC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3" name="Freeform 56"/>
              <p:cNvSpPr>
                <a:spLocks/>
              </p:cNvSpPr>
              <p:nvPr/>
            </p:nvSpPr>
            <p:spPr bwMode="auto">
              <a:xfrm>
                <a:off x="168465" y="6467679"/>
                <a:ext cx="1152462" cy="388492"/>
              </a:xfrm>
              <a:custGeom>
                <a:avLst/>
                <a:gdLst>
                  <a:gd name="T0" fmla="*/ 4950 w 4950"/>
                  <a:gd name="T1" fmla="*/ 0 h 1668"/>
                  <a:gd name="T2" fmla="*/ 1974 w 4950"/>
                  <a:gd name="T3" fmla="*/ 1668 h 1668"/>
                  <a:gd name="T4" fmla="*/ 0 w 4950"/>
                  <a:gd name="T5" fmla="*/ 1668 h 1668"/>
                  <a:gd name="T6" fmla="*/ 4950 w 4950"/>
                  <a:gd name="T7" fmla="*/ 0 h 1668"/>
                </a:gdLst>
                <a:ahLst/>
                <a:cxnLst>
                  <a:cxn ang="0">
                    <a:pos x="T0" y="T1"/>
                  </a:cxn>
                  <a:cxn ang="0">
                    <a:pos x="T2" y="T3"/>
                  </a:cxn>
                  <a:cxn ang="0">
                    <a:pos x="T4" y="T5"/>
                  </a:cxn>
                  <a:cxn ang="0">
                    <a:pos x="T6" y="T7"/>
                  </a:cxn>
                </a:cxnLst>
                <a:rect l="0" t="0" r="r" b="b"/>
                <a:pathLst>
                  <a:path w="4950" h="1668">
                    <a:moveTo>
                      <a:pt x="4950" y="0"/>
                    </a:moveTo>
                    <a:cubicBezTo>
                      <a:pt x="4950" y="0"/>
                      <a:pt x="2796" y="756"/>
                      <a:pt x="1974" y="1668"/>
                    </a:cubicBezTo>
                    <a:cubicBezTo>
                      <a:pt x="0" y="1668"/>
                      <a:pt x="0" y="1668"/>
                      <a:pt x="0" y="1668"/>
                    </a:cubicBezTo>
                    <a:cubicBezTo>
                      <a:pt x="0" y="1668"/>
                      <a:pt x="2196" y="462"/>
                      <a:pt x="4950" y="0"/>
                    </a:cubicBezTo>
                    <a:close/>
                  </a:path>
                </a:pathLst>
              </a:custGeom>
              <a:solidFill>
                <a:srgbClr val="84C5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4" name="Freeform 57"/>
              <p:cNvSpPr>
                <a:spLocks/>
              </p:cNvSpPr>
              <p:nvPr/>
            </p:nvSpPr>
            <p:spPr bwMode="auto">
              <a:xfrm>
                <a:off x="-25037" y="6497553"/>
                <a:ext cx="769795" cy="300109"/>
              </a:xfrm>
              <a:custGeom>
                <a:avLst/>
                <a:gdLst>
                  <a:gd name="T0" fmla="*/ 0 w 3306"/>
                  <a:gd name="T1" fmla="*/ 455 h 1289"/>
                  <a:gd name="T2" fmla="*/ 3306 w 3306"/>
                  <a:gd name="T3" fmla="*/ 499 h 1289"/>
                  <a:gd name="T4" fmla="*/ 1434 w 3306"/>
                  <a:gd name="T5" fmla="*/ 1242 h 1289"/>
                  <a:gd name="T6" fmla="*/ 0 w 3306"/>
                  <a:gd name="T7" fmla="*/ 1115 h 1289"/>
                  <a:gd name="T8" fmla="*/ 0 w 3306"/>
                  <a:gd name="T9" fmla="*/ 455 h 1289"/>
                </a:gdLst>
                <a:ahLst/>
                <a:cxnLst>
                  <a:cxn ang="0">
                    <a:pos x="T0" y="T1"/>
                  </a:cxn>
                  <a:cxn ang="0">
                    <a:pos x="T2" y="T3"/>
                  </a:cxn>
                  <a:cxn ang="0">
                    <a:pos x="T4" y="T5"/>
                  </a:cxn>
                  <a:cxn ang="0">
                    <a:pos x="T6" y="T7"/>
                  </a:cxn>
                  <a:cxn ang="0">
                    <a:pos x="T8" y="T9"/>
                  </a:cxn>
                </a:cxnLst>
                <a:rect l="0" t="0" r="r" b="b"/>
                <a:pathLst>
                  <a:path w="3306" h="1289">
                    <a:moveTo>
                      <a:pt x="0" y="455"/>
                    </a:moveTo>
                    <a:cubicBezTo>
                      <a:pt x="0" y="455"/>
                      <a:pt x="1368" y="0"/>
                      <a:pt x="3306" y="499"/>
                    </a:cubicBezTo>
                    <a:cubicBezTo>
                      <a:pt x="1434" y="1242"/>
                      <a:pt x="1434" y="1242"/>
                      <a:pt x="1434" y="1242"/>
                    </a:cubicBezTo>
                    <a:cubicBezTo>
                      <a:pt x="1434" y="1242"/>
                      <a:pt x="643" y="1289"/>
                      <a:pt x="0" y="1115"/>
                    </a:cubicBezTo>
                    <a:lnTo>
                      <a:pt x="0" y="455"/>
                    </a:lnTo>
                    <a:close/>
                  </a:path>
                </a:pathLst>
              </a:custGeom>
              <a:solidFill>
                <a:srgbClr val="DE667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5" name="Freeform 58"/>
              <p:cNvSpPr>
                <a:spLocks/>
              </p:cNvSpPr>
              <p:nvPr/>
            </p:nvSpPr>
            <p:spPr bwMode="auto">
              <a:xfrm>
                <a:off x="1464846" y="6624737"/>
                <a:ext cx="958587" cy="231434"/>
              </a:xfrm>
              <a:custGeom>
                <a:avLst/>
                <a:gdLst>
                  <a:gd name="T0" fmla="*/ 0 w 4117"/>
                  <a:gd name="T1" fmla="*/ 994 h 994"/>
                  <a:gd name="T2" fmla="*/ 4117 w 4117"/>
                  <a:gd name="T3" fmla="*/ 98 h 994"/>
                  <a:gd name="T4" fmla="*/ 1572 w 4117"/>
                  <a:gd name="T5" fmla="*/ 994 h 994"/>
                  <a:gd name="T6" fmla="*/ 0 w 4117"/>
                  <a:gd name="T7" fmla="*/ 994 h 994"/>
                </a:gdLst>
                <a:ahLst/>
                <a:cxnLst>
                  <a:cxn ang="0">
                    <a:pos x="T0" y="T1"/>
                  </a:cxn>
                  <a:cxn ang="0">
                    <a:pos x="T2" y="T3"/>
                  </a:cxn>
                  <a:cxn ang="0">
                    <a:pos x="T4" y="T5"/>
                  </a:cxn>
                  <a:cxn ang="0">
                    <a:pos x="T6" y="T7"/>
                  </a:cxn>
                </a:cxnLst>
                <a:rect l="0" t="0" r="r" b="b"/>
                <a:pathLst>
                  <a:path w="4117" h="994">
                    <a:moveTo>
                      <a:pt x="0" y="994"/>
                    </a:moveTo>
                    <a:cubicBezTo>
                      <a:pt x="0" y="994"/>
                      <a:pt x="1760" y="0"/>
                      <a:pt x="4117" y="98"/>
                    </a:cubicBezTo>
                    <a:cubicBezTo>
                      <a:pt x="4117" y="98"/>
                      <a:pt x="2748" y="166"/>
                      <a:pt x="1572" y="994"/>
                    </a:cubicBezTo>
                    <a:lnTo>
                      <a:pt x="0" y="994"/>
                    </a:lnTo>
                    <a:close/>
                  </a:path>
                </a:pathLst>
              </a:custGeom>
              <a:solidFill>
                <a:srgbClr val="559A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3" name="组合 2"/>
            <p:cNvGrpSpPr/>
            <p:nvPr/>
          </p:nvGrpSpPr>
          <p:grpSpPr>
            <a:xfrm flipV="1">
              <a:off x="8801100" y="0"/>
              <a:ext cx="3421688" cy="647837"/>
              <a:chOff x="560928" y="4648200"/>
              <a:chExt cx="11661860" cy="2207971"/>
            </a:xfrm>
          </p:grpSpPr>
          <p:sp>
            <p:nvSpPr>
              <p:cNvPr id="78" name="Freeform 50"/>
              <p:cNvSpPr>
                <a:spLocks/>
              </p:cNvSpPr>
              <p:nvPr/>
            </p:nvSpPr>
            <p:spPr bwMode="auto">
              <a:xfrm>
                <a:off x="8435977" y="4648200"/>
                <a:ext cx="3786811" cy="1985747"/>
              </a:xfrm>
              <a:custGeom>
                <a:avLst/>
                <a:gdLst>
                  <a:gd name="T0" fmla="*/ 0 w 5371"/>
                  <a:gd name="T1" fmla="*/ 2116 h 2816"/>
                  <a:gd name="T2" fmla="*/ 5371 w 5371"/>
                  <a:gd name="T3" fmla="*/ 1649 h 2816"/>
                  <a:gd name="T4" fmla="*/ 5371 w 5371"/>
                  <a:gd name="T5" fmla="*/ 2816 h 2816"/>
                  <a:gd name="T6" fmla="*/ 583 w 5371"/>
                  <a:gd name="T7" fmla="*/ 2434 h 2816"/>
                  <a:gd name="T8" fmla="*/ 0 w 5371"/>
                  <a:gd name="T9" fmla="*/ 2116 h 2816"/>
                </a:gdLst>
                <a:ahLst/>
                <a:cxnLst>
                  <a:cxn ang="0">
                    <a:pos x="T0" y="T1"/>
                  </a:cxn>
                  <a:cxn ang="0">
                    <a:pos x="T2" y="T3"/>
                  </a:cxn>
                  <a:cxn ang="0">
                    <a:pos x="T4" y="T5"/>
                  </a:cxn>
                  <a:cxn ang="0">
                    <a:pos x="T6" y="T7"/>
                  </a:cxn>
                  <a:cxn ang="0">
                    <a:pos x="T8" y="T9"/>
                  </a:cxn>
                </a:cxnLst>
                <a:rect l="0" t="0" r="r" b="b"/>
                <a:pathLst>
                  <a:path w="5371" h="2816">
                    <a:moveTo>
                      <a:pt x="0" y="2116"/>
                    </a:moveTo>
                    <a:cubicBezTo>
                      <a:pt x="0" y="2116"/>
                      <a:pt x="2088" y="0"/>
                      <a:pt x="5371" y="1649"/>
                    </a:cubicBezTo>
                    <a:cubicBezTo>
                      <a:pt x="5371" y="2816"/>
                      <a:pt x="5371" y="2816"/>
                      <a:pt x="5371" y="2816"/>
                    </a:cubicBezTo>
                    <a:cubicBezTo>
                      <a:pt x="5371" y="2816"/>
                      <a:pt x="3299" y="1233"/>
                      <a:pt x="583" y="2434"/>
                    </a:cubicBezTo>
                    <a:lnTo>
                      <a:pt x="0" y="2116"/>
                    </a:lnTo>
                    <a:close/>
                  </a:path>
                </a:pathLst>
              </a:custGeom>
              <a:solidFill>
                <a:srgbClr val="F3CC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9" name="Freeform 51"/>
              <p:cNvSpPr>
                <a:spLocks/>
              </p:cNvSpPr>
              <p:nvPr/>
            </p:nvSpPr>
            <p:spPr bwMode="auto">
              <a:xfrm>
                <a:off x="5595118" y="6121182"/>
                <a:ext cx="5338998" cy="734989"/>
              </a:xfrm>
              <a:custGeom>
                <a:avLst/>
                <a:gdLst>
                  <a:gd name="T0" fmla="*/ 7572 w 7572"/>
                  <a:gd name="T1" fmla="*/ 1042 h 1042"/>
                  <a:gd name="T2" fmla="*/ 2545 w 7572"/>
                  <a:gd name="T3" fmla="*/ 146 h 1042"/>
                  <a:gd name="T4" fmla="*/ 0 w 7572"/>
                  <a:gd name="T5" fmla="*/ 1042 h 1042"/>
                  <a:gd name="T6" fmla="*/ 7572 w 7572"/>
                  <a:gd name="T7" fmla="*/ 1042 h 1042"/>
                </a:gdLst>
                <a:ahLst/>
                <a:cxnLst>
                  <a:cxn ang="0">
                    <a:pos x="T0" y="T1"/>
                  </a:cxn>
                  <a:cxn ang="0">
                    <a:pos x="T2" y="T3"/>
                  </a:cxn>
                  <a:cxn ang="0">
                    <a:pos x="T4" y="T5"/>
                  </a:cxn>
                  <a:cxn ang="0">
                    <a:pos x="T6" y="T7"/>
                  </a:cxn>
                </a:cxnLst>
                <a:rect l="0" t="0" r="r" b="b"/>
                <a:pathLst>
                  <a:path w="7572" h="1042">
                    <a:moveTo>
                      <a:pt x="7572" y="1042"/>
                    </a:moveTo>
                    <a:cubicBezTo>
                      <a:pt x="7572" y="1042"/>
                      <a:pt x="4451" y="0"/>
                      <a:pt x="2545" y="146"/>
                    </a:cubicBezTo>
                    <a:cubicBezTo>
                      <a:pt x="2545" y="146"/>
                      <a:pt x="924" y="214"/>
                      <a:pt x="0" y="1042"/>
                    </a:cubicBezTo>
                    <a:lnTo>
                      <a:pt x="7572" y="1042"/>
                    </a:lnTo>
                    <a:close/>
                  </a:path>
                </a:pathLst>
              </a:custGeom>
              <a:solidFill>
                <a:srgbClr val="98C03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0" name="Freeform 53"/>
              <p:cNvSpPr>
                <a:spLocks/>
              </p:cNvSpPr>
              <p:nvPr/>
            </p:nvSpPr>
            <p:spPr bwMode="auto">
              <a:xfrm>
                <a:off x="560928" y="5160966"/>
                <a:ext cx="8977534" cy="1695205"/>
              </a:xfrm>
              <a:custGeom>
                <a:avLst/>
                <a:gdLst>
                  <a:gd name="T0" fmla="*/ 10753 w 12733"/>
                  <a:gd name="T1" fmla="*/ 1176 h 2404"/>
                  <a:gd name="T2" fmla="*/ 5292 w 12733"/>
                  <a:gd name="T3" fmla="*/ 684 h 2404"/>
                  <a:gd name="T4" fmla="*/ 0 w 12733"/>
                  <a:gd name="T5" fmla="*/ 2404 h 2404"/>
                  <a:gd name="T6" fmla="*/ 3906 w 12733"/>
                  <a:gd name="T7" fmla="*/ 2404 h 2404"/>
                  <a:gd name="T8" fmla="*/ 7578 w 12733"/>
                  <a:gd name="T9" fmla="*/ 1348 h 2404"/>
                  <a:gd name="T10" fmla="*/ 10920 w 12733"/>
                  <a:gd name="T11" fmla="*/ 2404 h 2404"/>
                  <a:gd name="T12" fmla="*/ 12733 w 12733"/>
                  <a:gd name="T13" fmla="*/ 2404 h 2404"/>
                  <a:gd name="T14" fmla="*/ 10753 w 12733"/>
                  <a:gd name="T15" fmla="*/ 1176 h 24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733" h="2404">
                    <a:moveTo>
                      <a:pt x="10753" y="1176"/>
                    </a:moveTo>
                    <a:cubicBezTo>
                      <a:pt x="7884" y="0"/>
                      <a:pt x="5292" y="684"/>
                      <a:pt x="5292" y="684"/>
                    </a:cubicBezTo>
                    <a:cubicBezTo>
                      <a:pt x="2328" y="1104"/>
                      <a:pt x="0" y="2404"/>
                      <a:pt x="0" y="2404"/>
                    </a:cubicBezTo>
                    <a:cubicBezTo>
                      <a:pt x="3906" y="2404"/>
                      <a:pt x="3906" y="2404"/>
                      <a:pt x="3906" y="2404"/>
                    </a:cubicBezTo>
                    <a:cubicBezTo>
                      <a:pt x="5256" y="1702"/>
                      <a:pt x="7578" y="1348"/>
                      <a:pt x="7578" y="1348"/>
                    </a:cubicBezTo>
                    <a:cubicBezTo>
                      <a:pt x="9924" y="928"/>
                      <a:pt x="10920" y="2404"/>
                      <a:pt x="10920" y="2404"/>
                    </a:cubicBezTo>
                    <a:cubicBezTo>
                      <a:pt x="12733" y="2404"/>
                      <a:pt x="12733" y="2404"/>
                      <a:pt x="12733" y="2404"/>
                    </a:cubicBezTo>
                    <a:cubicBezTo>
                      <a:pt x="12433" y="2001"/>
                      <a:pt x="10753" y="1176"/>
                      <a:pt x="10753" y="1176"/>
                    </a:cubicBezTo>
                    <a:close/>
                  </a:path>
                </a:pathLst>
              </a:custGeom>
              <a:solidFill>
                <a:srgbClr val="5EBBD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1" name="Freeform 54"/>
              <p:cNvSpPr>
                <a:spLocks/>
              </p:cNvSpPr>
              <p:nvPr/>
            </p:nvSpPr>
            <p:spPr bwMode="auto">
              <a:xfrm>
                <a:off x="6547076" y="5954889"/>
                <a:ext cx="2817210" cy="740620"/>
              </a:xfrm>
              <a:custGeom>
                <a:avLst/>
                <a:gdLst>
                  <a:gd name="T0" fmla="*/ 0 w 3996"/>
                  <a:gd name="T1" fmla="*/ 150 h 1050"/>
                  <a:gd name="T2" fmla="*/ 3996 w 3996"/>
                  <a:gd name="T3" fmla="*/ 1050 h 1050"/>
                  <a:gd name="T4" fmla="*/ 1746 w 3996"/>
                  <a:gd name="T5" fmla="*/ 666 h 1050"/>
                  <a:gd name="T6" fmla="*/ 0 w 3996"/>
                  <a:gd name="T7" fmla="*/ 150 h 1050"/>
                </a:gdLst>
                <a:ahLst/>
                <a:cxnLst>
                  <a:cxn ang="0">
                    <a:pos x="T0" y="T1"/>
                  </a:cxn>
                  <a:cxn ang="0">
                    <a:pos x="T2" y="T3"/>
                  </a:cxn>
                  <a:cxn ang="0">
                    <a:pos x="T4" y="T5"/>
                  </a:cxn>
                  <a:cxn ang="0">
                    <a:pos x="T6" y="T7"/>
                  </a:cxn>
                </a:cxnLst>
                <a:rect l="0" t="0" r="r" b="b"/>
                <a:pathLst>
                  <a:path w="3996" h="1050">
                    <a:moveTo>
                      <a:pt x="0" y="150"/>
                    </a:moveTo>
                    <a:cubicBezTo>
                      <a:pt x="0" y="150"/>
                      <a:pt x="2412" y="0"/>
                      <a:pt x="3996" y="1050"/>
                    </a:cubicBezTo>
                    <a:cubicBezTo>
                      <a:pt x="3996" y="1050"/>
                      <a:pt x="2394" y="612"/>
                      <a:pt x="1746" y="666"/>
                    </a:cubicBezTo>
                    <a:cubicBezTo>
                      <a:pt x="1746" y="666"/>
                      <a:pt x="840" y="72"/>
                      <a:pt x="0" y="150"/>
                    </a:cubicBezTo>
                    <a:close/>
                  </a:path>
                </a:pathLst>
              </a:custGeom>
              <a:solidFill>
                <a:srgbClr val="086DB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2" name="Freeform 55"/>
              <p:cNvSpPr>
                <a:spLocks/>
              </p:cNvSpPr>
              <p:nvPr/>
            </p:nvSpPr>
            <p:spPr bwMode="auto">
              <a:xfrm>
                <a:off x="7777940" y="6323135"/>
                <a:ext cx="1760522" cy="533036"/>
              </a:xfrm>
              <a:custGeom>
                <a:avLst/>
                <a:gdLst>
                  <a:gd name="T0" fmla="*/ 684 w 2497"/>
                  <a:gd name="T1" fmla="*/ 756 h 756"/>
                  <a:gd name="T2" fmla="*/ 0 w 2497"/>
                  <a:gd name="T3" fmla="*/ 144 h 756"/>
                  <a:gd name="T4" fmla="*/ 2250 w 2497"/>
                  <a:gd name="T5" fmla="*/ 528 h 756"/>
                  <a:gd name="T6" fmla="*/ 2497 w 2497"/>
                  <a:gd name="T7" fmla="*/ 756 h 756"/>
                  <a:gd name="T8" fmla="*/ 684 w 2497"/>
                  <a:gd name="T9" fmla="*/ 756 h 756"/>
                </a:gdLst>
                <a:ahLst/>
                <a:cxnLst>
                  <a:cxn ang="0">
                    <a:pos x="T0" y="T1"/>
                  </a:cxn>
                  <a:cxn ang="0">
                    <a:pos x="T2" y="T3"/>
                  </a:cxn>
                  <a:cxn ang="0">
                    <a:pos x="T4" y="T5"/>
                  </a:cxn>
                  <a:cxn ang="0">
                    <a:pos x="T6" y="T7"/>
                  </a:cxn>
                  <a:cxn ang="0">
                    <a:pos x="T8" y="T9"/>
                  </a:cxn>
                </a:cxnLst>
                <a:rect l="0" t="0" r="r" b="b"/>
                <a:pathLst>
                  <a:path w="2497" h="756">
                    <a:moveTo>
                      <a:pt x="684" y="756"/>
                    </a:moveTo>
                    <a:cubicBezTo>
                      <a:pt x="684" y="756"/>
                      <a:pt x="150" y="174"/>
                      <a:pt x="0" y="144"/>
                    </a:cubicBezTo>
                    <a:cubicBezTo>
                      <a:pt x="0" y="144"/>
                      <a:pt x="906" y="0"/>
                      <a:pt x="2250" y="528"/>
                    </a:cubicBezTo>
                    <a:cubicBezTo>
                      <a:pt x="2497" y="756"/>
                      <a:pt x="2497" y="756"/>
                      <a:pt x="2497" y="756"/>
                    </a:cubicBezTo>
                    <a:lnTo>
                      <a:pt x="684" y="756"/>
                    </a:lnTo>
                    <a:close/>
                  </a:path>
                </a:pathLst>
              </a:custGeom>
              <a:solidFill>
                <a:srgbClr val="168BC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3" name="Freeform 56"/>
              <p:cNvSpPr>
                <a:spLocks/>
              </p:cNvSpPr>
              <p:nvPr/>
            </p:nvSpPr>
            <p:spPr bwMode="auto">
              <a:xfrm>
                <a:off x="560928" y="5679738"/>
                <a:ext cx="3489887" cy="1176433"/>
              </a:xfrm>
              <a:custGeom>
                <a:avLst/>
                <a:gdLst>
                  <a:gd name="T0" fmla="*/ 4950 w 4950"/>
                  <a:gd name="T1" fmla="*/ 0 h 1668"/>
                  <a:gd name="T2" fmla="*/ 1974 w 4950"/>
                  <a:gd name="T3" fmla="*/ 1668 h 1668"/>
                  <a:gd name="T4" fmla="*/ 0 w 4950"/>
                  <a:gd name="T5" fmla="*/ 1668 h 1668"/>
                  <a:gd name="T6" fmla="*/ 4950 w 4950"/>
                  <a:gd name="T7" fmla="*/ 0 h 1668"/>
                </a:gdLst>
                <a:ahLst/>
                <a:cxnLst>
                  <a:cxn ang="0">
                    <a:pos x="T0" y="T1"/>
                  </a:cxn>
                  <a:cxn ang="0">
                    <a:pos x="T2" y="T3"/>
                  </a:cxn>
                  <a:cxn ang="0">
                    <a:pos x="T4" y="T5"/>
                  </a:cxn>
                  <a:cxn ang="0">
                    <a:pos x="T6" y="T7"/>
                  </a:cxn>
                </a:cxnLst>
                <a:rect l="0" t="0" r="r" b="b"/>
                <a:pathLst>
                  <a:path w="4950" h="1668">
                    <a:moveTo>
                      <a:pt x="4950" y="0"/>
                    </a:moveTo>
                    <a:cubicBezTo>
                      <a:pt x="4950" y="0"/>
                      <a:pt x="2796" y="756"/>
                      <a:pt x="1974" y="1668"/>
                    </a:cubicBezTo>
                    <a:cubicBezTo>
                      <a:pt x="0" y="1668"/>
                      <a:pt x="0" y="1668"/>
                      <a:pt x="0" y="1668"/>
                    </a:cubicBezTo>
                    <a:cubicBezTo>
                      <a:pt x="0" y="1668"/>
                      <a:pt x="2196" y="462"/>
                      <a:pt x="4950" y="0"/>
                    </a:cubicBezTo>
                    <a:close/>
                  </a:path>
                </a:pathLst>
              </a:custGeom>
              <a:solidFill>
                <a:srgbClr val="84C5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4" name="Freeform 58"/>
              <p:cNvSpPr>
                <a:spLocks/>
              </p:cNvSpPr>
              <p:nvPr/>
            </p:nvSpPr>
            <p:spPr bwMode="auto">
              <a:xfrm>
                <a:off x="4486628" y="6155341"/>
                <a:ext cx="2902796" cy="700830"/>
              </a:xfrm>
              <a:custGeom>
                <a:avLst/>
                <a:gdLst>
                  <a:gd name="T0" fmla="*/ 0 w 4117"/>
                  <a:gd name="T1" fmla="*/ 994 h 994"/>
                  <a:gd name="T2" fmla="*/ 4117 w 4117"/>
                  <a:gd name="T3" fmla="*/ 98 h 994"/>
                  <a:gd name="T4" fmla="*/ 1572 w 4117"/>
                  <a:gd name="T5" fmla="*/ 994 h 994"/>
                  <a:gd name="T6" fmla="*/ 0 w 4117"/>
                  <a:gd name="T7" fmla="*/ 994 h 994"/>
                </a:gdLst>
                <a:ahLst/>
                <a:cxnLst>
                  <a:cxn ang="0">
                    <a:pos x="T0" y="T1"/>
                  </a:cxn>
                  <a:cxn ang="0">
                    <a:pos x="T2" y="T3"/>
                  </a:cxn>
                  <a:cxn ang="0">
                    <a:pos x="T4" y="T5"/>
                  </a:cxn>
                  <a:cxn ang="0">
                    <a:pos x="T6" y="T7"/>
                  </a:cxn>
                </a:cxnLst>
                <a:rect l="0" t="0" r="r" b="b"/>
                <a:pathLst>
                  <a:path w="4117" h="994">
                    <a:moveTo>
                      <a:pt x="0" y="994"/>
                    </a:moveTo>
                    <a:cubicBezTo>
                      <a:pt x="0" y="994"/>
                      <a:pt x="1760" y="0"/>
                      <a:pt x="4117" y="98"/>
                    </a:cubicBezTo>
                    <a:cubicBezTo>
                      <a:pt x="4117" y="98"/>
                      <a:pt x="2748" y="166"/>
                      <a:pt x="1572" y="994"/>
                    </a:cubicBezTo>
                    <a:lnTo>
                      <a:pt x="0" y="994"/>
                    </a:lnTo>
                    <a:close/>
                  </a:path>
                </a:pathLst>
              </a:custGeom>
              <a:solidFill>
                <a:srgbClr val="559A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5" name="Freeform 59"/>
              <p:cNvSpPr>
                <a:spLocks/>
              </p:cNvSpPr>
              <p:nvPr/>
            </p:nvSpPr>
            <p:spPr bwMode="auto">
              <a:xfrm>
                <a:off x="8900320" y="5909844"/>
                <a:ext cx="3322468" cy="946327"/>
              </a:xfrm>
              <a:custGeom>
                <a:avLst/>
                <a:gdLst>
                  <a:gd name="T0" fmla="*/ 0 w 4712"/>
                  <a:gd name="T1" fmla="*/ 612 h 1342"/>
                  <a:gd name="T2" fmla="*/ 2648 w 4712"/>
                  <a:gd name="T3" fmla="*/ 241 h 1342"/>
                  <a:gd name="T4" fmla="*/ 4712 w 4712"/>
                  <a:gd name="T5" fmla="*/ 1027 h 1342"/>
                  <a:gd name="T6" fmla="*/ 4712 w 4712"/>
                  <a:gd name="T7" fmla="*/ 1342 h 1342"/>
                  <a:gd name="T8" fmla="*/ 4588 w 4712"/>
                  <a:gd name="T9" fmla="*/ 1342 h 1342"/>
                  <a:gd name="T10" fmla="*/ 2728 w 4712"/>
                  <a:gd name="T11" fmla="*/ 273 h 1342"/>
                  <a:gd name="T12" fmla="*/ 785 w 4712"/>
                  <a:gd name="T13" fmla="*/ 770 h 1342"/>
                  <a:gd name="T14" fmla="*/ 0 w 4712"/>
                  <a:gd name="T15" fmla="*/ 612 h 134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712" h="1342">
                    <a:moveTo>
                      <a:pt x="0" y="612"/>
                    </a:moveTo>
                    <a:cubicBezTo>
                      <a:pt x="0" y="612"/>
                      <a:pt x="812" y="0"/>
                      <a:pt x="2648" y="241"/>
                    </a:cubicBezTo>
                    <a:cubicBezTo>
                      <a:pt x="2648" y="241"/>
                      <a:pt x="3916" y="394"/>
                      <a:pt x="4712" y="1027"/>
                    </a:cubicBezTo>
                    <a:cubicBezTo>
                      <a:pt x="4712" y="1342"/>
                      <a:pt x="4712" y="1342"/>
                      <a:pt x="4712" y="1342"/>
                    </a:cubicBezTo>
                    <a:cubicBezTo>
                      <a:pt x="4588" y="1342"/>
                      <a:pt x="4588" y="1342"/>
                      <a:pt x="4588" y="1342"/>
                    </a:cubicBezTo>
                    <a:cubicBezTo>
                      <a:pt x="4588" y="1342"/>
                      <a:pt x="4416" y="513"/>
                      <a:pt x="2728" y="273"/>
                    </a:cubicBezTo>
                    <a:cubicBezTo>
                      <a:pt x="2728" y="273"/>
                      <a:pt x="1687" y="104"/>
                      <a:pt x="785" y="770"/>
                    </a:cubicBezTo>
                    <a:lnTo>
                      <a:pt x="0" y="612"/>
                    </a:lnTo>
                    <a:close/>
                  </a:path>
                </a:pathLst>
              </a:custGeom>
              <a:solidFill>
                <a:srgbClr val="E26B1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sp>
        <p:nvSpPr>
          <p:cNvPr id="86" name="Text Placeholder 11" descr="e7d195523061f1c0dc554706afe4c72a60a25314cbaece805811E654B44695D34D35691164BB3D154CCFD5D798F6FEAD99EAA8F1ADC3D4AFA5BC9ED0BB3A4B45073A038AC38E89AB54D31AA59602B9F1AF515D2DA0EBB7AB45FA3A5B4B65729FCD61772C0E8112D71FCFA6F69E6E615643061221A7D4C3A336328987F7DF8577A0567C5A47397019"/>
          <p:cNvSpPr txBox="1">
            <a:spLocks/>
          </p:cNvSpPr>
          <p:nvPr/>
        </p:nvSpPr>
        <p:spPr>
          <a:xfrm>
            <a:off x="2968979" y="169683"/>
            <a:ext cx="6254042" cy="654406"/>
          </a:xfrm>
          <a:prstGeom prst="rect">
            <a:avLst/>
          </a:prstGeom>
        </p:spPr>
        <p:txBody>
          <a:bodyPr anchor="ct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buNone/>
            </a:pPr>
            <a:r>
              <a:rPr lang="en-US" altLang="zh-CN" dirty="0">
                <a:solidFill>
                  <a:schemeClr val="tx1">
                    <a:lumMod val="65000"/>
                    <a:lumOff val="35000"/>
                  </a:schemeClr>
                </a:solidFill>
                <a:latin typeface="微软雅黑" panose="020B0503020204020204" pitchFamily="34" charset="-122"/>
                <a:ea typeface="微软雅黑" panose="020B0503020204020204" pitchFamily="34" charset="-122"/>
              </a:rPr>
              <a:t>MORE THAN </a:t>
            </a:r>
            <a:r>
              <a:rPr lang="en-US" altLang="zh-CN" dirty="0">
                <a:solidFill>
                  <a:srgbClr val="F56A47"/>
                </a:solidFill>
                <a:latin typeface="微软雅黑" panose="020B0503020204020204" pitchFamily="34" charset="-122"/>
                <a:ea typeface="微软雅黑" panose="020B0503020204020204" pitchFamily="34" charset="-122"/>
              </a:rPr>
              <a:t>POWERPOINT</a:t>
            </a:r>
            <a:endParaRPr lang="zh-CN" altLang="en-US" dirty="0">
              <a:solidFill>
                <a:srgbClr val="F56A47"/>
              </a:solidFill>
              <a:latin typeface="微软雅黑" panose="020B0503020204020204" pitchFamily="34" charset="-122"/>
              <a:ea typeface="微软雅黑" panose="020B0503020204020204" pitchFamily="34" charset="-122"/>
            </a:endParaRPr>
          </a:p>
        </p:txBody>
      </p:sp>
      <p:pic>
        <p:nvPicPr>
          <p:cNvPr id="90" name="图片 89" descr="e7d195523061f1c0dc554706afe4c72a60a25314cbaece805811E654B44695D34D35691164BB3D154CCFD5D798F6FEAD99EAA8F1ADC3D4AFA5BC9ED0BB3A4B45073A038AC38E89AB54D31AA59602B9F1AF515D2DA0EBB7AB45FA3A5B4B65729FCD61772C0E8112D71FCFA6F69E6E615643061221A7D4C3A336328987F7DF8577A0567C5A47397019"/>
          <p:cNvPicPr>
            <a:picLocks noChangeAspect="1"/>
          </p:cNvPicPr>
          <p:nvPr/>
        </p:nvPicPr>
        <p:blipFill rotWithShape="1">
          <a:blip r:embed="rId3">
            <a:biLevel thresh="75000"/>
            <a:extLst>
              <a:ext uri="{BEBA8EAE-BF5A-486C-A8C5-ECC9F3942E4B}">
                <a14:imgProps xmlns:a14="http://schemas.microsoft.com/office/drawing/2010/main">
                  <a14:imgLayer r:embed="rId4">
                    <a14:imgEffect>
                      <a14:saturation sat="66000"/>
                    </a14:imgEffect>
                  </a14:imgLayer>
                </a14:imgProps>
              </a:ext>
            </a:extLst>
          </a:blip>
          <a:srcRect t="76775"/>
          <a:stretch/>
        </p:blipFill>
        <p:spPr>
          <a:xfrm rot="10800000" flipV="1">
            <a:off x="762454" y="799094"/>
            <a:ext cx="10776402" cy="45719"/>
          </a:xfrm>
          <a:prstGeom prst="rect">
            <a:avLst/>
          </a:prstGeom>
        </p:spPr>
      </p:pic>
      <p:grpSp>
        <p:nvGrpSpPr>
          <p:cNvPr id="2" name="组合 1" descr="e7d195523061f1c0dc554706afe4c72a60a25314cbaece805811E654B44695D34D35691164BB3D154CCFD5D798F6FEAD99EAA8F1ADC3D4AFA5BC9ED0BB3A4B45073A038AC38E89AB54D31AA59602B9F1AF515D2DA0EBB7AB45FA3A5B4B65729FCD61772C0E8112D71FCFA6F69E6E615643061221A7D4C3A336328987F7DF8577A0567C5A47397019"/>
          <p:cNvGrpSpPr/>
          <p:nvPr/>
        </p:nvGrpSpPr>
        <p:grpSpPr>
          <a:xfrm>
            <a:off x="4296969" y="1370742"/>
            <a:ext cx="3679342" cy="3697415"/>
            <a:chOff x="4296969" y="1370742"/>
            <a:chExt cx="3679342" cy="3697415"/>
          </a:xfrm>
        </p:grpSpPr>
        <p:sp>
          <p:nvSpPr>
            <p:cNvPr id="99" name="任意多边形 48"/>
            <p:cNvSpPr/>
            <p:nvPr/>
          </p:nvSpPr>
          <p:spPr>
            <a:xfrm>
              <a:off x="4483280" y="2791505"/>
              <a:ext cx="886189" cy="859064"/>
            </a:xfrm>
            <a:custGeom>
              <a:avLst/>
              <a:gdLst>
                <a:gd name="connsiteX0" fmla="*/ 55320 w 886189"/>
                <a:gd name="connsiteY0" fmla="*/ 0 h 859064"/>
                <a:gd name="connsiteX1" fmla="*/ 456657 w 886189"/>
                <a:gd name="connsiteY1" fmla="*/ 0 h 859064"/>
                <a:gd name="connsiteX2" fmla="*/ 886189 w 886189"/>
                <a:gd name="connsiteY2" fmla="*/ 429532 h 859064"/>
                <a:gd name="connsiteX3" fmla="*/ 456657 w 886189"/>
                <a:gd name="connsiteY3" fmla="*/ 859064 h 859064"/>
                <a:gd name="connsiteX4" fmla="*/ 55320 w 886189"/>
                <a:gd name="connsiteY4" fmla="*/ 859064 h 859064"/>
                <a:gd name="connsiteX5" fmla="*/ 35550 w 886189"/>
                <a:gd name="connsiteY5" fmla="*/ 782176 h 859064"/>
                <a:gd name="connsiteX6" fmla="*/ 0 w 886189"/>
                <a:gd name="connsiteY6" fmla="*/ 429532 h 859064"/>
                <a:gd name="connsiteX7" fmla="*/ 35550 w 886189"/>
                <a:gd name="connsiteY7" fmla="*/ 76889 h 8590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86189" h="859064">
                  <a:moveTo>
                    <a:pt x="55320" y="0"/>
                  </a:moveTo>
                  <a:lnTo>
                    <a:pt x="456657" y="0"/>
                  </a:lnTo>
                  <a:cubicBezTo>
                    <a:pt x="693881" y="0"/>
                    <a:pt x="886189" y="192308"/>
                    <a:pt x="886189" y="429532"/>
                  </a:cubicBezTo>
                  <a:cubicBezTo>
                    <a:pt x="886189" y="666756"/>
                    <a:pt x="693881" y="859064"/>
                    <a:pt x="456657" y="859064"/>
                  </a:cubicBezTo>
                  <a:lnTo>
                    <a:pt x="55320" y="859064"/>
                  </a:lnTo>
                  <a:lnTo>
                    <a:pt x="35550" y="782176"/>
                  </a:lnTo>
                  <a:cubicBezTo>
                    <a:pt x="12241" y="668269"/>
                    <a:pt x="0" y="550330"/>
                    <a:pt x="0" y="429532"/>
                  </a:cubicBezTo>
                  <a:cubicBezTo>
                    <a:pt x="0" y="308734"/>
                    <a:pt x="12241" y="190796"/>
                    <a:pt x="35550" y="76889"/>
                  </a:cubicBezTo>
                  <a:close/>
                </a:path>
              </a:pathLst>
            </a:custGeom>
            <a:gradFill>
              <a:gsLst>
                <a:gs pos="0">
                  <a:srgbClr val="54BCE6"/>
                </a:gs>
                <a:gs pos="100000">
                  <a:srgbClr val="4EBAE5"/>
                </a:gs>
              </a:gsLst>
              <a:lin ang="5400000" scaled="1"/>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entury Gothic"/>
                <a:ea typeface="微软雅黑"/>
                <a:cs typeface="+mn-cs"/>
              </a:endParaRPr>
            </a:p>
          </p:txBody>
        </p:sp>
        <p:sp>
          <p:nvSpPr>
            <p:cNvPr id="100" name="任意多边形 49"/>
            <p:cNvSpPr/>
            <p:nvPr/>
          </p:nvSpPr>
          <p:spPr>
            <a:xfrm flipH="1">
              <a:off x="6894967" y="2791505"/>
              <a:ext cx="886189" cy="859064"/>
            </a:xfrm>
            <a:custGeom>
              <a:avLst/>
              <a:gdLst>
                <a:gd name="connsiteX0" fmla="*/ 55320 w 886189"/>
                <a:gd name="connsiteY0" fmla="*/ 0 h 859064"/>
                <a:gd name="connsiteX1" fmla="*/ 456657 w 886189"/>
                <a:gd name="connsiteY1" fmla="*/ 0 h 859064"/>
                <a:gd name="connsiteX2" fmla="*/ 886189 w 886189"/>
                <a:gd name="connsiteY2" fmla="*/ 429532 h 859064"/>
                <a:gd name="connsiteX3" fmla="*/ 456657 w 886189"/>
                <a:gd name="connsiteY3" fmla="*/ 859064 h 859064"/>
                <a:gd name="connsiteX4" fmla="*/ 55320 w 886189"/>
                <a:gd name="connsiteY4" fmla="*/ 859064 h 859064"/>
                <a:gd name="connsiteX5" fmla="*/ 35550 w 886189"/>
                <a:gd name="connsiteY5" fmla="*/ 782176 h 859064"/>
                <a:gd name="connsiteX6" fmla="*/ 0 w 886189"/>
                <a:gd name="connsiteY6" fmla="*/ 429532 h 859064"/>
                <a:gd name="connsiteX7" fmla="*/ 35550 w 886189"/>
                <a:gd name="connsiteY7" fmla="*/ 76889 h 8590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86189" h="859064">
                  <a:moveTo>
                    <a:pt x="55320" y="0"/>
                  </a:moveTo>
                  <a:lnTo>
                    <a:pt x="456657" y="0"/>
                  </a:lnTo>
                  <a:cubicBezTo>
                    <a:pt x="693881" y="0"/>
                    <a:pt x="886189" y="192308"/>
                    <a:pt x="886189" y="429532"/>
                  </a:cubicBezTo>
                  <a:cubicBezTo>
                    <a:pt x="886189" y="666756"/>
                    <a:pt x="693881" y="859064"/>
                    <a:pt x="456657" y="859064"/>
                  </a:cubicBezTo>
                  <a:lnTo>
                    <a:pt x="55320" y="859064"/>
                  </a:lnTo>
                  <a:lnTo>
                    <a:pt x="35550" y="782176"/>
                  </a:lnTo>
                  <a:cubicBezTo>
                    <a:pt x="12241" y="668269"/>
                    <a:pt x="0" y="550330"/>
                    <a:pt x="0" y="429532"/>
                  </a:cubicBezTo>
                  <a:cubicBezTo>
                    <a:pt x="0" y="308734"/>
                    <a:pt x="12241" y="190796"/>
                    <a:pt x="35550" y="76889"/>
                  </a:cubicBezTo>
                  <a:close/>
                </a:path>
              </a:pathLst>
            </a:custGeom>
            <a:gradFill>
              <a:gsLst>
                <a:gs pos="0">
                  <a:srgbClr val="FDBC19"/>
                </a:gs>
                <a:gs pos="100000">
                  <a:srgbClr val="FEC841"/>
                </a:gs>
              </a:gsLst>
              <a:lin ang="5400000" scaled="1"/>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entury Gothic"/>
                <a:ea typeface="微软雅黑"/>
                <a:cs typeface="+mn-cs"/>
              </a:endParaRPr>
            </a:p>
          </p:txBody>
        </p:sp>
        <p:sp>
          <p:nvSpPr>
            <p:cNvPr id="101" name="任意多边形 50"/>
            <p:cNvSpPr/>
            <p:nvPr/>
          </p:nvSpPr>
          <p:spPr>
            <a:xfrm rot="5400000">
              <a:off x="5652906" y="1584665"/>
              <a:ext cx="886189" cy="859064"/>
            </a:xfrm>
            <a:custGeom>
              <a:avLst/>
              <a:gdLst>
                <a:gd name="connsiteX0" fmla="*/ 55320 w 886189"/>
                <a:gd name="connsiteY0" fmla="*/ 0 h 859064"/>
                <a:gd name="connsiteX1" fmla="*/ 456657 w 886189"/>
                <a:gd name="connsiteY1" fmla="*/ 0 h 859064"/>
                <a:gd name="connsiteX2" fmla="*/ 886189 w 886189"/>
                <a:gd name="connsiteY2" fmla="*/ 429532 h 859064"/>
                <a:gd name="connsiteX3" fmla="*/ 456657 w 886189"/>
                <a:gd name="connsiteY3" fmla="*/ 859064 h 859064"/>
                <a:gd name="connsiteX4" fmla="*/ 55320 w 886189"/>
                <a:gd name="connsiteY4" fmla="*/ 859064 h 859064"/>
                <a:gd name="connsiteX5" fmla="*/ 35550 w 886189"/>
                <a:gd name="connsiteY5" fmla="*/ 782176 h 859064"/>
                <a:gd name="connsiteX6" fmla="*/ 0 w 886189"/>
                <a:gd name="connsiteY6" fmla="*/ 429532 h 859064"/>
                <a:gd name="connsiteX7" fmla="*/ 35550 w 886189"/>
                <a:gd name="connsiteY7" fmla="*/ 76889 h 8590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86189" h="859064">
                  <a:moveTo>
                    <a:pt x="55320" y="0"/>
                  </a:moveTo>
                  <a:lnTo>
                    <a:pt x="456657" y="0"/>
                  </a:lnTo>
                  <a:cubicBezTo>
                    <a:pt x="693881" y="0"/>
                    <a:pt x="886189" y="192308"/>
                    <a:pt x="886189" y="429532"/>
                  </a:cubicBezTo>
                  <a:cubicBezTo>
                    <a:pt x="886189" y="666756"/>
                    <a:pt x="693881" y="859064"/>
                    <a:pt x="456657" y="859064"/>
                  </a:cubicBezTo>
                  <a:lnTo>
                    <a:pt x="55320" y="859064"/>
                  </a:lnTo>
                  <a:lnTo>
                    <a:pt x="35550" y="782176"/>
                  </a:lnTo>
                  <a:cubicBezTo>
                    <a:pt x="12241" y="668269"/>
                    <a:pt x="0" y="550330"/>
                    <a:pt x="0" y="429532"/>
                  </a:cubicBezTo>
                  <a:cubicBezTo>
                    <a:pt x="0" y="308734"/>
                    <a:pt x="12241" y="190796"/>
                    <a:pt x="35550" y="76889"/>
                  </a:cubicBezTo>
                  <a:close/>
                </a:path>
              </a:pathLst>
            </a:custGeom>
            <a:gradFill>
              <a:gsLst>
                <a:gs pos="0">
                  <a:srgbClr val="F35833"/>
                </a:gs>
                <a:gs pos="100000">
                  <a:srgbClr val="F67352"/>
                </a:gs>
              </a:gsLst>
              <a:lin ang="5400000" scaled="1"/>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entury Gothic"/>
                <a:ea typeface="微软雅黑"/>
                <a:cs typeface="+mn-cs"/>
              </a:endParaRPr>
            </a:p>
          </p:txBody>
        </p:sp>
        <p:sp>
          <p:nvSpPr>
            <p:cNvPr id="102" name="任意多边形 51"/>
            <p:cNvSpPr/>
            <p:nvPr/>
          </p:nvSpPr>
          <p:spPr>
            <a:xfrm rot="5400000" flipH="1">
              <a:off x="5652906" y="3996352"/>
              <a:ext cx="886189" cy="859064"/>
            </a:xfrm>
            <a:custGeom>
              <a:avLst/>
              <a:gdLst>
                <a:gd name="connsiteX0" fmla="*/ 55320 w 886189"/>
                <a:gd name="connsiteY0" fmla="*/ 0 h 859064"/>
                <a:gd name="connsiteX1" fmla="*/ 456657 w 886189"/>
                <a:gd name="connsiteY1" fmla="*/ 0 h 859064"/>
                <a:gd name="connsiteX2" fmla="*/ 886189 w 886189"/>
                <a:gd name="connsiteY2" fmla="*/ 429532 h 859064"/>
                <a:gd name="connsiteX3" fmla="*/ 456657 w 886189"/>
                <a:gd name="connsiteY3" fmla="*/ 859064 h 859064"/>
                <a:gd name="connsiteX4" fmla="*/ 55320 w 886189"/>
                <a:gd name="connsiteY4" fmla="*/ 859064 h 859064"/>
                <a:gd name="connsiteX5" fmla="*/ 35550 w 886189"/>
                <a:gd name="connsiteY5" fmla="*/ 782176 h 859064"/>
                <a:gd name="connsiteX6" fmla="*/ 0 w 886189"/>
                <a:gd name="connsiteY6" fmla="*/ 429532 h 859064"/>
                <a:gd name="connsiteX7" fmla="*/ 35550 w 886189"/>
                <a:gd name="connsiteY7" fmla="*/ 76889 h 8590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86189" h="859064">
                  <a:moveTo>
                    <a:pt x="55320" y="0"/>
                  </a:moveTo>
                  <a:lnTo>
                    <a:pt x="456657" y="0"/>
                  </a:lnTo>
                  <a:cubicBezTo>
                    <a:pt x="693881" y="0"/>
                    <a:pt x="886189" y="192308"/>
                    <a:pt x="886189" y="429532"/>
                  </a:cubicBezTo>
                  <a:cubicBezTo>
                    <a:pt x="886189" y="666756"/>
                    <a:pt x="693881" y="859064"/>
                    <a:pt x="456657" y="859064"/>
                  </a:cubicBezTo>
                  <a:lnTo>
                    <a:pt x="55320" y="859064"/>
                  </a:lnTo>
                  <a:lnTo>
                    <a:pt x="35550" y="782176"/>
                  </a:lnTo>
                  <a:cubicBezTo>
                    <a:pt x="12241" y="668269"/>
                    <a:pt x="0" y="550330"/>
                    <a:pt x="0" y="429532"/>
                  </a:cubicBezTo>
                  <a:cubicBezTo>
                    <a:pt x="0" y="308734"/>
                    <a:pt x="12241" y="190796"/>
                    <a:pt x="35550" y="76889"/>
                  </a:cubicBezTo>
                  <a:close/>
                </a:path>
              </a:pathLst>
            </a:custGeom>
            <a:gradFill>
              <a:gsLst>
                <a:gs pos="0">
                  <a:srgbClr val="6770B5"/>
                </a:gs>
                <a:gs pos="100000">
                  <a:srgbClr val="757CBC"/>
                </a:gs>
              </a:gsLst>
              <a:lin ang="5400000" scaled="1"/>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entury Gothic"/>
                <a:ea typeface="微软雅黑"/>
                <a:cs typeface="+mn-cs"/>
              </a:endParaRPr>
            </a:p>
          </p:txBody>
        </p:sp>
        <p:sp>
          <p:nvSpPr>
            <p:cNvPr id="103" name="任意多边形 52"/>
            <p:cNvSpPr/>
            <p:nvPr/>
          </p:nvSpPr>
          <p:spPr>
            <a:xfrm>
              <a:off x="4296969" y="1370742"/>
              <a:ext cx="3679342" cy="3697415"/>
            </a:xfrm>
            <a:custGeom>
              <a:avLst/>
              <a:gdLst>
                <a:gd name="connsiteX0" fmla="*/ 2228564 w 3679342"/>
                <a:gd name="connsiteY0" fmla="*/ 0 h 3697415"/>
                <a:gd name="connsiteX1" fmla="*/ 2401628 w 3679342"/>
                <a:gd name="connsiteY1" fmla="*/ 44499 h 3697415"/>
                <a:gd name="connsiteX2" fmla="*/ 3672815 w 3679342"/>
                <a:gd name="connsiteY2" fmla="*/ 1388354 h 3697415"/>
                <a:gd name="connsiteX3" fmla="*/ 3679342 w 3679342"/>
                <a:gd name="connsiteY3" fmla="*/ 1419767 h 3697415"/>
                <a:gd name="connsiteX4" fmla="*/ 3033290 w 3679342"/>
                <a:gd name="connsiteY4" fmla="*/ 1419767 h 3697415"/>
                <a:gd name="connsiteX5" fmla="*/ 2603758 w 3679342"/>
                <a:gd name="connsiteY5" fmla="*/ 1849299 h 3697415"/>
                <a:gd name="connsiteX6" fmla="*/ 3033290 w 3679342"/>
                <a:gd name="connsiteY6" fmla="*/ 2278831 h 3697415"/>
                <a:gd name="connsiteX7" fmla="*/ 3678521 w 3679342"/>
                <a:gd name="connsiteY7" fmla="*/ 2278831 h 3697415"/>
                <a:gd name="connsiteX8" fmla="*/ 3644471 w 3679342"/>
                <a:gd name="connsiteY8" fmla="*/ 2411256 h 3697415"/>
                <a:gd name="connsiteX9" fmla="*/ 2300617 w 3679342"/>
                <a:gd name="connsiteY9" fmla="*/ 3682443 h 3697415"/>
                <a:gd name="connsiteX10" fmla="*/ 2228564 w 3679342"/>
                <a:gd name="connsiteY10" fmla="*/ 3697415 h 3697415"/>
                <a:gd name="connsiteX11" fmla="*/ 2228564 w 3679342"/>
                <a:gd name="connsiteY11" fmla="*/ 3083558 h 3697415"/>
                <a:gd name="connsiteX12" fmla="*/ 1799032 w 3679342"/>
                <a:gd name="connsiteY12" fmla="*/ 2654026 h 3697415"/>
                <a:gd name="connsiteX13" fmla="*/ 1369500 w 3679342"/>
                <a:gd name="connsiteY13" fmla="*/ 3083558 h 3697415"/>
                <a:gd name="connsiteX14" fmla="*/ 1369500 w 3679342"/>
                <a:gd name="connsiteY14" fmla="*/ 3679731 h 3697415"/>
                <a:gd name="connsiteX15" fmla="*/ 1233570 w 3679342"/>
                <a:gd name="connsiteY15" fmla="*/ 3639768 h 3697415"/>
                <a:gd name="connsiteX16" fmla="*/ 34871 w 3679342"/>
                <a:gd name="connsiteY16" fmla="*/ 2411256 h 3697415"/>
                <a:gd name="connsiteX17" fmla="*/ 821 w 3679342"/>
                <a:gd name="connsiteY17" fmla="*/ 2278831 h 3697415"/>
                <a:gd name="connsiteX18" fmla="*/ 564773 w 3679342"/>
                <a:gd name="connsiteY18" fmla="*/ 2278831 h 3697415"/>
                <a:gd name="connsiteX19" fmla="*/ 994305 w 3679342"/>
                <a:gd name="connsiteY19" fmla="*/ 1849299 h 3697415"/>
                <a:gd name="connsiteX20" fmla="*/ 564773 w 3679342"/>
                <a:gd name="connsiteY20" fmla="*/ 1419767 h 3697415"/>
                <a:gd name="connsiteX21" fmla="*/ 0 w 3679342"/>
                <a:gd name="connsiteY21" fmla="*/ 1419767 h 3697415"/>
                <a:gd name="connsiteX22" fmla="*/ 6527 w 3679342"/>
                <a:gd name="connsiteY22" fmla="*/ 1388354 h 3697415"/>
                <a:gd name="connsiteX23" fmla="*/ 1277714 w 3679342"/>
                <a:gd name="connsiteY23" fmla="*/ 44499 h 3697415"/>
                <a:gd name="connsiteX24" fmla="*/ 1369500 w 3679342"/>
                <a:gd name="connsiteY24" fmla="*/ 20898 h 3697415"/>
                <a:gd name="connsiteX25" fmla="*/ 1369500 w 3679342"/>
                <a:gd name="connsiteY25" fmla="*/ 615041 h 3697415"/>
                <a:gd name="connsiteX26" fmla="*/ 1799032 w 3679342"/>
                <a:gd name="connsiteY26" fmla="*/ 1044573 h 3697415"/>
                <a:gd name="connsiteX27" fmla="*/ 2228564 w 3679342"/>
                <a:gd name="connsiteY27" fmla="*/ 615041 h 3697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79342" h="3697415">
                  <a:moveTo>
                    <a:pt x="2228564" y="0"/>
                  </a:moveTo>
                  <a:lnTo>
                    <a:pt x="2401628" y="44499"/>
                  </a:lnTo>
                  <a:cubicBezTo>
                    <a:pt x="3026654" y="238902"/>
                    <a:pt x="3512570" y="749041"/>
                    <a:pt x="3672815" y="1388354"/>
                  </a:cubicBezTo>
                  <a:lnTo>
                    <a:pt x="3679342" y="1419767"/>
                  </a:lnTo>
                  <a:lnTo>
                    <a:pt x="3033290" y="1419767"/>
                  </a:lnTo>
                  <a:cubicBezTo>
                    <a:pt x="2796066" y="1419767"/>
                    <a:pt x="2603758" y="1612075"/>
                    <a:pt x="2603758" y="1849299"/>
                  </a:cubicBezTo>
                  <a:cubicBezTo>
                    <a:pt x="2603758" y="2086523"/>
                    <a:pt x="2796066" y="2278831"/>
                    <a:pt x="3033290" y="2278831"/>
                  </a:cubicBezTo>
                  <a:lnTo>
                    <a:pt x="3678521" y="2278831"/>
                  </a:lnTo>
                  <a:lnTo>
                    <a:pt x="3644471" y="2411256"/>
                  </a:lnTo>
                  <a:cubicBezTo>
                    <a:pt x="3450068" y="3036282"/>
                    <a:pt x="2939929" y="3522198"/>
                    <a:pt x="2300617" y="3682443"/>
                  </a:cubicBezTo>
                  <a:lnTo>
                    <a:pt x="2228564" y="3697415"/>
                  </a:lnTo>
                  <a:lnTo>
                    <a:pt x="2228564" y="3083558"/>
                  </a:lnTo>
                  <a:cubicBezTo>
                    <a:pt x="2228564" y="2846334"/>
                    <a:pt x="2036256" y="2654026"/>
                    <a:pt x="1799032" y="2654026"/>
                  </a:cubicBezTo>
                  <a:cubicBezTo>
                    <a:pt x="1561808" y="2654026"/>
                    <a:pt x="1369500" y="2846334"/>
                    <a:pt x="1369500" y="3083558"/>
                  </a:cubicBezTo>
                  <a:lnTo>
                    <a:pt x="1369500" y="3679731"/>
                  </a:lnTo>
                  <a:lnTo>
                    <a:pt x="1233570" y="3639768"/>
                  </a:lnTo>
                  <a:cubicBezTo>
                    <a:pt x="662798" y="3446619"/>
                    <a:pt x="214320" y="2988203"/>
                    <a:pt x="34871" y="2411256"/>
                  </a:cubicBezTo>
                  <a:lnTo>
                    <a:pt x="821" y="2278831"/>
                  </a:lnTo>
                  <a:lnTo>
                    <a:pt x="564773" y="2278831"/>
                  </a:lnTo>
                  <a:cubicBezTo>
                    <a:pt x="801997" y="2278831"/>
                    <a:pt x="994305" y="2086523"/>
                    <a:pt x="994305" y="1849299"/>
                  </a:cubicBezTo>
                  <a:cubicBezTo>
                    <a:pt x="994305" y="1612075"/>
                    <a:pt x="801997" y="1419767"/>
                    <a:pt x="564773" y="1419767"/>
                  </a:cubicBezTo>
                  <a:lnTo>
                    <a:pt x="0" y="1419767"/>
                  </a:lnTo>
                  <a:lnTo>
                    <a:pt x="6527" y="1388354"/>
                  </a:lnTo>
                  <a:cubicBezTo>
                    <a:pt x="166772" y="749041"/>
                    <a:pt x="652689" y="238902"/>
                    <a:pt x="1277714" y="44499"/>
                  </a:cubicBezTo>
                  <a:lnTo>
                    <a:pt x="1369500" y="20898"/>
                  </a:lnTo>
                  <a:lnTo>
                    <a:pt x="1369500" y="615041"/>
                  </a:lnTo>
                  <a:cubicBezTo>
                    <a:pt x="1369500" y="852265"/>
                    <a:pt x="1561808" y="1044573"/>
                    <a:pt x="1799032" y="1044573"/>
                  </a:cubicBezTo>
                  <a:cubicBezTo>
                    <a:pt x="2036256" y="1044573"/>
                    <a:pt x="2228564" y="852265"/>
                    <a:pt x="2228564" y="615041"/>
                  </a:cubicBezTo>
                  <a:close/>
                </a:path>
              </a:pathLst>
            </a:custGeom>
            <a:gradFill flip="none" rotWithShape="1">
              <a:gsLst>
                <a:gs pos="0">
                  <a:sysClr val="window" lastClr="FFFFFF">
                    <a:lumMod val="84000"/>
                  </a:sysClr>
                </a:gs>
                <a:gs pos="100000">
                  <a:sysClr val="window" lastClr="FFFFFF">
                    <a:lumMod val="93000"/>
                  </a:sysClr>
                </a:gs>
              </a:gsLst>
              <a:lin ang="2700000" scaled="1"/>
              <a:tileRect/>
            </a:gradFill>
            <a:ln w="12700" cap="flat" cmpd="sng" algn="ctr">
              <a:noFill/>
              <a:prstDash val="solid"/>
              <a:miter lim="800000"/>
            </a:ln>
            <a:effectLst>
              <a:outerShdw blurRad="203200" dist="127000" dir="2700000" algn="tl" rotWithShape="0">
                <a:prstClr val="black">
                  <a:alpha val="40000"/>
                </a:prstClr>
              </a:outerShdw>
            </a:effectLst>
            <a:scene3d>
              <a:camera prst="orthographicFront"/>
              <a:lightRig rig="threePt" dir="t"/>
            </a:scene3d>
            <a:sp3d>
              <a:bevelT w="31750" h="12700" prst="angle"/>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entury Gothic"/>
                <a:ea typeface="微软雅黑"/>
                <a:cs typeface="+mn-cs"/>
              </a:endParaRPr>
            </a:p>
          </p:txBody>
        </p:sp>
        <p:sp>
          <p:nvSpPr>
            <p:cNvPr id="104" name="椭圆 103"/>
            <p:cNvSpPr/>
            <p:nvPr/>
          </p:nvSpPr>
          <p:spPr>
            <a:xfrm>
              <a:off x="5469890" y="2593930"/>
              <a:ext cx="1252220" cy="1252220"/>
            </a:xfrm>
            <a:prstGeom prst="ellipse">
              <a:avLst/>
            </a:prstGeom>
            <a:gradFill>
              <a:gsLst>
                <a:gs pos="0">
                  <a:sysClr val="window" lastClr="FFFFFF">
                    <a:lumMod val="72000"/>
                  </a:sysClr>
                </a:gs>
                <a:gs pos="100000">
                  <a:sysClr val="window" lastClr="FFFFFF">
                    <a:lumMod val="94000"/>
                    <a:lumOff val="6000"/>
                  </a:sysClr>
                </a:gs>
              </a:gsLst>
              <a:lin ang="2700000" scaled="1"/>
            </a:gradFill>
            <a:ln w="12700" cap="flat" cmpd="sng" algn="ctr">
              <a:noFill/>
              <a:prstDash val="solid"/>
              <a:miter lim="800000"/>
            </a:ln>
            <a:effectLst>
              <a:softEdge rad="254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entury Gothic"/>
                <a:ea typeface="微软雅黑"/>
                <a:cs typeface="+mn-cs"/>
              </a:endParaRPr>
            </a:p>
          </p:txBody>
        </p:sp>
        <p:sp>
          <p:nvSpPr>
            <p:cNvPr id="105" name="文本框 104"/>
            <p:cNvSpPr txBox="1"/>
            <p:nvPr/>
          </p:nvSpPr>
          <p:spPr>
            <a:xfrm>
              <a:off x="5770456" y="1720726"/>
              <a:ext cx="651088" cy="523220"/>
            </a:xfrm>
            <a:prstGeom prst="rect">
              <a:avLst/>
            </a:prstGeom>
            <a:noFill/>
          </p:spPr>
          <p:txBody>
            <a:bodyPr wrap="square" rtlCol="0">
              <a:spAutoFit/>
            </a:bodyPr>
            <a:lstStyle/>
            <a:p>
              <a:pPr algn="ctr"/>
              <a:r>
                <a:rPr lang="en-US" altLang="zh-CN" sz="2800" dirty="0">
                  <a:solidFill>
                    <a:prstClr val="white"/>
                  </a:solidFill>
                  <a:latin typeface="Impact" panose="020B0806030902050204" pitchFamily="34" charset="0"/>
                  <a:ea typeface="微软雅黑"/>
                </a:rPr>
                <a:t>01</a:t>
              </a:r>
              <a:endParaRPr lang="zh-CN" altLang="en-US" sz="2800" dirty="0">
                <a:solidFill>
                  <a:prstClr val="white"/>
                </a:solidFill>
                <a:latin typeface="Impact" panose="020B0806030902050204" pitchFamily="34" charset="0"/>
                <a:ea typeface="微软雅黑"/>
              </a:endParaRPr>
            </a:p>
          </p:txBody>
        </p:sp>
        <p:sp>
          <p:nvSpPr>
            <p:cNvPr id="106" name="文本框 105"/>
            <p:cNvSpPr txBox="1"/>
            <p:nvPr/>
          </p:nvSpPr>
          <p:spPr>
            <a:xfrm>
              <a:off x="5770456" y="4164274"/>
              <a:ext cx="651088" cy="523220"/>
            </a:xfrm>
            <a:prstGeom prst="rect">
              <a:avLst/>
            </a:prstGeom>
            <a:noFill/>
          </p:spPr>
          <p:txBody>
            <a:bodyPr wrap="square" rtlCol="0">
              <a:spAutoFit/>
            </a:bodyPr>
            <a:lstStyle/>
            <a:p>
              <a:pPr algn="ctr"/>
              <a:r>
                <a:rPr lang="en-US" altLang="zh-CN" sz="2800" dirty="0">
                  <a:solidFill>
                    <a:prstClr val="white"/>
                  </a:solidFill>
                  <a:latin typeface="Impact" panose="020B0806030902050204" pitchFamily="34" charset="0"/>
                  <a:ea typeface="微软雅黑"/>
                </a:rPr>
                <a:t>03</a:t>
              </a:r>
              <a:endParaRPr lang="zh-CN" altLang="en-US" sz="2800" dirty="0">
                <a:solidFill>
                  <a:prstClr val="white"/>
                </a:solidFill>
                <a:latin typeface="Impact" panose="020B0806030902050204" pitchFamily="34" charset="0"/>
                <a:ea typeface="微软雅黑"/>
              </a:endParaRPr>
            </a:p>
          </p:txBody>
        </p:sp>
        <p:sp>
          <p:nvSpPr>
            <p:cNvPr id="107" name="文本框 106"/>
            <p:cNvSpPr txBox="1"/>
            <p:nvPr/>
          </p:nvSpPr>
          <p:spPr>
            <a:xfrm>
              <a:off x="7086108" y="2957839"/>
              <a:ext cx="651088" cy="523220"/>
            </a:xfrm>
            <a:prstGeom prst="rect">
              <a:avLst/>
            </a:prstGeom>
            <a:noFill/>
          </p:spPr>
          <p:txBody>
            <a:bodyPr wrap="square" rtlCol="0">
              <a:spAutoFit/>
            </a:bodyPr>
            <a:lstStyle/>
            <a:p>
              <a:pPr algn="ctr"/>
              <a:r>
                <a:rPr lang="en-US" altLang="zh-CN" sz="2800" dirty="0">
                  <a:solidFill>
                    <a:prstClr val="white"/>
                  </a:solidFill>
                  <a:latin typeface="Impact" panose="020B0806030902050204" pitchFamily="34" charset="0"/>
                  <a:ea typeface="微软雅黑"/>
                </a:rPr>
                <a:t>02</a:t>
              </a:r>
              <a:endParaRPr lang="zh-CN" altLang="en-US" sz="2800" dirty="0">
                <a:solidFill>
                  <a:prstClr val="white"/>
                </a:solidFill>
                <a:latin typeface="Impact" panose="020B0806030902050204" pitchFamily="34" charset="0"/>
                <a:ea typeface="微软雅黑"/>
              </a:endParaRPr>
            </a:p>
          </p:txBody>
        </p:sp>
        <p:sp>
          <p:nvSpPr>
            <p:cNvPr id="108" name="文本框 107"/>
            <p:cNvSpPr txBox="1"/>
            <p:nvPr/>
          </p:nvSpPr>
          <p:spPr>
            <a:xfrm>
              <a:off x="4545186" y="2957839"/>
              <a:ext cx="651088" cy="523220"/>
            </a:xfrm>
            <a:prstGeom prst="rect">
              <a:avLst/>
            </a:prstGeom>
            <a:noFill/>
          </p:spPr>
          <p:txBody>
            <a:bodyPr wrap="square" rtlCol="0">
              <a:spAutoFit/>
            </a:bodyPr>
            <a:lstStyle/>
            <a:p>
              <a:pPr algn="ctr"/>
              <a:r>
                <a:rPr lang="en-US" altLang="zh-CN" sz="2800" dirty="0">
                  <a:solidFill>
                    <a:prstClr val="white"/>
                  </a:solidFill>
                  <a:latin typeface="Impact" panose="020B0806030902050204" pitchFamily="34" charset="0"/>
                  <a:ea typeface="微软雅黑"/>
                </a:rPr>
                <a:t>04</a:t>
              </a:r>
              <a:endParaRPr lang="zh-CN" altLang="en-US" sz="2800" dirty="0">
                <a:solidFill>
                  <a:prstClr val="white"/>
                </a:solidFill>
                <a:latin typeface="Impact" panose="020B0806030902050204" pitchFamily="34" charset="0"/>
                <a:ea typeface="微软雅黑"/>
              </a:endParaRPr>
            </a:p>
          </p:txBody>
        </p:sp>
        <p:sp>
          <p:nvSpPr>
            <p:cNvPr id="109" name="文本框 108"/>
            <p:cNvSpPr txBox="1"/>
            <p:nvPr/>
          </p:nvSpPr>
          <p:spPr>
            <a:xfrm>
              <a:off x="5570220" y="2789603"/>
              <a:ext cx="1051560" cy="830997"/>
            </a:xfrm>
            <a:prstGeom prst="rect">
              <a:avLst/>
            </a:prstGeom>
            <a:noFill/>
          </p:spPr>
          <p:txBody>
            <a:bodyPr wrap="square" rtlCol="0">
              <a:spAutoFit/>
            </a:bodyPr>
            <a:lstStyle/>
            <a:p>
              <a:pPr algn="ctr"/>
              <a:r>
                <a:rPr lang="zh-CN" altLang="en-US" sz="2400" dirty="0">
                  <a:solidFill>
                    <a:srgbClr val="8A8B8F"/>
                  </a:solidFill>
                  <a:latin typeface="微软雅黑"/>
                  <a:ea typeface="微软雅黑"/>
                </a:rPr>
                <a:t>添加标题</a:t>
              </a:r>
            </a:p>
          </p:txBody>
        </p:sp>
        <p:grpSp>
          <p:nvGrpSpPr>
            <p:cNvPr id="110" name="组合 109"/>
            <p:cNvGrpSpPr/>
            <p:nvPr/>
          </p:nvGrpSpPr>
          <p:grpSpPr>
            <a:xfrm>
              <a:off x="6927858" y="1951407"/>
              <a:ext cx="393685" cy="479865"/>
              <a:chOff x="3683997" y="856343"/>
              <a:chExt cx="576394" cy="702571"/>
            </a:xfrm>
            <a:solidFill>
              <a:srgbClr val="FEC537"/>
            </a:solidFill>
          </p:grpSpPr>
          <p:sp>
            <p:nvSpPr>
              <p:cNvPr id="111" name="Freeform 34"/>
              <p:cNvSpPr>
                <a:spLocks noEditPoints="1"/>
              </p:cNvSpPr>
              <p:nvPr/>
            </p:nvSpPr>
            <p:spPr bwMode="auto">
              <a:xfrm>
                <a:off x="3683997" y="856343"/>
                <a:ext cx="576394" cy="702571"/>
              </a:xfrm>
              <a:custGeom>
                <a:avLst/>
                <a:gdLst>
                  <a:gd name="T0" fmla="*/ 16 w 667"/>
                  <a:gd name="T1" fmla="*/ 176 h 813"/>
                  <a:gd name="T2" fmla="*/ 175 w 667"/>
                  <a:gd name="T3" fmla="*/ 16 h 813"/>
                  <a:gd name="T4" fmla="*/ 214 w 667"/>
                  <a:gd name="T5" fmla="*/ 0 h 813"/>
                  <a:gd name="T6" fmla="*/ 613 w 667"/>
                  <a:gd name="T7" fmla="*/ 0 h 813"/>
                  <a:gd name="T8" fmla="*/ 667 w 667"/>
                  <a:gd name="T9" fmla="*/ 54 h 813"/>
                  <a:gd name="T10" fmla="*/ 667 w 667"/>
                  <a:gd name="T11" fmla="*/ 759 h 813"/>
                  <a:gd name="T12" fmla="*/ 613 w 667"/>
                  <a:gd name="T13" fmla="*/ 813 h 813"/>
                  <a:gd name="T14" fmla="*/ 54 w 667"/>
                  <a:gd name="T15" fmla="*/ 813 h 813"/>
                  <a:gd name="T16" fmla="*/ 0 w 667"/>
                  <a:gd name="T17" fmla="*/ 759 h 813"/>
                  <a:gd name="T18" fmla="*/ 0 w 667"/>
                  <a:gd name="T19" fmla="*/ 214 h 813"/>
                  <a:gd name="T20" fmla="*/ 16 w 667"/>
                  <a:gd name="T21" fmla="*/ 176 h 813"/>
                  <a:gd name="T22" fmla="*/ 194 w 667"/>
                  <a:gd name="T23" fmla="*/ 229 h 813"/>
                  <a:gd name="T24" fmla="*/ 57 w 667"/>
                  <a:gd name="T25" fmla="*/ 229 h 813"/>
                  <a:gd name="T26" fmla="*/ 57 w 667"/>
                  <a:gd name="T27" fmla="*/ 756 h 813"/>
                  <a:gd name="T28" fmla="*/ 610 w 667"/>
                  <a:gd name="T29" fmla="*/ 756 h 813"/>
                  <a:gd name="T30" fmla="*/ 610 w 667"/>
                  <a:gd name="T31" fmla="*/ 57 h 813"/>
                  <a:gd name="T32" fmla="*/ 238 w 667"/>
                  <a:gd name="T33" fmla="*/ 57 h 813"/>
                  <a:gd name="T34" fmla="*/ 238 w 667"/>
                  <a:gd name="T35" fmla="*/ 185 h 813"/>
                  <a:gd name="T36" fmla="*/ 194 w 667"/>
                  <a:gd name="T37" fmla="*/ 229 h 813"/>
                  <a:gd name="T38" fmla="*/ 82 w 667"/>
                  <a:gd name="T39" fmla="*/ 191 h 813"/>
                  <a:gd name="T40" fmla="*/ 194 w 667"/>
                  <a:gd name="T41" fmla="*/ 191 h 813"/>
                  <a:gd name="T42" fmla="*/ 200 w 667"/>
                  <a:gd name="T43" fmla="*/ 185 h 813"/>
                  <a:gd name="T44" fmla="*/ 200 w 667"/>
                  <a:gd name="T45" fmla="*/ 72 h 813"/>
                  <a:gd name="T46" fmla="*/ 82 w 667"/>
                  <a:gd name="T47" fmla="*/ 191 h 8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667" h="813">
                    <a:moveTo>
                      <a:pt x="16" y="176"/>
                    </a:moveTo>
                    <a:cubicBezTo>
                      <a:pt x="175" y="16"/>
                      <a:pt x="175" y="16"/>
                      <a:pt x="175" y="16"/>
                    </a:cubicBezTo>
                    <a:cubicBezTo>
                      <a:pt x="186" y="6"/>
                      <a:pt x="199" y="0"/>
                      <a:pt x="214" y="0"/>
                    </a:cubicBezTo>
                    <a:cubicBezTo>
                      <a:pt x="613" y="0"/>
                      <a:pt x="613" y="0"/>
                      <a:pt x="613" y="0"/>
                    </a:cubicBezTo>
                    <a:cubicBezTo>
                      <a:pt x="643" y="0"/>
                      <a:pt x="667" y="24"/>
                      <a:pt x="667" y="54"/>
                    </a:cubicBezTo>
                    <a:cubicBezTo>
                      <a:pt x="667" y="759"/>
                      <a:pt x="667" y="759"/>
                      <a:pt x="667" y="759"/>
                    </a:cubicBezTo>
                    <a:cubicBezTo>
                      <a:pt x="667" y="789"/>
                      <a:pt x="643" y="813"/>
                      <a:pt x="613" y="813"/>
                    </a:cubicBezTo>
                    <a:cubicBezTo>
                      <a:pt x="54" y="813"/>
                      <a:pt x="54" y="813"/>
                      <a:pt x="54" y="813"/>
                    </a:cubicBezTo>
                    <a:cubicBezTo>
                      <a:pt x="24" y="813"/>
                      <a:pt x="0" y="789"/>
                      <a:pt x="0" y="759"/>
                    </a:cubicBezTo>
                    <a:cubicBezTo>
                      <a:pt x="0" y="214"/>
                      <a:pt x="0" y="214"/>
                      <a:pt x="0" y="214"/>
                    </a:cubicBezTo>
                    <a:cubicBezTo>
                      <a:pt x="0" y="200"/>
                      <a:pt x="5" y="186"/>
                      <a:pt x="16" y="176"/>
                    </a:cubicBezTo>
                    <a:close/>
                    <a:moveTo>
                      <a:pt x="194" y="229"/>
                    </a:moveTo>
                    <a:cubicBezTo>
                      <a:pt x="57" y="229"/>
                      <a:pt x="57" y="229"/>
                      <a:pt x="57" y="229"/>
                    </a:cubicBezTo>
                    <a:cubicBezTo>
                      <a:pt x="57" y="756"/>
                      <a:pt x="57" y="756"/>
                      <a:pt x="57" y="756"/>
                    </a:cubicBezTo>
                    <a:cubicBezTo>
                      <a:pt x="610" y="756"/>
                      <a:pt x="610" y="756"/>
                      <a:pt x="610" y="756"/>
                    </a:cubicBezTo>
                    <a:cubicBezTo>
                      <a:pt x="610" y="57"/>
                      <a:pt x="610" y="57"/>
                      <a:pt x="610" y="57"/>
                    </a:cubicBezTo>
                    <a:cubicBezTo>
                      <a:pt x="238" y="57"/>
                      <a:pt x="238" y="57"/>
                      <a:pt x="238" y="57"/>
                    </a:cubicBezTo>
                    <a:cubicBezTo>
                      <a:pt x="238" y="185"/>
                      <a:pt x="238" y="185"/>
                      <a:pt x="238" y="185"/>
                    </a:cubicBezTo>
                    <a:cubicBezTo>
                      <a:pt x="238" y="210"/>
                      <a:pt x="218" y="229"/>
                      <a:pt x="194" y="229"/>
                    </a:cubicBezTo>
                    <a:close/>
                    <a:moveTo>
                      <a:pt x="82" y="191"/>
                    </a:moveTo>
                    <a:cubicBezTo>
                      <a:pt x="194" y="191"/>
                      <a:pt x="194" y="191"/>
                      <a:pt x="194" y="191"/>
                    </a:cubicBezTo>
                    <a:cubicBezTo>
                      <a:pt x="197" y="191"/>
                      <a:pt x="200" y="188"/>
                      <a:pt x="200" y="185"/>
                    </a:cubicBezTo>
                    <a:cubicBezTo>
                      <a:pt x="200" y="72"/>
                      <a:pt x="200" y="72"/>
                      <a:pt x="200" y="72"/>
                    </a:cubicBezTo>
                    <a:cubicBezTo>
                      <a:pt x="82" y="191"/>
                      <a:pt x="82" y="191"/>
                      <a:pt x="82" y="19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Century Gothic"/>
                  <a:ea typeface="微软雅黑"/>
                </a:endParaRPr>
              </a:p>
            </p:txBody>
          </p:sp>
          <p:sp>
            <p:nvSpPr>
              <p:cNvPr id="112" name="Freeform 35"/>
              <p:cNvSpPr>
                <a:spLocks noEditPoints="1"/>
              </p:cNvSpPr>
              <p:nvPr/>
            </p:nvSpPr>
            <p:spPr bwMode="auto">
              <a:xfrm>
                <a:off x="3765921" y="1015436"/>
                <a:ext cx="412546" cy="433758"/>
              </a:xfrm>
              <a:custGeom>
                <a:avLst/>
                <a:gdLst>
                  <a:gd name="T0" fmla="*/ 170 w 477"/>
                  <a:gd name="T1" fmla="*/ 429 h 502"/>
                  <a:gd name="T2" fmla="*/ 86 w 477"/>
                  <a:gd name="T3" fmla="*/ 502 h 502"/>
                  <a:gd name="T4" fmla="*/ 0 w 477"/>
                  <a:gd name="T5" fmla="*/ 416 h 502"/>
                  <a:gd name="T6" fmla="*/ 72 w 477"/>
                  <a:gd name="T7" fmla="*/ 330 h 502"/>
                  <a:gd name="T8" fmla="*/ 63 w 477"/>
                  <a:gd name="T9" fmla="*/ 258 h 502"/>
                  <a:gd name="T10" fmla="*/ 144 w 477"/>
                  <a:gd name="T11" fmla="*/ 143 h 502"/>
                  <a:gd name="T12" fmla="*/ 254 w 477"/>
                  <a:gd name="T13" fmla="*/ 20 h 502"/>
                  <a:gd name="T14" fmla="*/ 458 w 477"/>
                  <a:gd name="T15" fmla="*/ 0 h 502"/>
                  <a:gd name="T16" fmla="*/ 477 w 477"/>
                  <a:gd name="T17" fmla="*/ 153 h 502"/>
                  <a:gd name="T18" fmla="*/ 398 w 477"/>
                  <a:gd name="T19" fmla="*/ 172 h 502"/>
                  <a:gd name="T20" fmla="*/ 438 w 477"/>
                  <a:gd name="T21" fmla="*/ 223 h 502"/>
                  <a:gd name="T22" fmla="*/ 404 w 477"/>
                  <a:gd name="T23" fmla="*/ 245 h 502"/>
                  <a:gd name="T24" fmla="*/ 452 w 477"/>
                  <a:gd name="T25" fmla="*/ 355 h 502"/>
                  <a:gd name="T26" fmla="*/ 452 w 477"/>
                  <a:gd name="T27" fmla="*/ 477 h 502"/>
                  <a:gd name="T28" fmla="*/ 330 w 477"/>
                  <a:gd name="T29" fmla="*/ 477 h 502"/>
                  <a:gd name="T30" fmla="*/ 256 w 477"/>
                  <a:gd name="T31" fmla="*/ 464 h 502"/>
                  <a:gd name="T32" fmla="*/ 235 w 477"/>
                  <a:gd name="T33" fmla="*/ 429 h 502"/>
                  <a:gd name="T34" fmla="*/ 162 w 477"/>
                  <a:gd name="T35" fmla="*/ 160 h 502"/>
                  <a:gd name="T36" fmla="*/ 135 w 477"/>
                  <a:gd name="T37" fmla="*/ 275 h 502"/>
                  <a:gd name="T38" fmla="*/ 101 w 477"/>
                  <a:gd name="T39" fmla="*/ 331 h 502"/>
                  <a:gd name="T40" fmla="*/ 171 w 477"/>
                  <a:gd name="T41" fmla="*/ 404 h 502"/>
                  <a:gd name="T42" fmla="*/ 235 w 477"/>
                  <a:gd name="T43" fmla="*/ 378 h 502"/>
                  <a:gd name="T44" fmla="*/ 306 w 477"/>
                  <a:gd name="T45" fmla="*/ 408 h 502"/>
                  <a:gd name="T46" fmla="*/ 378 w 477"/>
                  <a:gd name="T47" fmla="*/ 330 h 502"/>
                  <a:gd name="T48" fmla="*/ 353 w 477"/>
                  <a:gd name="T49" fmla="*/ 245 h 502"/>
                  <a:gd name="T50" fmla="*/ 382 w 477"/>
                  <a:gd name="T51" fmla="*/ 174 h 502"/>
                  <a:gd name="T52" fmla="*/ 273 w 477"/>
                  <a:gd name="T53" fmla="*/ 172 h 502"/>
                  <a:gd name="T54" fmla="*/ 254 w 477"/>
                  <a:gd name="T55" fmla="*/ 101 h 502"/>
                  <a:gd name="T56" fmla="*/ 292 w 477"/>
                  <a:gd name="T57" fmla="*/ 38 h 502"/>
                  <a:gd name="T58" fmla="*/ 439 w 477"/>
                  <a:gd name="T59" fmla="*/ 134 h 502"/>
                  <a:gd name="T60" fmla="*/ 425 w 477"/>
                  <a:gd name="T61" fmla="*/ 382 h 502"/>
                  <a:gd name="T62" fmla="*/ 357 w 477"/>
                  <a:gd name="T63" fmla="*/ 382 h 502"/>
                  <a:gd name="T64" fmla="*/ 357 w 477"/>
                  <a:gd name="T65" fmla="*/ 450 h 502"/>
                  <a:gd name="T66" fmla="*/ 425 w 477"/>
                  <a:gd name="T67" fmla="*/ 450 h 502"/>
                  <a:gd name="T68" fmla="*/ 425 w 477"/>
                  <a:gd name="T69" fmla="*/ 382 h 502"/>
                  <a:gd name="T70" fmla="*/ 86 w 477"/>
                  <a:gd name="T71" fmla="*/ 367 h 502"/>
                  <a:gd name="T72" fmla="*/ 38 w 477"/>
                  <a:gd name="T73" fmla="*/ 416 h 502"/>
                  <a:gd name="T74" fmla="*/ 86 w 477"/>
                  <a:gd name="T75" fmla="*/ 464 h 502"/>
                  <a:gd name="T76" fmla="*/ 134 w 477"/>
                  <a:gd name="T77" fmla="*/ 416 h 5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477" h="502">
                    <a:moveTo>
                      <a:pt x="235" y="429"/>
                    </a:moveTo>
                    <a:cubicBezTo>
                      <a:pt x="170" y="429"/>
                      <a:pt x="170" y="429"/>
                      <a:pt x="170" y="429"/>
                    </a:cubicBezTo>
                    <a:cubicBezTo>
                      <a:pt x="168" y="448"/>
                      <a:pt x="159" y="464"/>
                      <a:pt x="146" y="477"/>
                    </a:cubicBezTo>
                    <a:cubicBezTo>
                      <a:pt x="131" y="493"/>
                      <a:pt x="109" y="502"/>
                      <a:pt x="86" y="502"/>
                    </a:cubicBezTo>
                    <a:cubicBezTo>
                      <a:pt x="62" y="502"/>
                      <a:pt x="41" y="493"/>
                      <a:pt x="25" y="477"/>
                    </a:cubicBezTo>
                    <a:cubicBezTo>
                      <a:pt x="10" y="461"/>
                      <a:pt x="0" y="440"/>
                      <a:pt x="0" y="416"/>
                    </a:cubicBezTo>
                    <a:cubicBezTo>
                      <a:pt x="0" y="392"/>
                      <a:pt x="10" y="370"/>
                      <a:pt x="25" y="355"/>
                    </a:cubicBezTo>
                    <a:cubicBezTo>
                      <a:pt x="38" y="342"/>
                      <a:pt x="54" y="333"/>
                      <a:pt x="72" y="330"/>
                    </a:cubicBezTo>
                    <a:cubicBezTo>
                      <a:pt x="48" y="277"/>
                      <a:pt x="48" y="277"/>
                      <a:pt x="48" y="277"/>
                    </a:cubicBezTo>
                    <a:cubicBezTo>
                      <a:pt x="43" y="269"/>
                      <a:pt x="48" y="255"/>
                      <a:pt x="63" y="258"/>
                    </a:cubicBezTo>
                    <a:cubicBezTo>
                      <a:pt x="84" y="263"/>
                      <a:pt x="84" y="263"/>
                      <a:pt x="84" y="263"/>
                    </a:cubicBezTo>
                    <a:cubicBezTo>
                      <a:pt x="94" y="216"/>
                      <a:pt x="115" y="175"/>
                      <a:pt x="144" y="143"/>
                    </a:cubicBezTo>
                    <a:cubicBezTo>
                      <a:pt x="174" y="108"/>
                      <a:pt x="212" y="84"/>
                      <a:pt x="254" y="75"/>
                    </a:cubicBezTo>
                    <a:cubicBezTo>
                      <a:pt x="254" y="20"/>
                      <a:pt x="254" y="20"/>
                      <a:pt x="254" y="20"/>
                    </a:cubicBezTo>
                    <a:cubicBezTo>
                      <a:pt x="254" y="9"/>
                      <a:pt x="264" y="0"/>
                      <a:pt x="275" y="0"/>
                    </a:cubicBezTo>
                    <a:cubicBezTo>
                      <a:pt x="458" y="0"/>
                      <a:pt x="458" y="0"/>
                      <a:pt x="458" y="0"/>
                    </a:cubicBezTo>
                    <a:cubicBezTo>
                      <a:pt x="468" y="0"/>
                      <a:pt x="477" y="9"/>
                      <a:pt x="477" y="19"/>
                    </a:cubicBezTo>
                    <a:cubicBezTo>
                      <a:pt x="477" y="153"/>
                      <a:pt x="477" y="153"/>
                      <a:pt x="477" y="153"/>
                    </a:cubicBezTo>
                    <a:cubicBezTo>
                      <a:pt x="477" y="163"/>
                      <a:pt x="468" y="172"/>
                      <a:pt x="458" y="172"/>
                    </a:cubicBezTo>
                    <a:cubicBezTo>
                      <a:pt x="398" y="172"/>
                      <a:pt x="398" y="172"/>
                      <a:pt x="398" y="172"/>
                    </a:cubicBezTo>
                    <a:cubicBezTo>
                      <a:pt x="398" y="172"/>
                      <a:pt x="399" y="173"/>
                      <a:pt x="399" y="174"/>
                    </a:cubicBezTo>
                    <a:cubicBezTo>
                      <a:pt x="438" y="223"/>
                      <a:pt x="438" y="223"/>
                      <a:pt x="438" y="223"/>
                    </a:cubicBezTo>
                    <a:cubicBezTo>
                      <a:pt x="444" y="229"/>
                      <a:pt x="443" y="245"/>
                      <a:pt x="428" y="245"/>
                    </a:cubicBezTo>
                    <a:cubicBezTo>
                      <a:pt x="404" y="245"/>
                      <a:pt x="404" y="245"/>
                      <a:pt x="404" y="245"/>
                    </a:cubicBezTo>
                    <a:cubicBezTo>
                      <a:pt x="404" y="330"/>
                      <a:pt x="404" y="330"/>
                      <a:pt x="404" y="330"/>
                    </a:cubicBezTo>
                    <a:cubicBezTo>
                      <a:pt x="422" y="333"/>
                      <a:pt x="439" y="342"/>
                      <a:pt x="452" y="355"/>
                    </a:cubicBezTo>
                    <a:cubicBezTo>
                      <a:pt x="467" y="370"/>
                      <a:pt x="477" y="392"/>
                      <a:pt x="477" y="416"/>
                    </a:cubicBezTo>
                    <a:cubicBezTo>
                      <a:pt x="477" y="440"/>
                      <a:pt x="467" y="461"/>
                      <a:pt x="452" y="477"/>
                    </a:cubicBezTo>
                    <a:cubicBezTo>
                      <a:pt x="436" y="493"/>
                      <a:pt x="415" y="502"/>
                      <a:pt x="391" y="502"/>
                    </a:cubicBezTo>
                    <a:cubicBezTo>
                      <a:pt x="367" y="502"/>
                      <a:pt x="346" y="493"/>
                      <a:pt x="330" y="477"/>
                    </a:cubicBezTo>
                    <a:cubicBezTo>
                      <a:pt x="317" y="463"/>
                      <a:pt x="308" y="445"/>
                      <a:pt x="306" y="425"/>
                    </a:cubicBezTo>
                    <a:cubicBezTo>
                      <a:pt x="256" y="464"/>
                      <a:pt x="256" y="464"/>
                      <a:pt x="256" y="464"/>
                    </a:cubicBezTo>
                    <a:cubicBezTo>
                      <a:pt x="249" y="470"/>
                      <a:pt x="235" y="469"/>
                      <a:pt x="235" y="453"/>
                    </a:cubicBezTo>
                    <a:cubicBezTo>
                      <a:pt x="235" y="429"/>
                      <a:pt x="235" y="429"/>
                      <a:pt x="235" y="429"/>
                    </a:cubicBezTo>
                    <a:close/>
                    <a:moveTo>
                      <a:pt x="254" y="101"/>
                    </a:moveTo>
                    <a:cubicBezTo>
                      <a:pt x="219" y="110"/>
                      <a:pt x="188" y="131"/>
                      <a:pt x="162" y="160"/>
                    </a:cubicBezTo>
                    <a:cubicBezTo>
                      <a:pt x="137" y="189"/>
                      <a:pt x="118" y="226"/>
                      <a:pt x="109" y="269"/>
                    </a:cubicBezTo>
                    <a:cubicBezTo>
                      <a:pt x="135" y="275"/>
                      <a:pt x="135" y="275"/>
                      <a:pt x="135" y="275"/>
                    </a:cubicBezTo>
                    <a:cubicBezTo>
                      <a:pt x="148" y="278"/>
                      <a:pt x="147" y="292"/>
                      <a:pt x="140" y="298"/>
                    </a:cubicBezTo>
                    <a:cubicBezTo>
                      <a:pt x="101" y="331"/>
                      <a:pt x="101" y="331"/>
                      <a:pt x="101" y="331"/>
                    </a:cubicBezTo>
                    <a:cubicBezTo>
                      <a:pt x="118" y="334"/>
                      <a:pt x="134" y="342"/>
                      <a:pt x="146" y="355"/>
                    </a:cubicBezTo>
                    <a:cubicBezTo>
                      <a:pt x="159" y="368"/>
                      <a:pt x="168" y="385"/>
                      <a:pt x="171" y="404"/>
                    </a:cubicBezTo>
                    <a:cubicBezTo>
                      <a:pt x="235" y="404"/>
                      <a:pt x="235" y="404"/>
                      <a:pt x="235" y="404"/>
                    </a:cubicBezTo>
                    <a:cubicBezTo>
                      <a:pt x="235" y="378"/>
                      <a:pt x="235" y="378"/>
                      <a:pt x="235" y="378"/>
                    </a:cubicBezTo>
                    <a:cubicBezTo>
                      <a:pt x="235" y="365"/>
                      <a:pt x="248" y="363"/>
                      <a:pt x="256" y="369"/>
                    </a:cubicBezTo>
                    <a:cubicBezTo>
                      <a:pt x="306" y="408"/>
                      <a:pt x="306" y="408"/>
                      <a:pt x="306" y="408"/>
                    </a:cubicBezTo>
                    <a:cubicBezTo>
                      <a:pt x="308" y="387"/>
                      <a:pt x="317" y="368"/>
                      <a:pt x="330" y="355"/>
                    </a:cubicBezTo>
                    <a:cubicBezTo>
                      <a:pt x="343" y="342"/>
                      <a:pt x="360" y="333"/>
                      <a:pt x="378" y="330"/>
                    </a:cubicBezTo>
                    <a:cubicBezTo>
                      <a:pt x="378" y="245"/>
                      <a:pt x="378" y="245"/>
                      <a:pt x="378" y="245"/>
                    </a:cubicBezTo>
                    <a:cubicBezTo>
                      <a:pt x="353" y="245"/>
                      <a:pt x="353" y="245"/>
                      <a:pt x="353" y="245"/>
                    </a:cubicBezTo>
                    <a:cubicBezTo>
                      <a:pt x="340" y="245"/>
                      <a:pt x="338" y="230"/>
                      <a:pt x="344" y="223"/>
                    </a:cubicBezTo>
                    <a:cubicBezTo>
                      <a:pt x="382" y="174"/>
                      <a:pt x="382" y="174"/>
                      <a:pt x="382" y="174"/>
                    </a:cubicBezTo>
                    <a:cubicBezTo>
                      <a:pt x="383" y="173"/>
                      <a:pt x="383" y="172"/>
                      <a:pt x="384" y="172"/>
                    </a:cubicBezTo>
                    <a:cubicBezTo>
                      <a:pt x="273" y="172"/>
                      <a:pt x="273" y="172"/>
                      <a:pt x="273" y="172"/>
                    </a:cubicBezTo>
                    <a:cubicBezTo>
                      <a:pt x="263" y="172"/>
                      <a:pt x="254" y="164"/>
                      <a:pt x="254" y="153"/>
                    </a:cubicBezTo>
                    <a:cubicBezTo>
                      <a:pt x="254" y="101"/>
                      <a:pt x="254" y="101"/>
                      <a:pt x="254" y="101"/>
                    </a:cubicBezTo>
                    <a:close/>
                    <a:moveTo>
                      <a:pt x="439" y="38"/>
                    </a:moveTo>
                    <a:cubicBezTo>
                      <a:pt x="292" y="38"/>
                      <a:pt x="292" y="38"/>
                      <a:pt x="292" y="38"/>
                    </a:cubicBezTo>
                    <a:cubicBezTo>
                      <a:pt x="292" y="134"/>
                      <a:pt x="292" y="134"/>
                      <a:pt x="292" y="134"/>
                    </a:cubicBezTo>
                    <a:cubicBezTo>
                      <a:pt x="439" y="134"/>
                      <a:pt x="439" y="134"/>
                      <a:pt x="439" y="134"/>
                    </a:cubicBezTo>
                    <a:cubicBezTo>
                      <a:pt x="439" y="38"/>
                      <a:pt x="439" y="38"/>
                      <a:pt x="439" y="38"/>
                    </a:cubicBezTo>
                    <a:close/>
                    <a:moveTo>
                      <a:pt x="425" y="382"/>
                    </a:moveTo>
                    <a:cubicBezTo>
                      <a:pt x="416" y="373"/>
                      <a:pt x="404" y="367"/>
                      <a:pt x="391" y="367"/>
                    </a:cubicBezTo>
                    <a:cubicBezTo>
                      <a:pt x="378" y="367"/>
                      <a:pt x="366" y="373"/>
                      <a:pt x="357" y="382"/>
                    </a:cubicBezTo>
                    <a:cubicBezTo>
                      <a:pt x="349" y="390"/>
                      <a:pt x="343" y="402"/>
                      <a:pt x="343" y="416"/>
                    </a:cubicBezTo>
                    <a:cubicBezTo>
                      <a:pt x="343" y="429"/>
                      <a:pt x="349" y="441"/>
                      <a:pt x="357" y="450"/>
                    </a:cubicBezTo>
                    <a:cubicBezTo>
                      <a:pt x="366" y="459"/>
                      <a:pt x="378" y="464"/>
                      <a:pt x="391" y="464"/>
                    </a:cubicBezTo>
                    <a:cubicBezTo>
                      <a:pt x="404" y="464"/>
                      <a:pt x="416" y="459"/>
                      <a:pt x="425" y="450"/>
                    </a:cubicBezTo>
                    <a:cubicBezTo>
                      <a:pt x="434" y="441"/>
                      <a:pt x="439" y="429"/>
                      <a:pt x="439" y="416"/>
                    </a:cubicBezTo>
                    <a:cubicBezTo>
                      <a:pt x="439" y="402"/>
                      <a:pt x="434" y="390"/>
                      <a:pt x="425" y="382"/>
                    </a:cubicBezTo>
                    <a:close/>
                    <a:moveTo>
                      <a:pt x="120" y="382"/>
                    </a:moveTo>
                    <a:cubicBezTo>
                      <a:pt x="111" y="373"/>
                      <a:pt x="99" y="367"/>
                      <a:pt x="86" y="367"/>
                    </a:cubicBezTo>
                    <a:cubicBezTo>
                      <a:pt x="73" y="367"/>
                      <a:pt x="61" y="373"/>
                      <a:pt x="52" y="382"/>
                    </a:cubicBezTo>
                    <a:cubicBezTo>
                      <a:pt x="43" y="390"/>
                      <a:pt x="38" y="402"/>
                      <a:pt x="38" y="416"/>
                    </a:cubicBezTo>
                    <a:cubicBezTo>
                      <a:pt x="38" y="429"/>
                      <a:pt x="43" y="441"/>
                      <a:pt x="52" y="450"/>
                    </a:cubicBezTo>
                    <a:cubicBezTo>
                      <a:pt x="61" y="459"/>
                      <a:pt x="73" y="464"/>
                      <a:pt x="86" y="464"/>
                    </a:cubicBezTo>
                    <a:cubicBezTo>
                      <a:pt x="99" y="464"/>
                      <a:pt x="111" y="459"/>
                      <a:pt x="120" y="450"/>
                    </a:cubicBezTo>
                    <a:cubicBezTo>
                      <a:pt x="128" y="441"/>
                      <a:pt x="134" y="429"/>
                      <a:pt x="134" y="416"/>
                    </a:cubicBezTo>
                    <a:cubicBezTo>
                      <a:pt x="134" y="402"/>
                      <a:pt x="128" y="390"/>
                      <a:pt x="120" y="38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Century Gothic"/>
                  <a:ea typeface="微软雅黑"/>
                </a:endParaRPr>
              </a:p>
            </p:txBody>
          </p:sp>
        </p:grpSp>
        <p:grpSp>
          <p:nvGrpSpPr>
            <p:cNvPr id="113" name="组合 112"/>
            <p:cNvGrpSpPr/>
            <p:nvPr/>
          </p:nvGrpSpPr>
          <p:grpSpPr>
            <a:xfrm>
              <a:off x="4887535" y="1977387"/>
              <a:ext cx="461131" cy="427906"/>
              <a:chOff x="7903081" y="894379"/>
              <a:chExt cx="675141" cy="626498"/>
            </a:xfrm>
            <a:solidFill>
              <a:srgbClr val="E87071"/>
            </a:solidFill>
          </p:grpSpPr>
          <p:sp>
            <p:nvSpPr>
              <p:cNvPr id="114" name="Freeform 36"/>
              <p:cNvSpPr>
                <a:spLocks noEditPoints="1"/>
              </p:cNvSpPr>
              <p:nvPr/>
            </p:nvSpPr>
            <p:spPr bwMode="auto">
              <a:xfrm>
                <a:off x="7990491" y="894379"/>
                <a:ext cx="321479" cy="213587"/>
              </a:xfrm>
              <a:custGeom>
                <a:avLst/>
                <a:gdLst>
                  <a:gd name="T0" fmla="*/ 133 w 372"/>
                  <a:gd name="T1" fmla="*/ 185 h 247"/>
                  <a:gd name="T2" fmla="*/ 118 w 372"/>
                  <a:gd name="T3" fmla="*/ 152 h 247"/>
                  <a:gd name="T4" fmla="*/ 136 w 372"/>
                  <a:gd name="T5" fmla="*/ 115 h 247"/>
                  <a:gd name="T6" fmla="*/ 180 w 372"/>
                  <a:gd name="T7" fmla="*/ 100 h 247"/>
                  <a:gd name="T8" fmla="*/ 180 w 372"/>
                  <a:gd name="T9" fmla="*/ 84 h 247"/>
                  <a:gd name="T10" fmla="*/ 205 w 372"/>
                  <a:gd name="T11" fmla="*/ 84 h 247"/>
                  <a:gd name="T12" fmla="*/ 205 w 372"/>
                  <a:gd name="T13" fmla="*/ 99 h 247"/>
                  <a:gd name="T14" fmla="*/ 246 w 372"/>
                  <a:gd name="T15" fmla="*/ 114 h 247"/>
                  <a:gd name="T16" fmla="*/ 263 w 372"/>
                  <a:gd name="T17" fmla="*/ 152 h 247"/>
                  <a:gd name="T18" fmla="*/ 221 w 372"/>
                  <a:gd name="T19" fmla="*/ 152 h 247"/>
                  <a:gd name="T20" fmla="*/ 215 w 372"/>
                  <a:gd name="T21" fmla="*/ 136 h 247"/>
                  <a:gd name="T22" fmla="*/ 167 w 372"/>
                  <a:gd name="T23" fmla="*/ 134 h 247"/>
                  <a:gd name="T24" fmla="*/ 167 w 372"/>
                  <a:gd name="T25" fmla="*/ 156 h 247"/>
                  <a:gd name="T26" fmla="*/ 217 w 372"/>
                  <a:gd name="T27" fmla="*/ 171 h 247"/>
                  <a:gd name="T28" fmla="*/ 251 w 372"/>
                  <a:gd name="T29" fmla="*/ 188 h 247"/>
                  <a:gd name="T30" fmla="*/ 266 w 372"/>
                  <a:gd name="T31" fmla="*/ 223 h 247"/>
                  <a:gd name="T32" fmla="*/ 265 w 372"/>
                  <a:gd name="T33" fmla="*/ 234 h 247"/>
                  <a:gd name="T34" fmla="*/ 259 w 372"/>
                  <a:gd name="T35" fmla="*/ 246 h 247"/>
                  <a:gd name="T36" fmla="*/ 222 w 372"/>
                  <a:gd name="T37" fmla="*/ 230 h 247"/>
                  <a:gd name="T38" fmla="*/ 217 w 372"/>
                  <a:gd name="T39" fmla="*/ 217 h 247"/>
                  <a:gd name="T40" fmla="*/ 133 w 372"/>
                  <a:gd name="T41" fmla="*/ 185 h 247"/>
                  <a:gd name="T42" fmla="*/ 191 w 372"/>
                  <a:gd name="T43" fmla="*/ 39 h 247"/>
                  <a:gd name="T44" fmla="*/ 83 w 372"/>
                  <a:gd name="T45" fmla="*/ 83 h 247"/>
                  <a:gd name="T46" fmla="*/ 39 w 372"/>
                  <a:gd name="T47" fmla="*/ 191 h 247"/>
                  <a:gd name="T48" fmla="*/ 44 w 372"/>
                  <a:gd name="T49" fmla="*/ 231 h 247"/>
                  <a:gd name="T50" fmla="*/ 9 w 372"/>
                  <a:gd name="T51" fmla="*/ 247 h 247"/>
                  <a:gd name="T52" fmla="*/ 0 w 372"/>
                  <a:gd name="T53" fmla="*/ 191 h 247"/>
                  <a:gd name="T54" fmla="*/ 56 w 372"/>
                  <a:gd name="T55" fmla="*/ 56 h 247"/>
                  <a:gd name="T56" fmla="*/ 191 w 372"/>
                  <a:gd name="T57" fmla="*/ 0 h 247"/>
                  <a:gd name="T58" fmla="*/ 326 w 372"/>
                  <a:gd name="T59" fmla="*/ 56 h 247"/>
                  <a:gd name="T60" fmla="*/ 372 w 372"/>
                  <a:gd name="T61" fmla="*/ 132 h 247"/>
                  <a:gd name="T62" fmla="*/ 339 w 372"/>
                  <a:gd name="T63" fmla="*/ 152 h 247"/>
                  <a:gd name="T64" fmla="*/ 299 w 372"/>
                  <a:gd name="T65" fmla="*/ 83 h 247"/>
                  <a:gd name="T66" fmla="*/ 191 w 372"/>
                  <a:gd name="T67" fmla="*/ 39 h 2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72" h="247">
                    <a:moveTo>
                      <a:pt x="133" y="185"/>
                    </a:moveTo>
                    <a:cubicBezTo>
                      <a:pt x="123" y="177"/>
                      <a:pt x="118" y="166"/>
                      <a:pt x="118" y="152"/>
                    </a:cubicBezTo>
                    <a:cubicBezTo>
                      <a:pt x="118" y="136"/>
                      <a:pt x="124" y="124"/>
                      <a:pt x="136" y="115"/>
                    </a:cubicBezTo>
                    <a:cubicBezTo>
                      <a:pt x="147" y="105"/>
                      <a:pt x="160" y="100"/>
                      <a:pt x="180" y="100"/>
                    </a:cubicBezTo>
                    <a:cubicBezTo>
                      <a:pt x="180" y="84"/>
                      <a:pt x="180" y="84"/>
                      <a:pt x="180" y="84"/>
                    </a:cubicBezTo>
                    <a:cubicBezTo>
                      <a:pt x="205" y="84"/>
                      <a:pt x="205" y="84"/>
                      <a:pt x="205" y="84"/>
                    </a:cubicBezTo>
                    <a:cubicBezTo>
                      <a:pt x="205" y="99"/>
                      <a:pt x="205" y="99"/>
                      <a:pt x="205" y="99"/>
                    </a:cubicBezTo>
                    <a:cubicBezTo>
                      <a:pt x="224" y="100"/>
                      <a:pt x="235" y="104"/>
                      <a:pt x="246" y="114"/>
                    </a:cubicBezTo>
                    <a:cubicBezTo>
                      <a:pt x="257" y="123"/>
                      <a:pt x="262" y="136"/>
                      <a:pt x="263" y="152"/>
                    </a:cubicBezTo>
                    <a:cubicBezTo>
                      <a:pt x="221" y="152"/>
                      <a:pt x="221" y="152"/>
                      <a:pt x="221" y="152"/>
                    </a:cubicBezTo>
                    <a:cubicBezTo>
                      <a:pt x="220" y="145"/>
                      <a:pt x="218" y="140"/>
                      <a:pt x="215" y="136"/>
                    </a:cubicBezTo>
                    <a:cubicBezTo>
                      <a:pt x="208" y="128"/>
                      <a:pt x="176" y="128"/>
                      <a:pt x="167" y="134"/>
                    </a:cubicBezTo>
                    <a:cubicBezTo>
                      <a:pt x="161" y="139"/>
                      <a:pt x="160" y="151"/>
                      <a:pt x="167" y="156"/>
                    </a:cubicBezTo>
                    <a:cubicBezTo>
                      <a:pt x="175" y="162"/>
                      <a:pt x="205" y="167"/>
                      <a:pt x="217" y="171"/>
                    </a:cubicBezTo>
                    <a:cubicBezTo>
                      <a:pt x="232" y="176"/>
                      <a:pt x="244" y="181"/>
                      <a:pt x="251" y="188"/>
                    </a:cubicBezTo>
                    <a:cubicBezTo>
                      <a:pt x="261" y="197"/>
                      <a:pt x="266" y="208"/>
                      <a:pt x="266" y="223"/>
                    </a:cubicBezTo>
                    <a:cubicBezTo>
                      <a:pt x="266" y="227"/>
                      <a:pt x="266" y="231"/>
                      <a:pt x="265" y="234"/>
                    </a:cubicBezTo>
                    <a:cubicBezTo>
                      <a:pt x="263" y="238"/>
                      <a:pt x="261" y="242"/>
                      <a:pt x="259" y="246"/>
                    </a:cubicBezTo>
                    <a:cubicBezTo>
                      <a:pt x="247" y="240"/>
                      <a:pt x="235" y="235"/>
                      <a:pt x="222" y="230"/>
                    </a:cubicBezTo>
                    <a:cubicBezTo>
                      <a:pt x="223" y="225"/>
                      <a:pt x="221" y="220"/>
                      <a:pt x="217" y="217"/>
                    </a:cubicBezTo>
                    <a:cubicBezTo>
                      <a:pt x="200" y="204"/>
                      <a:pt x="158" y="207"/>
                      <a:pt x="133" y="185"/>
                    </a:cubicBezTo>
                    <a:close/>
                    <a:moveTo>
                      <a:pt x="191" y="39"/>
                    </a:moveTo>
                    <a:cubicBezTo>
                      <a:pt x="149" y="39"/>
                      <a:pt x="111" y="56"/>
                      <a:pt x="83" y="83"/>
                    </a:cubicBezTo>
                    <a:cubicBezTo>
                      <a:pt x="56" y="111"/>
                      <a:pt x="39" y="149"/>
                      <a:pt x="39" y="191"/>
                    </a:cubicBezTo>
                    <a:cubicBezTo>
                      <a:pt x="39" y="205"/>
                      <a:pt x="40" y="219"/>
                      <a:pt x="44" y="231"/>
                    </a:cubicBezTo>
                    <a:cubicBezTo>
                      <a:pt x="32" y="236"/>
                      <a:pt x="20" y="241"/>
                      <a:pt x="9" y="247"/>
                    </a:cubicBezTo>
                    <a:cubicBezTo>
                      <a:pt x="3" y="229"/>
                      <a:pt x="0" y="210"/>
                      <a:pt x="0" y="191"/>
                    </a:cubicBezTo>
                    <a:cubicBezTo>
                      <a:pt x="0" y="138"/>
                      <a:pt x="22" y="91"/>
                      <a:pt x="56" y="56"/>
                    </a:cubicBezTo>
                    <a:cubicBezTo>
                      <a:pt x="91" y="22"/>
                      <a:pt x="138" y="0"/>
                      <a:pt x="191" y="0"/>
                    </a:cubicBezTo>
                    <a:cubicBezTo>
                      <a:pt x="244" y="0"/>
                      <a:pt x="291" y="22"/>
                      <a:pt x="326" y="56"/>
                    </a:cubicBezTo>
                    <a:cubicBezTo>
                      <a:pt x="347" y="77"/>
                      <a:pt x="363" y="103"/>
                      <a:pt x="372" y="132"/>
                    </a:cubicBezTo>
                    <a:cubicBezTo>
                      <a:pt x="361" y="138"/>
                      <a:pt x="349" y="145"/>
                      <a:pt x="339" y="152"/>
                    </a:cubicBezTo>
                    <a:cubicBezTo>
                      <a:pt x="332" y="126"/>
                      <a:pt x="318" y="102"/>
                      <a:pt x="299" y="83"/>
                    </a:cubicBezTo>
                    <a:cubicBezTo>
                      <a:pt x="271" y="56"/>
                      <a:pt x="233" y="39"/>
                      <a:pt x="191" y="3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Century Gothic"/>
                  <a:ea typeface="微软雅黑"/>
                </a:endParaRPr>
              </a:p>
            </p:txBody>
          </p:sp>
          <p:sp>
            <p:nvSpPr>
              <p:cNvPr id="115" name="Freeform 37"/>
              <p:cNvSpPr>
                <a:spLocks noEditPoints="1"/>
              </p:cNvSpPr>
              <p:nvPr/>
            </p:nvSpPr>
            <p:spPr bwMode="auto">
              <a:xfrm>
                <a:off x="8242846" y="1021288"/>
                <a:ext cx="335376" cy="351103"/>
              </a:xfrm>
              <a:custGeom>
                <a:avLst/>
                <a:gdLst>
                  <a:gd name="T0" fmla="*/ 41 w 388"/>
                  <a:gd name="T1" fmla="*/ 59 h 406"/>
                  <a:gd name="T2" fmla="*/ 185 w 388"/>
                  <a:gd name="T3" fmla="*/ 0 h 406"/>
                  <a:gd name="T4" fmla="*/ 329 w 388"/>
                  <a:gd name="T5" fmla="*/ 59 h 406"/>
                  <a:gd name="T6" fmla="*/ 388 w 388"/>
                  <a:gd name="T7" fmla="*/ 203 h 406"/>
                  <a:gd name="T8" fmla="*/ 329 w 388"/>
                  <a:gd name="T9" fmla="*/ 347 h 406"/>
                  <a:gd name="T10" fmla="*/ 185 w 388"/>
                  <a:gd name="T11" fmla="*/ 406 h 406"/>
                  <a:gd name="T12" fmla="*/ 111 w 388"/>
                  <a:gd name="T13" fmla="*/ 393 h 406"/>
                  <a:gd name="T14" fmla="*/ 116 w 388"/>
                  <a:gd name="T15" fmla="*/ 342 h 406"/>
                  <a:gd name="T16" fmla="*/ 36 w 388"/>
                  <a:gd name="T17" fmla="*/ 149 h 406"/>
                  <a:gd name="T18" fmla="*/ 0 w 388"/>
                  <a:gd name="T19" fmla="*/ 119 h 406"/>
                  <a:gd name="T20" fmla="*/ 41 w 388"/>
                  <a:gd name="T21" fmla="*/ 59 h 406"/>
                  <a:gd name="T22" fmla="*/ 123 w 388"/>
                  <a:gd name="T23" fmla="*/ 197 h 406"/>
                  <a:gd name="T24" fmla="*/ 107 w 388"/>
                  <a:gd name="T25" fmla="*/ 161 h 406"/>
                  <a:gd name="T26" fmla="*/ 126 w 388"/>
                  <a:gd name="T27" fmla="*/ 121 h 406"/>
                  <a:gd name="T28" fmla="*/ 173 w 388"/>
                  <a:gd name="T29" fmla="*/ 105 h 406"/>
                  <a:gd name="T30" fmla="*/ 173 w 388"/>
                  <a:gd name="T31" fmla="*/ 88 h 406"/>
                  <a:gd name="T32" fmla="*/ 200 w 388"/>
                  <a:gd name="T33" fmla="*/ 88 h 406"/>
                  <a:gd name="T34" fmla="*/ 200 w 388"/>
                  <a:gd name="T35" fmla="*/ 104 h 406"/>
                  <a:gd name="T36" fmla="*/ 244 w 388"/>
                  <a:gd name="T37" fmla="*/ 120 h 406"/>
                  <a:gd name="T38" fmla="*/ 262 w 388"/>
                  <a:gd name="T39" fmla="*/ 161 h 406"/>
                  <a:gd name="T40" fmla="*/ 217 w 388"/>
                  <a:gd name="T41" fmla="*/ 161 h 406"/>
                  <a:gd name="T42" fmla="*/ 211 w 388"/>
                  <a:gd name="T43" fmla="*/ 144 h 406"/>
                  <a:gd name="T44" fmla="*/ 160 w 388"/>
                  <a:gd name="T45" fmla="*/ 142 h 406"/>
                  <a:gd name="T46" fmla="*/ 159 w 388"/>
                  <a:gd name="T47" fmla="*/ 165 h 406"/>
                  <a:gd name="T48" fmla="*/ 213 w 388"/>
                  <a:gd name="T49" fmla="*/ 181 h 406"/>
                  <a:gd name="T50" fmla="*/ 250 w 388"/>
                  <a:gd name="T51" fmla="*/ 200 h 406"/>
                  <a:gd name="T52" fmla="*/ 265 w 388"/>
                  <a:gd name="T53" fmla="*/ 237 h 406"/>
                  <a:gd name="T54" fmla="*/ 248 w 388"/>
                  <a:gd name="T55" fmla="*/ 279 h 406"/>
                  <a:gd name="T56" fmla="*/ 198 w 388"/>
                  <a:gd name="T57" fmla="*/ 296 h 406"/>
                  <a:gd name="T58" fmla="*/ 198 w 388"/>
                  <a:gd name="T59" fmla="*/ 318 h 406"/>
                  <a:gd name="T60" fmla="*/ 172 w 388"/>
                  <a:gd name="T61" fmla="*/ 318 h 406"/>
                  <a:gd name="T62" fmla="*/ 172 w 388"/>
                  <a:gd name="T63" fmla="*/ 296 h 406"/>
                  <a:gd name="T64" fmla="*/ 123 w 388"/>
                  <a:gd name="T65" fmla="*/ 279 h 406"/>
                  <a:gd name="T66" fmla="*/ 105 w 388"/>
                  <a:gd name="T67" fmla="*/ 233 h 406"/>
                  <a:gd name="T68" fmla="*/ 152 w 388"/>
                  <a:gd name="T69" fmla="*/ 233 h 406"/>
                  <a:gd name="T70" fmla="*/ 158 w 388"/>
                  <a:gd name="T71" fmla="*/ 254 h 406"/>
                  <a:gd name="T72" fmla="*/ 212 w 388"/>
                  <a:gd name="T73" fmla="*/ 256 h 406"/>
                  <a:gd name="T74" fmla="*/ 213 w 388"/>
                  <a:gd name="T75" fmla="*/ 231 h 406"/>
                  <a:gd name="T76" fmla="*/ 123 w 388"/>
                  <a:gd name="T77" fmla="*/ 197 h 4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388" h="406">
                    <a:moveTo>
                      <a:pt x="41" y="59"/>
                    </a:moveTo>
                    <a:cubicBezTo>
                      <a:pt x="78" y="22"/>
                      <a:pt x="129" y="0"/>
                      <a:pt x="185" y="0"/>
                    </a:cubicBezTo>
                    <a:cubicBezTo>
                      <a:pt x="241" y="0"/>
                      <a:pt x="292" y="22"/>
                      <a:pt x="329" y="59"/>
                    </a:cubicBezTo>
                    <a:cubicBezTo>
                      <a:pt x="366" y="96"/>
                      <a:pt x="388" y="147"/>
                      <a:pt x="388" y="203"/>
                    </a:cubicBezTo>
                    <a:cubicBezTo>
                      <a:pt x="388" y="259"/>
                      <a:pt x="366" y="310"/>
                      <a:pt x="329" y="347"/>
                    </a:cubicBezTo>
                    <a:cubicBezTo>
                      <a:pt x="292" y="384"/>
                      <a:pt x="241" y="406"/>
                      <a:pt x="185" y="406"/>
                    </a:cubicBezTo>
                    <a:cubicBezTo>
                      <a:pt x="159" y="406"/>
                      <a:pt x="134" y="401"/>
                      <a:pt x="111" y="393"/>
                    </a:cubicBezTo>
                    <a:cubicBezTo>
                      <a:pt x="114" y="376"/>
                      <a:pt x="116" y="359"/>
                      <a:pt x="116" y="342"/>
                    </a:cubicBezTo>
                    <a:cubicBezTo>
                      <a:pt x="116" y="270"/>
                      <a:pt x="87" y="200"/>
                      <a:pt x="36" y="149"/>
                    </a:cubicBezTo>
                    <a:cubicBezTo>
                      <a:pt x="25" y="138"/>
                      <a:pt x="13" y="128"/>
                      <a:pt x="0" y="119"/>
                    </a:cubicBezTo>
                    <a:cubicBezTo>
                      <a:pt x="10" y="96"/>
                      <a:pt x="24" y="76"/>
                      <a:pt x="41" y="59"/>
                    </a:cubicBezTo>
                    <a:close/>
                    <a:moveTo>
                      <a:pt x="123" y="197"/>
                    </a:moveTo>
                    <a:cubicBezTo>
                      <a:pt x="112" y="188"/>
                      <a:pt x="107" y="176"/>
                      <a:pt x="107" y="161"/>
                    </a:cubicBezTo>
                    <a:cubicBezTo>
                      <a:pt x="107" y="144"/>
                      <a:pt x="113" y="131"/>
                      <a:pt x="126" y="121"/>
                    </a:cubicBezTo>
                    <a:cubicBezTo>
                      <a:pt x="138" y="111"/>
                      <a:pt x="152" y="105"/>
                      <a:pt x="173" y="105"/>
                    </a:cubicBezTo>
                    <a:cubicBezTo>
                      <a:pt x="173" y="88"/>
                      <a:pt x="173" y="88"/>
                      <a:pt x="173" y="88"/>
                    </a:cubicBezTo>
                    <a:cubicBezTo>
                      <a:pt x="200" y="88"/>
                      <a:pt x="200" y="88"/>
                      <a:pt x="200" y="88"/>
                    </a:cubicBezTo>
                    <a:cubicBezTo>
                      <a:pt x="200" y="104"/>
                      <a:pt x="200" y="104"/>
                      <a:pt x="200" y="104"/>
                    </a:cubicBezTo>
                    <a:cubicBezTo>
                      <a:pt x="220" y="105"/>
                      <a:pt x="233" y="110"/>
                      <a:pt x="244" y="120"/>
                    </a:cubicBezTo>
                    <a:cubicBezTo>
                      <a:pt x="255" y="130"/>
                      <a:pt x="261" y="143"/>
                      <a:pt x="262" y="161"/>
                    </a:cubicBezTo>
                    <a:cubicBezTo>
                      <a:pt x="217" y="161"/>
                      <a:pt x="217" y="161"/>
                      <a:pt x="217" y="161"/>
                    </a:cubicBezTo>
                    <a:cubicBezTo>
                      <a:pt x="216" y="154"/>
                      <a:pt x="214" y="148"/>
                      <a:pt x="211" y="144"/>
                    </a:cubicBezTo>
                    <a:cubicBezTo>
                      <a:pt x="203" y="135"/>
                      <a:pt x="168" y="135"/>
                      <a:pt x="160" y="142"/>
                    </a:cubicBezTo>
                    <a:cubicBezTo>
                      <a:pt x="152" y="147"/>
                      <a:pt x="152" y="160"/>
                      <a:pt x="159" y="165"/>
                    </a:cubicBezTo>
                    <a:cubicBezTo>
                      <a:pt x="168" y="172"/>
                      <a:pt x="200" y="177"/>
                      <a:pt x="213" y="181"/>
                    </a:cubicBezTo>
                    <a:cubicBezTo>
                      <a:pt x="229" y="186"/>
                      <a:pt x="242" y="193"/>
                      <a:pt x="250" y="200"/>
                    </a:cubicBezTo>
                    <a:cubicBezTo>
                      <a:pt x="260" y="209"/>
                      <a:pt x="265" y="221"/>
                      <a:pt x="265" y="237"/>
                    </a:cubicBezTo>
                    <a:cubicBezTo>
                      <a:pt x="265" y="256"/>
                      <a:pt x="260" y="270"/>
                      <a:pt x="248" y="279"/>
                    </a:cubicBezTo>
                    <a:cubicBezTo>
                      <a:pt x="236" y="289"/>
                      <a:pt x="222" y="295"/>
                      <a:pt x="198" y="296"/>
                    </a:cubicBezTo>
                    <a:cubicBezTo>
                      <a:pt x="198" y="318"/>
                      <a:pt x="198" y="318"/>
                      <a:pt x="198" y="318"/>
                    </a:cubicBezTo>
                    <a:cubicBezTo>
                      <a:pt x="172" y="318"/>
                      <a:pt x="172" y="318"/>
                      <a:pt x="172" y="318"/>
                    </a:cubicBezTo>
                    <a:cubicBezTo>
                      <a:pt x="172" y="296"/>
                      <a:pt x="172" y="296"/>
                      <a:pt x="172" y="296"/>
                    </a:cubicBezTo>
                    <a:cubicBezTo>
                      <a:pt x="150" y="295"/>
                      <a:pt x="136" y="290"/>
                      <a:pt x="123" y="279"/>
                    </a:cubicBezTo>
                    <a:cubicBezTo>
                      <a:pt x="111" y="268"/>
                      <a:pt x="105" y="252"/>
                      <a:pt x="105" y="233"/>
                    </a:cubicBezTo>
                    <a:cubicBezTo>
                      <a:pt x="152" y="233"/>
                      <a:pt x="152" y="233"/>
                      <a:pt x="152" y="233"/>
                    </a:cubicBezTo>
                    <a:cubicBezTo>
                      <a:pt x="153" y="243"/>
                      <a:pt x="155" y="250"/>
                      <a:pt x="158" y="254"/>
                    </a:cubicBezTo>
                    <a:cubicBezTo>
                      <a:pt x="167" y="265"/>
                      <a:pt x="203" y="263"/>
                      <a:pt x="212" y="256"/>
                    </a:cubicBezTo>
                    <a:cubicBezTo>
                      <a:pt x="220" y="251"/>
                      <a:pt x="221" y="237"/>
                      <a:pt x="213" y="231"/>
                    </a:cubicBezTo>
                    <a:cubicBezTo>
                      <a:pt x="195" y="216"/>
                      <a:pt x="150" y="220"/>
                      <a:pt x="123" y="19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Century Gothic"/>
                  <a:ea typeface="微软雅黑"/>
                </a:endParaRPr>
              </a:p>
            </p:txBody>
          </p:sp>
          <p:sp>
            <p:nvSpPr>
              <p:cNvPr id="116" name="Freeform 38"/>
              <p:cNvSpPr>
                <a:spLocks noEditPoints="1"/>
              </p:cNvSpPr>
              <p:nvPr/>
            </p:nvSpPr>
            <p:spPr bwMode="auto">
              <a:xfrm>
                <a:off x="7903081" y="1114915"/>
                <a:ext cx="406328" cy="405962"/>
              </a:xfrm>
              <a:custGeom>
                <a:avLst/>
                <a:gdLst>
                  <a:gd name="T0" fmla="*/ 235 w 470"/>
                  <a:gd name="T1" fmla="*/ 57 h 470"/>
                  <a:gd name="T2" fmla="*/ 109 w 470"/>
                  <a:gd name="T3" fmla="*/ 109 h 470"/>
                  <a:gd name="T4" fmla="*/ 57 w 470"/>
                  <a:gd name="T5" fmla="*/ 235 h 470"/>
                  <a:gd name="T6" fmla="*/ 109 w 470"/>
                  <a:gd name="T7" fmla="*/ 361 h 470"/>
                  <a:gd name="T8" fmla="*/ 235 w 470"/>
                  <a:gd name="T9" fmla="*/ 413 h 470"/>
                  <a:gd name="T10" fmla="*/ 361 w 470"/>
                  <a:gd name="T11" fmla="*/ 361 h 470"/>
                  <a:gd name="T12" fmla="*/ 413 w 470"/>
                  <a:gd name="T13" fmla="*/ 235 h 470"/>
                  <a:gd name="T14" fmla="*/ 361 w 470"/>
                  <a:gd name="T15" fmla="*/ 109 h 470"/>
                  <a:gd name="T16" fmla="*/ 235 w 470"/>
                  <a:gd name="T17" fmla="*/ 57 h 470"/>
                  <a:gd name="T18" fmla="*/ 170 w 470"/>
                  <a:gd name="T19" fmla="*/ 228 h 470"/>
                  <a:gd name="T20" fmla="*/ 154 w 470"/>
                  <a:gd name="T21" fmla="*/ 191 h 470"/>
                  <a:gd name="T22" fmla="*/ 173 w 470"/>
                  <a:gd name="T23" fmla="*/ 149 h 470"/>
                  <a:gd name="T24" fmla="*/ 222 w 470"/>
                  <a:gd name="T25" fmla="*/ 132 h 470"/>
                  <a:gd name="T26" fmla="*/ 222 w 470"/>
                  <a:gd name="T27" fmla="*/ 114 h 470"/>
                  <a:gd name="T28" fmla="*/ 251 w 470"/>
                  <a:gd name="T29" fmla="*/ 114 h 470"/>
                  <a:gd name="T30" fmla="*/ 251 w 470"/>
                  <a:gd name="T31" fmla="*/ 132 h 470"/>
                  <a:gd name="T32" fmla="*/ 296 w 470"/>
                  <a:gd name="T33" fmla="*/ 148 h 470"/>
                  <a:gd name="T34" fmla="*/ 314 w 470"/>
                  <a:gd name="T35" fmla="*/ 190 h 470"/>
                  <a:gd name="T36" fmla="*/ 267 w 470"/>
                  <a:gd name="T37" fmla="*/ 190 h 470"/>
                  <a:gd name="T38" fmla="*/ 262 w 470"/>
                  <a:gd name="T39" fmla="*/ 173 h 470"/>
                  <a:gd name="T40" fmla="*/ 208 w 470"/>
                  <a:gd name="T41" fmla="*/ 171 h 470"/>
                  <a:gd name="T42" fmla="*/ 208 w 470"/>
                  <a:gd name="T43" fmla="*/ 196 h 470"/>
                  <a:gd name="T44" fmla="*/ 264 w 470"/>
                  <a:gd name="T45" fmla="*/ 212 h 470"/>
                  <a:gd name="T46" fmla="*/ 302 w 470"/>
                  <a:gd name="T47" fmla="*/ 231 h 470"/>
                  <a:gd name="T48" fmla="*/ 318 w 470"/>
                  <a:gd name="T49" fmla="*/ 271 h 470"/>
                  <a:gd name="T50" fmla="*/ 300 w 470"/>
                  <a:gd name="T51" fmla="*/ 314 h 470"/>
                  <a:gd name="T52" fmla="*/ 248 w 470"/>
                  <a:gd name="T53" fmla="*/ 333 h 470"/>
                  <a:gd name="T54" fmla="*/ 248 w 470"/>
                  <a:gd name="T55" fmla="*/ 355 h 470"/>
                  <a:gd name="T56" fmla="*/ 219 w 470"/>
                  <a:gd name="T57" fmla="*/ 355 h 470"/>
                  <a:gd name="T58" fmla="*/ 219 w 470"/>
                  <a:gd name="T59" fmla="*/ 333 h 470"/>
                  <a:gd name="T60" fmla="*/ 171 w 470"/>
                  <a:gd name="T61" fmla="*/ 313 h 470"/>
                  <a:gd name="T62" fmla="*/ 151 w 470"/>
                  <a:gd name="T63" fmla="*/ 266 h 470"/>
                  <a:gd name="T64" fmla="*/ 201 w 470"/>
                  <a:gd name="T65" fmla="*/ 266 h 470"/>
                  <a:gd name="T66" fmla="*/ 207 w 470"/>
                  <a:gd name="T67" fmla="*/ 288 h 470"/>
                  <a:gd name="T68" fmla="*/ 263 w 470"/>
                  <a:gd name="T69" fmla="*/ 290 h 470"/>
                  <a:gd name="T70" fmla="*/ 264 w 470"/>
                  <a:gd name="T71" fmla="*/ 264 h 470"/>
                  <a:gd name="T72" fmla="*/ 170 w 470"/>
                  <a:gd name="T73" fmla="*/ 228 h 470"/>
                  <a:gd name="T74" fmla="*/ 69 w 470"/>
                  <a:gd name="T75" fmla="*/ 69 h 470"/>
                  <a:gd name="T76" fmla="*/ 235 w 470"/>
                  <a:gd name="T77" fmla="*/ 0 h 470"/>
                  <a:gd name="T78" fmla="*/ 401 w 470"/>
                  <a:gd name="T79" fmla="*/ 69 h 470"/>
                  <a:gd name="T80" fmla="*/ 470 w 470"/>
                  <a:gd name="T81" fmla="*/ 235 h 470"/>
                  <a:gd name="T82" fmla="*/ 401 w 470"/>
                  <a:gd name="T83" fmla="*/ 401 h 470"/>
                  <a:gd name="T84" fmla="*/ 235 w 470"/>
                  <a:gd name="T85" fmla="*/ 470 h 470"/>
                  <a:gd name="T86" fmla="*/ 69 w 470"/>
                  <a:gd name="T87" fmla="*/ 401 h 470"/>
                  <a:gd name="T88" fmla="*/ 0 w 470"/>
                  <a:gd name="T89" fmla="*/ 235 h 470"/>
                  <a:gd name="T90" fmla="*/ 69 w 470"/>
                  <a:gd name="T91" fmla="*/ 69 h 4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470" h="470">
                    <a:moveTo>
                      <a:pt x="235" y="57"/>
                    </a:moveTo>
                    <a:cubicBezTo>
                      <a:pt x="186" y="57"/>
                      <a:pt x="141" y="77"/>
                      <a:pt x="109" y="109"/>
                    </a:cubicBezTo>
                    <a:cubicBezTo>
                      <a:pt x="77" y="141"/>
                      <a:pt x="57" y="186"/>
                      <a:pt x="57" y="235"/>
                    </a:cubicBezTo>
                    <a:cubicBezTo>
                      <a:pt x="57" y="284"/>
                      <a:pt x="77" y="328"/>
                      <a:pt x="109" y="361"/>
                    </a:cubicBezTo>
                    <a:cubicBezTo>
                      <a:pt x="141" y="393"/>
                      <a:pt x="186" y="413"/>
                      <a:pt x="235" y="413"/>
                    </a:cubicBezTo>
                    <a:cubicBezTo>
                      <a:pt x="284" y="413"/>
                      <a:pt x="328" y="393"/>
                      <a:pt x="361" y="361"/>
                    </a:cubicBezTo>
                    <a:cubicBezTo>
                      <a:pt x="393" y="328"/>
                      <a:pt x="413" y="284"/>
                      <a:pt x="413" y="235"/>
                    </a:cubicBezTo>
                    <a:cubicBezTo>
                      <a:pt x="413" y="186"/>
                      <a:pt x="393" y="141"/>
                      <a:pt x="361" y="109"/>
                    </a:cubicBezTo>
                    <a:cubicBezTo>
                      <a:pt x="328" y="77"/>
                      <a:pt x="284" y="57"/>
                      <a:pt x="235" y="57"/>
                    </a:cubicBezTo>
                    <a:close/>
                    <a:moveTo>
                      <a:pt x="170" y="228"/>
                    </a:moveTo>
                    <a:cubicBezTo>
                      <a:pt x="159" y="219"/>
                      <a:pt x="154" y="207"/>
                      <a:pt x="154" y="191"/>
                    </a:cubicBezTo>
                    <a:cubicBezTo>
                      <a:pt x="154" y="174"/>
                      <a:pt x="160" y="160"/>
                      <a:pt x="173" y="149"/>
                    </a:cubicBezTo>
                    <a:cubicBezTo>
                      <a:pt x="186" y="139"/>
                      <a:pt x="200" y="133"/>
                      <a:pt x="222" y="132"/>
                    </a:cubicBezTo>
                    <a:cubicBezTo>
                      <a:pt x="222" y="114"/>
                      <a:pt x="222" y="114"/>
                      <a:pt x="222" y="114"/>
                    </a:cubicBezTo>
                    <a:cubicBezTo>
                      <a:pt x="251" y="114"/>
                      <a:pt x="251" y="114"/>
                      <a:pt x="251" y="114"/>
                    </a:cubicBezTo>
                    <a:cubicBezTo>
                      <a:pt x="251" y="132"/>
                      <a:pt x="251" y="132"/>
                      <a:pt x="251" y="132"/>
                    </a:cubicBezTo>
                    <a:cubicBezTo>
                      <a:pt x="272" y="133"/>
                      <a:pt x="284" y="138"/>
                      <a:pt x="296" y="148"/>
                    </a:cubicBezTo>
                    <a:cubicBezTo>
                      <a:pt x="308" y="158"/>
                      <a:pt x="313" y="172"/>
                      <a:pt x="314" y="190"/>
                    </a:cubicBezTo>
                    <a:cubicBezTo>
                      <a:pt x="267" y="190"/>
                      <a:pt x="267" y="190"/>
                      <a:pt x="267" y="190"/>
                    </a:cubicBezTo>
                    <a:cubicBezTo>
                      <a:pt x="266" y="182"/>
                      <a:pt x="265" y="177"/>
                      <a:pt x="262" y="173"/>
                    </a:cubicBezTo>
                    <a:cubicBezTo>
                      <a:pt x="254" y="164"/>
                      <a:pt x="218" y="164"/>
                      <a:pt x="208" y="171"/>
                    </a:cubicBezTo>
                    <a:cubicBezTo>
                      <a:pt x="201" y="177"/>
                      <a:pt x="200" y="190"/>
                      <a:pt x="208" y="196"/>
                    </a:cubicBezTo>
                    <a:cubicBezTo>
                      <a:pt x="217" y="203"/>
                      <a:pt x="250" y="208"/>
                      <a:pt x="264" y="212"/>
                    </a:cubicBezTo>
                    <a:cubicBezTo>
                      <a:pt x="281" y="218"/>
                      <a:pt x="294" y="224"/>
                      <a:pt x="302" y="231"/>
                    </a:cubicBezTo>
                    <a:cubicBezTo>
                      <a:pt x="313" y="241"/>
                      <a:pt x="318" y="254"/>
                      <a:pt x="318" y="271"/>
                    </a:cubicBezTo>
                    <a:cubicBezTo>
                      <a:pt x="319" y="290"/>
                      <a:pt x="312" y="304"/>
                      <a:pt x="300" y="314"/>
                    </a:cubicBezTo>
                    <a:cubicBezTo>
                      <a:pt x="288" y="325"/>
                      <a:pt x="272" y="332"/>
                      <a:pt x="248" y="333"/>
                    </a:cubicBezTo>
                    <a:cubicBezTo>
                      <a:pt x="248" y="355"/>
                      <a:pt x="248" y="355"/>
                      <a:pt x="248" y="355"/>
                    </a:cubicBezTo>
                    <a:cubicBezTo>
                      <a:pt x="219" y="355"/>
                      <a:pt x="219" y="355"/>
                      <a:pt x="219" y="355"/>
                    </a:cubicBezTo>
                    <a:cubicBezTo>
                      <a:pt x="219" y="333"/>
                      <a:pt x="219" y="333"/>
                      <a:pt x="219" y="333"/>
                    </a:cubicBezTo>
                    <a:cubicBezTo>
                      <a:pt x="196" y="333"/>
                      <a:pt x="183" y="325"/>
                      <a:pt x="171" y="313"/>
                    </a:cubicBezTo>
                    <a:cubicBezTo>
                      <a:pt x="158" y="302"/>
                      <a:pt x="151" y="286"/>
                      <a:pt x="151" y="266"/>
                    </a:cubicBezTo>
                    <a:cubicBezTo>
                      <a:pt x="201" y="266"/>
                      <a:pt x="201" y="266"/>
                      <a:pt x="201" y="266"/>
                    </a:cubicBezTo>
                    <a:cubicBezTo>
                      <a:pt x="202" y="276"/>
                      <a:pt x="204" y="283"/>
                      <a:pt x="207" y="288"/>
                    </a:cubicBezTo>
                    <a:cubicBezTo>
                      <a:pt x="216" y="299"/>
                      <a:pt x="254" y="297"/>
                      <a:pt x="263" y="290"/>
                    </a:cubicBezTo>
                    <a:cubicBezTo>
                      <a:pt x="272" y="284"/>
                      <a:pt x="272" y="271"/>
                      <a:pt x="264" y="264"/>
                    </a:cubicBezTo>
                    <a:cubicBezTo>
                      <a:pt x="245" y="249"/>
                      <a:pt x="198" y="252"/>
                      <a:pt x="170" y="228"/>
                    </a:cubicBezTo>
                    <a:close/>
                    <a:moveTo>
                      <a:pt x="69" y="69"/>
                    </a:moveTo>
                    <a:cubicBezTo>
                      <a:pt x="111" y="26"/>
                      <a:pt x="170" y="0"/>
                      <a:pt x="235" y="0"/>
                    </a:cubicBezTo>
                    <a:cubicBezTo>
                      <a:pt x="300" y="0"/>
                      <a:pt x="359" y="26"/>
                      <a:pt x="401" y="69"/>
                    </a:cubicBezTo>
                    <a:cubicBezTo>
                      <a:pt x="444" y="111"/>
                      <a:pt x="470" y="170"/>
                      <a:pt x="470" y="235"/>
                    </a:cubicBezTo>
                    <a:cubicBezTo>
                      <a:pt x="470" y="300"/>
                      <a:pt x="444" y="359"/>
                      <a:pt x="401" y="401"/>
                    </a:cubicBezTo>
                    <a:cubicBezTo>
                      <a:pt x="359" y="444"/>
                      <a:pt x="300" y="470"/>
                      <a:pt x="235" y="470"/>
                    </a:cubicBezTo>
                    <a:cubicBezTo>
                      <a:pt x="170" y="470"/>
                      <a:pt x="111" y="444"/>
                      <a:pt x="69" y="401"/>
                    </a:cubicBezTo>
                    <a:cubicBezTo>
                      <a:pt x="26" y="359"/>
                      <a:pt x="0" y="300"/>
                      <a:pt x="0" y="235"/>
                    </a:cubicBezTo>
                    <a:cubicBezTo>
                      <a:pt x="0" y="170"/>
                      <a:pt x="26" y="111"/>
                      <a:pt x="69" y="6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Century Gothic"/>
                  <a:ea typeface="微软雅黑"/>
                </a:endParaRPr>
              </a:p>
            </p:txBody>
          </p:sp>
        </p:grpSp>
        <p:grpSp>
          <p:nvGrpSpPr>
            <p:cNvPr id="117" name="组合 116"/>
            <p:cNvGrpSpPr/>
            <p:nvPr/>
          </p:nvGrpSpPr>
          <p:grpSpPr>
            <a:xfrm>
              <a:off x="6880521" y="3983408"/>
              <a:ext cx="488359" cy="479865"/>
              <a:chOff x="5037571" y="856343"/>
              <a:chExt cx="715006" cy="702571"/>
            </a:xfrm>
            <a:solidFill>
              <a:srgbClr val="7279BA"/>
            </a:solidFill>
          </p:grpSpPr>
          <p:sp>
            <p:nvSpPr>
              <p:cNvPr id="118" name="Freeform 39"/>
              <p:cNvSpPr>
                <a:spLocks/>
              </p:cNvSpPr>
              <p:nvPr/>
            </p:nvSpPr>
            <p:spPr bwMode="auto">
              <a:xfrm>
                <a:off x="5468769" y="856343"/>
                <a:ext cx="244675" cy="244675"/>
              </a:xfrm>
              <a:custGeom>
                <a:avLst/>
                <a:gdLst>
                  <a:gd name="T0" fmla="*/ 19 w 283"/>
                  <a:gd name="T1" fmla="*/ 0 h 283"/>
                  <a:gd name="T2" fmla="*/ 264 w 283"/>
                  <a:gd name="T3" fmla="*/ 0 h 283"/>
                  <a:gd name="T4" fmla="*/ 276 w 283"/>
                  <a:gd name="T5" fmla="*/ 4 h 283"/>
                  <a:gd name="T6" fmla="*/ 224 w 283"/>
                  <a:gd name="T7" fmla="*/ 38 h 283"/>
                  <a:gd name="T8" fmla="*/ 97 w 283"/>
                  <a:gd name="T9" fmla="*/ 38 h 283"/>
                  <a:gd name="T10" fmla="*/ 90 w 283"/>
                  <a:gd name="T11" fmla="*/ 38 h 283"/>
                  <a:gd name="T12" fmla="*/ 38 w 283"/>
                  <a:gd name="T13" fmla="*/ 38 h 283"/>
                  <a:gd name="T14" fmla="*/ 38 w 283"/>
                  <a:gd name="T15" fmla="*/ 245 h 283"/>
                  <a:gd name="T16" fmla="*/ 103 w 283"/>
                  <a:gd name="T17" fmla="*/ 245 h 283"/>
                  <a:gd name="T18" fmla="*/ 127 w 283"/>
                  <a:gd name="T19" fmla="*/ 245 h 283"/>
                  <a:gd name="T20" fmla="*/ 245 w 283"/>
                  <a:gd name="T21" fmla="*/ 245 h 283"/>
                  <a:gd name="T22" fmla="*/ 245 w 283"/>
                  <a:gd name="T23" fmla="*/ 152 h 283"/>
                  <a:gd name="T24" fmla="*/ 283 w 283"/>
                  <a:gd name="T25" fmla="*/ 115 h 283"/>
                  <a:gd name="T26" fmla="*/ 283 w 283"/>
                  <a:gd name="T27" fmla="*/ 264 h 283"/>
                  <a:gd name="T28" fmla="*/ 264 w 283"/>
                  <a:gd name="T29" fmla="*/ 283 h 283"/>
                  <a:gd name="T30" fmla="*/ 19 w 283"/>
                  <a:gd name="T31" fmla="*/ 283 h 283"/>
                  <a:gd name="T32" fmla="*/ 0 w 283"/>
                  <a:gd name="T33" fmla="*/ 264 h 283"/>
                  <a:gd name="T34" fmla="*/ 0 w 283"/>
                  <a:gd name="T35" fmla="*/ 19 h 283"/>
                  <a:gd name="T36" fmla="*/ 19 w 283"/>
                  <a:gd name="T37" fmla="*/ 0 h 2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83" h="283">
                    <a:moveTo>
                      <a:pt x="19" y="0"/>
                    </a:moveTo>
                    <a:cubicBezTo>
                      <a:pt x="264" y="0"/>
                      <a:pt x="264" y="0"/>
                      <a:pt x="264" y="0"/>
                    </a:cubicBezTo>
                    <a:cubicBezTo>
                      <a:pt x="269" y="0"/>
                      <a:pt x="273" y="2"/>
                      <a:pt x="276" y="4"/>
                    </a:cubicBezTo>
                    <a:cubicBezTo>
                      <a:pt x="259" y="16"/>
                      <a:pt x="242" y="27"/>
                      <a:pt x="224" y="38"/>
                    </a:cubicBezTo>
                    <a:cubicBezTo>
                      <a:pt x="97" y="38"/>
                      <a:pt x="97" y="38"/>
                      <a:pt x="97" y="38"/>
                    </a:cubicBezTo>
                    <a:cubicBezTo>
                      <a:pt x="95" y="38"/>
                      <a:pt x="92" y="38"/>
                      <a:pt x="90" y="38"/>
                    </a:cubicBezTo>
                    <a:cubicBezTo>
                      <a:pt x="38" y="38"/>
                      <a:pt x="38" y="38"/>
                      <a:pt x="38" y="38"/>
                    </a:cubicBezTo>
                    <a:cubicBezTo>
                      <a:pt x="38" y="245"/>
                      <a:pt x="38" y="245"/>
                      <a:pt x="38" y="245"/>
                    </a:cubicBezTo>
                    <a:cubicBezTo>
                      <a:pt x="103" y="245"/>
                      <a:pt x="103" y="245"/>
                      <a:pt x="103" y="245"/>
                    </a:cubicBezTo>
                    <a:cubicBezTo>
                      <a:pt x="111" y="247"/>
                      <a:pt x="119" y="247"/>
                      <a:pt x="127" y="245"/>
                    </a:cubicBezTo>
                    <a:cubicBezTo>
                      <a:pt x="245" y="245"/>
                      <a:pt x="245" y="245"/>
                      <a:pt x="245" y="245"/>
                    </a:cubicBezTo>
                    <a:cubicBezTo>
                      <a:pt x="245" y="152"/>
                      <a:pt x="245" y="152"/>
                      <a:pt x="245" y="152"/>
                    </a:cubicBezTo>
                    <a:cubicBezTo>
                      <a:pt x="258" y="140"/>
                      <a:pt x="270" y="128"/>
                      <a:pt x="283" y="115"/>
                    </a:cubicBezTo>
                    <a:cubicBezTo>
                      <a:pt x="283" y="264"/>
                      <a:pt x="283" y="264"/>
                      <a:pt x="283" y="264"/>
                    </a:cubicBezTo>
                    <a:cubicBezTo>
                      <a:pt x="283" y="274"/>
                      <a:pt x="275" y="283"/>
                      <a:pt x="264" y="283"/>
                    </a:cubicBezTo>
                    <a:cubicBezTo>
                      <a:pt x="19" y="283"/>
                      <a:pt x="19" y="283"/>
                      <a:pt x="19" y="283"/>
                    </a:cubicBezTo>
                    <a:cubicBezTo>
                      <a:pt x="9" y="283"/>
                      <a:pt x="0" y="274"/>
                      <a:pt x="0" y="264"/>
                    </a:cubicBezTo>
                    <a:cubicBezTo>
                      <a:pt x="0" y="19"/>
                      <a:pt x="0" y="19"/>
                      <a:pt x="0" y="19"/>
                    </a:cubicBezTo>
                    <a:cubicBezTo>
                      <a:pt x="0" y="9"/>
                      <a:pt x="9" y="0"/>
                      <a:pt x="1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Century Gothic"/>
                  <a:ea typeface="微软雅黑"/>
                </a:endParaRPr>
              </a:p>
            </p:txBody>
          </p:sp>
          <p:sp>
            <p:nvSpPr>
              <p:cNvPr id="119" name="Freeform 40"/>
              <p:cNvSpPr>
                <a:spLocks noEditPoints="1"/>
              </p:cNvSpPr>
              <p:nvPr/>
            </p:nvSpPr>
            <p:spPr bwMode="auto">
              <a:xfrm>
                <a:off x="5037571" y="889259"/>
                <a:ext cx="423518" cy="669655"/>
              </a:xfrm>
              <a:custGeom>
                <a:avLst/>
                <a:gdLst>
                  <a:gd name="T0" fmla="*/ 253 w 490"/>
                  <a:gd name="T1" fmla="*/ 737 h 775"/>
                  <a:gd name="T2" fmla="*/ 211 w 490"/>
                  <a:gd name="T3" fmla="*/ 775 h 775"/>
                  <a:gd name="T4" fmla="*/ 175 w 490"/>
                  <a:gd name="T5" fmla="*/ 762 h 775"/>
                  <a:gd name="T6" fmla="*/ 161 w 490"/>
                  <a:gd name="T7" fmla="*/ 762 h 775"/>
                  <a:gd name="T8" fmla="*/ 125 w 490"/>
                  <a:gd name="T9" fmla="*/ 775 h 775"/>
                  <a:gd name="T10" fmla="*/ 84 w 490"/>
                  <a:gd name="T11" fmla="*/ 737 h 775"/>
                  <a:gd name="T12" fmla="*/ 76 w 490"/>
                  <a:gd name="T13" fmla="*/ 475 h 775"/>
                  <a:gd name="T14" fmla="*/ 65 w 490"/>
                  <a:gd name="T15" fmla="*/ 474 h 775"/>
                  <a:gd name="T16" fmla="*/ 21 w 490"/>
                  <a:gd name="T17" fmla="*/ 441 h 775"/>
                  <a:gd name="T18" fmla="*/ 19 w 490"/>
                  <a:gd name="T19" fmla="*/ 217 h 775"/>
                  <a:gd name="T20" fmla="*/ 48 w 490"/>
                  <a:gd name="T21" fmla="*/ 192 h 775"/>
                  <a:gd name="T22" fmla="*/ 121 w 490"/>
                  <a:gd name="T23" fmla="*/ 183 h 775"/>
                  <a:gd name="T24" fmla="*/ 132 w 490"/>
                  <a:gd name="T25" fmla="*/ 189 h 775"/>
                  <a:gd name="T26" fmla="*/ 168 w 490"/>
                  <a:gd name="T27" fmla="*/ 243 h 775"/>
                  <a:gd name="T28" fmla="*/ 204 w 490"/>
                  <a:gd name="T29" fmla="*/ 189 h 775"/>
                  <a:gd name="T30" fmla="*/ 216 w 490"/>
                  <a:gd name="T31" fmla="*/ 183 h 775"/>
                  <a:gd name="T32" fmla="*/ 257 w 490"/>
                  <a:gd name="T33" fmla="*/ 188 h 775"/>
                  <a:gd name="T34" fmla="*/ 293 w 490"/>
                  <a:gd name="T35" fmla="*/ 205 h 775"/>
                  <a:gd name="T36" fmla="*/ 331 w 490"/>
                  <a:gd name="T37" fmla="*/ 251 h 775"/>
                  <a:gd name="T38" fmla="*/ 339 w 490"/>
                  <a:gd name="T39" fmla="*/ 259 h 775"/>
                  <a:gd name="T40" fmla="*/ 355 w 490"/>
                  <a:gd name="T41" fmla="*/ 261 h 775"/>
                  <a:gd name="T42" fmla="*/ 362 w 490"/>
                  <a:gd name="T43" fmla="*/ 256 h 775"/>
                  <a:gd name="T44" fmla="*/ 406 w 490"/>
                  <a:gd name="T45" fmla="*/ 223 h 775"/>
                  <a:gd name="T46" fmla="*/ 452 w 490"/>
                  <a:gd name="T47" fmla="*/ 284 h 775"/>
                  <a:gd name="T48" fmla="*/ 405 w 490"/>
                  <a:gd name="T49" fmla="*/ 318 h 775"/>
                  <a:gd name="T50" fmla="*/ 357 w 490"/>
                  <a:gd name="T51" fmla="*/ 346 h 775"/>
                  <a:gd name="T52" fmla="*/ 321 w 490"/>
                  <a:gd name="T53" fmla="*/ 343 h 775"/>
                  <a:gd name="T54" fmla="*/ 275 w 490"/>
                  <a:gd name="T55" fmla="*/ 302 h 775"/>
                  <a:gd name="T56" fmla="*/ 265 w 490"/>
                  <a:gd name="T57" fmla="*/ 291 h 775"/>
                  <a:gd name="T58" fmla="*/ 253 w 490"/>
                  <a:gd name="T59" fmla="*/ 737 h 775"/>
                  <a:gd name="T60" fmla="*/ 170 w 490"/>
                  <a:gd name="T61" fmla="*/ 1 h 775"/>
                  <a:gd name="T62" fmla="*/ 236 w 490"/>
                  <a:gd name="T63" fmla="*/ 74 h 775"/>
                  <a:gd name="T64" fmla="*/ 167 w 490"/>
                  <a:gd name="T65" fmla="*/ 159 h 775"/>
                  <a:gd name="T66" fmla="*/ 100 w 490"/>
                  <a:gd name="T67" fmla="*/ 71 h 775"/>
                  <a:gd name="T68" fmla="*/ 170 w 490"/>
                  <a:gd name="T69" fmla="*/ 1 h 7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90" h="775">
                    <a:moveTo>
                      <a:pt x="253" y="737"/>
                    </a:moveTo>
                    <a:cubicBezTo>
                      <a:pt x="252" y="758"/>
                      <a:pt x="230" y="775"/>
                      <a:pt x="211" y="775"/>
                    </a:cubicBezTo>
                    <a:cubicBezTo>
                      <a:pt x="198" y="775"/>
                      <a:pt x="182" y="770"/>
                      <a:pt x="175" y="762"/>
                    </a:cubicBezTo>
                    <a:cubicBezTo>
                      <a:pt x="172" y="757"/>
                      <a:pt x="165" y="757"/>
                      <a:pt x="161" y="762"/>
                    </a:cubicBezTo>
                    <a:cubicBezTo>
                      <a:pt x="155" y="770"/>
                      <a:pt x="138" y="775"/>
                      <a:pt x="125" y="775"/>
                    </a:cubicBezTo>
                    <a:cubicBezTo>
                      <a:pt x="106" y="775"/>
                      <a:pt x="85" y="758"/>
                      <a:pt x="84" y="737"/>
                    </a:cubicBezTo>
                    <a:cubicBezTo>
                      <a:pt x="76" y="475"/>
                      <a:pt x="76" y="475"/>
                      <a:pt x="76" y="475"/>
                    </a:cubicBezTo>
                    <a:cubicBezTo>
                      <a:pt x="65" y="474"/>
                      <a:pt x="65" y="474"/>
                      <a:pt x="65" y="474"/>
                    </a:cubicBezTo>
                    <a:cubicBezTo>
                      <a:pt x="47" y="472"/>
                      <a:pt x="24" y="459"/>
                      <a:pt x="21" y="441"/>
                    </a:cubicBezTo>
                    <a:cubicBezTo>
                      <a:pt x="0" y="331"/>
                      <a:pt x="4" y="332"/>
                      <a:pt x="19" y="217"/>
                    </a:cubicBezTo>
                    <a:cubicBezTo>
                      <a:pt x="21" y="209"/>
                      <a:pt x="31" y="194"/>
                      <a:pt x="48" y="192"/>
                    </a:cubicBezTo>
                    <a:cubicBezTo>
                      <a:pt x="121" y="183"/>
                      <a:pt x="121" y="183"/>
                      <a:pt x="121" y="183"/>
                    </a:cubicBezTo>
                    <a:cubicBezTo>
                      <a:pt x="125" y="183"/>
                      <a:pt x="130" y="185"/>
                      <a:pt x="132" y="189"/>
                    </a:cubicBezTo>
                    <a:cubicBezTo>
                      <a:pt x="168" y="243"/>
                      <a:pt x="168" y="243"/>
                      <a:pt x="168" y="243"/>
                    </a:cubicBezTo>
                    <a:cubicBezTo>
                      <a:pt x="204" y="189"/>
                      <a:pt x="204" y="189"/>
                      <a:pt x="204" y="189"/>
                    </a:cubicBezTo>
                    <a:cubicBezTo>
                      <a:pt x="207" y="185"/>
                      <a:pt x="211" y="183"/>
                      <a:pt x="216" y="183"/>
                    </a:cubicBezTo>
                    <a:cubicBezTo>
                      <a:pt x="257" y="188"/>
                      <a:pt x="257" y="188"/>
                      <a:pt x="257" y="188"/>
                    </a:cubicBezTo>
                    <a:cubicBezTo>
                      <a:pt x="278" y="191"/>
                      <a:pt x="285" y="196"/>
                      <a:pt x="293" y="205"/>
                    </a:cubicBezTo>
                    <a:cubicBezTo>
                      <a:pt x="307" y="223"/>
                      <a:pt x="320" y="239"/>
                      <a:pt x="331" y="251"/>
                    </a:cubicBezTo>
                    <a:cubicBezTo>
                      <a:pt x="334" y="254"/>
                      <a:pt x="336" y="257"/>
                      <a:pt x="339" y="259"/>
                    </a:cubicBezTo>
                    <a:cubicBezTo>
                      <a:pt x="343" y="264"/>
                      <a:pt x="350" y="264"/>
                      <a:pt x="355" y="261"/>
                    </a:cubicBezTo>
                    <a:cubicBezTo>
                      <a:pt x="357" y="259"/>
                      <a:pt x="360" y="258"/>
                      <a:pt x="362" y="256"/>
                    </a:cubicBezTo>
                    <a:cubicBezTo>
                      <a:pt x="373" y="248"/>
                      <a:pt x="393" y="233"/>
                      <a:pt x="406" y="223"/>
                    </a:cubicBezTo>
                    <a:cubicBezTo>
                      <a:pt x="442" y="195"/>
                      <a:pt x="490" y="255"/>
                      <a:pt x="452" y="284"/>
                    </a:cubicBezTo>
                    <a:cubicBezTo>
                      <a:pt x="438" y="294"/>
                      <a:pt x="418" y="310"/>
                      <a:pt x="405" y="318"/>
                    </a:cubicBezTo>
                    <a:cubicBezTo>
                      <a:pt x="386" y="332"/>
                      <a:pt x="369" y="342"/>
                      <a:pt x="357" y="346"/>
                    </a:cubicBezTo>
                    <a:cubicBezTo>
                      <a:pt x="346" y="351"/>
                      <a:pt x="332" y="351"/>
                      <a:pt x="321" y="343"/>
                    </a:cubicBezTo>
                    <a:cubicBezTo>
                      <a:pt x="305" y="333"/>
                      <a:pt x="291" y="320"/>
                      <a:pt x="275" y="302"/>
                    </a:cubicBezTo>
                    <a:cubicBezTo>
                      <a:pt x="272" y="299"/>
                      <a:pt x="269" y="295"/>
                      <a:pt x="265" y="291"/>
                    </a:cubicBezTo>
                    <a:cubicBezTo>
                      <a:pt x="253" y="737"/>
                      <a:pt x="253" y="737"/>
                      <a:pt x="253" y="737"/>
                    </a:cubicBezTo>
                    <a:close/>
                    <a:moveTo>
                      <a:pt x="170" y="1"/>
                    </a:moveTo>
                    <a:cubicBezTo>
                      <a:pt x="207" y="2"/>
                      <a:pt x="237" y="34"/>
                      <a:pt x="236" y="74"/>
                    </a:cubicBezTo>
                    <a:cubicBezTo>
                      <a:pt x="235" y="113"/>
                      <a:pt x="204" y="160"/>
                      <a:pt x="167" y="159"/>
                    </a:cubicBezTo>
                    <a:cubicBezTo>
                      <a:pt x="129" y="159"/>
                      <a:pt x="100" y="110"/>
                      <a:pt x="100" y="71"/>
                    </a:cubicBezTo>
                    <a:cubicBezTo>
                      <a:pt x="101" y="32"/>
                      <a:pt x="132" y="0"/>
                      <a:pt x="17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Century Gothic"/>
                  <a:ea typeface="微软雅黑"/>
                </a:endParaRPr>
              </a:p>
            </p:txBody>
          </p:sp>
          <p:sp>
            <p:nvSpPr>
              <p:cNvPr id="120" name="Freeform 41"/>
              <p:cNvSpPr>
                <a:spLocks/>
              </p:cNvSpPr>
              <p:nvPr/>
            </p:nvSpPr>
            <p:spPr bwMode="auto">
              <a:xfrm>
                <a:off x="5532772" y="870972"/>
                <a:ext cx="219805" cy="176283"/>
              </a:xfrm>
              <a:custGeom>
                <a:avLst/>
                <a:gdLst>
                  <a:gd name="T0" fmla="*/ 35 w 254"/>
                  <a:gd name="T1" fmla="*/ 62 h 204"/>
                  <a:gd name="T2" fmla="*/ 0 w 254"/>
                  <a:gd name="T3" fmla="*/ 66 h 204"/>
                  <a:gd name="T4" fmla="*/ 11 w 254"/>
                  <a:gd name="T5" fmla="*/ 171 h 204"/>
                  <a:gd name="T6" fmla="*/ 48 w 254"/>
                  <a:gd name="T7" fmla="*/ 195 h 204"/>
                  <a:gd name="T8" fmla="*/ 243 w 254"/>
                  <a:gd name="T9" fmla="*/ 20 h 204"/>
                  <a:gd name="T10" fmla="*/ 230 w 254"/>
                  <a:gd name="T11" fmla="*/ 7 h 204"/>
                  <a:gd name="T12" fmla="*/ 53 w 254"/>
                  <a:gd name="T13" fmla="*/ 116 h 204"/>
                  <a:gd name="T14" fmla="*/ 35 w 254"/>
                  <a:gd name="T15" fmla="*/ 62 h 2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4" h="204">
                    <a:moveTo>
                      <a:pt x="35" y="62"/>
                    </a:moveTo>
                    <a:cubicBezTo>
                      <a:pt x="31" y="48"/>
                      <a:pt x="0" y="51"/>
                      <a:pt x="0" y="66"/>
                    </a:cubicBezTo>
                    <a:cubicBezTo>
                      <a:pt x="0" y="113"/>
                      <a:pt x="4" y="130"/>
                      <a:pt x="11" y="171"/>
                    </a:cubicBezTo>
                    <a:cubicBezTo>
                      <a:pt x="14" y="186"/>
                      <a:pt x="36" y="204"/>
                      <a:pt x="48" y="195"/>
                    </a:cubicBezTo>
                    <a:cubicBezTo>
                      <a:pt x="133" y="135"/>
                      <a:pt x="169" y="92"/>
                      <a:pt x="243" y="20"/>
                    </a:cubicBezTo>
                    <a:cubicBezTo>
                      <a:pt x="254" y="9"/>
                      <a:pt x="240" y="0"/>
                      <a:pt x="230" y="7"/>
                    </a:cubicBezTo>
                    <a:cubicBezTo>
                      <a:pt x="158" y="56"/>
                      <a:pt x="123" y="73"/>
                      <a:pt x="53" y="116"/>
                    </a:cubicBezTo>
                    <a:cubicBezTo>
                      <a:pt x="42" y="95"/>
                      <a:pt x="40" y="80"/>
                      <a:pt x="35" y="6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Century Gothic"/>
                  <a:ea typeface="微软雅黑"/>
                </a:endParaRPr>
              </a:p>
            </p:txBody>
          </p:sp>
        </p:grpSp>
        <p:grpSp>
          <p:nvGrpSpPr>
            <p:cNvPr id="121" name="组合 120"/>
            <p:cNvGrpSpPr/>
            <p:nvPr/>
          </p:nvGrpSpPr>
          <p:grpSpPr>
            <a:xfrm>
              <a:off x="4875919" y="3994648"/>
              <a:ext cx="484361" cy="457384"/>
              <a:chOff x="6460269" y="872801"/>
              <a:chExt cx="709154" cy="669655"/>
            </a:xfrm>
            <a:solidFill>
              <a:srgbClr val="7D4793"/>
            </a:solidFill>
          </p:grpSpPr>
          <p:sp>
            <p:nvSpPr>
              <p:cNvPr id="122" name="Freeform 42"/>
              <p:cNvSpPr>
                <a:spLocks noEditPoints="1"/>
              </p:cNvSpPr>
              <p:nvPr/>
            </p:nvSpPr>
            <p:spPr bwMode="auto">
              <a:xfrm>
                <a:off x="6460269" y="872801"/>
                <a:ext cx="442902" cy="669655"/>
              </a:xfrm>
              <a:custGeom>
                <a:avLst/>
                <a:gdLst>
                  <a:gd name="T0" fmla="*/ 250 w 512"/>
                  <a:gd name="T1" fmla="*/ 737 h 775"/>
                  <a:gd name="T2" fmla="*/ 209 w 512"/>
                  <a:gd name="T3" fmla="*/ 775 h 775"/>
                  <a:gd name="T4" fmla="*/ 173 w 512"/>
                  <a:gd name="T5" fmla="*/ 762 h 775"/>
                  <a:gd name="T6" fmla="*/ 159 w 512"/>
                  <a:gd name="T7" fmla="*/ 762 h 775"/>
                  <a:gd name="T8" fmla="*/ 124 w 512"/>
                  <a:gd name="T9" fmla="*/ 775 h 775"/>
                  <a:gd name="T10" fmla="*/ 83 w 512"/>
                  <a:gd name="T11" fmla="*/ 737 h 775"/>
                  <a:gd name="T12" fmla="*/ 75 w 512"/>
                  <a:gd name="T13" fmla="*/ 475 h 775"/>
                  <a:gd name="T14" fmla="*/ 65 w 512"/>
                  <a:gd name="T15" fmla="*/ 474 h 775"/>
                  <a:gd name="T16" fmla="*/ 21 w 512"/>
                  <a:gd name="T17" fmla="*/ 441 h 775"/>
                  <a:gd name="T18" fmla="*/ 19 w 512"/>
                  <a:gd name="T19" fmla="*/ 214 h 775"/>
                  <a:gd name="T20" fmla="*/ 48 w 512"/>
                  <a:gd name="T21" fmla="*/ 189 h 775"/>
                  <a:gd name="T22" fmla="*/ 119 w 512"/>
                  <a:gd name="T23" fmla="*/ 181 h 775"/>
                  <a:gd name="T24" fmla="*/ 131 w 512"/>
                  <a:gd name="T25" fmla="*/ 186 h 775"/>
                  <a:gd name="T26" fmla="*/ 166 w 512"/>
                  <a:gd name="T27" fmla="*/ 239 h 775"/>
                  <a:gd name="T28" fmla="*/ 202 w 512"/>
                  <a:gd name="T29" fmla="*/ 186 h 775"/>
                  <a:gd name="T30" fmla="*/ 213 w 512"/>
                  <a:gd name="T31" fmla="*/ 181 h 775"/>
                  <a:gd name="T32" fmla="*/ 269 w 512"/>
                  <a:gd name="T33" fmla="*/ 184 h 775"/>
                  <a:gd name="T34" fmla="*/ 286 w 512"/>
                  <a:gd name="T35" fmla="*/ 190 h 775"/>
                  <a:gd name="T36" fmla="*/ 361 w 512"/>
                  <a:gd name="T37" fmla="*/ 220 h 775"/>
                  <a:gd name="T38" fmla="*/ 454 w 512"/>
                  <a:gd name="T39" fmla="*/ 179 h 775"/>
                  <a:gd name="T40" fmla="*/ 503 w 512"/>
                  <a:gd name="T41" fmla="*/ 193 h 775"/>
                  <a:gd name="T42" fmla="*/ 488 w 512"/>
                  <a:gd name="T43" fmla="*/ 243 h 775"/>
                  <a:gd name="T44" fmla="*/ 382 w 512"/>
                  <a:gd name="T45" fmla="*/ 290 h 775"/>
                  <a:gd name="T46" fmla="*/ 359 w 512"/>
                  <a:gd name="T47" fmla="*/ 294 h 775"/>
                  <a:gd name="T48" fmla="*/ 266 w 512"/>
                  <a:gd name="T49" fmla="*/ 263 h 775"/>
                  <a:gd name="T50" fmla="*/ 261 w 512"/>
                  <a:gd name="T51" fmla="*/ 265 h 775"/>
                  <a:gd name="T52" fmla="*/ 250 w 512"/>
                  <a:gd name="T53" fmla="*/ 737 h 775"/>
                  <a:gd name="T54" fmla="*/ 168 w 512"/>
                  <a:gd name="T55" fmla="*/ 1 h 775"/>
                  <a:gd name="T56" fmla="*/ 233 w 512"/>
                  <a:gd name="T57" fmla="*/ 72 h 775"/>
                  <a:gd name="T58" fmla="*/ 165 w 512"/>
                  <a:gd name="T59" fmla="*/ 157 h 775"/>
                  <a:gd name="T60" fmla="*/ 99 w 512"/>
                  <a:gd name="T61" fmla="*/ 70 h 775"/>
                  <a:gd name="T62" fmla="*/ 168 w 512"/>
                  <a:gd name="T63" fmla="*/ 1 h 7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512" h="775">
                    <a:moveTo>
                      <a:pt x="250" y="737"/>
                    </a:moveTo>
                    <a:cubicBezTo>
                      <a:pt x="249" y="758"/>
                      <a:pt x="228" y="775"/>
                      <a:pt x="209" y="775"/>
                    </a:cubicBezTo>
                    <a:cubicBezTo>
                      <a:pt x="196" y="775"/>
                      <a:pt x="180" y="770"/>
                      <a:pt x="173" y="762"/>
                    </a:cubicBezTo>
                    <a:cubicBezTo>
                      <a:pt x="170" y="757"/>
                      <a:pt x="163" y="757"/>
                      <a:pt x="159" y="762"/>
                    </a:cubicBezTo>
                    <a:cubicBezTo>
                      <a:pt x="153" y="770"/>
                      <a:pt x="137" y="775"/>
                      <a:pt x="124" y="775"/>
                    </a:cubicBezTo>
                    <a:cubicBezTo>
                      <a:pt x="105" y="775"/>
                      <a:pt x="84" y="758"/>
                      <a:pt x="83" y="737"/>
                    </a:cubicBezTo>
                    <a:cubicBezTo>
                      <a:pt x="75" y="475"/>
                      <a:pt x="75" y="475"/>
                      <a:pt x="75" y="475"/>
                    </a:cubicBezTo>
                    <a:cubicBezTo>
                      <a:pt x="65" y="474"/>
                      <a:pt x="65" y="474"/>
                      <a:pt x="65" y="474"/>
                    </a:cubicBezTo>
                    <a:cubicBezTo>
                      <a:pt x="46" y="472"/>
                      <a:pt x="24" y="460"/>
                      <a:pt x="21" y="441"/>
                    </a:cubicBezTo>
                    <a:cubicBezTo>
                      <a:pt x="0" y="333"/>
                      <a:pt x="4" y="328"/>
                      <a:pt x="19" y="214"/>
                    </a:cubicBezTo>
                    <a:cubicBezTo>
                      <a:pt x="21" y="206"/>
                      <a:pt x="30" y="191"/>
                      <a:pt x="48" y="189"/>
                    </a:cubicBezTo>
                    <a:cubicBezTo>
                      <a:pt x="119" y="181"/>
                      <a:pt x="119" y="181"/>
                      <a:pt x="119" y="181"/>
                    </a:cubicBezTo>
                    <a:cubicBezTo>
                      <a:pt x="124" y="180"/>
                      <a:pt x="128" y="182"/>
                      <a:pt x="131" y="186"/>
                    </a:cubicBezTo>
                    <a:cubicBezTo>
                      <a:pt x="166" y="239"/>
                      <a:pt x="166" y="239"/>
                      <a:pt x="166" y="239"/>
                    </a:cubicBezTo>
                    <a:cubicBezTo>
                      <a:pt x="202" y="186"/>
                      <a:pt x="202" y="186"/>
                      <a:pt x="202" y="186"/>
                    </a:cubicBezTo>
                    <a:cubicBezTo>
                      <a:pt x="204" y="182"/>
                      <a:pt x="209" y="180"/>
                      <a:pt x="213" y="181"/>
                    </a:cubicBezTo>
                    <a:cubicBezTo>
                      <a:pt x="219" y="181"/>
                      <a:pt x="248" y="183"/>
                      <a:pt x="269" y="184"/>
                    </a:cubicBezTo>
                    <a:cubicBezTo>
                      <a:pt x="275" y="185"/>
                      <a:pt x="281" y="186"/>
                      <a:pt x="286" y="190"/>
                    </a:cubicBezTo>
                    <a:cubicBezTo>
                      <a:pt x="309" y="204"/>
                      <a:pt x="334" y="215"/>
                      <a:pt x="361" y="220"/>
                    </a:cubicBezTo>
                    <a:cubicBezTo>
                      <a:pt x="393" y="209"/>
                      <a:pt x="424" y="195"/>
                      <a:pt x="454" y="179"/>
                    </a:cubicBezTo>
                    <a:cubicBezTo>
                      <a:pt x="471" y="169"/>
                      <a:pt x="493" y="176"/>
                      <a:pt x="503" y="193"/>
                    </a:cubicBezTo>
                    <a:cubicBezTo>
                      <a:pt x="512" y="211"/>
                      <a:pt x="506" y="233"/>
                      <a:pt x="488" y="243"/>
                    </a:cubicBezTo>
                    <a:cubicBezTo>
                      <a:pt x="452" y="262"/>
                      <a:pt x="420" y="274"/>
                      <a:pt x="382" y="290"/>
                    </a:cubicBezTo>
                    <a:cubicBezTo>
                      <a:pt x="375" y="293"/>
                      <a:pt x="367" y="295"/>
                      <a:pt x="359" y="294"/>
                    </a:cubicBezTo>
                    <a:cubicBezTo>
                      <a:pt x="326" y="288"/>
                      <a:pt x="296" y="279"/>
                      <a:pt x="266" y="263"/>
                    </a:cubicBezTo>
                    <a:cubicBezTo>
                      <a:pt x="261" y="265"/>
                      <a:pt x="261" y="265"/>
                      <a:pt x="261" y="265"/>
                    </a:cubicBezTo>
                    <a:cubicBezTo>
                      <a:pt x="250" y="737"/>
                      <a:pt x="250" y="737"/>
                      <a:pt x="250" y="737"/>
                    </a:cubicBezTo>
                    <a:close/>
                    <a:moveTo>
                      <a:pt x="168" y="1"/>
                    </a:moveTo>
                    <a:cubicBezTo>
                      <a:pt x="205" y="1"/>
                      <a:pt x="234" y="33"/>
                      <a:pt x="233" y="72"/>
                    </a:cubicBezTo>
                    <a:cubicBezTo>
                      <a:pt x="233" y="111"/>
                      <a:pt x="202" y="158"/>
                      <a:pt x="165" y="157"/>
                    </a:cubicBezTo>
                    <a:cubicBezTo>
                      <a:pt x="128" y="156"/>
                      <a:pt x="99" y="109"/>
                      <a:pt x="99" y="70"/>
                    </a:cubicBezTo>
                    <a:cubicBezTo>
                      <a:pt x="100" y="31"/>
                      <a:pt x="131" y="0"/>
                      <a:pt x="168" y="1"/>
                    </a:cubicBezTo>
                    <a:close/>
                  </a:path>
                </a:pathLst>
              </a:custGeom>
              <a:gradFill>
                <a:gsLst>
                  <a:gs pos="0">
                    <a:srgbClr val="54BCE6"/>
                  </a:gs>
                  <a:gs pos="100000">
                    <a:srgbClr val="4EBAE5"/>
                  </a:gs>
                </a:gsLst>
                <a:lin ang="5400000" scaled="1"/>
              </a:gradFill>
              <a:ln>
                <a:noFill/>
              </a:ln>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Century Gothic"/>
                  <a:ea typeface="微软雅黑"/>
                </a:endParaRPr>
              </a:p>
            </p:txBody>
          </p:sp>
          <p:sp>
            <p:nvSpPr>
              <p:cNvPr id="123" name="Freeform 43"/>
              <p:cNvSpPr>
                <a:spLocks noEditPoints="1"/>
              </p:cNvSpPr>
              <p:nvPr/>
            </p:nvSpPr>
            <p:spPr bwMode="auto">
              <a:xfrm>
                <a:off x="6735299" y="1108698"/>
                <a:ext cx="434124" cy="433758"/>
              </a:xfrm>
              <a:custGeom>
                <a:avLst/>
                <a:gdLst>
                  <a:gd name="T0" fmla="*/ 388 w 502"/>
                  <a:gd name="T1" fmla="*/ 388 h 502"/>
                  <a:gd name="T2" fmla="*/ 383 w 502"/>
                  <a:gd name="T3" fmla="*/ 335 h 502"/>
                  <a:gd name="T4" fmla="*/ 334 w 502"/>
                  <a:gd name="T5" fmla="*/ 426 h 502"/>
                  <a:gd name="T6" fmla="*/ 445 w 502"/>
                  <a:gd name="T7" fmla="*/ 251 h 502"/>
                  <a:gd name="T8" fmla="*/ 393 w 502"/>
                  <a:gd name="T9" fmla="*/ 214 h 502"/>
                  <a:gd name="T10" fmla="*/ 392 w 502"/>
                  <a:gd name="T11" fmla="*/ 297 h 502"/>
                  <a:gd name="T12" fmla="*/ 430 w 502"/>
                  <a:gd name="T13" fmla="*/ 176 h 502"/>
                  <a:gd name="T14" fmla="*/ 332 w 502"/>
                  <a:gd name="T15" fmla="*/ 75 h 502"/>
                  <a:gd name="T16" fmla="*/ 385 w 502"/>
                  <a:gd name="T17" fmla="*/ 176 h 502"/>
                  <a:gd name="T18" fmla="*/ 72 w 502"/>
                  <a:gd name="T19" fmla="*/ 176 h 502"/>
                  <a:gd name="T20" fmla="*/ 150 w 502"/>
                  <a:gd name="T21" fmla="*/ 117 h 502"/>
                  <a:gd name="T22" fmla="*/ 114 w 502"/>
                  <a:gd name="T23" fmla="*/ 114 h 502"/>
                  <a:gd name="T24" fmla="*/ 165 w 502"/>
                  <a:gd name="T25" fmla="*/ 176 h 502"/>
                  <a:gd name="T26" fmla="*/ 236 w 502"/>
                  <a:gd name="T27" fmla="*/ 71 h 502"/>
                  <a:gd name="T28" fmla="*/ 165 w 502"/>
                  <a:gd name="T29" fmla="*/ 176 h 502"/>
                  <a:gd name="T30" fmla="*/ 345 w 502"/>
                  <a:gd name="T31" fmla="*/ 176 h 502"/>
                  <a:gd name="T32" fmla="*/ 274 w 502"/>
                  <a:gd name="T33" fmla="*/ 71 h 502"/>
                  <a:gd name="T34" fmla="*/ 354 w 502"/>
                  <a:gd name="T35" fmla="*/ 214 h 502"/>
                  <a:gd name="T36" fmla="*/ 274 w 502"/>
                  <a:gd name="T37" fmla="*/ 297 h 502"/>
                  <a:gd name="T38" fmla="*/ 357 w 502"/>
                  <a:gd name="T39" fmla="*/ 252 h 502"/>
                  <a:gd name="T40" fmla="*/ 236 w 502"/>
                  <a:gd name="T41" fmla="*/ 214 h 502"/>
                  <a:gd name="T42" fmla="*/ 153 w 502"/>
                  <a:gd name="T43" fmla="*/ 252 h 502"/>
                  <a:gd name="T44" fmla="*/ 236 w 502"/>
                  <a:gd name="T45" fmla="*/ 297 h 502"/>
                  <a:gd name="T46" fmla="*/ 118 w 502"/>
                  <a:gd name="T47" fmla="*/ 214 h 502"/>
                  <a:gd name="T48" fmla="*/ 57 w 502"/>
                  <a:gd name="T49" fmla="*/ 251 h 502"/>
                  <a:gd name="T50" fmla="*/ 119 w 502"/>
                  <a:gd name="T51" fmla="*/ 297 h 502"/>
                  <a:gd name="T52" fmla="*/ 118 w 502"/>
                  <a:gd name="T53" fmla="*/ 214 h 502"/>
                  <a:gd name="T54" fmla="*/ 274 w 502"/>
                  <a:gd name="T55" fmla="*/ 335 h 502"/>
                  <a:gd name="T56" fmla="*/ 328 w 502"/>
                  <a:gd name="T57" fmla="*/ 367 h 502"/>
                  <a:gd name="T58" fmla="*/ 236 w 502"/>
                  <a:gd name="T59" fmla="*/ 335 h 502"/>
                  <a:gd name="T60" fmla="*/ 182 w 502"/>
                  <a:gd name="T61" fmla="*/ 367 h 502"/>
                  <a:gd name="T62" fmla="*/ 236 w 502"/>
                  <a:gd name="T63" fmla="*/ 335 h 502"/>
                  <a:gd name="T64" fmla="*/ 77 w 502"/>
                  <a:gd name="T65" fmla="*/ 335 h 502"/>
                  <a:gd name="T66" fmla="*/ 181 w 502"/>
                  <a:gd name="T67" fmla="*/ 431 h 502"/>
                  <a:gd name="T68" fmla="*/ 128 w 502"/>
                  <a:gd name="T69" fmla="*/ 335 h 502"/>
                  <a:gd name="T70" fmla="*/ 251 w 502"/>
                  <a:gd name="T71" fmla="*/ 502 h 502"/>
                  <a:gd name="T72" fmla="*/ 0 w 502"/>
                  <a:gd name="T73" fmla="*/ 251 h 502"/>
                  <a:gd name="T74" fmla="*/ 251 w 502"/>
                  <a:gd name="T75" fmla="*/ 0 h 502"/>
                  <a:gd name="T76" fmla="*/ 502 w 502"/>
                  <a:gd name="T77" fmla="*/ 251 h 5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02" h="502">
                    <a:moveTo>
                      <a:pt x="334" y="426"/>
                    </a:moveTo>
                    <a:cubicBezTo>
                      <a:pt x="355" y="416"/>
                      <a:pt x="373" y="403"/>
                      <a:pt x="388" y="388"/>
                    </a:cubicBezTo>
                    <a:cubicBezTo>
                      <a:pt x="403" y="373"/>
                      <a:pt x="416" y="354"/>
                      <a:pt x="425" y="335"/>
                    </a:cubicBezTo>
                    <a:cubicBezTo>
                      <a:pt x="383" y="335"/>
                      <a:pt x="383" y="335"/>
                      <a:pt x="383" y="335"/>
                    </a:cubicBezTo>
                    <a:cubicBezTo>
                      <a:pt x="377" y="352"/>
                      <a:pt x="370" y="370"/>
                      <a:pt x="362" y="385"/>
                    </a:cubicBezTo>
                    <a:cubicBezTo>
                      <a:pt x="354" y="400"/>
                      <a:pt x="345" y="413"/>
                      <a:pt x="334" y="426"/>
                    </a:cubicBezTo>
                    <a:close/>
                    <a:moveTo>
                      <a:pt x="439" y="297"/>
                    </a:moveTo>
                    <a:cubicBezTo>
                      <a:pt x="443" y="282"/>
                      <a:pt x="445" y="267"/>
                      <a:pt x="445" y="251"/>
                    </a:cubicBezTo>
                    <a:cubicBezTo>
                      <a:pt x="445" y="238"/>
                      <a:pt x="444" y="226"/>
                      <a:pt x="442" y="214"/>
                    </a:cubicBezTo>
                    <a:cubicBezTo>
                      <a:pt x="393" y="214"/>
                      <a:pt x="393" y="214"/>
                      <a:pt x="393" y="214"/>
                    </a:cubicBezTo>
                    <a:cubicBezTo>
                      <a:pt x="395" y="227"/>
                      <a:pt x="395" y="239"/>
                      <a:pt x="395" y="252"/>
                    </a:cubicBezTo>
                    <a:cubicBezTo>
                      <a:pt x="395" y="267"/>
                      <a:pt x="394" y="282"/>
                      <a:pt x="392" y="297"/>
                    </a:cubicBezTo>
                    <a:cubicBezTo>
                      <a:pt x="439" y="297"/>
                      <a:pt x="439" y="297"/>
                      <a:pt x="439" y="297"/>
                    </a:cubicBezTo>
                    <a:close/>
                    <a:moveTo>
                      <a:pt x="430" y="176"/>
                    </a:moveTo>
                    <a:cubicBezTo>
                      <a:pt x="420" y="153"/>
                      <a:pt x="406" y="132"/>
                      <a:pt x="388" y="114"/>
                    </a:cubicBezTo>
                    <a:cubicBezTo>
                      <a:pt x="372" y="98"/>
                      <a:pt x="353" y="84"/>
                      <a:pt x="332" y="75"/>
                    </a:cubicBezTo>
                    <a:cubicBezTo>
                      <a:pt x="343" y="88"/>
                      <a:pt x="353" y="102"/>
                      <a:pt x="361" y="117"/>
                    </a:cubicBezTo>
                    <a:cubicBezTo>
                      <a:pt x="371" y="135"/>
                      <a:pt x="379" y="155"/>
                      <a:pt x="385" y="176"/>
                    </a:cubicBezTo>
                    <a:cubicBezTo>
                      <a:pt x="430" y="176"/>
                      <a:pt x="430" y="176"/>
                      <a:pt x="430" y="176"/>
                    </a:cubicBezTo>
                    <a:close/>
                    <a:moveTo>
                      <a:pt x="72" y="176"/>
                    </a:moveTo>
                    <a:cubicBezTo>
                      <a:pt x="125" y="176"/>
                      <a:pt x="125" y="176"/>
                      <a:pt x="125" y="176"/>
                    </a:cubicBezTo>
                    <a:cubicBezTo>
                      <a:pt x="131" y="155"/>
                      <a:pt x="139" y="135"/>
                      <a:pt x="150" y="117"/>
                    </a:cubicBezTo>
                    <a:cubicBezTo>
                      <a:pt x="159" y="100"/>
                      <a:pt x="170" y="84"/>
                      <a:pt x="183" y="69"/>
                    </a:cubicBezTo>
                    <a:cubicBezTo>
                      <a:pt x="157" y="79"/>
                      <a:pt x="133" y="94"/>
                      <a:pt x="114" y="114"/>
                    </a:cubicBezTo>
                    <a:cubicBezTo>
                      <a:pt x="96" y="132"/>
                      <a:pt x="82" y="153"/>
                      <a:pt x="72" y="176"/>
                    </a:cubicBezTo>
                    <a:close/>
                    <a:moveTo>
                      <a:pt x="165" y="176"/>
                    </a:moveTo>
                    <a:cubicBezTo>
                      <a:pt x="236" y="176"/>
                      <a:pt x="236" y="176"/>
                      <a:pt x="236" y="176"/>
                    </a:cubicBezTo>
                    <a:cubicBezTo>
                      <a:pt x="236" y="71"/>
                      <a:pt x="236" y="71"/>
                      <a:pt x="236" y="71"/>
                    </a:cubicBezTo>
                    <a:cubicBezTo>
                      <a:pt x="215" y="88"/>
                      <a:pt x="197" y="110"/>
                      <a:pt x="183" y="135"/>
                    </a:cubicBezTo>
                    <a:cubicBezTo>
                      <a:pt x="176" y="148"/>
                      <a:pt x="170" y="162"/>
                      <a:pt x="165" y="176"/>
                    </a:cubicBezTo>
                    <a:close/>
                    <a:moveTo>
                      <a:pt x="274" y="176"/>
                    </a:moveTo>
                    <a:cubicBezTo>
                      <a:pt x="345" y="176"/>
                      <a:pt x="345" y="176"/>
                      <a:pt x="345" y="176"/>
                    </a:cubicBezTo>
                    <a:cubicBezTo>
                      <a:pt x="341" y="162"/>
                      <a:pt x="335" y="148"/>
                      <a:pt x="327" y="135"/>
                    </a:cubicBezTo>
                    <a:cubicBezTo>
                      <a:pt x="314" y="110"/>
                      <a:pt x="296" y="88"/>
                      <a:pt x="274" y="71"/>
                    </a:cubicBezTo>
                    <a:cubicBezTo>
                      <a:pt x="274" y="176"/>
                      <a:pt x="274" y="176"/>
                      <a:pt x="274" y="176"/>
                    </a:cubicBezTo>
                    <a:close/>
                    <a:moveTo>
                      <a:pt x="354" y="214"/>
                    </a:moveTo>
                    <a:cubicBezTo>
                      <a:pt x="274" y="214"/>
                      <a:pt x="274" y="214"/>
                      <a:pt x="274" y="214"/>
                    </a:cubicBezTo>
                    <a:cubicBezTo>
                      <a:pt x="274" y="297"/>
                      <a:pt x="274" y="297"/>
                      <a:pt x="274" y="297"/>
                    </a:cubicBezTo>
                    <a:cubicBezTo>
                      <a:pt x="353" y="297"/>
                      <a:pt x="353" y="297"/>
                      <a:pt x="353" y="297"/>
                    </a:cubicBezTo>
                    <a:cubicBezTo>
                      <a:pt x="356" y="282"/>
                      <a:pt x="357" y="267"/>
                      <a:pt x="357" y="252"/>
                    </a:cubicBezTo>
                    <a:cubicBezTo>
                      <a:pt x="357" y="239"/>
                      <a:pt x="356" y="227"/>
                      <a:pt x="354" y="214"/>
                    </a:cubicBezTo>
                    <a:close/>
                    <a:moveTo>
                      <a:pt x="236" y="214"/>
                    </a:moveTo>
                    <a:cubicBezTo>
                      <a:pt x="156" y="214"/>
                      <a:pt x="156" y="214"/>
                      <a:pt x="156" y="214"/>
                    </a:cubicBezTo>
                    <a:cubicBezTo>
                      <a:pt x="154" y="227"/>
                      <a:pt x="153" y="239"/>
                      <a:pt x="153" y="252"/>
                    </a:cubicBezTo>
                    <a:cubicBezTo>
                      <a:pt x="153" y="267"/>
                      <a:pt x="155" y="282"/>
                      <a:pt x="158" y="297"/>
                    </a:cubicBezTo>
                    <a:cubicBezTo>
                      <a:pt x="236" y="297"/>
                      <a:pt x="236" y="297"/>
                      <a:pt x="236" y="297"/>
                    </a:cubicBezTo>
                    <a:cubicBezTo>
                      <a:pt x="236" y="214"/>
                      <a:pt x="236" y="214"/>
                      <a:pt x="236" y="214"/>
                    </a:cubicBezTo>
                    <a:close/>
                    <a:moveTo>
                      <a:pt x="118" y="214"/>
                    </a:moveTo>
                    <a:cubicBezTo>
                      <a:pt x="61" y="214"/>
                      <a:pt x="61" y="214"/>
                      <a:pt x="61" y="214"/>
                    </a:cubicBezTo>
                    <a:cubicBezTo>
                      <a:pt x="59" y="226"/>
                      <a:pt x="57" y="238"/>
                      <a:pt x="57" y="251"/>
                    </a:cubicBezTo>
                    <a:cubicBezTo>
                      <a:pt x="57" y="267"/>
                      <a:pt x="59" y="282"/>
                      <a:pt x="63" y="297"/>
                    </a:cubicBezTo>
                    <a:cubicBezTo>
                      <a:pt x="119" y="297"/>
                      <a:pt x="119" y="297"/>
                      <a:pt x="119" y="297"/>
                    </a:cubicBezTo>
                    <a:cubicBezTo>
                      <a:pt x="116" y="282"/>
                      <a:pt x="115" y="267"/>
                      <a:pt x="115" y="252"/>
                    </a:cubicBezTo>
                    <a:cubicBezTo>
                      <a:pt x="115" y="239"/>
                      <a:pt x="116" y="227"/>
                      <a:pt x="118" y="214"/>
                    </a:cubicBezTo>
                    <a:close/>
                    <a:moveTo>
                      <a:pt x="342" y="335"/>
                    </a:moveTo>
                    <a:cubicBezTo>
                      <a:pt x="274" y="335"/>
                      <a:pt x="274" y="335"/>
                      <a:pt x="274" y="335"/>
                    </a:cubicBezTo>
                    <a:cubicBezTo>
                      <a:pt x="274" y="433"/>
                      <a:pt x="274" y="433"/>
                      <a:pt x="274" y="433"/>
                    </a:cubicBezTo>
                    <a:cubicBezTo>
                      <a:pt x="296" y="415"/>
                      <a:pt x="315" y="392"/>
                      <a:pt x="328" y="367"/>
                    </a:cubicBezTo>
                    <a:cubicBezTo>
                      <a:pt x="334" y="357"/>
                      <a:pt x="338" y="346"/>
                      <a:pt x="342" y="335"/>
                    </a:cubicBezTo>
                    <a:close/>
                    <a:moveTo>
                      <a:pt x="236" y="335"/>
                    </a:moveTo>
                    <a:cubicBezTo>
                      <a:pt x="168" y="335"/>
                      <a:pt x="168" y="335"/>
                      <a:pt x="168" y="335"/>
                    </a:cubicBezTo>
                    <a:cubicBezTo>
                      <a:pt x="172" y="346"/>
                      <a:pt x="177" y="357"/>
                      <a:pt x="182" y="367"/>
                    </a:cubicBezTo>
                    <a:cubicBezTo>
                      <a:pt x="196" y="392"/>
                      <a:pt x="214" y="415"/>
                      <a:pt x="236" y="433"/>
                    </a:cubicBezTo>
                    <a:cubicBezTo>
                      <a:pt x="236" y="335"/>
                      <a:pt x="236" y="335"/>
                      <a:pt x="236" y="335"/>
                    </a:cubicBezTo>
                    <a:close/>
                    <a:moveTo>
                      <a:pt x="128" y="335"/>
                    </a:moveTo>
                    <a:cubicBezTo>
                      <a:pt x="77" y="335"/>
                      <a:pt x="77" y="335"/>
                      <a:pt x="77" y="335"/>
                    </a:cubicBezTo>
                    <a:cubicBezTo>
                      <a:pt x="86" y="354"/>
                      <a:pt x="99" y="373"/>
                      <a:pt x="114" y="388"/>
                    </a:cubicBezTo>
                    <a:cubicBezTo>
                      <a:pt x="133" y="407"/>
                      <a:pt x="155" y="422"/>
                      <a:pt x="181" y="431"/>
                    </a:cubicBezTo>
                    <a:cubicBezTo>
                      <a:pt x="168" y="417"/>
                      <a:pt x="158" y="402"/>
                      <a:pt x="149" y="385"/>
                    </a:cubicBezTo>
                    <a:cubicBezTo>
                      <a:pt x="140" y="370"/>
                      <a:pt x="133" y="352"/>
                      <a:pt x="128" y="335"/>
                    </a:cubicBezTo>
                    <a:close/>
                    <a:moveTo>
                      <a:pt x="429" y="428"/>
                    </a:moveTo>
                    <a:cubicBezTo>
                      <a:pt x="383" y="474"/>
                      <a:pt x="321" y="502"/>
                      <a:pt x="251" y="502"/>
                    </a:cubicBezTo>
                    <a:cubicBezTo>
                      <a:pt x="182" y="502"/>
                      <a:pt x="119" y="474"/>
                      <a:pt x="74" y="428"/>
                    </a:cubicBezTo>
                    <a:cubicBezTo>
                      <a:pt x="28" y="383"/>
                      <a:pt x="0" y="320"/>
                      <a:pt x="0" y="251"/>
                    </a:cubicBezTo>
                    <a:cubicBezTo>
                      <a:pt x="0" y="182"/>
                      <a:pt x="28" y="119"/>
                      <a:pt x="74" y="73"/>
                    </a:cubicBezTo>
                    <a:cubicBezTo>
                      <a:pt x="119" y="28"/>
                      <a:pt x="182" y="0"/>
                      <a:pt x="251" y="0"/>
                    </a:cubicBezTo>
                    <a:cubicBezTo>
                      <a:pt x="321" y="0"/>
                      <a:pt x="383" y="28"/>
                      <a:pt x="429" y="73"/>
                    </a:cubicBezTo>
                    <a:cubicBezTo>
                      <a:pt x="474" y="119"/>
                      <a:pt x="502" y="182"/>
                      <a:pt x="502" y="251"/>
                    </a:cubicBezTo>
                    <a:cubicBezTo>
                      <a:pt x="502" y="320"/>
                      <a:pt x="474" y="383"/>
                      <a:pt x="429" y="428"/>
                    </a:cubicBezTo>
                    <a:close/>
                  </a:path>
                </a:pathLst>
              </a:custGeom>
              <a:gradFill>
                <a:gsLst>
                  <a:gs pos="0">
                    <a:srgbClr val="54BCE6"/>
                  </a:gs>
                  <a:gs pos="100000">
                    <a:srgbClr val="4EBAE5"/>
                  </a:gs>
                </a:gsLst>
                <a:lin ang="5400000" scaled="1"/>
              </a:gradFill>
              <a:ln>
                <a:noFill/>
              </a:ln>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Century Gothic"/>
                  <a:ea typeface="微软雅黑"/>
                </a:endParaRPr>
              </a:p>
            </p:txBody>
          </p:sp>
        </p:grpSp>
      </p:grpSp>
      <p:grpSp>
        <p:nvGrpSpPr>
          <p:cNvPr id="4" name="组合 3" descr="e7d195523061f1c0dc554706afe4c72a60a25314cbaece805811E654B44695D34D35691164BB3D154CCFD5D798F6FEAD99EAA8F1ADC3D4AFA5BC9ED0BB3A4B45073A038AC38E89AB54D31AA59602B9F1AF515D2DA0EBB7AB45FA3A5B4B65729FCD61772C0E8112D71FCFA6F69E6E615643061221A7D4C3A336328987F7DF8577A0567C5A47397019"/>
          <p:cNvGrpSpPr/>
          <p:nvPr/>
        </p:nvGrpSpPr>
        <p:grpSpPr>
          <a:xfrm>
            <a:off x="769257" y="1769792"/>
            <a:ext cx="4021818" cy="993266"/>
            <a:chOff x="769257" y="1769792"/>
            <a:chExt cx="4021818" cy="993266"/>
          </a:xfrm>
        </p:grpSpPr>
        <p:grpSp>
          <p:nvGrpSpPr>
            <p:cNvPr id="96" name="组合 95"/>
            <p:cNvGrpSpPr/>
            <p:nvPr/>
          </p:nvGrpSpPr>
          <p:grpSpPr>
            <a:xfrm>
              <a:off x="769257" y="1769792"/>
              <a:ext cx="2422656" cy="993266"/>
              <a:chOff x="6251908" y="3179834"/>
              <a:chExt cx="2422656" cy="993266"/>
            </a:xfrm>
          </p:grpSpPr>
          <p:sp>
            <p:nvSpPr>
              <p:cNvPr id="97" name="文本框 96"/>
              <p:cNvSpPr txBox="1"/>
              <p:nvPr/>
            </p:nvSpPr>
            <p:spPr>
              <a:xfrm>
                <a:off x="7109328" y="3179834"/>
                <a:ext cx="1535624" cy="338554"/>
              </a:xfrm>
              <a:prstGeom prst="rect">
                <a:avLst/>
              </a:prstGeom>
              <a:noFill/>
            </p:spPr>
            <p:txBody>
              <a:bodyPr wrap="square" rtlCol="0">
                <a:spAutoFit/>
              </a:bodyPr>
              <a:lstStyle/>
              <a:p>
                <a:pPr algn="r"/>
                <a:r>
                  <a:rPr lang="zh-CN" altLang="en-US" sz="1600" dirty="0">
                    <a:solidFill>
                      <a:srgbClr val="F56D4B"/>
                    </a:solidFill>
                    <a:latin typeface="微软雅黑"/>
                    <a:ea typeface="微软雅黑"/>
                  </a:rPr>
                  <a:t>在此添加标题</a:t>
                </a:r>
              </a:p>
            </p:txBody>
          </p:sp>
          <p:sp>
            <p:nvSpPr>
              <p:cNvPr id="98" name="文本框 97"/>
              <p:cNvSpPr txBox="1"/>
              <p:nvPr/>
            </p:nvSpPr>
            <p:spPr>
              <a:xfrm>
                <a:off x="6251908" y="3465214"/>
                <a:ext cx="2422656" cy="707886"/>
              </a:xfrm>
              <a:prstGeom prst="rect">
                <a:avLst/>
              </a:prstGeom>
              <a:noFill/>
            </p:spPr>
            <p:txBody>
              <a:bodyPr wrap="square" rtlCol="0">
                <a:spAutoFit/>
              </a:bodyPr>
              <a:lstStyle/>
              <a:p>
                <a:pPr algn="r"/>
                <a:r>
                  <a:rPr lang="en-US" altLang="zh-CN" sz="1000" dirty="0">
                    <a:solidFill>
                      <a:prstClr val="white">
                        <a:lumMod val="65000"/>
                      </a:prstClr>
                    </a:solidFill>
                    <a:latin typeface="Century Gothic"/>
                    <a:ea typeface="Roboto" panose="02000000000000000000" pitchFamily="2" charset="0"/>
                  </a:rPr>
                  <a:t>If you are going to use a passage of </a:t>
                </a:r>
                <a:r>
                  <a:rPr lang="en-US" altLang="zh-CN" sz="1000" dirty="0" err="1">
                    <a:solidFill>
                      <a:prstClr val="white">
                        <a:lumMod val="65000"/>
                      </a:prstClr>
                    </a:solidFill>
                    <a:latin typeface="Century Gothic"/>
                    <a:ea typeface="Roboto" panose="02000000000000000000" pitchFamily="2" charset="0"/>
                  </a:rPr>
                  <a:t>Lorem</a:t>
                </a:r>
                <a:r>
                  <a:rPr lang="en-US" altLang="zh-CN" sz="1000" dirty="0">
                    <a:solidFill>
                      <a:prstClr val="white">
                        <a:lumMod val="65000"/>
                      </a:prstClr>
                    </a:solidFill>
                    <a:latin typeface="Century Gothic"/>
                    <a:ea typeface="Roboto" panose="02000000000000000000" pitchFamily="2" charset="0"/>
                  </a:rPr>
                  <a:t> </a:t>
                </a:r>
                <a:r>
                  <a:rPr lang="en-US" altLang="zh-CN" sz="1000" dirty="0" err="1">
                    <a:solidFill>
                      <a:prstClr val="white">
                        <a:lumMod val="65000"/>
                      </a:prstClr>
                    </a:solidFill>
                    <a:latin typeface="Century Gothic"/>
                    <a:ea typeface="Roboto" panose="02000000000000000000" pitchFamily="2" charset="0"/>
                  </a:rPr>
                  <a:t>Ipsum</a:t>
                </a:r>
                <a:r>
                  <a:rPr lang="en-US" altLang="zh-CN" sz="1000" dirty="0">
                    <a:solidFill>
                      <a:prstClr val="white">
                        <a:lumMod val="65000"/>
                      </a:prstClr>
                    </a:solidFill>
                    <a:latin typeface="Century Gothic"/>
                    <a:ea typeface="Roboto" panose="02000000000000000000" pitchFamily="2" charset="0"/>
                  </a:rPr>
                  <a:t>, you need to be sure there isn't anything embarrassing hidden in the middle of </a:t>
                </a:r>
                <a:r>
                  <a:rPr lang="en-US" altLang="zh-CN" sz="1000" dirty="0" err="1">
                    <a:solidFill>
                      <a:prstClr val="white">
                        <a:lumMod val="65000"/>
                      </a:prstClr>
                    </a:solidFill>
                    <a:latin typeface="Century Gothic"/>
                    <a:ea typeface="Roboto" panose="02000000000000000000" pitchFamily="2" charset="0"/>
                  </a:rPr>
                  <a:t>tex</a:t>
                </a:r>
                <a:r>
                  <a:rPr lang="id-ID" altLang="zh-CN" sz="1000" dirty="0">
                    <a:solidFill>
                      <a:prstClr val="white">
                        <a:lumMod val="65000"/>
                      </a:prstClr>
                    </a:solidFill>
                    <a:latin typeface="Century Gothic"/>
                    <a:ea typeface="Roboto" panose="02000000000000000000" pitchFamily="2" charset="0"/>
                  </a:rPr>
                  <a:t>t.</a:t>
                </a:r>
                <a:endParaRPr lang="id-ID" altLang="zh-CN" sz="1000" dirty="0">
                  <a:solidFill>
                    <a:prstClr val="white">
                      <a:lumMod val="65000"/>
                    </a:prstClr>
                  </a:solidFill>
                  <a:latin typeface="Century Gothic"/>
                  <a:ea typeface="微软雅黑"/>
                </a:endParaRPr>
              </a:p>
            </p:txBody>
          </p:sp>
        </p:grpSp>
        <p:grpSp>
          <p:nvGrpSpPr>
            <p:cNvPr id="124" name="组合 123"/>
            <p:cNvGrpSpPr/>
            <p:nvPr/>
          </p:nvGrpSpPr>
          <p:grpSpPr>
            <a:xfrm>
              <a:off x="3169920" y="1831355"/>
              <a:ext cx="1621155" cy="740064"/>
              <a:chOff x="3169920" y="2040315"/>
              <a:chExt cx="1621155" cy="740064"/>
            </a:xfrm>
          </p:grpSpPr>
          <p:sp>
            <p:nvSpPr>
              <p:cNvPr id="125" name="椭圆 124"/>
              <p:cNvSpPr/>
              <p:nvPr/>
            </p:nvSpPr>
            <p:spPr>
              <a:xfrm>
                <a:off x="4676775" y="2360011"/>
                <a:ext cx="114300" cy="114300"/>
              </a:xfrm>
              <a:prstGeom prst="ellipse">
                <a:avLst/>
              </a:prstGeom>
              <a:noFill/>
              <a:ln w="19050" cap="flat" cmpd="sng" algn="ctr">
                <a:solidFill>
                  <a:sysClr val="window" lastClr="FFFFFF">
                    <a:lumMod val="5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entury Gothic"/>
                  <a:ea typeface="微软雅黑"/>
                  <a:cs typeface="+mn-cs"/>
                </a:endParaRPr>
              </a:p>
            </p:txBody>
          </p:sp>
          <p:cxnSp>
            <p:nvCxnSpPr>
              <p:cNvPr id="126" name="直接连接符 125"/>
              <p:cNvCxnSpPr>
                <a:stCxn id="125" idx="2"/>
              </p:cNvCxnSpPr>
              <p:nvPr/>
            </p:nvCxnSpPr>
            <p:spPr>
              <a:xfrm flipH="1">
                <a:off x="3169920" y="2417161"/>
                <a:ext cx="1506855" cy="0"/>
              </a:xfrm>
              <a:prstGeom prst="line">
                <a:avLst/>
              </a:prstGeom>
              <a:noFill/>
              <a:ln w="19050" cap="flat" cmpd="sng" algn="ctr">
                <a:solidFill>
                  <a:sysClr val="window" lastClr="FFFFFF">
                    <a:lumMod val="50000"/>
                  </a:sysClr>
                </a:solidFill>
                <a:prstDash val="solid"/>
                <a:miter lim="800000"/>
              </a:ln>
              <a:effectLst/>
            </p:spPr>
          </p:cxnSp>
          <p:cxnSp>
            <p:nvCxnSpPr>
              <p:cNvPr id="127" name="直接连接符 126"/>
              <p:cNvCxnSpPr/>
              <p:nvPr/>
            </p:nvCxnSpPr>
            <p:spPr>
              <a:xfrm flipV="1">
                <a:off x="3169920" y="2040315"/>
                <a:ext cx="0" cy="740064"/>
              </a:xfrm>
              <a:prstGeom prst="line">
                <a:avLst/>
              </a:prstGeom>
              <a:noFill/>
              <a:ln w="19050" cap="flat" cmpd="sng" algn="ctr">
                <a:solidFill>
                  <a:sysClr val="window" lastClr="FFFFFF">
                    <a:lumMod val="50000"/>
                  </a:sysClr>
                </a:solidFill>
                <a:prstDash val="solid"/>
                <a:miter lim="800000"/>
              </a:ln>
              <a:effectLst/>
            </p:spPr>
          </p:cxnSp>
        </p:grpSp>
      </p:grpSp>
      <p:grpSp>
        <p:nvGrpSpPr>
          <p:cNvPr id="6" name="组合 5" descr="e7d195523061f1c0dc554706afe4c72a60a25314cbaece805811E654B44695D34D35691164BB3D154CCFD5D798F6FEAD99EAA8F1ADC3D4AFA5BC9ED0BB3A4B45073A038AC38E89AB54D31AA59602B9F1AF515D2DA0EBB7AB45FA3A5B4B65729FCD61772C0E8112D71FCFA6F69E6E615643061221A7D4C3A336328987F7DF8577A0567C5A47397019"/>
          <p:cNvGrpSpPr/>
          <p:nvPr/>
        </p:nvGrpSpPr>
        <p:grpSpPr>
          <a:xfrm>
            <a:off x="696686" y="3752591"/>
            <a:ext cx="4094389" cy="993266"/>
            <a:chOff x="696686" y="3752591"/>
            <a:chExt cx="4094389" cy="993266"/>
          </a:xfrm>
        </p:grpSpPr>
        <p:grpSp>
          <p:nvGrpSpPr>
            <p:cNvPr id="128" name="组合 127"/>
            <p:cNvGrpSpPr/>
            <p:nvPr/>
          </p:nvGrpSpPr>
          <p:grpSpPr>
            <a:xfrm>
              <a:off x="696686" y="3752591"/>
              <a:ext cx="2495227" cy="993266"/>
              <a:chOff x="6179337" y="3179834"/>
              <a:chExt cx="2495227" cy="993266"/>
            </a:xfrm>
          </p:grpSpPr>
          <p:sp>
            <p:nvSpPr>
              <p:cNvPr id="129" name="文本框 128"/>
              <p:cNvSpPr txBox="1"/>
              <p:nvPr/>
            </p:nvSpPr>
            <p:spPr>
              <a:xfrm>
                <a:off x="7109328" y="3179834"/>
                <a:ext cx="1535624" cy="338554"/>
              </a:xfrm>
              <a:prstGeom prst="rect">
                <a:avLst/>
              </a:prstGeom>
              <a:noFill/>
            </p:spPr>
            <p:txBody>
              <a:bodyPr wrap="square" rtlCol="0">
                <a:spAutoFit/>
              </a:bodyPr>
              <a:lstStyle/>
              <a:p>
                <a:pPr algn="r"/>
                <a:r>
                  <a:rPr lang="zh-CN" altLang="en-US" sz="1600" dirty="0">
                    <a:solidFill>
                      <a:srgbClr val="53BCE6"/>
                    </a:solidFill>
                    <a:latin typeface="时尚中黑简体" panose="01010104010101010101" pitchFamily="2" charset="-122"/>
                    <a:ea typeface="时尚中黑简体" panose="01010104010101010101" pitchFamily="2" charset="-122"/>
                  </a:rPr>
                  <a:t>在此添加标题</a:t>
                </a:r>
              </a:p>
            </p:txBody>
          </p:sp>
          <p:sp>
            <p:nvSpPr>
              <p:cNvPr id="130" name="文本框 129"/>
              <p:cNvSpPr txBox="1"/>
              <p:nvPr/>
            </p:nvSpPr>
            <p:spPr>
              <a:xfrm>
                <a:off x="6179337" y="3465214"/>
                <a:ext cx="2495227" cy="707886"/>
              </a:xfrm>
              <a:prstGeom prst="rect">
                <a:avLst/>
              </a:prstGeom>
              <a:noFill/>
            </p:spPr>
            <p:txBody>
              <a:bodyPr wrap="square" rtlCol="0">
                <a:spAutoFit/>
              </a:bodyPr>
              <a:lstStyle/>
              <a:p>
                <a:pPr algn="r"/>
                <a:r>
                  <a:rPr lang="en-US" altLang="zh-CN" sz="1000" dirty="0">
                    <a:solidFill>
                      <a:prstClr val="white">
                        <a:lumMod val="65000"/>
                      </a:prstClr>
                    </a:solidFill>
                    <a:latin typeface="Century Gothic"/>
                    <a:ea typeface="Roboto" panose="02000000000000000000" pitchFamily="2" charset="0"/>
                  </a:rPr>
                  <a:t>If you are going to use a passage of </a:t>
                </a:r>
                <a:r>
                  <a:rPr lang="en-US" altLang="zh-CN" sz="1000" dirty="0" err="1">
                    <a:solidFill>
                      <a:prstClr val="white">
                        <a:lumMod val="65000"/>
                      </a:prstClr>
                    </a:solidFill>
                    <a:latin typeface="Century Gothic"/>
                    <a:ea typeface="Roboto" panose="02000000000000000000" pitchFamily="2" charset="0"/>
                  </a:rPr>
                  <a:t>Lorem</a:t>
                </a:r>
                <a:r>
                  <a:rPr lang="en-US" altLang="zh-CN" sz="1000" dirty="0">
                    <a:solidFill>
                      <a:prstClr val="white">
                        <a:lumMod val="65000"/>
                      </a:prstClr>
                    </a:solidFill>
                    <a:latin typeface="Century Gothic"/>
                    <a:ea typeface="Roboto" panose="02000000000000000000" pitchFamily="2" charset="0"/>
                  </a:rPr>
                  <a:t> </a:t>
                </a:r>
                <a:r>
                  <a:rPr lang="en-US" altLang="zh-CN" sz="1000" dirty="0" err="1">
                    <a:solidFill>
                      <a:prstClr val="white">
                        <a:lumMod val="65000"/>
                      </a:prstClr>
                    </a:solidFill>
                    <a:latin typeface="Century Gothic"/>
                    <a:ea typeface="Roboto" panose="02000000000000000000" pitchFamily="2" charset="0"/>
                  </a:rPr>
                  <a:t>Ipsum</a:t>
                </a:r>
                <a:r>
                  <a:rPr lang="en-US" altLang="zh-CN" sz="1000" dirty="0">
                    <a:solidFill>
                      <a:prstClr val="white">
                        <a:lumMod val="65000"/>
                      </a:prstClr>
                    </a:solidFill>
                    <a:latin typeface="Century Gothic"/>
                    <a:ea typeface="Roboto" panose="02000000000000000000" pitchFamily="2" charset="0"/>
                  </a:rPr>
                  <a:t>, you need to be sure there isn't anything embarrassing hidden in the middle of </a:t>
                </a:r>
                <a:r>
                  <a:rPr lang="en-US" altLang="zh-CN" sz="1000" dirty="0" err="1">
                    <a:solidFill>
                      <a:prstClr val="white">
                        <a:lumMod val="65000"/>
                      </a:prstClr>
                    </a:solidFill>
                    <a:latin typeface="Century Gothic"/>
                    <a:ea typeface="Roboto" panose="02000000000000000000" pitchFamily="2" charset="0"/>
                  </a:rPr>
                  <a:t>tex</a:t>
                </a:r>
                <a:r>
                  <a:rPr lang="id-ID" altLang="zh-CN" sz="1000" dirty="0">
                    <a:solidFill>
                      <a:prstClr val="white">
                        <a:lumMod val="65000"/>
                      </a:prstClr>
                    </a:solidFill>
                    <a:latin typeface="Century Gothic"/>
                    <a:ea typeface="Roboto" panose="02000000000000000000" pitchFamily="2" charset="0"/>
                  </a:rPr>
                  <a:t>t.</a:t>
                </a:r>
                <a:endParaRPr lang="id-ID" altLang="zh-CN" sz="1000" dirty="0">
                  <a:solidFill>
                    <a:prstClr val="white">
                      <a:lumMod val="65000"/>
                    </a:prstClr>
                  </a:solidFill>
                  <a:latin typeface="Century Gothic"/>
                  <a:ea typeface="微软雅黑"/>
                </a:endParaRPr>
              </a:p>
            </p:txBody>
          </p:sp>
        </p:grpSp>
        <p:grpSp>
          <p:nvGrpSpPr>
            <p:cNvPr id="131" name="组合 130"/>
            <p:cNvGrpSpPr/>
            <p:nvPr/>
          </p:nvGrpSpPr>
          <p:grpSpPr>
            <a:xfrm>
              <a:off x="3169920" y="3814154"/>
              <a:ext cx="1621155" cy="740064"/>
              <a:chOff x="3169920" y="2040315"/>
              <a:chExt cx="1621155" cy="740064"/>
            </a:xfrm>
          </p:grpSpPr>
          <p:sp>
            <p:nvSpPr>
              <p:cNvPr id="132" name="椭圆 131"/>
              <p:cNvSpPr/>
              <p:nvPr/>
            </p:nvSpPr>
            <p:spPr>
              <a:xfrm>
                <a:off x="4676775" y="2360011"/>
                <a:ext cx="114300" cy="114300"/>
              </a:xfrm>
              <a:prstGeom prst="ellipse">
                <a:avLst/>
              </a:prstGeom>
              <a:noFill/>
              <a:ln w="19050" cap="flat" cmpd="sng" algn="ctr">
                <a:solidFill>
                  <a:sysClr val="window" lastClr="FFFFFF">
                    <a:lumMod val="5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entury Gothic"/>
                  <a:ea typeface="微软雅黑"/>
                  <a:cs typeface="+mn-cs"/>
                </a:endParaRPr>
              </a:p>
            </p:txBody>
          </p:sp>
          <p:cxnSp>
            <p:nvCxnSpPr>
              <p:cNvPr id="133" name="直接连接符 132"/>
              <p:cNvCxnSpPr>
                <a:stCxn id="132" idx="2"/>
              </p:cNvCxnSpPr>
              <p:nvPr/>
            </p:nvCxnSpPr>
            <p:spPr>
              <a:xfrm flipH="1">
                <a:off x="3169920" y="2417161"/>
                <a:ext cx="1506855" cy="0"/>
              </a:xfrm>
              <a:prstGeom prst="line">
                <a:avLst/>
              </a:prstGeom>
              <a:noFill/>
              <a:ln w="19050" cap="flat" cmpd="sng" algn="ctr">
                <a:solidFill>
                  <a:sysClr val="window" lastClr="FFFFFF">
                    <a:lumMod val="50000"/>
                  </a:sysClr>
                </a:solidFill>
                <a:prstDash val="solid"/>
                <a:miter lim="800000"/>
              </a:ln>
              <a:effectLst/>
            </p:spPr>
          </p:cxnSp>
          <p:cxnSp>
            <p:nvCxnSpPr>
              <p:cNvPr id="134" name="直接连接符 133"/>
              <p:cNvCxnSpPr/>
              <p:nvPr/>
            </p:nvCxnSpPr>
            <p:spPr>
              <a:xfrm flipV="1">
                <a:off x="3169920" y="2040315"/>
                <a:ext cx="0" cy="740064"/>
              </a:xfrm>
              <a:prstGeom prst="line">
                <a:avLst/>
              </a:prstGeom>
              <a:noFill/>
              <a:ln w="19050" cap="flat" cmpd="sng" algn="ctr">
                <a:solidFill>
                  <a:sysClr val="window" lastClr="FFFFFF">
                    <a:lumMod val="50000"/>
                  </a:sysClr>
                </a:solidFill>
                <a:prstDash val="solid"/>
                <a:miter lim="800000"/>
              </a:ln>
              <a:effectLst/>
            </p:spPr>
          </p:cxnSp>
        </p:grpSp>
      </p:grpSp>
      <p:grpSp>
        <p:nvGrpSpPr>
          <p:cNvPr id="5" name="组合 4" descr="e7d195523061f1c0dc554706afe4c72a60a25314cbaece805811E654B44695D34D35691164BB3D154CCFD5D798F6FEAD99EAA8F1ADC3D4AFA5BC9ED0BB3A4B45073A038AC38E89AB54D31AA59602B9F1AF515D2DA0EBB7AB45FA3A5B4B65729FCD61772C0E8112D71FCFA6F69E6E615643061221A7D4C3A336328987F7DF8577A0567C5A47397019"/>
          <p:cNvGrpSpPr/>
          <p:nvPr/>
        </p:nvGrpSpPr>
        <p:grpSpPr>
          <a:xfrm>
            <a:off x="7454200" y="1769792"/>
            <a:ext cx="4099171" cy="993266"/>
            <a:chOff x="7454200" y="1769792"/>
            <a:chExt cx="4099171" cy="993266"/>
          </a:xfrm>
        </p:grpSpPr>
        <p:grpSp>
          <p:nvGrpSpPr>
            <p:cNvPr id="135" name="组合 134"/>
            <p:cNvGrpSpPr/>
            <p:nvPr/>
          </p:nvGrpSpPr>
          <p:grpSpPr>
            <a:xfrm flipH="1">
              <a:off x="7454200" y="1831355"/>
              <a:ext cx="1621155" cy="740064"/>
              <a:chOff x="3169920" y="2040315"/>
              <a:chExt cx="1621155" cy="740064"/>
            </a:xfrm>
          </p:grpSpPr>
          <p:sp>
            <p:nvSpPr>
              <p:cNvPr id="136" name="椭圆 135"/>
              <p:cNvSpPr/>
              <p:nvPr/>
            </p:nvSpPr>
            <p:spPr>
              <a:xfrm>
                <a:off x="4676775" y="2360011"/>
                <a:ext cx="114300" cy="114300"/>
              </a:xfrm>
              <a:prstGeom prst="ellipse">
                <a:avLst/>
              </a:prstGeom>
              <a:noFill/>
              <a:ln w="19050" cap="flat" cmpd="sng" algn="ctr">
                <a:solidFill>
                  <a:sysClr val="window" lastClr="FFFFFF">
                    <a:lumMod val="5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entury Gothic"/>
                  <a:ea typeface="微软雅黑"/>
                  <a:cs typeface="+mn-cs"/>
                </a:endParaRPr>
              </a:p>
            </p:txBody>
          </p:sp>
          <p:cxnSp>
            <p:nvCxnSpPr>
              <p:cNvPr id="137" name="直接连接符 136"/>
              <p:cNvCxnSpPr>
                <a:stCxn id="136" idx="2"/>
              </p:cNvCxnSpPr>
              <p:nvPr/>
            </p:nvCxnSpPr>
            <p:spPr>
              <a:xfrm flipH="1">
                <a:off x="3169920" y="2417161"/>
                <a:ext cx="1506855" cy="0"/>
              </a:xfrm>
              <a:prstGeom prst="line">
                <a:avLst/>
              </a:prstGeom>
              <a:noFill/>
              <a:ln w="19050" cap="flat" cmpd="sng" algn="ctr">
                <a:solidFill>
                  <a:sysClr val="window" lastClr="FFFFFF">
                    <a:lumMod val="50000"/>
                  </a:sysClr>
                </a:solidFill>
                <a:prstDash val="solid"/>
                <a:miter lim="800000"/>
              </a:ln>
              <a:effectLst/>
            </p:spPr>
          </p:cxnSp>
          <p:cxnSp>
            <p:nvCxnSpPr>
              <p:cNvPr id="138" name="直接连接符 137"/>
              <p:cNvCxnSpPr/>
              <p:nvPr/>
            </p:nvCxnSpPr>
            <p:spPr>
              <a:xfrm flipV="1">
                <a:off x="3169920" y="2040315"/>
                <a:ext cx="0" cy="740064"/>
              </a:xfrm>
              <a:prstGeom prst="line">
                <a:avLst/>
              </a:prstGeom>
              <a:noFill/>
              <a:ln w="19050" cap="flat" cmpd="sng" algn="ctr">
                <a:solidFill>
                  <a:sysClr val="window" lastClr="FFFFFF">
                    <a:lumMod val="50000"/>
                  </a:sysClr>
                </a:solidFill>
                <a:prstDash val="solid"/>
                <a:miter lim="800000"/>
              </a:ln>
              <a:effectLst/>
            </p:spPr>
          </p:cxnSp>
        </p:grpSp>
        <p:grpSp>
          <p:nvGrpSpPr>
            <p:cNvPr id="143" name="组合 142"/>
            <p:cNvGrpSpPr/>
            <p:nvPr/>
          </p:nvGrpSpPr>
          <p:grpSpPr>
            <a:xfrm>
              <a:off x="9081462" y="1769792"/>
              <a:ext cx="2471909" cy="993266"/>
              <a:chOff x="7109327" y="3179834"/>
              <a:chExt cx="2471909" cy="993266"/>
            </a:xfrm>
          </p:grpSpPr>
          <p:sp>
            <p:nvSpPr>
              <p:cNvPr id="144" name="文本框 143"/>
              <p:cNvSpPr txBox="1"/>
              <p:nvPr/>
            </p:nvSpPr>
            <p:spPr>
              <a:xfrm>
                <a:off x="7109327" y="3179834"/>
                <a:ext cx="1923123" cy="338554"/>
              </a:xfrm>
              <a:prstGeom prst="rect">
                <a:avLst/>
              </a:prstGeom>
              <a:noFill/>
            </p:spPr>
            <p:txBody>
              <a:bodyPr wrap="square" rtlCol="0">
                <a:spAutoFit/>
              </a:bodyPr>
              <a:lstStyle/>
              <a:p>
                <a:r>
                  <a:rPr lang="zh-CN" altLang="en-US" sz="1600" dirty="0">
                    <a:solidFill>
                      <a:srgbClr val="FEC537"/>
                    </a:solidFill>
                    <a:latin typeface="微软雅黑"/>
                    <a:ea typeface="微软雅黑"/>
                  </a:rPr>
                  <a:t>在此添加标题</a:t>
                </a:r>
              </a:p>
            </p:txBody>
          </p:sp>
          <p:sp>
            <p:nvSpPr>
              <p:cNvPr id="145" name="文本框 144"/>
              <p:cNvSpPr txBox="1"/>
              <p:nvPr/>
            </p:nvSpPr>
            <p:spPr>
              <a:xfrm>
                <a:off x="7115248" y="3465214"/>
                <a:ext cx="2465988" cy="707886"/>
              </a:xfrm>
              <a:prstGeom prst="rect">
                <a:avLst/>
              </a:prstGeom>
              <a:noFill/>
            </p:spPr>
            <p:txBody>
              <a:bodyPr wrap="square" rtlCol="0">
                <a:spAutoFit/>
              </a:bodyPr>
              <a:lstStyle/>
              <a:p>
                <a:r>
                  <a:rPr lang="en-US" altLang="zh-CN" sz="1000" dirty="0">
                    <a:solidFill>
                      <a:prstClr val="white">
                        <a:lumMod val="65000"/>
                      </a:prstClr>
                    </a:solidFill>
                    <a:latin typeface="Century Gothic"/>
                    <a:ea typeface="Roboto" panose="02000000000000000000" pitchFamily="2" charset="0"/>
                  </a:rPr>
                  <a:t>If you are going to use a passage of </a:t>
                </a:r>
                <a:r>
                  <a:rPr lang="en-US" altLang="zh-CN" sz="1000" dirty="0" err="1">
                    <a:solidFill>
                      <a:prstClr val="white">
                        <a:lumMod val="65000"/>
                      </a:prstClr>
                    </a:solidFill>
                    <a:latin typeface="Century Gothic"/>
                    <a:ea typeface="Roboto" panose="02000000000000000000" pitchFamily="2" charset="0"/>
                  </a:rPr>
                  <a:t>Lorem</a:t>
                </a:r>
                <a:r>
                  <a:rPr lang="en-US" altLang="zh-CN" sz="1000" dirty="0">
                    <a:solidFill>
                      <a:prstClr val="white">
                        <a:lumMod val="65000"/>
                      </a:prstClr>
                    </a:solidFill>
                    <a:latin typeface="Century Gothic"/>
                    <a:ea typeface="Roboto" panose="02000000000000000000" pitchFamily="2" charset="0"/>
                  </a:rPr>
                  <a:t> </a:t>
                </a:r>
                <a:r>
                  <a:rPr lang="en-US" altLang="zh-CN" sz="1000" dirty="0" err="1">
                    <a:solidFill>
                      <a:prstClr val="white">
                        <a:lumMod val="65000"/>
                      </a:prstClr>
                    </a:solidFill>
                    <a:latin typeface="Century Gothic"/>
                    <a:ea typeface="Roboto" panose="02000000000000000000" pitchFamily="2" charset="0"/>
                  </a:rPr>
                  <a:t>Ipsum</a:t>
                </a:r>
                <a:r>
                  <a:rPr lang="en-US" altLang="zh-CN" sz="1000" dirty="0">
                    <a:solidFill>
                      <a:prstClr val="white">
                        <a:lumMod val="65000"/>
                      </a:prstClr>
                    </a:solidFill>
                    <a:latin typeface="Century Gothic"/>
                    <a:ea typeface="Roboto" panose="02000000000000000000" pitchFamily="2" charset="0"/>
                  </a:rPr>
                  <a:t>, you need to be sure there isn't anything embarrassing hidden in the middle of </a:t>
                </a:r>
                <a:r>
                  <a:rPr lang="en-US" altLang="zh-CN" sz="1000" dirty="0" err="1">
                    <a:solidFill>
                      <a:prstClr val="white">
                        <a:lumMod val="65000"/>
                      </a:prstClr>
                    </a:solidFill>
                    <a:latin typeface="Century Gothic"/>
                    <a:ea typeface="Roboto" panose="02000000000000000000" pitchFamily="2" charset="0"/>
                  </a:rPr>
                  <a:t>tex</a:t>
                </a:r>
                <a:r>
                  <a:rPr lang="id-ID" altLang="zh-CN" sz="1000" dirty="0">
                    <a:solidFill>
                      <a:prstClr val="white">
                        <a:lumMod val="65000"/>
                      </a:prstClr>
                    </a:solidFill>
                    <a:latin typeface="Century Gothic"/>
                    <a:ea typeface="Roboto" panose="02000000000000000000" pitchFamily="2" charset="0"/>
                  </a:rPr>
                  <a:t>t.</a:t>
                </a:r>
                <a:endParaRPr lang="id-ID" altLang="zh-CN" sz="1000" dirty="0">
                  <a:solidFill>
                    <a:prstClr val="white">
                      <a:lumMod val="65000"/>
                    </a:prstClr>
                  </a:solidFill>
                  <a:latin typeface="Century Gothic"/>
                  <a:ea typeface="微软雅黑"/>
                </a:endParaRPr>
              </a:p>
            </p:txBody>
          </p:sp>
        </p:grpSp>
      </p:grpSp>
      <p:grpSp>
        <p:nvGrpSpPr>
          <p:cNvPr id="7" name="组合 6" descr="e7d195523061f1c0dc554706afe4c72a60a25314cbaece805811E654B44695D34D35691164BB3D154CCFD5D798F6FEAD99EAA8F1ADC3D4AFA5BC9ED0BB3A4B45073A038AC38E89AB54D31AA59602B9F1AF515D2DA0EBB7AB45FA3A5B4B65729FCD61772C0E8112D71FCFA6F69E6E615643061221A7D4C3A336328987F7DF8577A0567C5A47397019"/>
          <p:cNvGrpSpPr/>
          <p:nvPr/>
        </p:nvGrpSpPr>
        <p:grpSpPr>
          <a:xfrm>
            <a:off x="7454200" y="3752591"/>
            <a:ext cx="4200771" cy="993266"/>
            <a:chOff x="7454200" y="3752591"/>
            <a:chExt cx="4200771" cy="993266"/>
          </a:xfrm>
        </p:grpSpPr>
        <p:grpSp>
          <p:nvGrpSpPr>
            <p:cNvPr id="139" name="组合 138"/>
            <p:cNvGrpSpPr/>
            <p:nvPr/>
          </p:nvGrpSpPr>
          <p:grpSpPr>
            <a:xfrm flipH="1">
              <a:off x="7454200" y="3814154"/>
              <a:ext cx="1621155" cy="740064"/>
              <a:chOff x="3169920" y="2040315"/>
              <a:chExt cx="1621155" cy="740064"/>
            </a:xfrm>
          </p:grpSpPr>
          <p:sp>
            <p:nvSpPr>
              <p:cNvPr id="140" name="椭圆 139"/>
              <p:cNvSpPr/>
              <p:nvPr/>
            </p:nvSpPr>
            <p:spPr>
              <a:xfrm>
                <a:off x="4676775" y="2360011"/>
                <a:ext cx="114300" cy="114300"/>
              </a:xfrm>
              <a:prstGeom prst="ellipse">
                <a:avLst/>
              </a:prstGeom>
              <a:noFill/>
              <a:ln w="19050" cap="flat" cmpd="sng" algn="ctr">
                <a:solidFill>
                  <a:sysClr val="window" lastClr="FFFFFF">
                    <a:lumMod val="5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entury Gothic"/>
                  <a:ea typeface="微软雅黑"/>
                  <a:cs typeface="+mn-cs"/>
                </a:endParaRPr>
              </a:p>
            </p:txBody>
          </p:sp>
          <p:cxnSp>
            <p:nvCxnSpPr>
              <p:cNvPr id="141" name="直接连接符 140"/>
              <p:cNvCxnSpPr>
                <a:stCxn id="140" idx="2"/>
              </p:cNvCxnSpPr>
              <p:nvPr/>
            </p:nvCxnSpPr>
            <p:spPr>
              <a:xfrm flipH="1">
                <a:off x="3169920" y="2417161"/>
                <a:ext cx="1506855" cy="0"/>
              </a:xfrm>
              <a:prstGeom prst="line">
                <a:avLst/>
              </a:prstGeom>
              <a:noFill/>
              <a:ln w="19050" cap="flat" cmpd="sng" algn="ctr">
                <a:solidFill>
                  <a:sysClr val="window" lastClr="FFFFFF">
                    <a:lumMod val="50000"/>
                  </a:sysClr>
                </a:solidFill>
                <a:prstDash val="solid"/>
                <a:miter lim="800000"/>
              </a:ln>
              <a:effectLst/>
            </p:spPr>
          </p:cxnSp>
          <p:cxnSp>
            <p:nvCxnSpPr>
              <p:cNvPr id="142" name="直接连接符 141"/>
              <p:cNvCxnSpPr/>
              <p:nvPr/>
            </p:nvCxnSpPr>
            <p:spPr>
              <a:xfrm flipV="1">
                <a:off x="3169920" y="2040315"/>
                <a:ext cx="0" cy="740064"/>
              </a:xfrm>
              <a:prstGeom prst="line">
                <a:avLst/>
              </a:prstGeom>
              <a:noFill/>
              <a:ln w="19050" cap="flat" cmpd="sng" algn="ctr">
                <a:solidFill>
                  <a:sysClr val="window" lastClr="FFFFFF">
                    <a:lumMod val="50000"/>
                  </a:sysClr>
                </a:solidFill>
                <a:prstDash val="solid"/>
                <a:miter lim="800000"/>
              </a:ln>
              <a:effectLst/>
            </p:spPr>
          </p:cxnSp>
        </p:grpSp>
        <p:sp>
          <p:nvSpPr>
            <p:cNvPr id="146" name="文本框 145"/>
            <p:cNvSpPr txBox="1"/>
            <p:nvPr/>
          </p:nvSpPr>
          <p:spPr>
            <a:xfrm>
              <a:off x="9081462" y="3752591"/>
              <a:ext cx="1923123" cy="338554"/>
            </a:xfrm>
            <a:prstGeom prst="rect">
              <a:avLst/>
            </a:prstGeom>
            <a:noFill/>
          </p:spPr>
          <p:txBody>
            <a:bodyPr wrap="square" rtlCol="0">
              <a:spAutoFit/>
            </a:bodyPr>
            <a:lstStyle/>
            <a:p>
              <a:r>
                <a:rPr lang="zh-CN" altLang="en-US" sz="1600" dirty="0">
                  <a:solidFill>
                    <a:srgbClr val="7279BA"/>
                  </a:solidFill>
                  <a:latin typeface="微软雅黑"/>
                  <a:ea typeface="微软雅黑"/>
                </a:rPr>
                <a:t>在此添加标题</a:t>
              </a:r>
            </a:p>
          </p:txBody>
        </p:sp>
        <p:sp>
          <p:nvSpPr>
            <p:cNvPr id="147" name="文本框 146"/>
            <p:cNvSpPr txBox="1"/>
            <p:nvPr/>
          </p:nvSpPr>
          <p:spPr>
            <a:xfrm>
              <a:off x="9087383" y="4037971"/>
              <a:ext cx="2567588" cy="707886"/>
            </a:xfrm>
            <a:prstGeom prst="rect">
              <a:avLst/>
            </a:prstGeom>
            <a:noFill/>
          </p:spPr>
          <p:txBody>
            <a:bodyPr wrap="square" rtlCol="0">
              <a:spAutoFit/>
            </a:bodyPr>
            <a:lstStyle/>
            <a:p>
              <a:r>
                <a:rPr lang="en-US" altLang="zh-CN" sz="1000" dirty="0">
                  <a:solidFill>
                    <a:prstClr val="white">
                      <a:lumMod val="65000"/>
                    </a:prstClr>
                  </a:solidFill>
                  <a:latin typeface="Century Gothic"/>
                  <a:ea typeface="Roboto" panose="02000000000000000000" pitchFamily="2" charset="0"/>
                </a:rPr>
                <a:t>If you are going to use a passage of </a:t>
              </a:r>
              <a:r>
                <a:rPr lang="en-US" altLang="zh-CN" sz="1000" dirty="0" err="1">
                  <a:solidFill>
                    <a:prstClr val="white">
                      <a:lumMod val="65000"/>
                    </a:prstClr>
                  </a:solidFill>
                  <a:latin typeface="Century Gothic"/>
                  <a:ea typeface="Roboto" panose="02000000000000000000" pitchFamily="2" charset="0"/>
                </a:rPr>
                <a:t>Lorem</a:t>
              </a:r>
              <a:r>
                <a:rPr lang="en-US" altLang="zh-CN" sz="1000" dirty="0">
                  <a:solidFill>
                    <a:prstClr val="white">
                      <a:lumMod val="65000"/>
                    </a:prstClr>
                  </a:solidFill>
                  <a:latin typeface="Century Gothic"/>
                  <a:ea typeface="Roboto" panose="02000000000000000000" pitchFamily="2" charset="0"/>
                </a:rPr>
                <a:t> </a:t>
              </a:r>
              <a:r>
                <a:rPr lang="en-US" altLang="zh-CN" sz="1000" dirty="0" err="1">
                  <a:solidFill>
                    <a:prstClr val="white">
                      <a:lumMod val="65000"/>
                    </a:prstClr>
                  </a:solidFill>
                  <a:latin typeface="Century Gothic"/>
                  <a:ea typeface="Roboto" panose="02000000000000000000" pitchFamily="2" charset="0"/>
                </a:rPr>
                <a:t>Ipsum</a:t>
              </a:r>
              <a:r>
                <a:rPr lang="en-US" altLang="zh-CN" sz="1000" dirty="0">
                  <a:solidFill>
                    <a:prstClr val="white">
                      <a:lumMod val="65000"/>
                    </a:prstClr>
                  </a:solidFill>
                  <a:latin typeface="Century Gothic"/>
                  <a:ea typeface="Roboto" panose="02000000000000000000" pitchFamily="2" charset="0"/>
                </a:rPr>
                <a:t>, you need to be sure there isn't anything embarrassing hidden in the middle of </a:t>
              </a:r>
              <a:r>
                <a:rPr lang="en-US" altLang="zh-CN" sz="1000" dirty="0" err="1">
                  <a:solidFill>
                    <a:prstClr val="white">
                      <a:lumMod val="65000"/>
                    </a:prstClr>
                  </a:solidFill>
                  <a:latin typeface="Century Gothic"/>
                  <a:ea typeface="Roboto" panose="02000000000000000000" pitchFamily="2" charset="0"/>
                </a:rPr>
                <a:t>tex</a:t>
              </a:r>
              <a:r>
                <a:rPr lang="id-ID" altLang="zh-CN" sz="1000" dirty="0">
                  <a:solidFill>
                    <a:prstClr val="white">
                      <a:lumMod val="65000"/>
                    </a:prstClr>
                  </a:solidFill>
                  <a:latin typeface="Century Gothic"/>
                  <a:ea typeface="Roboto" panose="02000000000000000000" pitchFamily="2" charset="0"/>
                </a:rPr>
                <a:t>t.</a:t>
              </a:r>
              <a:endParaRPr lang="id-ID" altLang="zh-CN" sz="1000" dirty="0">
                <a:solidFill>
                  <a:prstClr val="white">
                    <a:lumMod val="65000"/>
                  </a:prstClr>
                </a:solidFill>
                <a:latin typeface="Century Gothic"/>
                <a:ea typeface="微软雅黑"/>
              </a:endParaRPr>
            </a:p>
          </p:txBody>
        </p:sp>
      </p:grpSp>
      <p:sp>
        <p:nvSpPr>
          <p:cNvPr id="148" name="Shape 1025" descr="e7d195523061f1c0dc554706afe4c72a60a25314cbaece805811E654B44695D34D35691164BB3D154CCFD5D798F6FEAD99EAA8F1ADC3D4AFA5BC9ED0BB3A4B45073A038AC38E89AB54D31AA59602B9F1AF515D2DA0EBB7AB45FA3A5B4B65729FCD61772C0E8112D71FCFA6F69E6E615643061221A7D4C3A336328987F7DF8577A0567C5A47397019"/>
          <p:cNvSpPr/>
          <p:nvPr/>
        </p:nvSpPr>
        <p:spPr>
          <a:xfrm>
            <a:off x="1028701" y="5533742"/>
            <a:ext cx="10134600" cy="609398"/>
          </a:xfrm>
          <a:prstGeom prst="rect">
            <a:avLst/>
          </a:prstGeom>
          <a:ln w="12700">
            <a:miter lim="400000"/>
          </a:ln>
          <a:extLst>
            <a:ext uri="{C572A759-6A51-4108-AA02-DFA0A04FC94B}">
              <ma14:wrappingTextBoxFlag xmlns:ma14="http://schemas.microsoft.com/office/mac/drawingml/2011/main" xmlns="" val="1"/>
            </a:ext>
          </a:extLst>
        </p:spPr>
        <p:txBody>
          <a:bodyPr wrap="square" lIns="0" tIns="0" rIns="0" bIns="0">
            <a:spAutoFit/>
          </a:bodyPr>
          <a:lstStyle/>
          <a:p>
            <a:pPr algn="ctr" defTabSz="323850">
              <a:lnSpc>
                <a:spcPct val="120000"/>
              </a:lnSpc>
              <a:spcBef>
                <a:spcPts val="850"/>
              </a:spcBef>
              <a:defRPr sz="1800"/>
            </a:pPr>
            <a:r>
              <a:rPr sz="1100" b="1" dirty="0" err="1">
                <a:solidFill>
                  <a:srgbClr val="3E4147"/>
                </a:solidFill>
                <a:latin typeface="Calibri" panose="020F0502020204030204" pitchFamily="34" charset="0"/>
                <a:ea typeface="Helvetica"/>
                <a:cs typeface="Calibri" panose="020F0502020204030204" pitchFamily="34" charset="0"/>
                <a:sym typeface="Helvetica"/>
              </a:rPr>
              <a:t>Lorem</a:t>
            </a:r>
            <a:r>
              <a:rPr sz="1100" b="1" dirty="0">
                <a:solidFill>
                  <a:srgbClr val="3E4147"/>
                </a:solidFill>
                <a:latin typeface="Calibri" panose="020F0502020204030204" pitchFamily="34" charset="0"/>
                <a:ea typeface="Helvetica"/>
                <a:cs typeface="Calibri" panose="020F0502020204030204" pitchFamily="34" charset="0"/>
                <a:sym typeface="Helvetica"/>
              </a:rPr>
              <a:t> </a:t>
            </a:r>
            <a:r>
              <a:rPr sz="1100" b="1" dirty="0" err="1">
                <a:solidFill>
                  <a:srgbClr val="3E4147"/>
                </a:solidFill>
                <a:latin typeface="Calibri" panose="020F0502020204030204" pitchFamily="34" charset="0"/>
                <a:ea typeface="Helvetica"/>
                <a:cs typeface="Calibri" panose="020F0502020204030204" pitchFamily="34" charset="0"/>
                <a:sym typeface="Helvetica"/>
              </a:rPr>
              <a:t>ipsum</a:t>
            </a:r>
            <a:r>
              <a:rPr sz="1100" b="1" dirty="0">
                <a:solidFill>
                  <a:srgbClr val="3E4147"/>
                </a:solidFill>
                <a:latin typeface="Calibri" panose="020F0502020204030204" pitchFamily="34" charset="0"/>
                <a:ea typeface="Helvetica"/>
                <a:cs typeface="Calibri" panose="020F0502020204030204" pitchFamily="34" charset="0"/>
                <a:sym typeface="Helvetica"/>
              </a:rPr>
              <a:t> dolor </a:t>
            </a:r>
            <a:r>
              <a:rPr sz="1100" dirty="0">
                <a:solidFill>
                  <a:srgbClr val="838383"/>
                </a:solidFill>
                <a:latin typeface="Calibri" panose="020F0502020204030204" pitchFamily="34" charset="0"/>
                <a:ea typeface="Helvetica"/>
                <a:cs typeface="Calibri" panose="020F0502020204030204" pitchFamily="34" charset="0"/>
                <a:sym typeface="Helvetica"/>
              </a:rPr>
              <a:t>sit </a:t>
            </a:r>
            <a:r>
              <a:rPr sz="1100" dirty="0" err="1">
                <a:solidFill>
                  <a:srgbClr val="838383"/>
                </a:solidFill>
                <a:latin typeface="Calibri" panose="020F0502020204030204" pitchFamily="34" charset="0"/>
                <a:ea typeface="Helvetica"/>
                <a:cs typeface="Calibri" panose="020F0502020204030204" pitchFamily="34" charset="0"/>
                <a:sym typeface="Helvetica"/>
              </a:rPr>
              <a:t>amet</a:t>
            </a:r>
            <a:r>
              <a:rPr sz="1100" dirty="0">
                <a:solidFill>
                  <a:srgbClr val="838383"/>
                </a:solidFill>
                <a:latin typeface="Calibri" panose="020F0502020204030204" pitchFamily="34" charset="0"/>
                <a:ea typeface="Helvetica"/>
                <a:cs typeface="Calibri" panose="020F0502020204030204" pitchFamily="34" charset="0"/>
                <a:sym typeface="Helvetica"/>
              </a:rPr>
              <a:t>, consectetur </a:t>
            </a:r>
            <a:r>
              <a:rPr sz="1100" dirty="0" err="1">
                <a:solidFill>
                  <a:srgbClr val="838383"/>
                </a:solidFill>
                <a:latin typeface="Calibri" panose="020F0502020204030204" pitchFamily="34" charset="0"/>
                <a:ea typeface="Helvetica"/>
                <a:cs typeface="Calibri" panose="020F0502020204030204" pitchFamily="34" charset="0"/>
                <a:sym typeface="Helvetica"/>
              </a:rPr>
              <a:t>adipiscing</a:t>
            </a:r>
            <a:r>
              <a:rPr sz="1100" dirty="0">
                <a:solidFill>
                  <a:srgbClr val="838383"/>
                </a:solidFill>
                <a:latin typeface="Calibri" panose="020F0502020204030204" pitchFamily="34" charset="0"/>
                <a:ea typeface="Helvetica"/>
                <a:cs typeface="Calibri" panose="020F0502020204030204" pitchFamily="34" charset="0"/>
                <a:sym typeface="Helvetica"/>
              </a:rPr>
              <a:t> </a:t>
            </a:r>
            <a:r>
              <a:rPr sz="1100" dirty="0" err="1">
                <a:solidFill>
                  <a:srgbClr val="838383"/>
                </a:solidFill>
                <a:latin typeface="Calibri" panose="020F0502020204030204" pitchFamily="34" charset="0"/>
                <a:ea typeface="Helvetica"/>
                <a:cs typeface="Calibri" panose="020F0502020204030204" pitchFamily="34" charset="0"/>
                <a:sym typeface="Helvetica"/>
              </a:rPr>
              <a:t>elit</a:t>
            </a:r>
            <a:r>
              <a:rPr sz="1100" dirty="0">
                <a:solidFill>
                  <a:srgbClr val="838383"/>
                </a:solidFill>
                <a:latin typeface="Calibri" panose="020F0502020204030204" pitchFamily="34" charset="0"/>
                <a:ea typeface="Helvetica"/>
                <a:cs typeface="Calibri" panose="020F0502020204030204" pitchFamily="34" charset="0"/>
                <a:sym typeface="Helvetica"/>
              </a:rPr>
              <a:t>. Integer </a:t>
            </a:r>
            <a:r>
              <a:rPr sz="1100" dirty="0" err="1">
                <a:solidFill>
                  <a:srgbClr val="838383"/>
                </a:solidFill>
                <a:latin typeface="Calibri" panose="020F0502020204030204" pitchFamily="34" charset="0"/>
                <a:ea typeface="Helvetica"/>
                <a:cs typeface="Calibri" panose="020F0502020204030204" pitchFamily="34" charset="0"/>
                <a:sym typeface="Helvetica"/>
              </a:rPr>
              <a:t>mollis</a:t>
            </a:r>
            <a:r>
              <a:rPr sz="1100" dirty="0">
                <a:solidFill>
                  <a:srgbClr val="838383"/>
                </a:solidFill>
                <a:latin typeface="Calibri" panose="020F0502020204030204" pitchFamily="34" charset="0"/>
                <a:ea typeface="Helvetica"/>
                <a:cs typeface="Calibri" panose="020F0502020204030204" pitchFamily="34" charset="0"/>
                <a:sym typeface="Helvetica"/>
              </a:rPr>
              <a:t> </a:t>
            </a:r>
            <a:r>
              <a:rPr sz="1100" dirty="0" err="1">
                <a:solidFill>
                  <a:srgbClr val="838383"/>
                </a:solidFill>
                <a:latin typeface="Calibri" panose="020F0502020204030204" pitchFamily="34" charset="0"/>
                <a:ea typeface="Helvetica"/>
                <a:cs typeface="Calibri" panose="020F0502020204030204" pitchFamily="34" charset="0"/>
                <a:sym typeface="Helvetica"/>
              </a:rPr>
              <a:t>vehicula</a:t>
            </a:r>
            <a:r>
              <a:rPr sz="1100" dirty="0">
                <a:solidFill>
                  <a:srgbClr val="838383"/>
                </a:solidFill>
                <a:latin typeface="Calibri" panose="020F0502020204030204" pitchFamily="34" charset="0"/>
                <a:ea typeface="Helvetica"/>
                <a:cs typeface="Calibri" panose="020F0502020204030204" pitchFamily="34" charset="0"/>
                <a:sym typeface="Helvetica"/>
              </a:rPr>
              <a:t> ligula </a:t>
            </a:r>
            <a:r>
              <a:rPr sz="1100" dirty="0" err="1">
                <a:solidFill>
                  <a:srgbClr val="838383"/>
                </a:solidFill>
                <a:latin typeface="Calibri" panose="020F0502020204030204" pitchFamily="34" charset="0"/>
                <a:ea typeface="Helvetica"/>
                <a:cs typeface="Calibri" panose="020F0502020204030204" pitchFamily="34" charset="0"/>
                <a:sym typeface="Helvetica"/>
              </a:rPr>
              <a:t>ut</a:t>
            </a:r>
            <a:r>
              <a:rPr sz="1100" dirty="0">
                <a:solidFill>
                  <a:srgbClr val="838383"/>
                </a:solidFill>
                <a:latin typeface="Calibri" panose="020F0502020204030204" pitchFamily="34" charset="0"/>
                <a:ea typeface="Helvetica"/>
                <a:cs typeface="Calibri" panose="020F0502020204030204" pitchFamily="34" charset="0"/>
                <a:sym typeface="Helvetica"/>
              </a:rPr>
              <a:t> </a:t>
            </a:r>
            <a:r>
              <a:rPr sz="1100" dirty="0" err="1">
                <a:solidFill>
                  <a:srgbClr val="838383"/>
                </a:solidFill>
                <a:latin typeface="Calibri" panose="020F0502020204030204" pitchFamily="34" charset="0"/>
                <a:ea typeface="Helvetica"/>
                <a:cs typeface="Calibri" panose="020F0502020204030204" pitchFamily="34" charset="0"/>
                <a:sym typeface="Helvetica"/>
              </a:rPr>
              <a:t>faucibus</a:t>
            </a:r>
            <a:r>
              <a:rPr sz="1100" dirty="0">
                <a:solidFill>
                  <a:srgbClr val="838383"/>
                </a:solidFill>
                <a:latin typeface="Calibri" panose="020F0502020204030204" pitchFamily="34" charset="0"/>
                <a:ea typeface="Helvetica"/>
                <a:cs typeface="Calibri" panose="020F0502020204030204" pitchFamily="34" charset="0"/>
                <a:sym typeface="Helvetica"/>
              </a:rPr>
              <a:t>. </a:t>
            </a:r>
            <a:r>
              <a:rPr sz="1100" dirty="0" err="1">
                <a:solidFill>
                  <a:srgbClr val="838383"/>
                </a:solidFill>
                <a:latin typeface="Calibri" panose="020F0502020204030204" pitchFamily="34" charset="0"/>
                <a:ea typeface="Helvetica"/>
                <a:cs typeface="Calibri" panose="020F0502020204030204" pitchFamily="34" charset="0"/>
                <a:sym typeface="Helvetica"/>
              </a:rPr>
              <a:t>Curabitur</a:t>
            </a:r>
            <a:r>
              <a:rPr sz="1100" dirty="0">
                <a:solidFill>
                  <a:srgbClr val="838383"/>
                </a:solidFill>
                <a:latin typeface="Calibri" panose="020F0502020204030204" pitchFamily="34" charset="0"/>
                <a:ea typeface="Helvetica"/>
                <a:cs typeface="Calibri" panose="020F0502020204030204" pitchFamily="34" charset="0"/>
                <a:sym typeface="Helvetica"/>
              </a:rPr>
              <a:t> </a:t>
            </a:r>
            <a:r>
              <a:rPr sz="1100" dirty="0" err="1">
                <a:solidFill>
                  <a:srgbClr val="838383"/>
                </a:solidFill>
                <a:latin typeface="Calibri" panose="020F0502020204030204" pitchFamily="34" charset="0"/>
                <a:ea typeface="Helvetica"/>
                <a:cs typeface="Calibri" panose="020F0502020204030204" pitchFamily="34" charset="0"/>
                <a:sym typeface="Helvetica"/>
              </a:rPr>
              <a:t>vestibulum</a:t>
            </a:r>
            <a:r>
              <a:rPr sz="1100" dirty="0">
                <a:solidFill>
                  <a:srgbClr val="838383"/>
                </a:solidFill>
                <a:latin typeface="Calibri" panose="020F0502020204030204" pitchFamily="34" charset="0"/>
                <a:ea typeface="Helvetica"/>
                <a:cs typeface="Calibri" panose="020F0502020204030204" pitchFamily="34" charset="0"/>
                <a:sym typeface="Helvetica"/>
              </a:rPr>
              <a:t> </a:t>
            </a:r>
            <a:r>
              <a:rPr sz="1100" dirty="0" err="1">
                <a:solidFill>
                  <a:srgbClr val="838383"/>
                </a:solidFill>
                <a:latin typeface="Calibri" panose="020F0502020204030204" pitchFamily="34" charset="0"/>
                <a:ea typeface="Helvetica"/>
                <a:cs typeface="Calibri" panose="020F0502020204030204" pitchFamily="34" charset="0"/>
                <a:sym typeface="Helvetica"/>
              </a:rPr>
              <a:t>consequat</a:t>
            </a:r>
            <a:r>
              <a:rPr sz="1100" dirty="0">
                <a:solidFill>
                  <a:srgbClr val="838383"/>
                </a:solidFill>
                <a:latin typeface="Calibri" panose="020F0502020204030204" pitchFamily="34" charset="0"/>
                <a:ea typeface="Helvetica"/>
                <a:cs typeface="Calibri" panose="020F0502020204030204" pitchFamily="34" charset="0"/>
                <a:sym typeface="Helvetica"/>
              </a:rPr>
              <a:t> </a:t>
            </a:r>
            <a:r>
              <a:rPr sz="1100" dirty="0" err="1">
                <a:solidFill>
                  <a:srgbClr val="838383"/>
                </a:solidFill>
                <a:latin typeface="Calibri" panose="020F0502020204030204" pitchFamily="34" charset="0"/>
                <a:ea typeface="Helvetica"/>
                <a:cs typeface="Calibri" panose="020F0502020204030204" pitchFamily="34" charset="0"/>
                <a:sym typeface="Helvetica"/>
              </a:rPr>
              <a:t>urna</a:t>
            </a:r>
            <a:r>
              <a:rPr sz="1100" dirty="0">
                <a:solidFill>
                  <a:srgbClr val="838383"/>
                </a:solidFill>
                <a:latin typeface="Calibri" panose="020F0502020204030204" pitchFamily="34" charset="0"/>
                <a:ea typeface="Helvetica"/>
                <a:cs typeface="Calibri" panose="020F0502020204030204" pitchFamily="34" charset="0"/>
                <a:sym typeface="Helvetica"/>
              </a:rPr>
              <a:t> et </a:t>
            </a:r>
            <a:r>
              <a:rPr sz="1100" dirty="0" err="1">
                <a:solidFill>
                  <a:srgbClr val="838383"/>
                </a:solidFill>
                <a:latin typeface="Calibri" panose="020F0502020204030204" pitchFamily="34" charset="0"/>
                <a:ea typeface="Helvetica"/>
                <a:cs typeface="Calibri" panose="020F0502020204030204" pitchFamily="34" charset="0"/>
                <a:sym typeface="Helvetica"/>
              </a:rPr>
              <a:t>vehicula</a:t>
            </a:r>
            <a:r>
              <a:rPr sz="1100" dirty="0">
                <a:solidFill>
                  <a:srgbClr val="838383"/>
                </a:solidFill>
                <a:latin typeface="Calibri" panose="020F0502020204030204" pitchFamily="34" charset="0"/>
                <a:ea typeface="Helvetica"/>
                <a:cs typeface="Calibri" panose="020F0502020204030204" pitchFamily="34" charset="0"/>
                <a:sym typeface="Helvetica"/>
              </a:rPr>
              <a:t>. </a:t>
            </a:r>
            <a:r>
              <a:rPr sz="1100" dirty="0" err="1">
                <a:solidFill>
                  <a:srgbClr val="838383"/>
                </a:solidFill>
                <a:latin typeface="Calibri" panose="020F0502020204030204" pitchFamily="34" charset="0"/>
                <a:ea typeface="Helvetica"/>
                <a:cs typeface="Calibri" panose="020F0502020204030204" pitchFamily="34" charset="0"/>
                <a:sym typeface="Helvetica"/>
              </a:rPr>
              <a:t>Suspendisse</a:t>
            </a:r>
            <a:r>
              <a:rPr sz="1100" dirty="0">
                <a:solidFill>
                  <a:srgbClr val="838383"/>
                </a:solidFill>
                <a:latin typeface="Calibri" panose="020F0502020204030204" pitchFamily="34" charset="0"/>
                <a:ea typeface="Helvetica"/>
                <a:cs typeface="Calibri" panose="020F0502020204030204" pitchFamily="34" charset="0"/>
                <a:sym typeface="Helvetica"/>
              </a:rPr>
              <a:t> </a:t>
            </a:r>
            <a:r>
              <a:rPr sz="1100" dirty="0" err="1">
                <a:solidFill>
                  <a:srgbClr val="838383"/>
                </a:solidFill>
                <a:latin typeface="Calibri" panose="020F0502020204030204" pitchFamily="34" charset="0"/>
                <a:ea typeface="Helvetica"/>
                <a:cs typeface="Calibri" panose="020F0502020204030204" pitchFamily="34" charset="0"/>
                <a:sym typeface="Helvetica"/>
              </a:rPr>
              <a:t>feugiat</a:t>
            </a:r>
            <a:r>
              <a:rPr sz="1100" dirty="0">
                <a:solidFill>
                  <a:srgbClr val="838383"/>
                </a:solidFill>
                <a:latin typeface="Calibri" panose="020F0502020204030204" pitchFamily="34" charset="0"/>
                <a:ea typeface="Helvetica"/>
                <a:cs typeface="Calibri" panose="020F0502020204030204" pitchFamily="34" charset="0"/>
                <a:sym typeface="Helvetica"/>
              </a:rPr>
              <a:t> </a:t>
            </a:r>
            <a:r>
              <a:rPr sz="1100" dirty="0" err="1">
                <a:solidFill>
                  <a:srgbClr val="838383"/>
                </a:solidFill>
                <a:latin typeface="Calibri" panose="020F0502020204030204" pitchFamily="34" charset="0"/>
                <a:ea typeface="Helvetica"/>
                <a:cs typeface="Calibri" panose="020F0502020204030204" pitchFamily="34" charset="0"/>
                <a:sym typeface="Helvetica"/>
              </a:rPr>
              <a:t>biben</a:t>
            </a:r>
            <a:r>
              <a:rPr sz="1100" dirty="0">
                <a:solidFill>
                  <a:srgbClr val="838383"/>
                </a:solidFill>
                <a:latin typeface="Calibri" panose="020F0502020204030204" pitchFamily="34" charset="0"/>
                <a:ea typeface="Helvetica"/>
                <a:cs typeface="Calibri" panose="020F0502020204030204" pitchFamily="34" charset="0"/>
                <a:sym typeface="Helvetica"/>
              </a:rPr>
              <a:t>- </a:t>
            </a:r>
            <a:r>
              <a:rPr sz="1100" dirty="0" err="1">
                <a:solidFill>
                  <a:srgbClr val="838383"/>
                </a:solidFill>
                <a:latin typeface="Calibri" panose="020F0502020204030204" pitchFamily="34" charset="0"/>
                <a:ea typeface="Helvetica"/>
                <a:cs typeface="Calibri" panose="020F0502020204030204" pitchFamily="34" charset="0"/>
                <a:sym typeface="Helvetica"/>
              </a:rPr>
              <a:t>dum</a:t>
            </a:r>
            <a:r>
              <a:rPr sz="1100" dirty="0">
                <a:solidFill>
                  <a:srgbClr val="838383"/>
                </a:solidFill>
                <a:latin typeface="Calibri" panose="020F0502020204030204" pitchFamily="34" charset="0"/>
                <a:ea typeface="Helvetica"/>
                <a:cs typeface="Calibri" panose="020F0502020204030204" pitchFamily="34" charset="0"/>
                <a:sym typeface="Helvetica"/>
              </a:rPr>
              <a:t> </a:t>
            </a:r>
            <a:r>
              <a:rPr sz="1100" dirty="0" err="1">
                <a:solidFill>
                  <a:srgbClr val="838383"/>
                </a:solidFill>
                <a:latin typeface="Calibri" panose="020F0502020204030204" pitchFamily="34" charset="0"/>
                <a:ea typeface="Helvetica"/>
                <a:cs typeface="Calibri" panose="020F0502020204030204" pitchFamily="34" charset="0"/>
                <a:sym typeface="Helvetica"/>
              </a:rPr>
              <a:t>egestas</a:t>
            </a:r>
            <a:r>
              <a:rPr sz="1100" dirty="0">
                <a:solidFill>
                  <a:srgbClr val="838383"/>
                </a:solidFill>
                <a:latin typeface="Calibri" panose="020F0502020204030204" pitchFamily="34" charset="0"/>
                <a:ea typeface="Helvetica"/>
                <a:cs typeface="Calibri" panose="020F0502020204030204" pitchFamily="34" charset="0"/>
                <a:sym typeface="Helvetica"/>
              </a:rPr>
              <a:t>. </a:t>
            </a:r>
            <a:r>
              <a:rPr sz="1100" dirty="0" err="1">
                <a:solidFill>
                  <a:srgbClr val="838383"/>
                </a:solidFill>
                <a:latin typeface="Calibri" panose="020F0502020204030204" pitchFamily="34" charset="0"/>
                <a:ea typeface="Helvetica"/>
                <a:cs typeface="Calibri" panose="020F0502020204030204" pitchFamily="34" charset="0"/>
                <a:sym typeface="Helvetica"/>
              </a:rPr>
              <a:t>Sed</a:t>
            </a:r>
            <a:r>
              <a:rPr sz="1100" dirty="0">
                <a:solidFill>
                  <a:srgbClr val="838383"/>
                </a:solidFill>
                <a:latin typeface="Calibri" panose="020F0502020204030204" pitchFamily="34" charset="0"/>
                <a:ea typeface="Helvetica"/>
                <a:cs typeface="Calibri" panose="020F0502020204030204" pitchFamily="34" charset="0"/>
                <a:sym typeface="Helvetica"/>
              </a:rPr>
              <a:t> </a:t>
            </a:r>
            <a:r>
              <a:rPr sz="1100" dirty="0" err="1">
                <a:solidFill>
                  <a:srgbClr val="838383"/>
                </a:solidFill>
                <a:latin typeface="Calibri" panose="020F0502020204030204" pitchFamily="34" charset="0"/>
                <a:ea typeface="Helvetica"/>
                <a:cs typeface="Calibri" panose="020F0502020204030204" pitchFamily="34" charset="0"/>
                <a:sym typeface="Helvetica"/>
              </a:rPr>
              <a:t>bibendum</a:t>
            </a:r>
            <a:r>
              <a:rPr sz="1100" dirty="0">
                <a:solidFill>
                  <a:srgbClr val="838383"/>
                </a:solidFill>
                <a:latin typeface="Calibri" panose="020F0502020204030204" pitchFamily="34" charset="0"/>
                <a:ea typeface="Helvetica"/>
                <a:cs typeface="Calibri" panose="020F0502020204030204" pitchFamily="34" charset="0"/>
                <a:sym typeface="Helvetica"/>
              </a:rPr>
              <a:t> </a:t>
            </a:r>
            <a:r>
              <a:rPr sz="1100" dirty="0" err="1">
                <a:solidFill>
                  <a:srgbClr val="838383"/>
                </a:solidFill>
                <a:latin typeface="Calibri" panose="020F0502020204030204" pitchFamily="34" charset="0"/>
                <a:ea typeface="Helvetica"/>
                <a:cs typeface="Calibri" panose="020F0502020204030204" pitchFamily="34" charset="0"/>
                <a:sym typeface="Helvetica"/>
              </a:rPr>
              <a:t>urna</a:t>
            </a:r>
            <a:r>
              <a:rPr sz="1100" dirty="0">
                <a:solidFill>
                  <a:srgbClr val="838383"/>
                </a:solidFill>
                <a:latin typeface="Calibri" panose="020F0502020204030204" pitchFamily="34" charset="0"/>
                <a:ea typeface="Helvetica"/>
                <a:cs typeface="Calibri" panose="020F0502020204030204" pitchFamily="34" charset="0"/>
                <a:sym typeface="Helvetica"/>
              </a:rPr>
              <a:t> id </a:t>
            </a:r>
            <a:r>
              <a:rPr sz="1100" dirty="0" err="1">
                <a:solidFill>
                  <a:srgbClr val="838383"/>
                </a:solidFill>
                <a:latin typeface="Calibri" panose="020F0502020204030204" pitchFamily="34" charset="0"/>
                <a:ea typeface="Helvetica"/>
                <a:cs typeface="Calibri" panose="020F0502020204030204" pitchFamily="34" charset="0"/>
                <a:sym typeface="Helvetica"/>
              </a:rPr>
              <a:t>sem</a:t>
            </a:r>
            <a:r>
              <a:rPr sz="1100" dirty="0">
                <a:solidFill>
                  <a:srgbClr val="838383"/>
                </a:solidFill>
                <a:latin typeface="Calibri" panose="020F0502020204030204" pitchFamily="34" charset="0"/>
                <a:ea typeface="Helvetica"/>
                <a:cs typeface="Calibri" panose="020F0502020204030204" pitchFamily="34" charset="0"/>
                <a:sym typeface="Helvetica"/>
              </a:rPr>
              <a:t> </a:t>
            </a:r>
            <a:r>
              <a:rPr sz="1100" dirty="0" err="1">
                <a:solidFill>
                  <a:srgbClr val="838383"/>
                </a:solidFill>
                <a:latin typeface="Calibri" panose="020F0502020204030204" pitchFamily="34" charset="0"/>
                <a:ea typeface="Helvetica"/>
                <a:cs typeface="Calibri" panose="020F0502020204030204" pitchFamily="34" charset="0"/>
                <a:sym typeface="Helvetica"/>
              </a:rPr>
              <a:t>tincidunt</a:t>
            </a:r>
            <a:r>
              <a:rPr sz="1100" dirty="0">
                <a:solidFill>
                  <a:srgbClr val="838383"/>
                </a:solidFill>
                <a:latin typeface="Calibri" panose="020F0502020204030204" pitchFamily="34" charset="0"/>
                <a:ea typeface="Helvetica"/>
                <a:cs typeface="Calibri" panose="020F0502020204030204" pitchFamily="34" charset="0"/>
                <a:sym typeface="Helvetica"/>
              </a:rPr>
              <a:t> </a:t>
            </a:r>
            <a:r>
              <a:rPr sz="1100" dirty="0" err="1">
                <a:solidFill>
                  <a:srgbClr val="838383"/>
                </a:solidFill>
                <a:latin typeface="Calibri" panose="020F0502020204030204" pitchFamily="34" charset="0"/>
                <a:ea typeface="Helvetica"/>
                <a:cs typeface="Calibri" panose="020F0502020204030204" pitchFamily="34" charset="0"/>
                <a:sym typeface="Helvetica"/>
              </a:rPr>
              <a:t>commodoat</a:t>
            </a:r>
            <a:r>
              <a:rPr sz="1100" dirty="0">
                <a:solidFill>
                  <a:srgbClr val="838383"/>
                </a:solidFill>
                <a:latin typeface="Calibri" panose="020F0502020204030204" pitchFamily="34" charset="0"/>
                <a:ea typeface="Helvetica"/>
                <a:cs typeface="Calibri" panose="020F0502020204030204" pitchFamily="34" charset="0"/>
                <a:sym typeface="Helvetica"/>
              </a:rPr>
              <a:t> dictum </a:t>
            </a:r>
            <a:r>
              <a:rPr sz="1100" dirty="0" err="1">
                <a:solidFill>
                  <a:srgbClr val="838383"/>
                </a:solidFill>
                <a:latin typeface="Calibri" panose="020F0502020204030204" pitchFamily="34" charset="0"/>
                <a:ea typeface="Helvetica"/>
                <a:cs typeface="Calibri" panose="020F0502020204030204" pitchFamily="34" charset="0"/>
                <a:sym typeface="Helvetica"/>
              </a:rPr>
              <a:t>lectus</a:t>
            </a:r>
            <a:r>
              <a:rPr sz="1100" dirty="0">
                <a:solidFill>
                  <a:srgbClr val="838383"/>
                </a:solidFill>
                <a:latin typeface="Calibri" panose="020F0502020204030204" pitchFamily="34" charset="0"/>
                <a:ea typeface="Helvetica"/>
                <a:cs typeface="Calibri" panose="020F0502020204030204" pitchFamily="34" charset="0"/>
                <a:sym typeface="Helvetica"/>
              </a:rPr>
              <a:t>. </a:t>
            </a:r>
            <a:r>
              <a:rPr sz="1100" dirty="0" err="1">
                <a:solidFill>
                  <a:srgbClr val="838383"/>
                </a:solidFill>
                <a:latin typeface="Calibri" panose="020F0502020204030204" pitchFamily="34" charset="0"/>
                <a:ea typeface="Helvetica"/>
                <a:cs typeface="Calibri" panose="020F0502020204030204" pitchFamily="34" charset="0"/>
                <a:sym typeface="Helvetica"/>
              </a:rPr>
              <a:t>Fusce</a:t>
            </a:r>
            <a:r>
              <a:rPr sz="1100" dirty="0">
                <a:solidFill>
                  <a:srgbClr val="838383"/>
                </a:solidFill>
                <a:latin typeface="Calibri" panose="020F0502020204030204" pitchFamily="34" charset="0"/>
                <a:ea typeface="Helvetica"/>
                <a:cs typeface="Calibri" panose="020F0502020204030204" pitchFamily="34" charset="0"/>
                <a:sym typeface="Helvetica"/>
              </a:rPr>
              <a:t> </a:t>
            </a:r>
            <a:r>
              <a:rPr sz="1100" dirty="0" err="1">
                <a:solidFill>
                  <a:srgbClr val="838383"/>
                </a:solidFill>
                <a:latin typeface="Calibri" panose="020F0502020204030204" pitchFamily="34" charset="0"/>
                <a:ea typeface="Helvetica"/>
                <a:cs typeface="Calibri" panose="020F0502020204030204" pitchFamily="34" charset="0"/>
                <a:sym typeface="Helvetica"/>
              </a:rPr>
              <a:t>felis</a:t>
            </a:r>
            <a:r>
              <a:rPr sz="1100" dirty="0">
                <a:solidFill>
                  <a:srgbClr val="838383"/>
                </a:solidFill>
                <a:latin typeface="Calibri" panose="020F0502020204030204" pitchFamily="34" charset="0"/>
                <a:ea typeface="Helvetica"/>
                <a:cs typeface="Calibri" panose="020F0502020204030204" pitchFamily="34" charset="0"/>
                <a:sym typeface="Helvetica"/>
              </a:rPr>
              <a:t> </a:t>
            </a:r>
            <a:r>
              <a:rPr sz="1100" dirty="0" err="1">
                <a:solidFill>
                  <a:srgbClr val="838383"/>
                </a:solidFill>
                <a:latin typeface="Calibri" panose="020F0502020204030204" pitchFamily="34" charset="0"/>
                <a:ea typeface="Helvetica"/>
                <a:cs typeface="Calibri" panose="020F0502020204030204" pitchFamily="34" charset="0"/>
                <a:sym typeface="Helvetica"/>
              </a:rPr>
              <a:t>tellus</a:t>
            </a:r>
            <a:r>
              <a:rPr sz="1100" dirty="0">
                <a:solidFill>
                  <a:srgbClr val="838383"/>
                </a:solidFill>
                <a:latin typeface="Calibri" panose="020F0502020204030204" pitchFamily="34" charset="0"/>
                <a:ea typeface="Helvetica"/>
                <a:cs typeface="Calibri" panose="020F0502020204030204" pitchFamily="34" charset="0"/>
                <a:sym typeface="Helvetica"/>
              </a:rPr>
              <a:t>, </a:t>
            </a:r>
            <a:r>
              <a:rPr sz="1100" dirty="0" err="1">
                <a:solidFill>
                  <a:srgbClr val="838383"/>
                </a:solidFill>
                <a:latin typeface="Calibri" panose="020F0502020204030204" pitchFamily="34" charset="0"/>
                <a:ea typeface="Helvetica"/>
                <a:cs typeface="Calibri" panose="020F0502020204030204" pitchFamily="34" charset="0"/>
                <a:sym typeface="Helvetica"/>
              </a:rPr>
              <a:t>volutpat</a:t>
            </a:r>
            <a:r>
              <a:rPr sz="1100" dirty="0">
                <a:solidFill>
                  <a:srgbClr val="838383"/>
                </a:solidFill>
                <a:latin typeface="Calibri" panose="020F0502020204030204" pitchFamily="34" charset="0"/>
                <a:ea typeface="Helvetica"/>
                <a:cs typeface="Calibri" panose="020F0502020204030204" pitchFamily="34" charset="0"/>
                <a:sym typeface="Helvetica"/>
              </a:rPr>
              <a:t> </a:t>
            </a:r>
            <a:r>
              <a:rPr sz="1100" dirty="0" err="1">
                <a:solidFill>
                  <a:srgbClr val="838383"/>
                </a:solidFill>
                <a:latin typeface="Calibri" panose="020F0502020204030204" pitchFamily="34" charset="0"/>
                <a:ea typeface="Helvetica"/>
                <a:cs typeface="Calibri" panose="020F0502020204030204" pitchFamily="34" charset="0"/>
                <a:sym typeface="Helvetica"/>
              </a:rPr>
              <a:t>quis</a:t>
            </a:r>
            <a:r>
              <a:rPr sz="1100" dirty="0">
                <a:solidFill>
                  <a:srgbClr val="838383"/>
                </a:solidFill>
                <a:latin typeface="Calibri" panose="020F0502020204030204" pitchFamily="34" charset="0"/>
                <a:ea typeface="Helvetica"/>
                <a:cs typeface="Calibri" panose="020F0502020204030204" pitchFamily="34" charset="0"/>
                <a:sym typeface="Helvetica"/>
              </a:rPr>
              <a:t> </a:t>
            </a:r>
            <a:r>
              <a:rPr sz="1100" dirty="0" err="1">
                <a:solidFill>
                  <a:srgbClr val="838383"/>
                </a:solidFill>
                <a:latin typeface="Calibri" panose="020F0502020204030204" pitchFamily="34" charset="0"/>
                <a:ea typeface="Helvetica"/>
                <a:cs typeface="Calibri" panose="020F0502020204030204" pitchFamily="34" charset="0"/>
                <a:sym typeface="Helvetica"/>
              </a:rPr>
              <a:t>venenatis</a:t>
            </a:r>
            <a:r>
              <a:rPr sz="1100" dirty="0">
                <a:solidFill>
                  <a:srgbClr val="838383"/>
                </a:solidFill>
                <a:latin typeface="Calibri" panose="020F0502020204030204" pitchFamily="34" charset="0"/>
                <a:ea typeface="Helvetica"/>
                <a:cs typeface="Calibri" panose="020F0502020204030204" pitchFamily="34" charset="0"/>
                <a:sym typeface="Helvetica"/>
              </a:rPr>
              <a:t> non, </a:t>
            </a:r>
            <a:r>
              <a:rPr sz="1100" dirty="0" err="1">
                <a:solidFill>
                  <a:srgbClr val="838383"/>
                </a:solidFill>
                <a:latin typeface="Calibri" panose="020F0502020204030204" pitchFamily="34" charset="0"/>
                <a:ea typeface="Helvetica"/>
                <a:cs typeface="Calibri" panose="020F0502020204030204" pitchFamily="34" charset="0"/>
                <a:sym typeface="Helvetica"/>
              </a:rPr>
              <a:t>adipiscing</a:t>
            </a:r>
            <a:r>
              <a:rPr sz="1100" dirty="0">
                <a:solidFill>
                  <a:srgbClr val="838383"/>
                </a:solidFill>
                <a:latin typeface="Calibri" panose="020F0502020204030204" pitchFamily="34" charset="0"/>
                <a:ea typeface="Helvetica"/>
                <a:cs typeface="Calibri" panose="020F0502020204030204" pitchFamily="34" charset="0"/>
                <a:sym typeface="Helvetica"/>
              </a:rPr>
              <a:t> </a:t>
            </a:r>
            <a:r>
              <a:rPr sz="1100" dirty="0" err="1">
                <a:solidFill>
                  <a:srgbClr val="838383"/>
                </a:solidFill>
                <a:latin typeface="Calibri" panose="020F0502020204030204" pitchFamily="34" charset="0"/>
                <a:ea typeface="Helvetica"/>
                <a:cs typeface="Calibri" panose="020F0502020204030204" pitchFamily="34" charset="0"/>
                <a:sym typeface="Helvetica"/>
              </a:rPr>
              <a:t>quis</a:t>
            </a:r>
            <a:r>
              <a:rPr sz="1100" dirty="0">
                <a:solidFill>
                  <a:srgbClr val="838383"/>
                </a:solidFill>
                <a:latin typeface="Calibri" panose="020F0502020204030204" pitchFamily="34" charset="0"/>
                <a:ea typeface="Helvetica"/>
                <a:cs typeface="Calibri" panose="020F0502020204030204" pitchFamily="34" charset="0"/>
                <a:sym typeface="Helvetica"/>
              </a:rPr>
              <a:t> </a:t>
            </a:r>
            <a:r>
              <a:rPr sz="1100" dirty="0" err="1">
                <a:solidFill>
                  <a:srgbClr val="838383"/>
                </a:solidFill>
                <a:latin typeface="Calibri" panose="020F0502020204030204" pitchFamily="34" charset="0"/>
                <a:ea typeface="Helvetica"/>
                <a:cs typeface="Calibri" panose="020F0502020204030204" pitchFamily="34" charset="0"/>
                <a:sym typeface="Helvetica"/>
              </a:rPr>
              <a:t>orci</a:t>
            </a:r>
            <a:r>
              <a:rPr sz="1100" dirty="0">
                <a:solidFill>
                  <a:srgbClr val="838383"/>
                </a:solidFill>
                <a:latin typeface="Calibri" panose="020F0502020204030204" pitchFamily="34" charset="0"/>
                <a:ea typeface="Helvetica"/>
                <a:cs typeface="Calibri" panose="020F0502020204030204" pitchFamily="34" charset="0"/>
                <a:sym typeface="Helvetica"/>
              </a:rPr>
              <a:t>. Integer </a:t>
            </a:r>
            <a:r>
              <a:rPr sz="1100" dirty="0" err="1">
                <a:solidFill>
                  <a:srgbClr val="838383"/>
                </a:solidFill>
                <a:latin typeface="Calibri" panose="020F0502020204030204" pitchFamily="34" charset="0"/>
                <a:ea typeface="Helvetica"/>
                <a:cs typeface="Calibri" panose="020F0502020204030204" pitchFamily="34" charset="0"/>
                <a:sym typeface="Helvetica"/>
              </a:rPr>
              <a:t>condimentum</a:t>
            </a:r>
            <a:r>
              <a:rPr sz="1100" dirty="0">
                <a:solidFill>
                  <a:srgbClr val="838383"/>
                </a:solidFill>
                <a:latin typeface="Calibri" panose="020F0502020204030204" pitchFamily="34" charset="0"/>
                <a:ea typeface="Helvetica"/>
                <a:cs typeface="Calibri" panose="020F0502020204030204" pitchFamily="34" charset="0"/>
                <a:sym typeface="Helvetica"/>
              </a:rPr>
              <a:t> </a:t>
            </a:r>
            <a:r>
              <a:rPr sz="1100" dirty="0" err="1">
                <a:solidFill>
                  <a:srgbClr val="838383"/>
                </a:solidFill>
                <a:latin typeface="Calibri" panose="020F0502020204030204" pitchFamily="34" charset="0"/>
                <a:ea typeface="Helvetica"/>
                <a:cs typeface="Calibri" panose="020F0502020204030204" pitchFamily="34" charset="0"/>
                <a:sym typeface="Helvetica"/>
              </a:rPr>
              <a:t>leo</a:t>
            </a:r>
            <a:r>
              <a:rPr sz="1100" dirty="0">
                <a:solidFill>
                  <a:srgbClr val="838383"/>
                </a:solidFill>
                <a:latin typeface="Calibri" panose="020F0502020204030204" pitchFamily="34" charset="0"/>
                <a:ea typeface="Helvetica"/>
                <a:cs typeface="Calibri" panose="020F0502020204030204" pitchFamily="34" charset="0"/>
                <a:sym typeface="Helvetica"/>
              </a:rPr>
              <a:t> </a:t>
            </a:r>
            <a:r>
              <a:rPr sz="1100" dirty="0" err="1">
                <a:solidFill>
                  <a:srgbClr val="838383"/>
                </a:solidFill>
                <a:latin typeface="Calibri" panose="020F0502020204030204" pitchFamily="34" charset="0"/>
                <a:ea typeface="Helvetica"/>
                <a:cs typeface="Calibri" panose="020F0502020204030204" pitchFamily="34" charset="0"/>
                <a:sym typeface="Helvetica"/>
              </a:rPr>
              <a:t>ut</a:t>
            </a:r>
            <a:r>
              <a:rPr sz="1100" dirty="0">
                <a:solidFill>
                  <a:srgbClr val="838383"/>
                </a:solidFill>
                <a:latin typeface="Calibri" panose="020F0502020204030204" pitchFamily="34" charset="0"/>
                <a:ea typeface="Helvetica"/>
                <a:cs typeface="Calibri" panose="020F0502020204030204" pitchFamily="34" charset="0"/>
                <a:sym typeface="Helvetica"/>
              </a:rPr>
              <a:t> </a:t>
            </a:r>
            <a:r>
              <a:rPr sz="1100" dirty="0" err="1">
                <a:solidFill>
                  <a:srgbClr val="838383"/>
                </a:solidFill>
                <a:latin typeface="Calibri" panose="020F0502020204030204" pitchFamily="34" charset="0"/>
                <a:ea typeface="Helvetica"/>
                <a:cs typeface="Calibri" panose="020F0502020204030204" pitchFamily="34" charset="0"/>
                <a:sym typeface="Helvetica"/>
              </a:rPr>
              <a:t>erat</a:t>
            </a:r>
            <a:r>
              <a:rPr sz="1100" dirty="0">
                <a:solidFill>
                  <a:srgbClr val="838383"/>
                </a:solidFill>
                <a:latin typeface="Calibri" panose="020F0502020204030204" pitchFamily="34" charset="0"/>
                <a:ea typeface="Helvetica"/>
                <a:cs typeface="Calibri" panose="020F0502020204030204" pitchFamily="34" charset="0"/>
                <a:sym typeface="Helvetica"/>
              </a:rPr>
              <a:t> </a:t>
            </a:r>
            <a:r>
              <a:rPr sz="1100" dirty="0" err="1">
                <a:solidFill>
                  <a:srgbClr val="838383"/>
                </a:solidFill>
                <a:latin typeface="Calibri" panose="020F0502020204030204" pitchFamily="34" charset="0"/>
                <a:ea typeface="Helvetica"/>
                <a:cs typeface="Calibri" panose="020F0502020204030204" pitchFamily="34" charset="0"/>
                <a:sym typeface="Helvetica"/>
              </a:rPr>
              <a:t>ultrices</a:t>
            </a:r>
            <a:r>
              <a:rPr sz="1100" dirty="0">
                <a:solidFill>
                  <a:srgbClr val="838383"/>
                </a:solidFill>
                <a:latin typeface="Calibri" panose="020F0502020204030204" pitchFamily="34" charset="0"/>
                <a:ea typeface="Helvetica"/>
                <a:cs typeface="Calibri" panose="020F0502020204030204" pitchFamily="34" charset="0"/>
                <a:sym typeface="Helvetica"/>
              </a:rPr>
              <a:t> </a:t>
            </a:r>
            <a:r>
              <a:rPr sz="1100" dirty="0" err="1">
                <a:solidFill>
                  <a:srgbClr val="838383"/>
                </a:solidFill>
                <a:latin typeface="Calibri" panose="020F0502020204030204" pitchFamily="34" charset="0"/>
                <a:ea typeface="Helvetica"/>
                <a:cs typeface="Calibri" panose="020F0502020204030204" pitchFamily="34" charset="0"/>
                <a:sym typeface="Helvetica"/>
              </a:rPr>
              <a:t>mollis</a:t>
            </a:r>
            <a:r>
              <a:rPr sz="1100" dirty="0">
                <a:solidFill>
                  <a:srgbClr val="838383"/>
                </a:solidFill>
                <a:latin typeface="Calibri" panose="020F0502020204030204" pitchFamily="34" charset="0"/>
                <a:ea typeface="Helvetica"/>
                <a:cs typeface="Calibri" panose="020F0502020204030204" pitchFamily="34" charset="0"/>
                <a:sym typeface="Helvetica"/>
              </a:rPr>
              <a:t>. </a:t>
            </a:r>
            <a:r>
              <a:rPr sz="1100" dirty="0" err="1">
                <a:solidFill>
                  <a:srgbClr val="838383"/>
                </a:solidFill>
                <a:latin typeface="Calibri" panose="020F0502020204030204" pitchFamily="34" charset="0"/>
                <a:ea typeface="Helvetica"/>
                <a:cs typeface="Calibri" panose="020F0502020204030204" pitchFamily="34" charset="0"/>
                <a:sym typeface="Helvetica"/>
              </a:rPr>
              <a:t>Nunc</a:t>
            </a:r>
            <a:r>
              <a:rPr sz="1100" dirty="0">
                <a:solidFill>
                  <a:srgbClr val="838383"/>
                </a:solidFill>
                <a:latin typeface="Calibri" panose="020F0502020204030204" pitchFamily="34" charset="0"/>
                <a:ea typeface="Helvetica"/>
                <a:cs typeface="Calibri" panose="020F0502020204030204" pitchFamily="34" charset="0"/>
                <a:sym typeface="Helvetica"/>
              </a:rPr>
              <a:t> </a:t>
            </a:r>
            <a:r>
              <a:rPr sz="1100" dirty="0" err="1">
                <a:solidFill>
                  <a:srgbClr val="838383"/>
                </a:solidFill>
                <a:latin typeface="Calibri" panose="020F0502020204030204" pitchFamily="34" charset="0"/>
                <a:ea typeface="Helvetica"/>
                <a:cs typeface="Calibri" panose="020F0502020204030204" pitchFamily="34" charset="0"/>
                <a:sym typeface="Helvetica"/>
              </a:rPr>
              <a:t>ut</a:t>
            </a:r>
            <a:r>
              <a:rPr sz="1100" dirty="0">
                <a:solidFill>
                  <a:srgbClr val="838383"/>
                </a:solidFill>
                <a:latin typeface="Calibri" panose="020F0502020204030204" pitchFamily="34" charset="0"/>
                <a:ea typeface="Helvetica"/>
                <a:cs typeface="Calibri" panose="020F0502020204030204" pitchFamily="34" charset="0"/>
                <a:sym typeface="Helvetica"/>
              </a:rPr>
              <a:t> quam </a:t>
            </a:r>
            <a:r>
              <a:rPr sz="1100" dirty="0" err="1">
                <a:solidFill>
                  <a:srgbClr val="838383"/>
                </a:solidFill>
                <a:latin typeface="Calibri" panose="020F0502020204030204" pitchFamily="34" charset="0"/>
                <a:ea typeface="Helvetica"/>
                <a:cs typeface="Calibri" panose="020F0502020204030204" pitchFamily="34" charset="0"/>
                <a:sym typeface="Helvetica"/>
              </a:rPr>
              <a:t>adipiscing</a:t>
            </a:r>
            <a:r>
              <a:rPr sz="1100" dirty="0">
                <a:solidFill>
                  <a:srgbClr val="838383"/>
                </a:solidFill>
                <a:latin typeface="Calibri" panose="020F0502020204030204" pitchFamily="34" charset="0"/>
                <a:ea typeface="Helvetica"/>
                <a:cs typeface="Calibri" panose="020F0502020204030204" pitchFamily="34" charset="0"/>
                <a:sym typeface="Helvetica"/>
              </a:rPr>
              <a:t>, </a:t>
            </a:r>
            <a:r>
              <a:rPr sz="1100" dirty="0" err="1">
                <a:solidFill>
                  <a:srgbClr val="838383"/>
                </a:solidFill>
                <a:latin typeface="Calibri" panose="020F0502020204030204" pitchFamily="34" charset="0"/>
                <a:ea typeface="Helvetica"/>
                <a:cs typeface="Calibri" panose="020F0502020204030204" pitchFamily="34" charset="0"/>
                <a:sym typeface="Helvetica"/>
              </a:rPr>
              <a:t>elementum</a:t>
            </a:r>
            <a:r>
              <a:rPr sz="1100" dirty="0">
                <a:solidFill>
                  <a:srgbClr val="838383"/>
                </a:solidFill>
                <a:latin typeface="Calibri" panose="020F0502020204030204" pitchFamily="34" charset="0"/>
                <a:ea typeface="Helvetica"/>
                <a:cs typeface="Calibri" panose="020F0502020204030204" pitchFamily="34" charset="0"/>
                <a:sym typeface="Helvetica"/>
              </a:rPr>
              <a:t> </a:t>
            </a:r>
            <a:r>
              <a:rPr sz="1100" dirty="0" err="1">
                <a:solidFill>
                  <a:srgbClr val="838383"/>
                </a:solidFill>
                <a:latin typeface="Calibri" panose="020F0502020204030204" pitchFamily="34" charset="0"/>
                <a:ea typeface="Helvetica"/>
                <a:cs typeface="Calibri" panose="020F0502020204030204" pitchFamily="34" charset="0"/>
                <a:sym typeface="Helvetica"/>
              </a:rPr>
              <a:t>enim</a:t>
            </a:r>
            <a:r>
              <a:rPr sz="1100" dirty="0">
                <a:solidFill>
                  <a:srgbClr val="838383"/>
                </a:solidFill>
                <a:latin typeface="Calibri" panose="020F0502020204030204" pitchFamily="34" charset="0"/>
                <a:ea typeface="Helvetica"/>
                <a:cs typeface="Calibri" panose="020F0502020204030204" pitchFamily="34" charset="0"/>
                <a:sym typeface="Helvetica"/>
              </a:rPr>
              <a:t> ac, </a:t>
            </a:r>
            <a:r>
              <a:rPr sz="1100" dirty="0" err="1">
                <a:solidFill>
                  <a:srgbClr val="838383"/>
                </a:solidFill>
                <a:latin typeface="Calibri" panose="020F0502020204030204" pitchFamily="34" charset="0"/>
                <a:ea typeface="Helvetica"/>
                <a:cs typeface="Calibri" panose="020F0502020204030204" pitchFamily="34" charset="0"/>
                <a:sym typeface="Helvetica"/>
              </a:rPr>
              <a:t>ullamcorper</a:t>
            </a:r>
            <a:r>
              <a:rPr sz="1100" dirty="0">
                <a:solidFill>
                  <a:srgbClr val="838383"/>
                </a:solidFill>
                <a:latin typeface="Calibri" panose="020F0502020204030204" pitchFamily="34" charset="0"/>
                <a:ea typeface="Helvetica"/>
                <a:cs typeface="Calibri" panose="020F0502020204030204" pitchFamily="34" charset="0"/>
                <a:sym typeface="Helvetica"/>
              </a:rPr>
              <a:t> magna. </a:t>
            </a:r>
            <a:r>
              <a:rPr sz="1100" dirty="0" err="1">
                <a:solidFill>
                  <a:srgbClr val="838383"/>
                </a:solidFill>
                <a:latin typeface="Calibri" panose="020F0502020204030204" pitchFamily="34" charset="0"/>
                <a:ea typeface="Helvetica"/>
                <a:cs typeface="Calibri" panose="020F0502020204030204" pitchFamily="34" charset="0"/>
                <a:sym typeface="Helvetica"/>
              </a:rPr>
              <a:t>Curabitur</a:t>
            </a:r>
            <a:r>
              <a:rPr sz="1100" dirty="0">
                <a:solidFill>
                  <a:srgbClr val="838383"/>
                </a:solidFill>
                <a:latin typeface="Calibri" panose="020F0502020204030204" pitchFamily="34" charset="0"/>
                <a:ea typeface="Helvetica"/>
                <a:cs typeface="Calibri" panose="020F0502020204030204" pitchFamily="34" charset="0"/>
                <a:sym typeface="Helvetica"/>
              </a:rPr>
              <a:t> a </a:t>
            </a:r>
            <a:r>
              <a:rPr sz="1100" dirty="0" err="1">
                <a:solidFill>
                  <a:srgbClr val="838383"/>
                </a:solidFill>
                <a:latin typeface="Calibri" panose="020F0502020204030204" pitchFamily="34" charset="0"/>
                <a:ea typeface="Helvetica"/>
                <a:cs typeface="Calibri" panose="020F0502020204030204" pitchFamily="34" charset="0"/>
                <a:sym typeface="Helvetica"/>
              </a:rPr>
              <a:t>felis</a:t>
            </a:r>
            <a:r>
              <a:rPr sz="1100" dirty="0">
                <a:solidFill>
                  <a:srgbClr val="838383"/>
                </a:solidFill>
                <a:latin typeface="Calibri" panose="020F0502020204030204" pitchFamily="34" charset="0"/>
                <a:ea typeface="Helvetica"/>
                <a:cs typeface="Calibri" panose="020F0502020204030204" pitchFamily="34" charset="0"/>
                <a:sym typeface="Helvetica"/>
              </a:rPr>
              <a:t> </a:t>
            </a:r>
            <a:r>
              <a:rPr sz="1100" dirty="0" err="1">
                <a:solidFill>
                  <a:srgbClr val="838383"/>
                </a:solidFill>
                <a:latin typeface="Calibri" panose="020F0502020204030204" pitchFamily="34" charset="0"/>
                <a:ea typeface="Helvetica"/>
                <a:cs typeface="Calibri" panose="020F0502020204030204" pitchFamily="34" charset="0"/>
                <a:sym typeface="Helvetica"/>
              </a:rPr>
              <a:t>eu</a:t>
            </a:r>
            <a:r>
              <a:rPr sz="1100" dirty="0">
                <a:solidFill>
                  <a:srgbClr val="838383"/>
                </a:solidFill>
                <a:latin typeface="Calibri" panose="020F0502020204030204" pitchFamily="34" charset="0"/>
                <a:ea typeface="Helvetica"/>
                <a:cs typeface="Calibri" panose="020F0502020204030204" pitchFamily="34" charset="0"/>
                <a:sym typeface="Helvetica"/>
              </a:rPr>
              <a:t> </a:t>
            </a:r>
            <a:r>
              <a:rPr sz="1100" dirty="0" err="1">
                <a:solidFill>
                  <a:srgbClr val="838383"/>
                </a:solidFill>
                <a:latin typeface="Calibri" panose="020F0502020204030204" pitchFamily="34" charset="0"/>
                <a:ea typeface="Helvetica"/>
                <a:cs typeface="Calibri" panose="020F0502020204030204" pitchFamily="34" charset="0"/>
                <a:sym typeface="Helvetica"/>
              </a:rPr>
              <a:t>tellus</a:t>
            </a:r>
            <a:r>
              <a:rPr sz="1100" dirty="0">
                <a:solidFill>
                  <a:srgbClr val="838383"/>
                </a:solidFill>
                <a:latin typeface="Calibri" panose="020F0502020204030204" pitchFamily="34" charset="0"/>
                <a:ea typeface="Helvetica"/>
                <a:cs typeface="Calibri" panose="020F0502020204030204" pitchFamily="34" charset="0"/>
                <a:sym typeface="Helvetica"/>
              </a:rPr>
              <a:t> </a:t>
            </a:r>
            <a:r>
              <a:rPr sz="1100" dirty="0" err="1">
                <a:solidFill>
                  <a:srgbClr val="838383"/>
                </a:solidFill>
                <a:latin typeface="Calibri" panose="020F0502020204030204" pitchFamily="34" charset="0"/>
                <a:ea typeface="Helvetica"/>
                <a:cs typeface="Calibri" panose="020F0502020204030204" pitchFamily="34" charset="0"/>
                <a:sym typeface="Helvetica"/>
              </a:rPr>
              <a:t>tincidunt</a:t>
            </a:r>
            <a:r>
              <a:rPr sz="1100" dirty="0">
                <a:solidFill>
                  <a:srgbClr val="838383"/>
                </a:solidFill>
                <a:latin typeface="Calibri" panose="020F0502020204030204" pitchFamily="34" charset="0"/>
                <a:ea typeface="Helvetica"/>
                <a:cs typeface="Calibri" panose="020F0502020204030204" pitchFamily="34" charset="0"/>
                <a:sym typeface="Helvetica"/>
              </a:rPr>
              <a:t> </a:t>
            </a:r>
            <a:r>
              <a:rPr sz="1100" dirty="0" err="1">
                <a:solidFill>
                  <a:srgbClr val="838383"/>
                </a:solidFill>
                <a:latin typeface="Calibri" panose="020F0502020204030204" pitchFamily="34" charset="0"/>
                <a:ea typeface="Helvetica"/>
                <a:cs typeface="Calibri" panose="020F0502020204030204" pitchFamily="34" charset="0"/>
                <a:sym typeface="Helvetica"/>
              </a:rPr>
              <a:t>rhoncus</a:t>
            </a:r>
            <a:r>
              <a:rPr sz="1100" dirty="0">
                <a:solidFill>
                  <a:srgbClr val="838383"/>
                </a:solidFill>
                <a:latin typeface="Calibri" panose="020F0502020204030204" pitchFamily="34" charset="0"/>
                <a:ea typeface="Helvetica"/>
                <a:cs typeface="Calibri" panose="020F0502020204030204" pitchFamily="34" charset="0"/>
                <a:sym typeface="Helvetica"/>
              </a:rPr>
              <a:t>.</a:t>
            </a:r>
          </a:p>
        </p:txBody>
      </p:sp>
      <p:sp>
        <p:nvSpPr>
          <p:cNvPr id="8" name="e7d195523061f1c0" descr="e7d195523061f1c0dc554706afe4c72a60a25314cbaece805811E654B44695D34D35691164BB3D154CCFD5D798F6FEAD99EAA8F1ADC3D4AFA5BC9ED0BB3A4B45073A038AC38E89AB54D31AA59602B9F1AF515D2DA0EBB7AB45FA3A5B4B65729FCD61772C0E8112D71FCFA6F69E6E615643061221A7D4C3A336328987F7DF8577A0567C5A47397019" hidden="1">
            <a:extLst>
              <a:ext uri="{FF2B5EF4-FFF2-40B4-BE49-F238E27FC236}">
                <a16:creationId xmlns:a16="http://schemas.microsoft.com/office/drawing/2014/main" xmlns="" id="{C6BD13A8-6889-4110-92F5-45707A44EB74}"/>
              </a:ext>
            </a:extLst>
          </p:cNvPr>
          <p:cNvSpPr txBox="1"/>
          <p:nvPr/>
        </p:nvSpPr>
        <p:spPr>
          <a:xfrm>
            <a:off x="-355600" y="1803400"/>
            <a:ext cx="262251" cy="1016000"/>
          </a:xfrm>
          <a:prstGeom prst="rect">
            <a:avLst/>
          </a:prstGeom>
          <a:noFill/>
        </p:spPr>
        <p:txBody>
          <a:bodyPr vert="wordArtVert" rtlCol="0">
            <a:spAutoFit/>
          </a:bodyPr>
          <a:lstStyle/>
          <a:p>
            <a:r>
              <a:rPr lang="en-US" altLang="zh-CN" sz="100"/>
              <a:t>e7d195523061f1c0dc554706afe4c72a60a25314cbaece805811E654B44695D34D35691164BB3D154CCFD5D798F6FEAD99EAA8F1ADC3D4AFA5BC9ED0BB3A4B45073A038AC38E89AB54D31AA59602B9F1AF515D2DA0EBB7AB45FA3A5B4B65729FCD61772C0E8112D71FCFA6F69E6E615643061221A7D4C3A336328987F7DF8577A0567C5A47397019</a:t>
            </a:r>
            <a:endParaRPr lang="zh-CN" altLang="en-US" sz="100"/>
          </a:p>
        </p:txBody>
      </p:sp>
    </p:spTree>
    <p:extLst>
      <p:ext uri="{BB962C8B-B14F-4D97-AF65-F5344CB8AC3E}">
        <p14:creationId xmlns:p14="http://schemas.microsoft.com/office/powerpoint/2010/main" val="248225841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750" fill="hold"/>
                                        <p:tgtEl>
                                          <p:spTgt spid="2"/>
                                        </p:tgtEl>
                                        <p:attrNameLst>
                                          <p:attrName>ppt_w</p:attrName>
                                        </p:attrNameLst>
                                      </p:cBhvr>
                                      <p:tavLst>
                                        <p:tav tm="0">
                                          <p:val>
                                            <p:fltVal val="0"/>
                                          </p:val>
                                        </p:tav>
                                        <p:tav tm="100000">
                                          <p:val>
                                            <p:strVal val="#ppt_w"/>
                                          </p:val>
                                        </p:tav>
                                      </p:tavLst>
                                    </p:anim>
                                    <p:anim calcmode="lin" valueType="num">
                                      <p:cBhvr>
                                        <p:cTn id="8" dur="750" fill="hold"/>
                                        <p:tgtEl>
                                          <p:spTgt spid="2"/>
                                        </p:tgtEl>
                                        <p:attrNameLst>
                                          <p:attrName>ppt_h</p:attrName>
                                        </p:attrNameLst>
                                      </p:cBhvr>
                                      <p:tavLst>
                                        <p:tav tm="0">
                                          <p:val>
                                            <p:fltVal val="0"/>
                                          </p:val>
                                        </p:tav>
                                        <p:tav tm="100000">
                                          <p:val>
                                            <p:strVal val="#ppt_h"/>
                                          </p:val>
                                        </p:tav>
                                      </p:tavLst>
                                    </p:anim>
                                    <p:anim calcmode="lin" valueType="num">
                                      <p:cBhvr>
                                        <p:cTn id="9" dur="750" fill="hold"/>
                                        <p:tgtEl>
                                          <p:spTgt spid="2"/>
                                        </p:tgtEl>
                                        <p:attrNameLst>
                                          <p:attrName>style.rotation</p:attrName>
                                        </p:attrNameLst>
                                      </p:cBhvr>
                                      <p:tavLst>
                                        <p:tav tm="0">
                                          <p:val>
                                            <p:fltVal val="360"/>
                                          </p:val>
                                        </p:tav>
                                        <p:tav tm="100000">
                                          <p:val>
                                            <p:fltVal val="0"/>
                                          </p:val>
                                        </p:tav>
                                      </p:tavLst>
                                    </p:anim>
                                    <p:animEffect transition="in" filter="fade">
                                      <p:cBhvr>
                                        <p:cTn id="10" dur="750"/>
                                        <p:tgtEl>
                                          <p:spTgt spid="2"/>
                                        </p:tgtEl>
                                      </p:cBhvr>
                                    </p:animEffect>
                                  </p:childTnLst>
                                </p:cTn>
                              </p:par>
                            </p:childTnLst>
                          </p:cTn>
                        </p:par>
                        <p:par>
                          <p:cTn id="11" fill="hold">
                            <p:stCondLst>
                              <p:cond delay="750"/>
                            </p:stCondLst>
                            <p:childTnLst>
                              <p:par>
                                <p:cTn id="12" presetID="10" presetClass="entr" presetSubtype="0" fill="hold" nodeType="after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fade">
                                      <p:cBhvr>
                                        <p:cTn id="14" dur="500"/>
                                        <p:tgtEl>
                                          <p:spTgt spid="4"/>
                                        </p:tgtEl>
                                      </p:cBhvr>
                                    </p:animEffect>
                                  </p:childTnLst>
                                </p:cTn>
                              </p:par>
                              <p:par>
                                <p:cTn id="15" presetID="10" presetClass="entr" presetSubtype="0" fill="hold" nodeType="withEffect">
                                  <p:stCondLst>
                                    <p:cond delay="100"/>
                                  </p:stCondLst>
                                  <p:childTnLst>
                                    <p:set>
                                      <p:cBhvr>
                                        <p:cTn id="16" dur="1" fill="hold">
                                          <p:stCondLst>
                                            <p:cond delay="0"/>
                                          </p:stCondLst>
                                        </p:cTn>
                                        <p:tgtEl>
                                          <p:spTgt spid="5"/>
                                        </p:tgtEl>
                                        <p:attrNameLst>
                                          <p:attrName>style.visibility</p:attrName>
                                        </p:attrNameLst>
                                      </p:cBhvr>
                                      <p:to>
                                        <p:strVal val="visible"/>
                                      </p:to>
                                    </p:set>
                                    <p:animEffect transition="in" filter="fade">
                                      <p:cBhvr>
                                        <p:cTn id="17" dur="500"/>
                                        <p:tgtEl>
                                          <p:spTgt spid="5"/>
                                        </p:tgtEl>
                                      </p:cBhvr>
                                    </p:animEffect>
                                  </p:childTnLst>
                                </p:cTn>
                              </p:par>
                              <p:par>
                                <p:cTn id="18" presetID="10" presetClass="entr" presetSubtype="0" fill="hold" nodeType="withEffect">
                                  <p:stCondLst>
                                    <p:cond delay="200"/>
                                  </p:stCondLst>
                                  <p:childTnLst>
                                    <p:set>
                                      <p:cBhvr>
                                        <p:cTn id="19" dur="1" fill="hold">
                                          <p:stCondLst>
                                            <p:cond delay="0"/>
                                          </p:stCondLst>
                                        </p:cTn>
                                        <p:tgtEl>
                                          <p:spTgt spid="6"/>
                                        </p:tgtEl>
                                        <p:attrNameLst>
                                          <p:attrName>style.visibility</p:attrName>
                                        </p:attrNameLst>
                                      </p:cBhvr>
                                      <p:to>
                                        <p:strVal val="visible"/>
                                      </p:to>
                                    </p:set>
                                    <p:animEffect transition="in" filter="fade">
                                      <p:cBhvr>
                                        <p:cTn id="20" dur="500"/>
                                        <p:tgtEl>
                                          <p:spTgt spid="6"/>
                                        </p:tgtEl>
                                      </p:cBhvr>
                                    </p:animEffect>
                                  </p:childTnLst>
                                </p:cTn>
                              </p:par>
                              <p:par>
                                <p:cTn id="21" presetID="10" presetClass="entr" presetSubtype="0" fill="hold" nodeType="withEffect">
                                  <p:stCondLst>
                                    <p:cond delay="300"/>
                                  </p:stCondLst>
                                  <p:childTnLst>
                                    <p:set>
                                      <p:cBhvr>
                                        <p:cTn id="22" dur="1" fill="hold">
                                          <p:stCondLst>
                                            <p:cond delay="0"/>
                                          </p:stCondLst>
                                        </p:cTn>
                                        <p:tgtEl>
                                          <p:spTgt spid="7"/>
                                        </p:tgtEl>
                                        <p:attrNameLst>
                                          <p:attrName>style.visibility</p:attrName>
                                        </p:attrNameLst>
                                      </p:cBhvr>
                                      <p:to>
                                        <p:strVal val="visible"/>
                                      </p:to>
                                    </p:set>
                                    <p:animEffect transition="in" filter="fade">
                                      <p:cBhvr>
                                        <p:cTn id="23" dur="500"/>
                                        <p:tgtEl>
                                          <p:spTgt spid="7"/>
                                        </p:tgtEl>
                                      </p:cBhvr>
                                    </p:animEffect>
                                  </p:childTnLst>
                                </p:cTn>
                              </p:par>
                              <p:par>
                                <p:cTn id="24" presetID="10" presetClass="entr" presetSubtype="0" fill="hold" grpId="0" nodeType="withEffect">
                                  <p:stCondLst>
                                    <p:cond delay="300"/>
                                  </p:stCondLst>
                                  <p:childTnLst>
                                    <p:set>
                                      <p:cBhvr>
                                        <p:cTn id="25" dur="1" fill="hold">
                                          <p:stCondLst>
                                            <p:cond delay="0"/>
                                          </p:stCondLst>
                                        </p:cTn>
                                        <p:tgtEl>
                                          <p:spTgt spid="148"/>
                                        </p:tgtEl>
                                        <p:attrNameLst>
                                          <p:attrName>style.visibility</p:attrName>
                                        </p:attrNameLst>
                                      </p:cBhvr>
                                      <p:to>
                                        <p:strVal val="visible"/>
                                      </p:to>
                                    </p:set>
                                    <p:animEffect transition="in" filter="fade">
                                      <p:cBhvr>
                                        <p:cTn id="26" dur="500"/>
                                        <p:tgtEl>
                                          <p:spTgt spid="1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8"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9" name="组合 88" descr="e7d195523061f1c0dc554706afe4c72a60a25314cbaece805811E654B44695D34D35691164BB3D154CCFD5D798F6FEAD99EAA8F1ADC3D4AFA5BC9ED0BB3A4B45073A038AC38E89AB54D31AA59602B9F1AF515D2DA0EBB7AB45FA3A5B4B65729FCD61772C0E8112D71FCFA6F69E6E615643061221A7D4C3A336328987F7DF8577A0567C5A47397019"/>
          <p:cNvGrpSpPr/>
          <p:nvPr/>
        </p:nvGrpSpPr>
        <p:grpSpPr>
          <a:xfrm>
            <a:off x="-25037" y="0"/>
            <a:ext cx="12247825" cy="6856171"/>
            <a:chOff x="-25037" y="0"/>
            <a:chExt cx="12247825" cy="6856171"/>
          </a:xfrm>
        </p:grpSpPr>
        <p:grpSp>
          <p:nvGrpSpPr>
            <p:cNvPr id="88" name="组合 87"/>
            <p:cNvGrpSpPr/>
            <p:nvPr/>
          </p:nvGrpSpPr>
          <p:grpSpPr>
            <a:xfrm>
              <a:off x="-25037" y="6296365"/>
              <a:ext cx="3619030" cy="559806"/>
              <a:chOff x="-25037" y="6296365"/>
              <a:chExt cx="3619030" cy="559806"/>
            </a:xfrm>
          </p:grpSpPr>
          <p:sp>
            <p:nvSpPr>
              <p:cNvPr id="68" name="Freeform 51"/>
              <p:cNvSpPr>
                <a:spLocks/>
              </p:cNvSpPr>
              <p:nvPr/>
            </p:nvSpPr>
            <p:spPr bwMode="auto">
              <a:xfrm>
                <a:off x="1830901" y="6613456"/>
                <a:ext cx="1763092" cy="242715"/>
              </a:xfrm>
              <a:custGeom>
                <a:avLst/>
                <a:gdLst>
                  <a:gd name="T0" fmla="*/ 7572 w 7572"/>
                  <a:gd name="T1" fmla="*/ 1042 h 1042"/>
                  <a:gd name="T2" fmla="*/ 2545 w 7572"/>
                  <a:gd name="T3" fmla="*/ 146 h 1042"/>
                  <a:gd name="T4" fmla="*/ 0 w 7572"/>
                  <a:gd name="T5" fmla="*/ 1042 h 1042"/>
                  <a:gd name="T6" fmla="*/ 7572 w 7572"/>
                  <a:gd name="T7" fmla="*/ 1042 h 1042"/>
                </a:gdLst>
                <a:ahLst/>
                <a:cxnLst>
                  <a:cxn ang="0">
                    <a:pos x="T0" y="T1"/>
                  </a:cxn>
                  <a:cxn ang="0">
                    <a:pos x="T2" y="T3"/>
                  </a:cxn>
                  <a:cxn ang="0">
                    <a:pos x="T4" y="T5"/>
                  </a:cxn>
                  <a:cxn ang="0">
                    <a:pos x="T6" y="T7"/>
                  </a:cxn>
                </a:cxnLst>
                <a:rect l="0" t="0" r="r" b="b"/>
                <a:pathLst>
                  <a:path w="7572" h="1042">
                    <a:moveTo>
                      <a:pt x="7572" y="1042"/>
                    </a:moveTo>
                    <a:cubicBezTo>
                      <a:pt x="7572" y="1042"/>
                      <a:pt x="4451" y="0"/>
                      <a:pt x="2545" y="146"/>
                    </a:cubicBezTo>
                    <a:cubicBezTo>
                      <a:pt x="2545" y="146"/>
                      <a:pt x="924" y="214"/>
                      <a:pt x="0" y="1042"/>
                    </a:cubicBezTo>
                    <a:lnTo>
                      <a:pt x="7572" y="1042"/>
                    </a:lnTo>
                    <a:close/>
                  </a:path>
                </a:pathLst>
              </a:custGeom>
              <a:solidFill>
                <a:srgbClr val="98C03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9" name="Freeform 52"/>
              <p:cNvSpPr>
                <a:spLocks/>
              </p:cNvSpPr>
              <p:nvPr/>
            </p:nvSpPr>
            <p:spPr bwMode="auto">
              <a:xfrm>
                <a:off x="-25037" y="6757126"/>
                <a:ext cx="372006" cy="99045"/>
              </a:xfrm>
              <a:custGeom>
                <a:avLst/>
                <a:gdLst>
                  <a:gd name="T0" fmla="*/ 0 w 3001"/>
                  <a:gd name="T1" fmla="*/ 799 h 799"/>
                  <a:gd name="T2" fmla="*/ 0 w 3001"/>
                  <a:gd name="T3" fmla="*/ 0 h 799"/>
                  <a:gd name="T4" fmla="*/ 3001 w 3001"/>
                  <a:gd name="T5" fmla="*/ 117 h 799"/>
                  <a:gd name="T6" fmla="*/ 1910 w 3001"/>
                  <a:gd name="T7" fmla="*/ 799 h 799"/>
                  <a:gd name="T8" fmla="*/ 0 w 3001"/>
                  <a:gd name="T9" fmla="*/ 799 h 799"/>
                </a:gdLst>
                <a:ahLst/>
                <a:cxnLst>
                  <a:cxn ang="0">
                    <a:pos x="T0" y="T1"/>
                  </a:cxn>
                  <a:cxn ang="0">
                    <a:pos x="T2" y="T3"/>
                  </a:cxn>
                  <a:cxn ang="0">
                    <a:pos x="T4" y="T5"/>
                  </a:cxn>
                  <a:cxn ang="0">
                    <a:pos x="T6" y="T7"/>
                  </a:cxn>
                  <a:cxn ang="0">
                    <a:pos x="T8" y="T9"/>
                  </a:cxn>
                </a:cxnLst>
                <a:rect l="0" t="0" r="r" b="b"/>
                <a:pathLst>
                  <a:path w="3001" h="799">
                    <a:moveTo>
                      <a:pt x="0" y="799"/>
                    </a:moveTo>
                    <a:lnTo>
                      <a:pt x="0" y="0"/>
                    </a:lnTo>
                    <a:lnTo>
                      <a:pt x="3001" y="117"/>
                    </a:lnTo>
                    <a:lnTo>
                      <a:pt x="1910" y="799"/>
                    </a:lnTo>
                    <a:lnTo>
                      <a:pt x="0" y="799"/>
                    </a:lnTo>
                    <a:close/>
                  </a:path>
                </a:pathLst>
              </a:custGeom>
              <a:solidFill>
                <a:srgbClr val="DB465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0" name="Freeform 53"/>
              <p:cNvSpPr>
                <a:spLocks/>
              </p:cNvSpPr>
              <p:nvPr/>
            </p:nvSpPr>
            <p:spPr bwMode="auto">
              <a:xfrm>
                <a:off x="168465" y="6296365"/>
                <a:ext cx="2964642" cy="559806"/>
              </a:xfrm>
              <a:custGeom>
                <a:avLst/>
                <a:gdLst>
                  <a:gd name="T0" fmla="*/ 10753 w 12733"/>
                  <a:gd name="T1" fmla="*/ 1176 h 2404"/>
                  <a:gd name="T2" fmla="*/ 5292 w 12733"/>
                  <a:gd name="T3" fmla="*/ 684 h 2404"/>
                  <a:gd name="T4" fmla="*/ 0 w 12733"/>
                  <a:gd name="T5" fmla="*/ 2404 h 2404"/>
                  <a:gd name="T6" fmla="*/ 3906 w 12733"/>
                  <a:gd name="T7" fmla="*/ 2404 h 2404"/>
                  <a:gd name="T8" fmla="*/ 7578 w 12733"/>
                  <a:gd name="T9" fmla="*/ 1348 h 2404"/>
                  <a:gd name="T10" fmla="*/ 10920 w 12733"/>
                  <a:gd name="T11" fmla="*/ 2404 h 2404"/>
                  <a:gd name="T12" fmla="*/ 12733 w 12733"/>
                  <a:gd name="T13" fmla="*/ 2404 h 2404"/>
                  <a:gd name="T14" fmla="*/ 10753 w 12733"/>
                  <a:gd name="T15" fmla="*/ 1176 h 24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733" h="2404">
                    <a:moveTo>
                      <a:pt x="10753" y="1176"/>
                    </a:moveTo>
                    <a:cubicBezTo>
                      <a:pt x="7884" y="0"/>
                      <a:pt x="5292" y="684"/>
                      <a:pt x="5292" y="684"/>
                    </a:cubicBezTo>
                    <a:cubicBezTo>
                      <a:pt x="2328" y="1104"/>
                      <a:pt x="0" y="2404"/>
                      <a:pt x="0" y="2404"/>
                    </a:cubicBezTo>
                    <a:cubicBezTo>
                      <a:pt x="3906" y="2404"/>
                      <a:pt x="3906" y="2404"/>
                      <a:pt x="3906" y="2404"/>
                    </a:cubicBezTo>
                    <a:cubicBezTo>
                      <a:pt x="5256" y="1702"/>
                      <a:pt x="7578" y="1348"/>
                      <a:pt x="7578" y="1348"/>
                    </a:cubicBezTo>
                    <a:cubicBezTo>
                      <a:pt x="9924" y="928"/>
                      <a:pt x="10920" y="2404"/>
                      <a:pt x="10920" y="2404"/>
                    </a:cubicBezTo>
                    <a:cubicBezTo>
                      <a:pt x="12733" y="2404"/>
                      <a:pt x="12733" y="2404"/>
                      <a:pt x="12733" y="2404"/>
                    </a:cubicBezTo>
                    <a:cubicBezTo>
                      <a:pt x="12433" y="2001"/>
                      <a:pt x="10753" y="1176"/>
                      <a:pt x="10753" y="1176"/>
                    </a:cubicBezTo>
                    <a:close/>
                  </a:path>
                </a:pathLst>
              </a:custGeom>
              <a:solidFill>
                <a:srgbClr val="5EBBD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1" name="Freeform 54"/>
              <p:cNvSpPr>
                <a:spLocks/>
              </p:cNvSpPr>
              <p:nvPr/>
            </p:nvSpPr>
            <p:spPr bwMode="auto">
              <a:xfrm>
                <a:off x="2145265" y="6558542"/>
                <a:ext cx="930324" cy="244574"/>
              </a:xfrm>
              <a:custGeom>
                <a:avLst/>
                <a:gdLst>
                  <a:gd name="T0" fmla="*/ 0 w 3996"/>
                  <a:gd name="T1" fmla="*/ 150 h 1050"/>
                  <a:gd name="T2" fmla="*/ 3996 w 3996"/>
                  <a:gd name="T3" fmla="*/ 1050 h 1050"/>
                  <a:gd name="T4" fmla="*/ 1746 w 3996"/>
                  <a:gd name="T5" fmla="*/ 666 h 1050"/>
                  <a:gd name="T6" fmla="*/ 0 w 3996"/>
                  <a:gd name="T7" fmla="*/ 150 h 1050"/>
                </a:gdLst>
                <a:ahLst/>
                <a:cxnLst>
                  <a:cxn ang="0">
                    <a:pos x="T0" y="T1"/>
                  </a:cxn>
                  <a:cxn ang="0">
                    <a:pos x="T2" y="T3"/>
                  </a:cxn>
                  <a:cxn ang="0">
                    <a:pos x="T4" y="T5"/>
                  </a:cxn>
                  <a:cxn ang="0">
                    <a:pos x="T6" y="T7"/>
                  </a:cxn>
                </a:cxnLst>
                <a:rect l="0" t="0" r="r" b="b"/>
                <a:pathLst>
                  <a:path w="3996" h="1050">
                    <a:moveTo>
                      <a:pt x="0" y="150"/>
                    </a:moveTo>
                    <a:cubicBezTo>
                      <a:pt x="0" y="150"/>
                      <a:pt x="2412" y="0"/>
                      <a:pt x="3996" y="1050"/>
                    </a:cubicBezTo>
                    <a:cubicBezTo>
                      <a:pt x="3996" y="1050"/>
                      <a:pt x="2394" y="612"/>
                      <a:pt x="1746" y="666"/>
                    </a:cubicBezTo>
                    <a:cubicBezTo>
                      <a:pt x="1746" y="666"/>
                      <a:pt x="840" y="72"/>
                      <a:pt x="0" y="150"/>
                    </a:cubicBezTo>
                    <a:close/>
                  </a:path>
                </a:pathLst>
              </a:custGeom>
              <a:solidFill>
                <a:srgbClr val="086DB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2" name="Freeform 55"/>
              <p:cNvSpPr>
                <a:spLocks/>
              </p:cNvSpPr>
              <p:nvPr/>
            </p:nvSpPr>
            <p:spPr bwMode="auto">
              <a:xfrm>
                <a:off x="2551732" y="6680147"/>
                <a:ext cx="581375" cy="176024"/>
              </a:xfrm>
              <a:custGeom>
                <a:avLst/>
                <a:gdLst>
                  <a:gd name="T0" fmla="*/ 684 w 2497"/>
                  <a:gd name="T1" fmla="*/ 756 h 756"/>
                  <a:gd name="T2" fmla="*/ 0 w 2497"/>
                  <a:gd name="T3" fmla="*/ 144 h 756"/>
                  <a:gd name="T4" fmla="*/ 2250 w 2497"/>
                  <a:gd name="T5" fmla="*/ 528 h 756"/>
                  <a:gd name="T6" fmla="*/ 2497 w 2497"/>
                  <a:gd name="T7" fmla="*/ 756 h 756"/>
                  <a:gd name="T8" fmla="*/ 684 w 2497"/>
                  <a:gd name="T9" fmla="*/ 756 h 756"/>
                </a:gdLst>
                <a:ahLst/>
                <a:cxnLst>
                  <a:cxn ang="0">
                    <a:pos x="T0" y="T1"/>
                  </a:cxn>
                  <a:cxn ang="0">
                    <a:pos x="T2" y="T3"/>
                  </a:cxn>
                  <a:cxn ang="0">
                    <a:pos x="T4" y="T5"/>
                  </a:cxn>
                  <a:cxn ang="0">
                    <a:pos x="T6" y="T7"/>
                  </a:cxn>
                  <a:cxn ang="0">
                    <a:pos x="T8" y="T9"/>
                  </a:cxn>
                </a:cxnLst>
                <a:rect l="0" t="0" r="r" b="b"/>
                <a:pathLst>
                  <a:path w="2497" h="756">
                    <a:moveTo>
                      <a:pt x="684" y="756"/>
                    </a:moveTo>
                    <a:cubicBezTo>
                      <a:pt x="684" y="756"/>
                      <a:pt x="150" y="174"/>
                      <a:pt x="0" y="144"/>
                    </a:cubicBezTo>
                    <a:cubicBezTo>
                      <a:pt x="0" y="144"/>
                      <a:pt x="906" y="0"/>
                      <a:pt x="2250" y="528"/>
                    </a:cubicBezTo>
                    <a:cubicBezTo>
                      <a:pt x="2497" y="756"/>
                      <a:pt x="2497" y="756"/>
                      <a:pt x="2497" y="756"/>
                    </a:cubicBezTo>
                    <a:lnTo>
                      <a:pt x="684" y="756"/>
                    </a:lnTo>
                    <a:close/>
                  </a:path>
                </a:pathLst>
              </a:custGeom>
              <a:solidFill>
                <a:srgbClr val="168BC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3" name="Freeform 56"/>
              <p:cNvSpPr>
                <a:spLocks/>
              </p:cNvSpPr>
              <p:nvPr/>
            </p:nvSpPr>
            <p:spPr bwMode="auto">
              <a:xfrm>
                <a:off x="168465" y="6467679"/>
                <a:ext cx="1152462" cy="388492"/>
              </a:xfrm>
              <a:custGeom>
                <a:avLst/>
                <a:gdLst>
                  <a:gd name="T0" fmla="*/ 4950 w 4950"/>
                  <a:gd name="T1" fmla="*/ 0 h 1668"/>
                  <a:gd name="T2" fmla="*/ 1974 w 4950"/>
                  <a:gd name="T3" fmla="*/ 1668 h 1668"/>
                  <a:gd name="T4" fmla="*/ 0 w 4950"/>
                  <a:gd name="T5" fmla="*/ 1668 h 1668"/>
                  <a:gd name="T6" fmla="*/ 4950 w 4950"/>
                  <a:gd name="T7" fmla="*/ 0 h 1668"/>
                </a:gdLst>
                <a:ahLst/>
                <a:cxnLst>
                  <a:cxn ang="0">
                    <a:pos x="T0" y="T1"/>
                  </a:cxn>
                  <a:cxn ang="0">
                    <a:pos x="T2" y="T3"/>
                  </a:cxn>
                  <a:cxn ang="0">
                    <a:pos x="T4" y="T5"/>
                  </a:cxn>
                  <a:cxn ang="0">
                    <a:pos x="T6" y="T7"/>
                  </a:cxn>
                </a:cxnLst>
                <a:rect l="0" t="0" r="r" b="b"/>
                <a:pathLst>
                  <a:path w="4950" h="1668">
                    <a:moveTo>
                      <a:pt x="4950" y="0"/>
                    </a:moveTo>
                    <a:cubicBezTo>
                      <a:pt x="4950" y="0"/>
                      <a:pt x="2796" y="756"/>
                      <a:pt x="1974" y="1668"/>
                    </a:cubicBezTo>
                    <a:cubicBezTo>
                      <a:pt x="0" y="1668"/>
                      <a:pt x="0" y="1668"/>
                      <a:pt x="0" y="1668"/>
                    </a:cubicBezTo>
                    <a:cubicBezTo>
                      <a:pt x="0" y="1668"/>
                      <a:pt x="2196" y="462"/>
                      <a:pt x="4950" y="0"/>
                    </a:cubicBezTo>
                    <a:close/>
                  </a:path>
                </a:pathLst>
              </a:custGeom>
              <a:solidFill>
                <a:srgbClr val="84C5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4" name="Freeform 57"/>
              <p:cNvSpPr>
                <a:spLocks/>
              </p:cNvSpPr>
              <p:nvPr/>
            </p:nvSpPr>
            <p:spPr bwMode="auto">
              <a:xfrm>
                <a:off x="-25037" y="6497553"/>
                <a:ext cx="769795" cy="300109"/>
              </a:xfrm>
              <a:custGeom>
                <a:avLst/>
                <a:gdLst>
                  <a:gd name="T0" fmla="*/ 0 w 3306"/>
                  <a:gd name="T1" fmla="*/ 455 h 1289"/>
                  <a:gd name="T2" fmla="*/ 3306 w 3306"/>
                  <a:gd name="T3" fmla="*/ 499 h 1289"/>
                  <a:gd name="T4" fmla="*/ 1434 w 3306"/>
                  <a:gd name="T5" fmla="*/ 1242 h 1289"/>
                  <a:gd name="T6" fmla="*/ 0 w 3306"/>
                  <a:gd name="T7" fmla="*/ 1115 h 1289"/>
                  <a:gd name="T8" fmla="*/ 0 w 3306"/>
                  <a:gd name="T9" fmla="*/ 455 h 1289"/>
                </a:gdLst>
                <a:ahLst/>
                <a:cxnLst>
                  <a:cxn ang="0">
                    <a:pos x="T0" y="T1"/>
                  </a:cxn>
                  <a:cxn ang="0">
                    <a:pos x="T2" y="T3"/>
                  </a:cxn>
                  <a:cxn ang="0">
                    <a:pos x="T4" y="T5"/>
                  </a:cxn>
                  <a:cxn ang="0">
                    <a:pos x="T6" y="T7"/>
                  </a:cxn>
                  <a:cxn ang="0">
                    <a:pos x="T8" y="T9"/>
                  </a:cxn>
                </a:cxnLst>
                <a:rect l="0" t="0" r="r" b="b"/>
                <a:pathLst>
                  <a:path w="3306" h="1289">
                    <a:moveTo>
                      <a:pt x="0" y="455"/>
                    </a:moveTo>
                    <a:cubicBezTo>
                      <a:pt x="0" y="455"/>
                      <a:pt x="1368" y="0"/>
                      <a:pt x="3306" y="499"/>
                    </a:cubicBezTo>
                    <a:cubicBezTo>
                      <a:pt x="1434" y="1242"/>
                      <a:pt x="1434" y="1242"/>
                      <a:pt x="1434" y="1242"/>
                    </a:cubicBezTo>
                    <a:cubicBezTo>
                      <a:pt x="1434" y="1242"/>
                      <a:pt x="643" y="1289"/>
                      <a:pt x="0" y="1115"/>
                    </a:cubicBezTo>
                    <a:lnTo>
                      <a:pt x="0" y="455"/>
                    </a:lnTo>
                    <a:close/>
                  </a:path>
                </a:pathLst>
              </a:custGeom>
              <a:solidFill>
                <a:srgbClr val="DE667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5" name="Freeform 58"/>
              <p:cNvSpPr>
                <a:spLocks/>
              </p:cNvSpPr>
              <p:nvPr/>
            </p:nvSpPr>
            <p:spPr bwMode="auto">
              <a:xfrm>
                <a:off x="1464846" y="6624737"/>
                <a:ext cx="958587" cy="231434"/>
              </a:xfrm>
              <a:custGeom>
                <a:avLst/>
                <a:gdLst>
                  <a:gd name="T0" fmla="*/ 0 w 4117"/>
                  <a:gd name="T1" fmla="*/ 994 h 994"/>
                  <a:gd name="T2" fmla="*/ 4117 w 4117"/>
                  <a:gd name="T3" fmla="*/ 98 h 994"/>
                  <a:gd name="T4" fmla="*/ 1572 w 4117"/>
                  <a:gd name="T5" fmla="*/ 994 h 994"/>
                  <a:gd name="T6" fmla="*/ 0 w 4117"/>
                  <a:gd name="T7" fmla="*/ 994 h 994"/>
                </a:gdLst>
                <a:ahLst/>
                <a:cxnLst>
                  <a:cxn ang="0">
                    <a:pos x="T0" y="T1"/>
                  </a:cxn>
                  <a:cxn ang="0">
                    <a:pos x="T2" y="T3"/>
                  </a:cxn>
                  <a:cxn ang="0">
                    <a:pos x="T4" y="T5"/>
                  </a:cxn>
                  <a:cxn ang="0">
                    <a:pos x="T6" y="T7"/>
                  </a:cxn>
                </a:cxnLst>
                <a:rect l="0" t="0" r="r" b="b"/>
                <a:pathLst>
                  <a:path w="4117" h="994">
                    <a:moveTo>
                      <a:pt x="0" y="994"/>
                    </a:moveTo>
                    <a:cubicBezTo>
                      <a:pt x="0" y="994"/>
                      <a:pt x="1760" y="0"/>
                      <a:pt x="4117" y="98"/>
                    </a:cubicBezTo>
                    <a:cubicBezTo>
                      <a:pt x="4117" y="98"/>
                      <a:pt x="2748" y="166"/>
                      <a:pt x="1572" y="994"/>
                    </a:cubicBezTo>
                    <a:lnTo>
                      <a:pt x="0" y="994"/>
                    </a:lnTo>
                    <a:close/>
                  </a:path>
                </a:pathLst>
              </a:custGeom>
              <a:solidFill>
                <a:srgbClr val="559A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3" name="组合 2"/>
            <p:cNvGrpSpPr/>
            <p:nvPr/>
          </p:nvGrpSpPr>
          <p:grpSpPr>
            <a:xfrm flipV="1">
              <a:off x="8801100" y="0"/>
              <a:ext cx="3421688" cy="647837"/>
              <a:chOff x="560928" y="4648200"/>
              <a:chExt cx="11661860" cy="2207971"/>
            </a:xfrm>
          </p:grpSpPr>
          <p:sp>
            <p:nvSpPr>
              <p:cNvPr id="78" name="Freeform 50"/>
              <p:cNvSpPr>
                <a:spLocks/>
              </p:cNvSpPr>
              <p:nvPr/>
            </p:nvSpPr>
            <p:spPr bwMode="auto">
              <a:xfrm>
                <a:off x="8435977" y="4648200"/>
                <a:ext cx="3786811" cy="1985747"/>
              </a:xfrm>
              <a:custGeom>
                <a:avLst/>
                <a:gdLst>
                  <a:gd name="T0" fmla="*/ 0 w 5371"/>
                  <a:gd name="T1" fmla="*/ 2116 h 2816"/>
                  <a:gd name="T2" fmla="*/ 5371 w 5371"/>
                  <a:gd name="T3" fmla="*/ 1649 h 2816"/>
                  <a:gd name="T4" fmla="*/ 5371 w 5371"/>
                  <a:gd name="T5" fmla="*/ 2816 h 2816"/>
                  <a:gd name="T6" fmla="*/ 583 w 5371"/>
                  <a:gd name="T7" fmla="*/ 2434 h 2816"/>
                  <a:gd name="T8" fmla="*/ 0 w 5371"/>
                  <a:gd name="T9" fmla="*/ 2116 h 2816"/>
                </a:gdLst>
                <a:ahLst/>
                <a:cxnLst>
                  <a:cxn ang="0">
                    <a:pos x="T0" y="T1"/>
                  </a:cxn>
                  <a:cxn ang="0">
                    <a:pos x="T2" y="T3"/>
                  </a:cxn>
                  <a:cxn ang="0">
                    <a:pos x="T4" y="T5"/>
                  </a:cxn>
                  <a:cxn ang="0">
                    <a:pos x="T6" y="T7"/>
                  </a:cxn>
                  <a:cxn ang="0">
                    <a:pos x="T8" y="T9"/>
                  </a:cxn>
                </a:cxnLst>
                <a:rect l="0" t="0" r="r" b="b"/>
                <a:pathLst>
                  <a:path w="5371" h="2816">
                    <a:moveTo>
                      <a:pt x="0" y="2116"/>
                    </a:moveTo>
                    <a:cubicBezTo>
                      <a:pt x="0" y="2116"/>
                      <a:pt x="2088" y="0"/>
                      <a:pt x="5371" y="1649"/>
                    </a:cubicBezTo>
                    <a:cubicBezTo>
                      <a:pt x="5371" y="2816"/>
                      <a:pt x="5371" y="2816"/>
                      <a:pt x="5371" y="2816"/>
                    </a:cubicBezTo>
                    <a:cubicBezTo>
                      <a:pt x="5371" y="2816"/>
                      <a:pt x="3299" y="1233"/>
                      <a:pt x="583" y="2434"/>
                    </a:cubicBezTo>
                    <a:lnTo>
                      <a:pt x="0" y="2116"/>
                    </a:lnTo>
                    <a:close/>
                  </a:path>
                </a:pathLst>
              </a:custGeom>
              <a:solidFill>
                <a:srgbClr val="F3CC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9" name="Freeform 51"/>
              <p:cNvSpPr>
                <a:spLocks/>
              </p:cNvSpPr>
              <p:nvPr/>
            </p:nvSpPr>
            <p:spPr bwMode="auto">
              <a:xfrm>
                <a:off x="5595118" y="6121182"/>
                <a:ext cx="5338998" cy="734989"/>
              </a:xfrm>
              <a:custGeom>
                <a:avLst/>
                <a:gdLst>
                  <a:gd name="T0" fmla="*/ 7572 w 7572"/>
                  <a:gd name="T1" fmla="*/ 1042 h 1042"/>
                  <a:gd name="T2" fmla="*/ 2545 w 7572"/>
                  <a:gd name="T3" fmla="*/ 146 h 1042"/>
                  <a:gd name="T4" fmla="*/ 0 w 7572"/>
                  <a:gd name="T5" fmla="*/ 1042 h 1042"/>
                  <a:gd name="T6" fmla="*/ 7572 w 7572"/>
                  <a:gd name="T7" fmla="*/ 1042 h 1042"/>
                </a:gdLst>
                <a:ahLst/>
                <a:cxnLst>
                  <a:cxn ang="0">
                    <a:pos x="T0" y="T1"/>
                  </a:cxn>
                  <a:cxn ang="0">
                    <a:pos x="T2" y="T3"/>
                  </a:cxn>
                  <a:cxn ang="0">
                    <a:pos x="T4" y="T5"/>
                  </a:cxn>
                  <a:cxn ang="0">
                    <a:pos x="T6" y="T7"/>
                  </a:cxn>
                </a:cxnLst>
                <a:rect l="0" t="0" r="r" b="b"/>
                <a:pathLst>
                  <a:path w="7572" h="1042">
                    <a:moveTo>
                      <a:pt x="7572" y="1042"/>
                    </a:moveTo>
                    <a:cubicBezTo>
                      <a:pt x="7572" y="1042"/>
                      <a:pt x="4451" y="0"/>
                      <a:pt x="2545" y="146"/>
                    </a:cubicBezTo>
                    <a:cubicBezTo>
                      <a:pt x="2545" y="146"/>
                      <a:pt x="924" y="214"/>
                      <a:pt x="0" y="1042"/>
                    </a:cubicBezTo>
                    <a:lnTo>
                      <a:pt x="7572" y="1042"/>
                    </a:lnTo>
                    <a:close/>
                  </a:path>
                </a:pathLst>
              </a:custGeom>
              <a:solidFill>
                <a:srgbClr val="98C03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0" name="Freeform 53"/>
              <p:cNvSpPr>
                <a:spLocks/>
              </p:cNvSpPr>
              <p:nvPr/>
            </p:nvSpPr>
            <p:spPr bwMode="auto">
              <a:xfrm>
                <a:off x="560928" y="5160966"/>
                <a:ext cx="8977534" cy="1695205"/>
              </a:xfrm>
              <a:custGeom>
                <a:avLst/>
                <a:gdLst>
                  <a:gd name="T0" fmla="*/ 10753 w 12733"/>
                  <a:gd name="T1" fmla="*/ 1176 h 2404"/>
                  <a:gd name="T2" fmla="*/ 5292 w 12733"/>
                  <a:gd name="T3" fmla="*/ 684 h 2404"/>
                  <a:gd name="T4" fmla="*/ 0 w 12733"/>
                  <a:gd name="T5" fmla="*/ 2404 h 2404"/>
                  <a:gd name="T6" fmla="*/ 3906 w 12733"/>
                  <a:gd name="T7" fmla="*/ 2404 h 2404"/>
                  <a:gd name="T8" fmla="*/ 7578 w 12733"/>
                  <a:gd name="T9" fmla="*/ 1348 h 2404"/>
                  <a:gd name="T10" fmla="*/ 10920 w 12733"/>
                  <a:gd name="T11" fmla="*/ 2404 h 2404"/>
                  <a:gd name="T12" fmla="*/ 12733 w 12733"/>
                  <a:gd name="T13" fmla="*/ 2404 h 2404"/>
                  <a:gd name="T14" fmla="*/ 10753 w 12733"/>
                  <a:gd name="T15" fmla="*/ 1176 h 24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733" h="2404">
                    <a:moveTo>
                      <a:pt x="10753" y="1176"/>
                    </a:moveTo>
                    <a:cubicBezTo>
                      <a:pt x="7884" y="0"/>
                      <a:pt x="5292" y="684"/>
                      <a:pt x="5292" y="684"/>
                    </a:cubicBezTo>
                    <a:cubicBezTo>
                      <a:pt x="2328" y="1104"/>
                      <a:pt x="0" y="2404"/>
                      <a:pt x="0" y="2404"/>
                    </a:cubicBezTo>
                    <a:cubicBezTo>
                      <a:pt x="3906" y="2404"/>
                      <a:pt x="3906" y="2404"/>
                      <a:pt x="3906" y="2404"/>
                    </a:cubicBezTo>
                    <a:cubicBezTo>
                      <a:pt x="5256" y="1702"/>
                      <a:pt x="7578" y="1348"/>
                      <a:pt x="7578" y="1348"/>
                    </a:cubicBezTo>
                    <a:cubicBezTo>
                      <a:pt x="9924" y="928"/>
                      <a:pt x="10920" y="2404"/>
                      <a:pt x="10920" y="2404"/>
                    </a:cubicBezTo>
                    <a:cubicBezTo>
                      <a:pt x="12733" y="2404"/>
                      <a:pt x="12733" y="2404"/>
                      <a:pt x="12733" y="2404"/>
                    </a:cubicBezTo>
                    <a:cubicBezTo>
                      <a:pt x="12433" y="2001"/>
                      <a:pt x="10753" y="1176"/>
                      <a:pt x="10753" y="1176"/>
                    </a:cubicBezTo>
                    <a:close/>
                  </a:path>
                </a:pathLst>
              </a:custGeom>
              <a:solidFill>
                <a:srgbClr val="5EBBD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1" name="Freeform 54"/>
              <p:cNvSpPr>
                <a:spLocks/>
              </p:cNvSpPr>
              <p:nvPr/>
            </p:nvSpPr>
            <p:spPr bwMode="auto">
              <a:xfrm>
                <a:off x="6547076" y="5954889"/>
                <a:ext cx="2817210" cy="740620"/>
              </a:xfrm>
              <a:custGeom>
                <a:avLst/>
                <a:gdLst>
                  <a:gd name="T0" fmla="*/ 0 w 3996"/>
                  <a:gd name="T1" fmla="*/ 150 h 1050"/>
                  <a:gd name="T2" fmla="*/ 3996 w 3996"/>
                  <a:gd name="T3" fmla="*/ 1050 h 1050"/>
                  <a:gd name="T4" fmla="*/ 1746 w 3996"/>
                  <a:gd name="T5" fmla="*/ 666 h 1050"/>
                  <a:gd name="T6" fmla="*/ 0 w 3996"/>
                  <a:gd name="T7" fmla="*/ 150 h 1050"/>
                </a:gdLst>
                <a:ahLst/>
                <a:cxnLst>
                  <a:cxn ang="0">
                    <a:pos x="T0" y="T1"/>
                  </a:cxn>
                  <a:cxn ang="0">
                    <a:pos x="T2" y="T3"/>
                  </a:cxn>
                  <a:cxn ang="0">
                    <a:pos x="T4" y="T5"/>
                  </a:cxn>
                  <a:cxn ang="0">
                    <a:pos x="T6" y="T7"/>
                  </a:cxn>
                </a:cxnLst>
                <a:rect l="0" t="0" r="r" b="b"/>
                <a:pathLst>
                  <a:path w="3996" h="1050">
                    <a:moveTo>
                      <a:pt x="0" y="150"/>
                    </a:moveTo>
                    <a:cubicBezTo>
                      <a:pt x="0" y="150"/>
                      <a:pt x="2412" y="0"/>
                      <a:pt x="3996" y="1050"/>
                    </a:cubicBezTo>
                    <a:cubicBezTo>
                      <a:pt x="3996" y="1050"/>
                      <a:pt x="2394" y="612"/>
                      <a:pt x="1746" y="666"/>
                    </a:cubicBezTo>
                    <a:cubicBezTo>
                      <a:pt x="1746" y="666"/>
                      <a:pt x="840" y="72"/>
                      <a:pt x="0" y="150"/>
                    </a:cubicBezTo>
                    <a:close/>
                  </a:path>
                </a:pathLst>
              </a:custGeom>
              <a:solidFill>
                <a:srgbClr val="086DB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2" name="Freeform 55"/>
              <p:cNvSpPr>
                <a:spLocks/>
              </p:cNvSpPr>
              <p:nvPr/>
            </p:nvSpPr>
            <p:spPr bwMode="auto">
              <a:xfrm>
                <a:off x="7777940" y="6323135"/>
                <a:ext cx="1760522" cy="533036"/>
              </a:xfrm>
              <a:custGeom>
                <a:avLst/>
                <a:gdLst>
                  <a:gd name="T0" fmla="*/ 684 w 2497"/>
                  <a:gd name="T1" fmla="*/ 756 h 756"/>
                  <a:gd name="T2" fmla="*/ 0 w 2497"/>
                  <a:gd name="T3" fmla="*/ 144 h 756"/>
                  <a:gd name="T4" fmla="*/ 2250 w 2497"/>
                  <a:gd name="T5" fmla="*/ 528 h 756"/>
                  <a:gd name="T6" fmla="*/ 2497 w 2497"/>
                  <a:gd name="T7" fmla="*/ 756 h 756"/>
                  <a:gd name="T8" fmla="*/ 684 w 2497"/>
                  <a:gd name="T9" fmla="*/ 756 h 756"/>
                </a:gdLst>
                <a:ahLst/>
                <a:cxnLst>
                  <a:cxn ang="0">
                    <a:pos x="T0" y="T1"/>
                  </a:cxn>
                  <a:cxn ang="0">
                    <a:pos x="T2" y="T3"/>
                  </a:cxn>
                  <a:cxn ang="0">
                    <a:pos x="T4" y="T5"/>
                  </a:cxn>
                  <a:cxn ang="0">
                    <a:pos x="T6" y="T7"/>
                  </a:cxn>
                  <a:cxn ang="0">
                    <a:pos x="T8" y="T9"/>
                  </a:cxn>
                </a:cxnLst>
                <a:rect l="0" t="0" r="r" b="b"/>
                <a:pathLst>
                  <a:path w="2497" h="756">
                    <a:moveTo>
                      <a:pt x="684" y="756"/>
                    </a:moveTo>
                    <a:cubicBezTo>
                      <a:pt x="684" y="756"/>
                      <a:pt x="150" y="174"/>
                      <a:pt x="0" y="144"/>
                    </a:cubicBezTo>
                    <a:cubicBezTo>
                      <a:pt x="0" y="144"/>
                      <a:pt x="906" y="0"/>
                      <a:pt x="2250" y="528"/>
                    </a:cubicBezTo>
                    <a:cubicBezTo>
                      <a:pt x="2497" y="756"/>
                      <a:pt x="2497" y="756"/>
                      <a:pt x="2497" y="756"/>
                    </a:cubicBezTo>
                    <a:lnTo>
                      <a:pt x="684" y="756"/>
                    </a:lnTo>
                    <a:close/>
                  </a:path>
                </a:pathLst>
              </a:custGeom>
              <a:solidFill>
                <a:srgbClr val="168BC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3" name="Freeform 56"/>
              <p:cNvSpPr>
                <a:spLocks/>
              </p:cNvSpPr>
              <p:nvPr/>
            </p:nvSpPr>
            <p:spPr bwMode="auto">
              <a:xfrm>
                <a:off x="560928" y="5679738"/>
                <a:ext cx="3489887" cy="1176433"/>
              </a:xfrm>
              <a:custGeom>
                <a:avLst/>
                <a:gdLst>
                  <a:gd name="T0" fmla="*/ 4950 w 4950"/>
                  <a:gd name="T1" fmla="*/ 0 h 1668"/>
                  <a:gd name="T2" fmla="*/ 1974 w 4950"/>
                  <a:gd name="T3" fmla="*/ 1668 h 1668"/>
                  <a:gd name="T4" fmla="*/ 0 w 4950"/>
                  <a:gd name="T5" fmla="*/ 1668 h 1668"/>
                  <a:gd name="T6" fmla="*/ 4950 w 4950"/>
                  <a:gd name="T7" fmla="*/ 0 h 1668"/>
                </a:gdLst>
                <a:ahLst/>
                <a:cxnLst>
                  <a:cxn ang="0">
                    <a:pos x="T0" y="T1"/>
                  </a:cxn>
                  <a:cxn ang="0">
                    <a:pos x="T2" y="T3"/>
                  </a:cxn>
                  <a:cxn ang="0">
                    <a:pos x="T4" y="T5"/>
                  </a:cxn>
                  <a:cxn ang="0">
                    <a:pos x="T6" y="T7"/>
                  </a:cxn>
                </a:cxnLst>
                <a:rect l="0" t="0" r="r" b="b"/>
                <a:pathLst>
                  <a:path w="4950" h="1668">
                    <a:moveTo>
                      <a:pt x="4950" y="0"/>
                    </a:moveTo>
                    <a:cubicBezTo>
                      <a:pt x="4950" y="0"/>
                      <a:pt x="2796" y="756"/>
                      <a:pt x="1974" y="1668"/>
                    </a:cubicBezTo>
                    <a:cubicBezTo>
                      <a:pt x="0" y="1668"/>
                      <a:pt x="0" y="1668"/>
                      <a:pt x="0" y="1668"/>
                    </a:cubicBezTo>
                    <a:cubicBezTo>
                      <a:pt x="0" y="1668"/>
                      <a:pt x="2196" y="462"/>
                      <a:pt x="4950" y="0"/>
                    </a:cubicBezTo>
                    <a:close/>
                  </a:path>
                </a:pathLst>
              </a:custGeom>
              <a:solidFill>
                <a:srgbClr val="84C5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4" name="Freeform 58"/>
              <p:cNvSpPr>
                <a:spLocks/>
              </p:cNvSpPr>
              <p:nvPr/>
            </p:nvSpPr>
            <p:spPr bwMode="auto">
              <a:xfrm>
                <a:off x="4486628" y="6155341"/>
                <a:ext cx="2902796" cy="700830"/>
              </a:xfrm>
              <a:custGeom>
                <a:avLst/>
                <a:gdLst>
                  <a:gd name="T0" fmla="*/ 0 w 4117"/>
                  <a:gd name="T1" fmla="*/ 994 h 994"/>
                  <a:gd name="T2" fmla="*/ 4117 w 4117"/>
                  <a:gd name="T3" fmla="*/ 98 h 994"/>
                  <a:gd name="T4" fmla="*/ 1572 w 4117"/>
                  <a:gd name="T5" fmla="*/ 994 h 994"/>
                  <a:gd name="T6" fmla="*/ 0 w 4117"/>
                  <a:gd name="T7" fmla="*/ 994 h 994"/>
                </a:gdLst>
                <a:ahLst/>
                <a:cxnLst>
                  <a:cxn ang="0">
                    <a:pos x="T0" y="T1"/>
                  </a:cxn>
                  <a:cxn ang="0">
                    <a:pos x="T2" y="T3"/>
                  </a:cxn>
                  <a:cxn ang="0">
                    <a:pos x="T4" y="T5"/>
                  </a:cxn>
                  <a:cxn ang="0">
                    <a:pos x="T6" y="T7"/>
                  </a:cxn>
                </a:cxnLst>
                <a:rect l="0" t="0" r="r" b="b"/>
                <a:pathLst>
                  <a:path w="4117" h="994">
                    <a:moveTo>
                      <a:pt x="0" y="994"/>
                    </a:moveTo>
                    <a:cubicBezTo>
                      <a:pt x="0" y="994"/>
                      <a:pt x="1760" y="0"/>
                      <a:pt x="4117" y="98"/>
                    </a:cubicBezTo>
                    <a:cubicBezTo>
                      <a:pt x="4117" y="98"/>
                      <a:pt x="2748" y="166"/>
                      <a:pt x="1572" y="994"/>
                    </a:cubicBezTo>
                    <a:lnTo>
                      <a:pt x="0" y="994"/>
                    </a:lnTo>
                    <a:close/>
                  </a:path>
                </a:pathLst>
              </a:custGeom>
              <a:solidFill>
                <a:srgbClr val="559A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5" name="Freeform 59"/>
              <p:cNvSpPr>
                <a:spLocks/>
              </p:cNvSpPr>
              <p:nvPr/>
            </p:nvSpPr>
            <p:spPr bwMode="auto">
              <a:xfrm>
                <a:off x="8900320" y="5909844"/>
                <a:ext cx="3322468" cy="946327"/>
              </a:xfrm>
              <a:custGeom>
                <a:avLst/>
                <a:gdLst>
                  <a:gd name="T0" fmla="*/ 0 w 4712"/>
                  <a:gd name="T1" fmla="*/ 612 h 1342"/>
                  <a:gd name="T2" fmla="*/ 2648 w 4712"/>
                  <a:gd name="T3" fmla="*/ 241 h 1342"/>
                  <a:gd name="T4" fmla="*/ 4712 w 4712"/>
                  <a:gd name="T5" fmla="*/ 1027 h 1342"/>
                  <a:gd name="T6" fmla="*/ 4712 w 4712"/>
                  <a:gd name="T7" fmla="*/ 1342 h 1342"/>
                  <a:gd name="T8" fmla="*/ 4588 w 4712"/>
                  <a:gd name="T9" fmla="*/ 1342 h 1342"/>
                  <a:gd name="T10" fmla="*/ 2728 w 4712"/>
                  <a:gd name="T11" fmla="*/ 273 h 1342"/>
                  <a:gd name="T12" fmla="*/ 785 w 4712"/>
                  <a:gd name="T13" fmla="*/ 770 h 1342"/>
                  <a:gd name="T14" fmla="*/ 0 w 4712"/>
                  <a:gd name="T15" fmla="*/ 612 h 134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712" h="1342">
                    <a:moveTo>
                      <a:pt x="0" y="612"/>
                    </a:moveTo>
                    <a:cubicBezTo>
                      <a:pt x="0" y="612"/>
                      <a:pt x="812" y="0"/>
                      <a:pt x="2648" y="241"/>
                    </a:cubicBezTo>
                    <a:cubicBezTo>
                      <a:pt x="2648" y="241"/>
                      <a:pt x="3916" y="394"/>
                      <a:pt x="4712" y="1027"/>
                    </a:cubicBezTo>
                    <a:cubicBezTo>
                      <a:pt x="4712" y="1342"/>
                      <a:pt x="4712" y="1342"/>
                      <a:pt x="4712" y="1342"/>
                    </a:cubicBezTo>
                    <a:cubicBezTo>
                      <a:pt x="4588" y="1342"/>
                      <a:pt x="4588" y="1342"/>
                      <a:pt x="4588" y="1342"/>
                    </a:cubicBezTo>
                    <a:cubicBezTo>
                      <a:pt x="4588" y="1342"/>
                      <a:pt x="4416" y="513"/>
                      <a:pt x="2728" y="273"/>
                    </a:cubicBezTo>
                    <a:cubicBezTo>
                      <a:pt x="2728" y="273"/>
                      <a:pt x="1687" y="104"/>
                      <a:pt x="785" y="770"/>
                    </a:cubicBezTo>
                    <a:lnTo>
                      <a:pt x="0" y="612"/>
                    </a:lnTo>
                    <a:close/>
                  </a:path>
                </a:pathLst>
              </a:custGeom>
              <a:solidFill>
                <a:srgbClr val="E26B1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sp>
        <p:nvSpPr>
          <p:cNvPr id="86" name="Text Placeholder 11" descr="e7d195523061f1c0dc554706afe4c72a60a25314cbaece805811E654B44695D34D35691164BB3D154CCFD5D798F6FEAD99EAA8F1ADC3D4AFA5BC9ED0BB3A4B45073A038AC38E89AB54D31AA59602B9F1AF515D2DA0EBB7AB45FA3A5B4B65729FCD61772C0E8112D71FCFA6F69E6E615643061221A7D4C3A336328987F7DF8577A0567C5A47397019"/>
          <p:cNvSpPr txBox="1">
            <a:spLocks/>
          </p:cNvSpPr>
          <p:nvPr/>
        </p:nvSpPr>
        <p:spPr>
          <a:xfrm>
            <a:off x="2968979" y="169683"/>
            <a:ext cx="6254042" cy="654406"/>
          </a:xfrm>
          <a:prstGeom prst="rect">
            <a:avLst/>
          </a:prstGeom>
        </p:spPr>
        <p:txBody>
          <a:bodyPr anchor="ct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buNone/>
            </a:pPr>
            <a:r>
              <a:rPr lang="en-US" altLang="zh-CN" dirty="0">
                <a:solidFill>
                  <a:schemeClr val="tx1">
                    <a:lumMod val="65000"/>
                    <a:lumOff val="35000"/>
                  </a:schemeClr>
                </a:solidFill>
                <a:latin typeface="微软雅黑" panose="020B0503020204020204" pitchFamily="34" charset="-122"/>
                <a:ea typeface="微软雅黑" panose="020B0503020204020204" pitchFamily="34" charset="-122"/>
              </a:rPr>
              <a:t>MORE THAN </a:t>
            </a:r>
            <a:r>
              <a:rPr lang="en-US" altLang="zh-CN" dirty="0">
                <a:solidFill>
                  <a:srgbClr val="F56A47"/>
                </a:solidFill>
                <a:latin typeface="微软雅黑" panose="020B0503020204020204" pitchFamily="34" charset="-122"/>
                <a:ea typeface="微软雅黑" panose="020B0503020204020204" pitchFamily="34" charset="-122"/>
              </a:rPr>
              <a:t>POWERPOINT</a:t>
            </a:r>
            <a:endParaRPr lang="zh-CN" altLang="en-US" dirty="0">
              <a:solidFill>
                <a:srgbClr val="F56A47"/>
              </a:solidFill>
              <a:latin typeface="微软雅黑" panose="020B0503020204020204" pitchFamily="34" charset="-122"/>
              <a:ea typeface="微软雅黑" panose="020B0503020204020204" pitchFamily="34" charset="-122"/>
            </a:endParaRPr>
          </a:p>
        </p:txBody>
      </p:sp>
      <p:pic>
        <p:nvPicPr>
          <p:cNvPr id="90" name="图片 89" descr="e7d195523061f1c0dc554706afe4c72a60a25314cbaece805811E654B44695D34D35691164BB3D154CCFD5D798F6FEAD99EAA8F1ADC3D4AFA5BC9ED0BB3A4B45073A038AC38E89AB54D31AA59602B9F1AF515D2DA0EBB7AB45FA3A5B4B65729FCD61772C0E8112D71FCFA6F69E6E615643061221A7D4C3A336328987F7DF8577A0567C5A47397019"/>
          <p:cNvPicPr>
            <a:picLocks noChangeAspect="1"/>
          </p:cNvPicPr>
          <p:nvPr/>
        </p:nvPicPr>
        <p:blipFill rotWithShape="1">
          <a:blip r:embed="rId3">
            <a:biLevel thresh="75000"/>
            <a:extLst>
              <a:ext uri="{BEBA8EAE-BF5A-486C-A8C5-ECC9F3942E4B}">
                <a14:imgProps xmlns:a14="http://schemas.microsoft.com/office/drawing/2010/main">
                  <a14:imgLayer r:embed="rId4">
                    <a14:imgEffect>
                      <a14:saturation sat="66000"/>
                    </a14:imgEffect>
                  </a14:imgLayer>
                </a14:imgProps>
              </a:ext>
            </a:extLst>
          </a:blip>
          <a:srcRect t="76775"/>
          <a:stretch/>
        </p:blipFill>
        <p:spPr>
          <a:xfrm rot="10800000" flipV="1">
            <a:off x="762454" y="799094"/>
            <a:ext cx="10776402" cy="45719"/>
          </a:xfrm>
          <a:prstGeom prst="rect">
            <a:avLst/>
          </a:prstGeom>
        </p:spPr>
      </p:pic>
      <p:sp>
        <p:nvSpPr>
          <p:cNvPr id="125" name="Freeform 5" descr="e7d195523061f1c0dc554706afe4c72a60a25314cbaece805811E654B44695D34D35691164BB3D154CCFD5D798F6FEAD99EAA8F1ADC3D4AFA5BC9ED0BB3A4B45073A038AC38E89AB54D31AA59602B9F1AF515D2DA0EBB7AB45FA3A5B4B65729FCD61772C0E8112D71FCFA6F69E6E615643061221A7D4C3A336328987F7DF8577A0567C5A47397019"/>
          <p:cNvSpPr>
            <a:spLocks/>
          </p:cNvSpPr>
          <p:nvPr/>
        </p:nvSpPr>
        <p:spPr bwMode="auto">
          <a:xfrm>
            <a:off x="820057" y="1844219"/>
            <a:ext cx="10160000" cy="4476751"/>
          </a:xfrm>
          <a:custGeom>
            <a:avLst/>
            <a:gdLst/>
            <a:ahLst/>
            <a:cxnLst>
              <a:cxn ang="0">
                <a:pos x="1548" y="674"/>
              </a:cxn>
              <a:cxn ang="0">
                <a:pos x="1577" y="645"/>
              </a:cxn>
              <a:cxn ang="0">
                <a:pos x="1735" y="724"/>
              </a:cxn>
              <a:cxn ang="0">
                <a:pos x="1437" y="784"/>
              </a:cxn>
              <a:cxn ang="0">
                <a:pos x="1474" y="748"/>
              </a:cxn>
              <a:cxn ang="0">
                <a:pos x="1328" y="742"/>
              </a:cxn>
              <a:cxn ang="0">
                <a:pos x="930" y="692"/>
              </a:cxn>
              <a:cxn ang="0">
                <a:pos x="571" y="498"/>
              </a:cxn>
              <a:cxn ang="0">
                <a:pos x="702" y="361"/>
              </a:cxn>
              <a:cxn ang="0">
                <a:pos x="948" y="236"/>
              </a:cxn>
              <a:cxn ang="0">
                <a:pos x="0" y="0"/>
              </a:cxn>
              <a:cxn ang="0">
                <a:pos x="993" y="243"/>
              </a:cxn>
              <a:cxn ang="0">
                <a:pos x="777" y="359"/>
              </a:cxn>
              <a:cxn ang="0">
                <a:pos x="678" y="520"/>
              </a:cxn>
              <a:cxn ang="0">
                <a:pos x="1328" y="670"/>
              </a:cxn>
              <a:cxn ang="0">
                <a:pos x="1548" y="674"/>
              </a:cxn>
            </a:cxnLst>
            <a:rect l="0" t="0" r="r" b="b"/>
            <a:pathLst>
              <a:path w="1735" h="784">
                <a:moveTo>
                  <a:pt x="1548" y="674"/>
                </a:moveTo>
                <a:cubicBezTo>
                  <a:pt x="1577" y="645"/>
                  <a:pt x="1577" y="645"/>
                  <a:pt x="1577" y="645"/>
                </a:cubicBezTo>
                <a:cubicBezTo>
                  <a:pt x="1735" y="724"/>
                  <a:pt x="1735" y="724"/>
                  <a:pt x="1735" y="724"/>
                </a:cubicBezTo>
                <a:cubicBezTo>
                  <a:pt x="1437" y="784"/>
                  <a:pt x="1437" y="784"/>
                  <a:pt x="1437" y="784"/>
                </a:cubicBezTo>
                <a:cubicBezTo>
                  <a:pt x="1474" y="748"/>
                  <a:pt x="1474" y="748"/>
                  <a:pt x="1474" y="748"/>
                </a:cubicBezTo>
                <a:cubicBezTo>
                  <a:pt x="1425" y="747"/>
                  <a:pt x="1376" y="745"/>
                  <a:pt x="1328" y="742"/>
                </a:cubicBezTo>
                <a:cubicBezTo>
                  <a:pt x="1190" y="733"/>
                  <a:pt x="1058" y="716"/>
                  <a:pt x="930" y="692"/>
                </a:cubicBezTo>
                <a:cubicBezTo>
                  <a:pt x="698" y="635"/>
                  <a:pt x="578" y="571"/>
                  <a:pt x="571" y="498"/>
                </a:cubicBezTo>
                <a:cubicBezTo>
                  <a:pt x="562" y="453"/>
                  <a:pt x="606" y="407"/>
                  <a:pt x="702" y="361"/>
                </a:cubicBezTo>
                <a:cubicBezTo>
                  <a:pt x="824" y="313"/>
                  <a:pt x="906" y="271"/>
                  <a:pt x="948" y="236"/>
                </a:cubicBezTo>
                <a:cubicBezTo>
                  <a:pt x="1053" y="130"/>
                  <a:pt x="737" y="51"/>
                  <a:pt x="0" y="0"/>
                </a:cubicBezTo>
                <a:cubicBezTo>
                  <a:pt x="754" y="31"/>
                  <a:pt x="1085" y="112"/>
                  <a:pt x="993" y="243"/>
                </a:cubicBezTo>
                <a:cubicBezTo>
                  <a:pt x="968" y="274"/>
                  <a:pt x="896" y="312"/>
                  <a:pt x="777" y="359"/>
                </a:cubicBezTo>
                <a:cubicBezTo>
                  <a:pt x="664" y="409"/>
                  <a:pt x="631" y="463"/>
                  <a:pt x="678" y="520"/>
                </a:cubicBezTo>
                <a:cubicBezTo>
                  <a:pt x="761" y="606"/>
                  <a:pt x="977" y="656"/>
                  <a:pt x="1328" y="670"/>
                </a:cubicBezTo>
                <a:cubicBezTo>
                  <a:pt x="1396" y="673"/>
                  <a:pt x="1470" y="674"/>
                  <a:pt x="1548" y="674"/>
                </a:cubicBezTo>
                <a:close/>
              </a:path>
            </a:pathLst>
          </a:custGeom>
          <a:gradFill>
            <a:gsLst>
              <a:gs pos="0">
                <a:srgbClr val="616264"/>
              </a:gs>
              <a:gs pos="100000">
                <a:srgbClr val="999A9E"/>
              </a:gs>
            </a:gsLst>
            <a:lin ang="5400000" scaled="1"/>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entury Gothic"/>
              <a:ea typeface="微软雅黑"/>
              <a:cs typeface="+mn-cs"/>
            </a:endParaRPr>
          </a:p>
        </p:txBody>
      </p:sp>
      <p:grpSp>
        <p:nvGrpSpPr>
          <p:cNvPr id="2" name="组合 1" descr="e7d195523061f1c0dc554706afe4c72a60a25314cbaece805811E654B44695D34D35691164BB3D154CCFD5D798F6FEAD99EAA8F1ADC3D4AFA5BC9ED0BB3A4B45073A038AC38E89AB54D31AA59602B9F1AF515D2DA0EBB7AB45FA3A5B4B65729FCD61772C0E8112D71FCFA6F69E6E615643061221A7D4C3A336328987F7DF8577A0567C5A47397019"/>
          <p:cNvGrpSpPr/>
          <p:nvPr/>
        </p:nvGrpSpPr>
        <p:grpSpPr>
          <a:xfrm>
            <a:off x="910365" y="1031419"/>
            <a:ext cx="2557056" cy="2649610"/>
            <a:chOff x="910365" y="1031419"/>
            <a:chExt cx="2557056" cy="2649610"/>
          </a:xfrm>
        </p:grpSpPr>
        <p:grpSp>
          <p:nvGrpSpPr>
            <p:cNvPr id="138" name="Group 72"/>
            <p:cNvGrpSpPr/>
            <p:nvPr/>
          </p:nvGrpSpPr>
          <p:grpSpPr>
            <a:xfrm>
              <a:off x="1448321" y="1031419"/>
              <a:ext cx="997336" cy="1582896"/>
              <a:chOff x="1257300" y="1962150"/>
              <a:chExt cx="1257300" cy="1995489"/>
            </a:xfrm>
          </p:grpSpPr>
          <p:sp>
            <p:nvSpPr>
              <p:cNvPr id="139" name="Wave 73"/>
              <p:cNvSpPr/>
              <p:nvPr/>
            </p:nvSpPr>
            <p:spPr>
              <a:xfrm>
                <a:off x="1447800" y="1962150"/>
                <a:ext cx="1066800" cy="838200"/>
              </a:xfrm>
              <a:prstGeom prst="wave">
                <a:avLst>
                  <a:gd name="adj1" fmla="val 6364"/>
                  <a:gd name="adj2" fmla="val 0"/>
                </a:avLst>
              </a:prstGeom>
              <a:gradFill>
                <a:gsLst>
                  <a:gs pos="0">
                    <a:srgbClr val="F35833"/>
                  </a:gs>
                  <a:gs pos="100000">
                    <a:srgbClr val="F67352"/>
                  </a:gs>
                </a:gsLst>
                <a:lin ang="5400000" scaled="1"/>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entury Gothic"/>
                  <a:ea typeface="微软雅黑"/>
                  <a:cs typeface="+mn-cs"/>
                </a:endParaRPr>
              </a:p>
            </p:txBody>
          </p:sp>
          <p:sp>
            <p:nvSpPr>
              <p:cNvPr id="140" name="Can 74"/>
              <p:cNvSpPr/>
              <p:nvPr/>
            </p:nvSpPr>
            <p:spPr>
              <a:xfrm>
                <a:off x="1257300" y="3843339"/>
                <a:ext cx="304800" cy="114300"/>
              </a:xfrm>
              <a:prstGeom prst="can">
                <a:avLst/>
              </a:prstGeom>
              <a:gradFill>
                <a:gsLst>
                  <a:gs pos="0">
                    <a:srgbClr val="F35833"/>
                  </a:gs>
                  <a:gs pos="100000">
                    <a:srgbClr val="F67352"/>
                  </a:gs>
                </a:gsLst>
                <a:lin ang="5400000" scaled="1"/>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entury Gothic"/>
                  <a:ea typeface="微软雅黑"/>
                  <a:cs typeface="+mn-cs"/>
                </a:endParaRPr>
              </a:p>
            </p:txBody>
          </p:sp>
          <p:sp>
            <p:nvSpPr>
              <p:cNvPr id="141" name="Can 75"/>
              <p:cNvSpPr/>
              <p:nvPr/>
            </p:nvSpPr>
            <p:spPr>
              <a:xfrm>
                <a:off x="1371600" y="1962150"/>
                <a:ext cx="76200" cy="1905000"/>
              </a:xfrm>
              <a:prstGeom prst="can">
                <a:avLst/>
              </a:prstGeom>
              <a:gradFill>
                <a:gsLst>
                  <a:gs pos="0">
                    <a:srgbClr val="F35833"/>
                  </a:gs>
                  <a:gs pos="100000">
                    <a:srgbClr val="F67352"/>
                  </a:gs>
                </a:gsLst>
                <a:lin ang="5400000" scaled="1"/>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entury Gothic"/>
                  <a:ea typeface="微软雅黑"/>
                  <a:cs typeface="+mn-cs"/>
                </a:endParaRPr>
              </a:p>
            </p:txBody>
          </p:sp>
        </p:grpSp>
        <p:sp>
          <p:nvSpPr>
            <p:cNvPr id="146" name="Freeform 116"/>
            <p:cNvSpPr>
              <a:spLocks noEditPoints="1"/>
            </p:cNvSpPr>
            <p:nvPr/>
          </p:nvSpPr>
          <p:spPr bwMode="auto">
            <a:xfrm>
              <a:off x="1790299" y="1189439"/>
              <a:ext cx="384677" cy="310224"/>
            </a:xfrm>
            <a:custGeom>
              <a:avLst/>
              <a:gdLst/>
              <a:ahLst/>
              <a:cxnLst>
                <a:cxn ang="0">
                  <a:pos x="55" y="27"/>
                </a:cxn>
                <a:cxn ang="0">
                  <a:pos x="54" y="27"/>
                </a:cxn>
                <a:cxn ang="0">
                  <a:pos x="54" y="27"/>
                </a:cxn>
                <a:cxn ang="0">
                  <a:pos x="53" y="27"/>
                </a:cxn>
                <a:cxn ang="0">
                  <a:pos x="28" y="6"/>
                </a:cxn>
                <a:cxn ang="0">
                  <a:pos x="4" y="27"/>
                </a:cxn>
                <a:cxn ang="0">
                  <a:pos x="3" y="27"/>
                </a:cxn>
                <a:cxn ang="0">
                  <a:pos x="2" y="27"/>
                </a:cxn>
                <a:cxn ang="0">
                  <a:pos x="0" y="24"/>
                </a:cxn>
                <a:cxn ang="0">
                  <a:pos x="0" y="23"/>
                </a:cxn>
                <a:cxn ang="0">
                  <a:pos x="26" y="1"/>
                </a:cxn>
                <a:cxn ang="0">
                  <a:pos x="31" y="1"/>
                </a:cxn>
                <a:cxn ang="0">
                  <a:pos x="40" y="8"/>
                </a:cxn>
                <a:cxn ang="0">
                  <a:pos x="40" y="1"/>
                </a:cxn>
                <a:cxn ang="0">
                  <a:pos x="41" y="0"/>
                </a:cxn>
                <a:cxn ang="0">
                  <a:pos x="48" y="0"/>
                </a:cxn>
                <a:cxn ang="0">
                  <a:pos x="49" y="1"/>
                </a:cxn>
                <a:cxn ang="0">
                  <a:pos x="49" y="16"/>
                </a:cxn>
                <a:cxn ang="0">
                  <a:pos x="57" y="23"/>
                </a:cxn>
                <a:cxn ang="0">
                  <a:pos x="57" y="24"/>
                </a:cxn>
                <a:cxn ang="0">
                  <a:pos x="55" y="27"/>
                </a:cxn>
                <a:cxn ang="0">
                  <a:pos x="49" y="44"/>
                </a:cxn>
                <a:cxn ang="0">
                  <a:pos x="47" y="46"/>
                </a:cxn>
                <a:cxn ang="0">
                  <a:pos x="33" y="46"/>
                </a:cxn>
                <a:cxn ang="0">
                  <a:pos x="33" y="32"/>
                </a:cxn>
                <a:cxn ang="0">
                  <a:pos x="24" y="32"/>
                </a:cxn>
                <a:cxn ang="0">
                  <a:pos x="24" y="46"/>
                </a:cxn>
                <a:cxn ang="0">
                  <a:pos x="10" y="46"/>
                </a:cxn>
                <a:cxn ang="0">
                  <a:pos x="8" y="44"/>
                </a:cxn>
                <a:cxn ang="0">
                  <a:pos x="8" y="27"/>
                </a:cxn>
                <a:cxn ang="0">
                  <a:pos x="8" y="26"/>
                </a:cxn>
                <a:cxn ang="0">
                  <a:pos x="28" y="9"/>
                </a:cxn>
                <a:cxn ang="0">
                  <a:pos x="49" y="26"/>
                </a:cxn>
                <a:cxn ang="0">
                  <a:pos x="49" y="27"/>
                </a:cxn>
                <a:cxn ang="0">
                  <a:pos x="49" y="44"/>
                </a:cxn>
              </a:cxnLst>
              <a:rect l="0" t="0" r="r" b="b"/>
              <a:pathLst>
                <a:path w="57" h="46">
                  <a:moveTo>
                    <a:pt x="55" y="27"/>
                  </a:moveTo>
                  <a:cubicBezTo>
                    <a:pt x="55" y="27"/>
                    <a:pt x="54" y="27"/>
                    <a:pt x="54" y="27"/>
                  </a:cubicBezTo>
                  <a:cubicBezTo>
                    <a:pt x="54" y="27"/>
                    <a:pt x="54" y="27"/>
                    <a:pt x="54" y="27"/>
                  </a:cubicBezTo>
                  <a:cubicBezTo>
                    <a:pt x="54" y="27"/>
                    <a:pt x="53" y="27"/>
                    <a:pt x="53" y="27"/>
                  </a:cubicBezTo>
                  <a:cubicBezTo>
                    <a:pt x="28" y="6"/>
                    <a:pt x="28" y="6"/>
                    <a:pt x="28" y="6"/>
                  </a:cubicBezTo>
                  <a:cubicBezTo>
                    <a:pt x="4" y="27"/>
                    <a:pt x="4" y="27"/>
                    <a:pt x="4" y="27"/>
                  </a:cubicBezTo>
                  <a:cubicBezTo>
                    <a:pt x="4" y="27"/>
                    <a:pt x="3" y="27"/>
                    <a:pt x="3" y="27"/>
                  </a:cubicBezTo>
                  <a:cubicBezTo>
                    <a:pt x="3" y="27"/>
                    <a:pt x="2" y="27"/>
                    <a:pt x="2" y="27"/>
                  </a:cubicBezTo>
                  <a:cubicBezTo>
                    <a:pt x="0" y="24"/>
                    <a:pt x="0" y="24"/>
                    <a:pt x="0" y="24"/>
                  </a:cubicBezTo>
                  <a:cubicBezTo>
                    <a:pt x="0" y="24"/>
                    <a:pt x="0" y="23"/>
                    <a:pt x="0" y="23"/>
                  </a:cubicBezTo>
                  <a:cubicBezTo>
                    <a:pt x="26" y="1"/>
                    <a:pt x="26" y="1"/>
                    <a:pt x="26" y="1"/>
                  </a:cubicBezTo>
                  <a:cubicBezTo>
                    <a:pt x="27" y="0"/>
                    <a:pt x="30" y="0"/>
                    <a:pt x="31" y="1"/>
                  </a:cubicBezTo>
                  <a:cubicBezTo>
                    <a:pt x="40" y="8"/>
                    <a:pt x="40" y="8"/>
                    <a:pt x="40" y="8"/>
                  </a:cubicBezTo>
                  <a:cubicBezTo>
                    <a:pt x="40" y="1"/>
                    <a:pt x="40" y="1"/>
                    <a:pt x="40" y="1"/>
                  </a:cubicBezTo>
                  <a:cubicBezTo>
                    <a:pt x="40" y="1"/>
                    <a:pt x="40" y="0"/>
                    <a:pt x="41" y="0"/>
                  </a:cubicBezTo>
                  <a:cubicBezTo>
                    <a:pt x="48" y="0"/>
                    <a:pt x="48" y="0"/>
                    <a:pt x="48" y="0"/>
                  </a:cubicBezTo>
                  <a:cubicBezTo>
                    <a:pt x="49" y="0"/>
                    <a:pt x="49" y="1"/>
                    <a:pt x="49" y="1"/>
                  </a:cubicBezTo>
                  <a:cubicBezTo>
                    <a:pt x="49" y="16"/>
                    <a:pt x="49" y="16"/>
                    <a:pt x="49" y="16"/>
                  </a:cubicBezTo>
                  <a:cubicBezTo>
                    <a:pt x="57" y="23"/>
                    <a:pt x="57" y="23"/>
                    <a:pt x="57" y="23"/>
                  </a:cubicBezTo>
                  <a:cubicBezTo>
                    <a:pt x="57" y="23"/>
                    <a:pt x="57" y="24"/>
                    <a:pt x="57" y="24"/>
                  </a:cubicBezTo>
                  <a:lnTo>
                    <a:pt x="55" y="27"/>
                  </a:lnTo>
                  <a:close/>
                  <a:moveTo>
                    <a:pt x="49" y="44"/>
                  </a:moveTo>
                  <a:cubicBezTo>
                    <a:pt x="49" y="45"/>
                    <a:pt x="48" y="46"/>
                    <a:pt x="47" y="46"/>
                  </a:cubicBezTo>
                  <a:cubicBezTo>
                    <a:pt x="33" y="46"/>
                    <a:pt x="33" y="46"/>
                    <a:pt x="33" y="46"/>
                  </a:cubicBezTo>
                  <a:cubicBezTo>
                    <a:pt x="33" y="32"/>
                    <a:pt x="33" y="32"/>
                    <a:pt x="33" y="32"/>
                  </a:cubicBezTo>
                  <a:cubicBezTo>
                    <a:pt x="24" y="32"/>
                    <a:pt x="24" y="32"/>
                    <a:pt x="24" y="32"/>
                  </a:cubicBezTo>
                  <a:cubicBezTo>
                    <a:pt x="24" y="46"/>
                    <a:pt x="24" y="46"/>
                    <a:pt x="24" y="46"/>
                  </a:cubicBezTo>
                  <a:cubicBezTo>
                    <a:pt x="10" y="46"/>
                    <a:pt x="10" y="46"/>
                    <a:pt x="10" y="46"/>
                  </a:cubicBezTo>
                  <a:cubicBezTo>
                    <a:pt x="9" y="46"/>
                    <a:pt x="8" y="45"/>
                    <a:pt x="8" y="44"/>
                  </a:cubicBezTo>
                  <a:cubicBezTo>
                    <a:pt x="8" y="27"/>
                    <a:pt x="8" y="27"/>
                    <a:pt x="8" y="27"/>
                  </a:cubicBezTo>
                  <a:cubicBezTo>
                    <a:pt x="8" y="27"/>
                    <a:pt x="8" y="26"/>
                    <a:pt x="8" y="26"/>
                  </a:cubicBezTo>
                  <a:cubicBezTo>
                    <a:pt x="28" y="9"/>
                    <a:pt x="28" y="9"/>
                    <a:pt x="28" y="9"/>
                  </a:cubicBezTo>
                  <a:cubicBezTo>
                    <a:pt x="49" y="26"/>
                    <a:pt x="49" y="26"/>
                    <a:pt x="49" y="26"/>
                  </a:cubicBezTo>
                  <a:cubicBezTo>
                    <a:pt x="49" y="26"/>
                    <a:pt x="49" y="27"/>
                    <a:pt x="49" y="27"/>
                  </a:cubicBezTo>
                  <a:lnTo>
                    <a:pt x="49" y="44"/>
                  </a:lnTo>
                  <a:close/>
                </a:path>
              </a:pathLst>
            </a:custGeom>
            <a:solidFill>
              <a:sysClr val="window" lastClr="FFFFFF"/>
            </a:solid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3556" b="0" i="0" u="none" strike="noStrike" kern="0" cap="none" spc="0" normalizeH="0" baseline="0" noProof="0" dirty="0">
                <a:ln>
                  <a:noFill/>
                </a:ln>
                <a:solidFill>
                  <a:prstClr val="black"/>
                </a:solidFill>
                <a:effectLst/>
                <a:uLnTx/>
                <a:uFillTx/>
                <a:latin typeface="Century Gothic"/>
                <a:ea typeface="微软雅黑"/>
              </a:endParaRPr>
            </a:p>
          </p:txBody>
        </p:sp>
        <p:grpSp>
          <p:nvGrpSpPr>
            <p:cNvPr id="151" name="组合 150"/>
            <p:cNvGrpSpPr/>
            <p:nvPr/>
          </p:nvGrpSpPr>
          <p:grpSpPr>
            <a:xfrm>
              <a:off x="910365" y="2721160"/>
              <a:ext cx="2557056" cy="959869"/>
              <a:chOff x="1411108" y="1703346"/>
              <a:chExt cx="2557056" cy="959869"/>
            </a:xfrm>
          </p:grpSpPr>
          <p:sp>
            <p:nvSpPr>
              <p:cNvPr id="152" name="文本框 151"/>
              <p:cNvSpPr txBox="1"/>
              <p:nvPr/>
            </p:nvSpPr>
            <p:spPr>
              <a:xfrm>
                <a:off x="1411108" y="1703346"/>
                <a:ext cx="2557056" cy="361935"/>
              </a:xfrm>
              <a:prstGeom prst="rect">
                <a:avLst/>
              </a:prstGeom>
              <a:noFill/>
            </p:spPr>
            <p:txBody>
              <a:bodyPr wrap="square" rtlCol="0">
                <a:spAutoFit/>
              </a:bodyPr>
              <a:lstStyle/>
              <a:p>
                <a:r>
                  <a:rPr lang="zh-CN" altLang="en-US" sz="1600" dirty="0">
                    <a:solidFill>
                      <a:prstClr val="black">
                        <a:lumMod val="65000"/>
                        <a:lumOff val="35000"/>
                      </a:prstClr>
                    </a:solidFill>
                    <a:latin typeface="微软雅黑"/>
                    <a:ea typeface="微软雅黑"/>
                  </a:rPr>
                  <a:t>在此添加标题</a:t>
                </a:r>
              </a:p>
            </p:txBody>
          </p:sp>
          <p:sp>
            <p:nvSpPr>
              <p:cNvPr id="153" name="文本框 152"/>
              <p:cNvSpPr txBox="1"/>
              <p:nvPr/>
            </p:nvSpPr>
            <p:spPr>
              <a:xfrm>
                <a:off x="1411108" y="1955329"/>
                <a:ext cx="2435179" cy="707886"/>
              </a:xfrm>
              <a:prstGeom prst="rect">
                <a:avLst/>
              </a:prstGeom>
              <a:noFill/>
            </p:spPr>
            <p:txBody>
              <a:bodyPr wrap="square" rtlCol="0" anchor="ctr">
                <a:spAutoFit/>
              </a:bodyPr>
              <a:lstStyle/>
              <a:p>
                <a:r>
                  <a:rPr lang="en-US" altLang="zh-CN" sz="1000" dirty="0">
                    <a:solidFill>
                      <a:prstClr val="white">
                        <a:lumMod val="65000"/>
                      </a:prstClr>
                    </a:solidFill>
                    <a:latin typeface="Century Gothic"/>
                    <a:ea typeface="Roboto" panose="02000000000000000000" pitchFamily="2" charset="0"/>
                  </a:rPr>
                  <a:t>If you are going to use a passage of </a:t>
                </a:r>
                <a:r>
                  <a:rPr lang="en-US" altLang="zh-CN" sz="1000" dirty="0" err="1">
                    <a:solidFill>
                      <a:prstClr val="white">
                        <a:lumMod val="65000"/>
                      </a:prstClr>
                    </a:solidFill>
                    <a:latin typeface="Century Gothic"/>
                    <a:ea typeface="Roboto" panose="02000000000000000000" pitchFamily="2" charset="0"/>
                  </a:rPr>
                  <a:t>Lorem</a:t>
                </a:r>
                <a:r>
                  <a:rPr lang="en-US" altLang="zh-CN" sz="1000" dirty="0">
                    <a:solidFill>
                      <a:prstClr val="white">
                        <a:lumMod val="65000"/>
                      </a:prstClr>
                    </a:solidFill>
                    <a:latin typeface="Century Gothic"/>
                    <a:ea typeface="Roboto" panose="02000000000000000000" pitchFamily="2" charset="0"/>
                  </a:rPr>
                  <a:t> </a:t>
                </a:r>
                <a:r>
                  <a:rPr lang="en-US" altLang="zh-CN" sz="1000" dirty="0" err="1">
                    <a:solidFill>
                      <a:prstClr val="white">
                        <a:lumMod val="65000"/>
                      </a:prstClr>
                    </a:solidFill>
                    <a:latin typeface="Century Gothic"/>
                    <a:ea typeface="Roboto" panose="02000000000000000000" pitchFamily="2" charset="0"/>
                  </a:rPr>
                  <a:t>Ipsum</a:t>
                </a:r>
                <a:r>
                  <a:rPr lang="en-US" altLang="zh-CN" sz="1000" dirty="0">
                    <a:solidFill>
                      <a:prstClr val="white">
                        <a:lumMod val="65000"/>
                      </a:prstClr>
                    </a:solidFill>
                    <a:latin typeface="Century Gothic"/>
                    <a:ea typeface="Roboto" panose="02000000000000000000" pitchFamily="2" charset="0"/>
                  </a:rPr>
                  <a:t>, you need to be sure there isn't anything embarrassing hidden in the middle of </a:t>
                </a:r>
                <a:r>
                  <a:rPr lang="en-US" altLang="zh-CN" sz="1000" dirty="0" err="1">
                    <a:solidFill>
                      <a:prstClr val="white">
                        <a:lumMod val="65000"/>
                      </a:prstClr>
                    </a:solidFill>
                    <a:latin typeface="Century Gothic"/>
                    <a:ea typeface="Roboto" panose="02000000000000000000" pitchFamily="2" charset="0"/>
                  </a:rPr>
                  <a:t>tex</a:t>
                </a:r>
                <a:r>
                  <a:rPr lang="id-ID" altLang="zh-CN" sz="1000" dirty="0">
                    <a:solidFill>
                      <a:prstClr val="white">
                        <a:lumMod val="65000"/>
                      </a:prstClr>
                    </a:solidFill>
                    <a:latin typeface="Century Gothic"/>
                    <a:ea typeface="Roboto" panose="02000000000000000000" pitchFamily="2" charset="0"/>
                  </a:rPr>
                  <a:t>t.</a:t>
                </a:r>
                <a:endParaRPr lang="id-ID" altLang="zh-CN" sz="1000" dirty="0">
                  <a:solidFill>
                    <a:prstClr val="white">
                      <a:lumMod val="65000"/>
                    </a:prstClr>
                  </a:solidFill>
                  <a:latin typeface="Century Gothic"/>
                  <a:ea typeface="微软雅黑"/>
                </a:endParaRPr>
              </a:p>
            </p:txBody>
          </p:sp>
        </p:grpSp>
      </p:grpSp>
      <p:grpSp>
        <p:nvGrpSpPr>
          <p:cNvPr id="4" name="组合 3" descr="e7d195523061f1c0dc554706afe4c72a60a25314cbaece805811E654B44695D34D35691164BB3D154CCFD5D798F6FEAD99EAA8F1ADC3D4AFA5BC9ED0BB3A4B45073A038AC38E89AB54D31AA59602B9F1AF515D2DA0EBB7AB45FA3A5B4B65729FCD61772C0E8112D71FCFA6F69E6E615643061221A7D4C3A336328987F7DF8577A0567C5A47397019"/>
          <p:cNvGrpSpPr/>
          <p:nvPr/>
        </p:nvGrpSpPr>
        <p:grpSpPr>
          <a:xfrm>
            <a:off x="5526998" y="1356818"/>
            <a:ext cx="3673566" cy="1948865"/>
            <a:chOff x="5526998" y="1356818"/>
            <a:chExt cx="3673566" cy="1948865"/>
          </a:xfrm>
        </p:grpSpPr>
        <p:grpSp>
          <p:nvGrpSpPr>
            <p:cNvPr id="134" name="Group 68"/>
            <p:cNvGrpSpPr/>
            <p:nvPr/>
          </p:nvGrpSpPr>
          <p:grpSpPr>
            <a:xfrm>
              <a:off x="5526998" y="1539419"/>
              <a:ext cx="1112872" cy="1766264"/>
              <a:chOff x="1257300" y="1962150"/>
              <a:chExt cx="1257300" cy="1995489"/>
            </a:xfrm>
            <a:solidFill>
              <a:srgbClr val="ED7D31"/>
            </a:solidFill>
          </p:grpSpPr>
          <p:sp>
            <p:nvSpPr>
              <p:cNvPr id="135" name="Wave 69"/>
              <p:cNvSpPr/>
              <p:nvPr/>
            </p:nvSpPr>
            <p:spPr>
              <a:xfrm>
                <a:off x="1447800" y="1962150"/>
                <a:ext cx="1066800" cy="838200"/>
              </a:xfrm>
              <a:prstGeom prst="wave">
                <a:avLst>
                  <a:gd name="adj1" fmla="val 6364"/>
                  <a:gd name="adj2" fmla="val 0"/>
                </a:avLst>
              </a:prstGeom>
              <a:gradFill>
                <a:gsLst>
                  <a:gs pos="0">
                    <a:srgbClr val="FDBC19"/>
                  </a:gs>
                  <a:gs pos="100000">
                    <a:srgbClr val="FEC841"/>
                  </a:gs>
                </a:gsLst>
                <a:lin ang="5400000" scaled="1"/>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entury Gothic"/>
                  <a:ea typeface="微软雅黑"/>
                  <a:cs typeface="+mn-cs"/>
                </a:endParaRPr>
              </a:p>
            </p:txBody>
          </p:sp>
          <p:sp>
            <p:nvSpPr>
              <p:cNvPr id="136" name="Can 70"/>
              <p:cNvSpPr/>
              <p:nvPr/>
            </p:nvSpPr>
            <p:spPr>
              <a:xfrm>
                <a:off x="1257300" y="3843339"/>
                <a:ext cx="304800" cy="114300"/>
              </a:xfrm>
              <a:prstGeom prst="can">
                <a:avLst/>
              </a:prstGeom>
              <a:gradFill>
                <a:gsLst>
                  <a:gs pos="0">
                    <a:srgbClr val="FDBC19"/>
                  </a:gs>
                  <a:gs pos="100000">
                    <a:srgbClr val="FEC841"/>
                  </a:gs>
                </a:gsLst>
                <a:lin ang="5400000" scaled="1"/>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entury Gothic"/>
                  <a:ea typeface="微软雅黑"/>
                  <a:cs typeface="+mn-cs"/>
                </a:endParaRPr>
              </a:p>
            </p:txBody>
          </p:sp>
          <p:sp>
            <p:nvSpPr>
              <p:cNvPr id="137" name="Can 71"/>
              <p:cNvSpPr/>
              <p:nvPr/>
            </p:nvSpPr>
            <p:spPr>
              <a:xfrm>
                <a:off x="1371600" y="1962150"/>
                <a:ext cx="76200" cy="1905000"/>
              </a:xfrm>
              <a:prstGeom prst="can">
                <a:avLst/>
              </a:prstGeom>
              <a:gradFill>
                <a:gsLst>
                  <a:gs pos="0">
                    <a:srgbClr val="FDBC19"/>
                  </a:gs>
                  <a:gs pos="100000">
                    <a:srgbClr val="FEC841"/>
                  </a:gs>
                </a:gsLst>
                <a:lin ang="5400000" scaled="1"/>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entury Gothic"/>
                  <a:ea typeface="微软雅黑"/>
                  <a:cs typeface="+mn-cs"/>
                </a:endParaRPr>
              </a:p>
            </p:txBody>
          </p:sp>
        </p:grpSp>
        <p:sp>
          <p:nvSpPr>
            <p:cNvPr id="147" name="Freeform 105"/>
            <p:cNvSpPr>
              <a:spLocks noEditPoints="1"/>
            </p:cNvSpPr>
            <p:nvPr/>
          </p:nvSpPr>
          <p:spPr bwMode="auto">
            <a:xfrm>
              <a:off x="5949048" y="1696311"/>
              <a:ext cx="419253" cy="413179"/>
            </a:xfrm>
            <a:custGeom>
              <a:avLst/>
              <a:gdLst/>
              <a:ahLst/>
              <a:cxnLst>
                <a:cxn ang="0">
                  <a:pos x="59" y="63"/>
                </a:cxn>
                <a:cxn ang="0">
                  <a:pos x="55" y="61"/>
                </a:cxn>
                <a:cxn ang="0">
                  <a:pos x="42" y="48"/>
                </a:cxn>
                <a:cxn ang="0">
                  <a:pos x="27" y="53"/>
                </a:cxn>
                <a:cxn ang="0">
                  <a:pos x="0" y="26"/>
                </a:cxn>
                <a:cxn ang="0">
                  <a:pos x="27" y="0"/>
                </a:cxn>
                <a:cxn ang="0">
                  <a:pos x="54" y="26"/>
                </a:cxn>
                <a:cxn ang="0">
                  <a:pos x="49" y="41"/>
                </a:cxn>
                <a:cxn ang="0">
                  <a:pos x="62" y="54"/>
                </a:cxn>
                <a:cxn ang="0">
                  <a:pos x="64" y="58"/>
                </a:cxn>
                <a:cxn ang="0">
                  <a:pos x="59" y="63"/>
                </a:cxn>
                <a:cxn ang="0">
                  <a:pos x="27" y="9"/>
                </a:cxn>
                <a:cxn ang="0">
                  <a:pos x="10" y="26"/>
                </a:cxn>
                <a:cxn ang="0">
                  <a:pos x="27" y="43"/>
                </a:cxn>
                <a:cxn ang="0">
                  <a:pos x="44" y="26"/>
                </a:cxn>
                <a:cxn ang="0">
                  <a:pos x="27" y="9"/>
                </a:cxn>
              </a:cxnLst>
              <a:rect l="0" t="0" r="r" b="b"/>
              <a:pathLst>
                <a:path w="64" h="63">
                  <a:moveTo>
                    <a:pt x="59" y="63"/>
                  </a:moveTo>
                  <a:cubicBezTo>
                    <a:pt x="57" y="63"/>
                    <a:pt x="56" y="62"/>
                    <a:pt x="55" y="61"/>
                  </a:cubicBezTo>
                  <a:cubicBezTo>
                    <a:pt x="42" y="48"/>
                    <a:pt x="42" y="48"/>
                    <a:pt x="42" y="48"/>
                  </a:cubicBezTo>
                  <a:cubicBezTo>
                    <a:pt x="38" y="51"/>
                    <a:pt x="33" y="53"/>
                    <a:pt x="27" y="53"/>
                  </a:cubicBezTo>
                  <a:cubicBezTo>
                    <a:pt x="12" y="53"/>
                    <a:pt x="0" y="41"/>
                    <a:pt x="0" y="26"/>
                  </a:cubicBezTo>
                  <a:cubicBezTo>
                    <a:pt x="0" y="12"/>
                    <a:pt x="12" y="0"/>
                    <a:pt x="27" y="0"/>
                  </a:cubicBezTo>
                  <a:cubicBezTo>
                    <a:pt x="42" y="0"/>
                    <a:pt x="54" y="12"/>
                    <a:pt x="54" y="26"/>
                  </a:cubicBezTo>
                  <a:cubicBezTo>
                    <a:pt x="54" y="32"/>
                    <a:pt x="52" y="37"/>
                    <a:pt x="49" y="41"/>
                  </a:cubicBezTo>
                  <a:cubicBezTo>
                    <a:pt x="62" y="54"/>
                    <a:pt x="62" y="54"/>
                    <a:pt x="62" y="54"/>
                  </a:cubicBezTo>
                  <a:cubicBezTo>
                    <a:pt x="63" y="55"/>
                    <a:pt x="64" y="57"/>
                    <a:pt x="64" y="58"/>
                  </a:cubicBezTo>
                  <a:cubicBezTo>
                    <a:pt x="64" y="61"/>
                    <a:pt x="61" y="63"/>
                    <a:pt x="59" y="63"/>
                  </a:cubicBezTo>
                  <a:close/>
                  <a:moveTo>
                    <a:pt x="27" y="9"/>
                  </a:moveTo>
                  <a:cubicBezTo>
                    <a:pt x="18" y="9"/>
                    <a:pt x="10" y="17"/>
                    <a:pt x="10" y="26"/>
                  </a:cubicBezTo>
                  <a:cubicBezTo>
                    <a:pt x="10" y="36"/>
                    <a:pt x="18" y="43"/>
                    <a:pt x="27" y="43"/>
                  </a:cubicBezTo>
                  <a:cubicBezTo>
                    <a:pt x="37" y="43"/>
                    <a:pt x="44" y="36"/>
                    <a:pt x="44" y="26"/>
                  </a:cubicBezTo>
                  <a:cubicBezTo>
                    <a:pt x="44" y="17"/>
                    <a:pt x="37" y="9"/>
                    <a:pt x="27" y="9"/>
                  </a:cubicBezTo>
                  <a:close/>
                </a:path>
              </a:pathLst>
            </a:custGeom>
            <a:solidFill>
              <a:sysClr val="window" lastClr="FFFFFF"/>
            </a:solid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3556" b="0" i="0" u="none" strike="noStrike" kern="0" cap="none" spc="0" normalizeH="0" baseline="0" noProof="0" dirty="0">
                <a:ln>
                  <a:noFill/>
                </a:ln>
                <a:solidFill>
                  <a:srgbClr val="A5A5A5">
                    <a:lumMod val="50000"/>
                  </a:srgbClr>
                </a:solidFill>
                <a:effectLst/>
                <a:uLnTx/>
                <a:uFillTx/>
                <a:latin typeface="Century Gothic"/>
                <a:ea typeface="微软雅黑"/>
              </a:endParaRPr>
            </a:p>
          </p:txBody>
        </p:sp>
        <p:grpSp>
          <p:nvGrpSpPr>
            <p:cNvPr id="154" name="组合 153"/>
            <p:cNvGrpSpPr/>
            <p:nvPr/>
          </p:nvGrpSpPr>
          <p:grpSpPr>
            <a:xfrm>
              <a:off x="6643508" y="1356818"/>
              <a:ext cx="2557056" cy="959869"/>
              <a:chOff x="1411108" y="1703346"/>
              <a:chExt cx="2557056" cy="959869"/>
            </a:xfrm>
          </p:grpSpPr>
          <p:sp>
            <p:nvSpPr>
              <p:cNvPr id="155" name="文本框 154"/>
              <p:cNvSpPr txBox="1"/>
              <p:nvPr/>
            </p:nvSpPr>
            <p:spPr>
              <a:xfrm>
                <a:off x="1411108" y="1703346"/>
                <a:ext cx="2557056" cy="361935"/>
              </a:xfrm>
              <a:prstGeom prst="rect">
                <a:avLst/>
              </a:prstGeom>
              <a:noFill/>
            </p:spPr>
            <p:txBody>
              <a:bodyPr wrap="square" rtlCol="0">
                <a:spAutoFit/>
              </a:bodyPr>
              <a:lstStyle/>
              <a:p>
                <a:r>
                  <a:rPr lang="zh-CN" altLang="en-US" sz="1600" dirty="0">
                    <a:solidFill>
                      <a:prstClr val="black">
                        <a:lumMod val="65000"/>
                        <a:lumOff val="35000"/>
                      </a:prstClr>
                    </a:solidFill>
                    <a:latin typeface="微软雅黑"/>
                    <a:ea typeface="微软雅黑"/>
                  </a:rPr>
                  <a:t>在此添加标题</a:t>
                </a:r>
              </a:p>
            </p:txBody>
          </p:sp>
          <p:sp>
            <p:nvSpPr>
              <p:cNvPr id="156" name="文本框 155"/>
              <p:cNvSpPr txBox="1"/>
              <p:nvPr/>
            </p:nvSpPr>
            <p:spPr>
              <a:xfrm>
                <a:off x="1411108" y="1955329"/>
                <a:ext cx="2435179" cy="707886"/>
              </a:xfrm>
              <a:prstGeom prst="rect">
                <a:avLst/>
              </a:prstGeom>
              <a:noFill/>
            </p:spPr>
            <p:txBody>
              <a:bodyPr wrap="square" rtlCol="0" anchor="ctr">
                <a:spAutoFit/>
              </a:bodyPr>
              <a:lstStyle/>
              <a:p>
                <a:r>
                  <a:rPr lang="en-US" altLang="zh-CN" sz="1000" dirty="0">
                    <a:solidFill>
                      <a:prstClr val="white">
                        <a:lumMod val="65000"/>
                      </a:prstClr>
                    </a:solidFill>
                    <a:latin typeface="Century Gothic"/>
                    <a:ea typeface="Roboto" panose="02000000000000000000" pitchFamily="2" charset="0"/>
                  </a:rPr>
                  <a:t>If you are going to use a passage of </a:t>
                </a:r>
                <a:r>
                  <a:rPr lang="en-US" altLang="zh-CN" sz="1000" dirty="0" err="1">
                    <a:solidFill>
                      <a:prstClr val="white">
                        <a:lumMod val="65000"/>
                      </a:prstClr>
                    </a:solidFill>
                    <a:latin typeface="Century Gothic"/>
                    <a:ea typeface="Roboto" panose="02000000000000000000" pitchFamily="2" charset="0"/>
                  </a:rPr>
                  <a:t>Lorem</a:t>
                </a:r>
                <a:r>
                  <a:rPr lang="en-US" altLang="zh-CN" sz="1000" dirty="0">
                    <a:solidFill>
                      <a:prstClr val="white">
                        <a:lumMod val="65000"/>
                      </a:prstClr>
                    </a:solidFill>
                    <a:latin typeface="Century Gothic"/>
                    <a:ea typeface="Roboto" panose="02000000000000000000" pitchFamily="2" charset="0"/>
                  </a:rPr>
                  <a:t> </a:t>
                </a:r>
                <a:r>
                  <a:rPr lang="en-US" altLang="zh-CN" sz="1000" dirty="0" err="1">
                    <a:solidFill>
                      <a:prstClr val="white">
                        <a:lumMod val="65000"/>
                      </a:prstClr>
                    </a:solidFill>
                    <a:latin typeface="Century Gothic"/>
                    <a:ea typeface="Roboto" panose="02000000000000000000" pitchFamily="2" charset="0"/>
                  </a:rPr>
                  <a:t>Ipsum</a:t>
                </a:r>
                <a:r>
                  <a:rPr lang="en-US" altLang="zh-CN" sz="1000" dirty="0">
                    <a:solidFill>
                      <a:prstClr val="white">
                        <a:lumMod val="65000"/>
                      </a:prstClr>
                    </a:solidFill>
                    <a:latin typeface="Century Gothic"/>
                    <a:ea typeface="Roboto" panose="02000000000000000000" pitchFamily="2" charset="0"/>
                  </a:rPr>
                  <a:t>, you need to be sure there isn't anything embarrassing hidden in the middle of </a:t>
                </a:r>
                <a:r>
                  <a:rPr lang="en-US" altLang="zh-CN" sz="1000" dirty="0" err="1">
                    <a:solidFill>
                      <a:prstClr val="white">
                        <a:lumMod val="65000"/>
                      </a:prstClr>
                    </a:solidFill>
                    <a:latin typeface="Century Gothic"/>
                    <a:ea typeface="Roboto" panose="02000000000000000000" pitchFamily="2" charset="0"/>
                  </a:rPr>
                  <a:t>tex</a:t>
                </a:r>
                <a:r>
                  <a:rPr lang="id-ID" altLang="zh-CN" sz="1000" dirty="0">
                    <a:solidFill>
                      <a:prstClr val="white">
                        <a:lumMod val="65000"/>
                      </a:prstClr>
                    </a:solidFill>
                    <a:latin typeface="Century Gothic"/>
                    <a:ea typeface="Roboto" panose="02000000000000000000" pitchFamily="2" charset="0"/>
                  </a:rPr>
                  <a:t>t.</a:t>
                </a:r>
                <a:endParaRPr lang="id-ID" altLang="zh-CN" sz="1000" dirty="0">
                  <a:solidFill>
                    <a:prstClr val="white">
                      <a:lumMod val="65000"/>
                    </a:prstClr>
                  </a:solidFill>
                  <a:latin typeface="Century Gothic"/>
                  <a:ea typeface="微软雅黑"/>
                </a:endParaRPr>
              </a:p>
            </p:txBody>
          </p:sp>
        </p:grpSp>
      </p:grpSp>
      <p:grpSp>
        <p:nvGrpSpPr>
          <p:cNvPr id="5" name="组合 4" descr="e7d195523061f1c0dc554706afe4c72a60a25314cbaece805811E654B44695D34D35691164BB3D154CCFD5D798F6FEAD99EAA8F1ADC3D4AFA5BC9ED0BB3A4B45073A038AC38E89AB54D31AA59602B9F1AF515D2DA0EBB7AB45FA3A5B4B65729FCD61772C0E8112D71FCFA6F69E6E615643061221A7D4C3A336328987F7DF8577A0567C5A47397019"/>
          <p:cNvGrpSpPr/>
          <p:nvPr/>
        </p:nvGrpSpPr>
        <p:grpSpPr>
          <a:xfrm>
            <a:off x="1969909" y="3175887"/>
            <a:ext cx="2727881" cy="2566171"/>
            <a:chOff x="1969909" y="3175887"/>
            <a:chExt cx="2727881" cy="2566171"/>
          </a:xfrm>
        </p:grpSpPr>
        <p:grpSp>
          <p:nvGrpSpPr>
            <p:cNvPr id="130" name="Group 64"/>
            <p:cNvGrpSpPr/>
            <p:nvPr/>
          </p:nvGrpSpPr>
          <p:grpSpPr>
            <a:xfrm>
              <a:off x="3540545" y="3175887"/>
              <a:ext cx="1157245" cy="1836691"/>
              <a:chOff x="1257300" y="1962150"/>
              <a:chExt cx="1257300" cy="1995489"/>
            </a:xfrm>
            <a:solidFill>
              <a:srgbClr val="A5A5A5"/>
            </a:solidFill>
          </p:grpSpPr>
          <p:sp>
            <p:nvSpPr>
              <p:cNvPr id="131" name="Wave 65"/>
              <p:cNvSpPr/>
              <p:nvPr/>
            </p:nvSpPr>
            <p:spPr>
              <a:xfrm>
                <a:off x="1447800" y="1962150"/>
                <a:ext cx="1066800" cy="838200"/>
              </a:xfrm>
              <a:prstGeom prst="wave">
                <a:avLst>
                  <a:gd name="adj1" fmla="val 6364"/>
                  <a:gd name="adj2" fmla="val 0"/>
                </a:avLst>
              </a:prstGeom>
              <a:gradFill>
                <a:gsLst>
                  <a:gs pos="0">
                    <a:srgbClr val="6770B5"/>
                  </a:gs>
                  <a:gs pos="100000">
                    <a:srgbClr val="757CBC"/>
                  </a:gs>
                </a:gsLst>
                <a:lin ang="5400000" scaled="1"/>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entury Gothic"/>
                  <a:ea typeface="微软雅黑"/>
                  <a:cs typeface="+mn-cs"/>
                </a:endParaRPr>
              </a:p>
            </p:txBody>
          </p:sp>
          <p:sp>
            <p:nvSpPr>
              <p:cNvPr id="132" name="Can 66"/>
              <p:cNvSpPr/>
              <p:nvPr/>
            </p:nvSpPr>
            <p:spPr>
              <a:xfrm>
                <a:off x="1257300" y="3843339"/>
                <a:ext cx="304800" cy="114300"/>
              </a:xfrm>
              <a:prstGeom prst="can">
                <a:avLst/>
              </a:prstGeom>
              <a:gradFill>
                <a:gsLst>
                  <a:gs pos="0">
                    <a:srgbClr val="6770B5"/>
                  </a:gs>
                  <a:gs pos="100000">
                    <a:srgbClr val="757CBC"/>
                  </a:gs>
                </a:gsLst>
                <a:lin ang="5400000" scaled="1"/>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entury Gothic"/>
                  <a:ea typeface="微软雅黑"/>
                  <a:cs typeface="+mn-cs"/>
                </a:endParaRPr>
              </a:p>
            </p:txBody>
          </p:sp>
          <p:sp>
            <p:nvSpPr>
              <p:cNvPr id="133" name="Can 67"/>
              <p:cNvSpPr/>
              <p:nvPr/>
            </p:nvSpPr>
            <p:spPr>
              <a:xfrm>
                <a:off x="1371600" y="1962150"/>
                <a:ext cx="76200" cy="1905000"/>
              </a:xfrm>
              <a:prstGeom prst="can">
                <a:avLst/>
              </a:prstGeom>
              <a:gradFill>
                <a:gsLst>
                  <a:gs pos="0">
                    <a:srgbClr val="6770B5"/>
                  </a:gs>
                  <a:gs pos="100000">
                    <a:srgbClr val="757CBC"/>
                  </a:gs>
                </a:gsLst>
                <a:lin ang="5400000" scaled="1"/>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entury Gothic"/>
                  <a:ea typeface="微软雅黑"/>
                  <a:cs typeface="+mn-cs"/>
                </a:endParaRPr>
              </a:p>
            </p:txBody>
          </p:sp>
        </p:grpSp>
        <p:sp>
          <p:nvSpPr>
            <p:cNvPr id="148" name="Freeform 178"/>
            <p:cNvSpPr>
              <a:spLocks noEditPoints="1"/>
            </p:cNvSpPr>
            <p:nvPr/>
          </p:nvSpPr>
          <p:spPr bwMode="auto">
            <a:xfrm>
              <a:off x="3904142" y="3358691"/>
              <a:ext cx="498419" cy="375392"/>
            </a:xfrm>
            <a:custGeom>
              <a:avLst/>
              <a:gdLst/>
              <a:ahLst/>
              <a:cxnLst>
                <a:cxn ang="0">
                  <a:pos x="158" y="119"/>
                </a:cxn>
                <a:cxn ang="0">
                  <a:pos x="0" y="119"/>
                </a:cxn>
                <a:cxn ang="0">
                  <a:pos x="0" y="0"/>
                </a:cxn>
                <a:cxn ang="0">
                  <a:pos x="9" y="0"/>
                </a:cxn>
                <a:cxn ang="0">
                  <a:pos x="9" y="108"/>
                </a:cxn>
                <a:cxn ang="0">
                  <a:pos x="158" y="108"/>
                </a:cxn>
                <a:cxn ang="0">
                  <a:pos x="158" y="119"/>
                </a:cxn>
                <a:cxn ang="0">
                  <a:pos x="50" y="99"/>
                </a:cxn>
                <a:cxn ang="0">
                  <a:pos x="29" y="99"/>
                </a:cxn>
                <a:cxn ang="0">
                  <a:pos x="29" y="60"/>
                </a:cxn>
                <a:cxn ang="0">
                  <a:pos x="50" y="60"/>
                </a:cxn>
                <a:cxn ang="0">
                  <a:pos x="50" y="99"/>
                </a:cxn>
                <a:cxn ang="0">
                  <a:pos x="78" y="99"/>
                </a:cxn>
                <a:cxn ang="0">
                  <a:pos x="59" y="99"/>
                </a:cxn>
                <a:cxn ang="0">
                  <a:pos x="59" y="19"/>
                </a:cxn>
                <a:cxn ang="0">
                  <a:pos x="78" y="19"/>
                </a:cxn>
                <a:cxn ang="0">
                  <a:pos x="78" y="99"/>
                </a:cxn>
                <a:cxn ang="0">
                  <a:pos x="109" y="99"/>
                </a:cxn>
                <a:cxn ang="0">
                  <a:pos x="89" y="99"/>
                </a:cxn>
                <a:cxn ang="0">
                  <a:pos x="89" y="39"/>
                </a:cxn>
                <a:cxn ang="0">
                  <a:pos x="109" y="39"/>
                </a:cxn>
                <a:cxn ang="0">
                  <a:pos x="109" y="99"/>
                </a:cxn>
                <a:cxn ang="0">
                  <a:pos x="139" y="99"/>
                </a:cxn>
                <a:cxn ang="0">
                  <a:pos x="119" y="99"/>
                </a:cxn>
                <a:cxn ang="0">
                  <a:pos x="119" y="11"/>
                </a:cxn>
                <a:cxn ang="0">
                  <a:pos x="139" y="11"/>
                </a:cxn>
                <a:cxn ang="0">
                  <a:pos x="139" y="99"/>
                </a:cxn>
              </a:cxnLst>
              <a:rect l="0" t="0" r="r" b="b"/>
              <a:pathLst>
                <a:path w="158" h="119">
                  <a:moveTo>
                    <a:pt x="158" y="119"/>
                  </a:moveTo>
                  <a:lnTo>
                    <a:pt x="0" y="119"/>
                  </a:lnTo>
                  <a:lnTo>
                    <a:pt x="0" y="0"/>
                  </a:lnTo>
                  <a:lnTo>
                    <a:pt x="9" y="0"/>
                  </a:lnTo>
                  <a:lnTo>
                    <a:pt x="9" y="108"/>
                  </a:lnTo>
                  <a:lnTo>
                    <a:pt x="158" y="108"/>
                  </a:lnTo>
                  <a:lnTo>
                    <a:pt x="158" y="119"/>
                  </a:lnTo>
                  <a:close/>
                  <a:moveTo>
                    <a:pt x="50" y="99"/>
                  </a:moveTo>
                  <a:lnTo>
                    <a:pt x="29" y="99"/>
                  </a:lnTo>
                  <a:lnTo>
                    <a:pt x="29" y="60"/>
                  </a:lnTo>
                  <a:lnTo>
                    <a:pt x="50" y="60"/>
                  </a:lnTo>
                  <a:lnTo>
                    <a:pt x="50" y="99"/>
                  </a:lnTo>
                  <a:close/>
                  <a:moveTo>
                    <a:pt x="78" y="99"/>
                  </a:moveTo>
                  <a:lnTo>
                    <a:pt x="59" y="99"/>
                  </a:lnTo>
                  <a:lnTo>
                    <a:pt x="59" y="19"/>
                  </a:lnTo>
                  <a:lnTo>
                    <a:pt x="78" y="19"/>
                  </a:lnTo>
                  <a:lnTo>
                    <a:pt x="78" y="99"/>
                  </a:lnTo>
                  <a:close/>
                  <a:moveTo>
                    <a:pt x="109" y="99"/>
                  </a:moveTo>
                  <a:lnTo>
                    <a:pt x="89" y="99"/>
                  </a:lnTo>
                  <a:lnTo>
                    <a:pt x="89" y="39"/>
                  </a:lnTo>
                  <a:lnTo>
                    <a:pt x="109" y="39"/>
                  </a:lnTo>
                  <a:lnTo>
                    <a:pt x="109" y="99"/>
                  </a:lnTo>
                  <a:close/>
                  <a:moveTo>
                    <a:pt x="139" y="99"/>
                  </a:moveTo>
                  <a:lnTo>
                    <a:pt x="119" y="99"/>
                  </a:lnTo>
                  <a:lnTo>
                    <a:pt x="119" y="11"/>
                  </a:lnTo>
                  <a:lnTo>
                    <a:pt x="139" y="11"/>
                  </a:lnTo>
                  <a:lnTo>
                    <a:pt x="139" y="99"/>
                  </a:lnTo>
                  <a:close/>
                </a:path>
              </a:pathLst>
            </a:custGeom>
            <a:solidFill>
              <a:sysClr val="window" lastClr="FFFFFF"/>
            </a:solid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3556" b="0" i="0" u="none" strike="noStrike" kern="0" cap="none" spc="0" normalizeH="0" baseline="0" noProof="0" dirty="0">
                <a:ln>
                  <a:noFill/>
                </a:ln>
                <a:solidFill>
                  <a:prstClr val="black"/>
                </a:solidFill>
                <a:effectLst/>
                <a:uLnTx/>
                <a:uFillTx/>
                <a:latin typeface="Century Gothic"/>
                <a:ea typeface="微软雅黑"/>
              </a:endParaRPr>
            </a:p>
          </p:txBody>
        </p:sp>
        <p:grpSp>
          <p:nvGrpSpPr>
            <p:cNvPr id="157" name="组合 156"/>
            <p:cNvGrpSpPr/>
            <p:nvPr/>
          </p:nvGrpSpPr>
          <p:grpSpPr>
            <a:xfrm>
              <a:off x="1969909" y="4782189"/>
              <a:ext cx="2557056" cy="959869"/>
              <a:chOff x="1411108" y="1703346"/>
              <a:chExt cx="2557056" cy="959869"/>
            </a:xfrm>
          </p:grpSpPr>
          <p:sp>
            <p:nvSpPr>
              <p:cNvPr id="158" name="文本框 157"/>
              <p:cNvSpPr txBox="1"/>
              <p:nvPr/>
            </p:nvSpPr>
            <p:spPr>
              <a:xfrm>
                <a:off x="1411108" y="1703346"/>
                <a:ext cx="2557056" cy="361935"/>
              </a:xfrm>
              <a:prstGeom prst="rect">
                <a:avLst/>
              </a:prstGeom>
              <a:noFill/>
            </p:spPr>
            <p:txBody>
              <a:bodyPr wrap="square" rtlCol="0">
                <a:spAutoFit/>
              </a:bodyPr>
              <a:lstStyle/>
              <a:p>
                <a:r>
                  <a:rPr lang="zh-CN" altLang="en-US" sz="1600" dirty="0">
                    <a:solidFill>
                      <a:prstClr val="black">
                        <a:lumMod val="65000"/>
                        <a:lumOff val="35000"/>
                      </a:prstClr>
                    </a:solidFill>
                    <a:latin typeface="微软雅黑"/>
                    <a:ea typeface="微软雅黑"/>
                  </a:rPr>
                  <a:t>在此添加标题</a:t>
                </a:r>
              </a:p>
            </p:txBody>
          </p:sp>
          <p:sp>
            <p:nvSpPr>
              <p:cNvPr id="159" name="文本框 158"/>
              <p:cNvSpPr txBox="1"/>
              <p:nvPr/>
            </p:nvSpPr>
            <p:spPr>
              <a:xfrm>
                <a:off x="1411108" y="1955329"/>
                <a:ext cx="2435179" cy="707886"/>
              </a:xfrm>
              <a:prstGeom prst="rect">
                <a:avLst/>
              </a:prstGeom>
              <a:noFill/>
            </p:spPr>
            <p:txBody>
              <a:bodyPr wrap="square" rtlCol="0" anchor="ctr">
                <a:spAutoFit/>
              </a:bodyPr>
              <a:lstStyle/>
              <a:p>
                <a:r>
                  <a:rPr lang="en-US" altLang="zh-CN" sz="1000" dirty="0">
                    <a:solidFill>
                      <a:prstClr val="white">
                        <a:lumMod val="65000"/>
                      </a:prstClr>
                    </a:solidFill>
                    <a:latin typeface="Century Gothic"/>
                    <a:ea typeface="Roboto" panose="02000000000000000000" pitchFamily="2" charset="0"/>
                  </a:rPr>
                  <a:t>If you are going to use a passage of </a:t>
                </a:r>
                <a:r>
                  <a:rPr lang="en-US" altLang="zh-CN" sz="1000" dirty="0" err="1">
                    <a:solidFill>
                      <a:prstClr val="white">
                        <a:lumMod val="65000"/>
                      </a:prstClr>
                    </a:solidFill>
                    <a:latin typeface="Century Gothic"/>
                    <a:ea typeface="Roboto" panose="02000000000000000000" pitchFamily="2" charset="0"/>
                  </a:rPr>
                  <a:t>Lorem</a:t>
                </a:r>
                <a:r>
                  <a:rPr lang="en-US" altLang="zh-CN" sz="1000" dirty="0">
                    <a:solidFill>
                      <a:prstClr val="white">
                        <a:lumMod val="65000"/>
                      </a:prstClr>
                    </a:solidFill>
                    <a:latin typeface="Century Gothic"/>
                    <a:ea typeface="Roboto" panose="02000000000000000000" pitchFamily="2" charset="0"/>
                  </a:rPr>
                  <a:t> </a:t>
                </a:r>
                <a:r>
                  <a:rPr lang="en-US" altLang="zh-CN" sz="1000" dirty="0" err="1">
                    <a:solidFill>
                      <a:prstClr val="white">
                        <a:lumMod val="65000"/>
                      </a:prstClr>
                    </a:solidFill>
                    <a:latin typeface="Century Gothic"/>
                    <a:ea typeface="Roboto" panose="02000000000000000000" pitchFamily="2" charset="0"/>
                  </a:rPr>
                  <a:t>Ipsum</a:t>
                </a:r>
                <a:r>
                  <a:rPr lang="en-US" altLang="zh-CN" sz="1000" dirty="0">
                    <a:solidFill>
                      <a:prstClr val="white">
                        <a:lumMod val="65000"/>
                      </a:prstClr>
                    </a:solidFill>
                    <a:latin typeface="Century Gothic"/>
                    <a:ea typeface="Roboto" panose="02000000000000000000" pitchFamily="2" charset="0"/>
                  </a:rPr>
                  <a:t>, you need to be sure there isn't anything embarrassing hidden in the middle of </a:t>
                </a:r>
                <a:r>
                  <a:rPr lang="en-US" altLang="zh-CN" sz="1000" dirty="0" err="1">
                    <a:solidFill>
                      <a:prstClr val="white">
                        <a:lumMod val="65000"/>
                      </a:prstClr>
                    </a:solidFill>
                    <a:latin typeface="Century Gothic"/>
                    <a:ea typeface="Roboto" panose="02000000000000000000" pitchFamily="2" charset="0"/>
                  </a:rPr>
                  <a:t>tex</a:t>
                </a:r>
                <a:r>
                  <a:rPr lang="id-ID" altLang="zh-CN" sz="1000" dirty="0">
                    <a:solidFill>
                      <a:prstClr val="white">
                        <a:lumMod val="65000"/>
                      </a:prstClr>
                    </a:solidFill>
                    <a:latin typeface="Century Gothic"/>
                    <a:ea typeface="Roboto" panose="02000000000000000000" pitchFamily="2" charset="0"/>
                  </a:rPr>
                  <a:t>t.</a:t>
                </a:r>
                <a:endParaRPr lang="id-ID" altLang="zh-CN" sz="1000" dirty="0">
                  <a:solidFill>
                    <a:prstClr val="white">
                      <a:lumMod val="65000"/>
                    </a:prstClr>
                  </a:solidFill>
                  <a:latin typeface="Century Gothic"/>
                  <a:ea typeface="微软雅黑"/>
                </a:endParaRPr>
              </a:p>
            </p:txBody>
          </p:sp>
        </p:grpSp>
      </p:grpSp>
      <p:grpSp>
        <p:nvGrpSpPr>
          <p:cNvPr id="6" name="组合 5" descr="e7d195523061f1c0dc554706afe4c72a60a25314cbaece805811E654B44695D34D35691164BB3D154CCFD5D798F6FEAD99EAA8F1ADC3D4AFA5BC9ED0BB3A4B45073A038AC38E89AB54D31AA59602B9F1AF515D2DA0EBB7AB45FA3A5B4B65729FCD61772C0E8112D71FCFA6F69E6E615643061221A7D4C3A336328987F7DF8577A0567C5A47397019"/>
          <p:cNvGrpSpPr/>
          <p:nvPr/>
        </p:nvGrpSpPr>
        <p:grpSpPr>
          <a:xfrm>
            <a:off x="4822102" y="3876219"/>
            <a:ext cx="4102692" cy="2355853"/>
            <a:chOff x="4822102" y="3876219"/>
            <a:chExt cx="4102692" cy="2355853"/>
          </a:xfrm>
        </p:grpSpPr>
        <p:grpSp>
          <p:nvGrpSpPr>
            <p:cNvPr id="126" name="Group 63"/>
            <p:cNvGrpSpPr/>
            <p:nvPr/>
          </p:nvGrpSpPr>
          <p:grpSpPr>
            <a:xfrm>
              <a:off x="4822102" y="3876219"/>
              <a:ext cx="1484355" cy="2355853"/>
              <a:chOff x="1257300" y="1962150"/>
              <a:chExt cx="1257300" cy="1995489"/>
            </a:xfrm>
            <a:solidFill>
              <a:srgbClr val="FFC000"/>
            </a:solidFill>
          </p:grpSpPr>
          <p:sp>
            <p:nvSpPr>
              <p:cNvPr id="127" name="Wave 58"/>
              <p:cNvSpPr/>
              <p:nvPr/>
            </p:nvSpPr>
            <p:spPr>
              <a:xfrm>
                <a:off x="1447800" y="1962150"/>
                <a:ext cx="1066800" cy="838200"/>
              </a:xfrm>
              <a:prstGeom prst="wave">
                <a:avLst>
                  <a:gd name="adj1" fmla="val 6364"/>
                  <a:gd name="adj2" fmla="val 0"/>
                </a:avLst>
              </a:prstGeom>
              <a:gradFill>
                <a:gsLst>
                  <a:gs pos="0">
                    <a:srgbClr val="54BCE6"/>
                  </a:gs>
                  <a:gs pos="100000">
                    <a:srgbClr val="4EBAE5"/>
                  </a:gs>
                </a:gsLst>
                <a:lin ang="5400000" scaled="1"/>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entury Gothic"/>
                  <a:ea typeface="微软雅黑"/>
                  <a:cs typeface="+mn-cs"/>
                </a:endParaRPr>
              </a:p>
            </p:txBody>
          </p:sp>
          <p:sp>
            <p:nvSpPr>
              <p:cNvPr id="128" name="Can 62"/>
              <p:cNvSpPr/>
              <p:nvPr/>
            </p:nvSpPr>
            <p:spPr>
              <a:xfrm>
                <a:off x="1257300" y="3843339"/>
                <a:ext cx="304800" cy="114300"/>
              </a:xfrm>
              <a:prstGeom prst="can">
                <a:avLst/>
              </a:prstGeom>
              <a:gradFill>
                <a:gsLst>
                  <a:gs pos="0">
                    <a:srgbClr val="54BCE6"/>
                  </a:gs>
                  <a:gs pos="100000">
                    <a:srgbClr val="4EBAE5"/>
                  </a:gs>
                </a:gsLst>
                <a:lin ang="5400000" scaled="1"/>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entury Gothic"/>
                  <a:ea typeface="微软雅黑"/>
                  <a:cs typeface="+mn-cs"/>
                </a:endParaRPr>
              </a:p>
            </p:txBody>
          </p:sp>
          <p:sp>
            <p:nvSpPr>
              <p:cNvPr id="129" name="Can 61"/>
              <p:cNvSpPr/>
              <p:nvPr/>
            </p:nvSpPr>
            <p:spPr>
              <a:xfrm>
                <a:off x="1371600" y="1962150"/>
                <a:ext cx="76200" cy="1905000"/>
              </a:xfrm>
              <a:prstGeom prst="can">
                <a:avLst/>
              </a:prstGeom>
              <a:gradFill>
                <a:gsLst>
                  <a:gs pos="0">
                    <a:srgbClr val="54BCE6"/>
                  </a:gs>
                  <a:gs pos="100000">
                    <a:srgbClr val="4EBAE5"/>
                  </a:gs>
                </a:gsLst>
                <a:lin ang="5400000" scaled="1"/>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entury Gothic"/>
                  <a:ea typeface="微软雅黑"/>
                  <a:cs typeface="+mn-cs"/>
                </a:endParaRPr>
              </a:p>
            </p:txBody>
          </p:sp>
        </p:grpSp>
        <p:sp>
          <p:nvSpPr>
            <p:cNvPr id="149" name="Freeform 62"/>
            <p:cNvSpPr>
              <a:spLocks noChangeAspect="1" noEditPoints="1"/>
            </p:cNvSpPr>
            <p:nvPr/>
          </p:nvSpPr>
          <p:spPr bwMode="auto">
            <a:xfrm>
              <a:off x="5423219" y="4161557"/>
              <a:ext cx="409901" cy="413179"/>
            </a:xfrm>
            <a:custGeom>
              <a:avLst/>
              <a:gdLst/>
              <a:ahLst/>
              <a:cxnLst>
                <a:cxn ang="0">
                  <a:pos x="58" y="33"/>
                </a:cxn>
                <a:cxn ang="0">
                  <a:pos x="57" y="34"/>
                </a:cxn>
                <a:cxn ang="0">
                  <a:pos x="50" y="35"/>
                </a:cxn>
                <a:cxn ang="0">
                  <a:pos x="49" y="39"/>
                </a:cxn>
                <a:cxn ang="0">
                  <a:pos x="53" y="44"/>
                </a:cxn>
                <a:cxn ang="0">
                  <a:pos x="53" y="45"/>
                </a:cxn>
                <a:cxn ang="0">
                  <a:pos x="53" y="46"/>
                </a:cxn>
                <a:cxn ang="0">
                  <a:pos x="45" y="53"/>
                </a:cxn>
                <a:cxn ang="0">
                  <a:pos x="44" y="52"/>
                </a:cxn>
                <a:cxn ang="0">
                  <a:pos x="39" y="48"/>
                </a:cxn>
                <a:cxn ang="0">
                  <a:pos x="36" y="50"/>
                </a:cxn>
                <a:cxn ang="0">
                  <a:pos x="34" y="57"/>
                </a:cxn>
                <a:cxn ang="0">
                  <a:pos x="33" y="58"/>
                </a:cxn>
                <a:cxn ang="0">
                  <a:pos x="25" y="58"/>
                </a:cxn>
                <a:cxn ang="0">
                  <a:pos x="23" y="57"/>
                </a:cxn>
                <a:cxn ang="0">
                  <a:pos x="22" y="50"/>
                </a:cxn>
                <a:cxn ang="0">
                  <a:pos x="19" y="48"/>
                </a:cxn>
                <a:cxn ang="0">
                  <a:pos x="14" y="52"/>
                </a:cxn>
                <a:cxn ang="0">
                  <a:pos x="13" y="53"/>
                </a:cxn>
                <a:cxn ang="0">
                  <a:pos x="12" y="52"/>
                </a:cxn>
                <a:cxn ang="0">
                  <a:pos x="5" y="46"/>
                </a:cxn>
                <a:cxn ang="0">
                  <a:pos x="5" y="45"/>
                </a:cxn>
                <a:cxn ang="0">
                  <a:pos x="5" y="44"/>
                </a:cxn>
                <a:cxn ang="0">
                  <a:pos x="9" y="39"/>
                </a:cxn>
                <a:cxn ang="0">
                  <a:pos x="8" y="35"/>
                </a:cxn>
                <a:cxn ang="0">
                  <a:pos x="1" y="34"/>
                </a:cxn>
                <a:cxn ang="0">
                  <a:pos x="0" y="33"/>
                </a:cxn>
                <a:cxn ang="0">
                  <a:pos x="0" y="24"/>
                </a:cxn>
                <a:cxn ang="0">
                  <a:pos x="1" y="23"/>
                </a:cxn>
                <a:cxn ang="0">
                  <a:pos x="8" y="22"/>
                </a:cxn>
                <a:cxn ang="0">
                  <a:pos x="9" y="18"/>
                </a:cxn>
                <a:cxn ang="0">
                  <a:pos x="5" y="13"/>
                </a:cxn>
                <a:cxn ang="0">
                  <a:pos x="5" y="12"/>
                </a:cxn>
                <a:cxn ang="0">
                  <a:pos x="5" y="11"/>
                </a:cxn>
                <a:cxn ang="0">
                  <a:pos x="13" y="5"/>
                </a:cxn>
                <a:cxn ang="0">
                  <a:pos x="14" y="5"/>
                </a:cxn>
                <a:cxn ang="0">
                  <a:pos x="19" y="9"/>
                </a:cxn>
                <a:cxn ang="0">
                  <a:pos x="22" y="8"/>
                </a:cxn>
                <a:cxn ang="0">
                  <a:pos x="23" y="1"/>
                </a:cxn>
                <a:cxn ang="0">
                  <a:pos x="25" y="0"/>
                </a:cxn>
                <a:cxn ang="0">
                  <a:pos x="33" y="0"/>
                </a:cxn>
                <a:cxn ang="0">
                  <a:pos x="34" y="1"/>
                </a:cxn>
                <a:cxn ang="0">
                  <a:pos x="36" y="8"/>
                </a:cxn>
                <a:cxn ang="0">
                  <a:pos x="39" y="9"/>
                </a:cxn>
                <a:cxn ang="0">
                  <a:pos x="44" y="5"/>
                </a:cxn>
                <a:cxn ang="0">
                  <a:pos x="45" y="5"/>
                </a:cxn>
                <a:cxn ang="0">
                  <a:pos x="46" y="5"/>
                </a:cxn>
                <a:cxn ang="0">
                  <a:pos x="52" y="12"/>
                </a:cxn>
                <a:cxn ang="0">
                  <a:pos x="53" y="12"/>
                </a:cxn>
                <a:cxn ang="0">
                  <a:pos x="52" y="13"/>
                </a:cxn>
                <a:cxn ang="0">
                  <a:pos x="48" y="18"/>
                </a:cxn>
                <a:cxn ang="0">
                  <a:pos x="50" y="22"/>
                </a:cxn>
                <a:cxn ang="0">
                  <a:pos x="57" y="23"/>
                </a:cxn>
                <a:cxn ang="0">
                  <a:pos x="58" y="25"/>
                </a:cxn>
                <a:cxn ang="0">
                  <a:pos x="58" y="33"/>
                </a:cxn>
                <a:cxn ang="0">
                  <a:pos x="29" y="19"/>
                </a:cxn>
                <a:cxn ang="0">
                  <a:pos x="19" y="29"/>
                </a:cxn>
                <a:cxn ang="0">
                  <a:pos x="29" y="38"/>
                </a:cxn>
                <a:cxn ang="0">
                  <a:pos x="39" y="29"/>
                </a:cxn>
                <a:cxn ang="0">
                  <a:pos x="29" y="19"/>
                </a:cxn>
              </a:cxnLst>
              <a:rect l="0" t="0" r="r" b="b"/>
              <a:pathLst>
                <a:path w="58" h="58">
                  <a:moveTo>
                    <a:pt x="58" y="33"/>
                  </a:moveTo>
                  <a:cubicBezTo>
                    <a:pt x="58" y="34"/>
                    <a:pt x="58" y="34"/>
                    <a:pt x="57" y="34"/>
                  </a:cubicBezTo>
                  <a:cubicBezTo>
                    <a:pt x="50" y="35"/>
                    <a:pt x="50" y="35"/>
                    <a:pt x="50" y="35"/>
                  </a:cubicBezTo>
                  <a:cubicBezTo>
                    <a:pt x="50" y="37"/>
                    <a:pt x="49" y="38"/>
                    <a:pt x="49" y="39"/>
                  </a:cubicBezTo>
                  <a:cubicBezTo>
                    <a:pt x="50" y="41"/>
                    <a:pt x="51" y="42"/>
                    <a:pt x="53" y="44"/>
                  </a:cubicBezTo>
                  <a:cubicBezTo>
                    <a:pt x="53" y="44"/>
                    <a:pt x="53" y="45"/>
                    <a:pt x="53" y="45"/>
                  </a:cubicBezTo>
                  <a:cubicBezTo>
                    <a:pt x="53" y="45"/>
                    <a:pt x="53" y="46"/>
                    <a:pt x="53" y="46"/>
                  </a:cubicBezTo>
                  <a:cubicBezTo>
                    <a:pt x="52" y="47"/>
                    <a:pt x="47" y="53"/>
                    <a:pt x="45" y="53"/>
                  </a:cubicBezTo>
                  <a:cubicBezTo>
                    <a:pt x="45" y="53"/>
                    <a:pt x="45" y="53"/>
                    <a:pt x="44" y="52"/>
                  </a:cubicBezTo>
                  <a:cubicBezTo>
                    <a:pt x="39" y="48"/>
                    <a:pt x="39" y="48"/>
                    <a:pt x="39" y="48"/>
                  </a:cubicBezTo>
                  <a:cubicBezTo>
                    <a:pt x="38" y="49"/>
                    <a:pt x="37" y="49"/>
                    <a:pt x="36" y="50"/>
                  </a:cubicBezTo>
                  <a:cubicBezTo>
                    <a:pt x="35" y="52"/>
                    <a:pt x="35" y="55"/>
                    <a:pt x="34" y="57"/>
                  </a:cubicBezTo>
                  <a:cubicBezTo>
                    <a:pt x="34" y="57"/>
                    <a:pt x="34" y="58"/>
                    <a:pt x="33" y="58"/>
                  </a:cubicBezTo>
                  <a:cubicBezTo>
                    <a:pt x="25" y="58"/>
                    <a:pt x="25" y="58"/>
                    <a:pt x="25" y="58"/>
                  </a:cubicBezTo>
                  <a:cubicBezTo>
                    <a:pt x="24" y="58"/>
                    <a:pt x="23" y="57"/>
                    <a:pt x="23" y="57"/>
                  </a:cubicBezTo>
                  <a:cubicBezTo>
                    <a:pt x="22" y="50"/>
                    <a:pt x="22" y="50"/>
                    <a:pt x="22" y="50"/>
                  </a:cubicBezTo>
                  <a:cubicBezTo>
                    <a:pt x="21" y="49"/>
                    <a:pt x="20" y="49"/>
                    <a:pt x="19" y="48"/>
                  </a:cubicBezTo>
                  <a:cubicBezTo>
                    <a:pt x="14" y="52"/>
                    <a:pt x="14" y="52"/>
                    <a:pt x="14" y="52"/>
                  </a:cubicBezTo>
                  <a:cubicBezTo>
                    <a:pt x="13" y="53"/>
                    <a:pt x="13" y="53"/>
                    <a:pt x="13" y="53"/>
                  </a:cubicBezTo>
                  <a:cubicBezTo>
                    <a:pt x="12" y="53"/>
                    <a:pt x="12" y="53"/>
                    <a:pt x="12" y="52"/>
                  </a:cubicBezTo>
                  <a:cubicBezTo>
                    <a:pt x="10" y="50"/>
                    <a:pt x="7" y="48"/>
                    <a:pt x="5" y="46"/>
                  </a:cubicBezTo>
                  <a:cubicBezTo>
                    <a:pt x="5" y="46"/>
                    <a:pt x="5" y="45"/>
                    <a:pt x="5" y="45"/>
                  </a:cubicBezTo>
                  <a:cubicBezTo>
                    <a:pt x="5" y="45"/>
                    <a:pt x="5" y="44"/>
                    <a:pt x="5" y="44"/>
                  </a:cubicBezTo>
                  <a:cubicBezTo>
                    <a:pt x="7" y="42"/>
                    <a:pt x="8" y="41"/>
                    <a:pt x="9" y="39"/>
                  </a:cubicBezTo>
                  <a:cubicBezTo>
                    <a:pt x="9" y="38"/>
                    <a:pt x="8" y="37"/>
                    <a:pt x="8" y="35"/>
                  </a:cubicBezTo>
                  <a:cubicBezTo>
                    <a:pt x="1" y="34"/>
                    <a:pt x="1" y="34"/>
                    <a:pt x="1" y="34"/>
                  </a:cubicBezTo>
                  <a:cubicBezTo>
                    <a:pt x="0" y="34"/>
                    <a:pt x="0" y="33"/>
                    <a:pt x="0" y="33"/>
                  </a:cubicBezTo>
                  <a:cubicBezTo>
                    <a:pt x="0" y="24"/>
                    <a:pt x="0" y="24"/>
                    <a:pt x="0" y="24"/>
                  </a:cubicBezTo>
                  <a:cubicBezTo>
                    <a:pt x="0" y="24"/>
                    <a:pt x="0" y="23"/>
                    <a:pt x="1" y="23"/>
                  </a:cubicBezTo>
                  <a:cubicBezTo>
                    <a:pt x="8" y="22"/>
                    <a:pt x="8" y="22"/>
                    <a:pt x="8" y="22"/>
                  </a:cubicBezTo>
                  <a:cubicBezTo>
                    <a:pt x="8" y="21"/>
                    <a:pt x="9" y="20"/>
                    <a:pt x="9" y="18"/>
                  </a:cubicBezTo>
                  <a:cubicBezTo>
                    <a:pt x="8" y="17"/>
                    <a:pt x="7" y="15"/>
                    <a:pt x="5" y="13"/>
                  </a:cubicBezTo>
                  <a:cubicBezTo>
                    <a:pt x="5" y="13"/>
                    <a:pt x="5" y="13"/>
                    <a:pt x="5" y="12"/>
                  </a:cubicBezTo>
                  <a:cubicBezTo>
                    <a:pt x="5" y="12"/>
                    <a:pt x="5" y="12"/>
                    <a:pt x="5" y="11"/>
                  </a:cubicBezTo>
                  <a:cubicBezTo>
                    <a:pt x="6" y="10"/>
                    <a:pt x="11" y="5"/>
                    <a:pt x="13" y="5"/>
                  </a:cubicBezTo>
                  <a:cubicBezTo>
                    <a:pt x="13" y="5"/>
                    <a:pt x="13" y="5"/>
                    <a:pt x="14" y="5"/>
                  </a:cubicBezTo>
                  <a:cubicBezTo>
                    <a:pt x="19" y="9"/>
                    <a:pt x="19" y="9"/>
                    <a:pt x="19" y="9"/>
                  </a:cubicBezTo>
                  <a:cubicBezTo>
                    <a:pt x="20" y="9"/>
                    <a:pt x="21" y="8"/>
                    <a:pt x="22" y="8"/>
                  </a:cubicBezTo>
                  <a:cubicBezTo>
                    <a:pt x="22" y="5"/>
                    <a:pt x="23" y="3"/>
                    <a:pt x="23" y="1"/>
                  </a:cubicBezTo>
                  <a:cubicBezTo>
                    <a:pt x="23" y="0"/>
                    <a:pt x="24" y="0"/>
                    <a:pt x="25" y="0"/>
                  </a:cubicBezTo>
                  <a:cubicBezTo>
                    <a:pt x="33" y="0"/>
                    <a:pt x="33" y="0"/>
                    <a:pt x="33" y="0"/>
                  </a:cubicBezTo>
                  <a:cubicBezTo>
                    <a:pt x="34" y="0"/>
                    <a:pt x="34" y="0"/>
                    <a:pt x="34" y="1"/>
                  </a:cubicBezTo>
                  <a:cubicBezTo>
                    <a:pt x="36" y="8"/>
                    <a:pt x="36" y="8"/>
                    <a:pt x="36" y="8"/>
                  </a:cubicBezTo>
                  <a:cubicBezTo>
                    <a:pt x="37" y="8"/>
                    <a:pt x="38" y="9"/>
                    <a:pt x="39" y="9"/>
                  </a:cubicBezTo>
                  <a:cubicBezTo>
                    <a:pt x="44" y="5"/>
                    <a:pt x="44" y="5"/>
                    <a:pt x="44" y="5"/>
                  </a:cubicBezTo>
                  <a:cubicBezTo>
                    <a:pt x="45" y="5"/>
                    <a:pt x="45" y="5"/>
                    <a:pt x="45" y="5"/>
                  </a:cubicBezTo>
                  <a:cubicBezTo>
                    <a:pt x="46" y="5"/>
                    <a:pt x="46" y="5"/>
                    <a:pt x="46" y="5"/>
                  </a:cubicBezTo>
                  <a:cubicBezTo>
                    <a:pt x="48" y="7"/>
                    <a:pt x="51" y="9"/>
                    <a:pt x="52" y="12"/>
                  </a:cubicBezTo>
                  <a:cubicBezTo>
                    <a:pt x="53" y="12"/>
                    <a:pt x="53" y="12"/>
                    <a:pt x="53" y="12"/>
                  </a:cubicBezTo>
                  <a:cubicBezTo>
                    <a:pt x="53" y="13"/>
                    <a:pt x="53" y="13"/>
                    <a:pt x="52" y="13"/>
                  </a:cubicBezTo>
                  <a:cubicBezTo>
                    <a:pt x="51" y="15"/>
                    <a:pt x="50" y="17"/>
                    <a:pt x="48" y="18"/>
                  </a:cubicBezTo>
                  <a:cubicBezTo>
                    <a:pt x="49" y="20"/>
                    <a:pt x="50" y="21"/>
                    <a:pt x="50" y="22"/>
                  </a:cubicBezTo>
                  <a:cubicBezTo>
                    <a:pt x="57" y="23"/>
                    <a:pt x="57" y="23"/>
                    <a:pt x="57" y="23"/>
                  </a:cubicBezTo>
                  <a:cubicBezTo>
                    <a:pt x="58" y="23"/>
                    <a:pt x="58" y="24"/>
                    <a:pt x="58" y="25"/>
                  </a:cubicBezTo>
                  <a:lnTo>
                    <a:pt x="58" y="33"/>
                  </a:lnTo>
                  <a:close/>
                  <a:moveTo>
                    <a:pt x="29" y="19"/>
                  </a:moveTo>
                  <a:cubicBezTo>
                    <a:pt x="24" y="19"/>
                    <a:pt x="19" y="23"/>
                    <a:pt x="19" y="29"/>
                  </a:cubicBezTo>
                  <a:cubicBezTo>
                    <a:pt x="19" y="34"/>
                    <a:pt x="24" y="38"/>
                    <a:pt x="29" y="38"/>
                  </a:cubicBezTo>
                  <a:cubicBezTo>
                    <a:pt x="34" y="38"/>
                    <a:pt x="39" y="34"/>
                    <a:pt x="39" y="29"/>
                  </a:cubicBezTo>
                  <a:cubicBezTo>
                    <a:pt x="39" y="23"/>
                    <a:pt x="34" y="19"/>
                    <a:pt x="29" y="19"/>
                  </a:cubicBezTo>
                  <a:close/>
                </a:path>
              </a:pathLst>
            </a:custGeom>
            <a:solidFill>
              <a:sysClr val="window" lastClr="FFFFFF"/>
            </a:solid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3556" b="0" i="0" u="none" strike="noStrike" kern="0" cap="none" spc="0" normalizeH="0" baseline="0" noProof="0" dirty="0">
                <a:ln>
                  <a:noFill/>
                </a:ln>
                <a:solidFill>
                  <a:prstClr val="black"/>
                </a:solidFill>
                <a:effectLst/>
                <a:uLnTx/>
                <a:uFillTx/>
                <a:latin typeface="Century Gothic"/>
                <a:ea typeface="微软雅黑"/>
              </a:endParaRPr>
            </a:p>
          </p:txBody>
        </p:sp>
        <p:grpSp>
          <p:nvGrpSpPr>
            <p:cNvPr id="160" name="组合 159"/>
            <p:cNvGrpSpPr/>
            <p:nvPr/>
          </p:nvGrpSpPr>
          <p:grpSpPr>
            <a:xfrm>
              <a:off x="6367738" y="3896818"/>
              <a:ext cx="2557056" cy="1244387"/>
              <a:chOff x="1411108" y="1703346"/>
              <a:chExt cx="2557056" cy="1244387"/>
            </a:xfrm>
          </p:grpSpPr>
          <p:sp>
            <p:nvSpPr>
              <p:cNvPr id="161" name="文本框 160"/>
              <p:cNvSpPr txBox="1"/>
              <p:nvPr/>
            </p:nvSpPr>
            <p:spPr>
              <a:xfrm>
                <a:off x="1411108" y="1703346"/>
                <a:ext cx="2557056" cy="361935"/>
              </a:xfrm>
              <a:prstGeom prst="rect">
                <a:avLst/>
              </a:prstGeom>
              <a:noFill/>
            </p:spPr>
            <p:txBody>
              <a:bodyPr wrap="square" rtlCol="0">
                <a:spAutoFit/>
              </a:bodyPr>
              <a:lstStyle/>
              <a:p>
                <a:r>
                  <a:rPr lang="zh-CN" altLang="en-US" sz="1600" dirty="0">
                    <a:solidFill>
                      <a:prstClr val="black">
                        <a:lumMod val="65000"/>
                        <a:lumOff val="35000"/>
                      </a:prstClr>
                    </a:solidFill>
                    <a:latin typeface="微软雅黑"/>
                    <a:ea typeface="微软雅黑"/>
                  </a:rPr>
                  <a:t>在此添加标题</a:t>
                </a:r>
              </a:p>
            </p:txBody>
          </p:sp>
          <p:sp>
            <p:nvSpPr>
              <p:cNvPr id="162" name="文本框 161"/>
              <p:cNvSpPr txBox="1"/>
              <p:nvPr/>
            </p:nvSpPr>
            <p:spPr>
              <a:xfrm>
                <a:off x="1411108" y="1932070"/>
                <a:ext cx="1651405" cy="1015663"/>
              </a:xfrm>
              <a:prstGeom prst="rect">
                <a:avLst/>
              </a:prstGeom>
              <a:noFill/>
            </p:spPr>
            <p:txBody>
              <a:bodyPr wrap="square" rtlCol="0" anchor="ctr">
                <a:spAutoFit/>
              </a:bodyPr>
              <a:lstStyle/>
              <a:p>
                <a:r>
                  <a:rPr lang="en-US" altLang="zh-CN" sz="1000" dirty="0">
                    <a:solidFill>
                      <a:prstClr val="white">
                        <a:lumMod val="65000"/>
                      </a:prstClr>
                    </a:solidFill>
                    <a:latin typeface="Century Gothic"/>
                    <a:ea typeface="Roboto" panose="02000000000000000000" pitchFamily="2" charset="0"/>
                  </a:rPr>
                  <a:t>If you are going to use a passage of </a:t>
                </a:r>
                <a:r>
                  <a:rPr lang="en-US" altLang="zh-CN" sz="1000" dirty="0" err="1">
                    <a:solidFill>
                      <a:prstClr val="white">
                        <a:lumMod val="65000"/>
                      </a:prstClr>
                    </a:solidFill>
                    <a:latin typeface="Century Gothic"/>
                    <a:ea typeface="Roboto" panose="02000000000000000000" pitchFamily="2" charset="0"/>
                  </a:rPr>
                  <a:t>Lorem</a:t>
                </a:r>
                <a:r>
                  <a:rPr lang="en-US" altLang="zh-CN" sz="1000" dirty="0">
                    <a:solidFill>
                      <a:prstClr val="white">
                        <a:lumMod val="65000"/>
                      </a:prstClr>
                    </a:solidFill>
                    <a:latin typeface="Century Gothic"/>
                    <a:ea typeface="Roboto" panose="02000000000000000000" pitchFamily="2" charset="0"/>
                  </a:rPr>
                  <a:t> </a:t>
                </a:r>
                <a:r>
                  <a:rPr lang="en-US" altLang="zh-CN" sz="1000" dirty="0" err="1">
                    <a:solidFill>
                      <a:prstClr val="white">
                        <a:lumMod val="65000"/>
                      </a:prstClr>
                    </a:solidFill>
                    <a:latin typeface="Century Gothic"/>
                    <a:ea typeface="Roboto" panose="02000000000000000000" pitchFamily="2" charset="0"/>
                  </a:rPr>
                  <a:t>Ipsum</a:t>
                </a:r>
                <a:r>
                  <a:rPr lang="en-US" altLang="zh-CN" sz="1000" dirty="0">
                    <a:solidFill>
                      <a:prstClr val="white">
                        <a:lumMod val="65000"/>
                      </a:prstClr>
                    </a:solidFill>
                    <a:latin typeface="Century Gothic"/>
                    <a:ea typeface="Roboto" panose="02000000000000000000" pitchFamily="2" charset="0"/>
                  </a:rPr>
                  <a:t>, you need to be sure there isn't anything embarrassing hidden in the middle of </a:t>
                </a:r>
                <a:r>
                  <a:rPr lang="en-US" altLang="zh-CN" sz="1000" dirty="0" err="1">
                    <a:solidFill>
                      <a:prstClr val="white">
                        <a:lumMod val="65000"/>
                      </a:prstClr>
                    </a:solidFill>
                    <a:latin typeface="Century Gothic"/>
                    <a:ea typeface="Roboto" panose="02000000000000000000" pitchFamily="2" charset="0"/>
                  </a:rPr>
                  <a:t>tex</a:t>
                </a:r>
                <a:r>
                  <a:rPr lang="id-ID" altLang="zh-CN" sz="1000" dirty="0">
                    <a:solidFill>
                      <a:prstClr val="white">
                        <a:lumMod val="65000"/>
                      </a:prstClr>
                    </a:solidFill>
                    <a:latin typeface="Century Gothic"/>
                    <a:ea typeface="Roboto" panose="02000000000000000000" pitchFamily="2" charset="0"/>
                  </a:rPr>
                  <a:t>t.</a:t>
                </a:r>
                <a:endParaRPr lang="id-ID" altLang="zh-CN" sz="1000" dirty="0">
                  <a:solidFill>
                    <a:prstClr val="white">
                      <a:lumMod val="65000"/>
                    </a:prstClr>
                  </a:solidFill>
                  <a:latin typeface="Century Gothic"/>
                  <a:ea typeface="微软雅黑"/>
                </a:endParaRPr>
              </a:p>
            </p:txBody>
          </p:sp>
        </p:grpSp>
      </p:grpSp>
      <p:grpSp>
        <p:nvGrpSpPr>
          <p:cNvPr id="7" name="组合 6" descr="e7d195523061f1c0dc554706afe4c72a60a25314cbaece805811E654B44695D34D35691164BB3D154CCFD5D798F6FEAD99EAA8F1ADC3D4AFA5BC9ED0BB3A4B45073A038AC38E89AB54D31AA59602B9F1AF515D2DA0EBB7AB45FA3A5B4B65729FCD61772C0E8112D71FCFA6F69E6E615643061221A7D4C3A336328987F7DF8577A0567C5A47397019"/>
          <p:cNvGrpSpPr/>
          <p:nvPr/>
        </p:nvGrpSpPr>
        <p:grpSpPr>
          <a:xfrm>
            <a:off x="8223494" y="3200133"/>
            <a:ext cx="3148449" cy="3336739"/>
            <a:chOff x="8223494" y="3200133"/>
            <a:chExt cx="3148449" cy="3336739"/>
          </a:xfrm>
        </p:grpSpPr>
        <p:grpSp>
          <p:nvGrpSpPr>
            <p:cNvPr id="142" name="Group 76"/>
            <p:cNvGrpSpPr/>
            <p:nvPr/>
          </p:nvGrpSpPr>
          <p:grpSpPr>
            <a:xfrm>
              <a:off x="8223494" y="4181019"/>
              <a:ext cx="1484355" cy="2355853"/>
              <a:chOff x="1257300" y="1962150"/>
              <a:chExt cx="1257300" cy="1995489"/>
            </a:xfrm>
            <a:solidFill>
              <a:srgbClr val="4472C4"/>
            </a:solidFill>
          </p:grpSpPr>
          <p:sp>
            <p:nvSpPr>
              <p:cNvPr id="143" name="Wave 77"/>
              <p:cNvSpPr/>
              <p:nvPr/>
            </p:nvSpPr>
            <p:spPr>
              <a:xfrm>
                <a:off x="1447800" y="1962150"/>
                <a:ext cx="1066800" cy="838200"/>
              </a:xfrm>
              <a:prstGeom prst="wave">
                <a:avLst>
                  <a:gd name="adj1" fmla="val 6364"/>
                  <a:gd name="adj2" fmla="val 0"/>
                </a:avLst>
              </a:prstGeom>
              <a:gradFill>
                <a:gsLst>
                  <a:gs pos="0">
                    <a:srgbClr val="53BF93"/>
                  </a:gs>
                  <a:gs pos="100000">
                    <a:srgbClr val="74C8A1"/>
                  </a:gs>
                </a:gsLst>
                <a:lin ang="5400000" scaled="1"/>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entury Gothic"/>
                  <a:ea typeface="微软雅黑"/>
                  <a:cs typeface="+mn-cs"/>
                </a:endParaRPr>
              </a:p>
            </p:txBody>
          </p:sp>
          <p:sp>
            <p:nvSpPr>
              <p:cNvPr id="144" name="Can 78"/>
              <p:cNvSpPr/>
              <p:nvPr/>
            </p:nvSpPr>
            <p:spPr>
              <a:xfrm>
                <a:off x="1257300" y="3843339"/>
                <a:ext cx="304800" cy="114300"/>
              </a:xfrm>
              <a:prstGeom prst="can">
                <a:avLst/>
              </a:prstGeom>
              <a:gradFill>
                <a:gsLst>
                  <a:gs pos="0">
                    <a:srgbClr val="53BF93"/>
                  </a:gs>
                  <a:gs pos="100000">
                    <a:srgbClr val="74C8A1"/>
                  </a:gs>
                </a:gsLst>
                <a:lin ang="5400000" scaled="1"/>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entury Gothic"/>
                  <a:ea typeface="微软雅黑"/>
                  <a:cs typeface="+mn-cs"/>
                </a:endParaRPr>
              </a:p>
            </p:txBody>
          </p:sp>
          <p:sp>
            <p:nvSpPr>
              <p:cNvPr id="145" name="Can 79"/>
              <p:cNvSpPr/>
              <p:nvPr/>
            </p:nvSpPr>
            <p:spPr>
              <a:xfrm>
                <a:off x="1371600" y="1962150"/>
                <a:ext cx="76200" cy="1905000"/>
              </a:xfrm>
              <a:prstGeom prst="can">
                <a:avLst/>
              </a:prstGeom>
              <a:gradFill>
                <a:gsLst>
                  <a:gs pos="0">
                    <a:srgbClr val="53BF93"/>
                  </a:gs>
                  <a:gs pos="100000">
                    <a:srgbClr val="74C8A1"/>
                  </a:gs>
                </a:gsLst>
                <a:lin ang="5400000" scaled="1"/>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entury Gothic"/>
                  <a:ea typeface="微软雅黑"/>
                  <a:cs typeface="+mn-cs"/>
                </a:endParaRPr>
              </a:p>
            </p:txBody>
          </p:sp>
        </p:grpSp>
        <p:sp>
          <p:nvSpPr>
            <p:cNvPr id="150" name="Freeform 45"/>
            <p:cNvSpPr>
              <a:spLocks noEditPoints="1"/>
            </p:cNvSpPr>
            <p:nvPr/>
          </p:nvSpPr>
          <p:spPr bwMode="auto">
            <a:xfrm>
              <a:off x="8849304" y="4465922"/>
              <a:ext cx="376653" cy="376653"/>
            </a:xfrm>
            <a:custGeom>
              <a:avLst/>
              <a:gdLst/>
              <a:ahLst/>
              <a:cxnLst>
                <a:cxn ang="0">
                  <a:pos x="27" y="55"/>
                </a:cxn>
                <a:cxn ang="0">
                  <a:pos x="0" y="27"/>
                </a:cxn>
                <a:cxn ang="0">
                  <a:pos x="27" y="0"/>
                </a:cxn>
                <a:cxn ang="0">
                  <a:pos x="55" y="27"/>
                </a:cxn>
                <a:cxn ang="0">
                  <a:pos x="27" y="55"/>
                </a:cxn>
                <a:cxn ang="0">
                  <a:pos x="45" y="20"/>
                </a:cxn>
                <a:cxn ang="0">
                  <a:pos x="42" y="17"/>
                </a:cxn>
                <a:cxn ang="0">
                  <a:pos x="40" y="16"/>
                </a:cxn>
                <a:cxn ang="0">
                  <a:pos x="38" y="17"/>
                </a:cxn>
                <a:cxn ang="0">
                  <a:pos x="24" y="31"/>
                </a:cxn>
                <a:cxn ang="0">
                  <a:pos x="16" y="23"/>
                </a:cxn>
                <a:cxn ang="0">
                  <a:pos x="14" y="22"/>
                </a:cxn>
                <a:cxn ang="0">
                  <a:pos x="13" y="23"/>
                </a:cxn>
                <a:cxn ang="0">
                  <a:pos x="9" y="26"/>
                </a:cxn>
                <a:cxn ang="0">
                  <a:pos x="9" y="28"/>
                </a:cxn>
                <a:cxn ang="0">
                  <a:pos x="9" y="30"/>
                </a:cxn>
                <a:cxn ang="0">
                  <a:pos x="22" y="43"/>
                </a:cxn>
                <a:cxn ang="0">
                  <a:pos x="24" y="43"/>
                </a:cxn>
                <a:cxn ang="0">
                  <a:pos x="26" y="43"/>
                </a:cxn>
                <a:cxn ang="0">
                  <a:pos x="45" y="23"/>
                </a:cxn>
                <a:cxn ang="0">
                  <a:pos x="46" y="22"/>
                </a:cxn>
                <a:cxn ang="0">
                  <a:pos x="45" y="20"/>
                </a:cxn>
              </a:cxnLst>
              <a:rect l="0" t="0" r="r" b="b"/>
              <a:pathLst>
                <a:path w="55" h="55">
                  <a:moveTo>
                    <a:pt x="27" y="55"/>
                  </a:moveTo>
                  <a:cubicBezTo>
                    <a:pt x="12" y="55"/>
                    <a:pt x="0" y="42"/>
                    <a:pt x="0" y="27"/>
                  </a:cubicBezTo>
                  <a:cubicBezTo>
                    <a:pt x="0" y="12"/>
                    <a:pt x="12" y="0"/>
                    <a:pt x="27" y="0"/>
                  </a:cubicBezTo>
                  <a:cubicBezTo>
                    <a:pt x="42" y="0"/>
                    <a:pt x="55" y="12"/>
                    <a:pt x="55" y="27"/>
                  </a:cubicBezTo>
                  <a:cubicBezTo>
                    <a:pt x="55" y="42"/>
                    <a:pt x="42" y="55"/>
                    <a:pt x="27" y="55"/>
                  </a:cubicBezTo>
                  <a:close/>
                  <a:moveTo>
                    <a:pt x="45" y="20"/>
                  </a:moveTo>
                  <a:cubicBezTo>
                    <a:pt x="42" y="17"/>
                    <a:pt x="42" y="17"/>
                    <a:pt x="42" y="17"/>
                  </a:cubicBezTo>
                  <a:cubicBezTo>
                    <a:pt x="41" y="16"/>
                    <a:pt x="41" y="16"/>
                    <a:pt x="40" y="16"/>
                  </a:cubicBezTo>
                  <a:cubicBezTo>
                    <a:pt x="39" y="16"/>
                    <a:pt x="39" y="16"/>
                    <a:pt x="38" y="17"/>
                  </a:cubicBezTo>
                  <a:cubicBezTo>
                    <a:pt x="24" y="31"/>
                    <a:pt x="24" y="31"/>
                    <a:pt x="24" y="31"/>
                  </a:cubicBezTo>
                  <a:cubicBezTo>
                    <a:pt x="16" y="23"/>
                    <a:pt x="16" y="23"/>
                    <a:pt x="16" y="23"/>
                  </a:cubicBezTo>
                  <a:cubicBezTo>
                    <a:pt x="15" y="23"/>
                    <a:pt x="15" y="22"/>
                    <a:pt x="14" y="22"/>
                  </a:cubicBezTo>
                  <a:cubicBezTo>
                    <a:pt x="14" y="22"/>
                    <a:pt x="13" y="23"/>
                    <a:pt x="13" y="23"/>
                  </a:cubicBezTo>
                  <a:cubicBezTo>
                    <a:pt x="9" y="26"/>
                    <a:pt x="9" y="26"/>
                    <a:pt x="9" y="26"/>
                  </a:cubicBezTo>
                  <a:cubicBezTo>
                    <a:pt x="9" y="27"/>
                    <a:pt x="9" y="27"/>
                    <a:pt x="9" y="28"/>
                  </a:cubicBezTo>
                  <a:cubicBezTo>
                    <a:pt x="9" y="29"/>
                    <a:pt x="9" y="29"/>
                    <a:pt x="9" y="30"/>
                  </a:cubicBezTo>
                  <a:cubicBezTo>
                    <a:pt x="22" y="43"/>
                    <a:pt x="22" y="43"/>
                    <a:pt x="22" y="43"/>
                  </a:cubicBezTo>
                  <a:cubicBezTo>
                    <a:pt x="23" y="43"/>
                    <a:pt x="23" y="43"/>
                    <a:pt x="24" y="43"/>
                  </a:cubicBezTo>
                  <a:cubicBezTo>
                    <a:pt x="25" y="43"/>
                    <a:pt x="25" y="43"/>
                    <a:pt x="26" y="43"/>
                  </a:cubicBezTo>
                  <a:cubicBezTo>
                    <a:pt x="45" y="23"/>
                    <a:pt x="45" y="23"/>
                    <a:pt x="45" y="23"/>
                  </a:cubicBezTo>
                  <a:cubicBezTo>
                    <a:pt x="45" y="23"/>
                    <a:pt x="46" y="22"/>
                    <a:pt x="46" y="22"/>
                  </a:cubicBezTo>
                  <a:cubicBezTo>
                    <a:pt x="46" y="21"/>
                    <a:pt x="45" y="20"/>
                    <a:pt x="45" y="20"/>
                  </a:cubicBezTo>
                  <a:close/>
                </a:path>
              </a:pathLst>
            </a:custGeom>
            <a:solidFill>
              <a:sysClr val="window" lastClr="FFFFFF"/>
            </a:solid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3556" b="0" i="0" u="none" strike="noStrike" kern="0" cap="none" spc="0" normalizeH="0" baseline="0" noProof="0" dirty="0">
                <a:ln>
                  <a:noFill/>
                </a:ln>
                <a:solidFill>
                  <a:prstClr val="black"/>
                </a:solidFill>
                <a:effectLst/>
                <a:uLnTx/>
                <a:uFillTx/>
                <a:latin typeface="Century Gothic"/>
                <a:ea typeface="微软雅黑"/>
              </a:endParaRPr>
            </a:p>
          </p:txBody>
        </p:sp>
        <p:grpSp>
          <p:nvGrpSpPr>
            <p:cNvPr id="163" name="组合 162"/>
            <p:cNvGrpSpPr/>
            <p:nvPr/>
          </p:nvGrpSpPr>
          <p:grpSpPr>
            <a:xfrm>
              <a:off x="8733568" y="3200133"/>
              <a:ext cx="2638375" cy="974383"/>
              <a:chOff x="1411108" y="1819461"/>
              <a:chExt cx="2638375" cy="974383"/>
            </a:xfrm>
          </p:grpSpPr>
          <p:sp>
            <p:nvSpPr>
              <p:cNvPr id="164" name="文本框 163"/>
              <p:cNvSpPr txBox="1"/>
              <p:nvPr/>
            </p:nvSpPr>
            <p:spPr>
              <a:xfrm>
                <a:off x="1411108" y="1819461"/>
                <a:ext cx="2557056" cy="361935"/>
              </a:xfrm>
              <a:prstGeom prst="rect">
                <a:avLst/>
              </a:prstGeom>
              <a:noFill/>
            </p:spPr>
            <p:txBody>
              <a:bodyPr wrap="square" rtlCol="0">
                <a:spAutoFit/>
              </a:bodyPr>
              <a:lstStyle/>
              <a:p>
                <a:r>
                  <a:rPr lang="zh-CN" altLang="en-US" sz="1600" dirty="0">
                    <a:solidFill>
                      <a:prstClr val="black">
                        <a:lumMod val="65000"/>
                        <a:lumOff val="35000"/>
                      </a:prstClr>
                    </a:solidFill>
                    <a:latin typeface="微软雅黑"/>
                    <a:ea typeface="微软雅黑"/>
                  </a:rPr>
                  <a:t>在此添加标题</a:t>
                </a:r>
              </a:p>
            </p:txBody>
          </p:sp>
          <p:sp>
            <p:nvSpPr>
              <p:cNvPr id="165" name="文本框 164"/>
              <p:cNvSpPr txBox="1"/>
              <p:nvPr/>
            </p:nvSpPr>
            <p:spPr>
              <a:xfrm>
                <a:off x="1411108" y="2085958"/>
                <a:ext cx="2638375" cy="707886"/>
              </a:xfrm>
              <a:prstGeom prst="rect">
                <a:avLst/>
              </a:prstGeom>
              <a:noFill/>
            </p:spPr>
            <p:txBody>
              <a:bodyPr wrap="square" rtlCol="0" anchor="ctr">
                <a:spAutoFit/>
              </a:bodyPr>
              <a:lstStyle/>
              <a:p>
                <a:r>
                  <a:rPr lang="en-US" altLang="zh-CN" sz="1000" dirty="0">
                    <a:solidFill>
                      <a:prstClr val="white">
                        <a:lumMod val="65000"/>
                      </a:prstClr>
                    </a:solidFill>
                    <a:latin typeface="Century Gothic"/>
                    <a:ea typeface="Roboto" panose="02000000000000000000" pitchFamily="2" charset="0"/>
                  </a:rPr>
                  <a:t>If you are going to use a passage of </a:t>
                </a:r>
                <a:r>
                  <a:rPr lang="en-US" altLang="zh-CN" sz="1000" dirty="0" err="1">
                    <a:solidFill>
                      <a:prstClr val="white">
                        <a:lumMod val="65000"/>
                      </a:prstClr>
                    </a:solidFill>
                    <a:latin typeface="Century Gothic"/>
                    <a:ea typeface="Roboto" panose="02000000000000000000" pitchFamily="2" charset="0"/>
                  </a:rPr>
                  <a:t>Lorem</a:t>
                </a:r>
                <a:r>
                  <a:rPr lang="en-US" altLang="zh-CN" sz="1000" dirty="0">
                    <a:solidFill>
                      <a:prstClr val="white">
                        <a:lumMod val="65000"/>
                      </a:prstClr>
                    </a:solidFill>
                    <a:latin typeface="Century Gothic"/>
                    <a:ea typeface="Roboto" panose="02000000000000000000" pitchFamily="2" charset="0"/>
                  </a:rPr>
                  <a:t> </a:t>
                </a:r>
                <a:r>
                  <a:rPr lang="en-US" altLang="zh-CN" sz="1000" dirty="0" err="1">
                    <a:solidFill>
                      <a:prstClr val="white">
                        <a:lumMod val="65000"/>
                      </a:prstClr>
                    </a:solidFill>
                    <a:latin typeface="Century Gothic"/>
                    <a:ea typeface="Roboto" panose="02000000000000000000" pitchFamily="2" charset="0"/>
                  </a:rPr>
                  <a:t>Ipsum</a:t>
                </a:r>
                <a:r>
                  <a:rPr lang="en-US" altLang="zh-CN" sz="1000" dirty="0">
                    <a:solidFill>
                      <a:prstClr val="white">
                        <a:lumMod val="65000"/>
                      </a:prstClr>
                    </a:solidFill>
                    <a:latin typeface="Century Gothic"/>
                    <a:ea typeface="Roboto" panose="02000000000000000000" pitchFamily="2" charset="0"/>
                  </a:rPr>
                  <a:t>, you need to be sure there isn't anything embarrassing hidden in the middle of </a:t>
                </a:r>
                <a:r>
                  <a:rPr lang="en-US" altLang="zh-CN" sz="1000" dirty="0" err="1">
                    <a:solidFill>
                      <a:prstClr val="white">
                        <a:lumMod val="65000"/>
                      </a:prstClr>
                    </a:solidFill>
                    <a:latin typeface="Century Gothic"/>
                    <a:ea typeface="Roboto" panose="02000000000000000000" pitchFamily="2" charset="0"/>
                  </a:rPr>
                  <a:t>tex</a:t>
                </a:r>
                <a:r>
                  <a:rPr lang="id-ID" altLang="zh-CN" sz="1000" dirty="0">
                    <a:solidFill>
                      <a:prstClr val="white">
                        <a:lumMod val="65000"/>
                      </a:prstClr>
                    </a:solidFill>
                    <a:latin typeface="Century Gothic"/>
                    <a:ea typeface="Roboto" panose="02000000000000000000" pitchFamily="2" charset="0"/>
                  </a:rPr>
                  <a:t>t.</a:t>
                </a:r>
                <a:endParaRPr lang="id-ID" altLang="zh-CN" sz="1000" dirty="0">
                  <a:solidFill>
                    <a:prstClr val="white">
                      <a:lumMod val="65000"/>
                    </a:prstClr>
                  </a:solidFill>
                  <a:latin typeface="Century Gothic"/>
                  <a:ea typeface="微软雅黑"/>
                </a:endParaRPr>
              </a:p>
            </p:txBody>
          </p:sp>
        </p:grpSp>
      </p:grpSp>
      <p:sp>
        <p:nvSpPr>
          <p:cNvPr id="8" name="e7d195523061f1c0" descr="e7d195523061f1c0dc554706afe4c72a60a25314cbaece805811E654B44695D34D35691164BB3D154CCFD5D798F6FEAD99EAA8F1ADC3D4AFA5BC9ED0BB3A4B45073A038AC38E89AB54D31AA59602B9F1AF515D2DA0EBB7AB45FA3A5B4B65729FCD61772C0E8112D71FCFA6F69E6E615643061221A7D4C3A336328987F7DF8577A0567C5A47397019" hidden="1">
            <a:extLst>
              <a:ext uri="{FF2B5EF4-FFF2-40B4-BE49-F238E27FC236}">
                <a16:creationId xmlns:a16="http://schemas.microsoft.com/office/drawing/2014/main" xmlns="" id="{F3DF40EA-B53A-4A1A-BD8A-A812EF159C83}"/>
              </a:ext>
            </a:extLst>
          </p:cNvPr>
          <p:cNvSpPr txBox="1"/>
          <p:nvPr/>
        </p:nvSpPr>
        <p:spPr>
          <a:xfrm>
            <a:off x="-355600" y="1803400"/>
            <a:ext cx="262251" cy="1016000"/>
          </a:xfrm>
          <a:prstGeom prst="rect">
            <a:avLst/>
          </a:prstGeom>
          <a:noFill/>
        </p:spPr>
        <p:txBody>
          <a:bodyPr vert="wordArtVert" rtlCol="0">
            <a:spAutoFit/>
          </a:bodyPr>
          <a:lstStyle/>
          <a:p>
            <a:r>
              <a:rPr lang="en-US" altLang="zh-CN" sz="100"/>
              <a:t>e7d195523061f1c0dc554706afe4c72a60a25314cbaece805811E654B44695D34D35691164BB3D154CCFD5D798F6FEAD99EAA8F1ADC3D4AFA5BC9ED0BB3A4B45073A038AC38E89AB54D31AA59602B9F1AF515D2DA0EBB7AB45FA3A5B4B65729FCD61772C0E8112D71FCFA6F69E6E615643061221A7D4C3A336328987F7DF8577A0567C5A47397019</a:t>
            </a:r>
            <a:endParaRPr lang="zh-CN" altLang="en-US" sz="100"/>
          </a:p>
        </p:txBody>
      </p:sp>
    </p:spTree>
    <p:extLst>
      <p:ext uri="{BB962C8B-B14F-4D97-AF65-F5344CB8AC3E}">
        <p14:creationId xmlns:p14="http://schemas.microsoft.com/office/powerpoint/2010/main" val="355819573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withEffect">
                                  <p:stCondLst>
                                    <p:cond delay="0"/>
                                  </p:stCondLst>
                                  <p:childTnLst>
                                    <p:set>
                                      <p:cBhvr>
                                        <p:cTn id="6" dur="1" fill="hold">
                                          <p:stCondLst>
                                            <p:cond delay="0"/>
                                          </p:stCondLst>
                                        </p:cTn>
                                        <p:tgtEl>
                                          <p:spTgt spid="125"/>
                                        </p:tgtEl>
                                        <p:attrNameLst>
                                          <p:attrName>style.visibility</p:attrName>
                                        </p:attrNameLst>
                                      </p:cBhvr>
                                      <p:to>
                                        <p:strVal val="visible"/>
                                      </p:to>
                                    </p:set>
                                    <p:animEffect transition="in" filter="wipe(up)">
                                      <p:cBhvr>
                                        <p:cTn id="7" dur="750"/>
                                        <p:tgtEl>
                                          <p:spTgt spid="125"/>
                                        </p:tgtEl>
                                      </p:cBhvr>
                                    </p:animEffect>
                                  </p:childTnLst>
                                </p:cTn>
                              </p:par>
                              <p:par>
                                <p:cTn id="8" presetID="10" presetClass="entr" presetSubtype="0" fill="hold" nodeType="withEffect">
                                  <p:stCondLst>
                                    <p:cond delay="0"/>
                                  </p:stCondLst>
                                  <p:childTnLst>
                                    <p:set>
                                      <p:cBhvr>
                                        <p:cTn id="9" dur="1" fill="hold">
                                          <p:stCondLst>
                                            <p:cond delay="0"/>
                                          </p:stCondLst>
                                        </p:cTn>
                                        <p:tgtEl>
                                          <p:spTgt spid="2"/>
                                        </p:tgtEl>
                                        <p:attrNameLst>
                                          <p:attrName>style.visibility</p:attrName>
                                        </p:attrNameLst>
                                      </p:cBhvr>
                                      <p:to>
                                        <p:strVal val="visible"/>
                                      </p:to>
                                    </p:set>
                                    <p:animEffect transition="in" filter="fade">
                                      <p:cBhvr>
                                        <p:cTn id="10" dur="500"/>
                                        <p:tgtEl>
                                          <p:spTgt spid="2"/>
                                        </p:tgtEl>
                                      </p:cBhvr>
                                    </p:animEffect>
                                  </p:childTnLst>
                                </p:cTn>
                              </p:par>
                              <p:par>
                                <p:cTn id="11" presetID="10" presetClass="entr" presetSubtype="0" fill="hold" nodeType="withEffect">
                                  <p:stCondLst>
                                    <p:cond delay="100"/>
                                  </p:stCondLst>
                                  <p:childTnLst>
                                    <p:set>
                                      <p:cBhvr>
                                        <p:cTn id="12" dur="1" fill="hold">
                                          <p:stCondLst>
                                            <p:cond delay="0"/>
                                          </p:stCondLst>
                                        </p:cTn>
                                        <p:tgtEl>
                                          <p:spTgt spid="4"/>
                                        </p:tgtEl>
                                        <p:attrNameLst>
                                          <p:attrName>style.visibility</p:attrName>
                                        </p:attrNameLst>
                                      </p:cBhvr>
                                      <p:to>
                                        <p:strVal val="visible"/>
                                      </p:to>
                                    </p:set>
                                    <p:animEffect transition="in" filter="fade">
                                      <p:cBhvr>
                                        <p:cTn id="13" dur="500"/>
                                        <p:tgtEl>
                                          <p:spTgt spid="4"/>
                                        </p:tgtEl>
                                      </p:cBhvr>
                                    </p:animEffect>
                                  </p:childTnLst>
                                </p:cTn>
                              </p:par>
                              <p:par>
                                <p:cTn id="14" presetID="10" presetClass="entr" presetSubtype="0" fill="hold" nodeType="withEffect">
                                  <p:stCondLst>
                                    <p:cond delay="200"/>
                                  </p:stCondLst>
                                  <p:childTnLst>
                                    <p:set>
                                      <p:cBhvr>
                                        <p:cTn id="15" dur="1" fill="hold">
                                          <p:stCondLst>
                                            <p:cond delay="0"/>
                                          </p:stCondLst>
                                        </p:cTn>
                                        <p:tgtEl>
                                          <p:spTgt spid="5"/>
                                        </p:tgtEl>
                                        <p:attrNameLst>
                                          <p:attrName>style.visibility</p:attrName>
                                        </p:attrNameLst>
                                      </p:cBhvr>
                                      <p:to>
                                        <p:strVal val="visible"/>
                                      </p:to>
                                    </p:set>
                                    <p:animEffect transition="in" filter="fade">
                                      <p:cBhvr>
                                        <p:cTn id="16" dur="500"/>
                                        <p:tgtEl>
                                          <p:spTgt spid="5"/>
                                        </p:tgtEl>
                                      </p:cBhvr>
                                    </p:animEffect>
                                  </p:childTnLst>
                                </p:cTn>
                              </p:par>
                              <p:par>
                                <p:cTn id="17" presetID="10" presetClass="entr" presetSubtype="0" fill="hold" nodeType="withEffect">
                                  <p:stCondLst>
                                    <p:cond delay="300"/>
                                  </p:stCondLst>
                                  <p:childTnLst>
                                    <p:set>
                                      <p:cBhvr>
                                        <p:cTn id="18" dur="1" fill="hold">
                                          <p:stCondLst>
                                            <p:cond delay="0"/>
                                          </p:stCondLst>
                                        </p:cTn>
                                        <p:tgtEl>
                                          <p:spTgt spid="6"/>
                                        </p:tgtEl>
                                        <p:attrNameLst>
                                          <p:attrName>style.visibility</p:attrName>
                                        </p:attrNameLst>
                                      </p:cBhvr>
                                      <p:to>
                                        <p:strVal val="visible"/>
                                      </p:to>
                                    </p:set>
                                    <p:animEffect transition="in" filter="fade">
                                      <p:cBhvr>
                                        <p:cTn id="19" dur="500"/>
                                        <p:tgtEl>
                                          <p:spTgt spid="6"/>
                                        </p:tgtEl>
                                      </p:cBhvr>
                                    </p:animEffect>
                                  </p:childTnLst>
                                </p:cTn>
                              </p:par>
                              <p:par>
                                <p:cTn id="20" presetID="10" presetClass="entr" presetSubtype="0" fill="hold" nodeType="withEffect">
                                  <p:stCondLst>
                                    <p:cond delay="400"/>
                                  </p:stCondLst>
                                  <p:childTnLst>
                                    <p:set>
                                      <p:cBhvr>
                                        <p:cTn id="21" dur="1" fill="hold">
                                          <p:stCondLst>
                                            <p:cond delay="0"/>
                                          </p:stCondLst>
                                        </p:cTn>
                                        <p:tgtEl>
                                          <p:spTgt spid="7"/>
                                        </p:tgtEl>
                                        <p:attrNameLst>
                                          <p:attrName>style.visibility</p:attrName>
                                        </p:attrNameLst>
                                      </p:cBhvr>
                                      <p:to>
                                        <p:strVal val="visible"/>
                                      </p:to>
                                    </p:set>
                                    <p:animEffect transition="in" filter="fade">
                                      <p:cBhvr>
                                        <p:cTn id="22"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5"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9" name="组合 88" descr="e7d195523061f1c0dc554706afe4c72a60a25314cbaece805811E654B44695D34D35691164BB3D154CCFD5D798F6FEAD99EAA8F1ADC3D4AFA5BC9ED0BB3A4B45073A038AC38E89AB54D31AA59602B9F1AF515D2DA0EBB7AB45FA3A5B4B65729FCD61772C0E8112D71FCFA6F69E6E615643061221A7D4C3A336328987F7DF8577A0567C5A47397019"/>
          <p:cNvGrpSpPr/>
          <p:nvPr/>
        </p:nvGrpSpPr>
        <p:grpSpPr>
          <a:xfrm>
            <a:off x="-25037" y="0"/>
            <a:ext cx="12247825" cy="6856171"/>
            <a:chOff x="-25037" y="0"/>
            <a:chExt cx="12247825" cy="6856171"/>
          </a:xfrm>
        </p:grpSpPr>
        <p:grpSp>
          <p:nvGrpSpPr>
            <p:cNvPr id="88" name="组合 87"/>
            <p:cNvGrpSpPr/>
            <p:nvPr/>
          </p:nvGrpSpPr>
          <p:grpSpPr>
            <a:xfrm>
              <a:off x="-25037" y="6296365"/>
              <a:ext cx="3619030" cy="559806"/>
              <a:chOff x="-25037" y="6296365"/>
              <a:chExt cx="3619030" cy="559806"/>
            </a:xfrm>
          </p:grpSpPr>
          <p:sp>
            <p:nvSpPr>
              <p:cNvPr id="68" name="Freeform 51"/>
              <p:cNvSpPr>
                <a:spLocks/>
              </p:cNvSpPr>
              <p:nvPr/>
            </p:nvSpPr>
            <p:spPr bwMode="auto">
              <a:xfrm>
                <a:off x="1830901" y="6613456"/>
                <a:ext cx="1763092" cy="242715"/>
              </a:xfrm>
              <a:custGeom>
                <a:avLst/>
                <a:gdLst>
                  <a:gd name="T0" fmla="*/ 7572 w 7572"/>
                  <a:gd name="T1" fmla="*/ 1042 h 1042"/>
                  <a:gd name="T2" fmla="*/ 2545 w 7572"/>
                  <a:gd name="T3" fmla="*/ 146 h 1042"/>
                  <a:gd name="T4" fmla="*/ 0 w 7572"/>
                  <a:gd name="T5" fmla="*/ 1042 h 1042"/>
                  <a:gd name="T6" fmla="*/ 7572 w 7572"/>
                  <a:gd name="T7" fmla="*/ 1042 h 1042"/>
                </a:gdLst>
                <a:ahLst/>
                <a:cxnLst>
                  <a:cxn ang="0">
                    <a:pos x="T0" y="T1"/>
                  </a:cxn>
                  <a:cxn ang="0">
                    <a:pos x="T2" y="T3"/>
                  </a:cxn>
                  <a:cxn ang="0">
                    <a:pos x="T4" y="T5"/>
                  </a:cxn>
                  <a:cxn ang="0">
                    <a:pos x="T6" y="T7"/>
                  </a:cxn>
                </a:cxnLst>
                <a:rect l="0" t="0" r="r" b="b"/>
                <a:pathLst>
                  <a:path w="7572" h="1042">
                    <a:moveTo>
                      <a:pt x="7572" y="1042"/>
                    </a:moveTo>
                    <a:cubicBezTo>
                      <a:pt x="7572" y="1042"/>
                      <a:pt x="4451" y="0"/>
                      <a:pt x="2545" y="146"/>
                    </a:cubicBezTo>
                    <a:cubicBezTo>
                      <a:pt x="2545" y="146"/>
                      <a:pt x="924" y="214"/>
                      <a:pt x="0" y="1042"/>
                    </a:cubicBezTo>
                    <a:lnTo>
                      <a:pt x="7572" y="1042"/>
                    </a:lnTo>
                    <a:close/>
                  </a:path>
                </a:pathLst>
              </a:custGeom>
              <a:solidFill>
                <a:srgbClr val="98C03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9" name="Freeform 52"/>
              <p:cNvSpPr>
                <a:spLocks/>
              </p:cNvSpPr>
              <p:nvPr/>
            </p:nvSpPr>
            <p:spPr bwMode="auto">
              <a:xfrm>
                <a:off x="-25037" y="6757126"/>
                <a:ext cx="372006" cy="99045"/>
              </a:xfrm>
              <a:custGeom>
                <a:avLst/>
                <a:gdLst>
                  <a:gd name="T0" fmla="*/ 0 w 3001"/>
                  <a:gd name="T1" fmla="*/ 799 h 799"/>
                  <a:gd name="T2" fmla="*/ 0 w 3001"/>
                  <a:gd name="T3" fmla="*/ 0 h 799"/>
                  <a:gd name="T4" fmla="*/ 3001 w 3001"/>
                  <a:gd name="T5" fmla="*/ 117 h 799"/>
                  <a:gd name="T6" fmla="*/ 1910 w 3001"/>
                  <a:gd name="T7" fmla="*/ 799 h 799"/>
                  <a:gd name="T8" fmla="*/ 0 w 3001"/>
                  <a:gd name="T9" fmla="*/ 799 h 799"/>
                </a:gdLst>
                <a:ahLst/>
                <a:cxnLst>
                  <a:cxn ang="0">
                    <a:pos x="T0" y="T1"/>
                  </a:cxn>
                  <a:cxn ang="0">
                    <a:pos x="T2" y="T3"/>
                  </a:cxn>
                  <a:cxn ang="0">
                    <a:pos x="T4" y="T5"/>
                  </a:cxn>
                  <a:cxn ang="0">
                    <a:pos x="T6" y="T7"/>
                  </a:cxn>
                  <a:cxn ang="0">
                    <a:pos x="T8" y="T9"/>
                  </a:cxn>
                </a:cxnLst>
                <a:rect l="0" t="0" r="r" b="b"/>
                <a:pathLst>
                  <a:path w="3001" h="799">
                    <a:moveTo>
                      <a:pt x="0" y="799"/>
                    </a:moveTo>
                    <a:lnTo>
                      <a:pt x="0" y="0"/>
                    </a:lnTo>
                    <a:lnTo>
                      <a:pt x="3001" y="117"/>
                    </a:lnTo>
                    <a:lnTo>
                      <a:pt x="1910" y="799"/>
                    </a:lnTo>
                    <a:lnTo>
                      <a:pt x="0" y="799"/>
                    </a:lnTo>
                    <a:close/>
                  </a:path>
                </a:pathLst>
              </a:custGeom>
              <a:solidFill>
                <a:srgbClr val="DB465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0" name="Freeform 53"/>
              <p:cNvSpPr>
                <a:spLocks/>
              </p:cNvSpPr>
              <p:nvPr/>
            </p:nvSpPr>
            <p:spPr bwMode="auto">
              <a:xfrm>
                <a:off x="168465" y="6296365"/>
                <a:ext cx="2964642" cy="559806"/>
              </a:xfrm>
              <a:custGeom>
                <a:avLst/>
                <a:gdLst>
                  <a:gd name="T0" fmla="*/ 10753 w 12733"/>
                  <a:gd name="T1" fmla="*/ 1176 h 2404"/>
                  <a:gd name="T2" fmla="*/ 5292 w 12733"/>
                  <a:gd name="T3" fmla="*/ 684 h 2404"/>
                  <a:gd name="T4" fmla="*/ 0 w 12733"/>
                  <a:gd name="T5" fmla="*/ 2404 h 2404"/>
                  <a:gd name="T6" fmla="*/ 3906 w 12733"/>
                  <a:gd name="T7" fmla="*/ 2404 h 2404"/>
                  <a:gd name="T8" fmla="*/ 7578 w 12733"/>
                  <a:gd name="T9" fmla="*/ 1348 h 2404"/>
                  <a:gd name="T10" fmla="*/ 10920 w 12733"/>
                  <a:gd name="T11" fmla="*/ 2404 h 2404"/>
                  <a:gd name="T12" fmla="*/ 12733 w 12733"/>
                  <a:gd name="T13" fmla="*/ 2404 h 2404"/>
                  <a:gd name="T14" fmla="*/ 10753 w 12733"/>
                  <a:gd name="T15" fmla="*/ 1176 h 24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733" h="2404">
                    <a:moveTo>
                      <a:pt x="10753" y="1176"/>
                    </a:moveTo>
                    <a:cubicBezTo>
                      <a:pt x="7884" y="0"/>
                      <a:pt x="5292" y="684"/>
                      <a:pt x="5292" y="684"/>
                    </a:cubicBezTo>
                    <a:cubicBezTo>
                      <a:pt x="2328" y="1104"/>
                      <a:pt x="0" y="2404"/>
                      <a:pt x="0" y="2404"/>
                    </a:cubicBezTo>
                    <a:cubicBezTo>
                      <a:pt x="3906" y="2404"/>
                      <a:pt x="3906" y="2404"/>
                      <a:pt x="3906" y="2404"/>
                    </a:cubicBezTo>
                    <a:cubicBezTo>
                      <a:pt x="5256" y="1702"/>
                      <a:pt x="7578" y="1348"/>
                      <a:pt x="7578" y="1348"/>
                    </a:cubicBezTo>
                    <a:cubicBezTo>
                      <a:pt x="9924" y="928"/>
                      <a:pt x="10920" y="2404"/>
                      <a:pt x="10920" y="2404"/>
                    </a:cubicBezTo>
                    <a:cubicBezTo>
                      <a:pt x="12733" y="2404"/>
                      <a:pt x="12733" y="2404"/>
                      <a:pt x="12733" y="2404"/>
                    </a:cubicBezTo>
                    <a:cubicBezTo>
                      <a:pt x="12433" y="2001"/>
                      <a:pt x="10753" y="1176"/>
                      <a:pt x="10753" y="1176"/>
                    </a:cubicBezTo>
                    <a:close/>
                  </a:path>
                </a:pathLst>
              </a:custGeom>
              <a:solidFill>
                <a:srgbClr val="5EBBD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1" name="Freeform 54"/>
              <p:cNvSpPr>
                <a:spLocks/>
              </p:cNvSpPr>
              <p:nvPr/>
            </p:nvSpPr>
            <p:spPr bwMode="auto">
              <a:xfrm>
                <a:off x="2145265" y="6558542"/>
                <a:ext cx="930324" cy="244574"/>
              </a:xfrm>
              <a:custGeom>
                <a:avLst/>
                <a:gdLst>
                  <a:gd name="T0" fmla="*/ 0 w 3996"/>
                  <a:gd name="T1" fmla="*/ 150 h 1050"/>
                  <a:gd name="T2" fmla="*/ 3996 w 3996"/>
                  <a:gd name="T3" fmla="*/ 1050 h 1050"/>
                  <a:gd name="T4" fmla="*/ 1746 w 3996"/>
                  <a:gd name="T5" fmla="*/ 666 h 1050"/>
                  <a:gd name="T6" fmla="*/ 0 w 3996"/>
                  <a:gd name="T7" fmla="*/ 150 h 1050"/>
                </a:gdLst>
                <a:ahLst/>
                <a:cxnLst>
                  <a:cxn ang="0">
                    <a:pos x="T0" y="T1"/>
                  </a:cxn>
                  <a:cxn ang="0">
                    <a:pos x="T2" y="T3"/>
                  </a:cxn>
                  <a:cxn ang="0">
                    <a:pos x="T4" y="T5"/>
                  </a:cxn>
                  <a:cxn ang="0">
                    <a:pos x="T6" y="T7"/>
                  </a:cxn>
                </a:cxnLst>
                <a:rect l="0" t="0" r="r" b="b"/>
                <a:pathLst>
                  <a:path w="3996" h="1050">
                    <a:moveTo>
                      <a:pt x="0" y="150"/>
                    </a:moveTo>
                    <a:cubicBezTo>
                      <a:pt x="0" y="150"/>
                      <a:pt x="2412" y="0"/>
                      <a:pt x="3996" y="1050"/>
                    </a:cubicBezTo>
                    <a:cubicBezTo>
                      <a:pt x="3996" y="1050"/>
                      <a:pt x="2394" y="612"/>
                      <a:pt x="1746" y="666"/>
                    </a:cubicBezTo>
                    <a:cubicBezTo>
                      <a:pt x="1746" y="666"/>
                      <a:pt x="840" y="72"/>
                      <a:pt x="0" y="150"/>
                    </a:cubicBezTo>
                    <a:close/>
                  </a:path>
                </a:pathLst>
              </a:custGeom>
              <a:solidFill>
                <a:srgbClr val="086DB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2" name="Freeform 55"/>
              <p:cNvSpPr>
                <a:spLocks/>
              </p:cNvSpPr>
              <p:nvPr/>
            </p:nvSpPr>
            <p:spPr bwMode="auto">
              <a:xfrm>
                <a:off x="2551732" y="6680147"/>
                <a:ext cx="581375" cy="176024"/>
              </a:xfrm>
              <a:custGeom>
                <a:avLst/>
                <a:gdLst>
                  <a:gd name="T0" fmla="*/ 684 w 2497"/>
                  <a:gd name="T1" fmla="*/ 756 h 756"/>
                  <a:gd name="T2" fmla="*/ 0 w 2497"/>
                  <a:gd name="T3" fmla="*/ 144 h 756"/>
                  <a:gd name="T4" fmla="*/ 2250 w 2497"/>
                  <a:gd name="T5" fmla="*/ 528 h 756"/>
                  <a:gd name="T6" fmla="*/ 2497 w 2497"/>
                  <a:gd name="T7" fmla="*/ 756 h 756"/>
                  <a:gd name="T8" fmla="*/ 684 w 2497"/>
                  <a:gd name="T9" fmla="*/ 756 h 756"/>
                </a:gdLst>
                <a:ahLst/>
                <a:cxnLst>
                  <a:cxn ang="0">
                    <a:pos x="T0" y="T1"/>
                  </a:cxn>
                  <a:cxn ang="0">
                    <a:pos x="T2" y="T3"/>
                  </a:cxn>
                  <a:cxn ang="0">
                    <a:pos x="T4" y="T5"/>
                  </a:cxn>
                  <a:cxn ang="0">
                    <a:pos x="T6" y="T7"/>
                  </a:cxn>
                  <a:cxn ang="0">
                    <a:pos x="T8" y="T9"/>
                  </a:cxn>
                </a:cxnLst>
                <a:rect l="0" t="0" r="r" b="b"/>
                <a:pathLst>
                  <a:path w="2497" h="756">
                    <a:moveTo>
                      <a:pt x="684" y="756"/>
                    </a:moveTo>
                    <a:cubicBezTo>
                      <a:pt x="684" y="756"/>
                      <a:pt x="150" y="174"/>
                      <a:pt x="0" y="144"/>
                    </a:cubicBezTo>
                    <a:cubicBezTo>
                      <a:pt x="0" y="144"/>
                      <a:pt x="906" y="0"/>
                      <a:pt x="2250" y="528"/>
                    </a:cubicBezTo>
                    <a:cubicBezTo>
                      <a:pt x="2497" y="756"/>
                      <a:pt x="2497" y="756"/>
                      <a:pt x="2497" y="756"/>
                    </a:cubicBezTo>
                    <a:lnTo>
                      <a:pt x="684" y="756"/>
                    </a:lnTo>
                    <a:close/>
                  </a:path>
                </a:pathLst>
              </a:custGeom>
              <a:solidFill>
                <a:srgbClr val="168BC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3" name="Freeform 56"/>
              <p:cNvSpPr>
                <a:spLocks/>
              </p:cNvSpPr>
              <p:nvPr/>
            </p:nvSpPr>
            <p:spPr bwMode="auto">
              <a:xfrm>
                <a:off x="168465" y="6467679"/>
                <a:ext cx="1152462" cy="388492"/>
              </a:xfrm>
              <a:custGeom>
                <a:avLst/>
                <a:gdLst>
                  <a:gd name="T0" fmla="*/ 4950 w 4950"/>
                  <a:gd name="T1" fmla="*/ 0 h 1668"/>
                  <a:gd name="T2" fmla="*/ 1974 w 4950"/>
                  <a:gd name="T3" fmla="*/ 1668 h 1668"/>
                  <a:gd name="T4" fmla="*/ 0 w 4950"/>
                  <a:gd name="T5" fmla="*/ 1668 h 1668"/>
                  <a:gd name="T6" fmla="*/ 4950 w 4950"/>
                  <a:gd name="T7" fmla="*/ 0 h 1668"/>
                </a:gdLst>
                <a:ahLst/>
                <a:cxnLst>
                  <a:cxn ang="0">
                    <a:pos x="T0" y="T1"/>
                  </a:cxn>
                  <a:cxn ang="0">
                    <a:pos x="T2" y="T3"/>
                  </a:cxn>
                  <a:cxn ang="0">
                    <a:pos x="T4" y="T5"/>
                  </a:cxn>
                  <a:cxn ang="0">
                    <a:pos x="T6" y="T7"/>
                  </a:cxn>
                </a:cxnLst>
                <a:rect l="0" t="0" r="r" b="b"/>
                <a:pathLst>
                  <a:path w="4950" h="1668">
                    <a:moveTo>
                      <a:pt x="4950" y="0"/>
                    </a:moveTo>
                    <a:cubicBezTo>
                      <a:pt x="4950" y="0"/>
                      <a:pt x="2796" y="756"/>
                      <a:pt x="1974" y="1668"/>
                    </a:cubicBezTo>
                    <a:cubicBezTo>
                      <a:pt x="0" y="1668"/>
                      <a:pt x="0" y="1668"/>
                      <a:pt x="0" y="1668"/>
                    </a:cubicBezTo>
                    <a:cubicBezTo>
                      <a:pt x="0" y="1668"/>
                      <a:pt x="2196" y="462"/>
                      <a:pt x="4950" y="0"/>
                    </a:cubicBezTo>
                    <a:close/>
                  </a:path>
                </a:pathLst>
              </a:custGeom>
              <a:solidFill>
                <a:srgbClr val="84C5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4" name="Freeform 57"/>
              <p:cNvSpPr>
                <a:spLocks/>
              </p:cNvSpPr>
              <p:nvPr/>
            </p:nvSpPr>
            <p:spPr bwMode="auto">
              <a:xfrm>
                <a:off x="-25037" y="6497553"/>
                <a:ext cx="769795" cy="300109"/>
              </a:xfrm>
              <a:custGeom>
                <a:avLst/>
                <a:gdLst>
                  <a:gd name="T0" fmla="*/ 0 w 3306"/>
                  <a:gd name="T1" fmla="*/ 455 h 1289"/>
                  <a:gd name="T2" fmla="*/ 3306 w 3306"/>
                  <a:gd name="T3" fmla="*/ 499 h 1289"/>
                  <a:gd name="T4" fmla="*/ 1434 w 3306"/>
                  <a:gd name="T5" fmla="*/ 1242 h 1289"/>
                  <a:gd name="T6" fmla="*/ 0 w 3306"/>
                  <a:gd name="T7" fmla="*/ 1115 h 1289"/>
                  <a:gd name="T8" fmla="*/ 0 w 3306"/>
                  <a:gd name="T9" fmla="*/ 455 h 1289"/>
                </a:gdLst>
                <a:ahLst/>
                <a:cxnLst>
                  <a:cxn ang="0">
                    <a:pos x="T0" y="T1"/>
                  </a:cxn>
                  <a:cxn ang="0">
                    <a:pos x="T2" y="T3"/>
                  </a:cxn>
                  <a:cxn ang="0">
                    <a:pos x="T4" y="T5"/>
                  </a:cxn>
                  <a:cxn ang="0">
                    <a:pos x="T6" y="T7"/>
                  </a:cxn>
                  <a:cxn ang="0">
                    <a:pos x="T8" y="T9"/>
                  </a:cxn>
                </a:cxnLst>
                <a:rect l="0" t="0" r="r" b="b"/>
                <a:pathLst>
                  <a:path w="3306" h="1289">
                    <a:moveTo>
                      <a:pt x="0" y="455"/>
                    </a:moveTo>
                    <a:cubicBezTo>
                      <a:pt x="0" y="455"/>
                      <a:pt x="1368" y="0"/>
                      <a:pt x="3306" y="499"/>
                    </a:cubicBezTo>
                    <a:cubicBezTo>
                      <a:pt x="1434" y="1242"/>
                      <a:pt x="1434" y="1242"/>
                      <a:pt x="1434" y="1242"/>
                    </a:cubicBezTo>
                    <a:cubicBezTo>
                      <a:pt x="1434" y="1242"/>
                      <a:pt x="643" y="1289"/>
                      <a:pt x="0" y="1115"/>
                    </a:cubicBezTo>
                    <a:lnTo>
                      <a:pt x="0" y="455"/>
                    </a:lnTo>
                    <a:close/>
                  </a:path>
                </a:pathLst>
              </a:custGeom>
              <a:solidFill>
                <a:srgbClr val="DE667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5" name="Freeform 58"/>
              <p:cNvSpPr>
                <a:spLocks/>
              </p:cNvSpPr>
              <p:nvPr/>
            </p:nvSpPr>
            <p:spPr bwMode="auto">
              <a:xfrm>
                <a:off x="1464846" y="6624737"/>
                <a:ext cx="958587" cy="231434"/>
              </a:xfrm>
              <a:custGeom>
                <a:avLst/>
                <a:gdLst>
                  <a:gd name="T0" fmla="*/ 0 w 4117"/>
                  <a:gd name="T1" fmla="*/ 994 h 994"/>
                  <a:gd name="T2" fmla="*/ 4117 w 4117"/>
                  <a:gd name="T3" fmla="*/ 98 h 994"/>
                  <a:gd name="T4" fmla="*/ 1572 w 4117"/>
                  <a:gd name="T5" fmla="*/ 994 h 994"/>
                  <a:gd name="T6" fmla="*/ 0 w 4117"/>
                  <a:gd name="T7" fmla="*/ 994 h 994"/>
                </a:gdLst>
                <a:ahLst/>
                <a:cxnLst>
                  <a:cxn ang="0">
                    <a:pos x="T0" y="T1"/>
                  </a:cxn>
                  <a:cxn ang="0">
                    <a:pos x="T2" y="T3"/>
                  </a:cxn>
                  <a:cxn ang="0">
                    <a:pos x="T4" y="T5"/>
                  </a:cxn>
                  <a:cxn ang="0">
                    <a:pos x="T6" y="T7"/>
                  </a:cxn>
                </a:cxnLst>
                <a:rect l="0" t="0" r="r" b="b"/>
                <a:pathLst>
                  <a:path w="4117" h="994">
                    <a:moveTo>
                      <a:pt x="0" y="994"/>
                    </a:moveTo>
                    <a:cubicBezTo>
                      <a:pt x="0" y="994"/>
                      <a:pt x="1760" y="0"/>
                      <a:pt x="4117" y="98"/>
                    </a:cubicBezTo>
                    <a:cubicBezTo>
                      <a:pt x="4117" y="98"/>
                      <a:pt x="2748" y="166"/>
                      <a:pt x="1572" y="994"/>
                    </a:cubicBezTo>
                    <a:lnTo>
                      <a:pt x="0" y="994"/>
                    </a:lnTo>
                    <a:close/>
                  </a:path>
                </a:pathLst>
              </a:custGeom>
              <a:solidFill>
                <a:srgbClr val="559A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3" name="组合 2"/>
            <p:cNvGrpSpPr/>
            <p:nvPr/>
          </p:nvGrpSpPr>
          <p:grpSpPr>
            <a:xfrm flipV="1">
              <a:off x="8801100" y="0"/>
              <a:ext cx="3421688" cy="647837"/>
              <a:chOff x="560928" y="4648200"/>
              <a:chExt cx="11661860" cy="2207971"/>
            </a:xfrm>
          </p:grpSpPr>
          <p:sp>
            <p:nvSpPr>
              <p:cNvPr id="78" name="Freeform 50"/>
              <p:cNvSpPr>
                <a:spLocks/>
              </p:cNvSpPr>
              <p:nvPr/>
            </p:nvSpPr>
            <p:spPr bwMode="auto">
              <a:xfrm>
                <a:off x="8435977" y="4648200"/>
                <a:ext cx="3786811" cy="1985747"/>
              </a:xfrm>
              <a:custGeom>
                <a:avLst/>
                <a:gdLst>
                  <a:gd name="T0" fmla="*/ 0 w 5371"/>
                  <a:gd name="T1" fmla="*/ 2116 h 2816"/>
                  <a:gd name="T2" fmla="*/ 5371 w 5371"/>
                  <a:gd name="T3" fmla="*/ 1649 h 2816"/>
                  <a:gd name="T4" fmla="*/ 5371 w 5371"/>
                  <a:gd name="T5" fmla="*/ 2816 h 2816"/>
                  <a:gd name="T6" fmla="*/ 583 w 5371"/>
                  <a:gd name="T7" fmla="*/ 2434 h 2816"/>
                  <a:gd name="T8" fmla="*/ 0 w 5371"/>
                  <a:gd name="T9" fmla="*/ 2116 h 2816"/>
                </a:gdLst>
                <a:ahLst/>
                <a:cxnLst>
                  <a:cxn ang="0">
                    <a:pos x="T0" y="T1"/>
                  </a:cxn>
                  <a:cxn ang="0">
                    <a:pos x="T2" y="T3"/>
                  </a:cxn>
                  <a:cxn ang="0">
                    <a:pos x="T4" y="T5"/>
                  </a:cxn>
                  <a:cxn ang="0">
                    <a:pos x="T6" y="T7"/>
                  </a:cxn>
                  <a:cxn ang="0">
                    <a:pos x="T8" y="T9"/>
                  </a:cxn>
                </a:cxnLst>
                <a:rect l="0" t="0" r="r" b="b"/>
                <a:pathLst>
                  <a:path w="5371" h="2816">
                    <a:moveTo>
                      <a:pt x="0" y="2116"/>
                    </a:moveTo>
                    <a:cubicBezTo>
                      <a:pt x="0" y="2116"/>
                      <a:pt x="2088" y="0"/>
                      <a:pt x="5371" y="1649"/>
                    </a:cubicBezTo>
                    <a:cubicBezTo>
                      <a:pt x="5371" y="2816"/>
                      <a:pt x="5371" y="2816"/>
                      <a:pt x="5371" y="2816"/>
                    </a:cubicBezTo>
                    <a:cubicBezTo>
                      <a:pt x="5371" y="2816"/>
                      <a:pt x="3299" y="1233"/>
                      <a:pt x="583" y="2434"/>
                    </a:cubicBezTo>
                    <a:lnTo>
                      <a:pt x="0" y="2116"/>
                    </a:lnTo>
                    <a:close/>
                  </a:path>
                </a:pathLst>
              </a:custGeom>
              <a:solidFill>
                <a:srgbClr val="F3CC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9" name="Freeform 51"/>
              <p:cNvSpPr>
                <a:spLocks/>
              </p:cNvSpPr>
              <p:nvPr/>
            </p:nvSpPr>
            <p:spPr bwMode="auto">
              <a:xfrm>
                <a:off x="5595118" y="6121182"/>
                <a:ext cx="5338998" cy="734989"/>
              </a:xfrm>
              <a:custGeom>
                <a:avLst/>
                <a:gdLst>
                  <a:gd name="T0" fmla="*/ 7572 w 7572"/>
                  <a:gd name="T1" fmla="*/ 1042 h 1042"/>
                  <a:gd name="T2" fmla="*/ 2545 w 7572"/>
                  <a:gd name="T3" fmla="*/ 146 h 1042"/>
                  <a:gd name="T4" fmla="*/ 0 w 7572"/>
                  <a:gd name="T5" fmla="*/ 1042 h 1042"/>
                  <a:gd name="T6" fmla="*/ 7572 w 7572"/>
                  <a:gd name="T7" fmla="*/ 1042 h 1042"/>
                </a:gdLst>
                <a:ahLst/>
                <a:cxnLst>
                  <a:cxn ang="0">
                    <a:pos x="T0" y="T1"/>
                  </a:cxn>
                  <a:cxn ang="0">
                    <a:pos x="T2" y="T3"/>
                  </a:cxn>
                  <a:cxn ang="0">
                    <a:pos x="T4" y="T5"/>
                  </a:cxn>
                  <a:cxn ang="0">
                    <a:pos x="T6" y="T7"/>
                  </a:cxn>
                </a:cxnLst>
                <a:rect l="0" t="0" r="r" b="b"/>
                <a:pathLst>
                  <a:path w="7572" h="1042">
                    <a:moveTo>
                      <a:pt x="7572" y="1042"/>
                    </a:moveTo>
                    <a:cubicBezTo>
                      <a:pt x="7572" y="1042"/>
                      <a:pt x="4451" y="0"/>
                      <a:pt x="2545" y="146"/>
                    </a:cubicBezTo>
                    <a:cubicBezTo>
                      <a:pt x="2545" y="146"/>
                      <a:pt x="924" y="214"/>
                      <a:pt x="0" y="1042"/>
                    </a:cubicBezTo>
                    <a:lnTo>
                      <a:pt x="7572" y="1042"/>
                    </a:lnTo>
                    <a:close/>
                  </a:path>
                </a:pathLst>
              </a:custGeom>
              <a:solidFill>
                <a:srgbClr val="98C03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0" name="Freeform 53"/>
              <p:cNvSpPr>
                <a:spLocks/>
              </p:cNvSpPr>
              <p:nvPr/>
            </p:nvSpPr>
            <p:spPr bwMode="auto">
              <a:xfrm>
                <a:off x="560928" y="5160966"/>
                <a:ext cx="8977534" cy="1695205"/>
              </a:xfrm>
              <a:custGeom>
                <a:avLst/>
                <a:gdLst>
                  <a:gd name="T0" fmla="*/ 10753 w 12733"/>
                  <a:gd name="T1" fmla="*/ 1176 h 2404"/>
                  <a:gd name="T2" fmla="*/ 5292 w 12733"/>
                  <a:gd name="T3" fmla="*/ 684 h 2404"/>
                  <a:gd name="T4" fmla="*/ 0 w 12733"/>
                  <a:gd name="T5" fmla="*/ 2404 h 2404"/>
                  <a:gd name="T6" fmla="*/ 3906 w 12733"/>
                  <a:gd name="T7" fmla="*/ 2404 h 2404"/>
                  <a:gd name="T8" fmla="*/ 7578 w 12733"/>
                  <a:gd name="T9" fmla="*/ 1348 h 2404"/>
                  <a:gd name="T10" fmla="*/ 10920 w 12733"/>
                  <a:gd name="T11" fmla="*/ 2404 h 2404"/>
                  <a:gd name="T12" fmla="*/ 12733 w 12733"/>
                  <a:gd name="T13" fmla="*/ 2404 h 2404"/>
                  <a:gd name="T14" fmla="*/ 10753 w 12733"/>
                  <a:gd name="T15" fmla="*/ 1176 h 24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733" h="2404">
                    <a:moveTo>
                      <a:pt x="10753" y="1176"/>
                    </a:moveTo>
                    <a:cubicBezTo>
                      <a:pt x="7884" y="0"/>
                      <a:pt x="5292" y="684"/>
                      <a:pt x="5292" y="684"/>
                    </a:cubicBezTo>
                    <a:cubicBezTo>
                      <a:pt x="2328" y="1104"/>
                      <a:pt x="0" y="2404"/>
                      <a:pt x="0" y="2404"/>
                    </a:cubicBezTo>
                    <a:cubicBezTo>
                      <a:pt x="3906" y="2404"/>
                      <a:pt x="3906" y="2404"/>
                      <a:pt x="3906" y="2404"/>
                    </a:cubicBezTo>
                    <a:cubicBezTo>
                      <a:pt x="5256" y="1702"/>
                      <a:pt x="7578" y="1348"/>
                      <a:pt x="7578" y="1348"/>
                    </a:cubicBezTo>
                    <a:cubicBezTo>
                      <a:pt x="9924" y="928"/>
                      <a:pt x="10920" y="2404"/>
                      <a:pt x="10920" y="2404"/>
                    </a:cubicBezTo>
                    <a:cubicBezTo>
                      <a:pt x="12733" y="2404"/>
                      <a:pt x="12733" y="2404"/>
                      <a:pt x="12733" y="2404"/>
                    </a:cubicBezTo>
                    <a:cubicBezTo>
                      <a:pt x="12433" y="2001"/>
                      <a:pt x="10753" y="1176"/>
                      <a:pt x="10753" y="1176"/>
                    </a:cubicBezTo>
                    <a:close/>
                  </a:path>
                </a:pathLst>
              </a:custGeom>
              <a:solidFill>
                <a:srgbClr val="5EBBD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1" name="Freeform 54"/>
              <p:cNvSpPr>
                <a:spLocks/>
              </p:cNvSpPr>
              <p:nvPr/>
            </p:nvSpPr>
            <p:spPr bwMode="auto">
              <a:xfrm>
                <a:off x="6547076" y="5954889"/>
                <a:ext cx="2817210" cy="740620"/>
              </a:xfrm>
              <a:custGeom>
                <a:avLst/>
                <a:gdLst>
                  <a:gd name="T0" fmla="*/ 0 w 3996"/>
                  <a:gd name="T1" fmla="*/ 150 h 1050"/>
                  <a:gd name="T2" fmla="*/ 3996 w 3996"/>
                  <a:gd name="T3" fmla="*/ 1050 h 1050"/>
                  <a:gd name="T4" fmla="*/ 1746 w 3996"/>
                  <a:gd name="T5" fmla="*/ 666 h 1050"/>
                  <a:gd name="T6" fmla="*/ 0 w 3996"/>
                  <a:gd name="T7" fmla="*/ 150 h 1050"/>
                </a:gdLst>
                <a:ahLst/>
                <a:cxnLst>
                  <a:cxn ang="0">
                    <a:pos x="T0" y="T1"/>
                  </a:cxn>
                  <a:cxn ang="0">
                    <a:pos x="T2" y="T3"/>
                  </a:cxn>
                  <a:cxn ang="0">
                    <a:pos x="T4" y="T5"/>
                  </a:cxn>
                  <a:cxn ang="0">
                    <a:pos x="T6" y="T7"/>
                  </a:cxn>
                </a:cxnLst>
                <a:rect l="0" t="0" r="r" b="b"/>
                <a:pathLst>
                  <a:path w="3996" h="1050">
                    <a:moveTo>
                      <a:pt x="0" y="150"/>
                    </a:moveTo>
                    <a:cubicBezTo>
                      <a:pt x="0" y="150"/>
                      <a:pt x="2412" y="0"/>
                      <a:pt x="3996" y="1050"/>
                    </a:cubicBezTo>
                    <a:cubicBezTo>
                      <a:pt x="3996" y="1050"/>
                      <a:pt x="2394" y="612"/>
                      <a:pt x="1746" y="666"/>
                    </a:cubicBezTo>
                    <a:cubicBezTo>
                      <a:pt x="1746" y="666"/>
                      <a:pt x="840" y="72"/>
                      <a:pt x="0" y="150"/>
                    </a:cubicBezTo>
                    <a:close/>
                  </a:path>
                </a:pathLst>
              </a:custGeom>
              <a:solidFill>
                <a:srgbClr val="086DB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2" name="Freeform 55"/>
              <p:cNvSpPr>
                <a:spLocks/>
              </p:cNvSpPr>
              <p:nvPr/>
            </p:nvSpPr>
            <p:spPr bwMode="auto">
              <a:xfrm>
                <a:off x="7777940" y="6323135"/>
                <a:ext cx="1760522" cy="533036"/>
              </a:xfrm>
              <a:custGeom>
                <a:avLst/>
                <a:gdLst>
                  <a:gd name="T0" fmla="*/ 684 w 2497"/>
                  <a:gd name="T1" fmla="*/ 756 h 756"/>
                  <a:gd name="T2" fmla="*/ 0 w 2497"/>
                  <a:gd name="T3" fmla="*/ 144 h 756"/>
                  <a:gd name="T4" fmla="*/ 2250 w 2497"/>
                  <a:gd name="T5" fmla="*/ 528 h 756"/>
                  <a:gd name="T6" fmla="*/ 2497 w 2497"/>
                  <a:gd name="T7" fmla="*/ 756 h 756"/>
                  <a:gd name="T8" fmla="*/ 684 w 2497"/>
                  <a:gd name="T9" fmla="*/ 756 h 756"/>
                </a:gdLst>
                <a:ahLst/>
                <a:cxnLst>
                  <a:cxn ang="0">
                    <a:pos x="T0" y="T1"/>
                  </a:cxn>
                  <a:cxn ang="0">
                    <a:pos x="T2" y="T3"/>
                  </a:cxn>
                  <a:cxn ang="0">
                    <a:pos x="T4" y="T5"/>
                  </a:cxn>
                  <a:cxn ang="0">
                    <a:pos x="T6" y="T7"/>
                  </a:cxn>
                  <a:cxn ang="0">
                    <a:pos x="T8" y="T9"/>
                  </a:cxn>
                </a:cxnLst>
                <a:rect l="0" t="0" r="r" b="b"/>
                <a:pathLst>
                  <a:path w="2497" h="756">
                    <a:moveTo>
                      <a:pt x="684" y="756"/>
                    </a:moveTo>
                    <a:cubicBezTo>
                      <a:pt x="684" y="756"/>
                      <a:pt x="150" y="174"/>
                      <a:pt x="0" y="144"/>
                    </a:cubicBezTo>
                    <a:cubicBezTo>
                      <a:pt x="0" y="144"/>
                      <a:pt x="906" y="0"/>
                      <a:pt x="2250" y="528"/>
                    </a:cubicBezTo>
                    <a:cubicBezTo>
                      <a:pt x="2497" y="756"/>
                      <a:pt x="2497" y="756"/>
                      <a:pt x="2497" y="756"/>
                    </a:cubicBezTo>
                    <a:lnTo>
                      <a:pt x="684" y="756"/>
                    </a:lnTo>
                    <a:close/>
                  </a:path>
                </a:pathLst>
              </a:custGeom>
              <a:solidFill>
                <a:srgbClr val="168BC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3" name="Freeform 56"/>
              <p:cNvSpPr>
                <a:spLocks/>
              </p:cNvSpPr>
              <p:nvPr/>
            </p:nvSpPr>
            <p:spPr bwMode="auto">
              <a:xfrm>
                <a:off x="560928" y="5679738"/>
                <a:ext cx="3489887" cy="1176433"/>
              </a:xfrm>
              <a:custGeom>
                <a:avLst/>
                <a:gdLst>
                  <a:gd name="T0" fmla="*/ 4950 w 4950"/>
                  <a:gd name="T1" fmla="*/ 0 h 1668"/>
                  <a:gd name="T2" fmla="*/ 1974 w 4950"/>
                  <a:gd name="T3" fmla="*/ 1668 h 1668"/>
                  <a:gd name="T4" fmla="*/ 0 w 4950"/>
                  <a:gd name="T5" fmla="*/ 1668 h 1668"/>
                  <a:gd name="T6" fmla="*/ 4950 w 4950"/>
                  <a:gd name="T7" fmla="*/ 0 h 1668"/>
                </a:gdLst>
                <a:ahLst/>
                <a:cxnLst>
                  <a:cxn ang="0">
                    <a:pos x="T0" y="T1"/>
                  </a:cxn>
                  <a:cxn ang="0">
                    <a:pos x="T2" y="T3"/>
                  </a:cxn>
                  <a:cxn ang="0">
                    <a:pos x="T4" y="T5"/>
                  </a:cxn>
                  <a:cxn ang="0">
                    <a:pos x="T6" y="T7"/>
                  </a:cxn>
                </a:cxnLst>
                <a:rect l="0" t="0" r="r" b="b"/>
                <a:pathLst>
                  <a:path w="4950" h="1668">
                    <a:moveTo>
                      <a:pt x="4950" y="0"/>
                    </a:moveTo>
                    <a:cubicBezTo>
                      <a:pt x="4950" y="0"/>
                      <a:pt x="2796" y="756"/>
                      <a:pt x="1974" y="1668"/>
                    </a:cubicBezTo>
                    <a:cubicBezTo>
                      <a:pt x="0" y="1668"/>
                      <a:pt x="0" y="1668"/>
                      <a:pt x="0" y="1668"/>
                    </a:cubicBezTo>
                    <a:cubicBezTo>
                      <a:pt x="0" y="1668"/>
                      <a:pt x="2196" y="462"/>
                      <a:pt x="4950" y="0"/>
                    </a:cubicBezTo>
                    <a:close/>
                  </a:path>
                </a:pathLst>
              </a:custGeom>
              <a:solidFill>
                <a:srgbClr val="84C5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4" name="Freeform 58"/>
              <p:cNvSpPr>
                <a:spLocks/>
              </p:cNvSpPr>
              <p:nvPr/>
            </p:nvSpPr>
            <p:spPr bwMode="auto">
              <a:xfrm>
                <a:off x="4486628" y="6155341"/>
                <a:ext cx="2902796" cy="700830"/>
              </a:xfrm>
              <a:custGeom>
                <a:avLst/>
                <a:gdLst>
                  <a:gd name="T0" fmla="*/ 0 w 4117"/>
                  <a:gd name="T1" fmla="*/ 994 h 994"/>
                  <a:gd name="T2" fmla="*/ 4117 w 4117"/>
                  <a:gd name="T3" fmla="*/ 98 h 994"/>
                  <a:gd name="T4" fmla="*/ 1572 w 4117"/>
                  <a:gd name="T5" fmla="*/ 994 h 994"/>
                  <a:gd name="T6" fmla="*/ 0 w 4117"/>
                  <a:gd name="T7" fmla="*/ 994 h 994"/>
                </a:gdLst>
                <a:ahLst/>
                <a:cxnLst>
                  <a:cxn ang="0">
                    <a:pos x="T0" y="T1"/>
                  </a:cxn>
                  <a:cxn ang="0">
                    <a:pos x="T2" y="T3"/>
                  </a:cxn>
                  <a:cxn ang="0">
                    <a:pos x="T4" y="T5"/>
                  </a:cxn>
                  <a:cxn ang="0">
                    <a:pos x="T6" y="T7"/>
                  </a:cxn>
                </a:cxnLst>
                <a:rect l="0" t="0" r="r" b="b"/>
                <a:pathLst>
                  <a:path w="4117" h="994">
                    <a:moveTo>
                      <a:pt x="0" y="994"/>
                    </a:moveTo>
                    <a:cubicBezTo>
                      <a:pt x="0" y="994"/>
                      <a:pt x="1760" y="0"/>
                      <a:pt x="4117" y="98"/>
                    </a:cubicBezTo>
                    <a:cubicBezTo>
                      <a:pt x="4117" y="98"/>
                      <a:pt x="2748" y="166"/>
                      <a:pt x="1572" y="994"/>
                    </a:cubicBezTo>
                    <a:lnTo>
                      <a:pt x="0" y="994"/>
                    </a:lnTo>
                    <a:close/>
                  </a:path>
                </a:pathLst>
              </a:custGeom>
              <a:solidFill>
                <a:srgbClr val="559A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5" name="Freeform 59"/>
              <p:cNvSpPr>
                <a:spLocks/>
              </p:cNvSpPr>
              <p:nvPr/>
            </p:nvSpPr>
            <p:spPr bwMode="auto">
              <a:xfrm>
                <a:off x="8900320" y="5909844"/>
                <a:ext cx="3322468" cy="946327"/>
              </a:xfrm>
              <a:custGeom>
                <a:avLst/>
                <a:gdLst>
                  <a:gd name="T0" fmla="*/ 0 w 4712"/>
                  <a:gd name="T1" fmla="*/ 612 h 1342"/>
                  <a:gd name="T2" fmla="*/ 2648 w 4712"/>
                  <a:gd name="T3" fmla="*/ 241 h 1342"/>
                  <a:gd name="T4" fmla="*/ 4712 w 4712"/>
                  <a:gd name="T5" fmla="*/ 1027 h 1342"/>
                  <a:gd name="T6" fmla="*/ 4712 w 4712"/>
                  <a:gd name="T7" fmla="*/ 1342 h 1342"/>
                  <a:gd name="T8" fmla="*/ 4588 w 4712"/>
                  <a:gd name="T9" fmla="*/ 1342 h 1342"/>
                  <a:gd name="T10" fmla="*/ 2728 w 4712"/>
                  <a:gd name="T11" fmla="*/ 273 h 1342"/>
                  <a:gd name="T12" fmla="*/ 785 w 4712"/>
                  <a:gd name="T13" fmla="*/ 770 h 1342"/>
                  <a:gd name="T14" fmla="*/ 0 w 4712"/>
                  <a:gd name="T15" fmla="*/ 612 h 134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712" h="1342">
                    <a:moveTo>
                      <a:pt x="0" y="612"/>
                    </a:moveTo>
                    <a:cubicBezTo>
                      <a:pt x="0" y="612"/>
                      <a:pt x="812" y="0"/>
                      <a:pt x="2648" y="241"/>
                    </a:cubicBezTo>
                    <a:cubicBezTo>
                      <a:pt x="2648" y="241"/>
                      <a:pt x="3916" y="394"/>
                      <a:pt x="4712" y="1027"/>
                    </a:cubicBezTo>
                    <a:cubicBezTo>
                      <a:pt x="4712" y="1342"/>
                      <a:pt x="4712" y="1342"/>
                      <a:pt x="4712" y="1342"/>
                    </a:cubicBezTo>
                    <a:cubicBezTo>
                      <a:pt x="4588" y="1342"/>
                      <a:pt x="4588" y="1342"/>
                      <a:pt x="4588" y="1342"/>
                    </a:cubicBezTo>
                    <a:cubicBezTo>
                      <a:pt x="4588" y="1342"/>
                      <a:pt x="4416" y="513"/>
                      <a:pt x="2728" y="273"/>
                    </a:cubicBezTo>
                    <a:cubicBezTo>
                      <a:pt x="2728" y="273"/>
                      <a:pt x="1687" y="104"/>
                      <a:pt x="785" y="770"/>
                    </a:cubicBezTo>
                    <a:lnTo>
                      <a:pt x="0" y="612"/>
                    </a:lnTo>
                    <a:close/>
                  </a:path>
                </a:pathLst>
              </a:custGeom>
              <a:solidFill>
                <a:srgbClr val="E26B1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sp>
        <p:nvSpPr>
          <p:cNvPr id="86" name="Text Placeholder 11" descr="e7d195523061f1c0dc554706afe4c72a60a25314cbaece805811E654B44695D34D35691164BB3D154CCFD5D798F6FEAD99EAA8F1ADC3D4AFA5BC9ED0BB3A4B45073A038AC38E89AB54D31AA59602B9F1AF515D2DA0EBB7AB45FA3A5B4B65729FCD61772C0E8112D71FCFA6F69E6E615643061221A7D4C3A336328987F7DF8577A0567C5A47397019"/>
          <p:cNvSpPr txBox="1">
            <a:spLocks/>
          </p:cNvSpPr>
          <p:nvPr/>
        </p:nvSpPr>
        <p:spPr>
          <a:xfrm>
            <a:off x="2968979" y="169683"/>
            <a:ext cx="6254042" cy="654406"/>
          </a:xfrm>
          <a:prstGeom prst="rect">
            <a:avLst/>
          </a:prstGeom>
        </p:spPr>
        <p:txBody>
          <a:bodyPr anchor="ct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buNone/>
            </a:pPr>
            <a:r>
              <a:rPr lang="en-US" altLang="zh-CN" dirty="0">
                <a:solidFill>
                  <a:schemeClr val="tx1">
                    <a:lumMod val="65000"/>
                    <a:lumOff val="35000"/>
                  </a:schemeClr>
                </a:solidFill>
                <a:latin typeface="微软雅黑" panose="020B0503020204020204" pitchFamily="34" charset="-122"/>
                <a:ea typeface="微软雅黑" panose="020B0503020204020204" pitchFamily="34" charset="-122"/>
              </a:rPr>
              <a:t>MORE THAN </a:t>
            </a:r>
            <a:r>
              <a:rPr lang="en-US" altLang="zh-CN" dirty="0">
                <a:solidFill>
                  <a:srgbClr val="F56A47"/>
                </a:solidFill>
                <a:latin typeface="微软雅黑" panose="020B0503020204020204" pitchFamily="34" charset="-122"/>
                <a:ea typeface="微软雅黑" panose="020B0503020204020204" pitchFamily="34" charset="-122"/>
              </a:rPr>
              <a:t>POWERPOINT</a:t>
            </a:r>
            <a:endParaRPr lang="zh-CN" altLang="en-US" dirty="0">
              <a:solidFill>
                <a:srgbClr val="F56A47"/>
              </a:solidFill>
              <a:latin typeface="微软雅黑" panose="020B0503020204020204" pitchFamily="34" charset="-122"/>
              <a:ea typeface="微软雅黑" panose="020B0503020204020204" pitchFamily="34" charset="-122"/>
            </a:endParaRPr>
          </a:p>
        </p:txBody>
      </p:sp>
      <p:pic>
        <p:nvPicPr>
          <p:cNvPr id="90" name="图片 89" descr="e7d195523061f1c0dc554706afe4c72a60a25314cbaece805811E654B44695D34D35691164BB3D154CCFD5D798F6FEAD99EAA8F1ADC3D4AFA5BC9ED0BB3A4B45073A038AC38E89AB54D31AA59602B9F1AF515D2DA0EBB7AB45FA3A5B4B65729FCD61772C0E8112D71FCFA6F69E6E615643061221A7D4C3A336328987F7DF8577A0567C5A47397019"/>
          <p:cNvPicPr>
            <a:picLocks noChangeAspect="1"/>
          </p:cNvPicPr>
          <p:nvPr/>
        </p:nvPicPr>
        <p:blipFill rotWithShape="1">
          <a:blip r:embed="rId3">
            <a:biLevel thresh="75000"/>
            <a:extLst>
              <a:ext uri="{BEBA8EAE-BF5A-486C-A8C5-ECC9F3942E4B}">
                <a14:imgProps xmlns:a14="http://schemas.microsoft.com/office/drawing/2010/main">
                  <a14:imgLayer r:embed="rId4">
                    <a14:imgEffect>
                      <a14:saturation sat="66000"/>
                    </a14:imgEffect>
                  </a14:imgLayer>
                </a14:imgProps>
              </a:ext>
            </a:extLst>
          </a:blip>
          <a:srcRect t="76775"/>
          <a:stretch/>
        </p:blipFill>
        <p:spPr>
          <a:xfrm rot="10800000" flipV="1">
            <a:off x="762454" y="799094"/>
            <a:ext cx="10776402" cy="45719"/>
          </a:xfrm>
          <a:prstGeom prst="rect">
            <a:avLst/>
          </a:prstGeom>
        </p:spPr>
      </p:pic>
      <p:grpSp>
        <p:nvGrpSpPr>
          <p:cNvPr id="2" name="组合 1" descr="e7d195523061f1c0dc554706afe4c72a60a25314cbaece805811E654B44695D34D35691164BB3D154CCFD5D798F6FEAD99EAA8F1ADC3D4AFA5BC9ED0BB3A4B45073A038AC38E89AB54D31AA59602B9F1AF515D2DA0EBB7AB45FA3A5B4B65729FCD61772C0E8112D71FCFA6F69E6E615643061221A7D4C3A336328987F7DF8577A0567C5A47397019"/>
          <p:cNvGrpSpPr/>
          <p:nvPr/>
        </p:nvGrpSpPr>
        <p:grpSpPr>
          <a:xfrm>
            <a:off x="1045027" y="1516930"/>
            <a:ext cx="4767943" cy="1835747"/>
            <a:chOff x="1045027" y="1516930"/>
            <a:chExt cx="4767943" cy="1835747"/>
          </a:xfrm>
        </p:grpSpPr>
        <p:sp>
          <p:nvSpPr>
            <p:cNvPr id="58" name="任意多边形 41"/>
            <p:cNvSpPr>
              <a:spLocks noChangeAspect="1"/>
            </p:cNvSpPr>
            <p:nvPr/>
          </p:nvSpPr>
          <p:spPr>
            <a:xfrm flipV="1">
              <a:off x="1045027" y="1516930"/>
              <a:ext cx="4767943" cy="1835747"/>
            </a:xfrm>
            <a:custGeom>
              <a:avLst/>
              <a:gdLst>
                <a:gd name="connsiteX0" fmla="*/ 742276 w 4323940"/>
                <a:gd name="connsiteY0" fmla="*/ 0 h 1484557"/>
                <a:gd name="connsiteX1" fmla="*/ 3581662 w 4323940"/>
                <a:gd name="connsiteY1" fmla="*/ 0 h 1484557"/>
                <a:gd name="connsiteX2" fmla="*/ 3581663 w 4323940"/>
                <a:gd name="connsiteY2" fmla="*/ 0 h 1484557"/>
                <a:gd name="connsiteX3" fmla="*/ 3581663 w 4323940"/>
                <a:gd name="connsiteY3" fmla="*/ 0 h 1484557"/>
                <a:gd name="connsiteX4" fmla="*/ 3657556 w 4323940"/>
                <a:gd name="connsiteY4" fmla="*/ 3832 h 1484557"/>
                <a:gd name="connsiteX5" fmla="*/ 4323940 w 4323940"/>
                <a:gd name="connsiteY5" fmla="*/ 742278 h 1484557"/>
                <a:gd name="connsiteX6" fmla="*/ 3657556 w 4323940"/>
                <a:gd name="connsiteY6" fmla="*/ 1480724 h 1484557"/>
                <a:gd name="connsiteX7" fmla="*/ 3581663 w 4323940"/>
                <a:gd name="connsiteY7" fmla="*/ 1484556 h 1484557"/>
                <a:gd name="connsiteX8" fmla="*/ 3581663 w 4323940"/>
                <a:gd name="connsiteY8" fmla="*/ 1484556 h 1484557"/>
                <a:gd name="connsiteX9" fmla="*/ 3581662 w 4323940"/>
                <a:gd name="connsiteY9" fmla="*/ 1484556 h 1484557"/>
                <a:gd name="connsiteX10" fmla="*/ 742298 w 4323940"/>
                <a:gd name="connsiteY10" fmla="*/ 1484556 h 1484557"/>
                <a:gd name="connsiteX11" fmla="*/ 742278 w 4323940"/>
                <a:gd name="connsiteY11" fmla="*/ 1484557 h 1484557"/>
                <a:gd name="connsiteX12" fmla="*/ 0 w 4323940"/>
                <a:gd name="connsiteY12" fmla="*/ 742279 h 1484557"/>
                <a:gd name="connsiteX13" fmla="*/ 666385 w 4323940"/>
                <a:gd name="connsiteY13" fmla="*/ 3833 h 1484557"/>
                <a:gd name="connsiteX14" fmla="*/ 742276 w 4323940"/>
                <a:gd name="connsiteY14" fmla="*/ 1 h 14845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323940" h="1484557">
                  <a:moveTo>
                    <a:pt x="742276" y="0"/>
                  </a:moveTo>
                  <a:lnTo>
                    <a:pt x="3581662" y="0"/>
                  </a:lnTo>
                  <a:lnTo>
                    <a:pt x="3581663" y="0"/>
                  </a:lnTo>
                  <a:lnTo>
                    <a:pt x="3581663" y="0"/>
                  </a:lnTo>
                  <a:lnTo>
                    <a:pt x="3657556" y="3832"/>
                  </a:lnTo>
                  <a:cubicBezTo>
                    <a:pt x="4031854" y="41844"/>
                    <a:pt x="4323940" y="357951"/>
                    <a:pt x="4323940" y="742278"/>
                  </a:cubicBezTo>
                  <a:cubicBezTo>
                    <a:pt x="4323940" y="1126605"/>
                    <a:pt x="4031854" y="1442712"/>
                    <a:pt x="3657556" y="1480724"/>
                  </a:cubicBezTo>
                  <a:lnTo>
                    <a:pt x="3581663" y="1484556"/>
                  </a:lnTo>
                  <a:lnTo>
                    <a:pt x="3581663" y="1484556"/>
                  </a:lnTo>
                  <a:lnTo>
                    <a:pt x="3581662" y="1484556"/>
                  </a:lnTo>
                  <a:lnTo>
                    <a:pt x="742298" y="1484556"/>
                  </a:lnTo>
                  <a:lnTo>
                    <a:pt x="742278" y="1484557"/>
                  </a:lnTo>
                  <a:cubicBezTo>
                    <a:pt x="332329" y="1484557"/>
                    <a:pt x="0" y="1152228"/>
                    <a:pt x="0" y="742279"/>
                  </a:cubicBezTo>
                  <a:cubicBezTo>
                    <a:pt x="0" y="357952"/>
                    <a:pt x="292086" y="41845"/>
                    <a:pt x="666385" y="3833"/>
                  </a:cubicBezTo>
                  <a:lnTo>
                    <a:pt x="742276" y="1"/>
                  </a:lnTo>
                  <a:close/>
                </a:path>
              </a:pathLst>
            </a:custGeom>
            <a:solidFill>
              <a:sysClr val="window" lastClr="FFFFFF">
                <a:lumMod val="95000"/>
              </a:sysClr>
            </a:solidFill>
            <a:ln w="12700" cap="flat" cmpd="sng" algn="ctr">
              <a:noFill/>
              <a:prstDash val="solid"/>
              <a:miter lim="800000"/>
            </a:ln>
            <a:effectLst>
              <a:innerShdw blurRad="63500">
                <a:prstClr val="black"/>
              </a:inn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900" b="0" i="0" u="none" strike="noStrike" kern="0" cap="none" spc="0" normalizeH="0" baseline="0" noProof="0">
                <a:ln>
                  <a:noFill/>
                </a:ln>
                <a:solidFill>
                  <a:prstClr val="white"/>
                </a:solidFill>
                <a:effectLst/>
                <a:uLnTx/>
                <a:uFillTx/>
                <a:latin typeface="Century Gothic"/>
                <a:ea typeface="微软雅黑"/>
                <a:cs typeface="+mn-cs"/>
              </a:endParaRPr>
            </a:p>
          </p:txBody>
        </p:sp>
        <p:sp>
          <p:nvSpPr>
            <p:cNvPr id="59" name="任意多边形 48"/>
            <p:cNvSpPr>
              <a:spLocks noChangeAspect="1"/>
            </p:cNvSpPr>
            <p:nvPr/>
          </p:nvSpPr>
          <p:spPr>
            <a:xfrm>
              <a:off x="1272983" y="1698381"/>
              <a:ext cx="4323940" cy="1484557"/>
            </a:xfrm>
            <a:custGeom>
              <a:avLst/>
              <a:gdLst>
                <a:gd name="connsiteX0" fmla="*/ 742276 w 4323940"/>
                <a:gd name="connsiteY0" fmla="*/ 0 h 1484557"/>
                <a:gd name="connsiteX1" fmla="*/ 3581662 w 4323940"/>
                <a:gd name="connsiteY1" fmla="*/ 0 h 1484557"/>
                <a:gd name="connsiteX2" fmla="*/ 3581663 w 4323940"/>
                <a:gd name="connsiteY2" fmla="*/ 0 h 1484557"/>
                <a:gd name="connsiteX3" fmla="*/ 3581663 w 4323940"/>
                <a:gd name="connsiteY3" fmla="*/ 0 h 1484557"/>
                <a:gd name="connsiteX4" fmla="*/ 3657556 w 4323940"/>
                <a:gd name="connsiteY4" fmla="*/ 3832 h 1484557"/>
                <a:gd name="connsiteX5" fmla="*/ 4323940 w 4323940"/>
                <a:gd name="connsiteY5" fmla="*/ 742278 h 1484557"/>
                <a:gd name="connsiteX6" fmla="*/ 3657556 w 4323940"/>
                <a:gd name="connsiteY6" fmla="*/ 1480724 h 1484557"/>
                <a:gd name="connsiteX7" fmla="*/ 3581663 w 4323940"/>
                <a:gd name="connsiteY7" fmla="*/ 1484556 h 1484557"/>
                <a:gd name="connsiteX8" fmla="*/ 3581663 w 4323940"/>
                <a:gd name="connsiteY8" fmla="*/ 1484556 h 1484557"/>
                <a:gd name="connsiteX9" fmla="*/ 3581662 w 4323940"/>
                <a:gd name="connsiteY9" fmla="*/ 1484556 h 1484557"/>
                <a:gd name="connsiteX10" fmla="*/ 742298 w 4323940"/>
                <a:gd name="connsiteY10" fmla="*/ 1484556 h 1484557"/>
                <a:gd name="connsiteX11" fmla="*/ 742278 w 4323940"/>
                <a:gd name="connsiteY11" fmla="*/ 1484557 h 1484557"/>
                <a:gd name="connsiteX12" fmla="*/ 0 w 4323940"/>
                <a:gd name="connsiteY12" fmla="*/ 742279 h 1484557"/>
                <a:gd name="connsiteX13" fmla="*/ 666385 w 4323940"/>
                <a:gd name="connsiteY13" fmla="*/ 3833 h 1484557"/>
                <a:gd name="connsiteX14" fmla="*/ 742276 w 4323940"/>
                <a:gd name="connsiteY14" fmla="*/ 1 h 14845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323940" h="1484557">
                  <a:moveTo>
                    <a:pt x="742276" y="0"/>
                  </a:moveTo>
                  <a:lnTo>
                    <a:pt x="3581662" y="0"/>
                  </a:lnTo>
                  <a:lnTo>
                    <a:pt x="3581663" y="0"/>
                  </a:lnTo>
                  <a:lnTo>
                    <a:pt x="3581663" y="0"/>
                  </a:lnTo>
                  <a:lnTo>
                    <a:pt x="3657556" y="3832"/>
                  </a:lnTo>
                  <a:cubicBezTo>
                    <a:pt x="4031854" y="41844"/>
                    <a:pt x="4323940" y="357951"/>
                    <a:pt x="4323940" y="742278"/>
                  </a:cubicBezTo>
                  <a:cubicBezTo>
                    <a:pt x="4323940" y="1126605"/>
                    <a:pt x="4031854" y="1442712"/>
                    <a:pt x="3657556" y="1480724"/>
                  </a:cubicBezTo>
                  <a:lnTo>
                    <a:pt x="3581663" y="1484556"/>
                  </a:lnTo>
                  <a:lnTo>
                    <a:pt x="3581663" y="1484556"/>
                  </a:lnTo>
                  <a:lnTo>
                    <a:pt x="3581662" y="1484556"/>
                  </a:lnTo>
                  <a:lnTo>
                    <a:pt x="742298" y="1484556"/>
                  </a:lnTo>
                  <a:lnTo>
                    <a:pt x="742278" y="1484557"/>
                  </a:lnTo>
                  <a:cubicBezTo>
                    <a:pt x="332329" y="1484557"/>
                    <a:pt x="0" y="1152228"/>
                    <a:pt x="0" y="742279"/>
                  </a:cubicBezTo>
                  <a:cubicBezTo>
                    <a:pt x="0" y="357952"/>
                    <a:pt x="292086" y="41845"/>
                    <a:pt x="666385" y="3833"/>
                  </a:cubicBezTo>
                  <a:lnTo>
                    <a:pt x="742276" y="1"/>
                  </a:lnTo>
                  <a:close/>
                </a:path>
              </a:pathLst>
            </a:custGeom>
            <a:gradFill>
              <a:gsLst>
                <a:gs pos="0">
                  <a:srgbClr val="CFD3D7"/>
                </a:gs>
                <a:gs pos="100000">
                  <a:srgbClr val="FFFFFF"/>
                </a:gs>
              </a:gsLst>
              <a:lin ang="16200000" scaled="0"/>
            </a:gradFill>
            <a:ln w="12700" cap="flat" cmpd="sng" algn="ctr">
              <a:noFill/>
              <a:prstDash val="solid"/>
              <a:miter lim="800000"/>
            </a:ln>
            <a:effectLst>
              <a:outerShdw blurRad="165100" dist="63500" dir="16200000" rotWithShape="0">
                <a:prstClr val="black">
                  <a:alpha val="20000"/>
                </a:prstClr>
              </a:outerShdw>
            </a:effectLst>
          </p:spPr>
          <p:txBody>
            <a:bodyPr wrap="square">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prstClr val="white"/>
                </a:solidFill>
                <a:effectLst/>
                <a:uLnTx/>
                <a:uFillTx/>
                <a:latin typeface="Century Gothic"/>
                <a:ea typeface="微软雅黑"/>
                <a:cs typeface="+mn-cs"/>
              </a:endParaRPr>
            </a:p>
          </p:txBody>
        </p:sp>
        <p:sp>
          <p:nvSpPr>
            <p:cNvPr id="60" name="任意多边形 49"/>
            <p:cNvSpPr>
              <a:spLocks noChangeAspect="1"/>
            </p:cNvSpPr>
            <p:nvPr/>
          </p:nvSpPr>
          <p:spPr>
            <a:xfrm>
              <a:off x="1272983" y="1698381"/>
              <a:ext cx="4323940" cy="1484557"/>
            </a:xfrm>
            <a:custGeom>
              <a:avLst/>
              <a:gdLst>
                <a:gd name="connsiteX0" fmla="*/ 742276 w 4323940"/>
                <a:gd name="connsiteY0" fmla="*/ 0 h 1484557"/>
                <a:gd name="connsiteX1" fmla="*/ 3581662 w 4323940"/>
                <a:gd name="connsiteY1" fmla="*/ 0 h 1484557"/>
                <a:gd name="connsiteX2" fmla="*/ 3581663 w 4323940"/>
                <a:gd name="connsiteY2" fmla="*/ 0 h 1484557"/>
                <a:gd name="connsiteX3" fmla="*/ 3581663 w 4323940"/>
                <a:gd name="connsiteY3" fmla="*/ 0 h 1484557"/>
                <a:gd name="connsiteX4" fmla="*/ 3657556 w 4323940"/>
                <a:gd name="connsiteY4" fmla="*/ 3832 h 1484557"/>
                <a:gd name="connsiteX5" fmla="*/ 4323940 w 4323940"/>
                <a:gd name="connsiteY5" fmla="*/ 742278 h 1484557"/>
                <a:gd name="connsiteX6" fmla="*/ 3657556 w 4323940"/>
                <a:gd name="connsiteY6" fmla="*/ 1480724 h 1484557"/>
                <a:gd name="connsiteX7" fmla="*/ 3581663 w 4323940"/>
                <a:gd name="connsiteY7" fmla="*/ 1484556 h 1484557"/>
                <a:gd name="connsiteX8" fmla="*/ 3581663 w 4323940"/>
                <a:gd name="connsiteY8" fmla="*/ 1484556 h 1484557"/>
                <a:gd name="connsiteX9" fmla="*/ 3581662 w 4323940"/>
                <a:gd name="connsiteY9" fmla="*/ 1484556 h 1484557"/>
                <a:gd name="connsiteX10" fmla="*/ 742298 w 4323940"/>
                <a:gd name="connsiteY10" fmla="*/ 1484556 h 1484557"/>
                <a:gd name="connsiteX11" fmla="*/ 742278 w 4323940"/>
                <a:gd name="connsiteY11" fmla="*/ 1484557 h 1484557"/>
                <a:gd name="connsiteX12" fmla="*/ 0 w 4323940"/>
                <a:gd name="connsiteY12" fmla="*/ 742279 h 1484557"/>
                <a:gd name="connsiteX13" fmla="*/ 666385 w 4323940"/>
                <a:gd name="connsiteY13" fmla="*/ 3833 h 1484557"/>
                <a:gd name="connsiteX14" fmla="*/ 742276 w 4323940"/>
                <a:gd name="connsiteY14" fmla="*/ 1 h 14845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323940" h="1484557">
                  <a:moveTo>
                    <a:pt x="742276" y="0"/>
                  </a:moveTo>
                  <a:lnTo>
                    <a:pt x="3581662" y="0"/>
                  </a:lnTo>
                  <a:lnTo>
                    <a:pt x="3581663" y="0"/>
                  </a:lnTo>
                  <a:lnTo>
                    <a:pt x="3581663" y="0"/>
                  </a:lnTo>
                  <a:lnTo>
                    <a:pt x="3657556" y="3832"/>
                  </a:lnTo>
                  <a:cubicBezTo>
                    <a:pt x="4031854" y="41844"/>
                    <a:pt x="4323940" y="357951"/>
                    <a:pt x="4323940" y="742278"/>
                  </a:cubicBezTo>
                  <a:cubicBezTo>
                    <a:pt x="4323940" y="1126605"/>
                    <a:pt x="4031854" y="1442712"/>
                    <a:pt x="3657556" y="1480724"/>
                  </a:cubicBezTo>
                  <a:lnTo>
                    <a:pt x="3581663" y="1484556"/>
                  </a:lnTo>
                  <a:lnTo>
                    <a:pt x="3581663" y="1484556"/>
                  </a:lnTo>
                  <a:lnTo>
                    <a:pt x="3581662" y="1484556"/>
                  </a:lnTo>
                  <a:lnTo>
                    <a:pt x="742298" y="1484556"/>
                  </a:lnTo>
                  <a:lnTo>
                    <a:pt x="742278" y="1484557"/>
                  </a:lnTo>
                  <a:cubicBezTo>
                    <a:pt x="332329" y="1484557"/>
                    <a:pt x="0" y="1152228"/>
                    <a:pt x="0" y="742279"/>
                  </a:cubicBezTo>
                  <a:cubicBezTo>
                    <a:pt x="0" y="357952"/>
                    <a:pt x="292086" y="41845"/>
                    <a:pt x="666385" y="3833"/>
                  </a:cubicBezTo>
                  <a:lnTo>
                    <a:pt x="742276" y="1"/>
                  </a:lnTo>
                  <a:close/>
                </a:path>
              </a:pathLst>
            </a:custGeom>
            <a:solidFill>
              <a:sysClr val="window" lastClr="FFFFFF">
                <a:lumMod val="95000"/>
              </a:sysClr>
            </a:solidFill>
            <a:ln w="12700" cap="flat" cmpd="sng" algn="ctr">
              <a:noFill/>
              <a:prstDash val="solid"/>
              <a:miter lim="800000"/>
            </a:ln>
            <a:effectLst>
              <a:outerShdw blurRad="152400" dist="63500" dir="8100000" algn="tl" rotWithShape="0">
                <a:prstClr val="black">
                  <a:alpha val="30000"/>
                </a:prstClr>
              </a:outerShdw>
            </a:effectLst>
            <a:scene3d>
              <a:camera prst="orthographicFront"/>
              <a:lightRig rig="threePt" dir="t"/>
            </a:scene3d>
            <a:sp3d prstMaterial="softEdge">
              <a:bevelT w="38100" h="6350"/>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a:ln>
                  <a:noFill/>
                </a:ln>
                <a:solidFill>
                  <a:srgbClr val="405665"/>
                </a:solidFill>
                <a:effectLst/>
                <a:uLnTx/>
                <a:uFillTx/>
                <a:latin typeface="DIN-BoldItalic" pitchFamily="50" charset="0"/>
                <a:ea typeface="微软雅黑"/>
                <a:cs typeface="+mn-cs"/>
              </a:endParaRPr>
            </a:p>
          </p:txBody>
        </p:sp>
        <p:sp>
          <p:nvSpPr>
            <p:cNvPr id="61" name="椭圆 60"/>
            <p:cNvSpPr>
              <a:spLocks noChangeAspect="1"/>
            </p:cNvSpPr>
            <p:nvPr/>
          </p:nvSpPr>
          <p:spPr>
            <a:xfrm>
              <a:off x="1496948" y="1900659"/>
              <a:ext cx="1080000" cy="1080000"/>
            </a:xfrm>
            <a:prstGeom prst="ellipse">
              <a:avLst/>
            </a:prstGeom>
            <a:solidFill>
              <a:srgbClr val="F56A47"/>
            </a:solidFill>
            <a:ln w="120650" cap="flat" cmpd="sng" algn="ctr">
              <a:gradFill flip="none" rotWithShape="1">
                <a:gsLst>
                  <a:gs pos="0">
                    <a:sysClr val="window" lastClr="FFFFFF">
                      <a:lumMod val="78000"/>
                    </a:sysClr>
                  </a:gs>
                  <a:gs pos="100000">
                    <a:sysClr val="window" lastClr="FFFFFF">
                      <a:lumMod val="98000"/>
                    </a:sysClr>
                  </a:gs>
                </a:gsLst>
                <a:lin ang="5400000" scaled="1"/>
                <a:tileRect/>
              </a:gradFill>
              <a:prstDash val="solid"/>
              <a:miter lim="800000"/>
            </a:ln>
            <a:effectLst>
              <a:innerShdw blurRad="330200" dist="165100" dir="16200000">
                <a:prstClr val="black">
                  <a:alpha val="53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800" b="0" i="0" u="none" strike="noStrike" kern="0" cap="none" spc="0" normalizeH="0" baseline="0" noProof="0">
                <a:ln>
                  <a:noFill/>
                </a:ln>
                <a:solidFill>
                  <a:prstClr val="white"/>
                </a:solidFill>
                <a:effectLst>
                  <a:outerShdw blurRad="38100" dist="38100" dir="2700000" algn="tl">
                    <a:srgbClr val="000000">
                      <a:alpha val="43137"/>
                    </a:srgbClr>
                  </a:outerShdw>
                </a:effectLst>
                <a:uLnTx/>
                <a:uFillTx/>
                <a:latin typeface="DIN-BoldItalic" pitchFamily="50" charset="0"/>
                <a:ea typeface="微软雅黑"/>
                <a:cs typeface="+mn-cs"/>
              </a:endParaRPr>
            </a:p>
          </p:txBody>
        </p:sp>
        <p:sp>
          <p:nvSpPr>
            <p:cNvPr id="91" name="Freeform 302"/>
            <p:cNvSpPr>
              <a:spLocks/>
            </p:cNvSpPr>
            <p:nvPr/>
          </p:nvSpPr>
          <p:spPr bwMode="auto">
            <a:xfrm>
              <a:off x="1819591" y="2228563"/>
              <a:ext cx="396614" cy="412479"/>
            </a:xfrm>
            <a:custGeom>
              <a:avLst/>
              <a:gdLst>
                <a:gd name="T0" fmla="*/ 42 w 42"/>
                <a:gd name="T1" fmla="*/ 32 h 44"/>
                <a:gd name="T2" fmla="*/ 33 w 42"/>
                <a:gd name="T3" fmla="*/ 37 h 44"/>
                <a:gd name="T4" fmla="*/ 24 w 42"/>
                <a:gd name="T5" fmla="*/ 32 h 44"/>
                <a:gd name="T6" fmla="*/ 33 w 42"/>
                <a:gd name="T7" fmla="*/ 27 h 44"/>
                <a:gd name="T8" fmla="*/ 38 w 42"/>
                <a:gd name="T9" fmla="*/ 28 h 44"/>
                <a:gd name="T10" fmla="*/ 38 w 42"/>
                <a:gd name="T11" fmla="*/ 14 h 44"/>
                <a:gd name="T12" fmla="*/ 18 w 42"/>
                <a:gd name="T13" fmla="*/ 20 h 44"/>
                <a:gd name="T14" fmla="*/ 18 w 42"/>
                <a:gd name="T15" fmla="*/ 39 h 44"/>
                <a:gd name="T16" fmla="*/ 9 w 42"/>
                <a:gd name="T17" fmla="*/ 44 h 44"/>
                <a:gd name="T18" fmla="*/ 0 w 42"/>
                <a:gd name="T19" fmla="*/ 39 h 44"/>
                <a:gd name="T20" fmla="*/ 9 w 42"/>
                <a:gd name="T21" fmla="*/ 34 h 44"/>
                <a:gd name="T22" fmla="*/ 14 w 42"/>
                <a:gd name="T23" fmla="*/ 35 h 44"/>
                <a:gd name="T24" fmla="*/ 14 w 42"/>
                <a:gd name="T25" fmla="*/ 9 h 44"/>
                <a:gd name="T26" fmla="*/ 16 w 42"/>
                <a:gd name="T27" fmla="*/ 7 h 44"/>
                <a:gd name="T28" fmla="*/ 38 w 42"/>
                <a:gd name="T29" fmla="*/ 0 h 44"/>
                <a:gd name="T30" fmla="*/ 39 w 42"/>
                <a:gd name="T31" fmla="*/ 0 h 44"/>
                <a:gd name="T32" fmla="*/ 42 w 42"/>
                <a:gd name="T33" fmla="*/ 2 h 44"/>
                <a:gd name="T34" fmla="*/ 42 w 42"/>
                <a:gd name="T35" fmla="*/ 32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2" h="44">
                  <a:moveTo>
                    <a:pt x="42" y="32"/>
                  </a:moveTo>
                  <a:cubicBezTo>
                    <a:pt x="42" y="36"/>
                    <a:pt x="36" y="37"/>
                    <a:pt x="33" y="37"/>
                  </a:cubicBezTo>
                  <a:cubicBezTo>
                    <a:pt x="30" y="37"/>
                    <a:pt x="24" y="36"/>
                    <a:pt x="24" y="32"/>
                  </a:cubicBezTo>
                  <a:cubicBezTo>
                    <a:pt x="24" y="28"/>
                    <a:pt x="30" y="27"/>
                    <a:pt x="33" y="27"/>
                  </a:cubicBezTo>
                  <a:cubicBezTo>
                    <a:pt x="35" y="27"/>
                    <a:pt x="37" y="27"/>
                    <a:pt x="38" y="28"/>
                  </a:cubicBezTo>
                  <a:cubicBezTo>
                    <a:pt x="38" y="14"/>
                    <a:pt x="38" y="14"/>
                    <a:pt x="38" y="14"/>
                  </a:cubicBezTo>
                  <a:cubicBezTo>
                    <a:pt x="18" y="20"/>
                    <a:pt x="18" y="20"/>
                    <a:pt x="18" y="20"/>
                  </a:cubicBezTo>
                  <a:cubicBezTo>
                    <a:pt x="18" y="39"/>
                    <a:pt x="18" y="39"/>
                    <a:pt x="18" y="39"/>
                  </a:cubicBezTo>
                  <a:cubicBezTo>
                    <a:pt x="18" y="43"/>
                    <a:pt x="12" y="44"/>
                    <a:pt x="9" y="44"/>
                  </a:cubicBezTo>
                  <a:cubicBezTo>
                    <a:pt x="6" y="44"/>
                    <a:pt x="0" y="43"/>
                    <a:pt x="0" y="39"/>
                  </a:cubicBezTo>
                  <a:cubicBezTo>
                    <a:pt x="0" y="35"/>
                    <a:pt x="6" y="34"/>
                    <a:pt x="9" y="34"/>
                  </a:cubicBezTo>
                  <a:cubicBezTo>
                    <a:pt x="11" y="34"/>
                    <a:pt x="13" y="34"/>
                    <a:pt x="14" y="35"/>
                  </a:cubicBezTo>
                  <a:cubicBezTo>
                    <a:pt x="14" y="9"/>
                    <a:pt x="14" y="9"/>
                    <a:pt x="14" y="9"/>
                  </a:cubicBezTo>
                  <a:cubicBezTo>
                    <a:pt x="14" y="8"/>
                    <a:pt x="15" y="7"/>
                    <a:pt x="16" y="7"/>
                  </a:cubicBezTo>
                  <a:cubicBezTo>
                    <a:pt x="38" y="0"/>
                    <a:pt x="38" y="0"/>
                    <a:pt x="38" y="0"/>
                  </a:cubicBezTo>
                  <a:cubicBezTo>
                    <a:pt x="39" y="0"/>
                    <a:pt x="39" y="0"/>
                    <a:pt x="39" y="0"/>
                  </a:cubicBezTo>
                  <a:cubicBezTo>
                    <a:pt x="40" y="0"/>
                    <a:pt x="42" y="1"/>
                    <a:pt x="42" y="2"/>
                  </a:cubicBezTo>
                  <a:lnTo>
                    <a:pt x="42" y="32"/>
                  </a:lnTo>
                  <a:close/>
                </a:path>
              </a:pathLst>
            </a:custGeom>
            <a:solidFill>
              <a:sysClr val="window" lastClr="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prstClr val="black"/>
                </a:solidFill>
                <a:effectLst/>
                <a:uLnTx/>
                <a:uFillTx/>
                <a:latin typeface="Century Gothic"/>
                <a:ea typeface="微软雅黑"/>
              </a:endParaRPr>
            </a:p>
          </p:txBody>
        </p:sp>
        <p:grpSp>
          <p:nvGrpSpPr>
            <p:cNvPr id="95" name="组合 94"/>
            <p:cNvGrpSpPr/>
            <p:nvPr/>
          </p:nvGrpSpPr>
          <p:grpSpPr>
            <a:xfrm>
              <a:off x="2673849" y="1931039"/>
              <a:ext cx="2557056" cy="959869"/>
              <a:chOff x="1411108" y="1703346"/>
              <a:chExt cx="2557056" cy="959869"/>
            </a:xfrm>
          </p:grpSpPr>
          <p:sp>
            <p:nvSpPr>
              <p:cNvPr id="96" name="文本框 95"/>
              <p:cNvSpPr txBox="1"/>
              <p:nvPr/>
            </p:nvSpPr>
            <p:spPr>
              <a:xfrm>
                <a:off x="1411108" y="1703346"/>
                <a:ext cx="2557056" cy="361935"/>
              </a:xfrm>
              <a:prstGeom prst="rect">
                <a:avLst/>
              </a:prstGeom>
              <a:noFill/>
            </p:spPr>
            <p:txBody>
              <a:bodyPr wrap="square" rtlCol="0">
                <a:spAutoFit/>
              </a:bodyPr>
              <a:lstStyle/>
              <a:p>
                <a:r>
                  <a:rPr lang="zh-CN" altLang="en-US" sz="1600" dirty="0">
                    <a:solidFill>
                      <a:prstClr val="black">
                        <a:lumMod val="65000"/>
                        <a:lumOff val="35000"/>
                      </a:prstClr>
                    </a:solidFill>
                    <a:latin typeface="微软雅黑"/>
                    <a:ea typeface="微软雅黑"/>
                  </a:rPr>
                  <a:t>在此添加标题</a:t>
                </a:r>
              </a:p>
            </p:txBody>
          </p:sp>
          <p:sp>
            <p:nvSpPr>
              <p:cNvPr id="97" name="文本框 96"/>
              <p:cNvSpPr txBox="1"/>
              <p:nvPr/>
            </p:nvSpPr>
            <p:spPr>
              <a:xfrm>
                <a:off x="1411108" y="1955329"/>
                <a:ext cx="2435179" cy="707886"/>
              </a:xfrm>
              <a:prstGeom prst="rect">
                <a:avLst/>
              </a:prstGeom>
              <a:noFill/>
            </p:spPr>
            <p:txBody>
              <a:bodyPr wrap="square" rtlCol="0" anchor="ctr">
                <a:spAutoFit/>
              </a:bodyPr>
              <a:lstStyle/>
              <a:p>
                <a:r>
                  <a:rPr lang="en-US" altLang="zh-CN" sz="1000" dirty="0">
                    <a:solidFill>
                      <a:prstClr val="white">
                        <a:lumMod val="65000"/>
                      </a:prstClr>
                    </a:solidFill>
                    <a:latin typeface="Century Gothic"/>
                    <a:ea typeface="Roboto" panose="02000000000000000000" pitchFamily="2" charset="0"/>
                  </a:rPr>
                  <a:t>If you are going to use a passage of </a:t>
                </a:r>
                <a:r>
                  <a:rPr lang="en-US" altLang="zh-CN" sz="1000" dirty="0" err="1">
                    <a:solidFill>
                      <a:prstClr val="white">
                        <a:lumMod val="65000"/>
                      </a:prstClr>
                    </a:solidFill>
                    <a:latin typeface="Century Gothic"/>
                    <a:ea typeface="Roboto" panose="02000000000000000000" pitchFamily="2" charset="0"/>
                  </a:rPr>
                  <a:t>Lorem</a:t>
                </a:r>
                <a:r>
                  <a:rPr lang="en-US" altLang="zh-CN" sz="1000" dirty="0">
                    <a:solidFill>
                      <a:prstClr val="white">
                        <a:lumMod val="65000"/>
                      </a:prstClr>
                    </a:solidFill>
                    <a:latin typeface="Century Gothic"/>
                    <a:ea typeface="Roboto" panose="02000000000000000000" pitchFamily="2" charset="0"/>
                  </a:rPr>
                  <a:t> </a:t>
                </a:r>
                <a:r>
                  <a:rPr lang="en-US" altLang="zh-CN" sz="1000" dirty="0" err="1">
                    <a:solidFill>
                      <a:prstClr val="white">
                        <a:lumMod val="65000"/>
                      </a:prstClr>
                    </a:solidFill>
                    <a:latin typeface="Century Gothic"/>
                    <a:ea typeface="Roboto" panose="02000000000000000000" pitchFamily="2" charset="0"/>
                  </a:rPr>
                  <a:t>Ipsum</a:t>
                </a:r>
                <a:r>
                  <a:rPr lang="en-US" altLang="zh-CN" sz="1000" dirty="0">
                    <a:solidFill>
                      <a:prstClr val="white">
                        <a:lumMod val="65000"/>
                      </a:prstClr>
                    </a:solidFill>
                    <a:latin typeface="Century Gothic"/>
                    <a:ea typeface="Roboto" panose="02000000000000000000" pitchFamily="2" charset="0"/>
                  </a:rPr>
                  <a:t>, you need to be sure there isn't anything embarrassing hidden in the middle of </a:t>
                </a:r>
                <a:r>
                  <a:rPr lang="en-US" altLang="zh-CN" sz="1000" dirty="0" err="1">
                    <a:solidFill>
                      <a:prstClr val="white">
                        <a:lumMod val="65000"/>
                      </a:prstClr>
                    </a:solidFill>
                    <a:latin typeface="Century Gothic"/>
                    <a:ea typeface="Roboto" panose="02000000000000000000" pitchFamily="2" charset="0"/>
                  </a:rPr>
                  <a:t>tex</a:t>
                </a:r>
                <a:r>
                  <a:rPr lang="id-ID" altLang="zh-CN" sz="1000" dirty="0">
                    <a:solidFill>
                      <a:prstClr val="white">
                        <a:lumMod val="65000"/>
                      </a:prstClr>
                    </a:solidFill>
                    <a:latin typeface="Century Gothic"/>
                    <a:ea typeface="Roboto" panose="02000000000000000000" pitchFamily="2" charset="0"/>
                  </a:rPr>
                  <a:t>t.</a:t>
                </a:r>
                <a:endParaRPr lang="id-ID" altLang="zh-CN" sz="1000" dirty="0">
                  <a:solidFill>
                    <a:prstClr val="white">
                      <a:lumMod val="65000"/>
                    </a:prstClr>
                  </a:solidFill>
                  <a:latin typeface="Century Gothic"/>
                  <a:ea typeface="微软雅黑"/>
                </a:endParaRPr>
              </a:p>
            </p:txBody>
          </p:sp>
        </p:grpSp>
      </p:grpSp>
      <p:grpSp>
        <p:nvGrpSpPr>
          <p:cNvPr id="4" name="组合 3" descr="e7d195523061f1c0dc554706afe4c72a60a25314cbaece805811E654B44695D34D35691164BB3D154CCFD5D798F6FEAD99EAA8F1ADC3D4AFA5BC9ED0BB3A4B45073A038AC38E89AB54D31AA59602B9F1AF515D2DA0EBB7AB45FA3A5B4B65729FCD61772C0E8112D71FCFA6F69E6E615643061221A7D4C3A336328987F7DF8577A0567C5A47397019"/>
          <p:cNvGrpSpPr/>
          <p:nvPr/>
        </p:nvGrpSpPr>
        <p:grpSpPr>
          <a:xfrm>
            <a:off x="6590909" y="1519002"/>
            <a:ext cx="4767943" cy="1835747"/>
            <a:chOff x="6590909" y="1519002"/>
            <a:chExt cx="4767943" cy="1835747"/>
          </a:xfrm>
        </p:grpSpPr>
        <p:sp>
          <p:nvSpPr>
            <p:cNvPr id="57" name="任意多边形 40"/>
            <p:cNvSpPr>
              <a:spLocks noChangeAspect="1"/>
            </p:cNvSpPr>
            <p:nvPr/>
          </p:nvSpPr>
          <p:spPr>
            <a:xfrm flipV="1">
              <a:off x="6590909" y="1519002"/>
              <a:ext cx="4767943" cy="1835747"/>
            </a:xfrm>
            <a:custGeom>
              <a:avLst/>
              <a:gdLst>
                <a:gd name="connsiteX0" fmla="*/ 742276 w 4323940"/>
                <a:gd name="connsiteY0" fmla="*/ 0 h 1484557"/>
                <a:gd name="connsiteX1" fmla="*/ 3581662 w 4323940"/>
                <a:gd name="connsiteY1" fmla="*/ 0 h 1484557"/>
                <a:gd name="connsiteX2" fmla="*/ 3581663 w 4323940"/>
                <a:gd name="connsiteY2" fmla="*/ 0 h 1484557"/>
                <a:gd name="connsiteX3" fmla="*/ 3581663 w 4323940"/>
                <a:gd name="connsiteY3" fmla="*/ 0 h 1484557"/>
                <a:gd name="connsiteX4" fmla="*/ 3657556 w 4323940"/>
                <a:gd name="connsiteY4" fmla="*/ 3832 h 1484557"/>
                <a:gd name="connsiteX5" fmla="*/ 4323940 w 4323940"/>
                <a:gd name="connsiteY5" fmla="*/ 742278 h 1484557"/>
                <a:gd name="connsiteX6" fmla="*/ 3657556 w 4323940"/>
                <a:gd name="connsiteY6" fmla="*/ 1480724 h 1484557"/>
                <a:gd name="connsiteX7" fmla="*/ 3581663 w 4323940"/>
                <a:gd name="connsiteY7" fmla="*/ 1484556 h 1484557"/>
                <a:gd name="connsiteX8" fmla="*/ 3581663 w 4323940"/>
                <a:gd name="connsiteY8" fmla="*/ 1484556 h 1484557"/>
                <a:gd name="connsiteX9" fmla="*/ 3581662 w 4323940"/>
                <a:gd name="connsiteY9" fmla="*/ 1484556 h 1484557"/>
                <a:gd name="connsiteX10" fmla="*/ 742298 w 4323940"/>
                <a:gd name="connsiteY10" fmla="*/ 1484556 h 1484557"/>
                <a:gd name="connsiteX11" fmla="*/ 742278 w 4323940"/>
                <a:gd name="connsiteY11" fmla="*/ 1484557 h 1484557"/>
                <a:gd name="connsiteX12" fmla="*/ 0 w 4323940"/>
                <a:gd name="connsiteY12" fmla="*/ 742279 h 1484557"/>
                <a:gd name="connsiteX13" fmla="*/ 666385 w 4323940"/>
                <a:gd name="connsiteY13" fmla="*/ 3833 h 1484557"/>
                <a:gd name="connsiteX14" fmla="*/ 742276 w 4323940"/>
                <a:gd name="connsiteY14" fmla="*/ 1 h 14845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323940" h="1484557">
                  <a:moveTo>
                    <a:pt x="742276" y="0"/>
                  </a:moveTo>
                  <a:lnTo>
                    <a:pt x="3581662" y="0"/>
                  </a:lnTo>
                  <a:lnTo>
                    <a:pt x="3581663" y="0"/>
                  </a:lnTo>
                  <a:lnTo>
                    <a:pt x="3581663" y="0"/>
                  </a:lnTo>
                  <a:lnTo>
                    <a:pt x="3657556" y="3832"/>
                  </a:lnTo>
                  <a:cubicBezTo>
                    <a:pt x="4031854" y="41844"/>
                    <a:pt x="4323940" y="357951"/>
                    <a:pt x="4323940" y="742278"/>
                  </a:cubicBezTo>
                  <a:cubicBezTo>
                    <a:pt x="4323940" y="1126605"/>
                    <a:pt x="4031854" y="1442712"/>
                    <a:pt x="3657556" y="1480724"/>
                  </a:cubicBezTo>
                  <a:lnTo>
                    <a:pt x="3581663" y="1484556"/>
                  </a:lnTo>
                  <a:lnTo>
                    <a:pt x="3581663" y="1484556"/>
                  </a:lnTo>
                  <a:lnTo>
                    <a:pt x="3581662" y="1484556"/>
                  </a:lnTo>
                  <a:lnTo>
                    <a:pt x="742298" y="1484556"/>
                  </a:lnTo>
                  <a:lnTo>
                    <a:pt x="742278" y="1484557"/>
                  </a:lnTo>
                  <a:cubicBezTo>
                    <a:pt x="332329" y="1484557"/>
                    <a:pt x="0" y="1152228"/>
                    <a:pt x="0" y="742279"/>
                  </a:cubicBezTo>
                  <a:cubicBezTo>
                    <a:pt x="0" y="357952"/>
                    <a:pt x="292086" y="41845"/>
                    <a:pt x="666385" y="3833"/>
                  </a:cubicBezTo>
                  <a:lnTo>
                    <a:pt x="742276" y="1"/>
                  </a:lnTo>
                  <a:close/>
                </a:path>
              </a:pathLst>
            </a:custGeom>
            <a:solidFill>
              <a:sysClr val="window" lastClr="FFFFFF">
                <a:lumMod val="95000"/>
              </a:sysClr>
            </a:solidFill>
            <a:ln w="12700" cap="flat" cmpd="sng" algn="ctr">
              <a:noFill/>
              <a:prstDash val="solid"/>
              <a:miter lim="800000"/>
            </a:ln>
            <a:effectLst>
              <a:innerShdw blurRad="63500">
                <a:prstClr val="black"/>
              </a:inn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900" b="0" i="0" u="none" strike="noStrike" kern="0" cap="none" spc="0" normalizeH="0" baseline="0" noProof="0">
                <a:ln>
                  <a:noFill/>
                </a:ln>
                <a:solidFill>
                  <a:prstClr val="white"/>
                </a:solidFill>
                <a:effectLst/>
                <a:uLnTx/>
                <a:uFillTx/>
                <a:latin typeface="Century Gothic"/>
                <a:ea typeface="微软雅黑"/>
                <a:cs typeface="+mn-cs"/>
              </a:endParaRPr>
            </a:p>
          </p:txBody>
        </p:sp>
        <p:sp>
          <p:nvSpPr>
            <p:cNvPr id="62" name="任意多边形 51"/>
            <p:cNvSpPr>
              <a:spLocks noChangeAspect="1"/>
            </p:cNvSpPr>
            <p:nvPr/>
          </p:nvSpPr>
          <p:spPr>
            <a:xfrm>
              <a:off x="6812911" y="1698381"/>
              <a:ext cx="4323940" cy="1484557"/>
            </a:xfrm>
            <a:custGeom>
              <a:avLst/>
              <a:gdLst>
                <a:gd name="connsiteX0" fmla="*/ 742276 w 4323940"/>
                <a:gd name="connsiteY0" fmla="*/ 0 h 1484557"/>
                <a:gd name="connsiteX1" fmla="*/ 3581662 w 4323940"/>
                <a:gd name="connsiteY1" fmla="*/ 0 h 1484557"/>
                <a:gd name="connsiteX2" fmla="*/ 3581663 w 4323940"/>
                <a:gd name="connsiteY2" fmla="*/ 0 h 1484557"/>
                <a:gd name="connsiteX3" fmla="*/ 3581663 w 4323940"/>
                <a:gd name="connsiteY3" fmla="*/ 0 h 1484557"/>
                <a:gd name="connsiteX4" fmla="*/ 3657556 w 4323940"/>
                <a:gd name="connsiteY4" fmla="*/ 3832 h 1484557"/>
                <a:gd name="connsiteX5" fmla="*/ 4323940 w 4323940"/>
                <a:gd name="connsiteY5" fmla="*/ 742278 h 1484557"/>
                <a:gd name="connsiteX6" fmla="*/ 3657556 w 4323940"/>
                <a:gd name="connsiteY6" fmla="*/ 1480724 h 1484557"/>
                <a:gd name="connsiteX7" fmla="*/ 3581663 w 4323940"/>
                <a:gd name="connsiteY7" fmla="*/ 1484556 h 1484557"/>
                <a:gd name="connsiteX8" fmla="*/ 3581663 w 4323940"/>
                <a:gd name="connsiteY8" fmla="*/ 1484556 h 1484557"/>
                <a:gd name="connsiteX9" fmla="*/ 3581662 w 4323940"/>
                <a:gd name="connsiteY9" fmla="*/ 1484556 h 1484557"/>
                <a:gd name="connsiteX10" fmla="*/ 742298 w 4323940"/>
                <a:gd name="connsiteY10" fmla="*/ 1484556 h 1484557"/>
                <a:gd name="connsiteX11" fmla="*/ 742278 w 4323940"/>
                <a:gd name="connsiteY11" fmla="*/ 1484557 h 1484557"/>
                <a:gd name="connsiteX12" fmla="*/ 0 w 4323940"/>
                <a:gd name="connsiteY12" fmla="*/ 742279 h 1484557"/>
                <a:gd name="connsiteX13" fmla="*/ 666385 w 4323940"/>
                <a:gd name="connsiteY13" fmla="*/ 3833 h 1484557"/>
                <a:gd name="connsiteX14" fmla="*/ 742276 w 4323940"/>
                <a:gd name="connsiteY14" fmla="*/ 1 h 14845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323940" h="1484557">
                  <a:moveTo>
                    <a:pt x="742276" y="0"/>
                  </a:moveTo>
                  <a:lnTo>
                    <a:pt x="3581662" y="0"/>
                  </a:lnTo>
                  <a:lnTo>
                    <a:pt x="3581663" y="0"/>
                  </a:lnTo>
                  <a:lnTo>
                    <a:pt x="3581663" y="0"/>
                  </a:lnTo>
                  <a:lnTo>
                    <a:pt x="3657556" y="3832"/>
                  </a:lnTo>
                  <a:cubicBezTo>
                    <a:pt x="4031854" y="41844"/>
                    <a:pt x="4323940" y="357951"/>
                    <a:pt x="4323940" y="742278"/>
                  </a:cubicBezTo>
                  <a:cubicBezTo>
                    <a:pt x="4323940" y="1126605"/>
                    <a:pt x="4031854" y="1442712"/>
                    <a:pt x="3657556" y="1480724"/>
                  </a:cubicBezTo>
                  <a:lnTo>
                    <a:pt x="3581663" y="1484556"/>
                  </a:lnTo>
                  <a:lnTo>
                    <a:pt x="3581663" y="1484556"/>
                  </a:lnTo>
                  <a:lnTo>
                    <a:pt x="3581662" y="1484556"/>
                  </a:lnTo>
                  <a:lnTo>
                    <a:pt x="742298" y="1484556"/>
                  </a:lnTo>
                  <a:lnTo>
                    <a:pt x="742278" y="1484557"/>
                  </a:lnTo>
                  <a:cubicBezTo>
                    <a:pt x="332329" y="1484557"/>
                    <a:pt x="0" y="1152228"/>
                    <a:pt x="0" y="742279"/>
                  </a:cubicBezTo>
                  <a:cubicBezTo>
                    <a:pt x="0" y="357952"/>
                    <a:pt x="292086" y="41845"/>
                    <a:pt x="666385" y="3833"/>
                  </a:cubicBezTo>
                  <a:lnTo>
                    <a:pt x="742276" y="1"/>
                  </a:lnTo>
                  <a:close/>
                </a:path>
              </a:pathLst>
            </a:custGeom>
            <a:gradFill>
              <a:gsLst>
                <a:gs pos="0">
                  <a:srgbClr val="CFD3D7"/>
                </a:gs>
                <a:gs pos="100000">
                  <a:srgbClr val="FFFFFF"/>
                </a:gs>
              </a:gsLst>
              <a:lin ang="16200000" scaled="0"/>
            </a:gradFill>
            <a:ln w="12700" cap="flat" cmpd="sng" algn="ctr">
              <a:noFill/>
              <a:prstDash val="solid"/>
              <a:miter lim="800000"/>
            </a:ln>
            <a:effectLst>
              <a:outerShdw blurRad="165100" dist="63500" dir="16200000" rotWithShape="0">
                <a:prstClr val="black">
                  <a:alpha val="20000"/>
                </a:prstClr>
              </a:outerShdw>
            </a:effectLst>
          </p:spPr>
          <p:txBody>
            <a:bodyPr wrap="square">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prstClr val="white"/>
                </a:solidFill>
                <a:effectLst/>
                <a:uLnTx/>
                <a:uFillTx/>
                <a:latin typeface="Century Gothic"/>
                <a:ea typeface="微软雅黑"/>
                <a:cs typeface="+mn-cs"/>
              </a:endParaRPr>
            </a:p>
          </p:txBody>
        </p:sp>
        <p:sp>
          <p:nvSpPr>
            <p:cNvPr id="63" name="任意多边形 52"/>
            <p:cNvSpPr>
              <a:spLocks noChangeAspect="1"/>
            </p:cNvSpPr>
            <p:nvPr/>
          </p:nvSpPr>
          <p:spPr>
            <a:xfrm>
              <a:off x="6812911" y="1698381"/>
              <a:ext cx="4323940" cy="1484557"/>
            </a:xfrm>
            <a:custGeom>
              <a:avLst/>
              <a:gdLst>
                <a:gd name="connsiteX0" fmla="*/ 742276 w 4323940"/>
                <a:gd name="connsiteY0" fmla="*/ 0 h 1484557"/>
                <a:gd name="connsiteX1" fmla="*/ 3581662 w 4323940"/>
                <a:gd name="connsiteY1" fmla="*/ 0 h 1484557"/>
                <a:gd name="connsiteX2" fmla="*/ 3581663 w 4323940"/>
                <a:gd name="connsiteY2" fmla="*/ 0 h 1484557"/>
                <a:gd name="connsiteX3" fmla="*/ 3581663 w 4323940"/>
                <a:gd name="connsiteY3" fmla="*/ 0 h 1484557"/>
                <a:gd name="connsiteX4" fmla="*/ 3657556 w 4323940"/>
                <a:gd name="connsiteY4" fmla="*/ 3832 h 1484557"/>
                <a:gd name="connsiteX5" fmla="*/ 4323940 w 4323940"/>
                <a:gd name="connsiteY5" fmla="*/ 742278 h 1484557"/>
                <a:gd name="connsiteX6" fmla="*/ 3657556 w 4323940"/>
                <a:gd name="connsiteY6" fmla="*/ 1480724 h 1484557"/>
                <a:gd name="connsiteX7" fmla="*/ 3581663 w 4323940"/>
                <a:gd name="connsiteY7" fmla="*/ 1484556 h 1484557"/>
                <a:gd name="connsiteX8" fmla="*/ 3581663 w 4323940"/>
                <a:gd name="connsiteY8" fmla="*/ 1484556 h 1484557"/>
                <a:gd name="connsiteX9" fmla="*/ 3581662 w 4323940"/>
                <a:gd name="connsiteY9" fmla="*/ 1484556 h 1484557"/>
                <a:gd name="connsiteX10" fmla="*/ 742298 w 4323940"/>
                <a:gd name="connsiteY10" fmla="*/ 1484556 h 1484557"/>
                <a:gd name="connsiteX11" fmla="*/ 742278 w 4323940"/>
                <a:gd name="connsiteY11" fmla="*/ 1484557 h 1484557"/>
                <a:gd name="connsiteX12" fmla="*/ 0 w 4323940"/>
                <a:gd name="connsiteY12" fmla="*/ 742279 h 1484557"/>
                <a:gd name="connsiteX13" fmla="*/ 666385 w 4323940"/>
                <a:gd name="connsiteY13" fmla="*/ 3833 h 1484557"/>
                <a:gd name="connsiteX14" fmla="*/ 742276 w 4323940"/>
                <a:gd name="connsiteY14" fmla="*/ 1 h 14845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323940" h="1484557">
                  <a:moveTo>
                    <a:pt x="742276" y="0"/>
                  </a:moveTo>
                  <a:lnTo>
                    <a:pt x="3581662" y="0"/>
                  </a:lnTo>
                  <a:lnTo>
                    <a:pt x="3581663" y="0"/>
                  </a:lnTo>
                  <a:lnTo>
                    <a:pt x="3581663" y="0"/>
                  </a:lnTo>
                  <a:lnTo>
                    <a:pt x="3657556" y="3832"/>
                  </a:lnTo>
                  <a:cubicBezTo>
                    <a:pt x="4031854" y="41844"/>
                    <a:pt x="4323940" y="357951"/>
                    <a:pt x="4323940" y="742278"/>
                  </a:cubicBezTo>
                  <a:cubicBezTo>
                    <a:pt x="4323940" y="1126605"/>
                    <a:pt x="4031854" y="1442712"/>
                    <a:pt x="3657556" y="1480724"/>
                  </a:cubicBezTo>
                  <a:lnTo>
                    <a:pt x="3581663" y="1484556"/>
                  </a:lnTo>
                  <a:lnTo>
                    <a:pt x="3581663" y="1484556"/>
                  </a:lnTo>
                  <a:lnTo>
                    <a:pt x="3581662" y="1484556"/>
                  </a:lnTo>
                  <a:lnTo>
                    <a:pt x="742298" y="1484556"/>
                  </a:lnTo>
                  <a:lnTo>
                    <a:pt x="742278" y="1484557"/>
                  </a:lnTo>
                  <a:cubicBezTo>
                    <a:pt x="332329" y="1484557"/>
                    <a:pt x="0" y="1152228"/>
                    <a:pt x="0" y="742279"/>
                  </a:cubicBezTo>
                  <a:cubicBezTo>
                    <a:pt x="0" y="357952"/>
                    <a:pt x="292086" y="41845"/>
                    <a:pt x="666385" y="3833"/>
                  </a:cubicBezTo>
                  <a:lnTo>
                    <a:pt x="742276" y="1"/>
                  </a:lnTo>
                  <a:close/>
                </a:path>
              </a:pathLst>
            </a:custGeom>
            <a:solidFill>
              <a:sysClr val="window" lastClr="FFFFFF">
                <a:lumMod val="95000"/>
              </a:sysClr>
            </a:solidFill>
            <a:ln w="12700" cap="flat" cmpd="sng" algn="ctr">
              <a:noFill/>
              <a:prstDash val="solid"/>
              <a:miter lim="800000"/>
            </a:ln>
            <a:effectLst>
              <a:outerShdw blurRad="152400" dist="63500" dir="8100000" algn="tl" rotWithShape="0">
                <a:prstClr val="black">
                  <a:alpha val="30000"/>
                </a:prstClr>
              </a:outerShdw>
            </a:effectLst>
            <a:scene3d>
              <a:camera prst="orthographicFront"/>
              <a:lightRig rig="threePt" dir="t"/>
            </a:scene3d>
            <a:sp3d prstMaterial="softEdge">
              <a:bevelT w="38100" h="6350"/>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a:ln>
                  <a:noFill/>
                </a:ln>
                <a:solidFill>
                  <a:srgbClr val="405665"/>
                </a:solidFill>
                <a:effectLst/>
                <a:uLnTx/>
                <a:uFillTx/>
                <a:latin typeface="DIN-BoldItalic" pitchFamily="50" charset="0"/>
                <a:ea typeface="微软雅黑"/>
                <a:cs typeface="+mn-cs"/>
              </a:endParaRPr>
            </a:p>
          </p:txBody>
        </p:sp>
        <p:sp>
          <p:nvSpPr>
            <p:cNvPr id="64" name="椭圆 63"/>
            <p:cNvSpPr>
              <a:spLocks noChangeAspect="1"/>
            </p:cNvSpPr>
            <p:nvPr/>
          </p:nvSpPr>
          <p:spPr>
            <a:xfrm>
              <a:off x="7036876" y="1900659"/>
              <a:ext cx="1080000" cy="1080000"/>
            </a:xfrm>
            <a:prstGeom prst="ellipse">
              <a:avLst/>
            </a:prstGeom>
            <a:solidFill>
              <a:srgbClr val="FEC332"/>
            </a:solidFill>
            <a:ln w="120650" cap="flat" cmpd="sng" algn="ctr">
              <a:gradFill flip="none" rotWithShape="1">
                <a:gsLst>
                  <a:gs pos="0">
                    <a:sysClr val="window" lastClr="FFFFFF">
                      <a:lumMod val="78000"/>
                    </a:sysClr>
                  </a:gs>
                  <a:gs pos="100000">
                    <a:sysClr val="window" lastClr="FFFFFF">
                      <a:lumMod val="98000"/>
                    </a:sysClr>
                  </a:gs>
                </a:gsLst>
                <a:lin ang="5400000" scaled="1"/>
                <a:tileRect/>
              </a:gradFill>
              <a:prstDash val="solid"/>
              <a:miter lim="800000"/>
            </a:ln>
            <a:effectLst>
              <a:innerShdw blurRad="330200" dist="165100" dir="16200000">
                <a:prstClr val="black">
                  <a:alpha val="53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800" b="0" i="0" u="none" strike="noStrike" kern="0" cap="none" spc="0" normalizeH="0" baseline="0" noProof="0">
                <a:ln>
                  <a:noFill/>
                </a:ln>
                <a:solidFill>
                  <a:prstClr val="white"/>
                </a:solidFill>
                <a:effectLst>
                  <a:outerShdw blurRad="38100" dist="38100" dir="2700000" algn="tl">
                    <a:srgbClr val="000000">
                      <a:alpha val="43137"/>
                    </a:srgbClr>
                  </a:outerShdw>
                </a:effectLst>
                <a:uLnTx/>
                <a:uFillTx/>
                <a:latin typeface="DIN-BoldItalic" pitchFamily="50" charset="0"/>
                <a:ea typeface="微软雅黑"/>
                <a:cs typeface="+mn-cs"/>
              </a:endParaRPr>
            </a:p>
          </p:txBody>
        </p:sp>
        <p:sp>
          <p:nvSpPr>
            <p:cNvPr id="93" name="Freeform 114"/>
            <p:cNvSpPr>
              <a:spLocks noEditPoints="1"/>
            </p:cNvSpPr>
            <p:nvPr/>
          </p:nvSpPr>
          <p:spPr bwMode="auto">
            <a:xfrm>
              <a:off x="7368807" y="2228563"/>
              <a:ext cx="408863" cy="412479"/>
            </a:xfrm>
            <a:custGeom>
              <a:avLst/>
              <a:gdLst>
                <a:gd name="T0" fmla="*/ 48 w 48"/>
                <a:gd name="T1" fmla="*/ 31 h 48"/>
                <a:gd name="T2" fmla="*/ 48 w 48"/>
                <a:gd name="T3" fmla="*/ 33 h 48"/>
                <a:gd name="T4" fmla="*/ 26 w 48"/>
                <a:gd name="T5" fmla="*/ 48 h 48"/>
                <a:gd name="T6" fmla="*/ 24 w 48"/>
                <a:gd name="T7" fmla="*/ 48 h 48"/>
                <a:gd name="T8" fmla="*/ 23 w 48"/>
                <a:gd name="T9" fmla="*/ 48 h 48"/>
                <a:gd name="T10" fmla="*/ 1 w 48"/>
                <a:gd name="T11" fmla="*/ 33 h 48"/>
                <a:gd name="T12" fmla="*/ 0 w 48"/>
                <a:gd name="T13" fmla="*/ 31 h 48"/>
                <a:gd name="T14" fmla="*/ 0 w 48"/>
                <a:gd name="T15" fmla="*/ 17 h 48"/>
                <a:gd name="T16" fmla="*/ 1 w 48"/>
                <a:gd name="T17" fmla="*/ 15 h 48"/>
                <a:gd name="T18" fmla="*/ 23 w 48"/>
                <a:gd name="T19" fmla="*/ 0 h 48"/>
                <a:gd name="T20" fmla="*/ 24 w 48"/>
                <a:gd name="T21" fmla="*/ 0 h 48"/>
                <a:gd name="T22" fmla="*/ 26 w 48"/>
                <a:gd name="T23" fmla="*/ 0 h 48"/>
                <a:gd name="T24" fmla="*/ 48 w 48"/>
                <a:gd name="T25" fmla="*/ 15 h 48"/>
                <a:gd name="T26" fmla="*/ 48 w 48"/>
                <a:gd name="T27" fmla="*/ 17 h 48"/>
                <a:gd name="T28" fmla="*/ 48 w 48"/>
                <a:gd name="T29" fmla="*/ 31 h 48"/>
                <a:gd name="T30" fmla="*/ 10 w 48"/>
                <a:gd name="T31" fmla="*/ 24 h 48"/>
                <a:gd name="T32" fmla="*/ 5 w 48"/>
                <a:gd name="T33" fmla="*/ 21 h 48"/>
                <a:gd name="T34" fmla="*/ 5 w 48"/>
                <a:gd name="T35" fmla="*/ 28 h 48"/>
                <a:gd name="T36" fmla="*/ 10 w 48"/>
                <a:gd name="T37" fmla="*/ 24 h 48"/>
                <a:gd name="T38" fmla="*/ 22 w 48"/>
                <a:gd name="T39" fmla="*/ 16 h 48"/>
                <a:gd name="T40" fmla="*/ 22 w 48"/>
                <a:gd name="T41" fmla="*/ 6 h 48"/>
                <a:gd name="T42" fmla="*/ 6 w 48"/>
                <a:gd name="T43" fmla="*/ 17 h 48"/>
                <a:gd name="T44" fmla="*/ 13 w 48"/>
                <a:gd name="T45" fmla="*/ 22 h 48"/>
                <a:gd name="T46" fmla="*/ 22 w 48"/>
                <a:gd name="T47" fmla="*/ 16 h 48"/>
                <a:gd name="T48" fmla="*/ 22 w 48"/>
                <a:gd name="T49" fmla="*/ 42 h 48"/>
                <a:gd name="T50" fmla="*/ 22 w 48"/>
                <a:gd name="T51" fmla="*/ 33 h 48"/>
                <a:gd name="T52" fmla="*/ 13 w 48"/>
                <a:gd name="T53" fmla="*/ 27 h 48"/>
                <a:gd name="T54" fmla="*/ 6 w 48"/>
                <a:gd name="T55" fmla="*/ 31 h 48"/>
                <a:gd name="T56" fmla="*/ 22 w 48"/>
                <a:gd name="T57" fmla="*/ 42 h 48"/>
                <a:gd name="T58" fmla="*/ 32 w 48"/>
                <a:gd name="T59" fmla="*/ 24 h 48"/>
                <a:gd name="T60" fmla="*/ 24 w 48"/>
                <a:gd name="T61" fmla="*/ 19 h 48"/>
                <a:gd name="T62" fmla="*/ 17 w 48"/>
                <a:gd name="T63" fmla="*/ 24 h 48"/>
                <a:gd name="T64" fmla="*/ 24 w 48"/>
                <a:gd name="T65" fmla="*/ 29 h 48"/>
                <a:gd name="T66" fmla="*/ 32 w 48"/>
                <a:gd name="T67" fmla="*/ 24 h 48"/>
                <a:gd name="T68" fmla="*/ 43 w 48"/>
                <a:gd name="T69" fmla="*/ 17 h 48"/>
                <a:gd name="T70" fmla="*/ 27 w 48"/>
                <a:gd name="T71" fmla="*/ 6 h 48"/>
                <a:gd name="T72" fmla="*/ 27 w 48"/>
                <a:gd name="T73" fmla="*/ 16 h 48"/>
                <a:gd name="T74" fmla="*/ 35 w 48"/>
                <a:gd name="T75" fmla="*/ 22 h 48"/>
                <a:gd name="T76" fmla="*/ 43 w 48"/>
                <a:gd name="T77" fmla="*/ 17 h 48"/>
                <a:gd name="T78" fmla="*/ 43 w 48"/>
                <a:gd name="T79" fmla="*/ 31 h 48"/>
                <a:gd name="T80" fmla="*/ 35 w 48"/>
                <a:gd name="T81" fmla="*/ 27 h 48"/>
                <a:gd name="T82" fmla="*/ 27 w 48"/>
                <a:gd name="T83" fmla="*/ 33 h 48"/>
                <a:gd name="T84" fmla="*/ 27 w 48"/>
                <a:gd name="T85" fmla="*/ 42 h 48"/>
                <a:gd name="T86" fmla="*/ 43 w 48"/>
                <a:gd name="T87" fmla="*/ 31 h 48"/>
                <a:gd name="T88" fmla="*/ 44 w 48"/>
                <a:gd name="T89" fmla="*/ 28 h 48"/>
                <a:gd name="T90" fmla="*/ 44 w 48"/>
                <a:gd name="T91" fmla="*/ 21 h 48"/>
                <a:gd name="T92" fmla="*/ 39 w 48"/>
                <a:gd name="T93" fmla="*/ 24 h 48"/>
                <a:gd name="T94" fmla="*/ 44 w 48"/>
                <a:gd name="T95" fmla="*/ 28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48" h="48">
                  <a:moveTo>
                    <a:pt x="48" y="31"/>
                  </a:moveTo>
                  <a:cubicBezTo>
                    <a:pt x="48" y="32"/>
                    <a:pt x="48" y="33"/>
                    <a:pt x="48" y="33"/>
                  </a:cubicBezTo>
                  <a:cubicBezTo>
                    <a:pt x="26" y="48"/>
                    <a:pt x="26" y="48"/>
                    <a:pt x="26" y="48"/>
                  </a:cubicBezTo>
                  <a:cubicBezTo>
                    <a:pt x="25" y="48"/>
                    <a:pt x="25" y="48"/>
                    <a:pt x="24" y="48"/>
                  </a:cubicBezTo>
                  <a:cubicBezTo>
                    <a:pt x="24" y="48"/>
                    <a:pt x="24" y="48"/>
                    <a:pt x="23" y="48"/>
                  </a:cubicBezTo>
                  <a:cubicBezTo>
                    <a:pt x="1" y="33"/>
                    <a:pt x="1" y="33"/>
                    <a:pt x="1" y="33"/>
                  </a:cubicBezTo>
                  <a:cubicBezTo>
                    <a:pt x="1" y="33"/>
                    <a:pt x="0" y="32"/>
                    <a:pt x="0" y="31"/>
                  </a:cubicBezTo>
                  <a:cubicBezTo>
                    <a:pt x="0" y="17"/>
                    <a:pt x="0" y="17"/>
                    <a:pt x="0" y="17"/>
                  </a:cubicBezTo>
                  <a:cubicBezTo>
                    <a:pt x="0" y="16"/>
                    <a:pt x="1" y="15"/>
                    <a:pt x="1" y="15"/>
                  </a:cubicBezTo>
                  <a:cubicBezTo>
                    <a:pt x="23" y="0"/>
                    <a:pt x="23" y="0"/>
                    <a:pt x="23" y="0"/>
                  </a:cubicBezTo>
                  <a:cubicBezTo>
                    <a:pt x="24" y="0"/>
                    <a:pt x="24" y="0"/>
                    <a:pt x="24" y="0"/>
                  </a:cubicBezTo>
                  <a:cubicBezTo>
                    <a:pt x="25" y="0"/>
                    <a:pt x="25" y="0"/>
                    <a:pt x="26" y="0"/>
                  </a:cubicBezTo>
                  <a:cubicBezTo>
                    <a:pt x="48" y="15"/>
                    <a:pt x="48" y="15"/>
                    <a:pt x="48" y="15"/>
                  </a:cubicBezTo>
                  <a:cubicBezTo>
                    <a:pt x="48" y="15"/>
                    <a:pt x="48" y="16"/>
                    <a:pt x="48" y="17"/>
                  </a:cubicBezTo>
                  <a:lnTo>
                    <a:pt x="48" y="31"/>
                  </a:lnTo>
                  <a:close/>
                  <a:moveTo>
                    <a:pt x="10" y="24"/>
                  </a:moveTo>
                  <a:cubicBezTo>
                    <a:pt x="5" y="21"/>
                    <a:pt x="5" y="21"/>
                    <a:pt x="5" y="21"/>
                  </a:cubicBezTo>
                  <a:cubicBezTo>
                    <a:pt x="5" y="28"/>
                    <a:pt x="5" y="28"/>
                    <a:pt x="5" y="28"/>
                  </a:cubicBezTo>
                  <a:lnTo>
                    <a:pt x="10" y="24"/>
                  </a:lnTo>
                  <a:close/>
                  <a:moveTo>
                    <a:pt x="22" y="16"/>
                  </a:moveTo>
                  <a:cubicBezTo>
                    <a:pt x="22" y="6"/>
                    <a:pt x="22" y="6"/>
                    <a:pt x="22" y="6"/>
                  </a:cubicBezTo>
                  <a:cubicBezTo>
                    <a:pt x="6" y="17"/>
                    <a:pt x="6" y="17"/>
                    <a:pt x="6" y="17"/>
                  </a:cubicBezTo>
                  <a:cubicBezTo>
                    <a:pt x="13" y="22"/>
                    <a:pt x="13" y="22"/>
                    <a:pt x="13" y="22"/>
                  </a:cubicBezTo>
                  <a:lnTo>
                    <a:pt x="22" y="16"/>
                  </a:lnTo>
                  <a:close/>
                  <a:moveTo>
                    <a:pt x="22" y="42"/>
                  </a:moveTo>
                  <a:cubicBezTo>
                    <a:pt x="22" y="33"/>
                    <a:pt x="22" y="33"/>
                    <a:pt x="22" y="33"/>
                  </a:cubicBezTo>
                  <a:cubicBezTo>
                    <a:pt x="13" y="27"/>
                    <a:pt x="13" y="27"/>
                    <a:pt x="13" y="27"/>
                  </a:cubicBezTo>
                  <a:cubicBezTo>
                    <a:pt x="6" y="31"/>
                    <a:pt x="6" y="31"/>
                    <a:pt x="6" y="31"/>
                  </a:cubicBezTo>
                  <a:lnTo>
                    <a:pt x="22" y="42"/>
                  </a:lnTo>
                  <a:close/>
                  <a:moveTo>
                    <a:pt x="32" y="24"/>
                  </a:moveTo>
                  <a:cubicBezTo>
                    <a:pt x="24" y="19"/>
                    <a:pt x="24" y="19"/>
                    <a:pt x="24" y="19"/>
                  </a:cubicBezTo>
                  <a:cubicBezTo>
                    <a:pt x="17" y="24"/>
                    <a:pt x="17" y="24"/>
                    <a:pt x="17" y="24"/>
                  </a:cubicBezTo>
                  <a:cubicBezTo>
                    <a:pt x="24" y="29"/>
                    <a:pt x="24" y="29"/>
                    <a:pt x="24" y="29"/>
                  </a:cubicBezTo>
                  <a:lnTo>
                    <a:pt x="32" y="24"/>
                  </a:lnTo>
                  <a:close/>
                  <a:moveTo>
                    <a:pt x="43" y="17"/>
                  </a:moveTo>
                  <a:cubicBezTo>
                    <a:pt x="27" y="6"/>
                    <a:pt x="27" y="6"/>
                    <a:pt x="27" y="6"/>
                  </a:cubicBezTo>
                  <a:cubicBezTo>
                    <a:pt x="27" y="16"/>
                    <a:pt x="27" y="16"/>
                    <a:pt x="27" y="16"/>
                  </a:cubicBezTo>
                  <a:cubicBezTo>
                    <a:pt x="35" y="22"/>
                    <a:pt x="35" y="22"/>
                    <a:pt x="35" y="22"/>
                  </a:cubicBezTo>
                  <a:lnTo>
                    <a:pt x="43" y="17"/>
                  </a:lnTo>
                  <a:close/>
                  <a:moveTo>
                    <a:pt x="43" y="31"/>
                  </a:moveTo>
                  <a:cubicBezTo>
                    <a:pt x="35" y="27"/>
                    <a:pt x="35" y="27"/>
                    <a:pt x="35" y="27"/>
                  </a:cubicBezTo>
                  <a:cubicBezTo>
                    <a:pt x="27" y="33"/>
                    <a:pt x="27" y="33"/>
                    <a:pt x="27" y="33"/>
                  </a:cubicBezTo>
                  <a:cubicBezTo>
                    <a:pt x="27" y="42"/>
                    <a:pt x="27" y="42"/>
                    <a:pt x="27" y="42"/>
                  </a:cubicBezTo>
                  <a:lnTo>
                    <a:pt x="43" y="31"/>
                  </a:lnTo>
                  <a:close/>
                  <a:moveTo>
                    <a:pt x="44" y="28"/>
                  </a:moveTo>
                  <a:cubicBezTo>
                    <a:pt x="44" y="21"/>
                    <a:pt x="44" y="21"/>
                    <a:pt x="44" y="21"/>
                  </a:cubicBezTo>
                  <a:cubicBezTo>
                    <a:pt x="39" y="24"/>
                    <a:pt x="39" y="24"/>
                    <a:pt x="39" y="24"/>
                  </a:cubicBezTo>
                  <a:lnTo>
                    <a:pt x="44" y="28"/>
                  </a:lnTo>
                  <a:close/>
                </a:path>
              </a:pathLst>
            </a:custGeom>
            <a:solidFill>
              <a:sysClr val="window" lastClr="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prstClr val="black"/>
                </a:solidFill>
                <a:effectLst/>
                <a:uLnTx/>
                <a:uFillTx/>
                <a:latin typeface="Century Gothic"/>
                <a:ea typeface="微软雅黑"/>
              </a:endParaRPr>
            </a:p>
          </p:txBody>
        </p:sp>
        <p:grpSp>
          <p:nvGrpSpPr>
            <p:cNvPr id="98" name="组合 97"/>
            <p:cNvGrpSpPr/>
            <p:nvPr/>
          </p:nvGrpSpPr>
          <p:grpSpPr>
            <a:xfrm>
              <a:off x="8203793" y="1931039"/>
              <a:ext cx="2557056" cy="959869"/>
              <a:chOff x="1411108" y="1703346"/>
              <a:chExt cx="2557056" cy="959869"/>
            </a:xfrm>
          </p:grpSpPr>
          <p:sp>
            <p:nvSpPr>
              <p:cNvPr id="99" name="文本框 98"/>
              <p:cNvSpPr txBox="1"/>
              <p:nvPr/>
            </p:nvSpPr>
            <p:spPr>
              <a:xfrm>
                <a:off x="1411108" y="1703346"/>
                <a:ext cx="2557056" cy="361935"/>
              </a:xfrm>
              <a:prstGeom prst="rect">
                <a:avLst/>
              </a:prstGeom>
              <a:noFill/>
            </p:spPr>
            <p:txBody>
              <a:bodyPr wrap="square" rtlCol="0">
                <a:spAutoFit/>
              </a:bodyPr>
              <a:lstStyle/>
              <a:p>
                <a:r>
                  <a:rPr lang="zh-CN" altLang="en-US" sz="1600" dirty="0">
                    <a:solidFill>
                      <a:prstClr val="black">
                        <a:lumMod val="65000"/>
                        <a:lumOff val="35000"/>
                      </a:prstClr>
                    </a:solidFill>
                    <a:latin typeface="微软雅黑"/>
                    <a:ea typeface="微软雅黑"/>
                  </a:rPr>
                  <a:t>在此添加标题</a:t>
                </a:r>
              </a:p>
            </p:txBody>
          </p:sp>
          <p:sp>
            <p:nvSpPr>
              <p:cNvPr id="100" name="文本框 99"/>
              <p:cNvSpPr txBox="1"/>
              <p:nvPr/>
            </p:nvSpPr>
            <p:spPr>
              <a:xfrm>
                <a:off x="1411108" y="1955329"/>
                <a:ext cx="2435179" cy="707886"/>
              </a:xfrm>
              <a:prstGeom prst="rect">
                <a:avLst/>
              </a:prstGeom>
              <a:noFill/>
            </p:spPr>
            <p:txBody>
              <a:bodyPr wrap="square" rtlCol="0" anchor="ctr">
                <a:spAutoFit/>
              </a:bodyPr>
              <a:lstStyle/>
              <a:p>
                <a:r>
                  <a:rPr lang="en-US" altLang="zh-CN" sz="1000" dirty="0">
                    <a:solidFill>
                      <a:prstClr val="white">
                        <a:lumMod val="65000"/>
                      </a:prstClr>
                    </a:solidFill>
                    <a:latin typeface="Century Gothic"/>
                    <a:ea typeface="Roboto" panose="02000000000000000000" pitchFamily="2" charset="0"/>
                  </a:rPr>
                  <a:t>If you are going to use a passage of </a:t>
                </a:r>
                <a:r>
                  <a:rPr lang="en-US" altLang="zh-CN" sz="1000" dirty="0" err="1">
                    <a:solidFill>
                      <a:prstClr val="white">
                        <a:lumMod val="65000"/>
                      </a:prstClr>
                    </a:solidFill>
                    <a:latin typeface="Century Gothic"/>
                    <a:ea typeface="Roboto" panose="02000000000000000000" pitchFamily="2" charset="0"/>
                  </a:rPr>
                  <a:t>Lorem</a:t>
                </a:r>
                <a:r>
                  <a:rPr lang="en-US" altLang="zh-CN" sz="1000" dirty="0">
                    <a:solidFill>
                      <a:prstClr val="white">
                        <a:lumMod val="65000"/>
                      </a:prstClr>
                    </a:solidFill>
                    <a:latin typeface="Century Gothic"/>
                    <a:ea typeface="Roboto" panose="02000000000000000000" pitchFamily="2" charset="0"/>
                  </a:rPr>
                  <a:t> </a:t>
                </a:r>
                <a:r>
                  <a:rPr lang="en-US" altLang="zh-CN" sz="1000" dirty="0" err="1">
                    <a:solidFill>
                      <a:prstClr val="white">
                        <a:lumMod val="65000"/>
                      </a:prstClr>
                    </a:solidFill>
                    <a:latin typeface="Century Gothic"/>
                    <a:ea typeface="Roboto" panose="02000000000000000000" pitchFamily="2" charset="0"/>
                  </a:rPr>
                  <a:t>Ipsum</a:t>
                </a:r>
                <a:r>
                  <a:rPr lang="en-US" altLang="zh-CN" sz="1000" dirty="0">
                    <a:solidFill>
                      <a:prstClr val="white">
                        <a:lumMod val="65000"/>
                      </a:prstClr>
                    </a:solidFill>
                    <a:latin typeface="Century Gothic"/>
                    <a:ea typeface="Roboto" panose="02000000000000000000" pitchFamily="2" charset="0"/>
                  </a:rPr>
                  <a:t>, you need to be sure there isn't anything embarrassing hidden in the middle of </a:t>
                </a:r>
                <a:r>
                  <a:rPr lang="en-US" altLang="zh-CN" sz="1000" dirty="0" err="1">
                    <a:solidFill>
                      <a:prstClr val="white">
                        <a:lumMod val="65000"/>
                      </a:prstClr>
                    </a:solidFill>
                    <a:latin typeface="Century Gothic"/>
                    <a:ea typeface="Roboto" panose="02000000000000000000" pitchFamily="2" charset="0"/>
                  </a:rPr>
                  <a:t>tex</a:t>
                </a:r>
                <a:r>
                  <a:rPr lang="id-ID" altLang="zh-CN" sz="1000" dirty="0">
                    <a:solidFill>
                      <a:prstClr val="white">
                        <a:lumMod val="65000"/>
                      </a:prstClr>
                    </a:solidFill>
                    <a:latin typeface="Century Gothic"/>
                    <a:ea typeface="Roboto" panose="02000000000000000000" pitchFamily="2" charset="0"/>
                  </a:rPr>
                  <a:t>t.</a:t>
                </a:r>
                <a:endParaRPr lang="id-ID" altLang="zh-CN" sz="1000" dirty="0">
                  <a:solidFill>
                    <a:prstClr val="white">
                      <a:lumMod val="65000"/>
                    </a:prstClr>
                  </a:solidFill>
                  <a:latin typeface="Century Gothic"/>
                  <a:ea typeface="微软雅黑"/>
                </a:endParaRPr>
              </a:p>
            </p:txBody>
          </p:sp>
        </p:grpSp>
      </p:grpSp>
      <p:grpSp>
        <p:nvGrpSpPr>
          <p:cNvPr id="6" name="组合 5" descr="e7d195523061f1c0dc554706afe4c72a60a25314cbaece805811E654B44695D34D35691164BB3D154CCFD5D798F6FEAD99EAA8F1ADC3D4AFA5BC9ED0BB3A4B45073A038AC38E89AB54D31AA59602B9F1AF515D2DA0EBB7AB45FA3A5B4B65729FCD61772C0E8112D71FCFA6F69E6E615643061221A7D4C3A336328987F7DF8577A0567C5A47397019"/>
          <p:cNvGrpSpPr/>
          <p:nvPr/>
        </p:nvGrpSpPr>
        <p:grpSpPr>
          <a:xfrm>
            <a:off x="1061355" y="3926259"/>
            <a:ext cx="4767943" cy="1835747"/>
            <a:chOff x="1061355" y="3926259"/>
            <a:chExt cx="4767943" cy="1835747"/>
          </a:xfrm>
        </p:grpSpPr>
        <p:sp>
          <p:nvSpPr>
            <p:cNvPr id="56" name="任意多边形 39"/>
            <p:cNvSpPr>
              <a:spLocks noChangeAspect="1"/>
            </p:cNvSpPr>
            <p:nvPr/>
          </p:nvSpPr>
          <p:spPr>
            <a:xfrm flipV="1">
              <a:off x="1061355" y="3926259"/>
              <a:ext cx="4767943" cy="1835747"/>
            </a:xfrm>
            <a:custGeom>
              <a:avLst/>
              <a:gdLst>
                <a:gd name="connsiteX0" fmla="*/ 742276 w 4323940"/>
                <a:gd name="connsiteY0" fmla="*/ 0 h 1484557"/>
                <a:gd name="connsiteX1" fmla="*/ 3581662 w 4323940"/>
                <a:gd name="connsiteY1" fmla="*/ 0 h 1484557"/>
                <a:gd name="connsiteX2" fmla="*/ 3581663 w 4323940"/>
                <a:gd name="connsiteY2" fmla="*/ 0 h 1484557"/>
                <a:gd name="connsiteX3" fmla="*/ 3581663 w 4323940"/>
                <a:gd name="connsiteY3" fmla="*/ 0 h 1484557"/>
                <a:gd name="connsiteX4" fmla="*/ 3657556 w 4323940"/>
                <a:gd name="connsiteY4" fmla="*/ 3832 h 1484557"/>
                <a:gd name="connsiteX5" fmla="*/ 4323940 w 4323940"/>
                <a:gd name="connsiteY5" fmla="*/ 742278 h 1484557"/>
                <a:gd name="connsiteX6" fmla="*/ 3657556 w 4323940"/>
                <a:gd name="connsiteY6" fmla="*/ 1480724 h 1484557"/>
                <a:gd name="connsiteX7" fmla="*/ 3581663 w 4323940"/>
                <a:gd name="connsiteY7" fmla="*/ 1484556 h 1484557"/>
                <a:gd name="connsiteX8" fmla="*/ 3581663 w 4323940"/>
                <a:gd name="connsiteY8" fmla="*/ 1484556 h 1484557"/>
                <a:gd name="connsiteX9" fmla="*/ 3581662 w 4323940"/>
                <a:gd name="connsiteY9" fmla="*/ 1484556 h 1484557"/>
                <a:gd name="connsiteX10" fmla="*/ 742298 w 4323940"/>
                <a:gd name="connsiteY10" fmla="*/ 1484556 h 1484557"/>
                <a:gd name="connsiteX11" fmla="*/ 742278 w 4323940"/>
                <a:gd name="connsiteY11" fmla="*/ 1484557 h 1484557"/>
                <a:gd name="connsiteX12" fmla="*/ 0 w 4323940"/>
                <a:gd name="connsiteY12" fmla="*/ 742279 h 1484557"/>
                <a:gd name="connsiteX13" fmla="*/ 666385 w 4323940"/>
                <a:gd name="connsiteY13" fmla="*/ 3833 h 1484557"/>
                <a:gd name="connsiteX14" fmla="*/ 742276 w 4323940"/>
                <a:gd name="connsiteY14" fmla="*/ 1 h 14845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323940" h="1484557">
                  <a:moveTo>
                    <a:pt x="742276" y="0"/>
                  </a:moveTo>
                  <a:lnTo>
                    <a:pt x="3581662" y="0"/>
                  </a:lnTo>
                  <a:lnTo>
                    <a:pt x="3581663" y="0"/>
                  </a:lnTo>
                  <a:lnTo>
                    <a:pt x="3581663" y="0"/>
                  </a:lnTo>
                  <a:lnTo>
                    <a:pt x="3657556" y="3832"/>
                  </a:lnTo>
                  <a:cubicBezTo>
                    <a:pt x="4031854" y="41844"/>
                    <a:pt x="4323940" y="357951"/>
                    <a:pt x="4323940" y="742278"/>
                  </a:cubicBezTo>
                  <a:cubicBezTo>
                    <a:pt x="4323940" y="1126605"/>
                    <a:pt x="4031854" y="1442712"/>
                    <a:pt x="3657556" y="1480724"/>
                  </a:cubicBezTo>
                  <a:lnTo>
                    <a:pt x="3581663" y="1484556"/>
                  </a:lnTo>
                  <a:lnTo>
                    <a:pt x="3581663" y="1484556"/>
                  </a:lnTo>
                  <a:lnTo>
                    <a:pt x="3581662" y="1484556"/>
                  </a:lnTo>
                  <a:lnTo>
                    <a:pt x="742298" y="1484556"/>
                  </a:lnTo>
                  <a:lnTo>
                    <a:pt x="742278" y="1484557"/>
                  </a:lnTo>
                  <a:cubicBezTo>
                    <a:pt x="332329" y="1484557"/>
                    <a:pt x="0" y="1152228"/>
                    <a:pt x="0" y="742279"/>
                  </a:cubicBezTo>
                  <a:cubicBezTo>
                    <a:pt x="0" y="357952"/>
                    <a:pt x="292086" y="41845"/>
                    <a:pt x="666385" y="3833"/>
                  </a:cubicBezTo>
                  <a:lnTo>
                    <a:pt x="742276" y="1"/>
                  </a:lnTo>
                  <a:close/>
                </a:path>
              </a:pathLst>
            </a:custGeom>
            <a:solidFill>
              <a:sysClr val="window" lastClr="FFFFFF">
                <a:lumMod val="95000"/>
              </a:sysClr>
            </a:solidFill>
            <a:ln w="12700" cap="flat" cmpd="sng" algn="ctr">
              <a:noFill/>
              <a:prstDash val="solid"/>
              <a:miter lim="800000"/>
            </a:ln>
            <a:effectLst>
              <a:innerShdw blurRad="63500">
                <a:prstClr val="black"/>
              </a:inn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900" b="0" i="0" u="none" strike="noStrike" kern="0" cap="none" spc="0" normalizeH="0" baseline="0" noProof="0">
                <a:ln>
                  <a:noFill/>
                </a:ln>
                <a:solidFill>
                  <a:prstClr val="white"/>
                </a:solidFill>
                <a:effectLst/>
                <a:uLnTx/>
                <a:uFillTx/>
                <a:latin typeface="Century Gothic"/>
                <a:ea typeface="微软雅黑"/>
                <a:cs typeface="+mn-cs"/>
              </a:endParaRPr>
            </a:p>
          </p:txBody>
        </p:sp>
        <p:sp>
          <p:nvSpPr>
            <p:cNvPr id="65" name="任意多边形 54"/>
            <p:cNvSpPr>
              <a:spLocks noChangeAspect="1"/>
            </p:cNvSpPr>
            <p:nvPr/>
          </p:nvSpPr>
          <p:spPr>
            <a:xfrm>
              <a:off x="1272983" y="4115985"/>
              <a:ext cx="4323940" cy="1484557"/>
            </a:xfrm>
            <a:custGeom>
              <a:avLst/>
              <a:gdLst>
                <a:gd name="connsiteX0" fmla="*/ 742276 w 4323940"/>
                <a:gd name="connsiteY0" fmla="*/ 0 h 1484557"/>
                <a:gd name="connsiteX1" fmla="*/ 3581662 w 4323940"/>
                <a:gd name="connsiteY1" fmla="*/ 0 h 1484557"/>
                <a:gd name="connsiteX2" fmla="*/ 3581663 w 4323940"/>
                <a:gd name="connsiteY2" fmla="*/ 0 h 1484557"/>
                <a:gd name="connsiteX3" fmla="*/ 3581663 w 4323940"/>
                <a:gd name="connsiteY3" fmla="*/ 0 h 1484557"/>
                <a:gd name="connsiteX4" fmla="*/ 3657556 w 4323940"/>
                <a:gd name="connsiteY4" fmla="*/ 3832 h 1484557"/>
                <a:gd name="connsiteX5" fmla="*/ 4323940 w 4323940"/>
                <a:gd name="connsiteY5" fmla="*/ 742278 h 1484557"/>
                <a:gd name="connsiteX6" fmla="*/ 3657556 w 4323940"/>
                <a:gd name="connsiteY6" fmla="*/ 1480724 h 1484557"/>
                <a:gd name="connsiteX7" fmla="*/ 3581663 w 4323940"/>
                <a:gd name="connsiteY7" fmla="*/ 1484556 h 1484557"/>
                <a:gd name="connsiteX8" fmla="*/ 3581663 w 4323940"/>
                <a:gd name="connsiteY8" fmla="*/ 1484556 h 1484557"/>
                <a:gd name="connsiteX9" fmla="*/ 3581662 w 4323940"/>
                <a:gd name="connsiteY9" fmla="*/ 1484556 h 1484557"/>
                <a:gd name="connsiteX10" fmla="*/ 742298 w 4323940"/>
                <a:gd name="connsiteY10" fmla="*/ 1484556 h 1484557"/>
                <a:gd name="connsiteX11" fmla="*/ 742278 w 4323940"/>
                <a:gd name="connsiteY11" fmla="*/ 1484557 h 1484557"/>
                <a:gd name="connsiteX12" fmla="*/ 0 w 4323940"/>
                <a:gd name="connsiteY12" fmla="*/ 742279 h 1484557"/>
                <a:gd name="connsiteX13" fmla="*/ 666385 w 4323940"/>
                <a:gd name="connsiteY13" fmla="*/ 3833 h 1484557"/>
                <a:gd name="connsiteX14" fmla="*/ 742276 w 4323940"/>
                <a:gd name="connsiteY14" fmla="*/ 1 h 14845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323940" h="1484557">
                  <a:moveTo>
                    <a:pt x="742276" y="0"/>
                  </a:moveTo>
                  <a:lnTo>
                    <a:pt x="3581662" y="0"/>
                  </a:lnTo>
                  <a:lnTo>
                    <a:pt x="3581663" y="0"/>
                  </a:lnTo>
                  <a:lnTo>
                    <a:pt x="3581663" y="0"/>
                  </a:lnTo>
                  <a:lnTo>
                    <a:pt x="3657556" y="3832"/>
                  </a:lnTo>
                  <a:cubicBezTo>
                    <a:pt x="4031854" y="41844"/>
                    <a:pt x="4323940" y="357951"/>
                    <a:pt x="4323940" y="742278"/>
                  </a:cubicBezTo>
                  <a:cubicBezTo>
                    <a:pt x="4323940" y="1126605"/>
                    <a:pt x="4031854" y="1442712"/>
                    <a:pt x="3657556" y="1480724"/>
                  </a:cubicBezTo>
                  <a:lnTo>
                    <a:pt x="3581663" y="1484556"/>
                  </a:lnTo>
                  <a:lnTo>
                    <a:pt x="3581663" y="1484556"/>
                  </a:lnTo>
                  <a:lnTo>
                    <a:pt x="3581662" y="1484556"/>
                  </a:lnTo>
                  <a:lnTo>
                    <a:pt x="742298" y="1484556"/>
                  </a:lnTo>
                  <a:lnTo>
                    <a:pt x="742278" y="1484557"/>
                  </a:lnTo>
                  <a:cubicBezTo>
                    <a:pt x="332329" y="1484557"/>
                    <a:pt x="0" y="1152228"/>
                    <a:pt x="0" y="742279"/>
                  </a:cubicBezTo>
                  <a:cubicBezTo>
                    <a:pt x="0" y="357952"/>
                    <a:pt x="292086" y="41845"/>
                    <a:pt x="666385" y="3833"/>
                  </a:cubicBezTo>
                  <a:lnTo>
                    <a:pt x="742276" y="1"/>
                  </a:lnTo>
                  <a:close/>
                </a:path>
              </a:pathLst>
            </a:custGeom>
            <a:gradFill>
              <a:gsLst>
                <a:gs pos="0">
                  <a:srgbClr val="CFD3D7"/>
                </a:gs>
                <a:gs pos="100000">
                  <a:srgbClr val="FFFFFF"/>
                </a:gs>
              </a:gsLst>
              <a:lin ang="16200000" scaled="0"/>
            </a:gradFill>
            <a:ln w="12700" cap="flat" cmpd="sng" algn="ctr">
              <a:noFill/>
              <a:prstDash val="solid"/>
              <a:miter lim="800000"/>
            </a:ln>
            <a:effectLst>
              <a:outerShdw blurRad="165100" dist="63500" dir="16200000" rotWithShape="0">
                <a:prstClr val="black">
                  <a:alpha val="20000"/>
                </a:prstClr>
              </a:outerShdw>
            </a:effectLst>
          </p:spPr>
          <p:txBody>
            <a:bodyPr wrap="square">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prstClr val="white"/>
                </a:solidFill>
                <a:effectLst/>
                <a:uLnTx/>
                <a:uFillTx/>
                <a:latin typeface="Century Gothic"/>
                <a:ea typeface="微软雅黑"/>
                <a:cs typeface="+mn-cs"/>
              </a:endParaRPr>
            </a:p>
          </p:txBody>
        </p:sp>
        <p:sp>
          <p:nvSpPr>
            <p:cNvPr id="66" name="任意多边形 55"/>
            <p:cNvSpPr>
              <a:spLocks noChangeAspect="1"/>
            </p:cNvSpPr>
            <p:nvPr/>
          </p:nvSpPr>
          <p:spPr>
            <a:xfrm>
              <a:off x="1272983" y="4115985"/>
              <a:ext cx="4323940" cy="1484557"/>
            </a:xfrm>
            <a:custGeom>
              <a:avLst/>
              <a:gdLst>
                <a:gd name="connsiteX0" fmla="*/ 742276 w 4323940"/>
                <a:gd name="connsiteY0" fmla="*/ 0 h 1484557"/>
                <a:gd name="connsiteX1" fmla="*/ 3581662 w 4323940"/>
                <a:gd name="connsiteY1" fmla="*/ 0 h 1484557"/>
                <a:gd name="connsiteX2" fmla="*/ 3581663 w 4323940"/>
                <a:gd name="connsiteY2" fmla="*/ 0 h 1484557"/>
                <a:gd name="connsiteX3" fmla="*/ 3581663 w 4323940"/>
                <a:gd name="connsiteY3" fmla="*/ 0 h 1484557"/>
                <a:gd name="connsiteX4" fmla="*/ 3657556 w 4323940"/>
                <a:gd name="connsiteY4" fmla="*/ 3832 h 1484557"/>
                <a:gd name="connsiteX5" fmla="*/ 4323940 w 4323940"/>
                <a:gd name="connsiteY5" fmla="*/ 742278 h 1484557"/>
                <a:gd name="connsiteX6" fmla="*/ 3657556 w 4323940"/>
                <a:gd name="connsiteY6" fmla="*/ 1480724 h 1484557"/>
                <a:gd name="connsiteX7" fmla="*/ 3581663 w 4323940"/>
                <a:gd name="connsiteY7" fmla="*/ 1484556 h 1484557"/>
                <a:gd name="connsiteX8" fmla="*/ 3581663 w 4323940"/>
                <a:gd name="connsiteY8" fmla="*/ 1484556 h 1484557"/>
                <a:gd name="connsiteX9" fmla="*/ 3581662 w 4323940"/>
                <a:gd name="connsiteY9" fmla="*/ 1484556 h 1484557"/>
                <a:gd name="connsiteX10" fmla="*/ 742298 w 4323940"/>
                <a:gd name="connsiteY10" fmla="*/ 1484556 h 1484557"/>
                <a:gd name="connsiteX11" fmla="*/ 742278 w 4323940"/>
                <a:gd name="connsiteY11" fmla="*/ 1484557 h 1484557"/>
                <a:gd name="connsiteX12" fmla="*/ 0 w 4323940"/>
                <a:gd name="connsiteY12" fmla="*/ 742279 h 1484557"/>
                <a:gd name="connsiteX13" fmla="*/ 666385 w 4323940"/>
                <a:gd name="connsiteY13" fmla="*/ 3833 h 1484557"/>
                <a:gd name="connsiteX14" fmla="*/ 742276 w 4323940"/>
                <a:gd name="connsiteY14" fmla="*/ 1 h 14845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323940" h="1484557">
                  <a:moveTo>
                    <a:pt x="742276" y="0"/>
                  </a:moveTo>
                  <a:lnTo>
                    <a:pt x="3581662" y="0"/>
                  </a:lnTo>
                  <a:lnTo>
                    <a:pt x="3581663" y="0"/>
                  </a:lnTo>
                  <a:lnTo>
                    <a:pt x="3581663" y="0"/>
                  </a:lnTo>
                  <a:lnTo>
                    <a:pt x="3657556" y="3832"/>
                  </a:lnTo>
                  <a:cubicBezTo>
                    <a:pt x="4031854" y="41844"/>
                    <a:pt x="4323940" y="357951"/>
                    <a:pt x="4323940" y="742278"/>
                  </a:cubicBezTo>
                  <a:cubicBezTo>
                    <a:pt x="4323940" y="1126605"/>
                    <a:pt x="4031854" y="1442712"/>
                    <a:pt x="3657556" y="1480724"/>
                  </a:cubicBezTo>
                  <a:lnTo>
                    <a:pt x="3581663" y="1484556"/>
                  </a:lnTo>
                  <a:lnTo>
                    <a:pt x="3581663" y="1484556"/>
                  </a:lnTo>
                  <a:lnTo>
                    <a:pt x="3581662" y="1484556"/>
                  </a:lnTo>
                  <a:lnTo>
                    <a:pt x="742298" y="1484556"/>
                  </a:lnTo>
                  <a:lnTo>
                    <a:pt x="742278" y="1484557"/>
                  </a:lnTo>
                  <a:cubicBezTo>
                    <a:pt x="332329" y="1484557"/>
                    <a:pt x="0" y="1152228"/>
                    <a:pt x="0" y="742279"/>
                  </a:cubicBezTo>
                  <a:cubicBezTo>
                    <a:pt x="0" y="357952"/>
                    <a:pt x="292086" y="41845"/>
                    <a:pt x="666385" y="3833"/>
                  </a:cubicBezTo>
                  <a:lnTo>
                    <a:pt x="742276" y="1"/>
                  </a:lnTo>
                  <a:close/>
                </a:path>
              </a:pathLst>
            </a:custGeom>
            <a:solidFill>
              <a:sysClr val="window" lastClr="FFFFFF">
                <a:lumMod val="95000"/>
              </a:sysClr>
            </a:solidFill>
            <a:ln w="12700" cap="flat" cmpd="sng" algn="ctr">
              <a:noFill/>
              <a:prstDash val="solid"/>
              <a:miter lim="800000"/>
            </a:ln>
            <a:effectLst>
              <a:outerShdw blurRad="152400" dist="63500" dir="8100000" algn="tl" rotWithShape="0">
                <a:prstClr val="black">
                  <a:alpha val="30000"/>
                </a:prstClr>
              </a:outerShdw>
            </a:effectLst>
            <a:scene3d>
              <a:camera prst="orthographicFront"/>
              <a:lightRig rig="threePt" dir="t"/>
            </a:scene3d>
            <a:sp3d prstMaterial="softEdge">
              <a:bevelT w="38100" h="6350"/>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a:ln>
                  <a:noFill/>
                </a:ln>
                <a:solidFill>
                  <a:srgbClr val="405665"/>
                </a:solidFill>
                <a:effectLst/>
                <a:uLnTx/>
                <a:uFillTx/>
                <a:latin typeface="DIN-BoldItalic" pitchFamily="50" charset="0"/>
                <a:ea typeface="微软雅黑"/>
                <a:cs typeface="+mn-cs"/>
              </a:endParaRPr>
            </a:p>
          </p:txBody>
        </p:sp>
        <p:sp>
          <p:nvSpPr>
            <p:cNvPr id="67" name="椭圆 66"/>
            <p:cNvSpPr>
              <a:spLocks noChangeAspect="1"/>
            </p:cNvSpPr>
            <p:nvPr/>
          </p:nvSpPr>
          <p:spPr>
            <a:xfrm>
              <a:off x="1496948" y="4318263"/>
              <a:ext cx="1080000" cy="1080000"/>
            </a:xfrm>
            <a:prstGeom prst="ellipse">
              <a:avLst/>
            </a:prstGeom>
            <a:solidFill>
              <a:srgbClr val="6F77B9"/>
            </a:solidFill>
            <a:ln w="120650" cap="flat" cmpd="sng" algn="ctr">
              <a:gradFill flip="none" rotWithShape="1">
                <a:gsLst>
                  <a:gs pos="0">
                    <a:sysClr val="window" lastClr="FFFFFF">
                      <a:lumMod val="78000"/>
                    </a:sysClr>
                  </a:gs>
                  <a:gs pos="100000">
                    <a:sysClr val="window" lastClr="FFFFFF">
                      <a:lumMod val="98000"/>
                    </a:sysClr>
                  </a:gs>
                </a:gsLst>
                <a:lin ang="5400000" scaled="1"/>
                <a:tileRect/>
              </a:gradFill>
              <a:prstDash val="solid"/>
              <a:miter lim="800000"/>
            </a:ln>
            <a:effectLst>
              <a:innerShdw blurRad="330200" dist="165100" dir="16200000">
                <a:prstClr val="black">
                  <a:alpha val="53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800" b="0" i="0" u="none" strike="noStrike" kern="0" cap="none" spc="0" normalizeH="0" baseline="0" noProof="0">
                <a:ln>
                  <a:noFill/>
                </a:ln>
                <a:solidFill>
                  <a:prstClr val="white"/>
                </a:solidFill>
                <a:effectLst>
                  <a:outerShdw blurRad="38100" dist="38100" dir="2700000" algn="tl">
                    <a:srgbClr val="000000">
                      <a:alpha val="43137"/>
                    </a:srgbClr>
                  </a:outerShdw>
                </a:effectLst>
                <a:uLnTx/>
                <a:uFillTx/>
                <a:latin typeface="DIN-BoldItalic" pitchFamily="50" charset="0"/>
                <a:ea typeface="微软雅黑"/>
                <a:cs typeface="+mn-cs"/>
              </a:endParaRPr>
            </a:p>
          </p:txBody>
        </p:sp>
        <p:sp>
          <p:nvSpPr>
            <p:cNvPr id="94" name="Freeform 109"/>
            <p:cNvSpPr>
              <a:spLocks noEditPoints="1"/>
            </p:cNvSpPr>
            <p:nvPr/>
          </p:nvSpPr>
          <p:spPr bwMode="auto">
            <a:xfrm>
              <a:off x="1838402" y="4698797"/>
              <a:ext cx="392117" cy="294088"/>
            </a:xfrm>
            <a:custGeom>
              <a:avLst/>
              <a:gdLst>
                <a:gd name="T0" fmla="*/ 41 w 51"/>
                <a:gd name="T1" fmla="*/ 38 h 38"/>
                <a:gd name="T2" fmla="*/ 12 w 51"/>
                <a:gd name="T3" fmla="*/ 38 h 38"/>
                <a:gd name="T4" fmla="*/ 0 w 51"/>
                <a:gd name="T5" fmla="*/ 26 h 38"/>
                <a:gd name="T6" fmla="*/ 7 w 51"/>
                <a:gd name="T7" fmla="*/ 15 h 38"/>
                <a:gd name="T8" fmla="*/ 7 w 51"/>
                <a:gd name="T9" fmla="*/ 14 h 38"/>
                <a:gd name="T10" fmla="*/ 20 w 51"/>
                <a:gd name="T11" fmla="*/ 0 h 38"/>
                <a:gd name="T12" fmla="*/ 33 w 51"/>
                <a:gd name="T13" fmla="*/ 9 h 38"/>
                <a:gd name="T14" fmla="*/ 37 w 51"/>
                <a:gd name="T15" fmla="*/ 7 h 38"/>
                <a:gd name="T16" fmla="*/ 44 w 51"/>
                <a:gd name="T17" fmla="*/ 14 h 38"/>
                <a:gd name="T18" fmla="*/ 43 w 51"/>
                <a:gd name="T19" fmla="*/ 18 h 38"/>
                <a:gd name="T20" fmla="*/ 51 w 51"/>
                <a:gd name="T21" fmla="*/ 28 h 38"/>
                <a:gd name="T22" fmla="*/ 41 w 51"/>
                <a:gd name="T23" fmla="*/ 38 h 38"/>
                <a:gd name="T24" fmla="*/ 33 w 51"/>
                <a:gd name="T25" fmla="*/ 21 h 38"/>
                <a:gd name="T26" fmla="*/ 27 w 51"/>
                <a:gd name="T27" fmla="*/ 21 h 38"/>
                <a:gd name="T28" fmla="*/ 27 w 51"/>
                <a:gd name="T29" fmla="*/ 12 h 38"/>
                <a:gd name="T30" fmla="*/ 26 w 51"/>
                <a:gd name="T31" fmla="*/ 11 h 38"/>
                <a:gd name="T32" fmla="*/ 21 w 51"/>
                <a:gd name="T33" fmla="*/ 11 h 38"/>
                <a:gd name="T34" fmla="*/ 20 w 51"/>
                <a:gd name="T35" fmla="*/ 12 h 38"/>
                <a:gd name="T36" fmla="*/ 20 w 51"/>
                <a:gd name="T37" fmla="*/ 21 h 38"/>
                <a:gd name="T38" fmla="*/ 14 w 51"/>
                <a:gd name="T39" fmla="*/ 21 h 38"/>
                <a:gd name="T40" fmla="*/ 13 w 51"/>
                <a:gd name="T41" fmla="*/ 22 h 38"/>
                <a:gd name="T42" fmla="*/ 14 w 51"/>
                <a:gd name="T43" fmla="*/ 23 h 38"/>
                <a:gd name="T44" fmla="*/ 23 w 51"/>
                <a:gd name="T45" fmla="*/ 32 h 38"/>
                <a:gd name="T46" fmla="*/ 24 w 51"/>
                <a:gd name="T47" fmla="*/ 32 h 38"/>
                <a:gd name="T48" fmla="*/ 24 w 51"/>
                <a:gd name="T49" fmla="*/ 32 h 38"/>
                <a:gd name="T50" fmla="*/ 34 w 51"/>
                <a:gd name="T51" fmla="*/ 23 h 38"/>
                <a:gd name="T52" fmla="*/ 34 w 51"/>
                <a:gd name="T53" fmla="*/ 22 h 38"/>
                <a:gd name="T54" fmla="*/ 33 w 51"/>
                <a:gd name="T55" fmla="*/ 21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51" h="38">
                  <a:moveTo>
                    <a:pt x="41" y="38"/>
                  </a:moveTo>
                  <a:cubicBezTo>
                    <a:pt x="12" y="38"/>
                    <a:pt x="12" y="38"/>
                    <a:pt x="12" y="38"/>
                  </a:cubicBezTo>
                  <a:cubicBezTo>
                    <a:pt x="5" y="38"/>
                    <a:pt x="0" y="33"/>
                    <a:pt x="0" y="26"/>
                  </a:cubicBezTo>
                  <a:cubicBezTo>
                    <a:pt x="0" y="22"/>
                    <a:pt x="2" y="17"/>
                    <a:pt x="7" y="15"/>
                  </a:cubicBezTo>
                  <a:cubicBezTo>
                    <a:pt x="7" y="15"/>
                    <a:pt x="7" y="15"/>
                    <a:pt x="7" y="14"/>
                  </a:cubicBezTo>
                  <a:cubicBezTo>
                    <a:pt x="7" y="7"/>
                    <a:pt x="13" y="0"/>
                    <a:pt x="20" y="0"/>
                  </a:cubicBezTo>
                  <a:cubicBezTo>
                    <a:pt x="26" y="0"/>
                    <a:pt x="31" y="4"/>
                    <a:pt x="33" y="9"/>
                  </a:cubicBezTo>
                  <a:cubicBezTo>
                    <a:pt x="34" y="8"/>
                    <a:pt x="36" y="7"/>
                    <a:pt x="37" y="7"/>
                  </a:cubicBezTo>
                  <a:cubicBezTo>
                    <a:pt x="41" y="7"/>
                    <a:pt x="44" y="10"/>
                    <a:pt x="44" y="14"/>
                  </a:cubicBezTo>
                  <a:cubicBezTo>
                    <a:pt x="44" y="16"/>
                    <a:pt x="44" y="17"/>
                    <a:pt x="43" y="18"/>
                  </a:cubicBezTo>
                  <a:cubicBezTo>
                    <a:pt x="48" y="19"/>
                    <a:pt x="51" y="23"/>
                    <a:pt x="51" y="28"/>
                  </a:cubicBezTo>
                  <a:cubicBezTo>
                    <a:pt x="51" y="34"/>
                    <a:pt x="47" y="38"/>
                    <a:pt x="41" y="38"/>
                  </a:cubicBezTo>
                  <a:close/>
                  <a:moveTo>
                    <a:pt x="33" y="21"/>
                  </a:moveTo>
                  <a:cubicBezTo>
                    <a:pt x="27" y="21"/>
                    <a:pt x="27" y="21"/>
                    <a:pt x="27" y="21"/>
                  </a:cubicBezTo>
                  <a:cubicBezTo>
                    <a:pt x="27" y="12"/>
                    <a:pt x="27" y="12"/>
                    <a:pt x="27" y="12"/>
                  </a:cubicBezTo>
                  <a:cubicBezTo>
                    <a:pt x="27" y="11"/>
                    <a:pt x="27" y="11"/>
                    <a:pt x="26" y="11"/>
                  </a:cubicBezTo>
                  <a:cubicBezTo>
                    <a:pt x="21" y="11"/>
                    <a:pt x="21" y="11"/>
                    <a:pt x="21" y="11"/>
                  </a:cubicBezTo>
                  <a:cubicBezTo>
                    <a:pt x="21" y="11"/>
                    <a:pt x="20" y="11"/>
                    <a:pt x="20" y="12"/>
                  </a:cubicBezTo>
                  <a:cubicBezTo>
                    <a:pt x="20" y="21"/>
                    <a:pt x="20" y="21"/>
                    <a:pt x="20" y="21"/>
                  </a:cubicBezTo>
                  <a:cubicBezTo>
                    <a:pt x="14" y="21"/>
                    <a:pt x="14" y="21"/>
                    <a:pt x="14" y="21"/>
                  </a:cubicBezTo>
                  <a:cubicBezTo>
                    <a:pt x="14" y="21"/>
                    <a:pt x="13" y="21"/>
                    <a:pt x="13" y="22"/>
                  </a:cubicBezTo>
                  <a:cubicBezTo>
                    <a:pt x="13" y="22"/>
                    <a:pt x="14" y="22"/>
                    <a:pt x="14" y="23"/>
                  </a:cubicBezTo>
                  <a:cubicBezTo>
                    <a:pt x="23" y="32"/>
                    <a:pt x="23" y="32"/>
                    <a:pt x="23" y="32"/>
                  </a:cubicBezTo>
                  <a:cubicBezTo>
                    <a:pt x="23" y="32"/>
                    <a:pt x="24" y="32"/>
                    <a:pt x="24" y="32"/>
                  </a:cubicBezTo>
                  <a:cubicBezTo>
                    <a:pt x="24" y="32"/>
                    <a:pt x="24" y="32"/>
                    <a:pt x="24" y="32"/>
                  </a:cubicBezTo>
                  <a:cubicBezTo>
                    <a:pt x="34" y="23"/>
                    <a:pt x="34" y="23"/>
                    <a:pt x="34" y="23"/>
                  </a:cubicBezTo>
                  <a:cubicBezTo>
                    <a:pt x="34" y="22"/>
                    <a:pt x="34" y="22"/>
                    <a:pt x="34" y="22"/>
                  </a:cubicBezTo>
                  <a:cubicBezTo>
                    <a:pt x="34" y="21"/>
                    <a:pt x="34" y="21"/>
                    <a:pt x="33" y="21"/>
                  </a:cubicBezTo>
                  <a:close/>
                </a:path>
              </a:pathLst>
            </a:custGeom>
            <a:solidFill>
              <a:sysClr val="window" lastClr="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prstClr val="black"/>
                </a:solidFill>
                <a:effectLst/>
                <a:uLnTx/>
                <a:uFillTx/>
                <a:latin typeface="Century Gothic"/>
                <a:ea typeface="微软雅黑"/>
              </a:endParaRPr>
            </a:p>
          </p:txBody>
        </p:sp>
        <p:grpSp>
          <p:nvGrpSpPr>
            <p:cNvPr id="101" name="组合 100"/>
            <p:cNvGrpSpPr/>
            <p:nvPr/>
          </p:nvGrpSpPr>
          <p:grpSpPr>
            <a:xfrm>
              <a:off x="2673849" y="4369439"/>
              <a:ext cx="2557056" cy="959869"/>
              <a:chOff x="1411108" y="1703346"/>
              <a:chExt cx="2557056" cy="959869"/>
            </a:xfrm>
          </p:grpSpPr>
          <p:sp>
            <p:nvSpPr>
              <p:cNvPr id="102" name="文本框 101"/>
              <p:cNvSpPr txBox="1"/>
              <p:nvPr/>
            </p:nvSpPr>
            <p:spPr>
              <a:xfrm>
                <a:off x="1411108" y="1703346"/>
                <a:ext cx="2557056" cy="361935"/>
              </a:xfrm>
              <a:prstGeom prst="rect">
                <a:avLst/>
              </a:prstGeom>
              <a:noFill/>
            </p:spPr>
            <p:txBody>
              <a:bodyPr wrap="square" rtlCol="0">
                <a:spAutoFit/>
              </a:bodyPr>
              <a:lstStyle/>
              <a:p>
                <a:r>
                  <a:rPr lang="zh-CN" altLang="en-US" sz="1600" dirty="0">
                    <a:solidFill>
                      <a:prstClr val="black">
                        <a:lumMod val="65000"/>
                        <a:lumOff val="35000"/>
                      </a:prstClr>
                    </a:solidFill>
                    <a:latin typeface="微软雅黑"/>
                    <a:ea typeface="微软雅黑"/>
                  </a:rPr>
                  <a:t>在此添加标题</a:t>
                </a:r>
              </a:p>
            </p:txBody>
          </p:sp>
          <p:sp>
            <p:nvSpPr>
              <p:cNvPr id="103" name="文本框 102"/>
              <p:cNvSpPr txBox="1"/>
              <p:nvPr/>
            </p:nvSpPr>
            <p:spPr>
              <a:xfrm>
                <a:off x="1411108" y="1955329"/>
                <a:ext cx="2435179" cy="707886"/>
              </a:xfrm>
              <a:prstGeom prst="rect">
                <a:avLst/>
              </a:prstGeom>
              <a:noFill/>
            </p:spPr>
            <p:txBody>
              <a:bodyPr wrap="square" rtlCol="0" anchor="ctr">
                <a:spAutoFit/>
              </a:bodyPr>
              <a:lstStyle/>
              <a:p>
                <a:r>
                  <a:rPr lang="en-US" altLang="zh-CN" sz="1000" dirty="0">
                    <a:solidFill>
                      <a:prstClr val="white">
                        <a:lumMod val="65000"/>
                      </a:prstClr>
                    </a:solidFill>
                    <a:latin typeface="Century Gothic"/>
                    <a:ea typeface="Roboto" panose="02000000000000000000" pitchFamily="2" charset="0"/>
                  </a:rPr>
                  <a:t>If you are going to use a passage of </a:t>
                </a:r>
                <a:r>
                  <a:rPr lang="en-US" altLang="zh-CN" sz="1000" dirty="0" err="1">
                    <a:solidFill>
                      <a:prstClr val="white">
                        <a:lumMod val="65000"/>
                      </a:prstClr>
                    </a:solidFill>
                    <a:latin typeface="Century Gothic"/>
                    <a:ea typeface="Roboto" panose="02000000000000000000" pitchFamily="2" charset="0"/>
                  </a:rPr>
                  <a:t>Lorem</a:t>
                </a:r>
                <a:r>
                  <a:rPr lang="en-US" altLang="zh-CN" sz="1000" dirty="0">
                    <a:solidFill>
                      <a:prstClr val="white">
                        <a:lumMod val="65000"/>
                      </a:prstClr>
                    </a:solidFill>
                    <a:latin typeface="Century Gothic"/>
                    <a:ea typeface="Roboto" panose="02000000000000000000" pitchFamily="2" charset="0"/>
                  </a:rPr>
                  <a:t> </a:t>
                </a:r>
                <a:r>
                  <a:rPr lang="en-US" altLang="zh-CN" sz="1000" dirty="0" err="1">
                    <a:solidFill>
                      <a:prstClr val="white">
                        <a:lumMod val="65000"/>
                      </a:prstClr>
                    </a:solidFill>
                    <a:latin typeface="Century Gothic"/>
                    <a:ea typeface="Roboto" panose="02000000000000000000" pitchFamily="2" charset="0"/>
                  </a:rPr>
                  <a:t>Ipsum</a:t>
                </a:r>
                <a:r>
                  <a:rPr lang="en-US" altLang="zh-CN" sz="1000" dirty="0">
                    <a:solidFill>
                      <a:prstClr val="white">
                        <a:lumMod val="65000"/>
                      </a:prstClr>
                    </a:solidFill>
                    <a:latin typeface="Century Gothic"/>
                    <a:ea typeface="Roboto" panose="02000000000000000000" pitchFamily="2" charset="0"/>
                  </a:rPr>
                  <a:t>, you need to be sure there isn't anything embarrassing hidden in the middle of </a:t>
                </a:r>
                <a:r>
                  <a:rPr lang="en-US" altLang="zh-CN" sz="1000" dirty="0" err="1">
                    <a:solidFill>
                      <a:prstClr val="white">
                        <a:lumMod val="65000"/>
                      </a:prstClr>
                    </a:solidFill>
                    <a:latin typeface="Century Gothic"/>
                    <a:ea typeface="Roboto" panose="02000000000000000000" pitchFamily="2" charset="0"/>
                  </a:rPr>
                  <a:t>tex</a:t>
                </a:r>
                <a:r>
                  <a:rPr lang="id-ID" altLang="zh-CN" sz="1000" dirty="0">
                    <a:solidFill>
                      <a:prstClr val="white">
                        <a:lumMod val="65000"/>
                      </a:prstClr>
                    </a:solidFill>
                    <a:latin typeface="Century Gothic"/>
                    <a:ea typeface="Roboto" panose="02000000000000000000" pitchFamily="2" charset="0"/>
                  </a:rPr>
                  <a:t>t.</a:t>
                </a:r>
                <a:endParaRPr lang="id-ID" altLang="zh-CN" sz="1000" dirty="0">
                  <a:solidFill>
                    <a:prstClr val="white">
                      <a:lumMod val="65000"/>
                    </a:prstClr>
                  </a:solidFill>
                  <a:latin typeface="Century Gothic"/>
                  <a:ea typeface="微软雅黑"/>
                </a:endParaRPr>
              </a:p>
            </p:txBody>
          </p:sp>
        </p:grpSp>
      </p:grpSp>
      <p:grpSp>
        <p:nvGrpSpPr>
          <p:cNvPr id="5" name="组合 4" descr="e7d195523061f1c0dc554706afe4c72a60a25314cbaece805811E654B44695D34D35691164BB3D154CCFD5D798F6FEAD99EAA8F1ADC3D4AFA5BC9ED0BB3A4B45073A038AC38E89AB54D31AA59602B9F1AF515D2DA0EBB7AB45FA3A5B4B65729FCD61772C0E8112D71FCFA6F69E6E615643061221A7D4C3A336328987F7DF8577A0567C5A47397019"/>
          <p:cNvGrpSpPr/>
          <p:nvPr/>
        </p:nvGrpSpPr>
        <p:grpSpPr>
          <a:xfrm>
            <a:off x="6540120" y="3926259"/>
            <a:ext cx="4767943" cy="1835747"/>
            <a:chOff x="6540120" y="3926259"/>
            <a:chExt cx="4767943" cy="1835747"/>
          </a:xfrm>
        </p:grpSpPr>
        <p:sp>
          <p:nvSpPr>
            <p:cNvPr id="55" name="任意多边形 38"/>
            <p:cNvSpPr>
              <a:spLocks noChangeAspect="1"/>
            </p:cNvSpPr>
            <p:nvPr/>
          </p:nvSpPr>
          <p:spPr>
            <a:xfrm flipV="1">
              <a:off x="6540120" y="3926259"/>
              <a:ext cx="4767943" cy="1835747"/>
            </a:xfrm>
            <a:custGeom>
              <a:avLst/>
              <a:gdLst>
                <a:gd name="connsiteX0" fmla="*/ 742276 w 4323940"/>
                <a:gd name="connsiteY0" fmla="*/ 0 h 1484557"/>
                <a:gd name="connsiteX1" fmla="*/ 3581662 w 4323940"/>
                <a:gd name="connsiteY1" fmla="*/ 0 h 1484557"/>
                <a:gd name="connsiteX2" fmla="*/ 3581663 w 4323940"/>
                <a:gd name="connsiteY2" fmla="*/ 0 h 1484557"/>
                <a:gd name="connsiteX3" fmla="*/ 3581663 w 4323940"/>
                <a:gd name="connsiteY3" fmla="*/ 0 h 1484557"/>
                <a:gd name="connsiteX4" fmla="*/ 3657556 w 4323940"/>
                <a:gd name="connsiteY4" fmla="*/ 3832 h 1484557"/>
                <a:gd name="connsiteX5" fmla="*/ 4323940 w 4323940"/>
                <a:gd name="connsiteY5" fmla="*/ 742278 h 1484557"/>
                <a:gd name="connsiteX6" fmla="*/ 3657556 w 4323940"/>
                <a:gd name="connsiteY6" fmla="*/ 1480724 h 1484557"/>
                <a:gd name="connsiteX7" fmla="*/ 3581663 w 4323940"/>
                <a:gd name="connsiteY7" fmla="*/ 1484556 h 1484557"/>
                <a:gd name="connsiteX8" fmla="*/ 3581663 w 4323940"/>
                <a:gd name="connsiteY8" fmla="*/ 1484556 h 1484557"/>
                <a:gd name="connsiteX9" fmla="*/ 3581662 w 4323940"/>
                <a:gd name="connsiteY9" fmla="*/ 1484556 h 1484557"/>
                <a:gd name="connsiteX10" fmla="*/ 742298 w 4323940"/>
                <a:gd name="connsiteY10" fmla="*/ 1484556 h 1484557"/>
                <a:gd name="connsiteX11" fmla="*/ 742278 w 4323940"/>
                <a:gd name="connsiteY11" fmla="*/ 1484557 h 1484557"/>
                <a:gd name="connsiteX12" fmla="*/ 0 w 4323940"/>
                <a:gd name="connsiteY12" fmla="*/ 742279 h 1484557"/>
                <a:gd name="connsiteX13" fmla="*/ 666385 w 4323940"/>
                <a:gd name="connsiteY13" fmla="*/ 3833 h 1484557"/>
                <a:gd name="connsiteX14" fmla="*/ 742276 w 4323940"/>
                <a:gd name="connsiteY14" fmla="*/ 1 h 14845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323940" h="1484557">
                  <a:moveTo>
                    <a:pt x="742276" y="0"/>
                  </a:moveTo>
                  <a:lnTo>
                    <a:pt x="3581662" y="0"/>
                  </a:lnTo>
                  <a:lnTo>
                    <a:pt x="3581663" y="0"/>
                  </a:lnTo>
                  <a:lnTo>
                    <a:pt x="3581663" y="0"/>
                  </a:lnTo>
                  <a:lnTo>
                    <a:pt x="3657556" y="3832"/>
                  </a:lnTo>
                  <a:cubicBezTo>
                    <a:pt x="4031854" y="41844"/>
                    <a:pt x="4323940" y="357951"/>
                    <a:pt x="4323940" y="742278"/>
                  </a:cubicBezTo>
                  <a:cubicBezTo>
                    <a:pt x="4323940" y="1126605"/>
                    <a:pt x="4031854" y="1442712"/>
                    <a:pt x="3657556" y="1480724"/>
                  </a:cubicBezTo>
                  <a:lnTo>
                    <a:pt x="3581663" y="1484556"/>
                  </a:lnTo>
                  <a:lnTo>
                    <a:pt x="3581663" y="1484556"/>
                  </a:lnTo>
                  <a:lnTo>
                    <a:pt x="3581662" y="1484556"/>
                  </a:lnTo>
                  <a:lnTo>
                    <a:pt x="742298" y="1484556"/>
                  </a:lnTo>
                  <a:lnTo>
                    <a:pt x="742278" y="1484557"/>
                  </a:lnTo>
                  <a:cubicBezTo>
                    <a:pt x="332329" y="1484557"/>
                    <a:pt x="0" y="1152228"/>
                    <a:pt x="0" y="742279"/>
                  </a:cubicBezTo>
                  <a:cubicBezTo>
                    <a:pt x="0" y="357952"/>
                    <a:pt x="292086" y="41845"/>
                    <a:pt x="666385" y="3833"/>
                  </a:cubicBezTo>
                  <a:lnTo>
                    <a:pt x="742276" y="1"/>
                  </a:lnTo>
                  <a:close/>
                </a:path>
              </a:pathLst>
            </a:custGeom>
            <a:solidFill>
              <a:sysClr val="window" lastClr="FFFFFF">
                <a:lumMod val="95000"/>
              </a:sysClr>
            </a:solidFill>
            <a:ln w="12700" cap="flat" cmpd="sng" algn="ctr">
              <a:noFill/>
              <a:prstDash val="solid"/>
              <a:miter lim="800000"/>
            </a:ln>
            <a:effectLst>
              <a:innerShdw blurRad="63500">
                <a:prstClr val="black"/>
              </a:inn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900" b="0" i="0" u="none" strike="noStrike" kern="0" cap="none" spc="0" normalizeH="0" baseline="0" noProof="0">
                <a:ln>
                  <a:noFill/>
                </a:ln>
                <a:solidFill>
                  <a:prstClr val="white"/>
                </a:solidFill>
                <a:effectLst/>
                <a:uLnTx/>
                <a:uFillTx/>
                <a:latin typeface="Century Gothic"/>
                <a:ea typeface="微软雅黑"/>
                <a:cs typeface="+mn-cs"/>
              </a:endParaRPr>
            </a:p>
          </p:txBody>
        </p:sp>
        <p:sp>
          <p:nvSpPr>
            <p:cNvPr id="76" name="任意多边形 57"/>
            <p:cNvSpPr>
              <a:spLocks noChangeAspect="1"/>
            </p:cNvSpPr>
            <p:nvPr/>
          </p:nvSpPr>
          <p:spPr>
            <a:xfrm>
              <a:off x="6772702" y="4115985"/>
              <a:ext cx="4323940" cy="1484557"/>
            </a:xfrm>
            <a:custGeom>
              <a:avLst/>
              <a:gdLst>
                <a:gd name="connsiteX0" fmla="*/ 742276 w 4323940"/>
                <a:gd name="connsiteY0" fmla="*/ 0 h 1484557"/>
                <a:gd name="connsiteX1" fmla="*/ 3581662 w 4323940"/>
                <a:gd name="connsiteY1" fmla="*/ 0 h 1484557"/>
                <a:gd name="connsiteX2" fmla="*/ 3581663 w 4323940"/>
                <a:gd name="connsiteY2" fmla="*/ 0 h 1484557"/>
                <a:gd name="connsiteX3" fmla="*/ 3581663 w 4323940"/>
                <a:gd name="connsiteY3" fmla="*/ 0 h 1484557"/>
                <a:gd name="connsiteX4" fmla="*/ 3657556 w 4323940"/>
                <a:gd name="connsiteY4" fmla="*/ 3832 h 1484557"/>
                <a:gd name="connsiteX5" fmla="*/ 4323940 w 4323940"/>
                <a:gd name="connsiteY5" fmla="*/ 742278 h 1484557"/>
                <a:gd name="connsiteX6" fmla="*/ 3657556 w 4323940"/>
                <a:gd name="connsiteY6" fmla="*/ 1480724 h 1484557"/>
                <a:gd name="connsiteX7" fmla="*/ 3581663 w 4323940"/>
                <a:gd name="connsiteY7" fmla="*/ 1484556 h 1484557"/>
                <a:gd name="connsiteX8" fmla="*/ 3581663 w 4323940"/>
                <a:gd name="connsiteY8" fmla="*/ 1484556 h 1484557"/>
                <a:gd name="connsiteX9" fmla="*/ 3581662 w 4323940"/>
                <a:gd name="connsiteY9" fmla="*/ 1484556 h 1484557"/>
                <a:gd name="connsiteX10" fmla="*/ 742298 w 4323940"/>
                <a:gd name="connsiteY10" fmla="*/ 1484556 h 1484557"/>
                <a:gd name="connsiteX11" fmla="*/ 742278 w 4323940"/>
                <a:gd name="connsiteY11" fmla="*/ 1484557 h 1484557"/>
                <a:gd name="connsiteX12" fmla="*/ 0 w 4323940"/>
                <a:gd name="connsiteY12" fmla="*/ 742279 h 1484557"/>
                <a:gd name="connsiteX13" fmla="*/ 666385 w 4323940"/>
                <a:gd name="connsiteY13" fmla="*/ 3833 h 1484557"/>
                <a:gd name="connsiteX14" fmla="*/ 742276 w 4323940"/>
                <a:gd name="connsiteY14" fmla="*/ 1 h 14845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323940" h="1484557">
                  <a:moveTo>
                    <a:pt x="742276" y="0"/>
                  </a:moveTo>
                  <a:lnTo>
                    <a:pt x="3581662" y="0"/>
                  </a:lnTo>
                  <a:lnTo>
                    <a:pt x="3581663" y="0"/>
                  </a:lnTo>
                  <a:lnTo>
                    <a:pt x="3581663" y="0"/>
                  </a:lnTo>
                  <a:lnTo>
                    <a:pt x="3657556" y="3832"/>
                  </a:lnTo>
                  <a:cubicBezTo>
                    <a:pt x="4031854" y="41844"/>
                    <a:pt x="4323940" y="357951"/>
                    <a:pt x="4323940" y="742278"/>
                  </a:cubicBezTo>
                  <a:cubicBezTo>
                    <a:pt x="4323940" y="1126605"/>
                    <a:pt x="4031854" y="1442712"/>
                    <a:pt x="3657556" y="1480724"/>
                  </a:cubicBezTo>
                  <a:lnTo>
                    <a:pt x="3581663" y="1484556"/>
                  </a:lnTo>
                  <a:lnTo>
                    <a:pt x="3581663" y="1484556"/>
                  </a:lnTo>
                  <a:lnTo>
                    <a:pt x="3581662" y="1484556"/>
                  </a:lnTo>
                  <a:lnTo>
                    <a:pt x="742298" y="1484556"/>
                  </a:lnTo>
                  <a:lnTo>
                    <a:pt x="742278" y="1484557"/>
                  </a:lnTo>
                  <a:cubicBezTo>
                    <a:pt x="332329" y="1484557"/>
                    <a:pt x="0" y="1152228"/>
                    <a:pt x="0" y="742279"/>
                  </a:cubicBezTo>
                  <a:cubicBezTo>
                    <a:pt x="0" y="357952"/>
                    <a:pt x="292086" y="41845"/>
                    <a:pt x="666385" y="3833"/>
                  </a:cubicBezTo>
                  <a:lnTo>
                    <a:pt x="742276" y="1"/>
                  </a:lnTo>
                  <a:close/>
                </a:path>
              </a:pathLst>
            </a:custGeom>
            <a:gradFill>
              <a:gsLst>
                <a:gs pos="0">
                  <a:srgbClr val="CFD3D7"/>
                </a:gs>
                <a:gs pos="100000">
                  <a:srgbClr val="FFFFFF"/>
                </a:gs>
              </a:gsLst>
              <a:lin ang="16200000" scaled="0"/>
            </a:gradFill>
            <a:ln w="12700" cap="flat" cmpd="sng" algn="ctr">
              <a:noFill/>
              <a:prstDash val="solid"/>
              <a:miter lim="800000"/>
            </a:ln>
            <a:effectLst>
              <a:outerShdw blurRad="165100" dist="63500" dir="16200000" rotWithShape="0">
                <a:prstClr val="black">
                  <a:alpha val="20000"/>
                </a:prstClr>
              </a:outerShdw>
            </a:effectLst>
          </p:spPr>
          <p:txBody>
            <a:bodyPr wrap="square">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prstClr val="white"/>
                </a:solidFill>
                <a:effectLst/>
                <a:uLnTx/>
                <a:uFillTx/>
                <a:latin typeface="Century Gothic"/>
                <a:ea typeface="微软雅黑"/>
                <a:cs typeface="+mn-cs"/>
              </a:endParaRPr>
            </a:p>
          </p:txBody>
        </p:sp>
        <p:sp>
          <p:nvSpPr>
            <p:cNvPr id="77" name="任意多边形 58"/>
            <p:cNvSpPr>
              <a:spLocks noChangeAspect="1"/>
            </p:cNvSpPr>
            <p:nvPr/>
          </p:nvSpPr>
          <p:spPr>
            <a:xfrm>
              <a:off x="6772702" y="4115985"/>
              <a:ext cx="4323940" cy="1484557"/>
            </a:xfrm>
            <a:custGeom>
              <a:avLst/>
              <a:gdLst>
                <a:gd name="connsiteX0" fmla="*/ 742276 w 4323940"/>
                <a:gd name="connsiteY0" fmla="*/ 0 h 1484557"/>
                <a:gd name="connsiteX1" fmla="*/ 3581662 w 4323940"/>
                <a:gd name="connsiteY1" fmla="*/ 0 h 1484557"/>
                <a:gd name="connsiteX2" fmla="*/ 3581663 w 4323940"/>
                <a:gd name="connsiteY2" fmla="*/ 0 h 1484557"/>
                <a:gd name="connsiteX3" fmla="*/ 3581663 w 4323940"/>
                <a:gd name="connsiteY3" fmla="*/ 0 h 1484557"/>
                <a:gd name="connsiteX4" fmla="*/ 3657556 w 4323940"/>
                <a:gd name="connsiteY4" fmla="*/ 3832 h 1484557"/>
                <a:gd name="connsiteX5" fmla="*/ 4323940 w 4323940"/>
                <a:gd name="connsiteY5" fmla="*/ 742278 h 1484557"/>
                <a:gd name="connsiteX6" fmla="*/ 3657556 w 4323940"/>
                <a:gd name="connsiteY6" fmla="*/ 1480724 h 1484557"/>
                <a:gd name="connsiteX7" fmla="*/ 3581663 w 4323940"/>
                <a:gd name="connsiteY7" fmla="*/ 1484556 h 1484557"/>
                <a:gd name="connsiteX8" fmla="*/ 3581663 w 4323940"/>
                <a:gd name="connsiteY8" fmla="*/ 1484556 h 1484557"/>
                <a:gd name="connsiteX9" fmla="*/ 3581662 w 4323940"/>
                <a:gd name="connsiteY9" fmla="*/ 1484556 h 1484557"/>
                <a:gd name="connsiteX10" fmla="*/ 742298 w 4323940"/>
                <a:gd name="connsiteY10" fmla="*/ 1484556 h 1484557"/>
                <a:gd name="connsiteX11" fmla="*/ 742278 w 4323940"/>
                <a:gd name="connsiteY11" fmla="*/ 1484557 h 1484557"/>
                <a:gd name="connsiteX12" fmla="*/ 0 w 4323940"/>
                <a:gd name="connsiteY12" fmla="*/ 742279 h 1484557"/>
                <a:gd name="connsiteX13" fmla="*/ 666385 w 4323940"/>
                <a:gd name="connsiteY13" fmla="*/ 3833 h 1484557"/>
                <a:gd name="connsiteX14" fmla="*/ 742276 w 4323940"/>
                <a:gd name="connsiteY14" fmla="*/ 1 h 14845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323940" h="1484557">
                  <a:moveTo>
                    <a:pt x="742276" y="0"/>
                  </a:moveTo>
                  <a:lnTo>
                    <a:pt x="3581662" y="0"/>
                  </a:lnTo>
                  <a:lnTo>
                    <a:pt x="3581663" y="0"/>
                  </a:lnTo>
                  <a:lnTo>
                    <a:pt x="3581663" y="0"/>
                  </a:lnTo>
                  <a:lnTo>
                    <a:pt x="3657556" y="3832"/>
                  </a:lnTo>
                  <a:cubicBezTo>
                    <a:pt x="4031854" y="41844"/>
                    <a:pt x="4323940" y="357951"/>
                    <a:pt x="4323940" y="742278"/>
                  </a:cubicBezTo>
                  <a:cubicBezTo>
                    <a:pt x="4323940" y="1126605"/>
                    <a:pt x="4031854" y="1442712"/>
                    <a:pt x="3657556" y="1480724"/>
                  </a:cubicBezTo>
                  <a:lnTo>
                    <a:pt x="3581663" y="1484556"/>
                  </a:lnTo>
                  <a:lnTo>
                    <a:pt x="3581663" y="1484556"/>
                  </a:lnTo>
                  <a:lnTo>
                    <a:pt x="3581662" y="1484556"/>
                  </a:lnTo>
                  <a:lnTo>
                    <a:pt x="742298" y="1484556"/>
                  </a:lnTo>
                  <a:lnTo>
                    <a:pt x="742278" y="1484557"/>
                  </a:lnTo>
                  <a:cubicBezTo>
                    <a:pt x="332329" y="1484557"/>
                    <a:pt x="0" y="1152228"/>
                    <a:pt x="0" y="742279"/>
                  </a:cubicBezTo>
                  <a:cubicBezTo>
                    <a:pt x="0" y="357952"/>
                    <a:pt x="292086" y="41845"/>
                    <a:pt x="666385" y="3833"/>
                  </a:cubicBezTo>
                  <a:lnTo>
                    <a:pt x="742276" y="1"/>
                  </a:lnTo>
                  <a:close/>
                </a:path>
              </a:pathLst>
            </a:custGeom>
            <a:solidFill>
              <a:sysClr val="window" lastClr="FFFFFF">
                <a:lumMod val="95000"/>
              </a:sysClr>
            </a:solidFill>
            <a:ln w="12700" cap="flat" cmpd="sng" algn="ctr">
              <a:noFill/>
              <a:prstDash val="solid"/>
              <a:miter lim="800000"/>
            </a:ln>
            <a:effectLst>
              <a:outerShdw blurRad="152400" dist="63500" dir="8100000" algn="tl" rotWithShape="0">
                <a:prstClr val="black">
                  <a:alpha val="30000"/>
                </a:prstClr>
              </a:outerShdw>
            </a:effectLst>
            <a:scene3d>
              <a:camera prst="orthographicFront"/>
              <a:lightRig rig="threePt" dir="t"/>
            </a:scene3d>
            <a:sp3d prstMaterial="softEdge">
              <a:bevelT w="38100" h="6350"/>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a:ln>
                  <a:noFill/>
                </a:ln>
                <a:solidFill>
                  <a:srgbClr val="405665"/>
                </a:solidFill>
                <a:effectLst/>
                <a:uLnTx/>
                <a:uFillTx/>
                <a:latin typeface="DIN-BoldItalic" pitchFamily="50" charset="0"/>
                <a:ea typeface="微软雅黑"/>
                <a:cs typeface="+mn-cs"/>
              </a:endParaRPr>
            </a:p>
          </p:txBody>
        </p:sp>
        <p:sp>
          <p:nvSpPr>
            <p:cNvPr id="87" name="椭圆 86"/>
            <p:cNvSpPr>
              <a:spLocks noChangeAspect="1"/>
            </p:cNvSpPr>
            <p:nvPr/>
          </p:nvSpPr>
          <p:spPr>
            <a:xfrm>
              <a:off x="6996667" y="4318263"/>
              <a:ext cx="1080000" cy="1080000"/>
            </a:xfrm>
            <a:prstGeom prst="ellipse">
              <a:avLst/>
            </a:prstGeom>
            <a:solidFill>
              <a:srgbClr val="52BBE6"/>
            </a:solidFill>
            <a:ln w="120650" cap="flat" cmpd="sng" algn="ctr">
              <a:gradFill flip="none" rotWithShape="1">
                <a:gsLst>
                  <a:gs pos="0">
                    <a:sysClr val="window" lastClr="FFFFFF">
                      <a:lumMod val="78000"/>
                    </a:sysClr>
                  </a:gs>
                  <a:gs pos="100000">
                    <a:sysClr val="window" lastClr="FFFFFF">
                      <a:lumMod val="98000"/>
                    </a:sysClr>
                  </a:gs>
                </a:gsLst>
                <a:lin ang="5400000" scaled="1"/>
                <a:tileRect/>
              </a:gradFill>
              <a:prstDash val="solid"/>
              <a:miter lim="800000"/>
            </a:ln>
            <a:effectLst>
              <a:innerShdw blurRad="330200" dist="165100" dir="16200000">
                <a:prstClr val="black">
                  <a:alpha val="53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800" b="0" i="0" u="none" strike="noStrike" kern="0" cap="none" spc="0" normalizeH="0" baseline="0" noProof="0">
                <a:ln>
                  <a:noFill/>
                </a:ln>
                <a:solidFill>
                  <a:prstClr val="white"/>
                </a:solidFill>
                <a:effectLst>
                  <a:outerShdw blurRad="38100" dist="38100" dir="2700000" algn="tl">
                    <a:srgbClr val="000000">
                      <a:alpha val="43137"/>
                    </a:srgbClr>
                  </a:outerShdw>
                </a:effectLst>
                <a:uLnTx/>
                <a:uFillTx/>
                <a:latin typeface="DIN-BoldItalic" pitchFamily="50" charset="0"/>
                <a:ea typeface="微软雅黑"/>
                <a:cs typeface="+mn-cs"/>
              </a:endParaRPr>
            </a:p>
          </p:txBody>
        </p:sp>
        <p:sp>
          <p:nvSpPr>
            <p:cNvPr id="92" name="Freeform 251"/>
            <p:cNvSpPr>
              <a:spLocks noEditPoints="1"/>
            </p:cNvSpPr>
            <p:nvPr/>
          </p:nvSpPr>
          <p:spPr bwMode="auto">
            <a:xfrm>
              <a:off x="7368807" y="4698796"/>
              <a:ext cx="335720" cy="318934"/>
            </a:xfrm>
            <a:custGeom>
              <a:avLst/>
              <a:gdLst>
                <a:gd name="T0" fmla="*/ 51 w 51"/>
                <a:gd name="T1" fmla="*/ 10 h 48"/>
                <a:gd name="T2" fmla="*/ 51 w 51"/>
                <a:gd name="T3" fmla="*/ 14 h 48"/>
                <a:gd name="T4" fmla="*/ 48 w 51"/>
                <a:gd name="T5" fmla="*/ 14 h 48"/>
                <a:gd name="T6" fmla="*/ 46 w 51"/>
                <a:gd name="T7" fmla="*/ 15 h 48"/>
                <a:gd name="T8" fmla="*/ 5 w 51"/>
                <a:gd name="T9" fmla="*/ 15 h 48"/>
                <a:gd name="T10" fmla="*/ 3 w 51"/>
                <a:gd name="T11" fmla="*/ 14 h 48"/>
                <a:gd name="T12" fmla="*/ 0 w 51"/>
                <a:gd name="T13" fmla="*/ 14 h 48"/>
                <a:gd name="T14" fmla="*/ 0 w 51"/>
                <a:gd name="T15" fmla="*/ 10 h 48"/>
                <a:gd name="T16" fmla="*/ 26 w 51"/>
                <a:gd name="T17" fmla="*/ 0 h 48"/>
                <a:gd name="T18" fmla="*/ 51 w 51"/>
                <a:gd name="T19" fmla="*/ 10 h 48"/>
                <a:gd name="T20" fmla="*/ 51 w 51"/>
                <a:gd name="T21" fmla="*/ 44 h 48"/>
                <a:gd name="T22" fmla="*/ 51 w 51"/>
                <a:gd name="T23" fmla="*/ 48 h 48"/>
                <a:gd name="T24" fmla="*/ 0 w 51"/>
                <a:gd name="T25" fmla="*/ 48 h 48"/>
                <a:gd name="T26" fmla="*/ 0 w 51"/>
                <a:gd name="T27" fmla="*/ 44 h 48"/>
                <a:gd name="T28" fmla="*/ 2 w 51"/>
                <a:gd name="T29" fmla="*/ 43 h 48"/>
                <a:gd name="T30" fmla="*/ 50 w 51"/>
                <a:gd name="T31" fmla="*/ 43 h 48"/>
                <a:gd name="T32" fmla="*/ 51 w 51"/>
                <a:gd name="T33" fmla="*/ 44 h 48"/>
                <a:gd name="T34" fmla="*/ 14 w 51"/>
                <a:gd name="T35" fmla="*/ 17 h 48"/>
                <a:gd name="T36" fmla="*/ 14 w 51"/>
                <a:gd name="T37" fmla="*/ 38 h 48"/>
                <a:gd name="T38" fmla="*/ 17 w 51"/>
                <a:gd name="T39" fmla="*/ 38 h 48"/>
                <a:gd name="T40" fmla="*/ 17 w 51"/>
                <a:gd name="T41" fmla="*/ 17 h 48"/>
                <a:gd name="T42" fmla="*/ 24 w 51"/>
                <a:gd name="T43" fmla="*/ 17 h 48"/>
                <a:gd name="T44" fmla="*/ 24 w 51"/>
                <a:gd name="T45" fmla="*/ 38 h 48"/>
                <a:gd name="T46" fmla="*/ 27 w 51"/>
                <a:gd name="T47" fmla="*/ 38 h 48"/>
                <a:gd name="T48" fmla="*/ 27 w 51"/>
                <a:gd name="T49" fmla="*/ 17 h 48"/>
                <a:gd name="T50" fmla="*/ 34 w 51"/>
                <a:gd name="T51" fmla="*/ 17 h 48"/>
                <a:gd name="T52" fmla="*/ 34 w 51"/>
                <a:gd name="T53" fmla="*/ 38 h 48"/>
                <a:gd name="T54" fmla="*/ 38 w 51"/>
                <a:gd name="T55" fmla="*/ 38 h 48"/>
                <a:gd name="T56" fmla="*/ 38 w 51"/>
                <a:gd name="T57" fmla="*/ 17 h 48"/>
                <a:gd name="T58" fmla="*/ 45 w 51"/>
                <a:gd name="T59" fmla="*/ 17 h 48"/>
                <a:gd name="T60" fmla="*/ 45 w 51"/>
                <a:gd name="T61" fmla="*/ 38 h 48"/>
                <a:gd name="T62" fmla="*/ 46 w 51"/>
                <a:gd name="T63" fmla="*/ 38 h 48"/>
                <a:gd name="T64" fmla="*/ 48 w 51"/>
                <a:gd name="T65" fmla="*/ 39 h 48"/>
                <a:gd name="T66" fmla="*/ 48 w 51"/>
                <a:gd name="T67" fmla="*/ 41 h 48"/>
                <a:gd name="T68" fmla="*/ 3 w 51"/>
                <a:gd name="T69" fmla="*/ 41 h 48"/>
                <a:gd name="T70" fmla="*/ 3 w 51"/>
                <a:gd name="T71" fmla="*/ 39 h 48"/>
                <a:gd name="T72" fmla="*/ 5 w 51"/>
                <a:gd name="T73" fmla="*/ 38 h 48"/>
                <a:gd name="T74" fmla="*/ 7 w 51"/>
                <a:gd name="T75" fmla="*/ 38 h 48"/>
                <a:gd name="T76" fmla="*/ 7 w 51"/>
                <a:gd name="T77" fmla="*/ 17 h 48"/>
                <a:gd name="T78" fmla="*/ 14 w 51"/>
                <a:gd name="T79" fmla="*/ 17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51" h="48">
                  <a:moveTo>
                    <a:pt x="51" y="10"/>
                  </a:moveTo>
                  <a:cubicBezTo>
                    <a:pt x="51" y="14"/>
                    <a:pt x="51" y="14"/>
                    <a:pt x="51" y="14"/>
                  </a:cubicBezTo>
                  <a:cubicBezTo>
                    <a:pt x="48" y="14"/>
                    <a:pt x="48" y="14"/>
                    <a:pt x="48" y="14"/>
                  </a:cubicBezTo>
                  <a:cubicBezTo>
                    <a:pt x="48" y="15"/>
                    <a:pt x="47" y="15"/>
                    <a:pt x="46" y="15"/>
                  </a:cubicBezTo>
                  <a:cubicBezTo>
                    <a:pt x="5" y="15"/>
                    <a:pt x="5" y="15"/>
                    <a:pt x="5" y="15"/>
                  </a:cubicBezTo>
                  <a:cubicBezTo>
                    <a:pt x="4" y="15"/>
                    <a:pt x="3" y="15"/>
                    <a:pt x="3" y="14"/>
                  </a:cubicBezTo>
                  <a:cubicBezTo>
                    <a:pt x="0" y="14"/>
                    <a:pt x="0" y="14"/>
                    <a:pt x="0" y="14"/>
                  </a:cubicBezTo>
                  <a:cubicBezTo>
                    <a:pt x="0" y="10"/>
                    <a:pt x="0" y="10"/>
                    <a:pt x="0" y="10"/>
                  </a:cubicBezTo>
                  <a:cubicBezTo>
                    <a:pt x="26" y="0"/>
                    <a:pt x="26" y="0"/>
                    <a:pt x="26" y="0"/>
                  </a:cubicBezTo>
                  <a:lnTo>
                    <a:pt x="51" y="10"/>
                  </a:lnTo>
                  <a:close/>
                  <a:moveTo>
                    <a:pt x="51" y="44"/>
                  </a:moveTo>
                  <a:cubicBezTo>
                    <a:pt x="51" y="48"/>
                    <a:pt x="51" y="48"/>
                    <a:pt x="51" y="48"/>
                  </a:cubicBezTo>
                  <a:cubicBezTo>
                    <a:pt x="0" y="48"/>
                    <a:pt x="0" y="48"/>
                    <a:pt x="0" y="48"/>
                  </a:cubicBezTo>
                  <a:cubicBezTo>
                    <a:pt x="0" y="44"/>
                    <a:pt x="0" y="44"/>
                    <a:pt x="0" y="44"/>
                  </a:cubicBezTo>
                  <a:cubicBezTo>
                    <a:pt x="0" y="43"/>
                    <a:pt x="1" y="43"/>
                    <a:pt x="2" y="43"/>
                  </a:cubicBezTo>
                  <a:cubicBezTo>
                    <a:pt x="50" y="43"/>
                    <a:pt x="50" y="43"/>
                    <a:pt x="50" y="43"/>
                  </a:cubicBezTo>
                  <a:cubicBezTo>
                    <a:pt x="51" y="43"/>
                    <a:pt x="51" y="43"/>
                    <a:pt x="51" y="44"/>
                  </a:cubicBezTo>
                  <a:close/>
                  <a:moveTo>
                    <a:pt x="14" y="17"/>
                  </a:moveTo>
                  <a:cubicBezTo>
                    <a:pt x="14" y="38"/>
                    <a:pt x="14" y="38"/>
                    <a:pt x="14" y="38"/>
                  </a:cubicBezTo>
                  <a:cubicBezTo>
                    <a:pt x="17" y="38"/>
                    <a:pt x="17" y="38"/>
                    <a:pt x="17" y="38"/>
                  </a:cubicBezTo>
                  <a:cubicBezTo>
                    <a:pt x="17" y="17"/>
                    <a:pt x="17" y="17"/>
                    <a:pt x="17" y="17"/>
                  </a:cubicBezTo>
                  <a:cubicBezTo>
                    <a:pt x="24" y="17"/>
                    <a:pt x="24" y="17"/>
                    <a:pt x="24" y="17"/>
                  </a:cubicBezTo>
                  <a:cubicBezTo>
                    <a:pt x="24" y="38"/>
                    <a:pt x="24" y="38"/>
                    <a:pt x="24" y="38"/>
                  </a:cubicBezTo>
                  <a:cubicBezTo>
                    <a:pt x="27" y="38"/>
                    <a:pt x="27" y="38"/>
                    <a:pt x="27" y="38"/>
                  </a:cubicBezTo>
                  <a:cubicBezTo>
                    <a:pt x="27" y="17"/>
                    <a:pt x="27" y="17"/>
                    <a:pt x="27" y="17"/>
                  </a:cubicBezTo>
                  <a:cubicBezTo>
                    <a:pt x="34" y="17"/>
                    <a:pt x="34" y="17"/>
                    <a:pt x="34" y="17"/>
                  </a:cubicBezTo>
                  <a:cubicBezTo>
                    <a:pt x="34" y="38"/>
                    <a:pt x="34" y="38"/>
                    <a:pt x="34" y="38"/>
                  </a:cubicBezTo>
                  <a:cubicBezTo>
                    <a:pt x="38" y="38"/>
                    <a:pt x="38" y="38"/>
                    <a:pt x="38" y="38"/>
                  </a:cubicBezTo>
                  <a:cubicBezTo>
                    <a:pt x="38" y="17"/>
                    <a:pt x="38" y="17"/>
                    <a:pt x="38" y="17"/>
                  </a:cubicBezTo>
                  <a:cubicBezTo>
                    <a:pt x="45" y="17"/>
                    <a:pt x="45" y="17"/>
                    <a:pt x="45" y="17"/>
                  </a:cubicBezTo>
                  <a:cubicBezTo>
                    <a:pt x="45" y="38"/>
                    <a:pt x="45" y="38"/>
                    <a:pt x="45" y="38"/>
                  </a:cubicBezTo>
                  <a:cubicBezTo>
                    <a:pt x="46" y="38"/>
                    <a:pt x="46" y="38"/>
                    <a:pt x="46" y="38"/>
                  </a:cubicBezTo>
                  <a:cubicBezTo>
                    <a:pt x="47" y="38"/>
                    <a:pt x="48" y="38"/>
                    <a:pt x="48" y="39"/>
                  </a:cubicBezTo>
                  <a:cubicBezTo>
                    <a:pt x="48" y="41"/>
                    <a:pt x="48" y="41"/>
                    <a:pt x="48" y="41"/>
                  </a:cubicBezTo>
                  <a:cubicBezTo>
                    <a:pt x="3" y="41"/>
                    <a:pt x="3" y="41"/>
                    <a:pt x="3" y="41"/>
                  </a:cubicBezTo>
                  <a:cubicBezTo>
                    <a:pt x="3" y="39"/>
                    <a:pt x="3" y="39"/>
                    <a:pt x="3" y="39"/>
                  </a:cubicBezTo>
                  <a:cubicBezTo>
                    <a:pt x="3" y="38"/>
                    <a:pt x="4" y="38"/>
                    <a:pt x="5" y="38"/>
                  </a:cubicBezTo>
                  <a:cubicBezTo>
                    <a:pt x="7" y="38"/>
                    <a:pt x="7" y="38"/>
                    <a:pt x="7" y="38"/>
                  </a:cubicBezTo>
                  <a:cubicBezTo>
                    <a:pt x="7" y="17"/>
                    <a:pt x="7" y="17"/>
                    <a:pt x="7" y="17"/>
                  </a:cubicBezTo>
                  <a:lnTo>
                    <a:pt x="14" y="17"/>
                  </a:lnTo>
                  <a:close/>
                </a:path>
              </a:pathLst>
            </a:custGeom>
            <a:solidFill>
              <a:sysClr val="window" lastClr="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prstClr val="black"/>
                </a:solidFill>
                <a:effectLst/>
                <a:uLnTx/>
                <a:uFillTx/>
                <a:latin typeface="Century Gothic"/>
                <a:ea typeface="微软雅黑"/>
              </a:endParaRPr>
            </a:p>
          </p:txBody>
        </p:sp>
        <p:grpSp>
          <p:nvGrpSpPr>
            <p:cNvPr id="104" name="组合 103"/>
            <p:cNvGrpSpPr/>
            <p:nvPr/>
          </p:nvGrpSpPr>
          <p:grpSpPr>
            <a:xfrm>
              <a:off x="8203793" y="4369439"/>
              <a:ext cx="2557056" cy="959869"/>
              <a:chOff x="1411108" y="1703346"/>
              <a:chExt cx="2557056" cy="959869"/>
            </a:xfrm>
          </p:grpSpPr>
          <p:sp>
            <p:nvSpPr>
              <p:cNvPr id="105" name="文本框 104"/>
              <p:cNvSpPr txBox="1"/>
              <p:nvPr/>
            </p:nvSpPr>
            <p:spPr>
              <a:xfrm>
                <a:off x="1411108" y="1703346"/>
                <a:ext cx="2557056" cy="361935"/>
              </a:xfrm>
              <a:prstGeom prst="rect">
                <a:avLst/>
              </a:prstGeom>
              <a:noFill/>
            </p:spPr>
            <p:txBody>
              <a:bodyPr wrap="square" rtlCol="0">
                <a:spAutoFit/>
              </a:bodyPr>
              <a:lstStyle/>
              <a:p>
                <a:r>
                  <a:rPr lang="zh-CN" altLang="en-US" sz="1600" dirty="0">
                    <a:solidFill>
                      <a:prstClr val="black">
                        <a:lumMod val="65000"/>
                        <a:lumOff val="35000"/>
                      </a:prstClr>
                    </a:solidFill>
                    <a:latin typeface="微软雅黑"/>
                    <a:ea typeface="微软雅黑"/>
                  </a:rPr>
                  <a:t>在此添加标题</a:t>
                </a:r>
              </a:p>
            </p:txBody>
          </p:sp>
          <p:sp>
            <p:nvSpPr>
              <p:cNvPr id="106" name="文本框 105"/>
              <p:cNvSpPr txBox="1"/>
              <p:nvPr/>
            </p:nvSpPr>
            <p:spPr>
              <a:xfrm>
                <a:off x="1411108" y="1955329"/>
                <a:ext cx="2435179" cy="707886"/>
              </a:xfrm>
              <a:prstGeom prst="rect">
                <a:avLst/>
              </a:prstGeom>
              <a:noFill/>
            </p:spPr>
            <p:txBody>
              <a:bodyPr wrap="square" rtlCol="0" anchor="ctr">
                <a:spAutoFit/>
              </a:bodyPr>
              <a:lstStyle/>
              <a:p>
                <a:r>
                  <a:rPr lang="en-US" altLang="zh-CN" sz="1000" dirty="0">
                    <a:solidFill>
                      <a:prstClr val="white">
                        <a:lumMod val="65000"/>
                      </a:prstClr>
                    </a:solidFill>
                    <a:latin typeface="Century Gothic"/>
                    <a:ea typeface="Roboto" panose="02000000000000000000" pitchFamily="2" charset="0"/>
                  </a:rPr>
                  <a:t>If you are going to use a passage of </a:t>
                </a:r>
                <a:r>
                  <a:rPr lang="en-US" altLang="zh-CN" sz="1000" dirty="0" err="1">
                    <a:solidFill>
                      <a:prstClr val="white">
                        <a:lumMod val="65000"/>
                      </a:prstClr>
                    </a:solidFill>
                    <a:latin typeface="Century Gothic"/>
                    <a:ea typeface="Roboto" panose="02000000000000000000" pitchFamily="2" charset="0"/>
                  </a:rPr>
                  <a:t>Lorem</a:t>
                </a:r>
                <a:r>
                  <a:rPr lang="en-US" altLang="zh-CN" sz="1000" dirty="0">
                    <a:solidFill>
                      <a:prstClr val="white">
                        <a:lumMod val="65000"/>
                      </a:prstClr>
                    </a:solidFill>
                    <a:latin typeface="Century Gothic"/>
                    <a:ea typeface="Roboto" panose="02000000000000000000" pitchFamily="2" charset="0"/>
                  </a:rPr>
                  <a:t> </a:t>
                </a:r>
                <a:r>
                  <a:rPr lang="en-US" altLang="zh-CN" sz="1000" dirty="0" err="1">
                    <a:solidFill>
                      <a:prstClr val="white">
                        <a:lumMod val="65000"/>
                      </a:prstClr>
                    </a:solidFill>
                    <a:latin typeface="Century Gothic"/>
                    <a:ea typeface="Roboto" panose="02000000000000000000" pitchFamily="2" charset="0"/>
                  </a:rPr>
                  <a:t>Ipsum</a:t>
                </a:r>
                <a:r>
                  <a:rPr lang="en-US" altLang="zh-CN" sz="1000" dirty="0">
                    <a:solidFill>
                      <a:prstClr val="white">
                        <a:lumMod val="65000"/>
                      </a:prstClr>
                    </a:solidFill>
                    <a:latin typeface="Century Gothic"/>
                    <a:ea typeface="Roboto" panose="02000000000000000000" pitchFamily="2" charset="0"/>
                  </a:rPr>
                  <a:t>, you need to be sure there isn't anything embarrassing hidden in the middle of </a:t>
                </a:r>
                <a:r>
                  <a:rPr lang="en-US" altLang="zh-CN" sz="1000" dirty="0" err="1">
                    <a:solidFill>
                      <a:prstClr val="white">
                        <a:lumMod val="65000"/>
                      </a:prstClr>
                    </a:solidFill>
                    <a:latin typeface="Century Gothic"/>
                    <a:ea typeface="Roboto" panose="02000000000000000000" pitchFamily="2" charset="0"/>
                  </a:rPr>
                  <a:t>tex</a:t>
                </a:r>
                <a:r>
                  <a:rPr lang="id-ID" altLang="zh-CN" sz="1000" dirty="0">
                    <a:solidFill>
                      <a:prstClr val="white">
                        <a:lumMod val="65000"/>
                      </a:prstClr>
                    </a:solidFill>
                    <a:latin typeface="Century Gothic"/>
                    <a:ea typeface="Roboto" panose="02000000000000000000" pitchFamily="2" charset="0"/>
                  </a:rPr>
                  <a:t>t.</a:t>
                </a:r>
                <a:endParaRPr lang="id-ID" altLang="zh-CN" sz="1000" dirty="0">
                  <a:solidFill>
                    <a:prstClr val="white">
                      <a:lumMod val="65000"/>
                    </a:prstClr>
                  </a:solidFill>
                  <a:latin typeface="Century Gothic"/>
                  <a:ea typeface="微软雅黑"/>
                </a:endParaRPr>
              </a:p>
            </p:txBody>
          </p:sp>
        </p:grpSp>
      </p:grpSp>
      <p:sp>
        <p:nvSpPr>
          <p:cNvPr id="7" name="e7d195523061f1c0" descr="e7d195523061f1c0dc554706afe4c72a60a25314cbaece805811E654B44695D34D35691164BB3D154CCFD5D798F6FEAD99EAA8F1ADC3D4AFA5BC9ED0BB3A4B45073A038AC38E89AB54D31AA59602B9F1AF515D2DA0EBB7AB45FA3A5B4B65729FCD61772C0E8112D71FCFA6F69E6E615643061221A7D4C3A336328987F7DF8577A0567C5A47397019" hidden="1">
            <a:extLst>
              <a:ext uri="{FF2B5EF4-FFF2-40B4-BE49-F238E27FC236}">
                <a16:creationId xmlns:a16="http://schemas.microsoft.com/office/drawing/2014/main" xmlns="" id="{9AC2CD57-1445-4D5A-81AA-E71AF55FEB69}"/>
              </a:ext>
            </a:extLst>
          </p:cNvPr>
          <p:cNvSpPr txBox="1"/>
          <p:nvPr/>
        </p:nvSpPr>
        <p:spPr>
          <a:xfrm>
            <a:off x="-355600" y="1803400"/>
            <a:ext cx="262251" cy="1016000"/>
          </a:xfrm>
          <a:prstGeom prst="rect">
            <a:avLst/>
          </a:prstGeom>
          <a:noFill/>
        </p:spPr>
        <p:txBody>
          <a:bodyPr vert="wordArtVert" rtlCol="0">
            <a:spAutoFit/>
          </a:bodyPr>
          <a:lstStyle/>
          <a:p>
            <a:r>
              <a:rPr lang="en-US" altLang="zh-CN" sz="100"/>
              <a:t>e7d195523061f1c0dc554706afe4c72a60a25314cbaece805811E654B44695D34D35691164BB3D154CCFD5D798F6FEAD99EAA8F1ADC3D4AFA5BC9ED0BB3A4B45073A038AC38E89AB54D31AA59602B9F1AF515D2DA0EBB7AB45FA3A5B4B65729FCD61772C0E8112D71FCFA6F69E6E615643061221A7D4C3A336328987F7DF8577A0567C5A47397019</a:t>
            </a:r>
            <a:endParaRPr lang="zh-CN" altLang="en-US" sz="100"/>
          </a:p>
        </p:txBody>
      </p:sp>
    </p:spTree>
    <p:extLst>
      <p:ext uri="{BB962C8B-B14F-4D97-AF65-F5344CB8AC3E}">
        <p14:creationId xmlns:p14="http://schemas.microsoft.com/office/powerpoint/2010/main" val="160414243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0" presetClass="entr" presetSubtype="0" decel="10000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strVal val="#ppt_w+.3"/>
                                          </p:val>
                                        </p:tav>
                                        <p:tav tm="100000">
                                          <p:val>
                                            <p:strVal val="#ppt_w"/>
                                          </p:val>
                                        </p:tav>
                                      </p:tavLst>
                                    </p:anim>
                                    <p:anim calcmode="lin" valueType="num">
                                      <p:cBhvr>
                                        <p:cTn id="8" dur="1000" fill="hold"/>
                                        <p:tgtEl>
                                          <p:spTgt spid="2"/>
                                        </p:tgtEl>
                                        <p:attrNameLst>
                                          <p:attrName>ppt_h</p:attrName>
                                        </p:attrNameLst>
                                      </p:cBhvr>
                                      <p:tavLst>
                                        <p:tav tm="0">
                                          <p:val>
                                            <p:strVal val="#ppt_h"/>
                                          </p:val>
                                        </p:tav>
                                        <p:tav tm="100000">
                                          <p:val>
                                            <p:strVal val="#ppt_h"/>
                                          </p:val>
                                        </p:tav>
                                      </p:tavLst>
                                    </p:anim>
                                    <p:animEffect transition="in" filter="fade">
                                      <p:cBhvr>
                                        <p:cTn id="9" dur="1000"/>
                                        <p:tgtEl>
                                          <p:spTgt spid="2"/>
                                        </p:tgtEl>
                                      </p:cBhvr>
                                    </p:animEffect>
                                  </p:childTnLst>
                                </p:cTn>
                              </p:par>
                              <p:par>
                                <p:cTn id="10" presetID="50" presetClass="entr" presetSubtype="0" decel="100000" fill="hold" nodeType="withEffect">
                                  <p:stCondLst>
                                    <p:cond delay="100"/>
                                  </p:stCondLst>
                                  <p:childTnLst>
                                    <p:set>
                                      <p:cBhvr>
                                        <p:cTn id="11" dur="1" fill="hold">
                                          <p:stCondLst>
                                            <p:cond delay="0"/>
                                          </p:stCondLst>
                                        </p:cTn>
                                        <p:tgtEl>
                                          <p:spTgt spid="4"/>
                                        </p:tgtEl>
                                        <p:attrNameLst>
                                          <p:attrName>style.visibility</p:attrName>
                                        </p:attrNameLst>
                                      </p:cBhvr>
                                      <p:to>
                                        <p:strVal val="visible"/>
                                      </p:to>
                                    </p:set>
                                    <p:anim calcmode="lin" valueType="num">
                                      <p:cBhvr>
                                        <p:cTn id="12" dur="1000" fill="hold"/>
                                        <p:tgtEl>
                                          <p:spTgt spid="4"/>
                                        </p:tgtEl>
                                        <p:attrNameLst>
                                          <p:attrName>ppt_w</p:attrName>
                                        </p:attrNameLst>
                                      </p:cBhvr>
                                      <p:tavLst>
                                        <p:tav tm="0">
                                          <p:val>
                                            <p:strVal val="#ppt_w+.3"/>
                                          </p:val>
                                        </p:tav>
                                        <p:tav tm="100000">
                                          <p:val>
                                            <p:strVal val="#ppt_w"/>
                                          </p:val>
                                        </p:tav>
                                      </p:tavLst>
                                    </p:anim>
                                    <p:anim calcmode="lin" valueType="num">
                                      <p:cBhvr>
                                        <p:cTn id="13" dur="1000" fill="hold"/>
                                        <p:tgtEl>
                                          <p:spTgt spid="4"/>
                                        </p:tgtEl>
                                        <p:attrNameLst>
                                          <p:attrName>ppt_h</p:attrName>
                                        </p:attrNameLst>
                                      </p:cBhvr>
                                      <p:tavLst>
                                        <p:tav tm="0">
                                          <p:val>
                                            <p:strVal val="#ppt_h"/>
                                          </p:val>
                                        </p:tav>
                                        <p:tav tm="100000">
                                          <p:val>
                                            <p:strVal val="#ppt_h"/>
                                          </p:val>
                                        </p:tav>
                                      </p:tavLst>
                                    </p:anim>
                                    <p:animEffect transition="in" filter="fade">
                                      <p:cBhvr>
                                        <p:cTn id="14" dur="1000"/>
                                        <p:tgtEl>
                                          <p:spTgt spid="4"/>
                                        </p:tgtEl>
                                      </p:cBhvr>
                                    </p:animEffect>
                                  </p:childTnLst>
                                </p:cTn>
                              </p:par>
                              <p:par>
                                <p:cTn id="15" presetID="50" presetClass="entr" presetSubtype="0" decel="100000" fill="hold" nodeType="withEffect">
                                  <p:stCondLst>
                                    <p:cond delay="200"/>
                                  </p:stCondLst>
                                  <p:childTnLst>
                                    <p:set>
                                      <p:cBhvr>
                                        <p:cTn id="16" dur="1" fill="hold">
                                          <p:stCondLst>
                                            <p:cond delay="0"/>
                                          </p:stCondLst>
                                        </p:cTn>
                                        <p:tgtEl>
                                          <p:spTgt spid="6"/>
                                        </p:tgtEl>
                                        <p:attrNameLst>
                                          <p:attrName>style.visibility</p:attrName>
                                        </p:attrNameLst>
                                      </p:cBhvr>
                                      <p:to>
                                        <p:strVal val="visible"/>
                                      </p:to>
                                    </p:set>
                                    <p:anim calcmode="lin" valueType="num">
                                      <p:cBhvr>
                                        <p:cTn id="17" dur="1000" fill="hold"/>
                                        <p:tgtEl>
                                          <p:spTgt spid="6"/>
                                        </p:tgtEl>
                                        <p:attrNameLst>
                                          <p:attrName>ppt_w</p:attrName>
                                        </p:attrNameLst>
                                      </p:cBhvr>
                                      <p:tavLst>
                                        <p:tav tm="0">
                                          <p:val>
                                            <p:strVal val="#ppt_w+.3"/>
                                          </p:val>
                                        </p:tav>
                                        <p:tav tm="100000">
                                          <p:val>
                                            <p:strVal val="#ppt_w"/>
                                          </p:val>
                                        </p:tav>
                                      </p:tavLst>
                                    </p:anim>
                                    <p:anim calcmode="lin" valueType="num">
                                      <p:cBhvr>
                                        <p:cTn id="18" dur="1000" fill="hold"/>
                                        <p:tgtEl>
                                          <p:spTgt spid="6"/>
                                        </p:tgtEl>
                                        <p:attrNameLst>
                                          <p:attrName>ppt_h</p:attrName>
                                        </p:attrNameLst>
                                      </p:cBhvr>
                                      <p:tavLst>
                                        <p:tav tm="0">
                                          <p:val>
                                            <p:strVal val="#ppt_h"/>
                                          </p:val>
                                        </p:tav>
                                        <p:tav tm="100000">
                                          <p:val>
                                            <p:strVal val="#ppt_h"/>
                                          </p:val>
                                        </p:tav>
                                      </p:tavLst>
                                    </p:anim>
                                    <p:animEffect transition="in" filter="fade">
                                      <p:cBhvr>
                                        <p:cTn id="19" dur="1000"/>
                                        <p:tgtEl>
                                          <p:spTgt spid="6"/>
                                        </p:tgtEl>
                                      </p:cBhvr>
                                    </p:animEffect>
                                  </p:childTnLst>
                                </p:cTn>
                              </p:par>
                              <p:par>
                                <p:cTn id="20" presetID="50" presetClass="entr" presetSubtype="0" decel="100000" fill="hold" nodeType="withEffect">
                                  <p:stCondLst>
                                    <p:cond delay="300"/>
                                  </p:stCondLst>
                                  <p:childTnLst>
                                    <p:set>
                                      <p:cBhvr>
                                        <p:cTn id="21" dur="1" fill="hold">
                                          <p:stCondLst>
                                            <p:cond delay="0"/>
                                          </p:stCondLst>
                                        </p:cTn>
                                        <p:tgtEl>
                                          <p:spTgt spid="5"/>
                                        </p:tgtEl>
                                        <p:attrNameLst>
                                          <p:attrName>style.visibility</p:attrName>
                                        </p:attrNameLst>
                                      </p:cBhvr>
                                      <p:to>
                                        <p:strVal val="visible"/>
                                      </p:to>
                                    </p:set>
                                    <p:anim calcmode="lin" valueType="num">
                                      <p:cBhvr>
                                        <p:cTn id="22" dur="1000" fill="hold"/>
                                        <p:tgtEl>
                                          <p:spTgt spid="5"/>
                                        </p:tgtEl>
                                        <p:attrNameLst>
                                          <p:attrName>ppt_w</p:attrName>
                                        </p:attrNameLst>
                                      </p:cBhvr>
                                      <p:tavLst>
                                        <p:tav tm="0">
                                          <p:val>
                                            <p:strVal val="#ppt_w+.3"/>
                                          </p:val>
                                        </p:tav>
                                        <p:tav tm="100000">
                                          <p:val>
                                            <p:strVal val="#ppt_w"/>
                                          </p:val>
                                        </p:tav>
                                      </p:tavLst>
                                    </p:anim>
                                    <p:anim calcmode="lin" valueType="num">
                                      <p:cBhvr>
                                        <p:cTn id="23" dur="1000" fill="hold"/>
                                        <p:tgtEl>
                                          <p:spTgt spid="5"/>
                                        </p:tgtEl>
                                        <p:attrNameLst>
                                          <p:attrName>ppt_h</p:attrName>
                                        </p:attrNameLst>
                                      </p:cBhvr>
                                      <p:tavLst>
                                        <p:tav tm="0">
                                          <p:val>
                                            <p:strVal val="#ppt_h"/>
                                          </p:val>
                                        </p:tav>
                                        <p:tav tm="100000">
                                          <p:val>
                                            <p:strVal val="#ppt_h"/>
                                          </p:val>
                                        </p:tav>
                                      </p:tavLst>
                                    </p:anim>
                                    <p:animEffect transition="in" filter="fade">
                                      <p:cBhvr>
                                        <p:cTn id="24"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descr="e7d195523061f1c0dc554706afe4c72a60a25314cbaece805811E654B44695D34D35691164BB3D154CCFD5D798F6FEAD99EAA8F1ADC3D4AFA5BC9ED0BB3A4B45073A038AC38E89AB54D31AA59602B9F1AF515D2DA0EBB7AB45FA3A5B4B65729FCD61772C0E8112D71FCFA6F69E6E615643061221A7D4C3A336328987F7DF8577A0567C5A47397019"/>
          <p:cNvGrpSpPr/>
          <p:nvPr/>
        </p:nvGrpSpPr>
        <p:grpSpPr>
          <a:xfrm rot="10800000">
            <a:off x="-25037" y="0"/>
            <a:ext cx="12247825" cy="2207971"/>
            <a:chOff x="-19802475" y="-2760662"/>
            <a:chExt cx="51796951" cy="9337676"/>
          </a:xfrm>
        </p:grpSpPr>
        <p:sp>
          <p:nvSpPr>
            <p:cNvPr id="5" name="Freeform 50"/>
            <p:cNvSpPr>
              <a:spLocks/>
            </p:cNvSpPr>
            <p:nvPr/>
          </p:nvSpPr>
          <p:spPr bwMode="auto">
            <a:xfrm>
              <a:off x="15979775" y="-2760662"/>
              <a:ext cx="16014700" cy="8397875"/>
            </a:xfrm>
            <a:custGeom>
              <a:avLst/>
              <a:gdLst>
                <a:gd name="T0" fmla="*/ 0 w 5371"/>
                <a:gd name="T1" fmla="*/ 2116 h 2816"/>
                <a:gd name="T2" fmla="*/ 5371 w 5371"/>
                <a:gd name="T3" fmla="*/ 1649 h 2816"/>
                <a:gd name="T4" fmla="*/ 5371 w 5371"/>
                <a:gd name="T5" fmla="*/ 2816 h 2816"/>
                <a:gd name="T6" fmla="*/ 583 w 5371"/>
                <a:gd name="T7" fmla="*/ 2434 h 2816"/>
                <a:gd name="T8" fmla="*/ 0 w 5371"/>
                <a:gd name="T9" fmla="*/ 2116 h 2816"/>
              </a:gdLst>
              <a:ahLst/>
              <a:cxnLst>
                <a:cxn ang="0">
                  <a:pos x="T0" y="T1"/>
                </a:cxn>
                <a:cxn ang="0">
                  <a:pos x="T2" y="T3"/>
                </a:cxn>
                <a:cxn ang="0">
                  <a:pos x="T4" y="T5"/>
                </a:cxn>
                <a:cxn ang="0">
                  <a:pos x="T6" y="T7"/>
                </a:cxn>
                <a:cxn ang="0">
                  <a:pos x="T8" y="T9"/>
                </a:cxn>
              </a:cxnLst>
              <a:rect l="0" t="0" r="r" b="b"/>
              <a:pathLst>
                <a:path w="5371" h="2816">
                  <a:moveTo>
                    <a:pt x="0" y="2116"/>
                  </a:moveTo>
                  <a:cubicBezTo>
                    <a:pt x="0" y="2116"/>
                    <a:pt x="2088" y="0"/>
                    <a:pt x="5371" y="1649"/>
                  </a:cubicBezTo>
                  <a:cubicBezTo>
                    <a:pt x="5371" y="2816"/>
                    <a:pt x="5371" y="2816"/>
                    <a:pt x="5371" y="2816"/>
                  </a:cubicBezTo>
                  <a:cubicBezTo>
                    <a:pt x="5371" y="2816"/>
                    <a:pt x="3299" y="1233"/>
                    <a:pt x="583" y="2434"/>
                  </a:cubicBezTo>
                  <a:lnTo>
                    <a:pt x="0" y="2116"/>
                  </a:lnTo>
                  <a:close/>
                </a:path>
              </a:pathLst>
            </a:custGeom>
            <a:solidFill>
              <a:srgbClr val="F3CC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 name="Freeform 51"/>
            <p:cNvSpPr>
              <a:spLocks/>
            </p:cNvSpPr>
            <p:nvPr/>
          </p:nvSpPr>
          <p:spPr bwMode="auto">
            <a:xfrm>
              <a:off x="3965575" y="3468688"/>
              <a:ext cx="22579013" cy="3108325"/>
            </a:xfrm>
            <a:custGeom>
              <a:avLst/>
              <a:gdLst>
                <a:gd name="T0" fmla="*/ 7572 w 7572"/>
                <a:gd name="T1" fmla="*/ 1042 h 1042"/>
                <a:gd name="T2" fmla="*/ 2545 w 7572"/>
                <a:gd name="T3" fmla="*/ 146 h 1042"/>
                <a:gd name="T4" fmla="*/ 0 w 7572"/>
                <a:gd name="T5" fmla="*/ 1042 h 1042"/>
                <a:gd name="T6" fmla="*/ 7572 w 7572"/>
                <a:gd name="T7" fmla="*/ 1042 h 1042"/>
              </a:gdLst>
              <a:ahLst/>
              <a:cxnLst>
                <a:cxn ang="0">
                  <a:pos x="T0" y="T1"/>
                </a:cxn>
                <a:cxn ang="0">
                  <a:pos x="T2" y="T3"/>
                </a:cxn>
                <a:cxn ang="0">
                  <a:pos x="T4" y="T5"/>
                </a:cxn>
                <a:cxn ang="0">
                  <a:pos x="T6" y="T7"/>
                </a:cxn>
              </a:cxnLst>
              <a:rect l="0" t="0" r="r" b="b"/>
              <a:pathLst>
                <a:path w="7572" h="1042">
                  <a:moveTo>
                    <a:pt x="7572" y="1042"/>
                  </a:moveTo>
                  <a:cubicBezTo>
                    <a:pt x="7572" y="1042"/>
                    <a:pt x="4451" y="0"/>
                    <a:pt x="2545" y="146"/>
                  </a:cubicBezTo>
                  <a:cubicBezTo>
                    <a:pt x="2545" y="146"/>
                    <a:pt x="924" y="214"/>
                    <a:pt x="0" y="1042"/>
                  </a:cubicBezTo>
                  <a:lnTo>
                    <a:pt x="7572" y="1042"/>
                  </a:lnTo>
                  <a:close/>
                </a:path>
              </a:pathLst>
            </a:custGeom>
            <a:solidFill>
              <a:srgbClr val="98C03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 name="Freeform 52"/>
            <p:cNvSpPr>
              <a:spLocks/>
            </p:cNvSpPr>
            <p:nvPr/>
          </p:nvSpPr>
          <p:spPr bwMode="auto">
            <a:xfrm>
              <a:off x="-19802475" y="5308601"/>
              <a:ext cx="4764088" cy="1268413"/>
            </a:xfrm>
            <a:custGeom>
              <a:avLst/>
              <a:gdLst>
                <a:gd name="T0" fmla="*/ 0 w 3001"/>
                <a:gd name="T1" fmla="*/ 799 h 799"/>
                <a:gd name="T2" fmla="*/ 0 w 3001"/>
                <a:gd name="T3" fmla="*/ 0 h 799"/>
                <a:gd name="T4" fmla="*/ 3001 w 3001"/>
                <a:gd name="T5" fmla="*/ 117 h 799"/>
                <a:gd name="T6" fmla="*/ 1910 w 3001"/>
                <a:gd name="T7" fmla="*/ 799 h 799"/>
                <a:gd name="T8" fmla="*/ 0 w 3001"/>
                <a:gd name="T9" fmla="*/ 799 h 799"/>
              </a:gdLst>
              <a:ahLst/>
              <a:cxnLst>
                <a:cxn ang="0">
                  <a:pos x="T0" y="T1"/>
                </a:cxn>
                <a:cxn ang="0">
                  <a:pos x="T2" y="T3"/>
                </a:cxn>
                <a:cxn ang="0">
                  <a:pos x="T4" y="T5"/>
                </a:cxn>
                <a:cxn ang="0">
                  <a:pos x="T6" y="T7"/>
                </a:cxn>
                <a:cxn ang="0">
                  <a:pos x="T8" y="T9"/>
                </a:cxn>
              </a:cxnLst>
              <a:rect l="0" t="0" r="r" b="b"/>
              <a:pathLst>
                <a:path w="3001" h="799">
                  <a:moveTo>
                    <a:pt x="0" y="799"/>
                  </a:moveTo>
                  <a:lnTo>
                    <a:pt x="0" y="0"/>
                  </a:lnTo>
                  <a:lnTo>
                    <a:pt x="3001" y="117"/>
                  </a:lnTo>
                  <a:lnTo>
                    <a:pt x="1910" y="799"/>
                  </a:lnTo>
                  <a:lnTo>
                    <a:pt x="0" y="799"/>
                  </a:lnTo>
                  <a:close/>
                </a:path>
              </a:pathLst>
            </a:custGeom>
            <a:solidFill>
              <a:srgbClr val="DB465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 name="Freeform 53"/>
            <p:cNvSpPr>
              <a:spLocks/>
            </p:cNvSpPr>
            <p:nvPr/>
          </p:nvSpPr>
          <p:spPr bwMode="auto">
            <a:xfrm>
              <a:off x="-17324388" y="-592137"/>
              <a:ext cx="37966650" cy="7169150"/>
            </a:xfrm>
            <a:custGeom>
              <a:avLst/>
              <a:gdLst>
                <a:gd name="T0" fmla="*/ 10753 w 12733"/>
                <a:gd name="T1" fmla="*/ 1176 h 2404"/>
                <a:gd name="T2" fmla="*/ 5292 w 12733"/>
                <a:gd name="T3" fmla="*/ 684 h 2404"/>
                <a:gd name="T4" fmla="*/ 0 w 12733"/>
                <a:gd name="T5" fmla="*/ 2404 h 2404"/>
                <a:gd name="T6" fmla="*/ 3906 w 12733"/>
                <a:gd name="T7" fmla="*/ 2404 h 2404"/>
                <a:gd name="T8" fmla="*/ 7578 w 12733"/>
                <a:gd name="T9" fmla="*/ 1348 h 2404"/>
                <a:gd name="T10" fmla="*/ 10920 w 12733"/>
                <a:gd name="T11" fmla="*/ 2404 h 2404"/>
                <a:gd name="T12" fmla="*/ 12733 w 12733"/>
                <a:gd name="T13" fmla="*/ 2404 h 2404"/>
                <a:gd name="T14" fmla="*/ 10753 w 12733"/>
                <a:gd name="T15" fmla="*/ 1176 h 24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733" h="2404">
                  <a:moveTo>
                    <a:pt x="10753" y="1176"/>
                  </a:moveTo>
                  <a:cubicBezTo>
                    <a:pt x="7884" y="0"/>
                    <a:pt x="5292" y="684"/>
                    <a:pt x="5292" y="684"/>
                  </a:cubicBezTo>
                  <a:cubicBezTo>
                    <a:pt x="2328" y="1104"/>
                    <a:pt x="0" y="2404"/>
                    <a:pt x="0" y="2404"/>
                  </a:cubicBezTo>
                  <a:cubicBezTo>
                    <a:pt x="3906" y="2404"/>
                    <a:pt x="3906" y="2404"/>
                    <a:pt x="3906" y="2404"/>
                  </a:cubicBezTo>
                  <a:cubicBezTo>
                    <a:pt x="5256" y="1702"/>
                    <a:pt x="7578" y="1348"/>
                    <a:pt x="7578" y="1348"/>
                  </a:cubicBezTo>
                  <a:cubicBezTo>
                    <a:pt x="9924" y="928"/>
                    <a:pt x="10920" y="2404"/>
                    <a:pt x="10920" y="2404"/>
                  </a:cubicBezTo>
                  <a:cubicBezTo>
                    <a:pt x="12733" y="2404"/>
                    <a:pt x="12733" y="2404"/>
                    <a:pt x="12733" y="2404"/>
                  </a:cubicBezTo>
                  <a:cubicBezTo>
                    <a:pt x="12433" y="2001"/>
                    <a:pt x="10753" y="1176"/>
                    <a:pt x="10753" y="1176"/>
                  </a:cubicBezTo>
                  <a:close/>
                </a:path>
              </a:pathLst>
            </a:custGeom>
            <a:solidFill>
              <a:srgbClr val="5EBBD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 name="Freeform 54"/>
            <p:cNvSpPr>
              <a:spLocks/>
            </p:cNvSpPr>
            <p:nvPr/>
          </p:nvSpPr>
          <p:spPr bwMode="auto">
            <a:xfrm>
              <a:off x="7991475" y="2765426"/>
              <a:ext cx="11914188" cy="3132138"/>
            </a:xfrm>
            <a:custGeom>
              <a:avLst/>
              <a:gdLst>
                <a:gd name="T0" fmla="*/ 0 w 3996"/>
                <a:gd name="T1" fmla="*/ 150 h 1050"/>
                <a:gd name="T2" fmla="*/ 3996 w 3996"/>
                <a:gd name="T3" fmla="*/ 1050 h 1050"/>
                <a:gd name="T4" fmla="*/ 1746 w 3996"/>
                <a:gd name="T5" fmla="*/ 666 h 1050"/>
                <a:gd name="T6" fmla="*/ 0 w 3996"/>
                <a:gd name="T7" fmla="*/ 150 h 1050"/>
              </a:gdLst>
              <a:ahLst/>
              <a:cxnLst>
                <a:cxn ang="0">
                  <a:pos x="T0" y="T1"/>
                </a:cxn>
                <a:cxn ang="0">
                  <a:pos x="T2" y="T3"/>
                </a:cxn>
                <a:cxn ang="0">
                  <a:pos x="T4" y="T5"/>
                </a:cxn>
                <a:cxn ang="0">
                  <a:pos x="T6" y="T7"/>
                </a:cxn>
              </a:cxnLst>
              <a:rect l="0" t="0" r="r" b="b"/>
              <a:pathLst>
                <a:path w="3996" h="1050">
                  <a:moveTo>
                    <a:pt x="0" y="150"/>
                  </a:moveTo>
                  <a:cubicBezTo>
                    <a:pt x="0" y="150"/>
                    <a:pt x="2412" y="0"/>
                    <a:pt x="3996" y="1050"/>
                  </a:cubicBezTo>
                  <a:cubicBezTo>
                    <a:pt x="3996" y="1050"/>
                    <a:pt x="2394" y="612"/>
                    <a:pt x="1746" y="666"/>
                  </a:cubicBezTo>
                  <a:cubicBezTo>
                    <a:pt x="1746" y="666"/>
                    <a:pt x="840" y="72"/>
                    <a:pt x="0" y="150"/>
                  </a:cubicBezTo>
                  <a:close/>
                </a:path>
              </a:pathLst>
            </a:custGeom>
            <a:solidFill>
              <a:srgbClr val="086DB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 name="Freeform 55"/>
            <p:cNvSpPr>
              <a:spLocks/>
            </p:cNvSpPr>
            <p:nvPr/>
          </p:nvSpPr>
          <p:spPr bwMode="auto">
            <a:xfrm>
              <a:off x="13196888" y="4322763"/>
              <a:ext cx="7445375" cy="2254250"/>
            </a:xfrm>
            <a:custGeom>
              <a:avLst/>
              <a:gdLst>
                <a:gd name="T0" fmla="*/ 684 w 2497"/>
                <a:gd name="T1" fmla="*/ 756 h 756"/>
                <a:gd name="T2" fmla="*/ 0 w 2497"/>
                <a:gd name="T3" fmla="*/ 144 h 756"/>
                <a:gd name="T4" fmla="*/ 2250 w 2497"/>
                <a:gd name="T5" fmla="*/ 528 h 756"/>
                <a:gd name="T6" fmla="*/ 2497 w 2497"/>
                <a:gd name="T7" fmla="*/ 756 h 756"/>
                <a:gd name="T8" fmla="*/ 684 w 2497"/>
                <a:gd name="T9" fmla="*/ 756 h 756"/>
              </a:gdLst>
              <a:ahLst/>
              <a:cxnLst>
                <a:cxn ang="0">
                  <a:pos x="T0" y="T1"/>
                </a:cxn>
                <a:cxn ang="0">
                  <a:pos x="T2" y="T3"/>
                </a:cxn>
                <a:cxn ang="0">
                  <a:pos x="T4" y="T5"/>
                </a:cxn>
                <a:cxn ang="0">
                  <a:pos x="T6" y="T7"/>
                </a:cxn>
                <a:cxn ang="0">
                  <a:pos x="T8" y="T9"/>
                </a:cxn>
              </a:cxnLst>
              <a:rect l="0" t="0" r="r" b="b"/>
              <a:pathLst>
                <a:path w="2497" h="756">
                  <a:moveTo>
                    <a:pt x="684" y="756"/>
                  </a:moveTo>
                  <a:cubicBezTo>
                    <a:pt x="684" y="756"/>
                    <a:pt x="150" y="174"/>
                    <a:pt x="0" y="144"/>
                  </a:cubicBezTo>
                  <a:cubicBezTo>
                    <a:pt x="0" y="144"/>
                    <a:pt x="906" y="0"/>
                    <a:pt x="2250" y="528"/>
                  </a:cubicBezTo>
                  <a:cubicBezTo>
                    <a:pt x="2497" y="756"/>
                    <a:pt x="2497" y="756"/>
                    <a:pt x="2497" y="756"/>
                  </a:cubicBezTo>
                  <a:lnTo>
                    <a:pt x="684" y="756"/>
                  </a:lnTo>
                  <a:close/>
                </a:path>
              </a:pathLst>
            </a:custGeom>
            <a:solidFill>
              <a:srgbClr val="168BC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 name="Freeform 56">
              <a:hlinkClick r:id="rId3"/>
            </p:cNvPr>
            <p:cNvSpPr>
              <a:spLocks/>
            </p:cNvSpPr>
            <p:nvPr/>
          </p:nvSpPr>
          <p:spPr bwMode="auto">
            <a:xfrm>
              <a:off x="-17324388" y="1601788"/>
              <a:ext cx="14758988" cy="4975225"/>
            </a:xfrm>
            <a:custGeom>
              <a:avLst/>
              <a:gdLst>
                <a:gd name="T0" fmla="*/ 4950 w 4950"/>
                <a:gd name="T1" fmla="*/ 0 h 1668"/>
                <a:gd name="T2" fmla="*/ 1974 w 4950"/>
                <a:gd name="T3" fmla="*/ 1668 h 1668"/>
                <a:gd name="T4" fmla="*/ 0 w 4950"/>
                <a:gd name="T5" fmla="*/ 1668 h 1668"/>
                <a:gd name="T6" fmla="*/ 4950 w 4950"/>
                <a:gd name="T7" fmla="*/ 0 h 1668"/>
              </a:gdLst>
              <a:ahLst/>
              <a:cxnLst>
                <a:cxn ang="0">
                  <a:pos x="T0" y="T1"/>
                </a:cxn>
                <a:cxn ang="0">
                  <a:pos x="T2" y="T3"/>
                </a:cxn>
                <a:cxn ang="0">
                  <a:pos x="T4" y="T5"/>
                </a:cxn>
                <a:cxn ang="0">
                  <a:pos x="T6" y="T7"/>
                </a:cxn>
              </a:cxnLst>
              <a:rect l="0" t="0" r="r" b="b"/>
              <a:pathLst>
                <a:path w="4950" h="1668">
                  <a:moveTo>
                    <a:pt x="4950" y="0"/>
                  </a:moveTo>
                  <a:cubicBezTo>
                    <a:pt x="4950" y="0"/>
                    <a:pt x="2796" y="756"/>
                    <a:pt x="1974" y="1668"/>
                  </a:cubicBezTo>
                  <a:cubicBezTo>
                    <a:pt x="0" y="1668"/>
                    <a:pt x="0" y="1668"/>
                    <a:pt x="0" y="1668"/>
                  </a:cubicBezTo>
                  <a:cubicBezTo>
                    <a:pt x="0" y="1668"/>
                    <a:pt x="2196" y="462"/>
                    <a:pt x="4950" y="0"/>
                  </a:cubicBezTo>
                  <a:close/>
                </a:path>
              </a:pathLst>
            </a:custGeom>
            <a:solidFill>
              <a:srgbClr val="84C5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 name="Freeform 57"/>
            <p:cNvSpPr>
              <a:spLocks/>
            </p:cNvSpPr>
            <p:nvPr/>
          </p:nvSpPr>
          <p:spPr bwMode="auto">
            <a:xfrm>
              <a:off x="-19802475" y="1984376"/>
              <a:ext cx="9858375" cy="3843338"/>
            </a:xfrm>
            <a:custGeom>
              <a:avLst/>
              <a:gdLst>
                <a:gd name="T0" fmla="*/ 0 w 3306"/>
                <a:gd name="T1" fmla="*/ 455 h 1289"/>
                <a:gd name="T2" fmla="*/ 3306 w 3306"/>
                <a:gd name="T3" fmla="*/ 499 h 1289"/>
                <a:gd name="T4" fmla="*/ 1434 w 3306"/>
                <a:gd name="T5" fmla="*/ 1242 h 1289"/>
                <a:gd name="T6" fmla="*/ 0 w 3306"/>
                <a:gd name="T7" fmla="*/ 1115 h 1289"/>
                <a:gd name="T8" fmla="*/ 0 w 3306"/>
                <a:gd name="T9" fmla="*/ 455 h 1289"/>
              </a:gdLst>
              <a:ahLst/>
              <a:cxnLst>
                <a:cxn ang="0">
                  <a:pos x="T0" y="T1"/>
                </a:cxn>
                <a:cxn ang="0">
                  <a:pos x="T2" y="T3"/>
                </a:cxn>
                <a:cxn ang="0">
                  <a:pos x="T4" y="T5"/>
                </a:cxn>
                <a:cxn ang="0">
                  <a:pos x="T6" y="T7"/>
                </a:cxn>
                <a:cxn ang="0">
                  <a:pos x="T8" y="T9"/>
                </a:cxn>
              </a:cxnLst>
              <a:rect l="0" t="0" r="r" b="b"/>
              <a:pathLst>
                <a:path w="3306" h="1289">
                  <a:moveTo>
                    <a:pt x="0" y="455"/>
                  </a:moveTo>
                  <a:cubicBezTo>
                    <a:pt x="0" y="455"/>
                    <a:pt x="1368" y="0"/>
                    <a:pt x="3306" y="499"/>
                  </a:cubicBezTo>
                  <a:cubicBezTo>
                    <a:pt x="1434" y="1242"/>
                    <a:pt x="1434" y="1242"/>
                    <a:pt x="1434" y="1242"/>
                  </a:cubicBezTo>
                  <a:cubicBezTo>
                    <a:pt x="1434" y="1242"/>
                    <a:pt x="643" y="1289"/>
                    <a:pt x="0" y="1115"/>
                  </a:cubicBezTo>
                  <a:lnTo>
                    <a:pt x="0" y="455"/>
                  </a:lnTo>
                  <a:close/>
                </a:path>
              </a:pathLst>
            </a:custGeom>
            <a:solidFill>
              <a:srgbClr val="DE667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 name="Freeform 58"/>
            <p:cNvSpPr>
              <a:spLocks/>
            </p:cNvSpPr>
            <p:nvPr/>
          </p:nvSpPr>
          <p:spPr bwMode="auto">
            <a:xfrm>
              <a:off x="-722313" y="3613151"/>
              <a:ext cx="12276138" cy="2963863"/>
            </a:xfrm>
            <a:custGeom>
              <a:avLst/>
              <a:gdLst>
                <a:gd name="T0" fmla="*/ 0 w 4117"/>
                <a:gd name="T1" fmla="*/ 994 h 994"/>
                <a:gd name="T2" fmla="*/ 4117 w 4117"/>
                <a:gd name="T3" fmla="*/ 98 h 994"/>
                <a:gd name="T4" fmla="*/ 1572 w 4117"/>
                <a:gd name="T5" fmla="*/ 994 h 994"/>
                <a:gd name="T6" fmla="*/ 0 w 4117"/>
                <a:gd name="T7" fmla="*/ 994 h 994"/>
              </a:gdLst>
              <a:ahLst/>
              <a:cxnLst>
                <a:cxn ang="0">
                  <a:pos x="T0" y="T1"/>
                </a:cxn>
                <a:cxn ang="0">
                  <a:pos x="T2" y="T3"/>
                </a:cxn>
                <a:cxn ang="0">
                  <a:pos x="T4" y="T5"/>
                </a:cxn>
                <a:cxn ang="0">
                  <a:pos x="T6" y="T7"/>
                </a:cxn>
              </a:cxnLst>
              <a:rect l="0" t="0" r="r" b="b"/>
              <a:pathLst>
                <a:path w="4117" h="994">
                  <a:moveTo>
                    <a:pt x="0" y="994"/>
                  </a:moveTo>
                  <a:cubicBezTo>
                    <a:pt x="0" y="994"/>
                    <a:pt x="1760" y="0"/>
                    <a:pt x="4117" y="98"/>
                  </a:cubicBezTo>
                  <a:cubicBezTo>
                    <a:pt x="4117" y="98"/>
                    <a:pt x="2748" y="166"/>
                    <a:pt x="1572" y="994"/>
                  </a:cubicBezTo>
                  <a:lnTo>
                    <a:pt x="0" y="994"/>
                  </a:lnTo>
                  <a:close/>
                </a:path>
              </a:pathLst>
            </a:custGeom>
            <a:solidFill>
              <a:srgbClr val="559A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 name="Freeform 59"/>
            <p:cNvSpPr>
              <a:spLocks/>
            </p:cNvSpPr>
            <p:nvPr/>
          </p:nvSpPr>
          <p:spPr bwMode="auto">
            <a:xfrm>
              <a:off x="17943513" y="2574926"/>
              <a:ext cx="14050963" cy="4002088"/>
            </a:xfrm>
            <a:custGeom>
              <a:avLst/>
              <a:gdLst>
                <a:gd name="T0" fmla="*/ 0 w 4712"/>
                <a:gd name="T1" fmla="*/ 612 h 1342"/>
                <a:gd name="T2" fmla="*/ 2648 w 4712"/>
                <a:gd name="T3" fmla="*/ 241 h 1342"/>
                <a:gd name="T4" fmla="*/ 4712 w 4712"/>
                <a:gd name="T5" fmla="*/ 1027 h 1342"/>
                <a:gd name="T6" fmla="*/ 4712 w 4712"/>
                <a:gd name="T7" fmla="*/ 1342 h 1342"/>
                <a:gd name="T8" fmla="*/ 4588 w 4712"/>
                <a:gd name="T9" fmla="*/ 1342 h 1342"/>
                <a:gd name="T10" fmla="*/ 2728 w 4712"/>
                <a:gd name="T11" fmla="*/ 273 h 1342"/>
                <a:gd name="T12" fmla="*/ 785 w 4712"/>
                <a:gd name="T13" fmla="*/ 770 h 1342"/>
                <a:gd name="T14" fmla="*/ 0 w 4712"/>
                <a:gd name="T15" fmla="*/ 612 h 134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712" h="1342">
                  <a:moveTo>
                    <a:pt x="0" y="612"/>
                  </a:moveTo>
                  <a:cubicBezTo>
                    <a:pt x="0" y="612"/>
                    <a:pt x="812" y="0"/>
                    <a:pt x="2648" y="241"/>
                  </a:cubicBezTo>
                  <a:cubicBezTo>
                    <a:pt x="2648" y="241"/>
                    <a:pt x="3916" y="394"/>
                    <a:pt x="4712" y="1027"/>
                  </a:cubicBezTo>
                  <a:cubicBezTo>
                    <a:pt x="4712" y="1342"/>
                    <a:pt x="4712" y="1342"/>
                    <a:pt x="4712" y="1342"/>
                  </a:cubicBezTo>
                  <a:cubicBezTo>
                    <a:pt x="4588" y="1342"/>
                    <a:pt x="4588" y="1342"/>
                    <a:pt x="4588" y="1342"/>
                  </a:cubicBezTo>
                  <a:cubicBezTo>
                    <a:pt x="4588" y="1342"/>
                    <a:pt x="4416" y="513"/>
                    <a:pt x="2728" y="273"/>
                  </a:cubicBezTo>
                  <a:cubicBezTo>
                    <a:pt x="2728" y="273"/>
                    <a:pt x="1687" y="104"/>
                    <a:pt x="785" y="770"/>
                  </a:cubicBezTo>
                  <a:lnTo>
                    <a:pt x="0" y="612"/>
                  </a:lnTo>
                  <a:close/>
                </a:path>
              </a:pathLst>
            </a:custGeom>
            <a:solidFill>
              <a:srgbClr val="E26B1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64" name="任意多边形: 形状 63" descr="e7d195523061f1c0dc554706afe4c72a60a25314cbaece805811E654B44695D34D35691164BB3D154CCFD5D798F6FEAD99EAA8F1ADC3D4AFA5BC9ED0BB3A4B45073A038AC38E89AB54D31AA59602B9F1AF515D2DA0EBB7AB45FA3A5B4B65729FCD61772C0E8112D71FCFA6F69E6E615643061221A7D4C3A336328987F7DF8577A0567C5A47397019"/>
          <p:cNvSpPr/>
          <p:nvPr/>
        </p:nvSpPr>
        <p:spPr>
          <a:xfrm>
            <a:off x="4589919" y="1618986"/>
            <a:ext cx="3012162" cy="495564"/>
          </a:xfrm>
          <a:custGeom>
            <a:avLst/>
            <a:gdLst/>
            <a:ahLst/>
            <a:cxnLst/>
            <a:rect l="l" t="t" r="r" b="b"/>
            <a:pathLst>
              <a:path w="2117598" h="348388">
                <a:moveTo>
                  <a:pt x="368503" y="64466"/>
                </a:moveTo>
                <a:cubicBezTo>
                  <a:pt x="346824" y="63952"/>
                  <a:pt x="331432" y="72067"/>
                  <a:pt x="322326" y="88812"/>
                </a:cubicBezTo>
                <a:cubicBezTo>
                  <a:pt x="313220" y="105557"/>
                  <a:pt x="308801" y="134018"/>
                  <a:pt x="309067" y="174194"/>
                </a:cubicBezTo>
                <a:cubicBezTo>
                  <a:pt x="308801" y="213933"/>
                  <a:pt x="313220" y="242127"/>
                  <a:pt x="322326" y="258776"/>
                </a:cubicBezTo>
                <a:cubicBezTo>
                  <a:pt x="331432" y="275426"/>
                  <a:pt x="346824" y="283503"/>
                  <a:pt x="368503" y="283008"/>
                </a:cubicBezTo>
                <a:cubicBezTo>
                  <a:pt x="390839" y="283560"/>
                  <a:pt x="406632" y="275598"/>
                  <a:pt x="415881" y="259119"/>
                </a:cubicBezTo>
                <a:cubicBezTo>
                  <a:pt x="425129" y="242641"/>
                  <a:pt x="429606" y="214333"/>
                  <a:pt x="429311" y="174194"/>
                </a:cubicBezTo>
                <a:cubicBezTo>
                  <a:pt x="429635" y="133618"/>
                  <a:pt x="425215" y="105043"/>
                  <a:pt x="416052" y="88469"/>
                </a:cubicBezTo>
                <a:cubicBezTo>
                  <a:pt x="406889" y="71896"/>
                  <a:pt x="391039" y="63895"/>
                  <a:pt x="368503" y="64466"/>
                </a:cubicBezTo>
                <a:close/>
                <a:moveTo>
                  <a:pt x="1651406" y="4573"/>
                </a:moveTo>
                <a:lnTo>
                  <a:pt x="1883664" y="4573"/>
                </a:lnTo>
                <a:lnTo>
                  <a:pt x="1883664" y="71782"/>
                </a:lnTo>
                <a:lnTo>
                  <a:pt x="1806397" y="71782"/>
                </a:lnTo>
                <a:lnTo>
                  <a:pt x="1806397" y="342901"/>
                </a:lnTo>
                <a:lnTo>
                  <a:pt x="1728216" y="342901"/>
                </a:lnTo>
                <a:lnTo>
                  <a:pt x="1728216" y="71782"/>
                </a:lnTo>
                <a:lnTo>
                  <a:pt x="1651406" y="71782"/>
                </a:lnTo>
                <a:close/>
                <a:moveTo>
                  <a:pt x="1354455" y="4573"/>
                </a:moveTo>
                <a:lnTo>
                  <a:pt x="1419834" y="4573"/>
                </a:lnTo>
                <a:lnTo>
                  <a:pt x="1508989" y="144019"/>
                </a:lnTo>
                <a:lnTo>
                  <a:pt x="1527734" y="174194"/>
                </a:lnTo>
                <a:lnTo>
                  <a:pt x="1543279" y="205741"/>
                </a:lnTo>
                <a:lnTo>
                  <a:pt x="1547393" y="205741"/>
                </a:lnTo>
                <a:lnTo>
                  <a:pt x="1547393" y="4573"/>
                </a:lnTo>
                <a:lnTo>
                  <a:pt x="1616888" y="4573"/>
                </a:lnTo>
                <a:lnTo>
                  <a:pt x="1616888" y="342901"/>
                </a:lnTo>
                <a:lnTo>
                  <a:pt x="1551508" y="342901"/>
                </a:lnTo>
                <a:lnTo>
                  <a:pt x="1461440" y="202084"/>
                </a:lnTo>
                <a:lnTo>
                  <a:pt x="1442695" y="171908"/>
                </a:lnTo>
                <a:lnTo>
                  <a:pt x="1428064" y="140819"/>
                </a:lnTo>
                <a:lnTo>
                  <a:pt x="1423492" y="140819"/>
                </a:lnTo>
                <a:lnTo>
                  <a:pt x="1423492" y="342901"/>
                </a:lnTo>
                <a:lnTo>
                  <a:pt x="1354455" y="342901"/>
                </a:lnTo>
                <a:close/>
                <a:moveTo>
                  <a:pt x="1106805" y="4573"/>
                </a:moveTo>
                <a:lnTo>
                  <a:pt x="1314831" y="4573"/>
                </a:lnTo>
                <a:lnTo>
                  <a:pt x="1314831" y="69953"/>
                </a:lnTo>
                <a:lnTo>
                  <a:pt x="1185443" y="69953"/>
                </a:lnTo>
                <a:lnTo>
                  <a:pt x="1185443" y="140362"/>
                </a:lnTo>
                <a:lnTo>
                  <a:pt x="1300658" y="140362"/>
                </a:lnTo>
                <a:lnTo>
                  <a:pt x="1300658" y="206198"/>
                </a:lnTo>
                <a:lnTo>
                  <a:pt x="1185443" y="206198"/>
                </a:lnTo>
                <a:lnTo>
                  <a:pt x="1185443" y="277522"/>
                </a:lnTo>
                <a:lnTo>
                  <a:pt x="1318946" y="277522"/>
                </a:lnTo>
                <a:lnTo>
                  <a:pt x="1318946" y="342901"/>
                </a:lnTo>
                <a:lnTo>
                  <a:pt x="1106805" y="342901"/>
                </a:lnTo>
                <a:close/>
                <a:moveTo>
                  <a:pt x="841781" y="4573"/>
                </a:moveTo>
                <a:lnTo>
                  <a:pt x="1074039" y="4573"/>
                </a:lnTo>
                <a:lnTo>
                  <a:pt x="1074039" y="71782"/>
                </a:lnTo>
                <a:lnTo>
                  <a:pt x="996772" y="71782"/>
                </a:lnTo>
                <a:lnTo>
                  <a:pt x="996772" y="342901"/>
                </a:lnTo>
                <a:lnTo>
                  <a:pt x="918591" y="342901"/>
                </a:lnTo>
                <a:lnTo>
                  <a:pt x="918591" y="71782"/>
                </a:lnTo>
                <a:lnTo>
                  <a:pt x="841781" y="71782"/>
                </a:lnTo>
                <a:close/>
                <a:moveTo>
                  <a:pt x="544830" y="4573"/>
                </a:moveTo>
                <a:lnTo>
                  <a:pt x="610210" y="4573"/>
                </a:lnTo>
                <a:lnTo>
                  <a:pt x="699364" y="144019"/>
                </a:lnTo>
                <a:lnTo>
                  <a:pt x="718109" y="174194"/>
                </a:lnTo>
                <a:lnTo>
                  <a:pt x="733654" y="205741"/>
                </a:lnTo>
                <a:lnTo>
                  <a:pt x="737768" y="205741"/>
                </a:lnTo>
                <a:lnTo>
                  <a:pt x="737768" y="4573"/>
                </a:lnTo>
                <a:lnTo>
                  <a:pt x="807263" y="4573"/>
                </a:lnTo>
                <a:lnTo>
                  <a:pt x="807263" y="342901"/>
                </a:lnTo>
                <a:lnTo>
                  <a:pt x="741883" y="342901"/>
                </a:lnTo>
                <a:lnTo>
                  <a:pt x="651815" y="202084"/>
                </a:lnTo>
                <a:lnTo>
                  <a:pt x="633070" y="171908"/>
                </a:lnTo>
                <a:lnTo>
                  <a:pt x="618439" y="140819"/>
                </a:lnTo>
                <a:lnTo>
                  <a:pt x="613867" y="140819"/>
                </a:lnTo>
                <a:lnTo>
                  <a:pt x="613867" y="342901"/>
                </a:lnTo>
                <a:lnTo>
                  <a:pt x="544830" y="342901"/>
                </a:lnTo>
                <a:close/>
                <a:moveTo>
                  <a:pt x="2021129" y="458"/>
                </a:moveTo>
                <a:cubicBezTo>
                  <a:pt x="2034140" y="449"/>
                  <a:pt x="2047437" y="1497"/>
                  <a:pt x="2061019" y="3602"/>
                </a:cubicBezTo>
                <a:cubicBezTo>
                  <a:pt x="2074602" y="5707"/>
                  <a:pt x="2088585" y="8926"/>
                  <a:pt x="2102967" y="13260"/>
                </a:cubicBezTo>
                <a:lnTo>
                  <a:pt x="2102053" y="76354"/>
                </a:lnTo>
                <a:cubicBezTo>
                  <a:pt x="2089880" y="72839"/>
                  <a:pt x="2076850" y="69924"/>
                  <a:pt x="2062962" y="67610"/>
                </a:cubicBezTo>
                <a:cubicBezTo>
                  <a:pt x="2049075" y="65295"/>
                  <a:pt x="2037416" y="64095"/>
                  <a:pt x="2027987" y="64009"/>
                </a:cubicBezTo>
                <a:cubicBezTo>
                  <a:pt x="2014233" y="64038"/>
                  <a:pt x="2003793" y="66838"/>
                  <a:pt x="1996668" y="72410"/>
                </a:cubicBezTo>
                <a:cubicBezTo>
                  <a:pt x="1989544" y="77982"/>
                  <a:pt x="1985962" y="86155"/>
                  <a:pt x="1985924" y="96928"/>
                </a:cubicBezTo>
                <a:cubicBezTo>
                  <a:pt x="1986401" y="110320"/>
                  <a:pt x="1992535" y="120226"/>
                  <a:pt x="2004327" y="126646"/>
                </a:cubicBezTo>
                <a:cubicBezTo>
                  <a:pt x="2016119" y="133065"/>
                  <a:pt x="2030711" y="139314"/>
                  <a:pt x="2048103" y="145391"/>
                </a:cubicBezTo>
                <a:cubicBezTo>
                  <a:pt x="2067401" y="152239"/>
                  <a:pt x="2083670" y="162774"/>
                  <a:pt x="2096910" y="176995"/>
                </a:cubicBezTo>
                <a:cubicBezTo>
                  <a:pt x="2110149" y="191216"/>
                  <a:pt x="2117046" y="213294"/>
                  <a:pt x="2117598" y="243232"/>
                </a:cubicBezTo>
                <a:cubicBezTo>
                  <a:pt x="2117255" y="276017"/>
                  <a:pt x="2107197" y="301658"/>
                  <a:pt x="2087423" y="320155"/>
                </a:cubicBezTo>
                <a:cubicBezTo>
                  <a:pt x="2067649" y="338653"/>
                  <a:pt x="2040217" y="348064"/>
                  <a:pt x="2005127" y="348388"/>
                </a:cubicBezTo>
                <a:cubicBezTo>
                  <a:pt x="1989610" y="348407"/>
                  <a:pt x="1973551" y="346997"/>
                  <a:pt x="1956949" y="344158"/>
                </a:cubicBezTo>
                <a:cubicBezTo>
                  <a:pt x="1940347" y="341320"/>
                  <a:pt x="1923031" y="336939"/>
                  <a:pt x="1905000" y="331014"/>
                </a:cubicBezTo>
                <a:lnTo>
                  <a:pt x="1905457" y="264720"/>
                </a:lnTo>
                <a:cubicBezTo>
                  <a:pt x="1916801" y="270102"/>
                  <a:pt x="1930460" y="274540"/>
                  <a:pt x="1946434" y="278036"/>
                </a:cubicBezTo>
                <a:cubicBezTo>
                  <a:pt x="1962407" y="281532"/>
                  <a:pt x="1977095" y="283341"/>
                  <a:pt x="1990496" y="283465"/>
                </a:cubicBezTo>
                <a:cubicBezTo>
                  <a:pt x="2006736" y="283446"/>
                  <a:pt x="2018948" y="280284"/>
                  <a:pt x="2027129" y="273978"/>
                </a:cubicBezTo>
                <a:cubicBezTo>
                  <a:pt x="2035311" y="267673"/>
                  <a:pt x="2039407" y="258338"/>
                  <a:pt x="2039417" y="245975"/>
                </a:cubicBezTo>
                <a:cubicBezTo>
                  <a:pt x="2038729" y="231979"/>
                  <a:pt x="2031847" y="222309"/>
                  <a:pt x="2018771" y="216964"/>
                </a:cubicBezTo>
                <a:cubicBezTo>
                  <a:pt x="2005696" y="211619"/>
                  <a:pt x="1990556" y="206107"/>
                  <a:pt x="1973351" y="200426"/>
                </a:cubicBezTo>
                <a:cubicBezTo>
                  <a:pt x="1956147" y="194746"/>
                  <a:pt x="1941007" y="184404"/>
                  <a:pt x="1927931" y="169401"/>
                </a:cubicBezTo>
                <a:cubicBezTo>
                  <a:pt x="1914856" y="154398"/>
                  <a:pt x="1907974" y="130240"/>
                  <a:pt x="1907286" y="96928"/>
                </a:cubicBezTo>
                <a:cubicBezTo>
                  <a:pt x="1907572" y="66505"/>
                  <a:pt x="1917630" y="42883"/>
                  <a:pt x="1937461" y="26062"/>
                </a:cubicBezTo>
                <a:cubicBezTo>
                  <a:pt x="1957292" y="9240"/>
                  <a:pt x="1985181" y="706"/>
                  <a:pt x="2021129" y="458"/>
                </a:cubicBezTo>
                <a:close/>
                <a:moveTo>
                  <a:pt x="138532" y="458"/>
                </a:moveTo>
                <a:cubicBezTo>
                  <a:pt x="149047" y="439"/>
                  <a:pt x="159906" y="1049"/>
                  <a:pt x="171107" y="2287"/>
                </a:cubicBezTo>
                <a:cubicBezTo>
                  <a:pt x="182309" y="3525"/>
                  <a:pt x="193853" y="5507"/>
                  <a:pt x="205740" y="8231"/>
                </a:cubicBezTo>
                <a:lnTo>
                  <a:pt x="205740" y="69953"/>
                </a:lnTo>
                <a:cubicBezTo>
                  <a:pt x="196034" y="68343"/>
                  <a:pt x="186414" y="67105"/>
                  <a:pt x="176879" y="66238"/>
                </a:cubicBezTo>
                <a:cubicBezTo>
                  <a:pt x="167345" y="65371"/>
                  <a:pt x="158525" y="64933"/>
                  <a:pt x="150419" y="64924"/>
                </a:cubicBezTo>
                <a:cubicBezTo>
                  <a:pt x="133440" y="64630"/>
                  <a:pt x="119849" y="67503"/>
                  <a:pt x="109643" y="73543"/>
                </a:cubicBezTo>
                <a:cubicBezTo>
                  <a:pt x="99438" y="79582"/>
                  <a:pt x="92078" y="90549"/>
                  <a:pt x="87562" y="106444"/>
                </a:cubicBezTo>
                <a:cubicBezTo>
                  <a:pt x="83047" y="122339"/>
                  <a:pt x="80834" y="144922"/>
                  <a:pt x="80924" y="174194"/>
                </a:cubicBezTo>
                <a:cubicBezTo>
                  <a:pt x="80837" y="203167"/>
                  <a:pt x="83044" y="225536"/>
                  <a:pt x="87545" y="241301"/>
                </a:cubicBezTo>
                <a:cubicBezTo>
                  <a:pt x="92047" y="257066"/>
                  <a:pt x="99368" y="267954"/>
                  <a:pt x="109508" y="273966"/>
                </a:cubicBezTo>
                <a:cubicBezTo>
                  <a:pt x="119648" y="279977"/>
                  <a:pt x="133133" y="282839"/>
                  <a:pt x="149962" y="282551"/>
                </a:cubicBezTo>
                <a:cubicBezTo>
                  <a:pt x="159772" y="282560"/>
                  <a:pt x="169297" y="282084"/>
                  <a:pt x="178537" y="281122"/>
                </a:cubicBezTo>
                <a:cubicBezTo>
                  <a:pt x="187776" y="280160"/>
                  <a:pt x="196844" y="278655"/>
                  <a:pt x="205740" y="276607"/>
                </a:cubicBezTo>
                <a:lnTo>
                  <a:pt x="205740" y="336958"/>
                </a:lnTo>
                <a:cubicBezTo>
                  <a:pt x="199006" y="339977"/>
                  <a:pt x="189614" y="342396"/>
                  <a:pt x="177565" y="344216"/>
                </a:cubicBezTo>
                <a:cubicBezTo>
                  <a:pt x="165516" y="346035"/>
                  <a:pt x="152810" y="346968"/>
                  <a:pt x="139446" y="347016"/>
                </a:cubicBezTo>
                <a:cubicBezTo>
                  <a:pt x="93231" y="347226"/>
                  <a:pt x="58445" y="333205"/>
                  <a:pt x="35090" y="304954"/>
                </a:cubicBezTo>
                <a:cubicBezTo>
                  <a:pt x="11735" y="276702"/>
                  <a:pt x="38" y="232964"/>
                  <a:pt x="0" y="173737"/>
                </a:cubicBezTo>
                <a:cubicBezTo>
                  <a:pt x="114" y="114511"/>
                  <a:pt x="11887" y="70772"/>
                  <a:pt x="35319" y="42521"/>
                </a:cubicBezTo>
                <a:cubicBezTo>
                  <a:pt x="58750" y="14270"/>
                  <a:pt x="93155" y="249"/>
                  <a:pt x="138532" y="458"/>
                </a:cubicBezTo>
                <a:close/>
                <a:moveTo>
                  <a:pt x="368503" y="1"/>
                </a:moveTo>
                <a:cubicBezTo>
                  <a:pt x="416395" y="-113"/>
                  <a:pt x="451942" y="14174"/>
                  <a:pt x="475145" y="42864"/>
                </a:cubicBezTo>
                <a:cubicBezTo>
                  <a:pt x="498348" y="71553"/>
                  <a:pt x="509892" y="115330"/>
                  <a:pt x="509778" y="174194"/>
                </a:cubicBezTo>
                <a:cubicBezTo>
                  <a:pt x="509892" y="232821"/>
                  <a:pt x="498348" y="276388"/>
                  <a:pt x="475145" y="304896"/>
                </a:cubicBezTo>
                <a:cubicBezTo>
                  <a:pt x="451942" y="333405"/>
                  <a:pt x="416395" y="347597"/>
                  <a:pt x="368503" y="347473"/>
                </a:cubicBezTo>
                <a:cubicBezTo>
                  <a:pt x="321669" y="347540"/>
                  <a:pt x="286636" y="333233"/>
                  <a:pt x="263404" y="304553"/>
                </a:cubicBezTo>
                <a:cubicBezTo>
                  <a:pt x="240173" y="275874"/>
                  <a:pt x="228571" y="232421"/>
                  <a:pt x="228600" y="174194"/>
                </a:cubicBezTo>
                <a:cubicBezTo>
                  <a:pt x="228571" y="115730"/>
                  <a:pt x="240173" y="72067"/>
                  <a:pt x="263404" y="43207"/>
                </a:cubicBezTo>
                <a:cubicBezTo>
                  <a:pt x="286636" y="14346"/>
                  <a:pt x="321669" y="-56"/>
                  <a:pt x="368503" y="1"/>
                </a:cubicBezTo>
                <a:close/>
              </a:path>
            </a:pathLst>
          </a:custGeom>
          <a:solidFill>
            <a:schemeClr val="tx1">
              <a:lumMod val="65000"/>
              <a:lumOff val="35000"/>
            </a:schemeClr>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lnSpc>
                <a:spcPct val="120000"/>
              </a:lnSpc>
            </a:pPr>
            <a:endParaRPr lang="zh-CN" altLang="en-US" sz="3600" dirty="0">
              <a:solidFill>
                <a:schemeClr val="tx1">
                  <a:lumMod val="65000"/>
                  <a:lumOff val="35000"/>
                </a:schemeClr>
              </a:solidFill>
              <a:latin typeface="文悦新青年体 (非商业使用) W8" pitchFamily="50" charset="-122"/>
              <a:ea typeface="文悦新青年体 (非商业使用) W8" pitchFamily="50" charset="-122"/>
            </a:endParaRPr>
          </a:p>
        </p:txBody>
      </p:sp>
      <p:grpSp>
        <p:nvGrpSpPr>
          <p:cNvPr id="2" name="组合 1" descr="e7d195523061f1c0dc554706afe4c72a60a25314cbaece805811E654B44695D34D35691164BB3D154CCFD5D798F6FEAD99EAA8F1ADC3D4AFA5BC9ED0BB3A4B45073A038AC38E89AB54D31AA59602B9F1AF515D2DA0EBB7AB45FA3A5B4B65729FCD61772C0E8112D71FCFA6F69E6E615643061221A7D4C3A336328987F7DF8577A0567C5A47397019"/>
          <p:cNvGrpSpPr/>
          <p:nvPr/>
        </p:nvGrpSpPr>
        <p:grpSpPr>
          <a:xfrm>
            <a:off x="537437" y="2784218"/>
            <a:ext cx="2483521" cy="2776083"/>
            <a:chOff x="537437" y="2784218"/>
            <a:chExt cx="2483521" cy="2776083"/>
          </a:xfrm>
        </p:grpSpPr>
        <p:sp>
          <p:nvSpPr>
            <p:cNvPr id="112" name="Text Placeholder 10"/>
            <p:cNvSpPr txBox="1">
              <a:spLocks/>
            </p:cNvSpPr>
            <p:nvPr/>
          </p:nvSpPr>
          <p:spPr>
            <a:xfrm>
              <a:off x="537437" y="4715629"/>
              <a:ext cx="2483521" cy="497302"/>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defRPr/>
              </a:pPr>
              <a:r>
                <a:rPr lang="en-US" altLang="zh-CN" sz="2400" dirty="0">
                  <a:solidFill>
                    <a:schemeClr val="tx1">
                      <a:lumMod val="65000"/>
                      <a:lumOff val="35000"/>
                    </a:schemeClr>
                  </a:solidFill>
                  <a:latin typeface="Arial" panose="020B0604020202020204" pitchFamily="34" charset="0"/>
                  <a:cs typeface="Arial" panose="020B0604020202020204" pitchFamily="34" charset="0"/>
                </a:rPr>
                <a:t>PART 01</a:t>
              </a:r>
              <a:endParaRPr lang="zh-CN" altLang="en-US" sz="2400" dirty="0">
                <a:solidFill>
                  <a:schemeClr val="tx1">
                    <a:lumMod val="65000"/>
                    <a:lumOff val="35000"/>
                  </a:schemeClr>
                </a:solidFill>
                <a:latin typeface="Arial" panose="020B0604020202020204" pitchFamily="34" charset="0"/>
                <a:cs typeface="Arial" panose="020B0604020202020204" pitchFamily="34" charset="0"/>
              </a:endParaRPr>
            </a:p>
          </p:txBody>
        </p:sp>
        <p:sp>
          <p:nvSpPr>
            <p:cNvPr id="113" name="Text Placeholder 11"/>
            <p:cNvSpPr txBox="1">
              <a:spLocks/>
            </p:cNvSpPr>
            <p:nvPr/>
          </p:nvSpPr>
          <p:spPr>
            <a:xfrm>
              <a:off x="537438" y="5229001"/>
              <a:ext cx="2483520" cy="331300"/>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buNone/>
              </a:pPr>
              <a:r>
                <a:rPr lang="zh-CN" altLang="en-US" sz="2000" dirty="0">
                  <a:solidFill>
                    <a:schemeClr val="tx1">
                      <a:lumMod val="65000"/>
                      <a:lumOff val="35000"/>
                    </a:schemeClr>
                  </a:solidFill>
                  <a:latin typeface="微软雅黑" panose="020B0503020204020204" pitchFamily="34" charset="-122"/>
                  <a:ea typeface="微软雅黑" panose="020B0503020204020204" pitchFamily="34" charset="-122"/>
                </a:rPr>
                <a:t>请替换文字内容</a:t>
              </a:r>
            </a:p>
          </p:txBody>
        </p:sp>
        <p:sp>
          <p:nvSpPr>
            <p:cNvPr id="120" name="Oval 25">
              <a:hlinkClick r:id="rId3"/>
            </p:cNvPr>
            <p:cNvSpPr/>
            <p:nvPr/>
          </p:nvSpPr>
          <p:spPr>
            <a:xfrm>
              <a:off x="960760" y="2784218"/>
              <a:ext cx="1636872" cy="1636872"/>
            </a:xfrm>
            <a:prstGeom prst="ellipse">
              <a:avLst/>
            </a:prstGeom>
            <a:gradFill>
              <a:gsLst>
                <a:gs pos="0">
                  <a:srgbClr val="F35833"/>
                </a:gs>
                <a:gs pos="100000">
                  <a:srgbClr val="F6735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AU" sz="4000" dirty="0">
                  <a:solidFill>
                    <a:prstClr val="white"/>
                  </a:solidFill>
                  <a:sym typeface="+mn-lt"/>
                </a:rPr>
                <a:t>01</a:t>
              </a:r>
            </a:p>
          </p:txBody>
        </p:sp>
      </p:grpSp>
      <p:grpSp>
        <p:nvGrpSpPr>
          <p:cNvPr id="3" name="组合 2" descr="e7d195523061f1c0dc554706afe4c72a60a25314cbaece805811E654B44695D34D35691164BB3D154CCFD5D798F6FEAD99EAA8F1ADC3D4AFA5BC9ED0BB3A4B45073A038AC38E89AB54D31AA59602B9F1AF515D2DA0EBB7AB45FA3A5B4B65729FCD61772C0E8112D71FCFA6F69E6E615643061221A7D4C3A336328987F7DF8577A0567C5A47397019"/>
          <p:cNvGrpSpPr/>
          <p:nvPr/>
        </p:nvGrpSpPr>
        <p:grpSpPr>
          <a:xfrm>
            <a:off x="3415306" y="2784218"/>
            <a:ext cx="2483521" cy="2776083"/>
            <a:chOff x="3415306" y="2784218"/>
            <a:chExt cx="2483521" cy="2776083"/>
          </a:xfrm>
        </p:grpSpPr>
        <p:sp>
          <p:nvSpPr>
            <p:cNvPr id="114" name="Text Placeholder 10"/>
            <p:cNvSpPr txBox="1">
              <a:spLocks/>
            </p:cNvSpPr>
            <p:nvPr/>
          </p:nvSpPr>
          <p:spPr>
            <a:xfrm>
              <a:off x="3415306" y="4715629"/>
              <a:ext cx="2483521" cy="497302"/>
            </a:xfrm>
            <a:prstGeom prst="rect">
              <a:avLst/>
            </a:prstGeom>
          </p:spPr>
          <p:txBody>
            <a:bodyPr vert="horz" lIns="96423" tIns="48212" rIns="96423" bIns="48212" rtlCol="0">
              <a:noAutofit/>
            </a:bodyPr>
            <a:lstStyle>
              <a:lvl1pPr marL="0" indent="0" algn="l" defTabSz="914400" rtl="0" eaLnBrk="1" latinLnBrk="0" hangingPunct="1">
                <a:lnSpc>
                  <a:spcPct val="90000"/>
                </a:lnSpc>
                <a:spcBef>
                  <a:spcPts val="1000"/>
                </a:spcBef>
                <a:buFont typeface="Arial" panose="020B0604020202020204" pitchFamily="34" charset="0"/>
                <a:buNone/>
                <a:defRPr sz="2400" kern="1200">
                  <a:solidFill>
                    <a:schemeClr val="bg1">
                      <a:lumMod val="50000"/>
                    </a:schemeClr>
                  </a:solidFill>
                  <a:latin typeface="Roboto" panose="02000000000000000000" pitchFamily="2" charset="0"/>
                  <a:ea typeface="Roboto" panose="02000000000000000000" pitchFamily="2" charset="0"/>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bg1">
                      <a:lumMod val="50000"/>
                    </a:schemeClr>
                  </a:solidFill>
                  <a:latin typeface="Roboto" panose="02000000000000000000" pitchFamily="2" charset="0"/>
                  <a:ea typeface="Roboto" panose="02000000000000000000" pitchFamily="2" charset="0"/>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bg1">
                      <a:lumMod val="50000"/>
                    </a:schemeClr>
                  </a:solidFill>
                  <a:latin typeface="Roboto" panose="02000000000000000000" pitchFamily="2" charset="0"/>
                  <a:ea typeface="Roboto" panose="02000000000000000000" pitchFamily="2" charset="0"/>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bg1">
                      <a:lumMod val="50000"/>
                    </a:schemeClr>
                  </a:solidFill>
                  <a:latin typeface="Roboto" panose="02000000000000000000" pitchFamily="2" charset="0"/>
                  <a:ea typeface="Roboto" panose="02000000000000000000" pitchFamily="2" charset="0"/>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bg1">
                      <a:lumMod val="50000"/>
                    </a:schemeClr>
                  </a:solidFill>
                  <a:latin typeface="Roboto" panose="02000000000000000000" pitchFamily="2" charset="0"/>
                  <a:ea typeface="Roboto" panose="02000000000000000000" pitchFamily="2" charset="0"/>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defRPr/>
              </a:pPr>
              <a:r>
                <a:rPr lang="en-US" altLang="zh-CN" dirty="0">
                  <a:solidFill>
                    <a:schemeClr val="tx1">
                      <a:lumMod val="65000"/>
                      <a:lumOff val="35000"/>
                    </a:schemeClr>
                  </a:solidFill>
                  <a:latin typeface="Arial" panose="020B0604020202020204" pitchFamily="34" charset="0"/>
                  <a:ea typeface="+mn-ea"/>
                  <a:cs typeface="Arial" panose="020B0604020202020204" pitchFamily="34" charset="0"/>
                </a:rPr>
                <a:t>PART 02</a:t>
              </a:r>
              <a:endParaRPr lang="zh-CN" altLang="en-US" dirty="0">
                <a:solidFill>
                  <a:schemeClr val="tx1">
                    <a:lumMod val="65000"/>
                    <a:lumOff val="35000"/>
                  </a:schemeClr>
                </a:solidFill>
                <a:latin typeface="Arial" panose="020B0604020202020204" pitchFamily="34" charset="0"/>
                <a:ea typeface="+mn-ea"/>
                <a:cs typeface="Arial" panose="020B0604020202020204" pitchFamily="34" charset="0"/>
              </a:endParaRPr>
            </a:p>
          </p:txBody>
        </p:sp>
        <p:sp>
          <p:nvSpPr>
            <p:cNvPr id="115" name="Text Placeholder 11"/>
            <p:cNvSpPr txBox="1">
              <a:spLocks/>
            </p:cNvSpPr>
            <p:nvPr/>
          </p:nvSpPr>
          <p:spPr>
            <a:xfrm>
              <a:off x="3415306" y="5229001"/>
              <a:ext cx="2483520" cy="331300"/>
            </a:xfrm>
            <a:prstGeom prst="rect">
              <a:avLst/>
            </a:prstGeom>
          </p:spPr>
          <p:txBody>
            <a:bodyPr vert="horz" lIns="96423" tIns="48212" rIns="96423" bIns="48212" rtlCol="0">
              <a:noAutofit/>
            </a:bodyPr>
            <a:lstStyle>
              <a:lvl1pPr marL="0" indent="0" algn="l" defTabSz="914400" rtl="0" eaLnBrk="1" latinLnBrk="0" hangingPunct="1">
                <a:lnSpc>
                  <a:spcPct val="90000"/>
                </a:lnSpc>
                <a:spcBef>
                  <a:spcPts val="1000"/>
                </a:spcBef>
                <a:buFont typeface="Arial" panose="020B0604020202020204" pitchFamily="34" charset="0"/>
                <a:buNone/>
                <a:defRPr sz="1400" kern="1200">
                  <a:solidFill>
                    <a:schemeClr val="bg1">
                      <a:lumMod val="50000"/>
                    </a:schemeClr>
                  </a:solidFill>
                  <a:latin typeface="Lato Light" panose="020F0302020204030203" pitchFamily="34" charset="0"/>
                  <a:ea typeface="Roboto" panose="02000000000000000000" pitchFamily="2" charset="0"/>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bg1">
                      <a:lumMod val="50000"/>
                    </a:schemeClr>
                  </a:solidFill>
                  <a:latin typeface="Roboto" panose="02000000000000000000" pitchFamily="2" charset="0"/>
                  <a:ea typeface="Roboto" panose="02000000000000000000" pitchFamily="2" charset="0"/>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bg1">
                      <a:lumMod val="50000"/>
                    </a:schemeClr>
                  </a:solidFill>
                  <a:latin typeface="Roboto" panose="02000000000000000000" pitchFamily="2" charset="0"/>
                  <a:ea typeface="Roboto" panose="02000000000000000000" pitchFamily="2" charset="0"/>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bg1">
                      <a:lumMod val="50000"/>
                    </a:schemeClr>
                  </a:solidFill>
                  <a:latin typeface="Roboto" panose="02000000000000000000" pitchFamily="2" charset="0"/>
                  <a:ea typeface="Roboto" panose="02000000000000000000" pitchFamily="2" charset="0"/>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bg1">
                      <a:lumMod val="50000"/>
                    </a:schemeClr>
                  </a:solidFill>
                  <a:latin typeface="Roboto" panose="02000000000000000000" pitchFamily="2" charset="0"/>
                  <a:ea typeface="Roboto" panose="02000000000000000000" pitchFamily="2" charset="0"/>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zh-CN" altLang="en-US" sz="2000" dirty="0">
                  <a:solidFill>
                    <a:schemeClr val="tx1">
                      <a:lumMod val="65000"/>
                      <a:lumOff val="35000"/>
                    </a:schemeClr>
                  </a:solidFill>
                  <a:latin typeface="微软雅黑" panose="020B0503020204020204" pitchFamily="34" charset="-122"/>
                  <a:ea typeface="微软雅黑" panose="020B0503020204020204" pitchFamily="34" charset="-122"/>
                </a:rPr>
                <a:t>请替换文字内容</a:t>
              </a:r>
            </a:p>
          </p:txBody>
        </p:sp>
        <p:grpSp>
          <p:nvGrpSpPr>
            <p:cNvPr id="121" name="Group 42"/>
            <p:cNvGrpSpPr/>
            <p:nvPr/>
          </p:nvGrpSpPr>
          <p:grpSpPr>
            <a:xfrm>
              <a:off x="3838629" y="2784218"/>
              <a:ext cx="1636872" cy="1636872"/>
              <a:chOff x="3956297" y="2639898"/>
              <a:chExt cx="1552274" cy="1552274"/>
            </a:xfrm>
            <a:solidFill>
              <a:srgbClr val="1CB7F1"/>
            </a:solidFill>
          </p:grpSpPr>
          <p:sp>
            <p:nvSpPr>
              <p:cNvPr id="122" name="Oval 26"/>
              <p:cNvSpPr/>
              <p:nvPr/>
            </p:nvSpPr>
            <p:spPr>
              <a:xfrm>
                <a:off x="3956297" y="2639898"/>
                <a:ext cx="1552274" cy="1552274"/>
              </a:xfrm>
              <a:prstGeom prst="ellipse">
                <a:avLst/>
              </a:prstGeom>
              <a:gradFill>
                <a:gsLst>
                  <a:gs pos="0">
                    <a:srgbClr val="FDBC19"/>
                  </a:gs>
                  <a:gs pos="100000">
                    <a:srgbClr val="FEC841"/>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AU" sz="4000" dirty="0">
                    <a:solidFill>
                      <a:prstClr val="white"/>
                    </a:solidFill>
                    <a:sym typeface="+mn-lt"/>
                  </a:rPr>
                  <a:t>02</a:t>
                </a:r>
              </a:p>
            </p:txBody>
          </p:sp>
          <p:sp>
            <p:nvSpPr>
              <p:cNvPr id="123" name="Freeform 6"/>
              <p:cNvSpPr>
                <a:spLocks/>
              </p:cNvSpPr>
              <p:nvPr/>
            </p:nvSpPr>
            <p:spPr bwMode="auto">
              <a:xfrm>
                <a:off x="4874627" y="3277303"/>
                <a:ext cx="48760" cy="100230"/>
              </a:xfrm>
              <a:custGeom>
                <a:avLst/>
                <a:gdLst>
                  <a:gd name="T0" fmla="*/ 18 w 18"/>
                  <a:gd name="T1" fmla="*/ 37 h 37"/>
                  <a:gd name="T2" fmla="*/ 18 w 18"/>
                  <a:gd name="T3" fmla="*/ 0 h 37"/>
                  <a:gd name="T4" fmla="*/ 0 w 18"/>
                  <a:gd name="T5" fmla="*/ 0 h 37"/>
                  <a:gd name="T6" fmla="*/ 0 w 18"/>
                  <a:gd name="T7" fmla="*/ 21 h 37"/>
                  <a:gd name="T8" fmla="*/ 18 w 18"/>
                  <a:gd name="T9" fmla="*/ 37 h 37"/>
                </a:gdLst>
                <a:ahLst/>
                <a:cxnLst>
                  <a:cxn ang="0">
                    <a:pos x="T0" y="T1"/>
                  </a:cxn>
                  <a:cxn ang="0">
                    <a:pos x="T2" y="T3"/>
                  </a:cxn>
                  <a:cxn ang="0">
                    <a:pos x="T4" y="T5"/>
                  </a:cxn>
                  <a:cxn ang="0">
                    <a:pos x="T6" y="T7"/>
                  </a:cxn>
                  <a:cxn ang="0">
                    <a:pos x="T8" y="T9"/>
                  </a:cxn>
                </a:cxnLst>
                <a:rect l="0" t="0" r="r" b="b"/>
                <a:pathLst>
                  <a:path w="18" h="37">
                    <a:moveTo>
                      <a:pt x="18" y="37"/>
                    </a:moveTo>
                    <a:lnTo>
                      <a:pt x="18" y="0"/>
                    </a:lnTo>
                    <a:lnTo>
                      <a:pt x="0" y="0"/>
                    </a:lnTo>
                    <a:lnTo>
                      <a:pt x="0" y="21"/>
                    </a:lnTo>
                    <a:lnTo>
                      <a:pt x="18" y="37"/>
                    </a:lnTo>
                    <a:close/>
                  </a:path>
                </a:pathLst>
              </a:custGeom>
              <a:gradFill>
                <a:gsLst>
                  <a:gs pos="0">
                    <a:srgbClr val="FDBC19"/>
                  </a:gs>
                  <a:gs pos="100000">
                    <a:srgbClr val="FEC841"/>
                  </a:gs>
                </a:gsLst>
                <a:lin ang="5400000" scaled="1"/>
              </a:gra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sym typeface="+mn-lt"/>
                </a:endParaRPr>
              </a:p>
            </p:txBody>
          </p:sp>
        </p:grpSp>
      </p:grpSp>
      <p:grpSp>
        <p:nvGrpSpPr>
          <p:cNvPr id="15" name="组合 14" descr="e7d195523061f1c0dc554706afe4c72a60a25314cbaece805811E654B44695D34D35691164BB3D154CCFD5D798F6FEAD99EAA8F1ADC3D4AFA5BC9ED0BB3A4B45073A038AC38E89AB54D31AA59602B9F1AF515D2DA0EBB7AB45FA3A5B4B65729FCD61772C0E8112D71FCFA6F69E6E615643061221A7D4C3A336328987F7DF8577A0567C5A47397019"/>
          <p:cNvGrpSpPr/>
          <p:nvPr/>
        </p:nvGrpSpPr>
        <p:grpSpPr>
          <a:xfrm>
            <a:off x="6293174" y="2797889"/>
            <a:ext cx="2483521" cy="2762412"/>
            <a:chOff x="6293174" y="2797889"/>
            <a:chExt cx="2483521" cy="2762412"/>
          </a:xfrm>
        </p:grpSpPr>
        <p:sp>
          <p:nvSpPr>
            <p:cNvPr id="116" name="Text Placeholder 10"/>
            <p:cNvSpPr txBox="1">
              <a:spLocks/>
            </p:cNvSpPr>
            <p:nvPr/>
          </p:nvSpPr>
          <p:spPr>
            <a:xfrm>
              <a:off x="6293174" y="4715629"/>
              <a:ext cx="2483521" cy="497302"/>
            </a:xfrm>
            <a:prstGeom prst="rect">
              <a:avLst/>
            </a:prstGeom>
          </p:spPr>
          <p:txBody>
            <a:bodyPr vert="horz" lIns="96423" tIns="48212" rIns="96423" bIns="48212" rtlCol="0">
              <a:noAutofit/>
            </a:bodyPr>
            <a:lstStyle>
              <a:lvl1pPr marL="0" indent="0" algn="l" defTabSz="914400" rtl="0" eaLnBrk="1" latinLnBrk="0" hangingPunct="1">
                <a:lnSpc>
                  <a:spcPct val="90000"/>
                </a:lnSpc>
                <a:spcBef>
                  <a:spcPts val="1000"/>
                </a:spcBef>
                <a:buFont typeface="Arial" panose="020B0604020202020204" pitchFamily="34" charset="0"/>
                <a:buNone/>
                <a:defRPr sz="2400" kern="1200">
                  <a:solidFill>
                    <a:schemeClr val="bg1">
                      <a:lumMod val="50000"/>
                    </a:schemeClr>
                  </a:solidFill>
                  <a:latin typeface="Roboto" panose="02000000000000000000" pitchFamily="2" charset="0"/>
                  <a:ea typeface="Roboto" panose="02000000000000000000" pitchFamily="2" charset="0"/>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bg1">
                      <a:lumMod val="50000"/>
                    </a:schemeClr>
                  </a:solidFill>
                  <a:latin typeface="Roboto" panose="02000000000000000000" pitchFamily="2" charset="0"/>
                  <a:ea typeface="Roboto" panose="02000000000000000000" pitchFamily="2" charset="0"/>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bg1">
                      <a:lumMod val="50000"/>
                    </a:schemeClr>
                  </a:solidFill>
                  <a:latin typeface="Roboto" panose="02000000000000000000" pitchFamily="2" charset="0"/>
                  <a:ea typeface="Roboto" panose="02000000000000000000" pitchFamily="2" charset="0"/>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bg1">
                      <a:lumMod val="50000"/>
                    </a:schemeClr>
                  </a:solidFill>
                  <a:latin typeface="Roboto" panose="02000000000000000000" pitchFamily="2" charset="0"/>
                  <a:ea typeface="Roboto" panose="02000000000000000000" pitchFamily="2" charset="0"/>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bg1">
                      <a:lumMod val="50000"/>
                    </a:schemeClr>
                  </a:solidFill>
                  <a:latin typeface="Roboto" panose="02000000000000000000" pitchFamily="2" charset="0"/>
                  <a:ea typeface="Roboto" panose="02000000000000000000" pitchFamily="2" charset="0"/>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defRPr/>
              </a:pPr>
              <a:r>
                <a:rPr lang="en-US" altLang="zh-CN" dirty="0">
                  <a:solidFill>
                    <a:schemeClr val="tx1">
                      <a:lumMod val="65000"/>
                      <a:lumOff val="35000"/>
                    </a:schemeClr>
                  </a:solidFill>
                  <a:latin typeface="Arial" panose="020B0604020202020204" pitchFamily="34" charset="0"/>
                  <a:ea typeface="+mn-ea"/>
                  <a:cs typeface="Arial" panose="020B0604020202020204" pitchFamily="34" charset="0"/>
                </a:rPr>
                <a:t>PART 03</a:t>
              </a:r>
              <a:endParaRPr lang="zh-CN" altLang="en-US" dirty="0">
                <a:solidFill>
                  <a:schemeClr val="tx1">
                    <a:lumMod val="65000"/>
                    <a:lumOff val="35000"/>
                  </a:schemeClr>
                </a:solidFill>
                <a:latin typeface="Arial" panose="020B0604020202020204" pitchFamily="34" charset="0"/>
                <a:ea typeface="+mn-ea"/>
                <a:cs typeface="Arial" panose="020B0604020202020204" pitchFamily="34" charset="0"/>
              </a:endParaRPr>
            </a:p>
          </p:txBody>
        </p:sp>
        <p:sp>
          <p:nvSpPr>
            <p:cNvPr id="117" name="Text Placeholder 11"/>
            <p:cNvSpPr txBox="1">
              <a:spLocks/>
            </p:cNvSpPr>
            <p:nvPr/>
          </p:nvSpPr>
          <p:spPr>
            <a:xfrm>
              <a:off x="6293174" y="5229001"/>
              <a:ext cx="2483520" cy="331300"/>
            </a:xfrm>
            <a:prstGeom prst="rect">
              <a:avLst/>
            </a:prstGeom>
          </p:spPr>
          <p:txBody>
            <a:bodyPr vert="horz" lIns="96423" tIns="48212" rIns="96423" bIns="48212" rtlCol="0">
              <a:noAutofit/>
            </a:bodyPr>
            <a:lstStyle>
              <a:lvl1pPr marL="0" indent="0" algn="l" defTabSz="914400" rtl="0" eaLnBrk="1" latinLnBrk="0" hangingPunct="1">
                <a:lnSpc>
                  <a:spcPct val="90000"/>
                </a:lnSpc>
                <a:spcBef>
                  <a:spcPts val="1000"/>
                </a:spcBef>
                <a:buFont typeface="Arial" panose="020B0604020202020204" pitchFamily="34" charset="0"/>
                <a:buNone/>
                <a:defRPr sz="1400" kern="1200">
                  <a:solidFill>
                    <a:schemeClr val="bg1">
                      <a:lumMod val="50000"/>
                    </a:schemeClr>
                  </a:solidFill>
                  <a:latin typeface="Lato Light" panose="020F0302020204030203" pitchFamily="34" charset="0"/>
                  <a:ea typeface="Roboto" panose="02000000000000000000" pitchFamily="2" charset="0"/>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bg1">
                      <a:lumMod val="50000"/>
                    </a:schemeClr>
                  </a:solidFill>
                  <a:latin typeface="Roboto" panose="02000000000000000000" pitchFamily="2" charset="0"/>
                  <a:ea typeface="Roboto" panose="02000000000000000000" pitchFamily="2" charset="0"/>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bg1">
                      <a:lumMod val="50000"/>
                    </a:schemeClr>
                  </a:solidFill>
                  <a:latin typeface="Roboto" panose="02000000000000000000" pitchFamily="2" charset="0"/>
                  <a:ea typeface="Roboto" panose="02000000000000000000" pitchFamily="2" charset="0"/>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bg1">
                      <a:lumMod val="50000"/>
                    </a:schemeClr>
                  </a:solidFill>
                  <a:latin typeface="Roboto" panose="02000000000000000000" pitchFamily="2" charset="0"/>
                  <a:ea typeface="Roboto" panose="02000000000000000000" pitchFamily="2" charset="0"/>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bg1">
                      <a:lumMod val="50000"/>
                    </a:schemeClr>
                  </a:solidFill>
                  <a:latin typeface="Roboto" panose="02000000000000000000" pitchFamily="2" charset="0"/>
                  <a:ea typeface="Roboto" panose="02000000000000000000" pitchFamily="2" charset="0"/>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zh-CN" altLang="en-US" sz="2000" dirty="0">
                  <a:solidFill>
                    <a:schemeClr val="tx1">
                      <a:lumMod val="65000"/>
                      <a:lumOff val="35000"/>
                    </a:schemeClr>
                  </a:solidFill>
                  <a:latin typeface="微软雅黑" panose="020B0503020204020204" pitchFamily="34" charset="-122"/>
                  <a:ea typeface="微软雅黑" panose="020B0503020204020204" pitchFamily="34" charset="-122"/>
                </a:rPr>
                <a:t>请替换文字内容</a:t>
              </a:r>
            </a:p>
          </p:txBody>
        </p:sp>
        <p:sp>
          <p:nvSpPr>
            <p:cNvPr id="124" name="Oval 27">
              <a:hlinkClick r:id="rId3"/>
            </p:cNvPr>
            <p:cNvSpPr/>
            <p:nvPr/>
          </p:nvSpPr>
          <p:spPr>
            <a:xfrm>
              <a:off x="6716496" y="2797889"/>
              <a:ext cx="1636872" cy="1636872"/>
            </a:xfrm>
            <a:prstGeom prst="ellipse">
              <a:avLst/>
            </a:prstGeom>
            <a:gradFill>
              <a:gsLst>
                <a:gs pos="0">
                  <a:srgbClr val="6770B5"/>
                </a:gs>
                <a:gs pos="100000">
                  <a:srgbClr val="757CBC"/>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AU" sz="4000" dirty="0">
                  <a:solidFill>
                    <a:prstClr val="white"/>
                  </a:solidFill>
                  <a:sym typeface="+mn-lt"/>
                </a:rPr>
                <a:t>03</a:t>
              </a:r>
            </a:p>
          </p:txBody>
        </p:sp>
      </p:grpSp>
      <p:grpSp>
        <p:nvGrpSpPr>
          <p:cNvPr id="17" name="组合 16" descr="e7d195523061f1c0dc554706afe4c72a60a25314cbaece805811E654B44695D34D35691164BB3D154CCFD5D798F6FEAD99EAA8F1ADC3D4AFA5BC9ED0BB3A4B45073A038AC38E89AB54D31AA59602B9F1AF515D2DA0EBB7AB45FA3A5B4B65729FCD61772C0E8112D71FCFA6F69E6E615643061221A7D4C3A336328987F7DF8577A0567C5A47397019"/>
          <p:cNvGrpSpPr/>
          <p:nvPr/>
        </p:nvGrpSpPr>
        <p:grpSpPr>
          <a:xfrm>
            <a:off x="9171042" y="2797889"/>
            <a:ext cx="2483521" cy="2762412"/>
            <a:chOff x="9171042" y="2797889"/>
            <a:chExt cx="2483521" cy="2762412"/>
          </a:xfrm>
        </p:grpSpPr>
        <p:sp>
          <p:nvSpPr>
            <p:cNvPr id="118" name="Text Placeholder 10"/>
            <p:cNvSpPr txBox="1">
              <a:spLocks/>
            </p:cNvSpPr>
            <p:nvPr/>
          </p:nvSpPr>
          <p:spPr>
            <a:xfrm>
              <a:off x="9171042" y="4715629"/>
              <a:ext cx="2483521" cy="497302"/>
            </a:xfrm>
            <a:prstGeom prst="rect">
              <a:avLst/>
            </a:prstGeom>
          </p:spPr>
          <p:txBody>
            <a:bodyPr vert="horz" lIns="96423" tIns="48212" rIns="96423" bIns="48212" rtlCol="0">
              <a:noAutofit/>
            </a:bodyPr>
            <a:lstStyle>
              <a:lvl1pPr marL="0" indent="0" algn="l" defTabSz="914400" rtl="0" eaLnBrk="1" latinLnBrk="0" hangingPunct="1">
                <a:lnSpc>
                  <a:spcPct val="90000"/>
                </a:lnSpc>
                <a:spcBef>
                  <a:spcPts val="1000"/>
                </a:spcBef>
                <a:buFont typeface="Arial" panose="020B0604020202020204" pitchFamily="34" charset="0"/>
                <a:buNone/>
                <a:defRPr sz="2400" kern="1200">
                  <a:solidFill>
                    <a:schemeClr val="bg1">
                      <a:lumMod val="50000"/>
                    </a:schemeClr>
                  </a:solidFill>
                  <a:latin typeface="Roboto" panose="02000000000000000000" pitchFamily="2" charset="0"/>
                  <a:ea typeface="Roboto" panose="02000000000000000000" pitchFamily="2" charset="0"/>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bg1">
                      <a:lumMod val="50000"/>
                    </a:schemeClr>
                  </a:solidFill>
                  <a:latin typeface="Roboto" panose="02000000000000000000" pitchFamily="2" charset="0"/>
                  <a:ea typeface="Roboto" panose="02000000000000000000" pitchFamily="2" charset="0"/>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bg1">
                      <a:lumMod val="50000"/>
                    </a:schemeClr>
                  </a:solidFill>
                  <a:latin typeface="Roboto" panose="02000000000000000000" pitchFamily="2" charset="0"/>
                  <a:ea typeface="Roboto" panose="02000000000000000000" pitchFamily="2" charset="0"/>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bg1">
                      <a:lumMod val="50000"/>
                    </a:schemeClr>
                  </a:solidFill>
                  <a:latin typeface="Roboto" panose="02000000000000000000" pitchFamily="2" charset="0"/>
                  <a:ea typeface="Roboto" panose="02000000000000000000" pitchFamily="2" charset="0"/>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bg1">
                      <a:lumMod val="50000"/>
                    </a:schemeClr>
                  </a:solidFill>
                  <a:latin typeface="Roboto" panose="02000000000000000000" pitchFamily="2" charset="0"/>
                  <a:ea typeface="Roboto" panose="02000000000000000000" pitchFamily="2" charset="0"/>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defRPr/>
              </a:pPr>
              <a:r>
                <a:rPr lang="en-US" altLang="zh-CN" dirty="0">
                  <a:solidFill>
                    <a:schemeClr val="tx1">
                      <a:lumMod val="65000"/>
                      <a:lumOff val="35000"/>
                    </a:schemeClr>
                  </a:solidFill>
                  <a:latin typeface="Arial" panose="020B0604020202020204" pitchFamily="34" charset="0"/>
                  <a:ea typeface="+mn-ea"/>
                  <a:cs typeface="Arial" panose="020B0604020202020204" pitchFamily="34" charset="0"/>
                </a:rPr>
                <a:t>PART 04</a:t>
              </a:r>
              <a:endParaRPr lang="zh-CN" altLang="en-US" dirty="0">
                <a:solidFill>
                  <a:schemeClr val="tx1">
                    <a:lumMod val="65000"/>
                    <a:lumOff val="35000"/>
                  </a:schemeClr>
                </a:solidFill>
                <a:latin typeface="Arial" panose="020B0604020202020204" pitchFamily="34" charset="0"/>
                <a:ea typeface="+mn-ea"/>
                <a:cs typeface="Arial" panose="020B0604020202020204" pitchFamily="34" charset="0"/>
              </a:endParaRPr>
            </a:p>
          </p:txBody>
        </p:sp>
        <p:sp>
          <p:nvSpPr>
            <p:cNvPr id="119" name="Text Placeholder 11"/>
            <p:cNvSpPr txBox="1">
              <a:spLocks/>
            </p:cNvSpPr>
            <p:nvPr/>
          </p:nvSpPr>
          <p:spPr>
            <a:xfrm>
              <a:off x="9171042" y="5229001"/>
              <a:ext cx="2483520" cy="331300"/>
            </a:xfrm>
            <a:prstGeom prst="rect">
              <a:avLst/>
            </a:prstGeom>
          </p:spPr>
          <p:txBody>
            <a:bodyPr vert="horz" lIns="96423" tIns="48212" rIns="96423" bIns="48212" rtlCol="0">
              <a:noAutofit/>
            </a:bodyPr>
            <a:lstStyle>
              <a:lvl1pPr marL="0" indent="0" algn="l" defTabSz="914400" rtl="0" eaLnBrk="1" latinLnBrk="0" hangingPunct="1">
                <a:lnSpc>
                  <a:spcPct val="90000"/>
                </a:lnSpc>
                <a:spcBef>
                  <a:spcPts val="1000"/>
                </a:spcBef>
                <a:buFont typeface="Arial" panose="020B0604020202020204" pitchFamily="34" charset="0"/>
                <a:buNone/>
                <a:defRPr sz="1400" kern="1200">
                  <a:solidFill>
                    <a:schemeClr val="bg1">
                      <a:lumMod val="50000"/>
                    </a:schemeClr>
                  </a:solidFill>
                  <a:latin typeface="Lato Light" panose="020F0302020204030203" pitchFamily="34" charset="0"/>
                  <a:ea typeface="Roboto" panose="02000000000000000000" pitchFamily="2" charset="0"/>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bg1">
                      <a:lumMod val="50000"/>
                    </a:schemeClr>
                  </a:solidFill>
                  <a:latin typeface="Roboto" panose="02000000000000000000" pitchFamily="2" charset="0"/>
                  <a:ea typeface="Roboto" panose="02000000000000000000" pitchFamily="2" charset="0"/>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bg1">
                      <a:lumMod val="50000"/>
                    </a:schemeClr>
                  </a:solidFill>
                  <a:latin typeface="Roboto" panose="02000000000000000000" pitchFamily="2" charset="0"/>
                  <a:ea typeface="Roboto" panose="02000000000000000000" pitchFamily="2" charset="0"/>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bg1">
                      <a:lumMod val="50000"/>
                    </a:schemeClr>
                  </a:solidFill>
                  <a:latin typeface="Roboto" panose="02000000000000000000" pitchFamily="2" charset="0"/>
                  <a:ea typeface="Roboto" panose="02000000000000000000" pitchFamily="2" charset="0"/>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bg1">
                      <a:lumMod val="50000"/>
                    </a:schemeClr>
                  </a:solidFill>
                  <a:latin typeface="Roboto" panose="02000000000000000000" pitchFamily="2" charset="0"/>
                  <a:ea typeface="Roboto" panose="02000000000000000000" pitchFamily="2" charset="0"/>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zh-CN" altLang="en-US" sz="2000" dirty="0">
                  <a:solidFill>
                    <a:schemeClr val="tx1">
                      <a:lumMod val="65000"/>
                      <a:lumOff val="35000"/>
                    </a:schemeClr>
                  </a:solidFill>
                  <a:latin typeface="微软雅黑" panose="020B0503020204020204" pitchFamily="34" charset="-122"/>
                  <a:ea typeface="微软雅黑" panose="020B0503020204020204" pitchFamily="34" charset="-122"/>
                </a:rPr>
                <a:t>请替换文字内容</a:t>
              </a:r>
            </a:p>
          </p:txBody>
        </p:sp>
        <p:sp>
          <p:nvSpPr>
            <p:cNvPr id="125" name="Oval 28"/>
            <p:cNvSpPr/>
            <p:nvPr/>
          </p:nvSpPr>
          <p:spPr>
            <a:xfrm>
              <a:off x="9594365" y="2797889"/>
              <a:ext cx="1636872" cy="1636872"/>
            </a:xfrm>
            <a:prstGeom prst="ellipse">
              <a:avLst/>
            </a:prstGeom>
            <a:gradFill>
              <a:gsLst>
                <a:gs pos="0">
                  <a:srgbClr val="54BCE6"/>
                </a:gs>
                <a:gs pos="100000">
                  <a:srgbClr val="4EBAE5"/>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AU" sz="4000" dirty="0">
                  <a:solidFill>
                    <a:prstClr val="white"/>
                  </a:solidFill>
                  <a:sym typeface="+mn-lt"/>
                </a:rPr>
                <a:t>04</a:t>
              </a:r>
            </a:p>
          </p:txBody>
        </p:sp>
      </p:grpSp>
      <p:cxnSp>
        <p:nvCxnSpPr>
          <p:cNvPr id="127" name="直接连接符 126" descr="e7d195523061f1c0dc554706afe4c72a60a25314cbaece805811E654B44695D34D35691164BB3D154CCFD5D798F6FEAD99EAA8F1ADC3D4AFA5BC9ED0BB3A4B45073A038AC38E89AB54D31AA59602B9F1AF515D2DA0EBB7AB45FA3A5B4B65729FCD61772C0E8112D71FCFA6F69E6E615643061221A7D4C3A336328987F7DF8577A0567C5A47397019"/>
          <p:cNvCxnSpPr/>
          <p:nvPr/>
        </p:nvCxnSpPr>
        <p:spPr>
          <a:xfrm flipV="1">
            <a:off x="3181350" y="3066597"/>
            <a:ext cx="0" cy="2362653"/>
          </a:xfrm>
          <a:prstGeom prst="line">
            <a:avLst/>
          </a:prstGeom>
          <a:ln w="1905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29" name="直接连接符 128" descr="e7d195523061f1c0dc554706afe4c72a60a25314cbaece805811E654B44695D34D35691164BB3D154CCFD5D798F6FEAD99EAA8F1ADC3D4AFA5BC9ED0BB3A4B45073A038AC38E89AB54D31AA59602B9F1AF515D2DA0EBB7AB45FA3A5B4B65729FCD61772C0E8112D71FCFA6F69E6E615643061221A7D4C3A336328987F7DF8577A0567C5A47397019"/>
          <p:cNvCxnSpPr/>
          <p:nvPr/>
        </p:nvCxnSpPr>
        <p:spPr>
          <a:xfrm flipV="1">
            <a:off x="6096000" y="3066597"/>
            <a:ext cx="0" cy="2362653"/>
          </a:xfrm>
          <a:prstGeom prst="line">
            <a:avLst/>
          </a:prstGeom>
          <a:ln w="1905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30" name="QQ 394222199" descr="e7d195523061f1c0dc554706afe4c72a60a25314cbaece805811E654B44695D34D35691164BB3D154CCFD5D798F6FEAD99EAA8F1ADC3D4AFA5BC9ED0BB3A4B45073A038AC38E89AB54D31AA59602B9F1AF515D2DA0EBB7AB45FA3A5B4B65729FCD61772C0E8112D71FCFA6F69E6E615643061221A7D4C3A336328987F7DF8577A0567C5A47397019"/>
          <p:cNvCxnSpPr/>
          <p:nvPr/>
        </p:nvCxnSpPr>
        <p:spPr>
          <a:xfrm flipV="1">
            <a:off x="9010650" y="3066597"/>
            <a:ext cx="0" cy="2362653"/>
          </a:xfrm>
          <a:prstGeom prst="line">
            <a:avLst/>
          </a:prstGeom>
          <a:ln w="1905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6" name="e7d195523061f1c0" descr="e7d195523061f1c0dc554706afe4c72a60a25314cbaece805811E654B44695D34D35691164BB3D154CCFD5D798F6FEAD99EAA8F1ADC3D4AFA5BC9ED0BB3A4B45073A038AC38E89AB54D31AA59602B9F1AF515D2DA0EBB7AB45FA3A5B4B65729FCD61772C0E8112D71FCFA6F69E6E615643061221A7D4C3A336328987F7DF8577A0567C5A47397019" hidden="1">
            <a:extLst>
              <a:ext uri="{FF2B5EF4-FFF2-40B4-BE49-F238E27FC236}">
                <a16:creationId xmlns:a16="http://schemas.microsoft.com/office/drawing/2014/main" xmlns="" id="{2EC2AFD3-0C0B-4347-96ED-4F038F8AE0FE}"/>
              </a:ext>
            </a:extLst>
          </p:cNvPr>
          <p:cNvSpPr txBox="1"/>
          <p:nvPr/>
        </p:nvSpPr>
        <p:spPr>
          <a:xfrm>
            <a:off x="-355600" y="1803400"/>
            <a:ext cx="262251" cy="1016000"/>
          </a:xfrm>
          <a:prstGeom prst="rect">
            <a:avLst/>
          </a:prstGeom>
          <a:noFill/>
        </p:spPr>
        <p:txBody>
          <a:bodyPr vert="wordArtVert" rtlCol="0">
            <a:spAutoFit/>
          </a:bodyPr>
          <a:lstStyle/>
          <a:p>
            <a:r>
              <a:rPr lang="en-US" altLang="zh-CN" sz="100"/>
              <a:t>e7d195523061f1c0dc554706afe4c72a60a25314cbaece805811E654B44695D34D35691164BB3D154CCFD5D798F6FEAD99EAA8F1ADC3D4AFA5BC9ED0BB3A4B45073A038AC38E89AB54D31AA59602B9F1AF515D2DA0EBB7AB45FA3A5B4B65729FCD61772C0E8112D71FCFA6F69E6E615643061221A7D4C3A336328987F7DF8577A0567C5A47397019</a:t>
            </a:r>
            <a:endParaRPr lang="zh-CN" altLang="en-US" sz="100"/>
          </a:p>
        </p:txBody>
      </p:sp>
    </p:spTree>
    <p:extLst>
      <p:ext uri="{BB962C8B-B14F-4D97-AF65-F5344CB8AC3E}">
        <p14:creationId xmlns:p14="http://schemas.microsoft.com/office/powerpoint/2010/main" val="16114504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0" presetClass="entr" presetSubtype="0" decel="100000" fill="hold" grpId="0" nodeType="withEffect">
                                  <p:stCondLst>
                                    <p:cond delay="0"/>
                                  </p:stCondLst>
                                  <p:childTnLst>
                                    <p:set>
                                      <p:cBhvr>
                                        <p:cTn id="6" dur="1" fill="hold">
                                          <p:stCondLst>
                                            <p:cond delay="0"/>
                                          </p:stCondLst>
                                        </p:cTn>
                                        <p:tgtEl>
                                          <p:spTgt spid="64"/>
                                        </p:tgtEl>
                                        <p:attrNameLst>
                                          <p:attrName>style.visibility</p:attrName>
                                        </p:attrNameLst>
                                      </p:cBhvr>
                                      <p:to>
                                        <p:strVal val="visible"/>
                                      </p:to>
                                    </p:set>
                                    <p:anim calcmode="lin" valueType="num">
                                      <p:cBhvr>
                                        <p:cTn id="7" dur="1000" fill="hold"/>
                                        <p:tgtEl>
                                          <p:spTgt spid="64"/>
                                        </p:tgtEl>
                                        <p:attrNameLst>
                                          <p:attrName>ppt_w</p:attrName>
                                        </p:attrNameLst>
                                      </p:cBhvr>
                                      <p:tavLst>
                                        <p:tav tm="0">
                                          <p:val>
                                            <p:strVal val="#ppt_w+.3"/>
                                          </p:val>
                                        </p:tav>
                                        <p:tav tm="100000">
                                          <p:val>
                                            <p:strVal val="#ppt_w"/>
                                          </p:val>
                                        </p:tav>
                                      </p:tavLst>
                                    </p:anim>
                                    <p:anim calcmode="lin" valueType="num">
                                      <p:cBhvr>
                                        <p:cTn id="8" dur="1000" fill="hold"/>
                                        <p:tgtEl>
                                          <p:spTgt spid="64"/>
                                        </p:tgtEl>
                                        <p:attrNameLst>
                                          <p:attrName>ppt_h</p:attrName>
                                        </p:attrNameLst>
                                      </p:cBhvr>
                                      <p:tavLst>
                                        <p:tav tm="0">
                                          <p:val>
                                            <p:strVal val="#ppt_h"/>
                                          </p:val>
                                        </p:tav>
                                        <p:tav tm="100000">
                                          <p:val>
                                            <p:strVal val="#ppt_h"/>
                                          </p:val>
                                        </p:tav>
                                      </p:tavLst>
                                    </p:anim>
                                    <p:animEffect transition="in" filter="fade">
                                      <p:cBhvr>
                                        <p:cTn id="9" dur="1000"/>
                                        <p:tgtEl>
                                          <p:spTgt spid="64"/>
                                        </p:tgtEl>
                                      </p:cBhvr>
                                    </p:animEffect>
                                  </p:childTnLst>
                                </p:cTn>
                              </p:par>
                            </p:childTnLst>
                          </p:cTn>
                        </p:par>
                        <p:par>
                          <p:cTn id="10" fill="hold">
                            <p:stCondLst>
                              <p:cond delay="1000"/>
                            </p:stCondLst>
                            <p:childTnLst>
                              <p:par>
                                <p:cTn id="11" presetID="55" presetClass="entr" presetSubtype="0" fill="hold" nodeType="afterEffect">
                                  <p:stCondLst>
                                    <p:cond delay="0"/>
                                  </p:stCondLst>
                                  <p:childTnLst>
                                    <p:set>
                                      <p:cBhvr>
                                        <p:cTn id="12" dur="1" fill="hold">
                                          <p:stCondLst>
                                            <p:cond delay="0"/>
                                          </p:stCondLst>
                                        </p:cTn>
                                        <p:tgtEl>
                                          <p:spTgt spid="2"/>
                                        </p:tgtEl>
                                        <p:attrNameLst>
                                          <p:attrName>style.visibility</p:attrName>
                                        </p:attrNameLst>
                                      </p:cBhvr>
                                      <p:to>
                                        <p:strVal val="visible"/>
                                      </p:to>
                                    </p:set>
                                    <p:anim calcmode="lin" valueType="num">
                                      <p:cBhvr>
                                        <p:cTn id="13" dur="500" fill="hold"/>
                                        <p:tgtEl>
                                          <p:spTgt spid="2"/>
                                        </p:tgtEl>
                                        <p:attrNameLst>
                                          <p:attrName>ppt_w</p:attrName>
                                        </p:attrNameLst>
                                      </p:cBhvr>
                                      <p:tavLst>
                                        <p:tav tm="0">
                                          <p:val>
                                            <p:strVal val="#ppt_w*0.70"/>
                                          </p:val>
                                        </p:tav>
                                        <p:tav tm="100000">
                                          <p:val>
                                            <p:strVal val="#ppt_w"/>
                                          </p:val>
                                        </p:tav>
                                      </p:tavLst>
                                    </p:anim>
                                    <p:anim calcmode="lin" valueType="num">
                                      <p:cBhvr>
                                        <p:cTn id="14" dur="500" fill="hold"/>
                                        <p:tgtEl>
                                          <p:spTgt spid="2"/>
                                        </p:tgtEl>
                                        <p:attrNameLst>
                                          <p:attrName>ppt_h</p:attrName>
                                        </p:attrNameLst>
                                      </p:cBhvr>
                                      <p:tavLst>
                                        <p:tav tm="0">
                                          <p:val>
                                            <p:strVal val="#ppt_h"/>
                                          </p:val>
                                        </p:tav>
                                        <p:tav tm="100000">
                                          <p:val>
                                            <p:strVal val="#ppt_h"/>
                                          </p:val>
                                        </p:tav>
                                      </p:tavLst>
                                    </p:anim>
                                    <p:animEffect transition="in" filter="fade">
                                      <p:cBhvr>
                                        <p:cTn id="15" dur="500"/>
                                        <p:tgtEl>
                                          <p:spTgt spid="2"/>
                                        </p:tgtEl>
                                      </p:cBhvr>
                                    </p:animEffect>
                                  </p:childTnLst>
                                </p:cTn>
                              </p:par>
                              <p:par>
                                <p:cTn id="16" presetID="55" presetClass="entr" presetSubtype="0" fill="hold" nodeType="withEffect">
                                  <p:stCondLst>
                                    <p:cond delay="100"/>
                                  </p:stCondLst>
                                  <p:childTnLst>
                                    <p:set>
                                      <p:cBhvr>
                                        <p:cTn id="17" dur="1" fill="hold">
                                          <p:stCondLst>
                                            <p:cond delay="0"/>
                                          </p:stCondLst>
                                        </p:cTn>
                                        <p:tgtEl>
                                          <p:spTgt spid="3"/>
                                        </p:tgtEl>
                                        <p:attrNameLst>
                                          <p:attrName>style.visibility</p:attrName>
                                        </p:attrNameLst>
                                      </p:cBhvr>
                                      <p:to>
                                        <p:strVal val="visible"/>
                                      </p:to>
                                    </p:set>
                                    <p:anim calcmode="lin" valueType="num">
                                      <p:cBhvr>
                                        <p:cTn id="18" dur="500" fill="hold"/>
                                        <p:tgtEl>
                                          <p:spTgt spid="3"/>
                                        </p:tgtEl>
                                        <p:attrNameLst>
                                          <p:attrName>ppt_w</p:attrName>
                                        </p:attrNameLst>
                                      </p:cBhvr>
                                      <p:tavLst>
                                        <p:tav tm="0">
                                          <p:val>
                                            <p:strVal val="#ppt_w*0.70"/>
                                          </p:val>
                                        </p:tav>
                                        <p:tav tm="100000">
                                          <p:val>
                                            <p:strVal val="#ppt_w"/>
                                          </p:val>
                                        </p:tav>
                                      </p:tavLst>
                                    </p:anim>
                                    <p:anim calcmode="lin" valueType="num">
                                      <p:cBhvr>
                                        <p:cTn id="19" dur="500" fill="hold"/>
                                        <p:tgtEl>
                                          <p:spTgt spid="3"/>
                                        </p:tgtEl>
                                        <p:attrNameLst>
                                          <p:attrName>ppt_h</p:attrName>
                                        </p:attrNameLst>
                                      </p:cBhvr>
                                      <p:tavLst>
                                        <p:tav tm="0">
                                          <p:val>
                                            <p:strVal val="#ppt_h"/>
                                          </p:val>
                                        </p:tav>
                                        <p:tav tm="100000">
                                          <p:val>
                                            <p:strVal val="#ppt_h"/>
                                          </p:val>
                                        </p:tav>
                                      </p:tavLst>
                                    </p:anim>
                                    <p:animEffect transition="in" filter="fade">
                                      <p:cBhvr>
                                        <p:cTn id="20" dur="500"/>
                                        <p:tgtEl>
                                          <p:spTgt spid="3"/>
                                        </p:tgtEl>
                                      </p:cBhvr>
                                    </p:animEffect>
                                  </p:childTnLst>
                                </p:cTn>
                              </p:par>
                              <p:par>
                                <p:cTn id="21" presetID="55" presetClass="entr" presetSubtype="0" fill="hold" nodeType="withEffect">
                                  <p:stCondLst>
                                    <p:cond delay="200"/>
                                  </p:stCondLst>
                                  <p:childTnLst>
                                    <p:set>
                                      <p:cBhvr>
                                        <p:cTn id="22" dur="1" fill="hold">
                                          <p:stCondLst>
                                            <p:cond delay="0"/>
                                          </p:stCondLst>
                                        </p:cTn>
                                        <p:tgtEl>
                                          <p:spTgt spid="15"/>
                                        </p:tgtEl>
                                        <p:attrNameLst>
                                          <p:attrName>style.visibility</p:attrName>
                                        </p:attrNameLst>
                                      </p:cBhvr>
                                      <p:to>
                                        <p:strVal val="visible"/>
                                      </p:to>
                                    </p:set>
                                    <p:anim calcmode="lin" valueType="num">
                                      <p:cBhvr>
                                        <p:cTn id="23" dur="500" fill="hold"/>
                                        <p:tgtEl>
                                          <p:spTgt spid="15"/>
                                        </p:tgtEl>
                                        <p:attrNameLst>
                                          <p:attrName>ppt_w</p:attrName>
                                        </p:attrNameLst>
                                      </p:cBhvr>
                                      <p:tavLst>
                                        <p:tav tm="0">
                                          <p:val>
                                            <p:strVal val="#ppt_w*0.70"/>
                                          </p:val>
                                        </p:tav>
                                        <p:tav tm="100000">
                                          <p:val>
                                            <p:strVal val="#ppt_w"/>
                                          </p:val>
                                        </p:tav>
                                      </p:tavLst>
                                    </p:anim>
                                    <p:anim calcmode="lin" valueType="num">
                                      <p:cBhvr>
                                        <p:cTn id="24" dur="500" fill="hold"/>
                                        <p:tgtEl>
                                          <p:spTgt spid="15"/>
                                        </p:tgtEl>
                                        <p:attrNameLst>
                                          <p:attrName>ppt_h</p:attrName>
                                        </p:attrNameLst>
                                      </p:cBhvr>
                                      <p:tavLst>
                                        <p:tav tm="0">
                                          <p:val>
                                            <p:strVal val="#ppt_h"/>
                                          </p:val>
                                        </p:tav>
                                        <p:tav tm="100000">
                                          <p:val>
                                            <p:strVal val="#ppt_h"/>
                                          </p:val>
                                        </p:tav>
                                      </p:tavLst>
                                    </p:anim>
                                    <p:animEffect transition="in" filter="fade">
                                      <p:cBhvr>
                                        <p:cTn id="25" dur="500"/>
                                        <p:tgtEl>
                                          <p:spTgt spid="15"/>
                                        </p:tgtEl>
                                      </p:cBhvr>
                                    </p:animEffect>
                                  </p:childTnLst>
                                </p:cTn>
                              </p:par>
                              <p:par>
                                <p:cTn id="26" presetID="55" presetClass="entr" presetSubtype="0" fill="hold" nodeType="withEffect">
                                  <p:stCondLst>
                                    <p:cond delay="300"/>
                                  </p:stCondLst>
                                  <p:childTnLst>
                                    <p:set>
                                      <p:cBhvr>
                                        <p:cTn id="27" dur="1" fill="hold">
                                          <p:stCondLst>
                                            <p:cond delay="0"/>
                                          </p:stCondLst>
                                        </p:cTn>
                                        <p:tgtEl>
                                          <p:spTgt spid="17"/>
                                        </p:tgtEl>
                                        <p:attrNameLst>
                                          <p:attrName>style.visibility</p:attrName>
                                        </p:attrNameLst>
                                      </p:cBhvr>
                                      <p:to>
                                        <p:strVal val="visible"/>
                                      </p:to>
                                    </p:set>
                                    <p:anim calcmode="lin" valueType="num">
                                      <p:cBhvr>
                                        <p:cTn id="28" dur="500" fill="hold"/>
                                        <p:tgtEl>
                                          <p:spTgt spid="17"/>
                                        </p:tgtEl>
                                        <p:attrNameLst>
                                          <p:attrName>ppt_w</p:attrName>
                                        </p:attrNameLst>
                                      </p:cBhvr>
                                      <p:tavLst>
                                        <p:tav tm="0">
                                          <p:val>
                                            <p:strVal val="#ppt_w*0.70"/>
                                          </p:val>
                                        </p:tav>
                                        <p:tav tm="100000">
                                          <p:val>
                                            <p:strVal val="#ppt_w"/>
                                          </p:val>
                                        </p:tav>
                                      </p:tavLst>
                                    </p:anim>
                                    <p:anim calcmode="lin" valueType="num">
                                      <p:cBhvr>
                                        <p:cTn id="29" dur="500" fill="hold"/>
                                        <p:tgtEl>
                                          <p:spTgt spid="17"/>
                                        </p:tgtEl>
                                        <p:attrNameLst>
                                          <p:attrName>ppt_h</p:attrName>
                                        </p:attrNameLst>
                                      </p:cBhvr>
                                      <p:tavLst>
                                        <p:tav tm="0">
                                          <p:val>
                                            <p:strVal val="#ppt_h"/>
                                          </p:val>
                                        </p:tav>
                                        <p:tav tm="100000">
                                          <p:val>
                                            <p:strVal val="#ppt_h"/>
                                          </p:val>
                                        </p:tav>
                                      </p:tavLst>
                                    </p:anim>
                                    <p:animEffect transition="in" filter="fade">
                                      <p:cBhvr>
                                        <p:cTn id="30" dur="500"/>
                                        <p:tgtEl>
                                          <p:spTgt spid="17"/>
                                        </p:tgtEl>
                                      </p:cBhvr>
                                    </p:animEffect>
                                  </p:childTnLst>
                                </p:cTn>
                              </p:par>
                              <p:par>
                                <p:cTn id="31" presetID="55" presetClass="entr" presetSubtype="0" fill="hold" nodeType="withEffect">
                                  <p:stCondLst>
                                    <p:cond delay="400"/>
                                  </p:stCondLst>
                                  <p:childTnLst>
                                    <p:set>
                                      <p:cBhvr>
                                        <p:cTn id="32" dur="1" fill="hold">
                                          <p:stCondLst>
                                            <p:cond delay="0"/>
                                          </p:stCondLst>
                                        </p:cTn>
                                        <p:tgtEl>
                                          <p:spTgt spid="127"/>
                                        </p:tgtEl>
                                        <p:attrNameLst>
                                          <p:attrName>style.visibility</p:attrName>
                                        </p:attrNameLst>
                                      </p:cBhvr>
                                      <p:to>
                                        <p:strVal val="visible"/>
                                      </p:to>
                                    </p:set>
                                    <p:anim calcmode="lin" valueType="num">
                                      <p:cBhvr>
                                        <p:cTn id="33" dur="500" fill="hold"/>
                                        <p:tgtEl>
                                          <p:spTgt spid="127"/>
                                        </p:tgtEl>
                                        <p:attrNameLst>
                                          <p:attrName>ppt_w</p:attrName>
                                        </p:attrNameLst>
                                      </p:cBhvr>
                                      <p:tavLst>
                                        <p:tav tm="0">
                                          <p:val>
                                            <p:strVal val="#ppt_w*0.70"/>
                                          </p:val>
                                        </p:tav>
                                        <p:tav tm="100000">
                                          <p:val>
                                            <p:strVal val="#ppt_w"/>
                                          </p:val>
                                        </p:tav>
                                      </p:tavLst>
                                    </p:anim>
                                    <p:anim calcmode="lin" valueType="num">
                                      <p:cBhvr>
                                        <p:cTn id="34" dur="500" fill="hold"/>
                                        <p:tgtEl>
                                          <p:spTgt spid="127"/>
                                        </p:tgtEl>
                                        <p:attrNameLst>
                                          <p:attrName>ppt_h</p:attrName>
                                        </p:attrNameLst>
                                      </p:cBhvr>
                                      <p:tavLst>
                                        <p:tav tm="0">
                                          <p:val>
                                            <p:strVal val="#ppt_h"/>
                                          </p:val>
                                        </p:tav>
                                        <p:tav tm="100000">
                                          <p:val>
                                            <p:strVal val="#ppt_h"/>
                                          </p:val>
                                        </p:tav>
                                      </p:tavLst>
                                    </p:anim>
                                    <p:animEffect transition="in" filter="fade">
                                      <p:cBhvr>
                                        <p:cTn id="35" dur="500"/>
                                        <p:tgtEl>
                                          <p:spTgt spid="127"/>
                                        </p:tgtEl>
                                      </p:cBhvr>
                                    </p:animEffect>
                                  </p:childTnLst>
                                </p:cTn>
                              </p:par>
                              <p:par>
                                <p:cTn id="36" presetID="55" presetClass="entr" presetSubtype="0" fill="hold" nodeType="withEffect">
                                  <p:stCondLst>
                                    <p:cond delay="500"/>
                                  </p:stCondLst>
                                  <p:childTnLst>
                                    <p:set>
                                      <p:cBhvr>
                                        <p:cTn id="37" dur="1" fill="hold">
                                          <p:stCondLst>
                                            <p:cond delay="0"/>
                                          </p:stCondLst>
                                        </p:cTn>
                                        <p:tgtEl>
                                          <p:spTgt spid="129"/>
                                        </p:tgtEl>
                                        <p:attrNameLst>
                                          <p:attrName>style.visibility</p:attrName>
                                        </p:attrNameLst>
                                      </p:cBhvr>
                                      <p:to>
                                        <p:strVal val="visible"/>
                                      </p:to>
                                    </p:set>
                                    <p:anim calcmode="lin" valueType="num">
                                      <p:cBhvr>
                                        <p:cTn id="38" dur="500" fill="hold"/>
                                        <p:tgtEl>
                                          <p:spTgt spid="129"/>
                                        </p:tgtEl>
                                        <p:attrNameLst>
                                          <p:attrName>ppt_w</p:attrName>
                                        </p:attrNameLst>
                                      </p:cBhvr>
                                      <p:tavLst>
                                        <p:tav tm="0">
                                          <p:val>
                                            <p:strVal val="#ppt_w*0.70"/>
                                          </p:val>
                                        </p:tav>
                                        <p:tav tm="100000">
                                          <p:val>
                                            <p:strVal val="#ppt_w"/>
                                          </p:val>
                                        </p:tav>
                                      </p:tavLst>
                                    </p:anim>
                                    <p:anim calcmode="lin" valueType="num">
                                      <p:cBhvr>
                                        <p:cTn id="39" dur="500" fill="hold"/>
                                        <p:tgtEl>
                                          <p:spTgt spid="129"/>
                                        </p:tgtEl>
                                        <p:attrNameLst>
                                          <p:attrName>ppt_h</p:attrName>
                                        </p:attrNameLst>
                                      </p:cBhvr>
                                      <p:tavLst>
                                        <p:tav tm="0">
                                          <p:val>
                                            <p:strVal val="#ppt_h"/>
                                          </p:val>
                                        </p:tav>
                                        <p:tav tm="100000">
                                          <p:val>
                                            <p:strVal val="#ppt_h"/>
                                          </p:val>
                                        </p:tav>
                                      </p:tavLst>
                                    </p:anim>
                                    <p:animEffect transition="in" filter="fade">
                                      <p:cBhvr>
                                        <p:cTn id="40" dur="500"/>
                                        <p:tgtEl>
                                          <p:spTgt spid="129"/>
                                        </p:tgtEl>
                                      </p:cBhvr>
                                    </p:animEffect>
                                  </p:childTnLst>
                                </p:cTn>
                              </p:par>
                              <p:par>
                                <p:cTn id="41" presetID="55" presetClass="entr" presetSubtype="0" fill="hold" nodeType="withEffect">
                                  <p:stCondLst>
                                    <p:cond delay="600"/>
                                  </p:stCondLst>
                                  <p:childTnLst>
                                    <p:set>
                                      <p:cBhvr>
                                        <p:cTn id="42" dur="1" fill="hold">
                                          <p:stCondLst>
                                            <p:cond delay="0"/>
                                          </p:stCondLst>
                                        </p:cTn>
                                        <p:tgtEl>
                                          <p:spTgt spid="130"/>
                                        </p:tgtEl>
                                        <p:attrNameLst>
                                          <p:attrName>style.visibility</p:attrName>
                                        </p:attrNameLst>
                                      </p:cBhvr>
                                      <p:to>
                                        <p:strVal val="visible"/>
                                      </p:to>
                                    </p:set>
                                    <p:anim calcmode="lin" valueType="num">
                                      <p:cBhvr>
                                        <p:cTn id="43" dur="500" fill="hold"/>
                                        <p:tgtEl>
                                          <p:spTgt spid="130"/>
                                        </p:tgtEl>
                                        <p:attrNameLst>
                                          <p:attrName>ppt_w</p:attrName>
                                        </p:attrNameLst>
                                      </p:cBhvr>
                                      <p:tavLst>
                                        <p:tav tm="0">
                                          <p:val>
                                            <p:strVal val="#ppt_w*0.70"/>
                                          </p:val>
                                        </p:tav>
                                        <p:tav tm="100000">
                                          <p:val>
                                            <p:strVal val="#ppt_w"/>
                                          </p:val>
                                        </p:tav>
                                      </p:tavLst>
                                    </p:anim>
                                    <p:anim calcmode="lin" valueType="num">
                                      <p:cBhvr>
                                        <p:cTn id="44" dur="500" fill="hold"/>
                                        <p:tgtEl>
                                          <p:spTgt spid="130"/>
                                        </p:tgtEl>
                                        <p:attrNameLst>
                                          <p:attrName>ppt_h</p:attrName>
                                        </p:attrNameLst>
                                      </p:cBhvr>
                                      <p:tavLst>
                                        <p:tav tm="0">
                                          <p:val>
                                            <p:strVal val="#ppt_h"/>
                                          </p:val>
                                        </p:tav>
                                        <p:tav tm="100000">
                                          <p:val>
                                            <p:strVal val="#ppt_h"/>
                                          </p:val>
                                        </p:tav>
                                      </p:tavLst>
                                    </p:anim>
                                    <p:animEffect transition="in" filter="fade">
                                      <p:cBhvr>
                                        <p:cTn id="45" dur="500"/>
                                        <p:tgtEl>
                                          <p:spTgt spid="1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4"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9" name="组合 88" descr="e7d195523061f1c0dc554706afe4c72a60a25314cbaece805811E654B44695D34D35691164BB3D154CCFD5D798F6FEAD99EAA8F1ADC3D4AFA5BC9ED0BB3A4B45073A038AC38E89AB54D31AA59602B9F1AF515D2DA0EBB7AB45FA3A5B4B65729FCD61772C0E8112D71FCFA6F69E6E615643061221A7D4C3A336328987F7DF8577A0567C5A47397019"/>
          <p:cNvGrpSpPr/>
          <p:nvPr/>
        </p:nvGrpSpPr>
        <p:grpSpPr>
          <a:xfrm>
            <a:off x="-25037" y="0"/>
            <a:ext cx="12247825" cy="6856171"/>
            <a:chOff x="-25037" y="0"/>
            <a:chExt cx="12247825" cy="6856171"/>
          </a:xfrm>
        </p:grpSpPr>
        <p:grpSp>
          <p:nvGrpSpPr>
            <p:cNvPr id="88" name="组合 87"/>
            <p:cNvGrpSpPr/>
            <p:nvPr/>
          </p:nvGrpSpPr>
          <p:grpSpPr>
            <a:xfrm>
              <a:off x="-25037" y="6296365"/>
              <a:ext cx="3619030" cy="559806"/>
              <a:chOff x="-25037" y="6296365"/>
              <a:chExt cx="3619030" cy="559806"/>
            </a:xfrm>
          </p:grpSpPr>
          <p:sp>
            <p:nvSpPr>
              <p:cNvPr id="68" name="Freeform 51"/>
              <p:cNvSpPr>
                <a:spLocks/>
              </p:cNvSpPr>
              <p:nvPr/>
            </p:nvSpPr>
            <p:spPr bwMode="auto">
              <a:xfrm>
                <a:off x="1830901" y="6613456"/>
                <a:ext cx="1763092" cy="242715"/>
              </a:xfrm>
              <a:custGeom>
                <a:avLst/>
                <a:gdLst>
                  <a:gd name="T0" fmla="*/ 7572 w 7572"/>
                  <a:gd name="T1" fmla="*/ 1042 h 1042"/>
                  <a:gd name="T2" fmla="*/ 2545 w 7572"/>
                  <a:gd name="T3" fmla="*/ 146 h 1042"/>
                  <a:gd name="T4" fmla="*/ 0 w 7572"/>
                  <a:gd name="T5" fmla="*/ 1042 h 1042"/>
                  <a:gd name="T6" fmla="*/ 7572 w 7572"/>
                  <a:gd name="T7" fmla="*/ 1042 h 1042"/>
                </a:gdLst>
                <a:ahLst/>
                <a:cxnLst>
                  <a:cxn ang="0">
                    <a:pos x="T0" y="T1"/>
                  </a:cxn>
                  <a:cxn ang="0">
                    <a:pos x="T2" y="T3"/>
                  </a:cxn>
                  <a:cxn ang="0">
                    <a:pos x="T4" y="T5"/>
                  </a:cxn>
                  <a:cxn ang="0">
                    <a:pos x="T6" y="T7"/>
                  </a:cxn>
                </a:cxnLst>
                <a:rect l="0" t="0" r="r" b="b"/>
                <a:pathLst>
                  <a:path w="7572" h="1042">
                    <a:moveTo>
                      <a:pt x="7572" y="1042"/>
                    </a:moveTo>
                    <a:cubicBezTo>
                      <a:pt x="7572" y="1042"/>
                      <a:pt x="4451" y="0"/>
                      <a:pt x="2545" y="146"/>
                    </a:cubicBezTo>
                    <a:cubicBezTo>
                      <a:pt x="2545" y="146"/>
                      <a:pt x="924" y="214"/>
                      <a:pt x="0" y="1042"/>
                    </a:cubicBezTo>
                    <a:lnTo>
                      <a:pt x="7572" y="1042"/>
                    </a:lnTo>
                    <a:close/>
                  </a:path>
                </a:pathLst>
              </a:custGeom>
              <a:solidFill>
                <a:srgbClr val="98C03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9" name="Freeform 52"/>
              <p:cNvSpPr>
                <a:spLocks/>
              </p:cNvSpPr>
              <p:nvPr/>
            </p:nvSpPr>
            <p:spPr bwMode="auto">
              <a:xfrm>
                <a:off x="-25037" y="6757126"/>
                <a:ext cx="372006" cy="99045"/>
              </a:xfrm>
              <a:custGeom>
                <a:avLst/>
                <a:gdLst>
                  <a:gd name="T0" fmla="*/ 0 w 3001"/>
                  <a:gd name="T1" fmla="*/ 799 h 799"/>
                  <a:gd name="T2" fmla="*/ 0 w 3001"/>
                  <a:gd name="T3" fmla="*/ 0 h 799"/>
                  <a:gd name="T4" fmla="*/ 3001 w 3001"/>
                  <a:gd name="T5" fmla="*/ 117 h 799"/>
                  <a:gd name="T6" fmla="*/ 1910 w 3001"/>
                  <a:gd name="T7" fmla="*/ 799 h 799"/>
                  <a:gd name="T8" fmla="*/ 0 w 3001"/>
                  <a:gd name="T9" fmla="*/ 799 h 799"/>
                </a:gdLst>
                <a:ahLst/>
                <a:cxnLst>
                  <a:cxn ang="0">
                    <a:pos x="T0" y="T1"/>
                  </a:cxn>
                  <a:cxn ang="0">
                    <a:pos x="T2" y="T3"/>
                  </a:cxn>
                  <a:cxn ang="0">
                    <a:pos x="T4" y="T5"/>
                  </a:cxn>
                  <a:cxn ang="0">
                    <a:pos x="T6" y="T7"/>
                  </a:cxn>
                  <a:cxn ang="0">
                    <a:pos x="T8" y="T9"/>
                  </a:cxn>
                </a:cxnLst>
                <a:rect l="0" t="0" r="r" b="b"/>
                <a:pathLst>
                  <a:path w="3001" h="799">
                    <a:moveTo>
                      <a:pt x="0" y="799"/>
                    </a:moveTo>
                    <a:lnTo>
                      <a:pt x="0" y="0"/>
                    </a:lnTo>
                    <a:lnTo>
                      <a:pt x="3001" y="117"/>
                    </a:lnTo>
                    <a:lnTo>
                      <a:pt x="1910" y="799"/>
                    </a:lnTo>
                    <a:lnTo>
                      <a:pt x="0" y="799"/>
                    </a:lnTo>
                    <a:close/>
                  </a:path>
                </a:pathLst>
              </a:custGeom>
              <a:solidFill>
                <a:srgbClr val="DB465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0" name="Freeform 53"/>
              <p:cNvSpPr>
                <a:spLocks/>
              </p:cNvSpPr>
              <p:nvPr/>
            </p:nvSpPr>
            <p:spPr bwMode="auto">
              <a:xfrm>
                <a:off x="168465" y="6296365"/>
                <a:ext cx="2964642" cy="559806"/>
              </a:xfrm>
              <a:custGeom>
                <a:avLst/>
                <a:gdLst>
                  <a:gd name="T0" fmla="*/ 10753 w 12733"/>
                  <a:gd name="T1" fmla="*/ 1176 h 2404"/>
                  <a:gd name="T2" fmla="*/ 5292 w 12733"/>
                  <a:gd name="T3" fmla="*/ 684 h 2404"/>
                  <a:gd name="T4" fmla="*/ 0 w 12733"/>
                  <a:gd name="T5" fmla="*/ 2404 h 2404"/>
                  <a:gd name="T6" fmla="*/ 3906 w 12733"/>
                  <a:gd name="T7" fmla="*/ 2404 h 2404"/>
                  <a:gd name="T8" fmla="*/ 7578 w 12733"/>
                  <a:gd name="T9" fmla="*/ 1348 h 2404"/>
                  <a:gd name="T10" fmla="*/ 10920 w 12733"/>
                  <a:gd name="T11" fmla="*/ 2404 h 2404"/>
                  <a:gd name="T12" fmla="*/ 12733 w 12733"/>
                  <a:gd name="T13" fmla="*/ 2404 h 2404"/>
                  <a:gd name="T14" fmla="*/ 10753 w 12733"/>
                  <a:gd name="T15" fmla="*/ 1176 h 24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733" h="2404">
                    <a:moveTo>
                      <a:pt x="10753" y="1176"/>
                    </a:moveTo>
                    <a:cubicBezTo>
                      <a:pt x="7884" y="0"/>
                      <a:pt x="5292" y="684"/>
                      <a:pt x="5292" y="684"/>
                    </a:cubicBezTo>
                    <a:cubicBezTo>
                      <a:pt x="2328" y="1104"/>
                      <a:pt x="0" y="2404"/>
                      <a:pt x="0" y="2404"/>
                    </a:cubicBezTo>
                    <a:cubicBezTo>
                      <a:pt x="3906" y="2404"/>
                      <a:pt x="3906" y="2404"/>
                      <a:pt x="3906" y="2404"/>
                    </a:cubicBezTo>
                    <a:cubicBezTo>
                      <a:pt x="5256" y="1702"/>
                      <a:pt x="7578" y="1348"/>
                      <a:pt x="7578" y="1348"/>
                    </a:cubicBezTo>
                    <a:cubicBezTo>
                      <a:pt x="9924" y="928"/>
                      <a:pt x="10920" y="2404"/>
                      <a:pt x="10920" y="2404"/>
                    </a:cubicBezTo>
                    <a:cubicBezTo>
                      <a:pt x="12733" y="2404"/>
                      <a:pt x="12733" y="2404"/>
                      <a:pt x="12733" y="2404"/>
                    </a:cubicBezTo>
                    <a:cubicBezTo>
                      <a:pt x="12433" y="2001"/>
                      <a:pt x="10753" y="1176"/>
                      <a:pt x="10753" y="1176"/>
                    </a:cubicBezTo>
                    <a:close/>
                  </a:path>
                </a:pathLst>
              </a:custGeom>
              <a:solidFill>
                <a:srgbClr val="5EBBD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1" name="Freeform 54"/>
              <p:cNvSpPr>
                <a:spLocks/>
              </p:cNvSpPr>
              <p:nvPr/>
            </p:nvSpPr>
            <p:spPr bwMode="auto">
              <a:xfrm>
                <a:off x="2145265" y="6558542"/>
                <a:ext cx="930324" cy="244574"/>
              </a:xfrm>
              <a:custGeom>
                <a:avLst/>
                <a:gdLst>
                  <a:gd name="T0" fmla="*/ 0 w 3996"/>
                  <a:gd name="T1" fmla="*/ 150 h 1050"/>
                  <a:gd name="T2" fmla="*/ 3996 w 3996"/>
                  <a:gd name="T3" fmla="*/ 1050 h 1050"/>
                  <a:gd name="T4" fmla="*/ 1746 w 3996"/>
                  <a:gd name="T5" fmla="*/ 666 h 1050"/>
                  <a:gd name="T6" fmla="*/ 0 w 3996"/>
                  <a:gd name="T7" fmla="*/ 150 h 1050"/>
                </a:gdLst>
                <a:ahLst/>
                <a:cxnLst>
                  <a:cxn ang="0">
                    <a:pos x="T0" y="T1"/>
                  </a:cxn>
                  <a:cxn ang="0">
                    <a:pos x="T2" y="T3"/>
                  </a:cxn>
                  <a:cxn ang="0">
                    <a:pos x="T4" y="T5"/>
                  </a:cxn>
                  <a:cxn ang="0">
                    <a:pos x="T6" y="T7"/>
                  </a:cxn>
                </a:cxnLst>
                <a:rect l="0" t="0" r="r" b="b"/>
                <a:pathLst>
                  <a:path w="3996" h="1050">
                    <a:moveTo>
                      <a:pt x="0" y="150"/>
                    </a:moveTo>
                    <a:cubicBezTo>
                      <a:pt x="0" y="150"/>
                      <a:pt x="2412" y="0"/>
                      <a:pt x="3996" y="1050"/>
                    </a:cubicBezTo>
                    <a:cubicBezTo>
                      <a:pt x="3996" y="1050"/>
                      <a:pt x="2394" y="612"/>
                      <a:pt x="1746" y="666"/>
                    </a:cubicBezTo>
                    <a:cubicBezTo>
                      <a:pt x="1746" y="666"/>
                      <a:pt x="840" y="72"/>
                      <a:pt x="0" y="150"/>
                    </a:cubicBezTo>
                    <a:close/>
                  </a:path>
                </a:pathLst>
              </a:custGeom>
              <a:solidFill>
                <a:srgbClr val="086DB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2" name="Freeform 55"/>
              <p:cNvSpPr>
                <a:spLocks/>
              </p:cNvSpPr>
              <p:nvPr/>
            </p:nvSpPr>
            <p:spPr bwMode="auto">
              <a:xfrm>
                <a:off x="2551732" y="6680147"/>
                <a:ext cx="581375" cy="176024"/>
              </a:xfrm>
              <a:custGeom>
                <a:avLst/>
                <a:gdLst>
                  <a:gd name="T0" fmla="*/ 684 w 2497"/>
                  <a:gd name="T1" fmla="*/ 756 h 756"/>
                  <a:gd name="T2" fmla="*/ 0 w 2497"/>
                  <a:gd name="T3" fmla="*/ 144 h 756"/>
                  <a:gd name="T4" fmla="*/ 2250 w 2497"/>
                  <a:gd name="T5" fmla="*/ 528 h 756"/>
                  <a:gd name="T6" fmla="*/ 2497 w 2497"/>
                  <a:gd name="T7" fmla="*/ 756 h 756"/>
                  <a:gd name="T8" fmla="*/ 684 w 2497"/>
                  <a:gd name="T9" fmla="*/ 756 h 756"/>
                </a:gdLst>
                <a:ahLst/>
                <a:cxnLst>
                  <a:cxn ang="0">
                    <a:pos x="T0" y="T1"/>
                  </a:cxn>
                  <a:cxn ang="0">
                    <a:pos x="T2" y="T3"/>
                  </a:cxn>
                  <a:cxn ang="0">
                    <a:pos x="T4" y="T5"/>
                  </a:cxn>
                  <a:cxn ang="0">
                    <a:pos x="T6" y="T7"/>
                  </a:cxn>
                  <a:cxn ang="0">
                    <a:pos x="T8" y="T9"/>
                  </a:cxn>
                </a:cxnLst>
                <a:rect l="0" t="0" r="r" b="b"/>
                <a:pathLst>
                  <a:path w="2497" h="756">
                    <a:moveTo>
                      <a:pt x="684" y="756"/>
                    </a:moveTo>
                    <a:cubicBezTo>
                      <a:pt x="684" y="756"/>
                      <a:pt x="150" y="174"/>
                      <a:pt x="0" y="144"/>
                    </a:cubicBezTo>
                    <a:cubicBezTo>
                      <a:pt x="0" y="144"/>
                      <a:pt x="906" y="0"/>
                      <a:pt x="2250" y="528"/>
                    </a:cubicBezTo>
                    <a:cubicBezTo>
                      <a:pt x="2497" y="756"/>
                      <a:pt x="2497" y="756"/>
                      <a:pt x="2497" y="756"/>
                    </a:cubicBezTo>
                    <a:lnTo>
                      <a:pt x="684" y="756"/>
                    </a:lnTo>
                    <a:close/>
                  </a:path>
                </a:pathLst>
              </a:custGeom>
              <a:solidFill>
                <a:srgbClr val="168BC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3" name="Freeform 56"/>
              <p:cNvSpPr>
                <a:spLocks/>
              </p:cNvSpPr>
              <p:nvPr/>
            </p:nvSpPr>
            <p:spPr bwMode="auto">
              <a:xfrm>
                <a:off x="168465" y="6467679"/>
                <a:ext cx="1152462" cy="388492"/>
              </a:xfrm>
              <a:custGeom>
                <a:avLst/>
                <a:gdLst>
                  <a:gd name="T0" fmla="*/ 4950 w 4950"/>
                  <a:gd name="T1" fmla="*/ 0 h 1668"/>
                  <a:gd name="T2" fmla="*/ 1974 w 4950"/>
                  <a:gd name="T3" fmla="*/ 1668 h 1668"/>
                  <a:gd name="T4" fmla="*/ 0 w 4950"/>
                  <a:gd name="T5" fmla="*/ 1668 h 1668"/>
                  <a:gd name="T6" fmla="*/ 4950 w 4950"/>
                  <a:gd name="T7" fmla="*/ 0 h 1668"/>
                </a:gdLst>
                <a:ahLst/>
                <a:cxnLst>
                  <a:cxn ang="0">
                    <a:pos x="T0" y="T1"/>
                  </a:cxn>
                  <a:cxn ang="0">
                    <a:pos x="T2" y="T3"/>
                  </a:cxn>
                  <a:cxn ang="0">
                    <a:pos x="T4" y="T5"/>
                  </a:cxn>
                  <a:cxn ang="0">
                    <a:pos x="T6" y="T7"/>
                  </a:cxn>
                </a:cxnLst>
                <a:rect l="0" t="0" r="r" b="b"/>
                <a:pathLst>
                  <a:path w="4950" h="1668">
                    <a:moveTo>
                      <a:pt x="4950" y="0"/>
                    </a:moveTo>
                    <a:cubicBezTo>
                      <a:pt x="4950" y="0"/>
                      <a:pt x="2796" y="756"/>
                      <a:pt x="1974" y="1668"/>
                    </a:cubicBezTo>
                    <a:cubicBezTo>
                      <a:pt x="0" y="1668"/>
                      <a:pt x="0" y="1668"/>
                      <a:pt x="0" y="1668"/>
                    </a:cubicBezTo>
                    <a:cubicBezTo>
                      <a:pt x="0" y="1668"/>
                      <a:pt x="2196" y="462"/>
                      <a:pt x="4950" y="0"/>
                    </a:cubicBezTo>
                    <a:close/>
                  </a:path>
                </a:pathLst>
              </a:custGeom>
              <a:solidFill>
                <a:srgbClr val="84C5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4" name="Freeform 57"/>
              <p:cNvSpPr>
                <a:spLocks/>
              </p:cNvSpPr>
              <p:nvPr/>
            </p:nvSpPr>
            <p:spPr bwMode="auto">
              <a:xfrm>
                <a:off x="-25037" y="6497553"/>
                <a:ext cx="769795" cy="300109"/>
              </a:xfrm>
              <a:custGeom>
                <a:avLst/>
                <a:gdLst>
                  <a:gd name="T0" fmla="*/ 0 w 3306"/>
                  <a:gd name="T1" fmla="*/ 455 h 1289"/>
                  <a:gd name="T2" fmla="*/ 3306 w 3306"/>
                  <a:gd name="T3" fmla="*/ 499 h 1289"/>
                  <a:gd name="T4" fmla="*/ 1434 w 3306"/>
                  <a:gd name="T5" fmla="*/ 1242 h 1289"/>
                  <a:gd name="T6" fmla="*/ 0 w 3306"/>
                  <a:gd name="T7" fmla="*/ 1115 h 1289"/>
                  <a:gd name="T8" fmla="*/ 0 w 3306"/>
                  <a:gd name="T9" fmla="*/ 455 h 1289"/>
                </a:gdLst>
                <a:ahLst/>
                <a:cxnLst>
                  <a:cxn ang="0">
                    <a:pos x="T0" y="T1"/>
                  </a:cxn>
                  <a:cxn ang="0">
                    <a:pos x="T2" y="T3"/>
                  </a:cxn>
                  <a:cxn ang="0">
                    <a:pos x="T4" y="T5"/>
                  </a:cxn>
                  <a:cxn ang="0">
                    <a:pos x="T6" y="T7"/>
                  </a:cxn>
                  <a:cxn ang="0">
                    <a:pos x="T8" y="T9"/>
                  </a:cxn>
                </a:cxnLst>
                <a:rect l="0" t="0" r="r" b="b"/>
                <a:pathLst>
                  <a:path w="3306" h="1289">
                    <a:moveTo>
                      <a:pt x="0" y="455"/>
                    </a:moveTo>
                    <a:cubicBezTo>
                      <a:pt x="0" y="455"/>
                      <a:pt x="1368" y="0"/>
                      <a:pt x="3306" y="499"/>
                    </a:cubicBezTo>
                    <a:cubicBezTo>
                      <a:pt x="1434" y="1242"/>
                      <a:pt x="1434" y="1242"/>
                      <a:pt x="1434" y="1242"/>
                    </a:cubicBezTo>
                    <a:cubicBezTo>
                      <a:pt x="1434" y="1242"/>
                      <a:pt x="643" y="1289"/>
                      <a:pt x="0" y="1115"/>
                    </a:cubicBezTo>
                    <a:lnTo>
                      <a:pt x="0" y="455"/>
                    </a:lnTo>
                    <a:close/>
                  </a:path>
                </a:pathLst>
              </a:custGeom>
              <a:solidFill>
                <a:srgbClr val="DE667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5" name="Freeform 58"/>
              <p:cNvSpPr>
                <a:spLocks/>
              </p:cNvSpPr>
              <p:nvPr/>
            </p:nvSpPr>
            <p:spPr bwMode="auto">
              <a:xfrm>
                <a:off x="1464846" y="6624737"/>
                <a:ext cx="958587" cy="231434"/>
              </a:xfrm>
              <a:custGeom>
                <a:avLst/>
                <a:gdLst>
                  <a:gd name="T0" fmla="*/ 0 w 4117"/>
                  <a:gd name="T1" fmla="*/ 994 h 994"/>
                  <a:gd name="T2" fmla="*/ 4117 w 4117"/>
                  <a:gd name="T3" fmla="*/ 98 h 994"/>
                  <a:gd name="T4" fmla="*/ 1572 w 4117"/>
                  <a:gd name="T5" fmla="*/ 994 h 994"/>
                  <a:gd name="T6" fmla="*/ 0 w 4117"/>
                  <a:gd name="T7" fmla="*/ 994 h 994"/>
                </a:gdLst>
                <a:ahLst/>
                <a:cxnLst>
                  <a:cxn ang="0">
                    <a:pos x="T0" y="T1"/>
                  </a:cxn>
                  <a:cxn ang="0">
                    <a:pos x="T2" y="T3"/>
                  </a:cxn>
                  <a:cxn ang="0">
                    <a:pos x="T4" y="T5"/>
                  </a:cxn>
                  <a:cxn ang="0">
                    <a:pos x="T6" y="T7"/>
                  </a:cxn>
                </a:cxnLst>
                <a:rect l="0" t="0" r="r" b="b"/>
                <a:pathLst>
                  <a:path w="4117" h="994">
                    <a:moveTo>
                      <a:pt x="0" y="994"/>
                    </a:moveTo>
                    <a:cubicBezTo>
                      <a:pt x="0" y="994"/>
                      <a:pt x="1760" y="0"/>
                      <a:pt x="4117" y="98"/>
                    </a:cubicBezTo>
                    <a:cubicBezTo>
                      <a:pt x="4117" y="98"/>
                      <a:pt x="2748" y="166"/>
                      <a:pt x="1572" y="994"/>
                    </a:cubicBezTo>
                    <a:lnTo>
                      <a:pt x="0" y="994"/>
                    </a:lnTo>
                    <a:close/>
                  </a:path>
                </a:pathLst>
              </a:custGeom>
              <a:solidFill>
                <a:srgbClr val="559A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3" name="组合 2"/>
            <p:cNvGrpSpPr/>
            <p:nvPr/>
          </p:nvGrpSpPr>
          <p:grpSpPr>
            <a:xfrm flipV="1">
              <a:off x="8801100" y="0"/>
              <a:ext cx="3421688" cy="647837"/>
              <a:chOff x="560928" y="4648200"/>
              <a:chExt cx="11661860" cy="2207971"/>
            </a:xfrm>
          </p:grpSpPr>
          <p:sp>
            <p:nvSpPr>
              <p:cNvPr id="78" name="Freeform 50"/>
              <p:cNvSpPr>
                <a:spLocks/>
              </p:cNvSpPr>
              <p:nvPr/>
            </p:nvSpPr>
            <p:spPr bwMode="auto">
              <a:xfrm>
                <a:off x="8435977" y="4648200"/>
                <a:ext cx="3786811" cy="1985747"/>
              </a:xfrm>
              <a:custGeom>
                <a:avLst/>
                <a:gdLst>
                  <a:gd name="T0" fmla="*/ 0 w 5371"/>
                  <a:gd name="T1" fmla="*/ 2116 h 2816"/>
                  <a:gd name="T2" fmla="*/ 5371 w 5371"/>
                  <a:gd name="T3" fmla="*/ 1649 h 2816"/>
                  <a:gd name="T4" fmla="*/ 5371 w 5371"/>
                  <a:gd name="T5" fmla="*/ 2816 h 2816"/>
                  <a:gd name="T6" fmla="*/ 583 w 5371"/>
                  <a:gd name="T7" fmla="*/ 2434 h 2816"/>
                  <a:gd name="T8" fmla="*/ 0 w 5371"/>
                  <a:gd name="T9" fmla="*/ 2116 h 2816"/>
                </a:gdLst>
                <a:ahLst/>
                <a:cxnLst>
                  <a:cxn ang="0">
                    <a:pos x="T0" y="T1"/>
                  </a:cxn>
                  <a:cxn ang="0">
                    <a:pos x="T2" y="T3"/>
                  </a:cxn>
                  <a:cxn ang="0">
                    <a:pos x="T4" y="T5"/>
                  </a:cxn>
                  <a:cxn ang="0">
                    <a:pos x="T6" y="T7"/>
                  </a:cxn>
                  <a:cxn ang="0">
                    <a:pos x="T8" y="T9"/>
                  </a:cxn>
                </a:cxnLst>
                <a:rect l="0" t="0" r="r" b="b"/>
                <a:pathLst>
                  <a:path w="5371" h="2816">
                    <a:moveTo>
                      <a:pt x="0" y="2116"/>
                    </a:moveTo>
                    <a:cubicBezTo>
                      <a:pt x="0" y="2116"/>
                      <a:pt x="2088" y="0"/>
                      <a:pt x="5371" y="1649"/>
                    </a:cubicBezTo>
                    <a:cubicBezTo>
                      <a:pt x="5371" y="2816"/>
                      <a:pt x="5371" y="2816"/>
                      <a:pt x="5371" y="2816"/>
                    </a:cubicBezTo>
                    <a:cubicBezTo>
                      <a:pt x="5371" y="2816"/>
                      <a:pt x="3299" y="1233"/>
                      <a:pt x="583" y="2434"/>
                    </a:cubicBezTo>
                    <a:lnTo>
                      <a:pt x="0" y="2116"/>
                    </a:lnTo>
                    <a:close/>
                  </a:path>
                </a:pathLst>
              </a:custGeom>
              <a:solidFill>
                <a:srgbClr val="F3CC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9" name="Freeform 51"/>
              <p:cNvSpPr>
                <a:spLocks/>
              </p:cNvSpPr>
              <p:nvPr/>
            </p:nvSpPr>
            <p:spPr bwMode="auto">
              <a:xfrm>
                <a:off x="5595118" y="6121182"/>
                <a:ext cx="5338998" cy="734989"/>
              </a:xfrm>
              <a:custGeom>
                <a:avLst/>
                <a:gdLst>
                  <a:gd name="T0" fmla="*/ 7572 w 7572"/>
                  <a:gd name="T1" fmla="*/ 1042 h 1042"/>
                  <a:gd name="T2" fmla="*/ 2545 w 7572"/>
                  <a:gd name="T3" fmla="*/ 146 h 1042"/>
                  <a:gd name="T4" fmla="*/ 0 w 7572"/>
                  <a:gd name="T5" fmla="*/ 1042 h 1042"/>
                  <a:gd name="T6" fmla="*/ 7572 w 7572"/>
                  <a:gd name="T7" fmla="*/ 1042 h 1042"/>
                </a:gdLst>
                <a:ahLst/>
                <a:cxnLst>
                  <a:cxn ang="0">
                    <a:pos x="T0" y="T1"/>
                  </a:cxn>
                  <a:cxn ang="0">
                    <a:pos x="T2" y="T3"/>
                  </a:cxn>
                  <a:cxn ang="0">
                    <a:pos x="T4" y="T5"/>
                  </a:cxn>
                  <a:cxn ang="0">
                    <a:pos x="T6" y="T7"/>
                  </a:cxn>
                </a:cxnLst>
                <a:rect l="0" t="0" r="r" b="b"/>
                <a:pathLst>
                  <a:path w="7572" h="1042">
                    <a:moveTo>
                      <a:pt x="7572" y="1042"/>
                    </a:moveTo>
                    <a:cubicBezTo>
                      <a:pt x="7572" y="1042"/>
                      <a:pt x="4451" y="0"/>
                      <a:pt x="2545" y="146"/>
                    </a:cubicBezTo>
                    <a:cubicBezTo>
                      <a:pt x="2545" y="146"/>
                      <a:pt x="924" y="214"/>
                      <a:pt x="0" y="1042"/>
                    </a:cubicBezTo>
                    <a:lnTo>
                      <a:pt x="7572" y="1042"/>
                    </a:lnTo>
                    <a:close/>
                  </a:path>
                </a:pathLst>
              </a:custGeom>
              <a:solidFill>
                <a:srgbClr val="98C03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0" name="Freeform 53"/>
              <p:cNvSpPr>
                <a:spLocks/>
              </p:cNvSpPr>
              <p:nvPr/>
            </p:nvSpPr>
            <p:spPr bwMode="auto">
              <a:xfrm>
                <a:off x="560928" y="5160966"/>
                <a:ext cx="8977534" cy="1695205"/>
              </a:xfrm>
              <a:custGeom>
                <a:avLst/>
                <a:gdLst>
                  <a:gd name="T0" fmla="*/ 10753 w 12733"/>
                  <a:gd name="T1" fmla="*/ 1176 h 2404"/>
                  <a:gd name="T2" fmla="*/ 5292 w 12733"/>
                  <a:gd name="T3" fmla="*/ 684 h 2404"/>
                  <a:gd name="T4" fmla="*/ 0 w 12733"/>
                  <a:gd name="T5" fmla="*/ 2404 h 2404"/>
                  <a:gd name="T6" fmla="*/ 3906 w 12733"/>
                  <a:gd name="T7" fmla="*/ 2404 h 2404"/>
                  <a:gd name="T8" fmla="*/ 7578 w 12733"/>
                  <a:gd name="T9" fmla="*/ 1348 h 2404"/>
                  <a:gd name="T10" fmla="*/ 10920 w 12733"/>
                  <a:gd name="T11" fmla="*/ 2404 h 2404"/>
                  <a:gd name="T12" fmla="*/ 12733 w 12733"/>
                  <a:gd name="T13" fmla="*/ 2404 h 2404"/>
                  <a:gd name="T14" fmla="*/ 10753 w 12733"/>
                  <a:gd name="T15" fmla="*/ 1176 h 24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733" h="2404">
                    <a:moveTo>
                      <a:pt x="10753" y="1176"/>
                    </a:moveTo>
                    <a:cubicBezTo>
                      <a:pt x="7884" y="0"/>
                      <a:pt x="5292" y="684"/>
                      <a:pt x="5292" y="684"/>
                    </a:cubicBezTo>
                    <a:cubicBezTo>
                      <a:pt x="2328" y="1104"/>
                      <a:pt x="0" y="2404"/>
                      <a:pt x="0" y="2404"/>
                    </a:cubicBezTo>
                    <a:cubicBezTo>
                      <a:pt x="3906" y="2404"/>
                      <a:pt x="3906" y="2404"/>
                      <a:pt x="3906" y="2404"/>
                    </a:cubicBezTo>
                    <a:cubicBezTo>
                      <a:pt x="5256" y="1702"/>
                      <a:pt x="7578" y="1348"/>
                      <a:pt x="7578" y="1348"/>
                    </a:cubicBezTo>
                    <a:cubicBezTo>
                      <a:pt x="9924" y="928"/>
                      <a:pt x="10920" y="2404"/>
                      <a:pt x="10920" y="2404"/>
                    </a:cubicBezTo>
                    <a:cubicBezTo>
                      <a:pt x="12733" y="2404"/>
                      <a:pt x="12733" y="2404"/>
                      <a:pt x="12733" y="2404"/>
                    </a:cubicBezTo>
                    <a:cubicBezTo>
                      <a:pt x="12433" y="2001"/>
                      <a:pt x="10753" y="1176"/>
                      <a:pt x="10753" y="1176"/>
                    </a:cubicBezTo>
                    <a:close/>
                  </a:path>
                </a:pathLst>
              </a:custGeom>
              <a:solidFill>
                <a:srgbClr val="5EBBD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1" name="Freeform 54"/>
              <p:cNvSpPr>
                <a:spLocks/>
              </p:cNvSpPr>
              <p:nvPr/>
            </p:nvSpPr>
            <p:spPr bwMode="auto">
              <a:xfrm>
                <a:off x="6547076" y="5954889"/>
                <a:ext cx="2817210" cy="740620"/>
              </a:xfrm>
              <a:custGeom>
                <a:avLst/>
                <a:gdLst>
                  <a:gd name="T0" fmla="*/ 0 w 3996"/>
                  <a:gd name="T1" fmla="*/ 150 h 1050"/>
                  <a:gd name="T2" fmla="*/ 3996 w 3996"/>
                  <a:gd name="T3" fmla="*/ 1050 h 1050"/>
                  <a:gd name="T4" fmla="*/ 1746 w 3996"/>
                  <a:gd name="T5" fmla="*/ 666 h 1050"/>
                  <a:gd name="T6" fmla="*/ 0 w 3996"/>
                  <a:gd name="T7" fmla="*/ 150 h 1050"/>
                </a:gdLst>
                <a:ahLst/>
                <a:cxnLst>
                  <a:cxn ang="0">
                    <a:pos x="T0" y="T1"/>
                  </a:cxn>
                  <a:cxn ang="0">
                    <a:pos x="T2" y="T3"/>
                  </a:cxn>
                  <a:cxn ang="0">
                    <a:pos x="T4" y="T5"/>
                  </a:cxn>
                  <a:cxn ang="0">
                    <a:pos x="T6" y="T7"/>
                  </a:cxn>
                </a:cxnLst>
                <a:rect l="0" t="0" r="r" b="b"/>
                <a:pathLst>
                  <a:path w="3996" h="1050">
                    <a:moveTo>
                      <a:pt x="0" y="150"/>
                    </a:moveTo>
                    <a:cubicBezTo>
                      <a:pt x="0" y="150"/>
                      <a:pt x="2412" y="0"/>
                      <a:pt x="3996" y="1050"/>
                    </a:cubicBezTo>
                    <a:cubicBezTo>
                      <a:pt x="3996" y="1050"/>
                      <a:pt x="2394" y="612"/>
                      <a:pt x="1746" y="666"/>
                    </a:cubicBezTo>
                    <a:cubicBezTo>
                      <a:pt x="1746" y="666"/>
                      <a:pt x="840" y="72"/>
                      <a:pt x="0" y="150"/>
                    </a:cubicBezTo>
                    <a:close/>
                  </a:path>
                </a:pathLst>
              </a:custGeom>
              <a:solidFill>
                <a:srgbClr val="086DB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2" name="Freeform 55"/>
              <p:cNvSpPr>
                <a:spLocks/>
              </p:cNvSpPr>
              <p:nvPr/>
            </p:nvSpPr>
            <p:spPr bwMode="auto">
              <a:xfrm>
                <a:off x="7777940" y="6323135"/>
                <a:ext cx="1760522" cy="533036"/>
              </a:xfrm>
              <a:custGeom>
                <a:avLst/>
                <a:gdLst>
                  <a:gd name="T0" fmla="*/ 684 w 2497"/>
                  <a:gd name="T1" fmla="*/ 756 h 756"/>
                  <a:gd name="T2" fmla="*/ 0 w 2497"/>
                  <a:gd name="T3" fmla="*/ 144 h 756"/>
                  <a:gd name="T4" fmla="*/ 2250 w 2497"/>
                  <a:gd name="T5" fmla="*/ 528 h 756"/>
                  <a:gd name="T6" fmla="*/ 2497 w 2497"/>
                  <a:gd name="T7" fmla="*/ 756 h 756"/>
                  <a:gd name="T8" fmla="*/ 684 w 2497"/>
                  <a:gd name="T9" fmla="*/ 756 h 756"/>
                </a:gdLst>
                <a:ahLst/>
                <a:cxnLst>
                  <a:cxn ang="0">
                    <a:pos x="T0" y="T1"/>
                  </a:cxn>
                  <a:cxn ang="0">
                    <a:pos x="T2" y="T3"/>
                  </a:cxn>
                  <a:cxn ang="0">
                    <a:pos x="T4" y="T5"/>
                  </a:cxn>
                  <a:cxn ang="0">
                    <a:pos x="T6" y="T7"/>
                  </a:cxn>
                  <a:cxn ang="0">
                    <a:pos x="T8" y="T9"/>
                  </a:cxn>
                </a:cxnLst>
                <a:rect l="0" t="0" r="r" b="b"/>
                <a:pathLst>
                  <a:path w="2497" h="756">
                    <a:moveTo>
                      <a:pt x="684" y="756"/>
                    </a:moveTo>
                    <a:cubicBezTo>
                      <a:pt x="684" y="756"/>
                      <a:pt x="150" y="174"/>
                      <a:pt x="0" y="144"/>
                    </a:cubicBezTo>
                    <a:cubicBezTo>
                      <a:pt x="0" y="144"/>
                      <a:pt x="906" y="0"/>
                      <a:pt x="2250" y="528"/>
                    </a:cubicBezTo>
                    <a:cubicBezTo>
                      <a:pt x="2497" y="756"/>
                      <a:pt x="2497" y="756"/>
                      <a:pt x="2497" y="756"/>
                    </a:cubicBezTo>
                    <a:lnTo>
                      <a:pt x="684" y="756"/>
                    </a:lnTo>
                    <a:close/>
                  </a:path>
                </a:pathLst>
              </a:custGeom>
              <a:solidFill>
                <a:srgbClr val="168BC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3" name="Freeform 56"/>
              <p:cNvSpPr>
                <a:spLocks/>
              </p:cNvSpPr>
              <p:nvPr/>
            </p:nvSpPr>
            <p:spPr bwMode="auto">
              <a:xfrm>
                <a:off x="560928" y="5679738"/>
                <a:ext cx="3489887" cy="1176433"/>
              </a:xfrm>
              <a:custGeom>
                <a:avLst/>
                <a:gdLst>
                  <a:gd name="T0" fmla="*/ 4950 w 4950"/>
                  <a:gd name="T1" fmla="*/ 0 h 1668"/>
                  <a:gd name="T2" fmla="*/ 1974 w 4950"/>
                  <a:gd name="T3" fmla="*/ 1668 h 1668"/>
                  <a:gd name="T4" fmla="*/ 0 w 4950"/>
                  <a:gd name="T5" fmla="*/ 1668 h 1668"/>
                  <a:gd name="T6" fmla="*/ 4950 w 4950"/>
                  <a:gd name="T7" fmla="*/ 0 h 1668"/>
                </a:gdLst>
                <a:ahLst/>
                <a:cxnLst>
                  <a:cxn ang="0">
                    <a:pos x="T0" y="T1"/>
                  </a:cxn>
                  <a:cxn ang="0">
                    <a:pos x="T2" y="T3"/>
                  </a:cxn>
                  <a:cxn ang="0">
                    <a:pos x="T4" y="T5"/>
                  </a:cxn>
                  <a:cxn ang="0">
                    <a:pos x="T6" y="T7"/>
                  </a:cxn>
                </a:cxnLst>
                <a:rect l="0" t="0" r="r" b="b"/>
                <a:pathLst>
                  <a:path w="4950" h="1668">
                    <a:moveTo>
                      <a:pt x="4950" y="0"/>
                    </a:moveTo>
                    <a:cubicBezTo>
                      <a:pt x="4950" y="0"/>
                      <a:pt x="2796" y="756"/>
                      <a:pt x="1974" y="1668"/>
                    </a:cubicBezTo>
                    <a:cubicBezTo>
                      <a:pt x="0" y="1668"/>
                      <a:pt x="0" y="1668"/>
                      <a:pt x="0" y="1668"/>
                    </a:cubicBezTo>
                    <a:cubicBezTo>
                      <a:pt x="0" y="1668"/>
                      <a:pt x="2196" y="462"/>
                      <a:pt x="4950" y="0"/>
                    </a:cubicBezTo>
                    <a:close/>
                  </a:path>
                </a:pathLst>
              </a:custGeom>
              <a:solidFill>
                <a:srgbClr val="84C5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4" name="Freeform 58"/>
              <p:cNvSpPr>
                <a:spLocks/>
              </p:cNvSpPr>
              <p:nvPr/>
            </p:nvSpPr>
            <p:spPr bwMode="auto">
              <a:xfrm>
                <a:off x="4486628" y="6155341"/>
                <a:ext cx="2902796" cy="700830"/>
              </a:xfrm>
              <a:custGeom>
                <a:avLst/>
                <a:gdLst>
                  <a:gd name="T0" fmla="*/ 0 w 4117"/>
                  <a:gd name="T1" fmla="*/ 994 h 994"/>
                  <a:gd name="T2" fmla="*/ 4117 w 4117"/>
                  <a:gd name="T3" fmla="*/ 98 h 994"/>
                  <a:gd name="T4" fmla="*/ 1572 w 4117"/>
                  <a:gd name="T5" fmla="*/ 994 h 994"/>
                  <a:gd name="T6" fmla="*/ 0 w 4117"/>
                  <a:gd name="T7" fmla="*/ 994 h 994"/>
                </a:gdLst>
                <a:ahLst/>
                <a:cxnLst>
                  <a:cxn ang="0">
                    <a:pos x="T0" y="T1"/>
                  </a:cxn>
                  <a:cxn ang="0">
                    <a:pos x="T2" y="T3"/>
                  </a:cxn>
                  <a:cxn ang="0">
                    <a:pos x="T4" y="T5"/>
                  </a:cxn>
                  <a:cxn ang="0">
                    <a:pos x="T6" y="T7"/>
                  </a:cxn>
                </a:cxnLst>
                <a:rect l="0" t="0" r="r" b="b"/>
                <a:pathLst>
                  <a:path w="4117" h="994">
                    <a:moveTo>
                      <a:pt x="0" y="994"/>
                    </a:moveTo>
                    <a:cubicBezTo>
                      <a:pt x="0" y="994"/>
                      <a:pt x="1760" y="0"/>
                      <a:pt x="4117" y="98"/>
                    </a:cubicBezTo>
                    <a:cubicBezTo>
                      <a:pt x="4117" y="98"/>
                      <a:pt x="2748" y="166"/>
                      <a:pt x="1572" y="994"/>
                    </a:cubicBezTo>
                    <a:lnTo>
                      <a:pt x="0" y="994"/>
                    </a:lnTo>
                    <a:close/>
                  </a:path>
                </a:pathLst>
              </a:custGeom>
              <a:solidFill>
                <a:srgbClr val="559A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5" name="Freeform 59"/>
              <p:cNvSpPr>
                <a:spLocks/>
              </p:cNvSpPr>
              <p:nvPr/>
            </p:nvSpPr>
            <p:spPr bwMode="auto">
              <a:xfrm>
                <a:off x="8900320" y="5909844"/>
                <a:ext cx="3322468" cy="946327"/>
              </a:xfrm>
              <a:custGeom>
                <a:avLst/>
                <a:gdLst>
                  <a:gd name="T0" fmla="*/ 0 w 4712"/>
                  <a:gd name="T1" fmla="*/ 612 h 1342"/>
                  <a:gd name="T2" fmla="*/ 2648 w 4712"/>
                  <a:gd name="T3" fmla="*/ 241 h 1342"/>
                  <a:gd name="T4" fmla="*/ 4712 w 4712"/>
                  <a:gd name="T5" fmla="*/ 1027 h 1342"/>
                  <a:gd name="T6" fmla="*/ 4712 w 4712"/>
                  <a:gd name="T7" fmla="*/ 1342 h 1342"/>
                  <a:gd name="T8" fmla="*/ 4588 w 4712"/>
                  <a:gd name="T9" fmla="*/ 1342 h 1342"/>
                  <a:gd name="T10" fmla="*/ 2728 w 4712"/>
                  <a:gd name="T11" fmla="*/ 273 h 1342"/>
                  <a:gd name="T12" fmla="*/ 785 w 4712"/>
                  <a:gd name="T13" fmla="*/ 770 h 1342"/>
                  <a:gd name="T14" fmla="*/ 0 w 4712"/>
                  <a:gd name="T15" fmla="*/ 612 h 134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712" h="1342">
                    <a:moveTo>
                      <a:pt x="0" y="612"/>
                    </a:moveTo>
                    <a:cubicBezTo>
                      <a:pt x="0" y="612"/>
                      <a:pt x="812" y="0"/>
                      <a:pt x="2648" y="241"/>
                    </a:cubicBezTo>
                    <a:cubicBezTo>
                      <a:pt x="2648" y="241"/>
                      <a:pt x="3916" y="394"/>
                      <a:pt x="4712" y="1027"/>
                    </a:cubicBezTo>
                    <a:cubicBezTo>
                      <a:pt x="4712" y="1342"/>
                      <a:pt x="4712" y="1342"/>
                      <a:pt x="4712" y="1342"/>
                    </a:cubicBezTo>
                    <a:cubicBezTo>
                      <a:pt x="4588" y="1342"/>
                      <a:pt x="4588" y="1342"/>
                      <a:pt x="4588" y="1342"/>
                    </a:cubicBezTo>
                    <a:cubicBezTo>
                      <a:pt x="4588" y="1342"/>
                      <a:pt x="4416" y="513"/>
                      <a:pt x="2728" y="273"/>
                    </a:cubicBezTo>
                    <a:cubicBezTo>
                      <a:pt x="2728" y="273"/>
                      <a:pt x="1687" y="104"/>
                      <a:pt x="785" y="770"/>
                    </a:cubicBezTo>
                    <a:lnTo>
                      <a:pt x="0" y="612"/>
                    </a:lnTo>
                    <a:close/>
                  </a:path>
                </a:pathLst>
              </a:custGeom>
              <a:solidFill>
                <a:srgbClr val="E26B1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sp>
        <p:nvSpPr>
          <p:cNvPr id="86" name="Text Placeholder 11" descr="e7d195523061f1c0dc554706afe4c72a60a25314cbaece805811E654B44695D34D35691164BB3D154CCFD5D798F6FEAD99EAA8F1ADC3D4AFA5BC9ED0BB3A4B45073A038AC38E89AB54D31AA59602B9F1AF515D2DA0EBB7AB45FA3A5B4B65729FCD61772C0E8112D71FCFA6F69E6E615643061221A7D4C3A336328987F7DF8577A0567C5A47397019"/>
          <p:cNvSpPr txBox="1">
            <a:spLocks/>
          </p:cNvSpPr>
          <p:nvPr/>
        </p:nvSpPr>
        <p:spPr>
          <a:xfrm>
            <a:off x="2968979" y="169683"/>
            <a:ext cx="6254042" cy="654406"/>
          </a:xfrm>
          <a:prstGeom prst="rect">
            <a:avLst/>
          </a:prstGeom>
        </p:spPr>
        <p:txBody>
          <a:bodyPr anchor="ct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buNone/>
            </a:pPr>
            <a:r>
              <a:rPr lang="en-US" altLang="zh-CN" dirty="0">
                <a:solidFill>
                  <a:schemeClr val="tx1">
                    <a:lumMod val="65000"/>
                    <a:lumOff val="35000"/>
                  </a:schemeClr>
                </a:solidFill>
                <a:latin typeface="微软雅黑" panose="020B0503020204020204" pitchFamily="34" charset="-122"/>
                <a:ea typeface="微软雅黑" panose="020B0503020204020204" pitchFamily="34" charset="-122"/>
              </a:rPr>
              <a:t>MORE THAN </a:t>
            </a:r>
            <a:r>
              <a:rPr lang="en-US" altLang="zh-CN" dirty="0">
                <a:solidFill>
                  <a:srgbClr val="F56A47"/>
                </a:solidFill>
                <a:latin typeface="微软雅黑" panose="020B0503020204020204" pitchFamily="34" charset="-122"/>
                <a:ea typeface="微软雅黑" panose="020B0503020204020204" pitchFamily="34" charset="-122"/>
              </a:rPr>
              <a:t>POWERPOINT</a:t>
            </a:r>
            <a:endParaRPr lang="zh-CN" altLang="en-US" dirty="0">
              <a:solidFill>
                <a:srgbClr val="F56A47"/>
              </a:solidFill>
              <a:latin typeface="微软雅黑" panose="020B0503020204020204" pitchFamily="34" charset="-122"/>
              <a:ea typeface="微软雅黑" panose="020B0503020204020204" pitchFamily="34" charset="-122"/>
            </a:endParaRPr>
          </a:p>
        </p:txBody>
      </p:sp>
      <p:pic>
        <p:nvPicPr>
          <p:cNvPr id="90" name="图片 89" descr="e7d195523061f1c0dc554706afe4c72a60a25314cbaece805811E654B44695D34D35691164BB3D154CCFD5D798F6FEAD99EAA8F1ADC3D4AFA5BC9ED0BB3A4B45073A038AC38E89AB54D31AA59602B9F1AF515D2DA0EBB7AB45FA3A5B4B65729FCD61772C0E8112D71FCFA6F69E6E615643061221A7D4C3A336328987F7DF8577A0567C5A47397019"/>
          <p:cNvPicPr>
            <a:picLocks noChangeAspect="1"/>
          </p:cNvPicPr>
          <p:nvPr/>
        </p:nvPicPr>
        <p:blipFill rotWithShape="1">
          <a:blip r:embed="rId3">
            <a:biLevel thresh="75000"/>
            <a:extLst>
              <a:ext uri="{BEBA8EAE-BF5A-486C-A8C5-ECC9F3942E4B}">
                <a14:imgProps xmlns:a14="http://schemas.microsoft.com/office/drawing/2010/main">
                  <a14:imgLayer r:embed="rId4">
                    <a14:imgEffect>
                      <a14:saturation sat="66000"/>
                    </a14:imgEffect>
                  </a14:imgLayer>
                </a14:imgProps>
              </a:ext>
            </a:extLst>
          </a:blip>
          <a:srcRect t="76775"/>
          <a:stretch/>
        </p:blipFill>
        <p:spPr>
          <a:xfrm rot="10800000" flipV="1">
            <a:off x="762454" y="799094"/>
            <a:ext cx="10776402" cy="45719"/>
          </a:xfrm>
          <a:prstGeom prst="rect">
            <a:avLst/>
          </a:prstGeom>
        </p:spPr>
      </p:pic>
      <p:grpSp>
        <p:nvGrpSpPr>
          <p:cNvPr id="23" name="组合 22" descr="e7d195523061f1c0dc554706afe4c72a60a25314cbaece805811E654B44695D34D35691164BB3D154CCFD5D798F6FEAD99EAA8F1ADC3D4AFA5BC9ED0BB3A4B45073A038AC38E89AB54D31AA59602B9F1AF515D2DA0EBB7AB45FA3A5B4B65729FCD61772C0E8112D71FCFA6F69E6E615643061221A7D4C3A336328987F7DF8577A0567C5A47397019"/>
          <p:cNvGrpSpPr/>
          <p:nvPr/>
        </p:nvGrpSpPr>
        <p:grpSpPr>
          <a:xfrm>
            <a:off x="4536295" y="1440296"/>
            <a:ext cx="3119410" cy="4636654"/>
            <a:chOff x="4840993" y="1926335"/>
            <a:chExt cx="2465423" cy="3664576"/>
          </a:xfrm>
        </p:grpSpPr>
        <p:grpSp>
          <p:nvGrpSpPr>
            <p:cNvPr id="24" name="Group 940"/>
            <p:cNvGrpSpPr/>
            <p:nvPr/>
          </p:nvGrpSpPr>
          <p:grpSpPr>
            <a:xfrm>
              <a:off x="5938808" y="4613014"/>
              <a:ext cx="286369" cy="356348"/>
              <a:chOff x="0" y="0"/>
              <a:chExt cx="553164" cy="688338"/>
            </a:xfrm>
          </p:grpSpPr>
          <p:sp>
            <p:nvSpPr>
              <p:cNvPr id="38" name="Shape 938"/>
              <p:cNvSpPr/>
              <p:nvPr/>
            </p:nvSpPr>
            <p:spPr>
              <a:xfrm flipV="1">
                <a:off x="-1" y="0"/>
                <a:ext cx="2" cy="688339"/>
              </a:xfrm>
              <a:prstGeom prst="line">
                <a:avLst/>
              </a:prstGeom>
              <a:noFill/>
              <a:ln w="25400" cap="flat">
                <a:solidFill>
                  <a:srgbClr val="DCDEE0"/>
                </a:solidFill>
                <a:prstDash val="solid"/>
                <a:miter lim="400000"/>
              </a:ln>
              <a:effectLst/>
            </p:spPr>
            <p:txBody>
              <a:bodyPr wrap="square" lIns="0" tIns="0" rIns="0" bIns="0" numCol="1" anchor="t">
                <a:noAutofit/>
              </a:bodyPr>
              <a:lstStyle/>
              <a:p>
                <a:pPr lvl="0" defTabSz="457200">
                  <a:lnSpc>
                    <a:spcPct val="100000"/>
                  </a:lnSpc>
                  <a:spcBef>
                    <a:spcPts val="0"/>
                  </a:spcBef>
                  <a:defRPr sz="1200">
                    <a:solidFill>
                      <a:srgbClr val="000000"/>
                    </a:solidFill>
                    <a:latin typeface="Helvetica"/>
                    <a:ea typeface="Helvetica"/>
                    <a:cs typeface="Helvetica"/>
                    <a:sym typeface="Helvetica"/>
                  </a:defRPr>
                </a:pPr>
                <a:endParaRPr/>
              </a:p>
            </p:txBody>
          </p:sp>
          <p:sp>
            <p:nvSpPr>
              <p:cNvPr id="39" name="Shape 939"/>
              <p:cNvSpPr/>
              <p:nvPr/>
            </p:nvSpPr>
            <p:spPr>
              <a:xfrm flipV="1">
                <a:off x="553164" y="0"/>
                <a:ext cx="1" cy="688339"/>
              </a:xfrm>
              <a:prstGeom prst="line">
                <a:avLst/>
              </a:prstGeom>
              <a:noFill/>
              <a:ln w="25400" cap="flat">
                <a:solidFill>
                  <a:srgbClr val="DCDEE0"/>
                </a:solidFill>
                <a:prstDash val="solid"/>
                <a:miter lim="400000"/>
              </a:ln>
              <a:effectLst/>
            </p:spPr>
            <p:txBody>
              <a:bodyPr wrap="square" lIns="0" tIns="0" rIns="0" bIns="0" numCol="1" anchor="t">
                <a:noAutofit/>
              </a:bodyPr>
              <a:lstStyle/>
              <a:p>
                <a:pPr lvl="0" defTabSz="457200">
                  <a:lnSpc>
                    <a:spcPct val="100000"/>
                  </a:lnSpc>
                  <a:spcBef>
                    <a:spcPts val="0"/>
                  </a:spcBef>
                  <a:defRPr sz="1200">
                    <a:solidFill>
                      <a:srgbClr val="000000"/>
                    </a:solidFill>
                    <a:latin typeface="Helvetica"/>
                    <a:ea typeface="Helvetica"/>
                    <a:cs typeface="Helvetica"/>
                    <a:sym typeface="Helvetica"/>
                  </a:defRPr>
                </a:pPr>
                <a:endParaRPr/>
              </a:p>
            </p:txBody>
          </p:sp>
        </p:grpSp>
        <p:grpSp>
          <p:nvGrpSpPr>
            <p:cNvPr id="25" name="Group 950"/>
            <p:cNvGrpSpPr/>
            <p:nvPr/>
          </p:nvGrpSpPr>
          <p:grpSpPr>
            <a:xfrm>
              <a:off x="4840993" y="1926335"/>
              <a:ext cx="2465423" cy="2715679"/>
              <a:chOff x="0" y="0"/>
              <a:chExt cx="4762328" cy="5245735"/>
            </a:xfrm>
          </p:grpSpPr>
          <p:grpSp>
            <p:nvGrpSpPr>
              <p:cNvPr id="29" name="Group 948"/>
              <p:cNvGrpSpPr/>
              <p:nvPr/>
            </p:nvGrpSpPr>
            <p:grpSpPr>
              <a:xfrm>
                <a:off x="-1" y="-1"/>
                <a:ext cx="4762330" cy="5119061"/>
                <a:chOff x="0" y="0"/>
                <a:chExt cx="4762328" cy="5119059"/>
              </a:xfrm>
            </p:grpSpPr>
            <p:sp>
              <p:nvSpPr>
                <p:cNvPr id="31" name="Shape 941"/>
                <p:cNvSpPr/>
                <p:nvPr/>
              </p:nvSpPr>
              <p:spPr>
                <a:xfrm>
                  <a:off x="0" y="155439"/>
                  <a:ext cx="2087132" cy="4963354"/>
                </a:xfrm>
                <a:custGeom>
                  <a:avLst/>
                  <a:gdLst/>
                  <a:ahLst/>
                  <a:cxnLst>
                    <a:cxn ang="0">
                      <a:pos x="wd2" y="hd2"/>
                    </a:cxn>
                    <a:cxn ang="5400000">
                      <a:pos x="wd2" y="hd2"/>
                    </a:cxn>
                    <a:cxn ang="10800000">
                      <a:pos x="wd2" y="hd2"/>
                    </a:cxn>
                    <a:cxn ang="16200000">
                      <a:pos x="wd2" y="hd2"/>
                    </a:cxn>
                  </a:cxnLst>
                  <a:rect l="0" t="0" r="r" b="b"/>
                  <a:pathLst>
                    <a:path w="19701" h="21600" extrusionOk="0">
                      <a:moveTo>
                        <a:pt x="17601" y="20965"/>
                      </a:moveTo>
                      <a:cubicBezTo>
                        <a:pt x="11354" y="17842"/>
                        <a:pt x="4645" y="15099"/>
                        <a:pt x="1525" y="11296"/>
                      </a:cubicBezTo>
                      <a:cubicBezTo>
                        <a:pt x="-1899" y="7130"/>
                        <a:pt x="1046" y="4320"/>
                        <a:pt x="4438" y="2458"/>
                      </a:cubicBezTo>
                      <a:cubicBezTo>
                        <a:pt x="8134" y="426"/>
                        <a:pt x="15614" y="0"/>
                        <a:pt x="15614" y="0"/>
                      </a:cubicBezTo>
                      <a:cubicBezTo>
                        <a:pt x="15614" y="0"/>
                        <a:pt x="11403" y="2582"/>
                        <a:pt x="12972" y="6637"/>
                      </a:cubicBezTo>
                      <a:cubicBezTo>
                        <a:pt x="14538" y="10697"/>
                        <a:pt x="19330" y="18599"/>
                        <a:pt x="19701" y="21600"/>
                      </a:cubicBezTo>
                      <a:cubicBezTo>
                        <a:pt x="19701" y="21600"/>
                        <a:pt x="17601" y="20965"/>
                        <a:pt x="17601" y="20965"/>
                      </a:cubicBezTo>
                      <a:close/>
                    </a:path>
                  </a:pathLst>
                </a:custGeom>
                <a:gradFill>
                  <a:gsLst>
                    <a:gs pos="0">
                      <a:srgbClr val="F35833"/>
                    </a:gs>
                    <a:gs pos="100000">
                      <a:srgbClr val="F6735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prstClr val="white"/>
                    </a:solidFill>
                  </a:endParaRPr>
                </a:p>
              </p:txBody>
            </p:sp>
            <p:sp>
              <p:nvSpPr>
                <p:cNvPr id="32" name="Shape 942"/>
                <p:cNvSpPr/>
                <p:nvPr/>
              </p:nvSpPr>
              <p:spPr>
                <a:xfrm>
                  <a:off x="2681326" y="155439"/>
                  <a:ext cx="2081003" cy="4963621"/>
                </a:xfrm>
                <a:custGeom>
                  <a:avLst/>
                  <a:gdLst/>
                  <a:ahLst/>
                  <a:cxnLst>
                    <a:cxn ang="0">
                      <a:pos x="wd2" y="hd2"/>
                    </a:cxn>
                    <a:cxn ang="5400000">
                      <a:pos x="wd2" y="hd2"/>
                    </a:cxn>
                    <a:cxn ang="10800000">
                      <a:pos x="wd2" y="hd2"/>
                    </a:cxn>
                    <a:cxn ang="16200000">
                      <a:pos x="wd2" y="hd2"/>
                    </a:cxn>
                  </a:cxnLst>
                  <a:rect l="0" t="0" r="r" b="b"/>
                  <a:pathLst>
                    <a:path w="19696" h="21600" extrusionOk="0">
                      <a:moveTo>
                        <a:pt x="2121" y="20966"/>
                      </a:moveTo>
                      <a:cubicBezTo>
                        <a:pt x="8320" y="17198"/>
                        <a:pt x="15070" y="15084"/>
                        <a:pt x="18181" y="11277"/>
                      </a:cubicBezTo>
                      <a:cubicBezTo>
                        <a:pt x="21600" y="7109"/>
                        <a:pt x="18630" y="4304"/>
                        <a:pt x="15211" y="2446"/>
                      </a:cubicBezTo>
                      <a:cubicBezTo>
                        <a:pt x="11496" y="415"/>
                        <a:pt x="3996" y="0"/>
                        <a:pt x="3996" y="0"/>
                      </a:cubicBezTo>
                      <a:cubicBezTo>
                        <a:pt x="3996" y="0"/>
                        <a:pt x="8235" y="2574"/>
                        <a:pt x="6674" y="6633"/>
                      </a:cubicBezTo>
                      <a:cubicBezTo>
                        <a:pt x="5124" y="10692"/>
                        <a:pt x="367" y="18600"/>
                        <a:pt x="0" y="21600"/>
                      </a:cubicBezTo>
                      <a:cubicBezTo>
                        <a:pt x="0" y="21600"/>
                        <a:pt x="2121" y="20966"/>
                        <a:pt x="2121" y="20966"/>
                      </a:cubicBezTo>
                      <a:close/>
                    </a:path>
                  </a:pathLst>
                </a:custGeom>
                <a:gradFill>
                  <a:gsLst>
                    <a:gs pos="0">
                      <a:srgbClr val="53BF93"/>
                    </a:gs>
                    <a:gs pos="100000">
                      <a:srgbClr val="74C8A1"/>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prstClr val="white"/>
                    </a:solidFill>
                  </a:endParaRPr>
                </a:p>
              </p:txBody>
            </p:sp>
            <p:sp>
              <p:nvSpPr>
                <p:cNvPr id="33" name="Shape 943"/>
                <p:cNvSpPr/>
                <p:nvPr/>
              </p:nvSpPr>
              <p:spPr>
                <a:xfrm>
                  <a:off x="291448" y="58289"/>
                  <a:ext cx="2149295" cy="5034876"/>
                </a:xfrm>
                <a:custGeom>
                  <a:avLst/>
                  <a:gdLst/>
                  <a:ahLst/>
                  <a:cxnLst>
                    <a:cxn ang="0">
                      <a:pos x="wd2" y="hd2"/>
                    </a:cxn>
                    <a:cxn ang="5400000">
                      <a:pos x="wd2" y="hd2"/>
                    </a:cxn>
                    <a:cxn ang="10800000">
                      <a:pos x="wd2" y="hd2"/>
                    </a:cxn>
                    <a:cxn ang="16200000">
                      <a:pos x="wd2" y="hd2"/>
                    </a:cxn>
                  </a:cxnLst>
                  <a:rect l="0" t="0" r="r" b="b"/>
                  <a:pathLst>
                    <a:path w="17664" h="21169" extrusionOk="0">
                      <a:moveTo>
                        <a:pt x="13741" y="20957"/>
                      </a:moveTo>
                      <a:cubicBezTo>
                        <a:pt x="12251" y="18832"/>
                        <a:pt x="9452" y="17641"/>
                        <a:pt x="3815" y="12857"/>
                      </a:cubicBezTo>
                      <a:cubicBezTo>
                        <a:pt x="-3010" y="7068"/>
                        <a:pt x="549" y="2425"/>
                        <a:pt x="4980" y="1105"/>
                      </a:cubicBezTo>
                      <a:cubicBezTo>
                        <a:pt x="9422" y="-212"/>
                        <a:pt x="15471" y="14"/>
                        <a:pt x="15471" y="14"/>
                      </a:cubicBezTo>
                      <a:cubicBezTo>
                        <a:pt x="15471" y="14"/>
                        <a:pt x="18590" y="398"/>
                        <a:pt x="17389" y="3151"/>
                      </a:cubicBezTo>
                      <a:cubicBezTo>
                        <a:pt x="16188" y="5904"/>
                        <a:pt x="15909" y="16214"/>
                        <a:pt x="16118" y="18802"/>
                      </a:cubicBezTo>
                      <a:cubicBezTo>
                        <a:pt x="16326" y="21388"/>
                        <a:pt x="16896" y="21384"/>
                        <a:pt x="13741" y="20957"/>
                      </a:cubicBezTo>
                      <a:close/>
                    </a:path>
                  </a:pathLst>
                </a:custGeom>
                <a:solidFill>
                  <a:schemeClr val="bg1"/>
                </a:solidFill>
                <a:ln>
                  <a:noFill/>
                </a:ln>
                <a:effectLst>
                  <a:outerShdw blurRad="127000" dist="38100" dir="5400000" algn="t"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vert="horz" wrap="square" lIns="91440" tIns="45720" rIns="91440" bIns="45720" numCol="1" anchor="t" anchorCtr="0" compatLnSpc="1">
                  <a:prstTxWarp prst="textNoShape">
                    <a:avLst/>
                  </a:prstTxWarp>
                  <a:noAutofit/>
                </a:bodyPr>
                <a:lstStyle/>
                <a:p>
                  <a:endParaRPr sz="1600" kern="0">
                    <a:solidFill>
                      <a:prstClr val="black"/>
                    </a:solidFill>
                    <a:latin typeface="Century Gothic"/>
                    <a:ea typeface="微软雅黑"/>
                  </a:endParaRPr>
                </a:p>
              </p:txBody>
            </p:sp>
            <p:sp>
              <p:nvSpPr>
                <p:cNvPr id="34" name="Shape 944"/>
                <p:cNvSpPr/>
                <p:nvPr/>
              </p:nvSpPr>
              <p:spPr>
                <a:xfrm>
                  <a:off x="816055" y="58289"/>
                  <a:ext cx="1611097" cy="5034257"/>
                </a:xfrm>
                <a:custGeom>
                  <a:avLst/>
                  <a:gdLst/>
                  <a:ahLst/>
                  <a:cxnLst>
                    <a:cxn ang="0">
                      <a:pos x="wd2" y="hd2"/>
                    </a:cxn>
                    <a:cxn ang="5400000">
                      <a:pos x="wd2" y="hd2"/>
                    </a:cxn>
                    <a:cxn ang="10800000">
                      <a:pos x="wd2" y="hd2"/>
                    </a:cxn>
                    <a:cxn ang="16200000">
                      <a:pos x="wd2" y="hd2"/>
                    </a:cxn>
                  </a:cxnLst>
                  <a:rect l="0" t="0" r="r" b="b"/>
                  <a:pathLst>
                    <a:path w="17669" h="21163" extrusionOk="0">
                      <a:moveTo>
                        <a:pt x="13755" y="20949"/>
                      </a:moveTo>
                      <a:cubicBezTo>
                        <a:pt x="12257" y="18826"/>
                        <a:pt x="9457" y="17635"/>
                        <a:pt x="3815" y="12851"/>
                      </a:cubicBezTo>
                      <a:cubicBezTo>
                        <a:pt x="-3008" y="7063"/>
                        <a:pt x="546" y="2418"/>
                        <a:pt x="4976" y="1101"/>
                      </a:cubicBezTo>
                      <a:cubicBezTo>
                        <a:pt x="9410" y="-216"/>
                        <a:pt x="15458" y="16"/>
                        <a:pt x="15458" y="16"/>
                      </a:cubicBezTo>
                      <a:cubicBezTo>
                        <a:pt x="15458" y="16"/>
                        <a:pt x="18592" y="396"/>
                        <a:pt x="17397" y="3149"/>
                      </a:cubicBezTo>
                      <a:cubicBezTo>
                        <a:pt x="16181" y="5902"/>
                        <a:pt x="15921" y="16212"/>
                        <a:pt x="16131" y="18795"/>
                      </a:cubicBezTo>
                      <a:cubicBezTo>
                        <a:pt x="16345" y="21384"/>
                        <a:pt x="16918" y="21379"/>
                        <a:pt x="13755" y="20949"/>
                      </a:cubicBezTo>
                      <a:close/>
                    </a:path>
                  </a:pathLst>
                </a:custGeom>
                <a:gradFill>
                  <a:gsLst>
                    <a:gs pos="0">
                      <a:srgbClr val="FDBC19"/>
                    </a:gs>
                    <a:gs pos="100000">
                      <a:srgbClr val="FEC841"/>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prstClr val="white"/>
                    </a:solidFill>
                  </a:endParaRPr>
                </a:p>
              </p:txBody>
            </p:sp>
            <p:sp>
              <p:nvSpPr>
                <p:cNvPr id="35" name="Shape 945"/>
                <p:cNvSpPr/>
                <p:nvPr/>
              </p:nvSpPr>
              <p:spPr>
                <a:xfrm>
                  <a:off x="2292728" y="58289"/>
                  <a:ext cx="2151792" cy="5035055"/>
                </a:xfrm>
                <a:custGeom>
                  <a:avLst/>
                  <a:gdLst/>
                  <a:ahLst/>
                  <a:cxnLst>
                    <a:cxn ang="0">
                      <a:pos x="wd2" y="hd2"/>
                    </a:cxn>
                    <a:cxn ang="5400000">
                      <a:pos x="wd2" y="hd2"/>
                    </a:cxn>
                    <a:cxn ang="10800000">
                      <a:pos x="wd2" y="hd2"/>
                    </a:cxn>
                    <a:cxn ang="16200000">
                      <a:pos x="wd2" y="hd2"/>
                    </a:cxn>
                  </a:cxnLst>
                  <a:rect l="0" t="0" r="r" b="b"/>
                  <a:pathLst>
                    <a:path w="17655" h="21160" extrusionOk="0">
                      <a:moveTo>
                        <a:pt x="4012" y="20946"/>
                      </a:moveTo>
                      <a:cubicBezTo>
                        <a:pt x="5488" y="18819"/>
                        <a:pt x="8279" y="17624"/>
                        <a:pt x="13884" y="12835"/>
                      </a:cubicBezTo>
                      <a:cubicBezTo>
                        <a:pt x="20660" y="7041"/>
                        <a:pt x="17087" y="2402"/>
                        <a:pt x="12655" y="1091"/>
                      </a:cubicBezTo>
                      <a:cubicBezTo>
                        <a:pt x="8228" y="-220"/>
                        <a:pt x="2184" y="17"/>
                        <a:pt x="2184" y="17"/>
                      </a:cubicBezTo>
                      <a:cubicBezTo>
                        <a:pt x="2184" y="17"/>
                        <a:pt x="-940" y="402"/>
                        <a:pt x="284" y="3152"/>
                      </a:cubicBezTo>
                      <a:cubicBezTo>
                        <a:pt x="1496" y="5902"/>
                        <a:pt x="1818" y="16207"/>
                        <a:pt x="1625" y="18791"/>
                      </a:cubicBezTo>
                      <a:cubicBezTo>
                        <a:pt x="1435" y="21380"/>
                        <a:pt x="863" y="21376"/>
                        <a:pt x="4012" y="20946"/>
                      </a:cubicBezTo>
                      <a:close/>
                    </a:path>
                  </a:pathLst>
                </a:custGeom>
                <a:solidFill>
                  <a:schemeClr val="bg1"/>
                </a:solidFill>
                <a:ln>
                  <a:noFill/>
                </a:ln>
                <a:effectLst>
                  <a:outerShdw blurRad="127000" dist="38100" dir="5400000" algn="t"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vert="horz" wrap="square" lIns="91440" tIns="45720" rIns="91440" bIns="45720" numCol="1" anchor="t" anchorCtr="0" compatLnSpc="1">
                  <a:prstTxWarp prst="textNoShape">
                    <a:avLst/>
                  </a:prstTxWarp>
                  <a:noAutofit/>
                </a:bodyPr>
                <a:lstStyle/>
                <a:p>
                  <a:endParaRPr sz="1600" kern="0">
                    <a:solidFill>
                      <a:prstClr val="black"/>
                    </a:solidFill>
                    <a:latin typeface="Century Gothic"/>
                    <a:ea typeface="微软雅黑"/>
                  </a:endParaRPr>
                </a:p>
              </p:txBody>
            </p:sp>
            <p:sp>
              <p:nvSpPr>
                <p:cNvPr id="36" name="Shape 946"/>
                <p:cNvSpPr/>
                <p:nvPr/>
              </p:nvSpPr>
              <p:spPr>
                <a:xfrm>
                  <a:off x="2312158" y="58289"/>
                  <a:ext cx="1613555" cy="5034921"/>
                </a:xfrm>
                <a:custGeom>
                  <a:avLst/>
                  <a:gdLst/>
                  <a:ahLst/>
                  <a:cxnLst>
                    <a:cxn ang="0">
                      <a:pos x="wd2" y="hd2"/>
                    </a:cxn>
                    <a:cxn ang="5400000">
                      <a:pos x="wd2" y="hd2"/>
                    </a:cxn>
                    <a:cxn ang="10800000">
                      <a:pos x="wd2" y="hd2"/>
                    </a:cxn>
                    <a:cxn ang="16200000">
                      <a:pos x="wd2" y="hd2"/>
                    </a:cxn>
                  </a:cxnLst>
                  <a:rect l="0" t="0" r="r" b="b"/>
                  <a:pathLst>
                    <a:path w="17665" h="21162" extrusionOk="0">
                      <a:moveTo>
                        <a:pt x="4026" y="20949"/>
                      </a:moveTo>
                      <a:cubicBezTo>
                        <a:pt x="5511" y="18822"/>
                        <a:pt x="8296" y="17629"/>
                        <a:pt x="13898" y="12839"/>
                      </a:cubicBezTo>
                      <a:cubicBezTo>
                        <a:pt x="20672" y="7047"/>
                        <a:pt x="17093" y="2402"/>
                        <a:pt x="12661" y="1094"/>
                      </a:cubicBezTo>
                      <a:cubicBezTo>
                        <a:pt x="8225" y="-219"/>
                        <a:pt x="2179" y="16"/>
                        <a:pt x="2179" y="16"/>
                      </a:cubicBezTo>
                      <a:cubicBezTo>
                        <a:pt x="2179" y="16"/>
                        <a:pt x="-928" y="400"/>
                        <a:pt x="279" y="3152"/>
                      </a:cubicBezTo>
                      <a:cubicBezTo>
                        <a:pt x="1502" y="5902"/>
                        <a:pt x="1837" y="16209"/>
                        <a:pt x="1644" y="18795"/>
                      </a:cubicBezTo>
                      <a:cubicBezTo>
                        <a:pt x="1455" y="21381"/>
                        <a:pt x="888" y="21378"/>
                        <a:pt x="4026" y="20949"/>
                      </a:cubicBezTo>
                      <a:close/>
                    </a:path>
                  </a:pathLst>
                </a:custGeom>
                <a:gradFill>
                  <a:gsLst>
                    <a:gs pos="0">
                      <a:srgbClr val="54BCE6"/>
                    </a:gs>
                    <a:gs pos="100000">
                      <a:srgbClr val="4EBAE5"/>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prstClr val="white"/>
                    </a:solidFill>
                  </a:endParaRPr>
                </a:p>
              </p:txBody>
            </p:sp>
            <p:sp>
              <p:nvSpPr>
                <p:cNvPr id="37" name="Shape 947"/>
                <p:cNvSpPr/>
                <p:nvPr/>
              </p:nvSpPr>
              <p:spPr>
                <a:xfrm>
                  <a:off x="1573822" y="-1"/>
                  <a:ext cx="1553851" cy="5010485"/>
                </a:xfrm>
                <a:custGeom>
                  <a:avLst/>
                  <a:gdLst/>
                  <a:ahLst/>
                  <a:cxnLst>
                    <a:cxn ang="0">
                      <a:pos x="wd2" y="hd2"/>
                    </a:cxn>
                    <a:cxn ang="5400000">
                      <a:pos x="wd2" y="hd2"/>
                    </a:cxn>
                    <a:cxn ang="10800000">
                      <a:pos x="wd2" y="hd2"/>
                    </a:cxn>
                    <a:cxn ang="16200000">
                      <a:pos x="wd2" y="hd2"/>
                    </a:cxn>
                  </a:cxnLst>
                  <a:rect l="0" t="0" r="r" b="b"/>
                  <a:pathLst>
                    <a:path w="14471" h="21515" extrusionOk="0">
                      <a:moveTo>
                        <a:pt x="9728" y="21469"/>
                      </a:moveTo>
                      <a:cubicBezTo>
                        <a:pt x="10310" y="19892"/>
                        <a:pt x="11233" y="17468"/>
                        <a:pt x="12086" y="15424"/>
                      </a:cubicBezTo>
                      <a:cubicBezTo>
                        <a:pt x="13481" y="12077"/>
                        <a:pt x="17710" y="904"/>
                        <a:pt x="9814" y="67"/>
                      </a:cubicBezTo>
                      <a:cubicBezTo>
                        <a:pt x="7203" y="-85"/>
                        <a:pt x="5435" y="68"/>
                        <a:pt x="5435" y="68"/>
                      </a:cubicBezTo>
                      <a:cubicBezTo>
                        <a:pt x="-3890" y="509"/>
                        <a:pt x="1258" y="12084"/>
                        <a:pt x="2896" y="15429"/>
                      </a:cubicBezTo>
                      <a:cubicBezTo>
                        <a:pt x="3905" y="17492"/>
                        <a:pt x="4994" y="19940"/>
                        <a:pt x="5692" y="21515"/>
                      </a:cubicBezTo>
                      <a:cubicBezTo>
                        <a:pt x="5692" y="21515"/>
                        <a:pt x="9728" y="21469"/>
                        <a:pt x="9728" y="21469"/>
                      </a:cubicBezTo>
                      <a:close/>
                    </a:path>
                  </a:pathLst>
                </a:custGeom>
                <a:solidFill>
                  <a:schemeClr val="bg1"/>
                </a:solidFill>
                <a:ln>
                  <a:noFill/>
                </a:ln>
                <a:effectLst>
                  <a:outerShdw blurRad="127000" dist="38100" dir="5400000" algn="t"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vert="horz" wrap="square" lIns="91440" tIns="45720" rIns="91440" bIns="45720" numCol="1" anchor="t" anchorCtr="0" compatLnSpc="1">
                  <a:prstTxWarp prst="textNoShape">
                    <a:avLst/>
                  </a:prstTxWarp>
                  <a:noAutofit/>
                </a:bodyPr>
                <a:lstStyle/>
                <a:p>
                  <a:endParaRPr sz="1600" kern="0">
                    <a:solidFill>
                      <a:prstClr val="black"/>
                    </a:solidFill>
                    <a:latin typeface="Century Gothic"/>
                    <a:ea typeface="微软雅黑"/>
                  </a:endParaRPr>
                </a:p>
              </p:txBody>
            </p:sp>
          </p:grpSp>
          <p:sp>
            <p:nvSpPr>
              <p:cNvPr id="30" name="Shape 949"/>
              <p:cNvSpPr/>
              <p:nvPr/>
            </p:nvSpPr>
            <p:spPr>
              <a:xfrm>
                <a:off x="1787551" y="4876906"/>
                <a:ext cx="1183632" cy="368830"/>
              </a:xfrm>
              <a:custGeom>
                <a:avLst/>
                <a:gdLst/>
                <a:ahLst/>
                <a:cxnLst>
                  <a:cxn ang="0">
                    <a:pos x="wd2" y="hd2"/>
                  </a:cxn>
                  <a:cxn ang="5400000">
                    <a:pos x="wd2" y="hd2"/>
                  </a:cxn>
                  <a:cxn ang="10800000">
                    <a:pos x="wd2" y="hd2"/>
                  </a:cxn>
                  <a:cxn ang="16200000">
                    <a:pos x="wd2" y="hd2"/>
                  </a:cxn>
                </a:cxnLst>
                <a:rect l="0" t="0" r="r" b="b"/>
                <a:pathLst>
                  <a:path w="21600" h="20329" extrusionOk="0">
                    <a:moveTo>
                      <a:pt x="4214" y="19485"/>
                    </a:moveTo>
                    <a:cubicBezTo>
                      <a:pt x="4214" y="19485"/>
                      <a:pt x="2040" y="10715"/>
                      <a:pt x="0" y="0"/>
                    </a:cubicBezTo>
                    <a:cubicBezTo>
                      <a:pt x="0" y="0"/>
                      <a:pt x="10050" y="4110"/>
                      <a:pt x="21600" y="478"/>
                    </a:cubicBezTo>
                    <a:cubicBezTo>
                      <a:pt x="21600" y="478"/>
                      <a:pt x="20240" y="11330"/>
                      <a:pt x="17964" y="19075"/>
                    </a:cubicBezTo>
                    <a:cubicBezTo>
                      <a:pt x="17964" y="19075"/>
                      <a:pt x="12258" y="21600"/>
                      <a:pt x="4214" y="19485"/>
                    </a:cubicBezTo>
                    <a:close/>
                  </a:path>
                </a:pathLst>
              </a:custGeom>
              <a:solidFill>
                <a:schemeClr val="accent1"/>
              </a:solidFill>
              <a:ln w="12700" cap="flat">
                <a:noFill/>
                <a:miter lim="400000"/>
              </a:ln>
              <a:effectLst/>
            </p:spPr>
            <p:txBody>
              <a:bodyPr wrap="square" lIns="38100" tIns="38100" rIns="38100" bIns="38100" numCol="1" anchor="ctr">
                <a:noAutofit/>
              </a:bodyPr>
              <a:lstStyle/>
              <a:p>
                <a:pPr lvl="0" algn="ctr">
                  <a:lnSpc>
                    <a:spcPct val="100000"/>
                  </a:lnSpc>
                  <a:spcBef>
                    <a:spcPts val="0"/>
                  </a:spcBef>
                  <a:defRPr sz="3200">
                    <a:solidFill>
                      <a:srgbClr val="FFFFFF"/>
                    </a:solidFill>
                    <a:latin typeface="+mn-lt"/>
                    <a:ea typeface="+mn-ea"/>
                    <a:cs typeface="+mn-cs"/>
                    <a:sym typeface="Helvetica Light"/>
                  </a:defRPr>
                </a:pPr>
                <a:endParaRPr/>
              </a:p>
            </p:txBody>
          </p:sp>
        </p:grpSp>
        <p:grpSp>
          <p:nvGrpSpPr>
            <p:cNvPr id="26" name="Group 25"/>
            <p:cNvGrpSpPr/>
            <p:nvPr/>
          </p:nvGrpSpPr>
          <p:grpSpPr>
            <a:xfrm>
              <a:off x="5736219" y="4883598"/>
              <a:ext cx="707303" cy="707313"/>
              <a:chOff x="5628643" y="4883598"/>
              <a:chExt cx="707303" cy="707313"/>
            </a:xfrm>
          </p:grpSpPr>
          <p:sp>
            <p:nvSpPr>
              <p:cNvPr id="27" name="Shape 951"/>
              <p:cNvSpPr/>
              <p:nvPr/>
            </p:nvSpPr>
            <p:spPr>
              <a:xfrm>
                <a:off x="5628643" y="4883598"/>
                <a:ext cx="707303" cy="707313"/>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0" y="21600"/>
                    </a:lnTo>
                    <a:lnTo>
                      <a:pt x="0" y="0"/>
                    </a:lnTo>
                    <a:lnTo>
                      <a:pt x="21600" y="0"/>
                    </a:lnTo>
                    <a:cubicBezTo>
                      <a:pt x="21600" y="0"/>
                      <a:pt x="21600" y="21600"/>
                      <a:pt x="21600" y="21600"/>
                    </a:cubicBezTo>
                    <a:close/>
                  </a:path>
                </a:pathLst>
              </a:custGeom>
              <a:gradFill>
                <a:gsLst>
                  <a:gs pos="0">
                    <a:srgbClr val="616264"/>
                  </a:gs>
                  <a:gs pos="100000">
                    <a:srgbClr val="999A9E"/>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prstClr val="white"/>
                  </a:solidFill>
                </a:endParaRPr>
              </a:p>
            </p:txBody>
          </p:sp>
          <p:sp>
            <p:nvSpPr>
              <p:cNvPr id="28" name="Shape 964"/>
              <p:cNvSpPr/>
              <p:nvPr/>
            </p:nvSpPr>
            <p:spPr>
              <a:xfrm rot="2439739">
                <a:off x="5743093" y="5046254"/>
                <a:ext cx="446071" cy="382319"/>
              </a:xfrm>
              <a:custGeom>
                <a:avLst/>
                <a:gdLst/>
                <a:ahLst/>
                <a:cxnLst>
                  <a:cxn ang="0">
                    <a:pos x="wd2" y="hd2"/>
                  </a:cxn>
                  <a:cxn ang="5400000">
                    <a:pos x="wd2" y="hd2"/>
                  </a:cxn>
                  <a:cxn ang="10800000">
                    <a:pos x="wd2" y="hd2"/>
                  </a:cxn>
                  <a:cxn ang="16200000">
                    <a:pos x="wd2" y="hd2"/>
                  </a:cxn>
                </a:cxnLst>
                <a:rect l="0" t="0" r="r" b="b"/>
                <a:pathLst>
                  <a:path w="21600" h="21239" extrusionOk="0">
                    <a:moveTo>
                      <a:pt x="18514" y="2240"/>
                    </a:moveTo>
                    <a:cubicBezTo>
                      <a:pt x="15368" y="5006"/>
                      <a:pt x="12319" y="6596"/>
                      <a:pt x="9257" y="6983"/>
                    </a:cubicBezTo>
                    <a:lnTo>
                      <a:pt x="9257" y="10717"/>
                    </a:lnTo>
                    <a:cubicBezTo>
                      <a:pt x="12319" y="11104"/>
                      <a:pt x="15368" y="12667"/>
                      <a:pt x="18514" y="15433"/>
                    </a:cubicBezTo>
                    <a:cubicBezTo>
                      <a:pt x="18514" y="15433"/>
                      <a:pt x="18514" y="2240"/>
                      <a:pt x="18514" y="2240"/>
                    </a:cubicBezTo>
                    <a:close/>
                    <a:moveTo>
                      <a:pt x="21600" y="8850"/>
                    </a:moveTo>
                    <a:cubicBezTo>
                      <a:pt x="21600" y="9832"/>
                      <a:pt x="20913" y="10620"/>
                      <a:pt x="20057" y="10620"/>
                    </a:cubicBezTo>
                    <a:lnTo>
                      <a:pt x="20057" y="15930"/>
                    </a:lnTo>
                    <a:cubicBezTo>
                      <a:pt x="20057" y="16898"/>
                      <a:pt x="19358" y="17700"/>
                      <a:pt x="18514" y="17700"/>
                    </a:cubicBezTo>
                    <a:cubicBezTo>
                      <a:pt x="16369" y="15654"/>
                      <a:pt x="12909" y="12847"/>
                      <a:pt x="8727" y="12446"/>
                    </a:cubicBezTo>
                    <a:cubicBezTo>
                      <a:pt x="7292" y="12999"/>
                      <a:pt x="6798" y="14921"/>
                      <a:pt x="7738" y="16027"/>
                    </a:cubicBezTo>
                    <a:cubicBezTo>
                      <a:pt x="6895" y="17617"/>
                      <a:pt x="7979" y="18738"/>
                      <a:pt x="9257" y="19885"/>
                    </a:cubicBezTo>
                    <a:cubicBezTo>
                      <a:pt x="8510" y="21572"/>
                      <a:pt x="5400" y="21600"/>
                      <a:pt x="4291" y="20425"/>
                    </a:cubicBezTo>
                    <a:cubicBezTo>
                      <a:pt x="3592" y="17963"/>
                      <a:pt x="2555" y="15502"/>
                      <a:pt x="3399" y="12390"/>
                    </a:cubicBezTo>
                    <a:lnTo>
                      <a:pt x="1929" y="12390"/>
                    </a:lnTo>
                    <a:cubicBezTo>
                      <a:pt x="868" y="12390"/>
                      <a:pt x="0" y="11395"/>
                      <a:pt x="0" y="10178"/>
                    </a:cubicBezTo>
                    <a:lnTo>
                      <a:pt x="0" y="7523"/>
                    </a:lnTo>
                    <a:cubicBezTo>
                      <a:pt x="0" y="6306"/>
                      <a:pt x="868" y="5310"/>
                      <a:pt x="1929" y="5310"/>
                    </a:cubicBezTo>
                    <a:lnTo>
                      <a:pt x="7714" y="5310"/>
                    </a:lnTo>
                    <a:cubicBezTo>
                      <a:pt x="12343" y="5310"/>
                      <a:pt x="16200" y="2213"/>
                      <a:pt x="18514" y="0"/>
                    </a:cubicBezTo>
                    <a:cubicBezTo>
                      <a:pt x="19358" y="0"/>
                      <a:pt x="20057" y="802"/>
                      <a:pt x="20057" y="1770"/>
                    </a:cubicBezTo>
                    <a:lnTo>
                      <a:pt x="20057" y="7080"/>
                    </a:lnTo>
                    <a:cubicBezTo>
                      <a:pt x="20913" y="7080"/>
                      <a:pt x="21600" y="7868"/>
                      <a:pt x="21600" y="8850"/>
                    </a:cubicBezTo>
                    <a:close/>
                  </a:path>
                </a:pathLst>
              </a:custGeom>
              <a:solidFill>
                <a:srgbClr val="FFFFFF"/>
              </a:solidFill>
              <a:ln w="12700">
                <a:miter lim="400000"/>
              </a:ln>
            </p:spPr>
            <p:txBody>
              <a:bodyPr lIns="38100" tIns="38100" rIns="38100" bIns="38100" anchor="ctr"/>
              <a:lstStyle/>
              <a:p>
                <a:pPr lvl="0" algn="ctr">
                  <a:lnSpc>
                    <a:spcPct val="100000"/>
                  </a:lnSpc>
                  <a:spcBef>
                    <a:spcPts val="0"/>
                  </a:spcBef>
                  <a:defRPr sz="3200">
                    <a:solidFill>
                      <a:srgbClr val="FFFFFF"/>
                    </a:solidFill>
                    <a:latin typeface="+mn-lt"/>
                    <a:ea typeface="+mn-ea"/>
                    <a:cs typeface="+mn-cs"/>
                    <a:sym typeface="Helvetica Light"/>
                  </a:defRPr>
                </a:pPr>
                <a:endParaRPr/>
              </a:p>
            </p:txBody>
          </p:sp>
        </p:grpSp>
      </p:grpSp>
      <p:grpSp>
        <p:nvGrpSpPr>
          <p:cNvPr id="4" name="组合 3" descr="e7d195523061f1c0dc554706afe4c72a60a25314cbaece805811E654B44695D34D35691164BB3D154CCFD5D798F6FEAD99EAA8F1ADC3D4AFA5BC9ED0BB3A4B45073A038AC38E89AB54D31AA59602B9F1AF515D2DA0EBB7AB45FA3A5B4B65729FCD61772C0E8112D71FCFA6F69E6E615643061221A7D4C3A336328987F7DF8577A0567C5A47397019"/>
          <p:cNvGrpSpPr/>
          <p:nvPr/>
        </p:nvGrpSpPr>
        <p:grpSpPr>
          <a:xfrm>
            <a:off x="7866599" y="1784082"/>
            <a:ext cx="3310572" cy="858512"/>
            <a:chOff x="7866599" y="1784082"/>
            <a:chExt cx="3310572" cy="858512"/>
          </a:xfrm>
        </p:grpSpPr>
        <p:sp>
          <p:nvSpPr>
            <p:cNvPr id="40" name="文本框 39"/>
            <p:cNvSpPr txBox="1"/>
            <p:nvPr/>
          </p:nvSpPr>
          <p:spPr>
            <a:xfrm>
              <a:off x="7866599" y="1784082"/>
              <a:ext cx="2557056" cy="338554"/>
            </a:xfrm>
            <a:prstGeom prst="rect">
              <a:avLst/>
            </a:prstGeom>
            <a:noFill/>
          </p:spPr>
          <p:txBody>
            <a:bodyPr wrap="square" rtlCol="0">
              <a:spAutoFit/>
            </a:bodyPr>
            <a:lstStyle/>
            <a:p>
              <a:r>
                <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rPr>
                <a:t>在此添加标题</a:t>
              </a:r>
            </a:p>
          </p:txBody>
        </p:sp>
        <p:sp>
          <p:nvSpPr>
            <p:cNvPr id="41" name="文本框 40"/>
            <p:cNvSpPr txBox="1"/>
            <p:nvPr/>
          </p:nvSpPr>
          <p:spPr>
            <a:xfrm>
              <a:off x="7866599" y="2050336"/>
              <a:ext cx="3310572" cy="592258"/>
            </a:xfrm>
            <a:prstGeom prst="rect">
              <a:avLst/>
            </a:prstGeom>
            <a:noFill/>
          </p:spPr>
          <p:txBody>
            <a:bodyPr wrap="square" rtlCol="0" anchor="ctr">
              <a:spAutoFit/>
            </a:bodyPr>
            <a:lstStyle/>
            <a:p>
              <a:r>
                <a:rPr lang="en-US" altLang="zh-CN" sz="1000" dirty="0">
                  <a:solidFill>
                    <a:prstClr val="white">
                      <a:lumMod val="65000"/>
                    </a:prstClr>
                  </a:solidFill>
                  <a:ea typeface="Roboto" panose="02000000000000000000" pitchFamily="2" charset="0"/>
                </a:rPr>
                <a:t>If you are going to use a passage of </a:t>
              </a:r>
              <a:r>
                <a:rPr lang="en-US" altLang="zh-CN" sz="1000" dirty="0" err="1">
                  <a:solidFill>
                    <a:prstClr val="white">
                      <a:lumMod val="65000"/>
                    </a:prstClr>
                  </a:solidFill>
                  <a:ea typeface="Roboto" panose="02000000000000000000" pitchFamily="2" charset="0"/>
                </a:rPr>
                <a:t>Lorem</a:t>
              </a:r>
              <a:r>
                <a:rPr lang="en-US" altLang="zh-CN" sz="1000" dirty="0">
                  <a:solidFill>
                    <a:prstClr val="white">
                      <a:lumMod val="65000"/>
                    </a:prstClr>
                  </a:solidFill>
                  <a:ea typeface="Roboto" panose="02000000000000000000" pitchFamily="2" charset="0"/>
                </a:rPr>
                <a:t> </a:t>
              </a:r>
              <a:r>
                <a:rPr lang="en-US" altLang="zh-CN" sz="1000" dirty="0" err="1">
                  <a:solidFill>
                    <a:prstClr val="white">
                      <a:lumMod val="65000"/>
                    </a:prstClr>
                  </a:solidFill>
                  <a:ea typeface="Roboto" panose="02000000000000000000" pitchFamily="2" charset="0"/>
                </a:rPr>
                <a:t>Ipsum</a:t>
              </a:r>
              <a:r>
                <a:rPr lang="en-US" altLang="zh-CN" sz="1000" dirty="0">
                  <a:solidFill>
                    <a:prstClr val="white">
                      <a:lumMod val="65000"/>
                    </a:prstClr>
                  </a:solidFill>
                  <a:ea typeface="Roboto" panose="02000000000000000000" pitchFamily="2" charset="0"/>
                </a:rPr>
                <a:t>, you need to be sure there isn't anything embarrassing hidden in the middle of </a:t>
              </a:r>
              <a:r>
                <a:rPr lang="en-US" altLang="zh-CN" sz="1000" dirty="0" err="1">
                  <a:solidFill>
                    <a:prstClr val="white">
                      <a:lumMod val="65000"/>
                    </a:prstClr>
                  </a:solidFill>
                  <a:ea typeface="Roboto" panose="02000000000000000000" pitchFamily="2" charset="0"/>
                </a:rPr>
                <a:t>tex</a:t>
              </a:r>
              <a:r>
                <a:rPr lang="id-ID" altLang="zh-CN" sz="1000" dirty="0">
                  <a:solidFill>
                    <a:prstClr val="white">
                      <a:lumMod val="65000"/>
                    </a:prstClr>
                  </a:solidFill>
                  <a:ea typeface="Roboto" panose="02000000000000000000" pitchFamily="2" charset="0"/>
                </a:rPr>
                <a:t>t.</a:t>
              </a:r>
              <a:endParaRPr lang="id-ID" altLang="zh-CN" sz="1000" dirty="0">
                <a:solidFill>
                  <a:prstClr val="white">
                    <a:lumMod val="65000"/>
                  </a:prstClr>
                </a:solidFill>
              </a:endParaRPr>
            </a:p>
          </p:txBody>
        </p:sp>
      </p:grpSp>
      <p:grpSp>
        <p:nvGrpSpPr>
          <p:cNvPr id="5" name="组合 4" descr="e7d195523061f1c0dc554706afe4c72a60a25314cbaece805811E654B44695D34D35691164BB3D154CCFD5D798F6FEAD99EAA8F1ADC3D4AFA5BC9ED0BB3A4B45073A038AC38E89AB54D31AA59602B9F1AF515D2DA0EBB7AB45FA3A5B4B65729FCD61772C0E8112D71FCFA6F69E6E615643061221A7D4C3A336328987F7DF8577A0567C5A47397019"/>
          <p:cNvGrpSpPr/>
          <p:nvPr/>
        </p:nvGrpSpPr>
        <p:grpSpPr>
          <a:xfrm>
            <a:off x="7866599" y="3212832"/>
            <a:ext cx="3310572" cy="858512"/>
            <a:chOff x="7866599" y="3212832"/>
            <a:chExt cx="3310572" cy="858512"/>
          </a:xfrm>
        </p:grpSpPr>
        <p:sp>
          <p:nvSpPr>
            <p:cNvPr id="42" name="文本框 41"/>
            <p:cNvSpPr txBox="1"/>
            <p:nvPr/>
          </p:nvSpPr>
          <p:spPr>
            <a:xfrm>
              <a:off x="7866599" y="3212832"/>
              <a:ext cx="2557056" cy="338554"/>
            </a:xfrm>
            <a:prstGeom prst="rect">
              <a:avLst/>
            </a:prstGeom>
            <a:noFill/>
          </p:spPr>
          <p:txBody>
            <a:bodyPr wrap="square" rtlCol="0">
              <a:spAutoFit/>
            </a:bodyPr>
            <a:lstStyle/>
            <a:p>
              <a:r>
                <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rPr>
                <a:t>在此添加标题</a:t>
              </a:r>
            </a:p>
          </p:txBody>
        </p:sp>
        <p:sp>
          <p:nvSpPr>
            <p:cNvPr id="43" name="文本框 42"/>
            <p:cNvSpPr txBox="1"/>
            <p:nvPr/>
          </p:nvSpPr>
          <p:spPr>
            <a:xfrm>
              <a:off x="7866599" y="3479086"/>
              <a:ext cx="3310572" cy="592258"/>
            </a:xfrm>
            <a:prstGeom prst="rect">
              <a:avLst/>
            </a:prstGeom>
            <a:noFill/>
          </p:spPr>
          <p:txBody>
            <a:bodyPr wrap="square" rtlCol="0" anchor="ctr">
              <a:spAutoFit/>
            </a:bodyPr>
            <a:lstStyle/>
            <a:p>
              <a:r>
                <a:rPr lang="en-US" altLang="zh-CN" sz="1000" dirty="0">
                  <a:solidFill>
                    <a:prstClr val="white">
                      <a:lumMod val="65000"/>
                    </a:prstClr>
                  </a:solidFill>
                  <a:ea typeface="Roboto" panose="02000000000000000000" pitchFamily="2" charset="0"/>
                </a:rPr>
                <a:t>If you are going to use a passage of </a:t>
              </a:r>
              <a:r>
                <a:rPr lang="en-US" altLang="zh-CN" sz="1000" dirty="0" err="1">
                  <a:solidFill>
                    <a:prstClr val="white">
                      <a:lumMod val="65000"/>
                    </a:prstClr>
                  </a:solidFill>
                  <a:ea typeface="Roboto" panose="02000000000000000000" pitchFamily="2" charset="0"/>
                </a:rPr>
                <a:t>Lorem</a:t>
              </a:r>
              <a:r>
                <a:rPr lang="en-US" altLang="zh-CN" sz="1000" dirty="0">
                  <a:solidFill>
                    <a:prstClr val="white">
                      <a:lumMod val="65000"/>
                    </a:prstClr>
                  </a:solidFill>
                  <a:ea typeface="Roboto" panose="02000000000000000000" pitchFamily="2" charset="0"/>
                </a:rPr>
                <a:t> </a:t>
              </a:r>
              <a:r>
                <a:rPr lang="en-US" altLang="zh-CN" sz="1000" dirty="0" err="1">
                  <a:solidFill>
                    <a:prstClr val="white">
                      <a:lumMod val="65000"/>
                    </a:prstClr>
                  </a:solidFill>
                  <a:ea typeface="Roboto" panose="02000000000000000000" pitchFamily="2" charset="0"/>
                </a:rPr>
                <a:t>Ipsum</a:t>
              </a:r>
              <a:r>
                <a:rPr lang="en-US" altLang="zh-CN" sz="1000" dirty="0">
                  <a:solidFill>
                    <a:prstClr val="white">
                      <a:lumMod val="65000"/>
                    </a:prstClr>
                  </a:solidFill>
                  <a:ea typeface="Roboto" panose="02000000000000000000" pitchFamily="2" charset="0"/>
                </a:rPr>
                <a:t>, you need to be sure there isn't anything embarrassing hidden in the middle of </a:t>
              </a:r>
              <a:r>
                <a:rPr lang="en-US" altLang="zh-CN" sz="1000" dirty="0" err="1">
                  <a:solidFill>
                    <a:prstClr val="white">
                      <a:lumMod val="65000"/>
                    </a:prstClr>
                  </a:solidFill>
                  <a:ea typeface="Roboto" panose="02000000000000000000" pitchFamily="2" charset="0"/>
                </a:rPr>
                <a:t>tex</a:t>
              </a:r>
              <a:r>
                <a:rPr lang="id-ID" altLang="zh-CN" sz="1000" dirty="0">
                  <a:solidFill>
                    <a:prstClr val="white">
                      <a:lumMod val="65000"/>
                    </a:prstClr>
                  </a:solidFill>
                  <a:ea typeface="Roboto" panose="02000000000000000000" pitchFamily="2" charset="0"/>
                </a:rPr>
                <a:t>t.</a:t>
              </a:r>
              <a:endParaRPr lang="id-ID" altLang="zh-CN" sz="1000" dirty="0">
                <a:solidFill>
                  <a:prstClr val="white">
                    <a:lumMod val="65000"/>
                  </a:prstClr>
                </a:solidFill>
              </a:endParaRPr>
            </a:p>
          </p:txBody>
        </p:sp>
      </p:grpSp>
      <p:grpSp>
        <p:nvGrpSpPr>
          <p:cNvPr id="8" name="组合 7" descr="e7d195523061f1c0dc554706afe4c72a60a25314cbaece805811E654B44695D34D35691164BB3D154CCFD5D798F6FEAD99EAA8F1ADC3D4AFA5BC9ED0BB3A4B45073A038AC38E89AB54D31AA59602B9F1AF515D2DA0EBB7AB45FA3A5B4B65729FCD61772C0E8112D71FCFA6F69E6E615643061221A7D4C3A336328987F7DF8577A0567C5A47397019"/>
          <p:cNvGrpSpPr/>
          <p:nvPr/>
        </p:nvGrpSpPr>
        <p:grpSpPr>
          <a:xfrm>
            <a:off x="7866599" y="4679682"/>
            <a:ext cx="3310572" cy="858512"/>
            <a:chOff x="7866599" y="4679682"/>
            <a:chExt cx="3310572" cy="858512"/>
          </a:xfrm>
        </p:grpSpPr>
        <p:sp>
          <p:nvSpPr>
            <p:cNvPr id="44" name="文本框 43"/>
            <p:cNvSpPr txBox="1"/>
            <p:nvPr/>
          </p:nvSpPr>
          <p:spPr>
            <a:xfrm>
              <a:off x="7866599" y="4679682"/>
              <a:ext cx="2557056" cy="338554"/>
            </a:xfrm>
            <a:prstGeom prst="rect">
              <a:avLst/>
            </a:prstGeom>
            <a:noFill/>
          </p:spPr>
          <p:txBody>
            <a:bodyPr wrap="square" rtlCol="0">
              <a:spAutoFit/>
            </a:bodyPr>
            <a:lstStyle/>
            <a:p>
              <a:r>
                <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rPr>
                <a:t>在此添加标题</a:t>
              </a:r>
            </a:p>
          </p:txBody>
        </p:sp>
        <p:sp>
          <p:nvSpPr>
            <p:cNvPr id="45" name="文本框 44"/>
            <p:cNvSpPr txBox="1"/>
            <p:nvPr/>
          </p:nvSpPr>
          <p:spPr>
            <a:xfrm>
              <a:off x="7866599" y="4945936"/>
              <a:ext cx="3310572" cy="592258"/>
            </a:xfrm>
            <a:prstGeom prst="rect">
              <a:avLst/>
            </a:prstGeom>
            <a:noFill/>
          </p:spPr>
          <p:txBody>
            <a:bodyPr wrap="square" rtlCol="0" anchor="ctr">
              <a:spAutoFit/>
            </a:bodyPr>
            <a:lstStyle/>
            <a:p>
              <a:r>
                <a:rPr lang="en-US" altLang="zh-CN" sz="1000" dirty="0">
                  <a:solidFill>
                    <a:prstClr val="white">
                      <a:lumMod val="65000"/>
                    </a:prstClr>
                  </a:solidFill>
                  <a:ea typeface="Roboto" panose="02000000000000000000" pitchFamily="2" charset="0"/>
                </a:rPr>
                <a:t>If you are going to use a passage of </a:t>
              </a:r>
              <a:r>
                <a:rPr lang="en-US" altLang="zh-CN" sz="1000" dirty="0" err="1">
                  <a:solidFill>
                    <a:prstClr val="white">
                      <a:lumMod val="65000"/>
                    </a:prstClr>
                  </a:solidFill>
                  <a:ea typeface="Roboto" panose="02000000000000000000" pitchFamily="2" charset="0"/>
                </a:rPr>
                <a:t>Lorem</a:t>
              </a:r>
              <a:r>
                <a:rPr lang="en-US" altLang="zh-CN" sz="1000" dirty="0">
                  <a:solidFill>
                    <a:prstClr val="white">
                      <a:lumMod val="65000"/>
                    </a:prstClr>
                  </a:solidFill>
                  <a:ea typeface="Roboto" panose="02000000000000000000" pitchFamily="2" charset="0"/>
                </a:rPr>
                <a:t> </a:t>
              </a:r>
              <a:r>
                <a:rPr lang="en-US" altLang="zh-CN" sz="1000" dirty="0" err="1">
                  <a:solidFill>
                    <a:prstClr val="white">
                      <a:lumMod val="65000"/>
                    </a:prstClr>
                  </a:solidFill>
                  <a:ea typeface="Roboto" panose="02000000000000000000" pitchFamily="2" charset="0"/>
                </a:rPr>
                <a:t>Ipsum</a:t>
              </a:r>
              <a:r>
                <a:rPr lang="en-US" altLang="zh-CN" sz="1000" dirty="0">
                  <a:solidFill>
                    <a:prstClr val="white">
                      <a:lumMod val="65000"/>
                    </a:prstClr>
                  </a:solidFill>
                  <a:ea typeface="Roboto" panose="02000000000000000000" pitchFamily="2" charset="0"/>
                </a:rPr>
                <a:t>, you need to be sure there isn't anything embarrassing hidden in the middle of </a:t>
              </a:r>
              <a:r>
                <a:rPr lang="en-US" altLang="zh-CN" sz="1000" dirty="0" err="1">
                  <a:solidFill>
                    <a:prstClr val="white">
                      <a:lumMod val="65000"/>
                    </a:prstClr>
                  </a:solidFill>
                  <a:ea typeface="Roboto" panose="02000000000000000000" pitchFamily="2" charset="0"/>
                </a:rPr>
                <a:t>tex</a:t>
              </a:r>
              <a:r>
                <a:rPr lang="id-ID" altLang="zh-CN" sz="1000" dirty="0">
                  <a:solidFill>
                    <a:prstClr val="white">
                      <a:lumMod val="65000"/>
                    </a:prstClr>
                  </a:solidFill>
                  <a:ea typeface="Roboto" panose="02000000000000000000" pitchFamily="2" charset="0"/>
                </a:rPr>
                <a:t>t.</a:t>
              </a:r>
              <a:endParaRPr lang="id-ID" altLang="zh-CN" sz="1000" dirty="0">
                <a:solidFill>
                  <a:prstClr val="white">
                    <a:lumMod val="65000"/>
                  </a:prstClr>
                </a:solidFill>
              </a:endParaRPr>
            </a:p>
          </p:txBody>
        </p:sp>
      </p:grpSp>
      <p:grpSp>
        <p:nvGrpSpPr>
          <p:cNvPr id="2" name="组合 1" descr="e7d195523061f1c0dc554706afe4c72a60a25314cbaece805811E654B44695D34D35691164BB3D154CCFD5D798F6FEAD99EAA8F1ADC3D4AFA5BC9ED0BB3A4B45073A038AC38E89AB54D31AA59602B9F1AF515D2DA0EBB7AB45FA3A5B4B65729FCD61772C0E8112D71FCFA6F69E6E615643061221A7D4C3A336328987F7DF8577A0567C5A47397019"/>
          <p:cNvGrpSpPr/>
          <p:nvPr/>
        </p:nvGrpSpPr>
        <p:grpSpPr>
          <a:xfrm>
            <a:off x="951449" y="1784082"/>
            <a:ext cx="3310572" cy="839382"/>
            <a:chOff x="951449" y="1784082"/>
            <a:chExt cx="3310572" cy="839382"/>
          </a:xfrm>
        </p:grpSpPr>
        <p:sp>
          <p:nvSpPr>
            <p:cNvPr id="46" name="文本框 45"/>
            <p:cNvSpPr txBox="1"/>
            <p:nvPr/>
          </p:nvSpPr>
          <p:spPr>
            <a:xfrm>
              <a:off x="1704965" y="1784082"/>
              <a:ext cx="2557056" cy="338554"/>
            </a:xfrm>
            <a:prstGeom prst="rect">
              <a:avLst/>
            </a:prstGeom>
            <a:noFill/>
          </p:spPr>
          <p:txBody>
            <a:bodyPr wrap="square" rtlCol="0">
              <a:spAutoFit/>
            </a:bodyPr>
            <a:lstStyle/>
            <a:p>
              <a:pPr algn="r"/>
              <a:r>
                <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rPr>
                <a:t>在此添加标题</a:t>
              </a:r>
            </a:p>
          </p:txBody>
        </p:sp>
        <p:sp>
          <p:nvSpPr>
            <p:cNvPr id="47" name="文本框 46"/>
            <p:cNvSpPr txBox="1"/>
            <p:nvPr/>
          </p:nvSpPr>
          <p:spPr>
            <a:xfrm>
              <a:off x="951449" y="2069466"/>
              <a:ext cx="3310572" cy="553998"/>
            </a:xfrm>
            <a:prstGeom prst="rect">
              <a:avLst/>
            </a:prstGeom>
            <a:noFill/>
          </p:spPr>
          <p:txBody>
            <a:bodyPr wrap="square" rtlCol="0" anchor="ctr">
              <a:spAutoFit/>
            </a:bodyPr>
            <a:lstStyle/>
            <a:p>
              <a:pPr algn="r"/>
              <a:r>
                <a:rPr lang="en-US" altLang="zh-CN" sz="1000" dirty="0">
                  <a:solidFill>
                    <a:prstClr val="white">
                      <a:lumMod val="65000"/>
                    </a:prstClr>
                  </a:solidFill>
                  <a:ea typeface="Roboto" panose="02000000000000000000" pitchFamily="2" charset="0"/>
                </a:rPr>
                <a:t>If you are going to use a passage of </a:t>
              </a:r>
              <a:r>
                <a:rPr lang="en-US" altLang="zh-CN" sz="1000" dirty="0" err="1">
                  <a:solidFill>
                    <a:prstClr val="white">
                      <a:lumMod val="65000"/>
                    </a:prstClr>
                  </a:solidFill>
                  <a:ea typeface="Roboto" panose="02000000000000000000" pitchFamily="2" charset="0"/>
                </a:rPr>
                <a:t>Lorem</a:t>
              </a:r>
              <a:r>
                <a:rPr lang="en-US" altLang="zh-CN" sz="1000" dirty="0">
                  <a:solidFill>
                    <a:prstClr val="white">
                      <a:lumMod val="65000"/>
                    </a:prstClr>
                  </a:solidFill>
                  <a:ea typeface="Roboto" panose="02000000000000000000" pitchFamily="2" charset="0"/>
                </a:rPr>
                <a:t> </a:t>
              </a:r>
              <a:r>
                <a:rPr lang="en-US" altLang="zh-CN" sz="1000" dirty="0" err="1">
                  <a:solidFill>
                    <a:prstClr val="white">
                      <a:lumMod val="65000"/>
                    </a:prstClr>
                  </a:solidFill>
                  <a:ea typeface="Roboto" panose="02000000000000000000" pitchFamily="2" charset="0"/>
                </a:rPr>
                <a:t>Ipsum</a:t>
              </a:r>
              <a:r>
                <a:rPr lang="en-US" altLang="zh-CN" sz="1000" dirty="0">
                  <a:solidFill>
                    <a:prstClr val="white">
                      <a:lumMod val="65000"/>
                    </a:prstClr>
                  </a:solidFill>
                  <a:ea typeface="Roboto" panose="02000000000000000000" pitchFamily="2" charset="0"/>
                </a:rPr>
                <a:t>, you need to be sure there isn't anything embarrassing hidden in the middle of </a:t>
              </a:r>
              <a:r>
                <a:rPr lang="en-US" altLang="zh-CN" sz="1000" dirty="0" err="1">
                  <a:solidFill>
                    <a:prstClr val="white">
                      <a:lumMod val="65000"/>
                    </a:prstClr>
                  </a:solidFill>
                  <a:ea typeface="Roboto" panose="02000000000000000000" pitchFamily="2" charset="0"/>
                </a:rPr>
                <a:t>tex</a:t>
              </a:r>
              <a:r>
                <a:rPr lang="id-ID" altLang="zh-CN" sz="1000" dirty="0">
                  <a:solidFill>
                    <a:prstClr val="white">
                      <a:lumMod val="65000"/>
                    </a:prstClr>
                  </a:solidFill>
                  <a:ea typeface="Roboto" panose="02000000000000000000" pitchFamily="2" charset="0"/>
                </a:rPr>
                <a:t>t.</a:t>
              </a:r>
              <a:endParaRPr lang="id-ID" altLang="zh-CN" sz="1000" dirty="0">
                <a:solidFill>
                  <a:prstClr val="white">
                    <a:lumMod val="65000"/>
                  </a:prstClr>
                </a:solidFill>
              </a:endParaRPr>
            </a:p>
          </p:txBody>
        </p:sp>
      </p:grpSp>
      <p:grpSp>
        <p:nvGrpSpPr>
          <p:cNvPr id="6" name="组合 5" descr="e7d195523061f1c0dc554706afe4c72a60a25314cbaece805811E654B44695D34D35691164BB3D154CCFD5D798F6FEAD99EAA8F1ADC3D4AFA5BC9ED0BB3A4B45073A038AC38E89AB54D31AA59602B9F1AF515D2DA0EBB7AB45FA3A5B4B65729FCD61772C0E8112D71FCFA6F69E6E615643061221A7D4C3A336328987F7DF8577A0567C5A47397019"/>
          <p:cNvGrpSpPr/>
          <p:nvPr/>
        </p:nvGrpSpPr>
        <p:grpSpPr>
          <a:xfrm>
            <a:off x="951449" y="3212832"/>
            <a:ext cx="3310572" cy="839382"/>
            <a:chOff x="951449" y="3212832"/>
            <a:chExt cx="3310572" cy="839382"/>
          </a:xfrm>
        </p:grpSpPr>
        <p:sp>
          <p:nvSpPr>
            <p:cNvPr id="48" name="文本框 47"/>
            <p:cNvSpPr txBox="1"/>
            <p:nvPr/>
          </p:nvSpPr>
          <p:spPr>
            <a:xfrm>
              <a:off x="1704965" y="3212832"/>
              <a:ext cx="2557056" cy="338554"/>
            </a:xfrm>
            <a:prstGeom prst="rect">
              <a:avLst/>
            </a:prstGeom>
            <a:noFill/>
          </p:spPr>
          <p:txBody>
            <a:bodyPr wrap="square" rtlCol="0">
              <a:spAutoFit/>
            </a:bodyPr>
            <a:lstStyle/>
            <a:p>
              <a:pPr algn="r"/>
              <a:r>
                <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rPr>
                <a:t>在此添加标题</a:t>
              </a:r>
            </a:p>
          </p:txBody>
        </p:sp>
        <p:sp>
          <p:nvSpPr>
            <p:cNvPr id="49" name="文本框 48"/>
            <p:cNvSpPr txBox="1"/>
            <p:nvPr/>
          </p:nvSpPr>
          <p:spPr>
            <a:xfrm>
              <a:off x="951449" y="3498216"/>
              <a:ext cx="3310572" cy="553998"/>
            </a:xfrm>
            <a:prstGeom prst="rect">
              <a:avLst/>
            </a:prstGeom>
            <a:noFill/>
          </p:spPr>
          <p:txBody>
            <a:bodyPr wrap="square" rtlCol="0" anchor="ctr">
              <a:spAutoFit/>
            </a:bodyPr>
            <a:lstStyle/>
            <a:p>
              <a:pPr algn="r"/>
              <a:r>
                <a:rPr lang="en-US" altLang="zh-CN" sz="1000" dirty="0">
                  <a:solidFill>
                    <a:prstClr val="white">
                      <a:lumMod val="65000"/>
                    </a:prstClr>
                  </a:solidFill>
                  <a:ea typeface="Roboto" panose="02000000000000000000" pitchFamily="2" charset="0"/>
                </a:rPr>
                <a:t>If you are going to use a passage of </a:t>
              </a:r>
              <a:r>
                <a:rPr lang="en-US" altLang="zh-CN" sz="1000" dirty="0" err="1">
                  <a:solidFill>
                    <a:prstClr val="white">
                      <a:lumMod val="65000"/>
                    </a:prstClr>
                  </a:solidFill>
                  <a:ea typeface="Roboto" panose="02000000000000000000" pitchFamily="2" charset="0"/>
                </a:rPr>
                <a:t>Lorem</a:t>
              </a:r>
              <a:r>
                <a:rPr lang="en-US" altLang="zh-CN" sz="1000" dirty="0">
                  <a:solidFill>
                    <a:prstClr val="white">
                      <a:lumMod val="65000"/>
                    </a:prstClr>
                  </a:solidFill>
                  <a:ea typeface="Roboto" panose="02000000000000000000" pitchFamily="2" charset="0"/>
                </a:rPr>
                <a:t> </a:t>
              </a:r>
              <a:r>
                <a:rPr lang="en-US" altLang="zh-CN" sz="1000" dirty="0" err="1">
                  <a:solidFill>
                    <a:prstClr val="white">
                      <a:lumMod val="65000"/>
                    </a:prstClr>
                  </a:solidFill>
                  <a:ea typeface="Roboto" panose="02000000000000000000" pitchFamily="2" charset="0"/>
                </a:rPr>
                <a:t>Ipsum</a:t>
              </a:r>
              <a:r>
                <a:rPr lang="en-US" altLang="zh-CN" sz="1000" dirty="0">
                  <a:solidFill>
                    <a:prstClr val="white">
                      <a:lumMod val="65000"/>
                    </a:prstClr>
                  </a:solidFill>
                  <a:ea typeface="Roboto" panose="02000000000000000000" pitchFamily="2" charset="0"/>
                </a:rPr>
                <a:t>, you need to be sure there isn't anything embarrassing hidden in the middle of </a:t>
              </a:r>
              <a:r>
                <a:rPr lang="en-US" altLang="zh-CN" sz="1000" dirty="0" err="1">
                  <a:solidFill>
                    <a:prstClr val="white">
                      <a:lumMod val="65000"/>
                    </a:prstClr>
                  </a:solidFill>
                  <a:ea typeface="Roboto" panose="02000000000000000000" pitchFamily="2" charset="0"/>
                </a:rPr>
                <a:t>tex</a:t>
              </a:r>
              <a:r>
                <a:rPr lang="id-ID" altLang="zh-CN" sz="1000" dirty="0">
                  <a:solidFill>
                    <a:prstClr val="white">
                      <a:lumMod val="65000"/>
                    </a:prstClr>
                  </a:solidFill>
                  <a:ea typeface="Roboto" panose="02000000000000000000" pitchFamily="2" charset="0"/>
                </a:rPr>
                <a:t>t.</a:t>
              </a:r>
              <a:endParaRPr lang="id-ID" altLang="zh-CN" sz="1000" dirty="0">
                <a:solidFill>
                  <a:prstClr val="white">
                    <a:lumMod val="65000"/>
                  </a:prstClr>
                </a:solidFill>
              </a:endParaRPr>
            </a:p>
          </p:txBody>
        </p:sp>
      </p:grpSp>
      <p:grpSp>
        <p:nvGrpSpPr>
          <p:cNvPr id="7" name="组合 6" descr="e7d195523061f1c0dc554706afe4c72a60a25314cbaece805811E654B44695D34D35691164BB3D154CCFD5D798F6FEAD99EAA8F1ADC3D4AFA5BC9ED0BB3A4B45073A038AC38E89AB54D31AA59602B9F1AF515D2DA0EBB7AB45FA3A5B4B65729FCD61772C0E8112D71FCFA6F69E6E615643061221A7D4C3A336328987F7DF8577A0567C5A47397019"/>
          <p:cNvGrpSpPr/>
          <p:nvPr/>
        </p:nvGrpSpPr>
        <p:grpSpPr>
          <a:xfrm>
            <a:off x="951449" y="4679682"/>
            <a:ext cx="3310572" cy="839382"/>
            <a:chOff x="951449" y="4679682"/>
            <a:chExt cx="3310572" cy="839382"/>
          </a:xfrm>
        </p:grpSpPr>
        <p:sp>
          <p:nvSpPr>
            <p:cNvPr id="50" name="文本框 49"/>
            <p:cNvSpPr txBox="1"/>
            <p:nvPr/>
          </p:nvSpPr>
          <p:spPr>
            <a:xfrm>
              <a:off x="1704965" y="4679682"/>
              <a:ext cx="2557056" cy="338554"/>
            </a:xfrm>
            <a:prstGeom prst="rect">
              <a:avLst/>
            </a:prstGeom>
            <a:noFill/>
          </p:spPr>
          <p:txBody>
            <a:bodyPr wrap="square" rtlCol="0">
              <a:spAutoFit/>
            </a:bodyPr>
            <a:lstStyle/>
            <a:p>
              <a:pPr algn="r"/>
              <a:r>
                <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rPr>
                <a:t>在此添加标题</a:t>
              </a:r>
            </a:p>
          </p:txBody>
        </p:sp>
        <p:sp>
          <p:nvSpPr>
            <p:cNvPr id="51" name="文本框 50"/>
            <p:cNvSpPr txBox="1"/>
            <p:nvPr/>
          </p:nvSpPr>
          <p:spPr>
            <a:xfrm>
              <a:off x="951449" y="4965066"/>
              <a:ext cx="3310572" cy="553998"/>
            </a:xfrm>
            <a:prstGeom prst="rect">
              <a:avLst/>
            </a:prstGeom>
            <a:noFill/>
          </p:spPr>
          <p:txBody>
            <a:bodyPr wrap="square" rtlCol="0" anchor="ctr">
              <a:spAutoFit/>
            </a:bodyPr>
            <a:lstStyle/>
            <a:p>
              <a:pPr algn="r"/>
              <a:r>
                <a:rPr lang="en-US" altLang="zh-CN" sz="1000" dirty="0">
                  <a:solidFill>
                    <a:prstClr val="white">
                      <a:lumMod val="65000"/>
                    </a:prstClr>
                  </a:solidFill>
                  <a:ea typeface="Roboto" panose="02000000000000000000" pitchFamily="2" charset="0"/>
                </a:rPr>
                <a:t>If you are going to use a passage of </a:t>
              </a:r>
              <a:r>
                <a:rPr lang="en-US" altLang="zh-CN" sz="1000" dirty="0" err="1">
                  <a:solidFill>
                    <a:prstClr val="white">
                      <a:lumMod val="65000"/>
                    </a:prstClr>
                  </a:solidFill>
                  <a:ea typeface="Roboto" panose="02000000000000000000" pitchFamily="2" charset="0"/>
                </a:rPr>
                <a:t>Lorem</a:t>
              </a:r>
              <a:r>
                <a:rPr lang="en-US" altLang="zh-CN" sz="1000" dirty="0">
                  <a:solidFill>
                    <a:prstClr val="white">
                      <a:lumMod val="65000"/>
                    </a:prstClr>
                  </a:solidFill>
                  <a:ea typeface="Roboto" panose="02000000000000000000" pitchFamily="2" charset="0"/>
                </a:rPr>
                <a:t> </a:t>
              </a:r>
              <a:r>
                <a:rPr lang="en-US" altLang="zh-CN" sz="1000" dirty="0" err="1">
                  <a:solidFill>
                    <a:prstClr val="white">
                      <a:lumMod val="65000"/>
                    </a:prstClr>
                  </a:solidFill>
                  <a:ea typeface="Roboto" panose="02000000000000000000" pitchFamily="2" charset="0"/>
                </a:rPr>
                <a:t>Ipsum</a:t>
              </a:r>
              <a:r>
                <a:rPr lang="en-US" altLang="zh-CN" sz="1000" dirty="0">
                  <a:solidFill>
                    <a:prstClr val="white">
                      <a:lumMod val="65000"/>
                    </a:prstClr>
                  </a:solidFill>
                  <a:ea typeface="Roboto" panose="02000000000000000000" pitchFamily="2" charset="0"/>
                </a:rPr>
                <a:t>, you need to be sure there isn't anything embarrassing hidden in the middle of </a:t>
              </a:r>
              <a:r>
                <a:rPr lang="en-US" altLang="zh-CN" sz="1000" dirty="0" err="1">
                  <a:solidFill>
                    <a:prstClr val="white">
                      <a:lumMod val="65000"/>
                    </a:prstClr>
                  </a:solidFill>
                  <a:ea typeface="Roboto" panose="02000000000000000000" pitchFamily="2" charset="0"/>
                </a:rPr>
                <a:t>tex</a:t>
              </a:r>
              <a:r>
                <a:rPr lang="id-ID" altLang="zh-CN" sz="1000" dirty="0">
                  <a:solidFill>
                    <a:prstClr val="white">
                      <a:lumMod val="65000"/>
                    </a:prstClr>
                  </a:solidFill>
                  <a:ea typeface="Roboto" panose="02000000000000000000" pitchFamily="2" charset="0"/>
                </a:rPr>
                <a:t>t.</a:t>
              </a:r>
              <a:endParaRPr lang="id-ID" altLang="zh-CN" sz="1000" dirty="0">
                <a:solidFill>
                  <a:prstClr val="white">
                    <a:lumMod val="65000"/>
                  </a:prstClr>
                </a:solidFill>
              </a:endParaRPr>
            </a:p>
          </p:txBody>
        </p:sp>
      </p:grpSp>
      <p:sp>
        <p:nvSpPr>
          <p:cNvPr id="9" name="e7d195523061f1c0" descr="e7d195523061f1c0dc554706afe4c72a60a25314cbaece805811E654B44695D34D35691164BB3D154CCFD5D798F6FEAD99EAA8F1ADC3D4AFA5BC9ED0BB3A4B45073A038AC38E89AB54D31AA59602B9F1AF515D2DA0EBB7AB45FA3A5B4B65729FCD61772C0E8112D71FCFA6F69E6E615643061221A7D4C3A336328987F7DF8577A0567C5A47397019" hidden="1">
            <a:extLst>
              <a:ext uri="{FF2B5EF4-FFF2-40B4-BE49-F238E27FC236}">
                <a16:creationId xmlns:a16="http://schemas.microsoft.com/office/drawing/2014/main" xmlns="" id="{6971CCB1-2FAB-4D61-8C57-90CDB67E70CB}"/>
              </a:ext>
            </a:extLst>
          </p:cNvPr>
          <p:cNvSpPr txBox="1"/>
          <p:nvPr/>
        </p:nvSpPr>
        <p:spPr>
          <a:xfrm>
            <a:off x="-355600" y="1803400"/>
            <a:ext cx="262251" cy="1016000"/>
          </a:xfrm>
          <a:prstGeom prst="rect">
            <a:avLst/>
          </a:prstGeom>
          <a:noFill/>
        </p:spPr>
        <p:txBody>
          <a:bodyPr vert="wordArtVert" rtlCol="0">
            <a:spAutoFit/>
          </a:bodyPr>
          <a:lstStyle/>
          <a:p>
            <a:r>
              <a:rPr lang="en-US" altLang="zh-CN" sz="100"/>
              <a:t>e7d195523061f1c0dc554706afe4c72a60a25314cbaece805811E654B44695D34D35691164BB3D154CCFD5D798F6FEAD99EAA8F1ADC3D4AFA5BC9ED0BB3A4B45073A038AC38E89AB54D31AA59602B9F1AF515D2DA0EBB7AB45FA3A5B4B65729FCD61772C0E8112D71FCFA6F69E6E615643061221A7D4C3A336328987F7DF8577A0567C5A47397019</a:t>
            </a:r>
            <a:endParaRPr lang="zh-CN" altLang="en-US" sz="100"/>
          </a:p>
        </p:txBody>
      </p:sp>
    </p:spTree>
    <p:extLst>
      <p:ext uri="{BB962C8B-B14F-4D97-AF65-F5344CB8AC3E}">
        <p14:creationId xmlns:p14="http://schemas.microsoft.com/office/powerpoint/2010/main" val="32188313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fade">
                                      <p:cBhvr>
                                        <p:cTn id="7" dur="750"/>
                                        <p:tgtEl>
                                          <p:spTgt spid="23"/>
                                        </p:tgtEl>
                                      </p:cBhvr>
                                    </p:animEffect>
                                    <p:anim calcmode="lin" valueType="num">
                                      <p:cBhvr>
                                        <p:cTn id="8" dur="750" fill="hold"/>
                                        <p:tgtEl>
                                          <p:spTgt spid="23"/>
                                        </p:tgtEl>
                                        <p:attrNameLst>
                                          <p:attrName>ppt_x</p:attrName>
                                        </p:attrNameLst>
                                      </p:cBhvr>
                                      <p:tavLst>
                                        <p:tav tm="0">
                                          <p:val>
                                            <p:strVal val="#ppt_x"/>
                                          </p:val>
                                        </p:tav>
                                        <p:tav tm="100000">
                                          <p:val>
                                            <p:strVal val="#ppt_x"/>
                                          </p:val>
                                        </p:tav>
                                      </p:tavLst>
                                    </p:anim>
                                    <p:anim calcmode="lin" valueType="num">
                                      <p:cBhvr>
                                        <p:cTn id="9" dur="750" fill="hold"/>
                                        <p:tgtEl>
                                          <p:spTgt spid="23"/>
                                        </p:tgtEl>
                                        <p:attrNameLst>
                                          <p:attrName>ppt_y</p:attrName>
                                        </p:attrNameLst>
                                      </p:cBhvr>
                                      <p:tavLst>
                                        <p:tav tm="0">
                                          <p:val>
                                            <p:strVal val="#ppt_y+.1"/>
                                          </p:val>
                                        </p:tav>
                                        <p:tav tm="100000">
                                          <p:val>
                                            <p:strVal val="#ppt_y"/>
                                          </p:val>
                                        </p:tav>
                                      </p:tavLst>
                                    </p:anim>
                                  </p:childTnLst>
                                </p:cTn>
                              </p:par>
                            </p:childTnLst>
                          </p:cTn>
                        </p:par>
                        <p:par>
                          <p:cTn id="10" fill="hold">
                            <p:stCondLst>
                              <p:cond delay="750"/>
                            </p:stCondLst>
                            <p:childTnLst>
                              <p:par>
                                <p:cTn id="11" presetID="23" presetClass="entr" presetSubtype="528" fill="hold" nodeType="afterEffect">
                                  <p:stCondLst>
                                    <p:cond delay="0"/>
                                  </p:stCondLst>
                                  <p:childTnLst>
                                    <p:set>
                                      <p:cBhvr>
                                        <p:cTn id="12" dur="1" fill="hold">
                                          <p:stCondLst>
                                            <p:cond delay="0"/>
                                          </p:stCondLst>
                                        </p:cTn>
                                        <p:tgtEl>
                                          <p:spTgt spid="2"/>
                                        </p:tgtEl>
                                        <p:attrNameLst>
                                          <p:attrName>style.visibility</p:attrName>
                                        </p:attrNameLst>
                                      </p:cBhvr>
                                      <p:to>
                                        <p:strVal val="visible"/>
                                      </p:to>
                                    </p:set>
                                    <p:anim calcmode="lin" valueType="num">
                                      <p:cBhvr>
                                        <p:cTn id="13" dur="500" fill="hold"/>
                                        <p:tgtEl>
                                          <p:spTgt spid="2"/>
                                        </p:tgtEl>
                                        <p:attrNameLst>
                                          <p:attrName>ppt_w</p:attrName>
                                        </p:attrNameLst>
                                      </p:cBhvr>
                                      <p:tavLst>
                                        <p:tav tm="0">
                                          <p:val>
                                            <p:fltVal val="0"/>
                                          </p:val>
                                        </p:tav>
                                        <p:tav tm="100000">
                                          <p:val>
                                            <p:strVal val="#ppt_w"/>
                                          </p:val>
                                        </p:tav>
                                      </p:tavLst>
                                    </p:anim>
                                    <p:anim calcmode="lin" valueType="num">
                                      <p:cBhvr>
                                        <p:cTn id="14" dur="500" fill="hold"/>
                                        <p:tgtEl>
                                          <p:spTgt spid="2"/>
                                        </p:tgtEl>
                                        <p:attrNameLst>
                                          <p:attrName>ppt_h</p:attrName>
                                        </p:attrNameLst>
                                      </p:cBhvr>
                                      <p:tavLst>
                                        <p:tav tm="0">
                                          <p:val>
                                            <p:fltVal val="0"/>
                                          </p:val>
                                        </p:tav>
                                        <p:tav tm="100000">
                                          <p:val>
                                            <p:strVal val="#ppt_h"/>
                                          </p:val>
                                        </p:tav>
                                      </p:tavLst>
                                    </p:anim>
                                    <p:anim calcmode="lin" valueType="num">
                                      <p:cBhvr>
                                        <p:cTn id="15" dur="500" fill="hold"/>
                                        <p:tgtEl>
                                          <p:spTgt spid="2"/>
                                        </p:tgtEl>
                                        <p:attrNameLst>
                                          <p:attrName>ppt_x</p:attrName>
                                        </p:attrNameLst>
                                      </p:cBhvr>
                                      <p:tavLst>
                                        <p:tav tm="0">
                                          <p:val>
                                            <p:fltVal val="0.5"/>
                                          </p:val>
                                        </p:tav>
                                        <p:tav tm="100000">
                                          <p:val>
                                            <p:strVal val="#ppt_x"/>
                                          </p:val>
                                        </p:tav>
                                      </p:tavLst>
                                    </p:anim>
                                    <p:anim calcmode="lin" valueType="num">
                                      <p:cBhvr>
                                        <p:cTn id="16" dur="500" fill="hold"/>
                                        <p:tgtEl>
                                          <p:spTgt spid="2"/>
                                        </p:tgtEl>
                                        <p:attrNameLst>
                                          <p:attrName>ppt_y</p:attrName>
                                        </p:attrNameLst>
                                      </p:cBhvr>
                                      <p:tavLst>
                                        <p:tav tm="0">
                                          <p:val>
                                            <p:fltVal val="0.5"/>
                                          </p:val>
                                        </p:tav>
                                        <p:tav tm="100000">
                                          <p:val>
                                            <p:strVal val="#ppt_y"/>
                                          </p:val>
                                        </p:tav>
                                      </p:tavLst>
                                    </p:anim>
                                  </p:childTnLst>
                                </p:cTn>
                              </p:par>
                              <p:par>
                                <p:cTn id="17" presetID="23" presetClass="entr" presetSubtype="528" fill="hold" nodeType="withEffect">
                                  <p:stCondLst>
                                    <p:cond delay="100"/>
                                  </p:stCondLst>
                                  <p:childTnLst>
                                    <p:set>
                                      <p:cBhvr>
                                        <p:cTn id="18" dur="1" fill="hold">
                                          <p:stCondLst>
                                            <p:cond delay="0"/>
                                          </p:stCondLst>
                                        </p:cTn>
                                        <p:tgtEl>
                                          <p:spTgt spid="4"/>
                                        </p:tgtEl>
                                        <p:attrNameLst>
                                          <p:attrName>style.visibility</p:attrName>
                                        </p:attrNameLst>
                                      </p:cBhvr>
                                      <p:to>
                                        <p:strVal val="visible"/>
                                      </p:to>
                                    </p:set>
                                    <p:anim calcmode="lin" valueType="num">
                                      <p:cBhvr>
                                        <p:cTn id="19" dur="500" fill="hold"/>
                                        <p:tgtEl>
                                          <p:spTgt spid="4"/>
                                        </p:tgtEl>
                                        <p:attrNameLst>
                                          <p:attrName>ppt_w</p:attrName>
                                        </p:attrNameLst>
                                      </p:cBhvr>
                                      <p:tavLst>
                                        <p:tav tm="0">
                                          <p:val>
                                            <p:fltVal val="0"/>
                                          </p:val>
                                        </p:tav>
                                        <p:tav tm="100000">
                                          <p:val>
                                            <p:strVal val="#ppt_w"/>
                                          </p:val>
                                        </p:tav>
                                      </p:tavLst>
                                    </p:anim>
                                    <p:anim calcmode="lin" valueType="num">
                                      <p:cBhvr>
                                        <p:cTn id="20" dur="500" fill="hold"/>
                                        <p:tgtEl>
                                          <p:spTgt spid="4"/>
                                        </p:tgtEl>
                                        <p:attrNameLst>
                                          <p:attrName>ppt_h</p:attrName>
                                        </p:attrNameLst>
                                      </p:cBhvr>
                                      <p:tavLst>
                                        <p:tav tm="0">
                                          <p:val>
                                            <p:fltVal val="0"/>
                                          </p:val>
                                        </p:tav>
                                        <p:tav tm="100000">
                                          <p:val>
                                            <p:strVal val="#ppt_h"/>
                                          </p:val>
                                        </p:tav>
                                      </p:tavLst>
                                    </p:anim>
                                    <p:anim calcmode="lin" valueType="num">
                                      <p:cBhvr>
                                        <p:cTn id="21" dur="500" fill="hold"/>
                                        <p:tgtEl>
                                          <p:spTgt spid="4"/>
                                        </p:tgtEl>
                                        <p:attrNameLst>
                                          <p:attrName>ppt_x</p:attrName>
                                        </p:attrNameLst>
                                      </p:cBhvr>
                                      <p:tavLst>
                                        <p:tav tm="0">
                                          <p:val>
                                            <p:fltVal val="0.5"/>
                                          </p:val>
                                        </p:tav>
                                        <p:tav tm="100000">
                                          <p:val>
                                            <p:strVal val="#ppt_x"/>
                                          </p:val>
                                        </p:tav>
                                      </p:tavLst>
                                    </p:anim>
                                    <p:anim calcmode="lin" valueType="num">
                                      <p:cBhvr>
                                        <p:cTn id="22" dur="500" fill="hold"/>
                                        <p:tgtEl>
                                          <p:spTgt spid="4"/>
                                        </p:tgtEl>
                                        <p:attrNameLst>
                                          <p:attrName>ppt_y</p:attrName>
                                        </p:attrNameLst>
                                      </p:cBhvr>
                                      <p:tavLst>
                                        <p:tav tm="0">
                                          <p:val>
                                            <p:fltVal val="0.5"/>
                                          </p:val>
                                        </p:tav>
                                        <p:tav tm="100000">
                                          <p:val>
                                            <p:strVal val="#ppt_y"/>
                                          </p:val>
                                        </p:tav>
                                      </p:tavLst>
                                    </p:anim>
                                  </p:childTnLst>
                                </p:cTn>
                              </p:par>
                              <p:par>
                                <p:cTn id="23" presetID="23" presetClass="entr" presetSubtype="528" fill="hold" nodeType="withEffect">
                                  <p:stCondLst>
                                    <p:cond delay="200"/>
                                  </p:stCondLst>
                                  <p:childTnLst>
                                    <p:set>
                                      <p:cBhvr>
                                        <p:cTn id="24" dur="1" fill="hold">
                                          <p:stCondLst>
                                            <p:cond delay="0"/>
                                          </p:stCondLst>
                                        </p:cTn>
                                        <p:tgtEl>
                                          <p:spTgt spid="6"/>
                                        </p:tgtEl>
                                        <p:attrNameLst>
                                          <p:attrName>style.visibility</p:attrName>
                                        </p:attrNameLst>
                                      </p:cBhvr>
                                      <p:to>
                                        <p:strVal val="visible"/>
                                      </p:to>
                                    </p:set>
                                    <p:anim calcmode="lin" valueType="num">
                                      <p:cBhvr>
                                        <p:cTn id="25" dur="500" fill="hold"/>
                                        <p:tgtEl>
                                          <p:spTgt spid="6"/>
                                        </p:tgtEl>
                                        <p:attrNameLst>
                                          <p:attrName>ppt_w</p:attrName>
                                        </p:attrNameLst>
                                      </p:cBhvr>
                                      <p:tavLst>
                                        <p:tav tm="0">
                                          <p:val>
                                            <p:fltVal val="0"/>
                                          </p:val>
                                        </p:tav>
                                        <p:tav tm="100000">
                                          <p:val>
                                            <p:strVal val="#ppt_w"/>
                                          </p:val>
                                        </p:tav>
                                      </p:tavLst>
                                    </p:anim>
                                    <p:anim calcmode="lin" valueType="num">
                                      <p:cBhvr>
                                        <p:cTn id="26" dur="500" fill="hold"/>
                                        <p:tgtEl>
                                          <p:spTgt spid="6"/>
                                        </p:tgtEl>
                                        <p:attrNameLst>
                                          <p:attrName>ppt_h</p:attrName>
                                        </p:attrNameLst>
                                      </p:cBhvr>
                                      <p:tavLst>
                                        <p:tav tm="0">
                                          <p:val>
                                            <p:fltVal val="0"/>
                                          </p:val>
                                        </p:tav>
                                        <p:tav tm="100000">
                                          <p:val>
                                            <p:strVal val="#ppt_h"/>
                                          </p:val>
                                        </p:tav>
                                      </p:tavLst>
                                    </p:anim>
                                    <p:anim calcmode="lin" valueType="num">
                                      <p:cBhvr>
                                        <p:cTn id="27" dur="500" fill="hold"/>
                                        <p:tgtEl>
                                          <p:spTgt spid="6"/>
                                        </p:tgtEl>
                                        <p:attrNameLst>
                                          <p:attrName>ppt_x</p:attrName>
                                        </p:attrNameLst>
                                      </p:cBhvr>
                                      <p:tavLst>
                                        <p:tav tm="0">
                                          <p:val>
                                            <p:fltVal val="0.5"/>
                                          </p:val>
                                        </p:tav>
                                        <p:tav tm="100000">
                                          <p:val>
                                            <p:strVal val="#ppt_x"/>
                                          </p:val>
                                        </p:tav>
                                      </p:tavLst>
                                    </p:anim>
                                    <p:anim calcmode="lin" valueType="num">
                                      <p:cBhvr>
                                        <p:cTn id="28" dur="500" fill="hold"/>
                                        <p:tgtEl>
                                          <p:spTgt spid="6"/>
                                        </p:tgtEl>
                                        <p:attrNameLst>
                                          <p:attrName>ppt_y</p:attrName>
                                        </p:attrNameLst>
                                      </p:cBhvr>
                                      <p:tavLst>
                                        <p:tav tm="0">
                                          <p:val>
                                            <p:fltVal val="0.5"/>
                                          </p:val>
                                        </p:tav>
                                        <p:tav tm="100000">
                                          <p:val>
                                            <p:strVal val="#ppt_y"/>
                                          </p:val>
                                        </p:tav>
                                      </p:tavLst>
                                    </p:anim>
                                  </p:childTnLst>
                                </p:cTn>
                              </p:par>
                              <p:par>
                                <p:cTn id="29" presetID="23" presetClass="entr" presetSubtype="528" fill="hold" nodeType="withEffect">
                                  <p:stCondLst>
                                    <p:cond delay="300"/>
                                  </p:stCondLst>
                                  <p:childTnLst>
                                    <p:set>
                                      <p:cBhvr>
                                        <p:cTn id="30" dur="1" fill="hold">
                                          <p:stCondLst>
                                            <p:cond delay="0"/>
                                          </p:stCondLst>
                                        </p:cTn>
                                        <p:tgtEl>
                                          <p:spTgt spid="5"/>
                                        </p:tgtEl>
                                        <p:attrNameLst>
                                          <p:attrName>style.visibility</p:attrName>
                                        </p:attrNameLst>
                                      </p:cBhvr>
                                      <p:to>
                                        <p:strVal val="visible"/>
                                      </p:to>
                                    </p:set>
                                    <p:anim calcmode="lin" valueType="num">
                                      <p:cBhvr>
                                        <p:cTn id="31" dur="500" fill="hold"/>
                                        <p:tgtEl>
                                          <p:spTgt spid="5"/>
                                        </p:tgtEl>
                                        <p:attrNameLst>
                                          <p:attrName>ppt_w</p:attrName>
                                        </p:attrNameLst>
                                      </p:cBhvr>
                                      <p:tavLst>
                                        <p:tav tm="0">
                                          <p:val>
                                            <p:fltVal val="0"/>
                                          </p:val>
                                        </p:tav>
                                        <p:tav tm="100000">
                                          <p:val>
                                            <p:strVal val="#ppt_w"/>
                                          </p:val>
                                        </p:tav>
                                      </p:tavLst>
                                    </p:anim>
                                    <p:anim calcmode="lin" valueType="num">
                                      <p:cBhvr>
                                        <p:cTn id="32" dur="500" fill="hold"/>
                                        <p:tgtEl>
                                          <p:spTgt spid="5"/>
                                        </p:tgtEl>
                                        <p:attrNameLst>
                                          <p:attrName>ppt_h</p:attrName>
                                        </p:attrNameLst>
                                      </p:cBhvr>
                                      <p:tavLst>
                                        <p:tav tm="0">
                                          <p:val>
                                            <p:fltVal val="0"/>
                                          </p:val>
                                        </p:tav>
                                        <p:tav tm="100000">
                                          <p:val>
                                            <p:strVal val="#ppt_h"/>
                                          </p:val>
                                        </p:tav>
                                      </p:tavLst>
                                    </p:anim>
                                    <p:anim calcmode="lin" valueType="num">
                                      <p:cBhvr>
                                        <p:cTn id="33" dur="500" fill="hold"/>
                                        <p:tgtEl>
                                          <p:spTgt spid="5"/>
                                        </p:tgtEl>
                                        <p:attrNameLst>
                                          <p:attrName>ppt_x</p:attrName>
                                        </p:attrNameLst>
                                      </p:cBhvr>
                                      <p:tavLst>
                                        <p:tav tm="0">
                                          <p:val>
                                            <p:fltVal val="0.5"/>
                                          </p:val>
                                        </p:tav>
                                        <p:tav tm="100000">
                                          <p:val>
                                            <p:strVal val="#ppt_x"/>
                                          </p:val>
                                        </p:tav>
                                      </p:tavLst>
                                    </p:anim>
                                    <p:anim calcmode="lin" valueType="num">
                                      <p:cBhvr>
                                        <p:cTn id="34" dur="500" fill="hold"/>
                                        <p:tgtEl>
                                          <p:spTgt spid="5"/>
                                        </p:tgtEl>
                                        <p:attrNameLst>
                                          <p:attrName>ppt_y</p:attrName>
                                        </p:attrNameLst>
                                      </p:cBhvr>
                                      <p:tavLst>
                                        <p:tav tm="0">
                                          <p:val>
                                            <p:fltVal val="0.5"/>
                                          </p:val>
                                        </p:tav>
                                        <p:tav tm="100000">
                                          <p:val>
                                            <p:strVal val="#ppt_y"/>
                                          </p:val>
                                        </p:tav>
                                      </p:tavLst>
                                    </p:anim>
                                  </p:childTnLst>
                                </p:cTn>
                              </p:par>
                              <p:par>
                                <p:cTn id="35" presetID="23" presetClass="entr" presetSubtype="528" fill="hold" nodeType="withEffect">
                                  <p:stCondLst>
                                    <p:cond delay="400"/>
                                  </p:stCondLst>
                                  <p:childTnLst>
                                    <p:set>
                                      <p:cBhvr>
                                        <p:cTn id="36" dur="1" fill="hold">
                                          <p:stCondLst>
                                            <p:cond delay="0"/>
                                          </p:stCondLst>
                                        </p:cTn>
                                        <p:tgtEl>
                                          <p:spTgt spid="7"/>
                                        </p:tgtEl>
                                        <p:attrNameLst>
                                          <p:attrName>style.visibility</p:attrName>
                                        </p:attrNameLst>
                                      </p:cBhvr>
                                      <p:to>
                                        <p:strVal val="visible"/>
                                      </p:to>
                                    </p:set>
                                    <p:anim calcmode="lin" valueType="num">
                                      <p:cBhvr>
                                        <p:cTn id="37" dur="500" fill="hold"/>
                                        <p:tgtEl>
                                          <p:spTgt spid="7"/>
                                        </p:tgtEl>
                                        <p:attrNameLst>
                                          <p:attrName>ppt_w</p:attrName>
                                        </p:attrNameLst>
                                      </p:cBhvr>
                                      <p:tavLst>
                                        <p:tav tm="0">
                                          <p:val>
                                            <p:fltVal val="0"/>
                                          </p:val>
                                        </p:tav>
                                        <p:tav tm="100000">
                                          <p:val>
                                            <p:strVal val="#ppt_w"/>
                                          </p:val>
                                        </p:tav>
                                      </p:tavLst>
                                    </p:anim>
                                    <p:anim calcmode="lin" valueType="num">
                                      <p:cBhvr>
                                        <p:cTn id="38" dur="500" fill="hold"/>
                                        <p:tgtEl>
                                          <p:spTgt spid="7"/>
                                        </p:tgtEl>
                                        <p:attrNameLst>
                                          <p:attrName>ppt_h</p:attrName>
                                        </p:attrNameLst>
                                      </p:cBhvr>
                                      <p:tavLst>
                                        <p:tav tm="0">
                                          <p:val>
                                            <p:fltVal val="0"/>
                                          </p:val>
                                        </p:tav>
                                        <p:tav tm="100000">
                                          <p:val>
                                            <p:strVal val="#ppt_h"/>
                                          </p:val>
                                        </p:tav>
                                      </p:tavLst>
                                    </p:anim>
                                    <p:anim calcmode="lin" valueType="num">
                                      <p:cBhvr>
                                        <p:cTn id="39" dur="500" fill="hold"/>
                                        <p:tgtEl>
                                          <p:spTgt spid="7"/>
                                        </p:tgtEl>
                                        <p:attrNameLst>
                                          <p:attrName>ppt_x</p:attrName>
                                        </p:attrNameLst>
                                      </p:cBhvr>
                                      <p:tavLst>
                                        <p:tav tm="0">
                                          <p:val>
                                            <p:fltVal val="0.5"/>
                                          </p:val>
                                        </p:tav>
                                        <p:tav tm="100000">
                                          <p:val>
                                            <p:strVal val="#ppt_x"/>
                                          </p:val>
                                        </p:tav>
                                      </p:tavLst>
                                    </p:anim>
                                    <p:anim calcmode="lin" valueType="num">
                                      <p:cBhvr>
                                        <p:cTn id="40" dur="500" fill="hold"/>
                                        <p:tgtEl>
                                          <p:spTgt spid="7"/>
                                        </p:tgtEl>
                                        <p:attrNameLst>
                                          <p:attrName>ppt_y</p:attrName>
                                        </p:attrNameLst>
                                      </p:cBhvr>
                                      <p:tavLst>
                                        <p:tav tm="0">
                                          <p:val>
                                            <p:fltVal val="0.5"/>
                                          </p:val>
                                        </p:tav>
                                        <p:tav tm="100000">
                                          <p:val>
                                            <p:strVal val="#ppt_y"/>
                                          </p:val>
                                        </p:tav>
                                      </p:tavLst>
                                    </p:anim>
                                  </p:childTnLst>
                                </p:cTn>
                              </p:par>
                              <p:par>
                                <p:cTn id="41" presetID="23" presetClass="entr" presetSubtype="528" fill="hold" nodeType="withEffect">
                                  <p:stCondLst>
                                    <p:cond delay="500"/>
                                  </p:stCondLst>
                                  <p:childTnLst>
                                    <p:set>
                                      <p:cBhvr>
                                        <p:cTn id="42" dur="1" fill="hold">
                                          <p:stCondLst>
                                            <p:cond delay="0"/>
                                          </p:stCondLst>
                                        </p:cTn>
                                        <p:tgtEl>
                                          <p:spTgt spid="8"/>
                                        </p:tgtEl>
                                        <p:attrNameLst>
                                          <p:attrName>style.visibility</p:attrName>
                                        </p:attrNameLst>
                                      </p:cBhvr>
                                      <p:to>
                                        <p:strVal val="visible"/>
                                      </p:to>
                                    </p:set>
                                    <p:anim calcmode="lin" valueType="num">
                                      <p:cBhvr>
                                        <p:cTn id="43" dur="500" fill="hold"/>
                                        <p:tgtEl>
                                          <p:spTgt spid="8"/>
                                        </p:tgtEl>
                                        <p:attrNameLst>
                                          <p:attrName>ppt_w</p:attrName>
                                        </p:attrNameLst>
                                      </p:cBhvr>
                                      <p:tavLst>
                                        <p:tav tm="0">
                                          <p:val>
                                            <p:fltVal val="0"/>
                                          </p:val>
                                        </p:tav>
                                        <p:tav tm="100000">
                                          <p:val>
                                            <p:strVal val="#ppt_w"/>
                                          </p:val>
                                        </p:tav>
                                      </p:tavLst>
                                    </p:anim>
                                    <p:anim calcmode="lin" valueType="num">
                                      <p:cBhvr>
                                        <p:cTn id="44" dur="500" fill="hold"/>
                                        <p:tgtEl>
                                          <p:spTgt spid="8"/>
                                        </p:tgtEl>
                                        <p:attrNameLst>
                                          <p:attrName>ppt_h</p:attrName>
                                        </p:attrNameLst>
                                      </p:cBhvr>
                                      <p:tavLst>
                                        <p:tav tm="0">
                                          <p:val>
                                            <p:fltVal val="0"/>
                                          </p:val>
                                        </p:tav>
                                        <p:tav tm="100000">
                                          <p:val>
                                            <p:strVal val="#ppt_h"/>
                                          </p:val>
                                        </p:tav>
                                      </p:tavLst>
                                    </p:anim>
                                    <p:anim calcmode="lin" valueType="num">
                                      <p:cBhvr>
                                        <p:cTn id="45" dur="500" fill="hold"/>
                                        <p:tgtEl>
                                          <p:spTgt spid="8"/>
                                        </p:tgtEl>
                                        <p:attrNameLst>
                                          <p:attrName>ppt_x</p:attrName>
                                        </p:attrNameLst>
                                      </p:cBhvr>
                                      <p:tavLst>
                                        <p:tav tm="0">
                                          <p:val>
                                            <p:fltVal val="0.5"/>
                                          </p:val>
                                        </p:tav>
                                        <p:tav tm="100000">
                                          <p:val>
                                            <p:strVal val="#ppt_x"/>
                                          </p:val>
                                        </p:tav>
                                      </p:tavLst>
                                    </p:anim>
                                    <p:anim calcmode="lin" valueType="num">
                                      <p:cBhvr>
                                        <p:cTn id="46" dur="500" fill="hold"/>
                                        <p:tgtEl>
                                          <p:spTgt spid="8"/>
                                        </p:tgtEl>
                                        <p:attrNameLst>
                                          <p:attrName>ppt_y</p:attrName>
                                        </p:attrNameLst>
                                      </p:cBhvr>
                                      <p:tavLst>
                                        <p:tav tm="0">
                                          <p:val>
                                            <p:fltVal val="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9" name="组合 88" descr="e7d195523061f1c0dc554706afe4c72a60a25314cbaece805811E654B44695D34D35691164BB3D154CCFD5D798F6FEAD99EAA8F1ADC3D4AFA5BC9ED0BB3A4B45073A038AC38E89AB54D31AA59602B9F1AF515D2DA0EBB7AB45FA3A5B4B65729FCD61772C0E8112D71FCFA6F69E6E615643061221A7D4C3A336328987F7DF8577A0567C5A47397019"/>
          <p:cNvGrpSpPr/>
          <p:nvPr/>
        </p:nvGrpSpPr>
        <p:grpSpPr>
          <a:xfrm>
            <a:off x="-25037" y="0"/>
            <a:ext cx="12247825" cy="6856171"/>
            <a:chOff x="-25037" y="0"/>
            <a:chExt cx="12247825" cy="6856171"/>
          </a:xfrm>
        </p:grpSpPr>
        <p:grpSp>
          <p:nvGrpSpPr>
            <p:cNvPr id="88" name="组合 87"/>
            <p:cNvGrpSpPr/>
            <p:nvPr/>
          </p:nvGrpSpPr>
          <p:grpSpPr>
            <a:xfrm>
              <a:off x="-25037" y="6296365"/>
              <a:ext cx="3619030" cy="559806"/>
              <a:chOff x="-25037" y="6296365"/>
              <a:chExt cx="3619030" cy="559806"/>
            </a:xfrm>
          </p:grpSpPr>
          <p:sp>
            <p:nvSpPr>
              <p:cNvPr id="68" name="Freeform 51"/>
              <p:cNvSpPr>
                <a:spLocks/>
              </p:cNvSpPr>
              <p:nvPr/>
            </p:nvSpPr>
            <p:spPr bwMode="auto">
              <a:xfrm>
                <a:off x="1830901" y="6613456"/>
                <a:ext cx="1763092" cy="242715"/>
              </a:xfrm>
              <a:custGeom>
                <a:avLst/>
                <a:gdLst>
                  <a:gd name="T0" fmla="*/ 7572 w 7572"/>
                  <a:gd name="T1" fmla="*/ 1042 h 1042"/>
                  <a:gd name="T2" fmla="*/ 2545 w 7572"/>
                  <a:gd name="T3" fmla="*/ 146 h 1042"/>
                  <a:gd name="T4" fmla="*/ 0 w 7572"/>
                  <a:gd name="T5" fmla="*/ 1042 h 1042"/>
                  <a:gd name="T6" fmla="*/ 7572 w 7572"/>
                  <a:gd name="T7" fmla="*/ 1042 h 1042"/>
                </a:gdLst>
                <a:ahLst/>
                <a:cxnLst>
                  <a:cxn ang="0">
                    <a:pos x="T0" y="T1"/>
                  </a:cxn>
                  <a:cxn ang="0">
                    <a:pos x="T2" y="T3"/>
                  </a:cxn>
                  <a:cxn ang="0">
                    <a:pos x="T4" y="T5"/>
                  </a:cxn>
                  <a:cxn ang="0">
                    <a:pos x="T6" y="T7"/>
                  </a:cxn>
                </a:cxnLst>
                <a:rect l="0" t="0" r="r" b="b"/>
                <a:pathLst>
                  <a:path w="7572" h="1042">
                    <a:moveTo>
                      <a:pt x="7572" y="1042"/>
                    </a:moveTo>
                    <a:cubicBezTo>
                      <a:pt x="7572" y="1042"/>
                      <a:pt x="4451" y="0"/>
                      <a:pt x="2545" y="146"/>
                    </a:cubicBezTo>
                    <a:cubicBezTo>
                      <a:pt x="2545" y="146"/>
                      <a:pt x="924" y="214"/>
                      <a:pt x="0" y="1042"/>
                    </a:cubicBezTo>
                    <a:lnTo>
                      <a:pt x="7572" y="1042"/>
                    </a:lnTo>
                    <a:close/>
                  </a:path>
                </a:pathLst>
              </a:custGeom>
              <a:solidFill>
                <a:srgbClr val="98C03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9" name="Freeform 52"/>
              <p:cNvSpPr>
                <a:spLocks/>
              </p:cNvSpPr>
              <p:nvPr/>
            </p:nvSpPr>
            <p:spPr bwMode="auto">
              <a:xfrm>
                <a:off x="-25037" y="6757126"/>
                <a:ext cx="372006" cy="99045"/>
              </a:xfrm>
              <a:custGeom>
                <a:avLst/>
                <a:gdLst>
                  <a:gd name="T0" fmla="*/ 0 w 3001"/>
                  <a:gd name="T1" fmla="*/ 799 h 799"/>
                  <a:gd name="T2" fmla="*/ 0 w 3001"/>
                  <a:gd name="T3" fmla="*/ 0 h 799"/>
                  <a:gd name="T4" fmla="*/ 3001 w 3001"/>
                  <a:gd name="T5" fmla="*/ 117 h 799"/>
                  <a:gd name="T6" fmla="*/ 1910 w 3001"/>
                  <a:gd name="T7" fmla="*/ 799 h 799"/>
                  <a:gd name="T8" fmla="*/ 0 w 3001"/>
                  <a:gd name="T9" fmla="*/ 799 h 799"/>
                </a:gdLst>
                <a:ahLst/>
                <a:cxnLst>
                  <a:cxn ang="0">
                    <a:pos x="T0" y="T1"/>
                  </a:cxn>
                  <a:cxn ang="0">
                    <a:pos x="T2" y="T3"/>
                  </a:cxn>
                  <a:cxn ang="0">
                    <a:pos x="T4" y="T5"/>
                  </a:cxn>
                  <a:cxn ang="0">
                    <a:pos x="T6" y="T7"/>
                  </a:cxn>
                  <a:cxn ang="0">
                    <a:pos x="T8" y="T9"/>
                  </a:cxn>
                </a:cxnLst>
                <a:rect l="0" t="0" r="r" b="b"/>
                <a:pathLst>
                  <a:path w="3001" h="799">
                    <a:moveTo>
                      <a:pt x="0" y="799"/>
                    </a:moveTo>
                    <a:lnTo>
                      <a:pt x="0" y="0"/>
                    </a:lnTo>
                    <a:lnTo>
                      <a:pt x="3001" y="117"/>
                    </a:lnTo>
                    <a:lnTo>
                      <a:pt x="1910" y="799"/>
                    </a:lnTo>
                    <a:lnTo>
                      <a:pt x="0" y="799"/>
                    </a:lnTo>
                    <a:close/>
                  </a:path>
                </a:pathLst>
              </a:custGeom>
              <a:solidFill>
                <a:srgbClr val="DB465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0" name="Freeform 53"/>
              <p:cNvSpPr>
                <a:spLocks/>
              </p:cNvSpPr>
              <p:nvPr/>
            </p:nvSpPr>
            <p:spPr bwMode="auto">
              <a:xfrm>
                <a:off x="168465" y="6296365"/>
                <a:ext cx="2964642" cy="559806"/>
              </a:xfrm>
              <a:custGeom>
                <a:avLst/>
                <a:gdLst>
                  <a:gd name="T0" fmla="*/ 10753 w 12733"/>
                  <a:gd name="T1" fmla="*/ 1176 h 2404"/>
                  <a:gd name="T2" fmla="*/ 5292 w 12733"/>
                  <a:gd name="T3" fmla="*/ 684 h 2404"/>
                  <a:gd name="T4" fmla="*/ 0 w 12733"/>
                  <a:gd name="T5" fmla="*/ 2404 h 2404"/>
                  <a:gd name="T6" fmla="*/ 3906 w 12733"/>
                  <a:gd name="T7" fmla="*/ 2404 h 2404"/>
                  <a:gd name="T8" fmla="*/ 7578 w 12733"/>
                  <a:gd name="T9" fmla="*/ 1348 h 2404"/>
                  <a:gd name="T10" fmla="*/ 10920 w 12733"/>
                  <a:gd name="T11" fmla="*/ 2404 h 2404"/>
                  <a:gd name="T12" fmla="*/ 12733 w 12733"/>
                  <a:gd name="T13" fmla="*/ 2404 h 2404"/>
                  <a:gd name="T14" fmla="*/ 10753 w 12733"/>
                  <a:gd name="T15" fmla="*/ 1176 h 24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733" h="2404">
                    <a:moveTo>
                      <a:pt x="10753" y="1176"/>
                    </a:moveTo>
                    <a:cubicBezTo>
                      <a:pt x="7884" y="0"/>
                      <a:pt x="5292" y="684"/>
                      <a:pt x="5292" y="684"/>
                    </a:cubicBezTo>
                    <a:cubicBezTo>
                      <a:pt x="2328" y="1104"/>
                      <a:pt x="0" y="2404"/>
                      <a:pt x="0" y="2404"/>
                    </a:cubicBezTo>
                    <a:cubicBezTo>
                      <a:pt x="3906" y="2404"/>
                      <a:pt x="3906" y="2404"/>
                      <a:pt x="3906" y="2404"/>
                    </a:cubicBezTo>
                    <a:cubicBezTo>
                      <a:pt x="5256" y="1702"/>
                      <a:pt x="7578" y="1348"/>
                      <a:pt x="7578" y="1348"/>
                    </a:cubicBezTo>
                    <a:cubicBezTo>
                      <a:pt x="9924" y="928"/>
                      <a:pt x="10920" y="2404"/>
                      <a:pt x="10920" y="2404"/>
                    </a:cubicBezTo>
                    <a:cubicBezTo>
                      <a:pt x="12733" y="2404"/>
                      <a:pt x="12733" y="2404"/>
                      <a:pt x="12733" y="2404"/>
                    </a:cubicBezTo>
                    <a:cubicBezTo>
                      <a:pt x="12433" y="2001"/>
                      <a:pt x="10753" y="1176"/>
                      <a:pt x="10753" y="1176"/>
                    </a:cubicBezTo>
                    <a:close/>
                  </a:path>
                </a:pathLst>
              </a:custGeom>
              <a:solidFill>
                <a:srgbClr val="5EBBD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1" name="Freeform 54"/>
              <p:cNvSpPr>
                <a:spLocks/>
              </p:cNvSpPr>
              <p:nvPr/>
            </p:nvSpPr>
            <p:spPr bwMode="auto">
              <a:xfrm>
                <a:off x="2145265" y="6558542"/>
                <a:ext cx="930324" cy="244574"/>
              </a:xfrm>
              <a:custGeom>
                <a:avLst/>
                <a:gdLst>
                  <a:gd name="T0" fmla="*/ 0 w 3996"/>
                  <a:gd name="T1" fmla="*/ 150 h 1050"/>
                  <a:gd name="T2" fmla="*/ 3996 w 3996"/>
                  <a:gd name="T3" fmla="*/ 1050 h 1050"/>
                  <a:gd name="T4" fmla="*/ 1746 w 3996"/>
                  <a:gd name="T5" fmla="*/ 666 h 1050"/>
                  <a:gd name="T6" fmla="*/ 0 w 3996"/>
                  <a:gd name="T7" fmla="*/ 150 h 1050"/>
                </a:gdLst>
                <a:ahLst/>
                <a:cxnLst>
                  <a:cxn ang="0">
                    <a:pos x="T0" y="T1"/>
                  </a:cxn>
                  <a:cxn ang="0">
                    <a:pos x="T2" y="T3"/>
                  </a:cxn>
                  <a:cxn ang="0">
                    <a:pos x="T4" y="T5"/>
                  </a:cxn>
                  <a:cxn ang="0">
                    <a:pos x="T6" y="T7"/>
                  </a:cxn>
                </a:cxnLst>
                <a:rect l="0" t="0" r="r" b="b"/>
                <a:pathLst>
                  <a:path w="3996" h="1050">
                    <a:moveTo>
                      <a:pt x="0" y="150"/>
                    </a:moveTo>
                    <a:cubicBezTo>
                      <a:pt x="0" y="150"/>
                      <a:pt x="2412" y="0"/>
                      <a:pt x="3996" y="1050"/>
                    </a:cubicBezTo>
                    <a:cubicBezTo>
                      <a:pt x="3996" y="1050"/>
                      <a:pt x="2394" y="612"/>
                      <a:pt x="1746" y="666"/>
                    </a:cubicBezTo>
                    <a:cubicBezTo>
                      <a:pt x="1746" y="666"/>
                      <a:pt x="840" y="72"/>
                      <a:pt x="0" y="150"/>
                    </a:cubicBezTo>
                    <a:close/>
                  </a:path>
                </a:pathLst>
              </a:custGeom>
              <a:solidFill>
                <a:srgbClr val="086DB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2" name="Freeform 55"/>
              <p:cNvSpPr>
                <a:spLocks/>
              </p:cNvSpPr>
              <p:nvPr/>
            </p:nvSpPr>
            <p:spPr bwMode="auto">
              <a:xfrm>
                <a:off x="2551732" y="6680147"/>
                <a:ext cx="581375" cy="176024"/>
              </a:xfrm>
              <a:custGeom>
                <a:avLst/>
                <a:gdLst>
                  <a:gd name="T0" fmla="*/ 684 w 2497"/>
                  <a:gd name="T1" fmla="*/ 756 h 756"/>
                  <a:gd name="T2" fmla="*/ 0 w 2497"/>
                  <a:gd name="T3" fmla="*/ 144 h 756"/>
                  <a:gd name="T4" fmla="*/ 2250 w 2497"/>
                  <a:gd name="T5" fmla="*/ 528 h 756"/>
                  <a:gd name="T6" fmla="*/ 2497 w 2497"/>
                  <a:gd name="T7" fmla="*/ 756 h 756"/>
                  <a:gd name="T8" fmla="*/ 684 w 2497"/>
                  <a:gd name="T9" fmla="*/ 756 h 756"/>
                </a:gdLst>
                <a:ahLst/>
                <a:cxnLst>
                  <a:cxn ang="0">
                    <a:pos x="T0" y="T1"/>
                  </a:cxn>
                  <a:cxn ang="0">
                    <a:pos x="T2" y="T3"/>
                  </a:cxn>
                  <a:cxn ang="0">
                    <a:pos x="T4" y="T5"/>
                  </a:cxn>
                  <a:cxn ang="0">
                    <a:pos x="T6" y="T7"/>
                  </a:cxn>
                  <a:cxn ang="0">
                    <a:pos x="T8" y="T9"/>
                  </a:cxn>
                </a:cxnLst>
                <a:rect l="0" t="0" r="r" b="b"/>
                <a:pathLst>
                  <a:path w="2497" h="756">
                    <a:moveTo>
                      <a:pt x="684" y="756"/>
                    </a:moveTo>
                    <a:cubicBezTo>
                      <a:pt x="684" y="756"/>
                      <a:pt x="150" y="174"/>
                      <a:pt x="0" y="144"/>
                    </a:cubicBezTo>
                    <a:cubicBezTo>
                      <a:pt x="0" y="144"/>
                      <a:pt x="906" y="0"/>
                      <a:pt x="2250" y="528"/>
                    </a:cubicBezTo>
                    <a:cubicBezTo>
                      <a:pt x="2497" y="756"/>
                      <a:pt x="2497" y="756"/>
                      <a:pt x="2497" y="756"/>
                    </a:cubicBezTo>
                    <a:lnTo>
                      <a:pt x="684" y="756"/>
                    </a:lnTo>
                    <a:close/>
                  </a:path>
                </a:pathLst>
              </a:custGeom>
              <a:solidFill>
                <a:srgbClr val="168BC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3" name="Freeform 56"/>
              <p:cNvSpPr>
                <a:spLocks/>
              </p:cNvSpPr>
              <p:nvPr/>
            </p:nvSpPr>
            <p:spPr bwMode="auto">
              <a:xfrm>
                <a:off x="168465" y="6467679"/>
                <a:ext cx="1152462" cy="388492"/>
              </a:xfrm>
              <a:custGeom>
                <a:avLst/>
                <a:gdLst>
                  <a:gd name="T0" fmla="*/ 4950 w 4950"/>
                  <a:gd name="T1" fmla="*/ 0 h 1668"/>
                  <a:gd name="T2" fmla="*/ 1974 w 4950"/>
                  <a:gd name="T3" fmla="*/ 1668 h 1668"/>
                  <a:gd name="T4" fmla="*/ 0 w 4950"/>
                  <a:gd name="T5" fmla="*/ 1668 h 1668"/>
                  <a:gd name="T6" fmla="*/ 4950 w 4950"/>
                  <a:gd name="T7" fmla="*/ 0 h 1668"/>
                </a:gdLst>
                <a:ahLst/>
                <a:cxnLst>
                  <a:cxn ang="0">
                    <a:pos x="T0" y="T1"/>
                  </a:cxn>
                  <a:cxn ang="0">
                    <a:pos x="T2" y="T3"/>
                  </a:cxn>
                  <a:cxn ang="0">
                    <a:pos x="T4" y="T5"/>
                  </a:cxn>
                  <a:cxn ang="0">
                    <a:pos x="T6" y="T7"/>
                  </a:cxn>
                </a:cxnLst>
                <a:rect l="0" t="0" r="r" b="b"/>
                <a:pathLst>
                  <a:path w="4950" h="1668">
                    <a:moveTo>
                      <a:pt x="4950" y="0"/>
                    </a:moveTo>
                    <a:cubicBezTo>
                      <a:pt x="4950" y="0"/>
                      <a:pt x="2796" y="756"/>
                      <a:pt x="1974" y="1668"/>
                    </a:cubicBezTo>
                    <a:cubicBezTo>
                      <a:pt x="0" y="1668"/>
                      <a:pt x="0" y="1668"/>
                      <a:pt x="0" y="1668"/>
                    </a:cubicBezTo>
                    <a:cubicBezTo>
                      <a:pt x="0" y="1668"/>
                      <a:pt x="2196" y="462"/>
                      <a:pt x="4950" y="0"/>
                    </a:cubicBezTo>
                    <a:close/>
                  </a:path>
                </a:pathLst>
              </a:custGeom>
              <a:solidFill>
                <a:srgbClr val="84C5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4" name="Freeform 57"/>
              <p:cNvSpPr>
                <a:spLocks/>
              </p:cNvSpPr>
              <p:nvPr/>
            </p:nvSpPr>
            <p:spPr bwMode="auto">
              <a:xfrm>
                <a:off x="-25037" y="6497553"/>
                <a:ext cx="769795" cy="300109"/>
              </a:xfrm>
              <a:custGeom>
                <a:avLst/>
                <a:gdLst>
                  <a:gd name="T0" fmla="*/ 0 w 3306"/>
                  <a:gd name="T1" fmla="*/ 455 h 1289"/>
                  <a:gd name="T2" fmla="*/ 3306 w 3306"/>
                  <a:gd name="T3" fmla="*/ 499 h 1289"/>
                  <a:gd name="T4" fmla="*/ 1434 w 3306"/>
                  <a:gd name="T5" fmla="*/ 1242 h 1289"/>
                  <a:gd name="T6" fmla="*/ 0 w 3306"/>
                  <a:gd name="T7" fmla="*/ 1115 h 1289"/>
                  <a:gd name="T8" fmla="*/ 0 w 3306"/>
                  <a:gd name="T9" fmla="*/ 455 h 1289"/>
                </a:gdLst>
                <a:ahLst/>
                <a:cxnLst>
                  <a:cxn ang="0">
                    <a:pos x="T0" y="T1"/>
                  </a:cxn>
                  <a:cxn ang="0">
                    <a:pos x="T2" y="T3"/>
                  </a:cxn>
                  <a:cxn ang="0">
                    <a:pos x="T4" y="T5"/>
                  </a:cxn>
                  <a:cxn ang="0">
                    <a:pos x="T6" y="T7"/>
                  </a:cxn>
                  <a:cxn ang="0">
                    <a:pos x="T8" y="T9"/>
                  </a:cxn>
                </a:cxnLst>
                <a:rect l="0" t="0" r="r" b="b"/>
                <a:pathLst>
                  <a:path w="3306" h="1289">
                    <a:moveTo>
                      <a:pt x="0" y="455"/>
                    </a:moveTo>
                    <a:cubicBezTo>
                      <a:pt x="0" y="455"/>
                      <a:pt x="1368" y="0"/>
                      <a:pt x="3306" y="499"/>
                    </a:cubicBezTo>
                    <a:cubicBezTo>
                      <a:pt x="1434" y="1242"/>
                      <a:pt x="1434" y="1242"/>
                      <a:pt x="1434" y="1242"/>
                    </a:cubicBezTo>
                    <a:cubicBezTo>
                      <a:pt x="1434" y="1242"/>
                      <a:pt x="643" y="1289"/>
                      <a:pt x="0" y="1115"/>
                    </a:cubicBezTo>
                    <a:lnTo>
                      <a:pt x="0" y="455"/>
                    </a:lnTo>
                    <a:close/>
                  </a:path>
                </a:pathLst>
              </a:custGeom>
              <a:solidFill>
                <a:srgbClr val="DE667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5" name="Freeform 58"/>
              <p:cNvSpPr>
                <a:spLocks/>
              </p:cNvSpPr>
              <p:nvPr/>
            </p:nvSpPr>
            <p:spPr bwMode="auto">
              <a:xfrm>
                <a:off x="1464846" y="6624737"/>
                <a:ext cx="958587" cy="231434"/>
              </a:xfrm>
              <a:custGeom>
                <a:avLst/>
                <a:gdLst>
                  <a:gd name="T0" fmla="*/ 0 w 4117"/>
                  <a:gd name="T1" fmla="*/ 994 h 994"/>
                  <a:gd name="T2" fmla="*/ 4117 w 4117"/>
                  <a:gd name="T3" fmla="*/ 98 h 994"/>
                  <a:gd name="T4" fmla="*/ 1572 w 4117"/>
                  <a:gd name="T5" fmla="*/ 994 h 994"/>
                  <a:gd name="T6" fmla="*/ 0 w 4117"/>
                  <a:gd name="T7" fmla="*/ 994 h 994"/>
                </a:gdLst>
                <a:ahLst/>
                <a:cxnLst>
                  <a:cxn ang="0">
                    <a:pos x="T0" y="T1"/>
                  </a:cxn>
                  <a:cxn ang="0">
                    <a:pos x="T2" y="T3"/>
                  </a:cxn>
                  <a:cxn ang="0">
                    <a:pos x="T4" y="T5"/>
                  </a:cxn>
                  <a:cxn ang="0">
                    <a:pos x="T6" y="T7"/>
                  </a:cxn>
                </a:cxnLst>
                <a:rect l="0" t="0" r="r" b="b"/>
                <a:pathLst>
                  <a:path w="4117" h="994">
                    <a:moveTo>
                      <a:pt x="0" y="994"/>
                    </a:moveTo>
                    <a:cubicBezTo>
                      <a:pt x="0" y="994"/>
                      <a:pt x="1760" y="0"/>
                      <a:pt x="4117" y="98"/>
                    </a:cubicBezTo>
                    <a:cubicBezTo>
                      <a:pt x="4117" y="98"/>
                      <a:pt x="2748" y="166"/>
                      <a:pt x="1572" y="994"/>
                    </a:cubicBezTo>
                    <a:lnTo>
                      <a:pt x="0" y="994"/>
                    </a:lnTo>
                    <a:close/>
                  </a:path>
                </a:pathLst>
              </a:custGeom>
              <a:solidFill>
                <a:srgbClr val="559A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3" name="组合 2"/>
            <p:cNvGrpSpPr/>
            <p:nvPr/>
          </p:nvGrpSpPr>
          <p:grpSpPr>
            <a:xfrm flipV="1">
              <a:off x="8801100" y="0"/>
              <a:ext cx="3421688" cy="647837"/>
              <a:chOff x="560928" y="4648200"/>
              <a:chExt cx="11661860" cy="2207971"/>
            </a:xfrm>
          </p:grpSpPr>
          <p:sp>
            <p:nvSpPr>
              <p:cNvPr id="78" name="Freeform 50"/>
              <p:cNvSpPr>
                <a:spLocks/>
              </p:cNvSpPr>
              <p:nvPr/>
            </p:nvSpPr>
            <p:spPr bwMode="auto">
              <a:xfrm>
                <a:off x="8435977" y="4648200"/>
                <a:ext cx="3786811" cy="1985747"/>
              </a:xfrm>
              <a:custGeom>
                <a:avLst/>
                <a:gdLst>
                  <a:gd name="T0" fmla="*/ 0 w 5371"/>
                  <a:gd name="T1" fmla="*/ 2116 h 2816"/>
                  <a:gd name="T2" fmla="*/ 5371 w 5371"/>
                  <a:gd name="T3" fmla="*/ 1649 h 2816"/>
                  <a:gd name="T4" fmla="*/ 5371 w 5371"/>
                  <a:gd name="T5" fmla="*/ 2816 h 2816"/>
                  <a:gd name="T6" fmla="*/ 583 w 5371"/>
                  <a:gd name="T7" fmla="*/ 2434 h 2816"/>
                  <a:gd name="T8" fmla="*/ 0 w 5371"/>
                  <a:gd name="T9" fmla="*/ 2116 h 2816"/>
                </a:gdLst>
                <a:ahLst/>
                <a:cxnLst>
                  <a:cxn ang="0">
                    <a:pos x="T0" y="T1"/>
                  </a:cxn>
                  <a:cxn ang="0">
                    <a:pos x="T2" y="T3"/>
                  </a:cxn>
                  <a:cxn ang="0">
                    <a:pos x="T4" y="T5"/>
                  </a:cxn>
                  <a:cxn ang="0">
                    <a:pos x="T6" y="T7"/>
                  </a:cxn>
                  <a:cxn ang="0">
                    <a:pos x="T8" y="T9"/>
                  </a:cxn>
                </a:cxnLst>
                <a:rect l="0" t="0" r="r" b="b"/>
                <a:pathLst>
                  <a:path w="5371" h="2816">
                    <a:moveTo>
                      <a:pt x="0" y="2116"/>
                    </a:moveTo>
                    <a:cubicBezTo>
                      <a:pt x="0" y="2116"/>
                      <a:pt x="2088" y="0"/>
                      <a:pt x="5371" y="1649"/>
                    </a:cubicBezTo>
                    <a:cubicBezTo>
                      <a:pt x="5371" y="2816"/>
                      <a:pt x="5371" y="2816"/>
                      <a:pt x="5371" y="2816"/>
                    </a:cubicBezTo>
                    <a:cubicBezTo>
                      <a:pt x="5371" y="2816"/>
                      <a:pt x="3299" y="1233"/>
                      <a:pt x="583" y="2434"/>
                    </a:cubicBezTo>
                    <a:lnTo>
                      <a:pt x="0" y="2116"/>
                    </a:lnTo>
                    <a:close/>
                  </a:path>
                </a:pathLst>
              </a:custGeom>
              <a:solidFill>
                <a:srgbClr val="F3CC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9" name="Freeform 51"/>
              <p:cNvSpPr>
                <a:spLocks/>
              </p:cNvSpPr>
              <p:nvPr/>
            </p:nvSpPr>
            <p:spPr bwMode="auto">
              <a:xfrm>
                <a:off x="5595118" y="6121182"/>
                <a:ext cx="5338998" cy="734989"/>
              </a:xfrm>
              <a:custGeom>
                <a:avLst/>
                <a:gdLst>
                  <a:gd name="T0" fmla="*/ 7572 w 7572"/>
                  <a:gd name="T1" fmla="*/ 1042 h 1042"/>
                  <a:gd name="T2" fmla="*/ 2545 w 7572"/>
                  <a:gd name="T3" fmla="*/ 146 h 1042"/>
                  <a:gd name="T4" fmla="*/ 0 w 7572"/>
                  <a:gd name="T5" fmla="*/ 1042 h 1042"/>
                  <a:gd name="T6" fmla="*/ 7572 w 7572"/>
                  <a:gd name="T7" fmla="*/ 1042 h 1042"/>
                </a:gdLst>
                <a:ahLst/>
                <a:cxnLst>
                  <a:cxn ang="0">
                    <a:pos x="T0" y="T1"/>
                  </a:cxn>
                  <a:cxn ang="0">
                    <a:pos x="T2" y="T3"/>
                  </a:cxn>
                  <a:cxn ang="0">
                    <a:pos x="T4" y="T5"/>
                  </a:cxn>
                  <a:cxn ang="0">
                    <a:pos x="T6" y="T7"/>
                  </a:cxn>
                </a:cxnLst>
                <a:rect l="0" t="0" r="r" b="b"/>
                <a:pathLst>
                  <a:path w="7572" h="1042">
                    <a:moveTo>
                      <a:pt x="7572" y="1042"/>
                    </a:moveTo>
                    <a:cubicBezTo>
                      <a:pt x="7572" y="1042"/>
                      <a:pt x="4451" y="0"/>
                      <a:pt x="2545" y="146"/>
                    </a:cubicBezTo>
                    <a:cubicBezTo>
                      <a:pt x="2545" y="146"/>
                      <a:pt x="924" y="214"/>
                      <a:pt x="0" y="1042"/>
                    </a:cubicBezTo>
                    <a:lnTo>
                      <a:pt x="7572" y="1042"/>
                    </a:lnTo>
                    <a:close/>
                  </a:path>
                </a:pathLst>
              </a:custGeom>
              <a:solidFill>
                <a:srgbClr val="98C03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0" name="Freeform 53">
                <a:hlinkClick r:id="rId3"/>
              </p:cNvPr>
              <p:cNvSpPr>
                <a:spLocks/>
              </p:cNvSpPr>
              <p:nvPr/>
            </p:nvSpPr>
            <p:spPr bwMode="auto">
              <a:xfrm>
                <a:off x="560928" y="5160966"/>
                <a:ext cx="8977534" cy="1695205"/>
              </a:xfrm>
              <a:custGeom>
                <a:avLst/>
                <a:gdLst>
                  <a:gd name="T0" fmla="*/ 10753 w 12733"/>
                  <a:gd name="T1" fmla="*/ 1176 h 2404"/>
                  <a:gd name="T2" fmla="*/ 5292 w 12733"/>
                  <a:gd name="T3" fmla="*/ 684 h 2404"/>
                  <a:gd name="T4" fmla="*/ 0 w 12733"/>
                  <a:gd name="T5" fmla="*/ 2404 h 2404"/>
                  <a:gd name="T6" fmla="*/ 3906 w 12733"/>
                  <a:gd name="T7" fmla="*/ 2404 h 2404"/>
                  <a:gd name="T8" fmla="*/ 7578 w 12733"/>
                  <a:gd name="T9" fmla="*/ 1348 h 2404"/>
                  <a:gd name="T10" fmla="*/ 10920 w 12733"/>
                  <a:gd name="T11" fmla="*/ 2404 h 2404"/>
                  <a:gd name="T12" fmla="*/ 12733 w 12733"/>
                  <a:gd name="T13" fmla="*/ 2404 h 2404"/>
                  <a:gd name="T14" fmla="*/ 10753 w 12733"/>
                  <a:gd name="T15" fmla="*/ 1176 h 24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733" h="2404">
                    <a:moveTo>
                      <a:pt x="10753" y="1176"/>
                    </a:moveTo>
                    <a:cubicBezTo>
                      <a:pt x="7884" y="0"/>
                      <a:pt x="5292" y="684"/>
                      <a:pt x="5292" y="684"/>
                    </a:cubicBezTo>
                    <a:cubicBezTo>
                      <a:pt x="2328" y="1104"/>
                      <a:pt x="0" y="2404"/>
                      <a:pt x="0" y="2404"/>
                    </a:cubicBezTo>
                    <a:cubicBezTo>
                      <a:pt x="3906" y="2404"/>
                      <a:pt x="3906" y="2404"/>
                      <a:pt x="3906" y="2404"/>
                    </a:cubicBezTo>
                    <a:cubicBezTo>
                      <a:pt x="5256" y="1702"/>
                      <a:pt x="7578" y="1348"/>
                      <a:pt x="7578" y="1348"/>
                    </a:cubicBezTo>
                    <a:cubicBezTo>
                      <a:pt x="9924" y="928"/>
                      <a:pt x="10920" y="2404"/>
                      <a:pt x="10920" y="2404"/>
                    </a:cubicBezTo>
                    <a:cubicBezTo>
                      <a:pt x="12733" y="2404"/>
                      <a:pt x="12733" y="2404"/>
                      <a:pt x="12733" y="2404"/>
                    </a:cubicBezTo>
                    <a:cubicBezTo>
                      <a:pt x="12433" y="2001"/>
                      <a:pt x="10753" y="1176"/>
                      <a:pt x="10753" y="1176"/>
                    </a:cubicBezTo>
                    <a:close/>
                  </a:path>
                </a:pathLst>
              </a:custGeom>
              <a:solidFill>
                <a:srgbClr val="5EBBD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1" name="Freeform 54"/>
              <p:cNvSpPr>
                <a:spLocks/>
              </p:cNvSpPr>
              <p:nvPr/>
            </p:nvSpPr>
            <p:spPr bwMode="auto">
              <a:xfrm>
                <a:off x="6547076" y="5954889"/>
                <a:ext cx="2817210" cy="740620"/>
              </a:xfrm>
              <a:custGeom>
                <a:avLst/>
                <a:gdLst>
                  <a:gd name="T0" fmla="*/ 0 w 3996"/>
                  <a:gd name="T1" fmla="*/ 150 h 1050"/>
                  <a:gd name="T2" fmla="*/ 3996 w 3996"/>
                  <a:gd name="T3" fmla="*/ 1050 h 1050"/>
                  <a:gd name="T4" fmla="*/ 1746 w 3996"/>
                  <a:gd name="T5" fmla="*/ 666 h 1050"/>
                  <a:gd name="T6" fmla="*/ 0 w 3996"/>
                  <a:gd name="T7" fmla="*/ 150 h 1050"/>
                </a:gdLst>
                <a:ahLst/>
                <a:cxnLst>
                  <a:cxn ang="0">
                    <a:pos x="T0" y="T1"/>
                  </a:cxn>
                  <a:cxn ang="0">
                    <a:pos x="T2" y="T3"/>
                  </a:cxn>
                  <a:cxn ang="0">
                    <a:pos x="T4" y="T5"/>
                  </a:cxn>
                  <a:cxn ang="0">
                    <a:pos x="T6" y="T7"/>
                  </a:cxn>
                </a:cxnLst>
                <a:rect l="0" t="0" r="r" b="b"/>
                <a:pathLst>
                  <a:path w="3996" h="1050">
                    <a:moveTo>
                      <a:pt x="0" y="150"/>
                    </a:moveTo>
                    <a:cubicBezTo>
                      <a:pt x="0" y="150"/>
                      <a:pt x="2412" y="0"/>
                      <a:pt x="3996" y="1050"/>
                    </a:cubicBezTo>
                    <a:cubicBezTo>
                      <a:pt x="3996" y="1050"/>
                      <a:pt x="2394" y="612"/>
                      <a:pt x="1746" y="666"/>
                    </a:cubicBezTo>
                    <a:cubicBezTo>
                      <a:pt x="1746" y="666"/>
                      <a:pt x="840" y="72"/>
                      <a:pt x="0" y="150"/>
                    </a:cubicBezTo>
                    <a:close/>
                  </a:path>
                </a:pathLst>
              </a:custGeom>
              <a:solidFill>
                <a:srgbClr val="086DB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2" name="Freeform 55"/>
              <p:cNvSpPr>
                <a:spLocks/>
              </p:cNvSpPr>
              <p:nvPr/>
            </p:nvSpPr>
            <p:spPr bwMode="auto">
              <a:xfrm>
                <a:off x="7777940" y="6323135"/>
                <a:ext cx="1760522" cy="533036"/>
              </a:xfrm>
              <a:custGeom>
                <a:avLst/>
                <a:gdLst>
                  <a:gd name="T0" fmla="*/ 684 w 2497"/>
                  <a:gd name="T1" fmla="*/ 756 h 756"/>
                  <a:gd name="T2" fmla="*/ 0 w 2497"/>
                  <a:gd name="T3" fmla="*/ 144 h 756"/>
                  <a:gd name="T4" fmla="*/ 2250 w 2497"/>
                  <a:gd name="T5" fmla="*/ 528 h 756"/>
                  <a:gd name="T6" fmla="*/ 2497 w 2497"/>
                  <a:gd name="T7" fmla="*/ 756 h 756"/>
                  <a:gd name="T8" fmla="*/ 684 w 2497"/>
                  <a:gd name="T9" fmla="*/ 756 h 756"/>
                </a:gdLst>
                <a:ahLst/>
                <a:cxnLst>
                  <a:cxn ang="0">
                    <a:pos x="T0" y="T1"/>
                  </a:cxn>
                  <a:cxn ang="0">
                    <a:pos x="T2" y="T3"/>
                  </a:cxn>
                  <a:cxn ang="0">
                    <a:pos x="T4" y="T5"/>
                  </a:cxn>
                  <a:cxn ang="0">
                    <a:pos x="T6" y="T7"/>
                  </a:cxn>
                  <a:cxn ang="0">
                    <a:pos x="T8" y="T9"/>
                  </a:cxn>
                </a:cxnLst>
                <a:rect l="0" t="0" r="r" b="b"/>
                <a:pathLst>
                  <a:path w="2497" h="756">
                    <a:moveTo>
                      <a:pt x="684" y="756"/>
                    </a:moveTo>
                    <a:cubicBezTo>
                      <a:pt x="684" y="756"/>
                      <a:pt x="150" y="174"/>
                      <a:pt x="0" y="144"/>
                    </a:cubicBezTo>
                    <a:cubicBezTo>
                      <a:pt x="0" y="144"/>
                      <a:pt x="906" y="0"/>
                      <a:pt x="2250" y="528"/>
                    </a:cubicBezTo>
                    <a:cubicBezTo>
                      <a:pt x="2497" y="756"/>
                      <a:pt x="2497" y="756"/>
                      <a:pt x="2497" y="756"/>
                    </a:cubicBezTo>
                    <a:lnTo>
                      <a:pt x="684" y="756"/>
                    </a:lnTo>
                    <a:close/>
                  </a:path>
                </a:pathLst>
              </a:custGeom>
              <a:solidFill>
                <a:srgbClr val="168BC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3" name="Freeform 56"/>
              <p:cNvSpPr>
                <a:spLocks/>
              </p:cNvSpPr>
              <p:nvPr/>
            </p:nvSpPr>
            <p:spPr bwMode="auto">
              <a:xfrm>
                <a:off x="560928" y="5679738"/>
                <a:ext cx="3489887" cy="1176433"/>
              </a:xfrm>
              <a:custGeom>
                <a:avLst/>
                <a:gdLst>
                  <a:gd name="T0" fmla="*/ 4950 w 4950"/>
                  <a:gd name="T1" fmla="*/ 0 h 1668"/>
                  <a:gd name="T2" fmla="*/ 1974 w 4950"/>
                  <a:gd name="T3" fmla="*/ 1668 h 1668"/>
                  <a:gd name="T4" fmla="*/ 0 w 4950"/>
                  <a:gd name="T5" fmla="*/ 1668 h 1668"/>
                  <a:gd name="T6" fmla="*/ 4950 w 4950"/>
                  <a:gd name="T7" fmla="*/ 0 h 1668"/>
                </a:gdLst>
                <a:ahLst/>
                <a:cxnLst>
                  <a:cxn ang="0">
                    <a:pos x="T0" y="T1"/>
                  </a:cxn>
                  <a:cxn ang="0">
                    <a:pos x="T2" y="T3"/>
                  </a:cxn>
                  <a:cxn ang="0">
                    <a:pos x="T4" y="T5"/>
                  </a:cxn>
                  <a:cxn ang="0">
                    <a:pos x="T6" y="T7"/>
                  </a:cxn>
                </a:cxnLst>
                <a:rect l="0" t="0" r="r" b="b"/>
                <a:pathLst>
                  <a:path w="4950" h="1668">
                    <a:moveTo>
                      <a:pt x="4950" y="0"/>
                    </a:moveTo>
                    <a:cubicBezTo>
                      <a:pt x="4950" y="0"/>
                      <a:pt x="2796" y="756"/>
                      <a:pt x="1974" y="1668"/>
                    </a:cubicBezTo>
                    <a:cubicBezTo>
                      <a:pt x="0" y="1668"/>
                      <a:pt x="0" y="1668"/>
                      <a:pt x="0" y="1668"/>
                    </a:cubicBezTo>
                    <a:cubicBezTo>
                      <a:pt x="0" y="1668"/>
                      <a:pt x="2196" y="462"/>
                      <a:pt x="4950" y="0"/>
                    </a:cubicBezTo>
                    <a:close/>
                  </a:path>
                </a:pathLst>
              </a:custGeom>
              <a:solidFill>
                <a:srgbClr val="84C5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4" name="Freeform 58"/>
              <p:cNvSpPr>
                <a:spLocks/>
              </p:cNvSpPr>
              <p:nvPr/>
            </p:nvSpPr>
            <p:spPr bwMode="auto">
              <a:xfrm>
                <a:off x="4486628" y="6155341"/>
                <a:ext cx="2902796" cy="700830"/>
              </a:xfrm>
              <a:custGeom>
                <a:avLst/>
                <a:gdLst>
                  <a:gd name="T0" fmla="*/ 0 w 4117"/>
                  <a:gd name="T1" fmla="*/ 994 h 994"/>
                  <a:gd name="T2" fmla="*/ 4117 w 4117"/>
                  <a:gd name="T3" fmla="*/ 98 h 994"/>
                  <a:gd name="T4" fmla="*/ 1572 w 4117"/>
                  <a:gd name="T5" fmla="*/ 994 h 994"/>
                  <a:gd name="T6" fmla="*/ 0 w 4117"/>
                  <a:gd name="T7" fmla="*/ 994 h 994"/>
                </a:gdLst>
                <a:ahLst/>
                <a:cxnLst>
                  <a:cxn ang="0">
                    <a:pos x="T0" y="T1"/>
                  </a:cxn>
                  <a:cxn ang="0">
                    <a:pos x="T2" y="T3"/>
                  </a:cxn>
                  <a:cxn ang="0">
                    <a:pos x="T4" y="T5"/>
                  </a:cxn>
                  <a:cxn ang="0">
                    <a:pos x="T6" y="T7"/>
                  </a:cxn>
                </a:cxnLst>
                <a:rect l="0" t="0" r="r" b="b"/>
                <a:pathLst>
                  <a:path w="4117" h="994">
                    <a:moveTo>
                      <a:pt x="0" y="994"/>
                    </a:moveTo>
                    <a:cubicBezTo>
                      <a:pt x="0" y="994"/>
                      <a:pt x="1760" y="0"/>
                      <a:pt x="4117" y="98"/>
                    </a:cubicBezTo>
                    <a:cubicBezTo>
                      <a:pt x="4117" y="98"/>
                      <a:pt x="2748" y="166"/>
                      <a:pt x="1572" y="994"/>
                    </a:cubicBezTo>
                    <a:lnTo>
                      <a:pt x="0" y="994"/>
                    </a:lnTo>
                    <a:close/>
                  </a:path>
                </a:pathLst>
              </a:custGeom>
              <a:solidFill>
                <a:srgbClr val="559A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5" name="Freeform 59"/>
              <p:cNvSpPr>
                <a:spLocks/>
              </p:cNvSpPr>
              <p:nvPr/>
            </p:nvSpPr>
            <p:spPr bwMode="auto">
              <a:xfrm>
                <a:off x="8900320" y="5909844"/>
                <a:ext cx="3322468" cy="946327"/>
              </a:xfrm>
              <a:custGeom>
                <a:avLst/>
                <a:gdLst>
                  <a:gd name="T0" fmla="*/ 0 w 4712"/>
                  <a:gd name="T1" fmla="*/ 612 h 1342"/>
                  <a:gd name="T2" fmla="*/ 2648 w 4712"/>
                  <a:gd name="T3" fmla="*/ 241 h 1342"/>
                  <a:gd name="T4" fmla="*/ 4712 w 4712"/>
                  <a:gd name="T5" fmla="*/ 1027 h 1342"/>
                  <a:gd name="T6" fmla="*/ 4712 w 4712"/>
                  <a:gd name="T7" fmla="*/ 1342 h 1342"/>
                  <a:gd name="T8" fmla="*/ 4588 w 4712"/>
                  <a:gd name="T9" fmla="*/ 1342 h 1342"/>
                  <a:gd name="T10" fmla="*/ 2728 w 4712"/>
                  <a:gd name="T11" fmla="*/ 273 h 1342"/>
                  <a:gd name="T12" fmla="*/ 785 w 4712"/>
                  <a:gd name="T13" fmla="*/ 770 h 1342"/>
                  <a:gd name="T14" fmla="*/ 0 w 4712"/>
                  <a:gd name="T15" fmla="*/ 612 h 134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712" h="1342">
                    <a:moveTo>
                      <a:pt x="0" y="612"/>
                    </a:moveTo>
                    <a:cubicBezTo>
                      <a:pt x="0" y="612"/>
                      <a:pt x="812" y="0"/>
                      <a:pt x="2648" y="241"/>
                    </a:cubicBezTo>
                    <a:cubicBezTo>
                      <a:pt x="2648" y="241"/>
                      <a:pt x="3916" y="394"/>
                      <a:pt x="4712" y="1027"/>
                    </a:cubicBezTo>
                    <a:cubicBezTo>
                      <a:pt x="4712" y="1342"/>
                      <a:pt x="4712" y="1342"/>
                      <a:pt x="4712" y="1342"/>
                    </a:cubicBezTo>
                    <a:cubicBezTo>
                      <a:pt x="4588" y="1342"/>
                      <a:pt x="4588" y="1342"/>
                      <a:pt x="4588" y="1342"/>
                    </a:cubicBezTo>
                    <a:cubicBezTo>
                      <a:pt x="4588" y="1342"/>
                      <a:pt x="4416" y="513"/>
                      <a:pt x="2728" y="273"/>
                    </a:cubicBezTo>
                    <a:cubicBezTo>
                      <a:pt x="2728" y="273"/>
                      <a:pt x="1687" y="104"/>
                      <a:pt x="785" y="770"/>
                    </a:cubicBezTo>
                    <a:lnTo>
                      <a:pt x="0" y="612"/>
                    </a:lnTo>
                    <a:close/>
                  </a:path>
                </a:pathLst>
              </a:custGeom>
              <a:solidFill>
                <a:srgbClr val="E26B1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sp>
        <p:nvSpPr>
          <p:cNvPr id="86" name="Text Placeholder 11" descr="e7d195523061f1c0dc554706afe4c72a60a25314cbaece805811E654B44695D34D35691164BB3D154CCFD5D798F6FEAD99EAA8F1ADC3D4AFA5BC9ED0BB3A4B45073A038AC38E89AB54D31AA59602B9F1AF515D2DA0EBB7AB45FA3A5B4B65729FCD61772C0E8112D71FCFA6F69E6E615643061221A7D4C3A336328987F7DF8577A0567C5A47397019"/>
          <p:cNvSpPr txBox="1">
            <a:spLocks/>
          </p:cNvSpPr>
          <p:nvPr/>
        </p:nvSpPr>
        <p:spPr>
          <a:xfrm>
            <a:off x="2968979" y="169683"/>
            <a:ext cx="6254042" cy="654406"/>
          </a:xfrm>
          <a:prstGeom prst="rect">
            <a:avLst/>
          </a:prstGeom>
        </p:spPr>
        <p:txBody>
          <a:bodyPr anchor="ct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buNone/>
            </a:pPr>
            <a:r>
              <a:rPr lang="en-US" altLang="zh-CN" dirty="0">
                <a:solidFill>
                  <a:schemeClr val="tx1">
                    <a:lumMod val="65000"/>
                    <a:lumOff val="35000"/>
                  </a:schemeClr>
                </a:solidFill>
                <a:latin typeface="微软雅黑" panose="020B0503020204020204" pitchFamily="34" charset="-122"/>
                <a:ea typeface="微软雅黑" panose="020B0503020204020204" pitchFamily="34" charset="-122"/>
              </a:rPr>
              <a:t>MORE THAN </a:t>
            </a:r>
            <a:r>
              <a:rPr lang="en-US" altLang="zh-CN" dirty="0">
                <a:solidFill>
                  <a:srgbClr val="F56A47"/>
                </a:solidFill>
                <a:latin typeface="微软雅黑" panose="020B0503020204020204" pitchFamily="34" charset="-122"/>
                <a:ea typeface="微软雅黑" panose="020B0503020204020204" pitchFamily="34" charset="-122"/>
              </a:rPr>
              <a:t>POWERPOINT</a:t>
            </a:r>
            <a:endParaRPr lang="zh-CN" altLang="en-US" dirty="0">
              <a:solidFill>
                <a:srgbClr val="F56A47"/>
              </a:solidFill>
              <a:latin typeface="微软雅黑" panose="020B0503020204020204" pitchFamily="34" charset="-122"/>
              <a:ea typeface="微软雅黑" panose="020B0503020204020204" pitchFamily="34" charset="-122"/>
            </a:endParaRPr>
          </a:p>
        </p:txBody>
      </p:sp>
      <p:pic>
        <p:nvPicPr>
          <p:cNvPr id="90" name="图片 89" descr="e7d195523061f1c0dc554706afe4c72a60a25314cbaece805811E654B44695D34D35691164BB3D154CCFD5D798F6FEAD99EAA8F1ADC3D4AFA5BC9ED0BB3A4B45073A038AC38E89AB54D31AA59602B9F1AF515D2DA0EBB7AB45FA3A5B4B65729FCD61772C0E8112D71FCFA6F69E6E615643061221A7D4C3A336328987F7DF8577A0567C5A47397019"/>
          <p:cNvPicPr>
            <a:picLocks noChangeAspect="1"/>
          </p:cNvPicPr>
          <p:nvPr/>
        </p:nvPicPr>
        <p:blipFill rotWithShape="1">
          <a:blip r:embed="rId4">
            <a:biLevel thresh="75000"/>
            <a:extLst>
              <a:ext uri="{BEBA8EAE-BF5A-486C-A8C5-ECC9F3942E4B}">
                <a14:imgProps xmlns:a14="http://schemas.microsoft.com/office/drawing/2010/main">
                  <a14:imgLayer r:embed="rId5">
                    <a14:imgEffect>
                      <a14:saturation sat="66000"/>
                    </a14:imgEffect>
                  </a14:imgLayer>
                </a14:imgProps>
              </a:ext>
            </a:extLst>
          </a:blip>
          <a:srcRect t="76775"/>
          <a:stretch/>
        </p:blipFill>
        <p:spPr>
          <a:xfrm rot="10800000" flipV="1">
            <a:off x="762454" y="799094"/>
            <a:ext cx="10776402" cy="45719"/>
          </a:xfrm>
          <a:prstGeom prst="rect">
            <a:avLst/>
          </a:prstGeom>
        </p:spPr>
      </p:pic>
      <p:grpSp>
        <p:nvGrpSpPr>
          <p:cNvPr id="2" name="组合 1" descr="e7d195523061f1c0dc554706afe4c72a60a25314cbaece805811E654B44695D34D35691164BB3D154CCFD5D798F6FEAD99EAA8F1ADC3D4AFA5BC9ED0BB3A4B45073A038AC38E89AB54D31AA59602B9F1AF515D2DA0EBB7AB45FA3A5B4B65729FCD61772C0E8112D71FCFA6F69E6E615643061221A7D4C3A336328987F7DF8577A0567C5A47397019"/>
          <p:cNvGrpSpPr/>
          <p:nvPr/>
        </p:nvGrpSpPr>
        <p:grpSpPr>
          <a:xfrm>
            <a:off x="926505" y="1582918"/>
            <a:ext cx="2947494" cy="2922211"/>
            <a:chOff x="926505" y="1582918"/>
            <a:chExt cx="2947494" cy="2922211"/>
          </a:xfrm>
        </p:grpSpPr>
        <p:sp>
          <p:nvSpPr>
            <p:cNvPr id="23" name="Freeform 5"/>
            <p:cNvSpPr>
              <a:spLocks/>
            </p:cNvSpPr>
            <p:nvPr/>
          </p:nvSpPr>
          <p:spPr bwMode="auto">
            <a:xfrm>
              <a:off x="926505" y="1582918"/>
              <a:ext cx="2947494" cy="2922211"/>
            </a:xfrm>
            <a:custGeom>
              <a:avLst/>
              <a:gdLst>
                <a:gd name="T0" fmla="*/ 190 w 197"/>
                <a:gd name="T1" fmla="*/ 97 h 195"/>
                <a:gd name="T2" fmla="*/ 197 w 197"/>
                <a:gd name="T3" fmla="*/ 86 h 195"/>
                <a:gd name="T4" fmla="*/ 193 w 197"/>
                <a:gd name="T5" fmla="*/ 76 h 195"/>
                <a:gd name="T6" fmla="*/ 188 w 197"/>
                <a:gd name="T7" fmla="*/ 59 h 195"/>
                <a:gd name="T8" fmla="*/ 183 w 197"/>
                <a:gd name="T9" fmla="*/ 48 h 195"/>
                <a:gd name="T10" fmla="*/ 167 w 197"/>
                <a:gd name="T11" fmla="*/ 38 h 195"/>
                <a:gd name="T12" fmla="*/ 166 w 197"/>
                <a:gd name="T13" fmla="*/ 25 h 195"/>
                <a:gd name="T14" fmla="*/ 158 w 197"/>
                <a:gd name="T15" fmla="*/ 29 h 195"/>
                <a:gd name="T16" fmla="*/ 147 w 197"/>
                <a:gd name="T17" fmla="*/ 12 h 195"/>
                <a:gd name="T18" fmla="*/ 137 w 197"/>
                <a:gd name="T19" fmla="*/ 9 h 195"/>
                <a:gd name="T20" fmla="*/ 120 w 197"/>
                <a:gd name="T21" fmla="*/ 3 h 195"/>
                <a:gd name="T22" fmla="*/ 110 w 197"/>
                <a:gd name="T23" fmla="*/ 0 h 195"/>
                <a:gd name="T24" fmla="*/ 99 w 197"/>
                <a:gd name="T25" fmla="*/ 7 h 195"/>
                <a:gd name="T26" fmla="*/ 88 w 197"/>
                <a:gd name="T27" fmla="*/ 0 h 195"/>
                <a:gd name="T28" fmla="*/ 77 w 197"/>
                <a:gd name="T29" fmla="*/ 3 h 195"/>
                <a:gd name="T30" fmla="*/ 61 w 197"/>
                <a:gd name="T31" fmla="*/ 9 h 195"/>
                <a:gd name="T32" fmla="*/ 50 w 197"/>
                <a:gd name="T33" fmla="*/ 12 h 195"/>
                <a:gd name="T34" fmla="*/ 40 w 197"/>
                <a:gd name="T35" fmla="*/ 29 h 195"/>
                <a:gd name="T36" fmla="*/ 32 w 197"/>
                <a:gd name="T37" fmla="*/ 25 h 195"/>
                <a:gd name="T38" fmla="*/ 30 w 197"/>
                <a:gd name="T39" fmla="*/ 38 h 195"/>
                <a:gd name="T40" fmla="*/ 15 w 197"/>
                <a:gd name="T41" fmla="*/ 48 h 195"/>
                <a:gd name="T42" fmla="*/ 10 w 197"/>
                <a:gd name="T43" fmla="*/ 59 h 195"/>
                <a:gd name="T44" fmla="*/ 4 w 197"/>
                <a:gd name="T45" fmla="*/ 76 h 195"/>
                <a:gd name="T46" fmla="*/ 0 w 197"/>
                <a:gd name="T47" fmla="*/ 86 h 195"/>
                <a:gd name="T48" fmla="*/ 8 w 197"/>
                <a:gd name="T49" fmla="*/ 97 h 195"/>
                <a:gd name="T50" fmla="*/ 0 w 197"/>
                <a:gd name="T51" fmla="*/ 109 h 195"/>
                <a:gd name="T52" fmla="*/ 4 w 197"/>
                <a:gd name="T53" fmla="*/ 119 h 195"/>
                <a:gd name="T54" fmla="*/ 10 w 197"/>
                <a:gd name="T55" fmla="*/ 136 h 195"/>
                <a:gd name="T56" fmla="*/ 15 w 197"/>
                <a:gd name="T57" fmla="*/ 147 h 195"/>
                <a:gd name="T58" fmla="*/ 30 w 197"/>
                <a:gd name="T59" fmla="*/ 157 h 195"/>
                <a:gd name="T60" fmla="*/ 32 w 197"/>
                <a:gd name="T61" fmla="*/ 170 h 195"/>
                <a:gd name="T62" fmla="*/ 40 w 197"/>
                <a:gd name="T63" fmla="*/ 166 h 195"/>
                <a:gd name="T64" fmla="*/ 50 w 197"/>
                <a:gd name="T65" fmla="*/ 183 h 195"/>
                <a:gd name="T66" fmla="*/ 61 w 197"/>
                <a:gd name="T67" fmla="*/ 186 h 195"/>
                <a:gd name="T68" fmla="*/ 77 w 197"/>
                <a:gd name="T69" fmla="*/ 191 h 195"/>
                <a:gd name="T70" fmla="*/ 88 w 197"/>
                <a:gd name="T71" fmla="*/ 195 h 195"/>
                <a:gd name="T72" fmla="*/ 99 w 197"/>
                <a:gd name="T73" fmla="*/ 188 h 195"/>
                <a:gd name="T74" fmla="*/ 110 w 197"/>
                <a:gd name="T75" fmla="*/ 195 h 195"/>
                <a:gd name="T76" fmla="*/ 120 w 197"/>
                <a:gd name="T77" fmla="*/ 191 h 195"/>
                <a:gd name="T78" fmla="*/ 137 w 197"/>
                <a:gd name="T79" fmla="*/ 186 h 195"/>
                <a:gd name="T80" fmla="*/ 147 w 197"/>
                <a:gd name="T81" fmla="*/ 183 h 195"/>
                <a:gd name="T82" fmla="*/ 158 w 197"/>
                <a:gd name="T83" fmla="*/ 166 h 195"/>
                <a:gd name="T84" fmla="*/ 166 w 197"/>
                <a:gd name="T85" fmla="*/ 170 h 195"/>
                <a:gd name="T86" fmla="*/ 167 w 197"/>
                <a:gd name="T87" fmla="*/ 157 h 195"/>
                <a:gd name="T88" fmla="*/ 183 w 197"/>
                <a:gd name="T89" fmla="*/ 147 h 195"/>
                <a:gd name="T90" fmla="*/ 188 w 197"/>
                <a:gd name="T91" fmla="*/ 136 h 195"/>
                <a:gd name="T92" fmla="*/ 193 w 197"/>
                <a:gd name="T93" fmla="*/ 119 h 195"/>
                <a:gd name="T94" fmla="*/ 197 w 197"/>
                <a:gd name="T95" fmla="*/ 109 h 1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97" h="195">
                  <a:moveTo>
                    <a:pt x="195" y="106"/>
                  </a:moveTo>
                  <a:cubicBezTo>
                    <a:pt x="189" y="105"/>
                    <a:pt x="189" y="105"/>
                    <a:pt x="189" y="105"/>
                  </a:cubicBezTo>
                  <a:cubicBezTo>
                    <a:pt x="189" y="103"/>
                    <a:pt x="190" y="100"/>
                    <a:pt x="190" y="97"/>
                  </a:cubicBezTo>
                  <a:cubicBezTo>
                    <a:pt x="190" y="95"/>
                    <a:pt x="189" y="92"/>
                    <a:pt x="189" y="90"/>
                  </a:cubicBezTo>
                  <a:cubicBezTo>
                    <a:pt x="195" y="89"/>
                    <a:pt x="195" y="89"/>
                    <a:pt x="195" y="89"/>
                  </a:cubicBezTo>
                  <a:cubicBezTo>
                    <a:pt x="197" y="88"/>
                    <a:pt x="197" y="87"/>
                    <a:pt x="197" y="86"/>
                  </a:cubicBezTo>
                  <a:cubicBezTo>
                    <a:pt x="197" y="83"/>
                    <a:pt x="196" y="80"/>
                    <a:pt x="196" y="78"/>
                  </a:cubicBezTo>
                  <a:cubicBezTo>
                    <a:pt x="196" y="77"/>
                    <a:pt x="195" y="76"/>
                    <a:pt x="194" y="76"/>
                  </a:cubicBezTo>
                  <a:cubicBezTo>
                    <a:pt x="194" y="76"/>
                    <a:pt x="194" y="76"/>
                    <a:pt x="193" y="76"/>
                  </a:cubicBezTo>
                  <a:cubicBezTo>
                    <a:pt x="187" y="77"/>
                    <a:pt x="187" y="77"/>
                    <a:pt x="187" y="77"/>
                  </a:cubicBezTo>
                  <a:cubicBezTo>
                    <a:pt x="186" y="72"/>
                    <a:pt x="184" y="67"/>
                    <a:pt x="182" y="62"/>
                  </a:cubicBezTo>
                  <a:cubicBezTo>
                    <a:pt x="188" y="59"/>
                    <a:pt x="188" y="59"/>
                    <a:pt x="188" y="59"/>
                  </a:cubicBezTo>
                  <a:cubicBezTo>
                    <a:pt x="189" y="59"/>
                    <a:pt x="189" y="57"/>
                    <a:pt x="189" y="56"/>
                  </a:cubicBezTo>
                  <a:cubicBezTo>
                    <a:pt x="188" y="54"/>
                    <a:pt x="186" y="51"/>
                    <a:pt x="185" y="49"/>
                  </a:cubicBezTo>
                  <a:cubicBezTo>
                    <a:pt x="185" y="48"/>
                    <a:pt x="184" y="48"/>
                    <a:pt x="183" y="48"/>
                  </a:cubicBezTo>
                  <a:cubicBezTo>
                    <a:pt x="183" y="48"/>
                    <a:pt x="182" y="48"/>
                    <a:pt x="182" y="48"/>
                  </a:cubicBezTo>
                  <a:cubicBezTo>
                    <a:pt x="176" y="50"/>
                    <a:pt x="176" y="50"/>
                    <a:pt x="176" y="50"/>
                  </a:cubicBezTo>
                  <a:cubicBezTo>
                    <a:pt x="174" y="46"/>
                    <a:pt x="171" y="42"/>
                    <a:pt x="167" y="38"/>
                  </a:cubicBezTo>
                  <a:cubicBezTo>
                    <a:pt x="172" y="34"/>
                    <a:pt x="172" y="34"/>
                    <a:pt x="172" y="34"/>
                  </a:cubicBezTo>
                  <a:cubicBezTo>
                    <a:pt x="172" y="33"/>
                    <a:pt x="172" y="31"/>
                    <a:pt x="172" y="31"/>
                  </a:cubicBezTo>
                  <a:cubicBezTo>
                    <a:pt x="170" y="28"/>
                    <a:pt x="168" y="26"/>
                    <a:pt x="166" y="25"/>
                  </a:cubicBezTo>
                  <a:cubicBezTo>
                    <a:pt x="165" y="24"/>
                    <a:pt x="165" y="24"/>
                    <a:pt x="164" y="24"/>
                  </a:cubicBezTo>
                  <a:cubicBezTo>
                    <a:pt x="163" y="24"/>
                    <a:pt x="163" y="24"/>
                    <a:pt x="162" y="25"/>
                  </a:cubicBezTo>
                  <a:cubicBezTo>
                    <a:pt x="158" y="29"/>
                    <a:pt x="158" y="29"/>
                    <a:pt x="158" y="29"/>
                  </a:cubicBezTo>
                  <a:cubicBezTo>
                    <a:pt x="154" y="26"/>
                    <a:pt x="150" y="23"/>
                    <a:pt x="146" y="20"/>
                  </a:cubicBezTo>
                  <a:cubicBezTo>
                    <a:pt x="148" y="14"/>
                    <a:pt x="148" y="14"/>
                    <a:pt x="148" y="14"/>
                  </a:cubicBezTo>
                  <a:cubicBezTo>
                    <a:pt x="149" y="13"/>
                    <a:pt x="148" y="12"/>
                    <a:pt x="147" y="12"/>
                  </a:cubicBezTo>
                  <a:cubicBezTo>
                    <a:pt x="145" y="10"/>
                    <a:pt x="142" y="9"/>
                    <a:pt x="140" y="8"/>
                  </a:cubicBezTo>
                  <a:cubicBezTo>
                    <a:pt x="139" y="8"/>
                    <a:pt x="139" y="7"/>
                    <a:pt x="139" y="7"/>
                  </a:cubicBezTo>
                  <a:cubicBezTo>
                    <a:pt x="138" y="7"/>
                    <a:pt x="137" y="8"/>
                    <a:pt x="137" y="9"/>
                  </a:cubicBezTo>
                  <a:cubicBezTo>
                    <a:pt x="134" y="14"/>
                    <a:pt x="134" y="14"/>
                    <a:pt x="134" y="14"/>
                  </a:cubicBezTo>
                  <a:cubicBezTo>
                    <a:pt x="129" y="12"/>
                    <a:pt x="124" y="11"/>
                    <a:pt x="119" y="10"/>
                  </a:cubicBezTo>
                  <a:cubicBezTo>
                    <a:pt x="120" y="3"/>
                    <a:pt x="120" y="3"/>
                    <a:pt x="120" y="3"/>
                  </a:cubicBezTo>
                  <a:cubicBezTo>
                    <a:pt x="120" y="2"/>
                    <a:pt x="120" y="1"/>
                    <a:pt x="118" y="1"/>
                  </a:cubicBezTo>
                  <a:cubicBezTo>
                    <a:pt x="116" y="0"/>
                    <a:pt x="113" y="0"/>
                    <a:pt x="110" y="0"/>
                  </a:cubicBezTo>
                  <a:cubicBezTo>
                    <a:pt x="110" y="0"/>
                    <a:pt x="110" y="0"/>
                    <a:pt x="110" y="0"/>
                  </a:cubicBezTo>
                  <a:cubicBezTo>
                    <a:pt x="109" y="0"/>
                    <a:pt x="108" y="0"/>
                    <a:pt x="107" y="1"/>
                  </a:cubicBezTo>
                  <a:cubicBezTo>
                    <a:pt x="106" y="7"/>
                    <a:pt x="106" y="7"/>
                    <a:pt x="106" y="7"/>
                  </a:cubicBezTo>
                  <a:cubicBezTo>
                    <a:pt x="104" y="7"/>
                    <a:pt x="101" y="7"/>
                    <a:pt x="99" y="7"/>
                  </a:cubicBezTo>
                  <a:cubicBezTo>
                    <a:pt x="96" y="7"/>
                    <a:pt x="94" y="7"/>
                    <a:pt x="91" y="7"/>
                  </a:cubicBezTo>
                  <a:cubicBezTo>
                    <a:pt x="90" y="1"/>
                    <a:pt x="90" y="1"/>
                    <a:pt x="90" y="1"/>
                  </a:cubicBezTo>
                  <a:cubicBezTo>
                    <a:pt x="90" y="0"/>
                    <a:pt x="89" y="0"/>
                    <a:pt x="88" y="0"/>
                  </a:cubicBezTo>
                  <a:cubicBezTo>
                    <a:pt x="88" y="0"/>
                    <a:pt x="88" y="0"/>
                    <a:pt x="88" y="0"/>
                  </a:cubicBezTo>
                  <a:cubicBezTo>
                    <a:pt x="85" y="0"/>
                    <a:pt x="82" y="0"/>
                    <a:pt x="79" y="1"/>
                  </a:cubicBezTo>
                  <a:cubicBezTo>
                    <a:pt x="78" y="1"/>
                    <a:pt x="77" y="2"/>
                    <a:pt x="77" y="3"/>
                  </a:cubicBezTo>
                  <a:cubicBezTo>
                    <a:pt x="78" y="10"/>
                    <a:pt x="78" y="10"/>
                    <a:pt x="78" y="10"/>
                  </a:cubicBezTo>
                  <a:cubicBezTo>
                    <a:pt x="73" y="11"/>
                    <a:pt x="68" y="12"/>
                    <a:pt x="64" y="14"/>
                  </a:cubicBezTo>
                  <a:cubicBezTo>
                    <a:pt x="61" y="9"/>
                    <a:pt x="61" y="9"/>
                    <a:pt x="61" y="9"/>
                  </a:cubicBezTo>
                  <a:cubicBezTo>
                    <a:pt x="60" y="8"/>
                    <a:pt x="60" y="7"/>
                    <a:pt x="59" y="7"/>
                  </a:cubicBezTo>
                  <a:cubicBezTo>
                    <a:pt x="58" y="7"/>
                    <a:pt x="58" y="8"/>
                    <a:pt x="58" y="8"/>
                  </a:cubicBezTo>
                  <a:cubicBezTo>
                    <a:pt x="55" y="9"/>
                    <a:pt x="53" y="10"/>
                    <a:pt x="50" y="12"/>
                  </a:cubicBezTo>
                  <a:cubicBezTo>
                    <a:pt x="49" y="12"/>
                    <a:pt x="49" y="13"/>
                    <a:pt x="49" y="14"/>
                  </a:cubicBezTo>
                  <a:cubicBezTo>
                    <a:pt x="52" y="20"/>
                    <a:pt x="52" y="20"/>
                    <a:pt x="52" y="20"/>
                  </a:cubicBezTo>
                  <a:cubicBezTo>
                    <a:pt x="48" y="23"/>
                    <a:pt x="44" y="26"/>
                    <a:pt x="40" y="29"/>
                  </a:cubicBezTo>
                  <a:cubicBezTo>
                    <a:pt x="35" y="25"/>
                    <a:pt x="35" y="25"/>
                    <a:pt x="35" y="25"/>
                  </a:cubicBezTo>
                  <a:cubicBezTo>
                    <a:pt x="35" y="24"/>
                    <a:pt x="34" y="24"/>
                    <a:pt x="34" y="24"/>
                  </a:cubicBezTo>
                  <a:cubicBezTo>
                    <a:pt x="33" y="24"/>
                    <a:pt x="32" y="24"/>
                    <a:pt x="32" y="25"/>
                  </a:cubicBezTo>
                  <a:cubicBezTo>
                    <a:pt x="30" y="26"/>
                    <a:pt x="28" y="28"/>
                    <a:pt x="26" y="31"/>
                  </a:cubicBezTo>
                  <a:cubicBezTo>
                    <a:pt x="25" y="31"/>
                    <a:pt x="25" y="33"/>
                    <a:pt x="26" y="34"/>
                  </a:cubicBezTo>
                  <a:cubicBezTo>
                    <a:pt x="30" y="38"/>
                    <a:pt x="30" y="38"/>
                    <a:pt x="30" y="38"/>
                  </a:cubicBezTo>
                  <a:cubicBezTo>
                    <a:pt x="27" y="42"/>
                    <a:pt x="24" y="46"/>
                    <a:pt x="21" y="50"/>
                  </a:cubicBezTo>
                  <a:cubicBezTo>
                    <a:pt x="16" y="48"/>
                    <a:pt x="16" y="48"/>
                    <a:pt x="16" y="48"/>
                  </a:cubicBezTo>
                  <a:cubicBezTo>
                    <a:pt x="15" y="48"/>
                    <a:pt x="15" y="48"/>
                    <a:pt x="15" y="48"/>
                  </a:cubicBezTo>
                  <a:cubicBezTo>
                    <a:pt x="14" y="48"/>
                    <a:pt x="13" y="48"/>
                    <a:pt x="13" y="49"/>
                  </a:cubicBezTo>
                  <a:cubicBezTo>
                    <a:pt x="11" y="51"/>
                    <a:pt x="10" y="54"/>
                    <a:pt x="9" y="56"/>
                  </a:cubicBezTo>
                  <a:cubicBezTo>
                    <a:pt x="8" y="57"/>
                    <a:pt x="9" y="59"/>
                    <a:pt x="10" y="59"/>
                  </a:cubicBezTo>
                  <a:cubicBezTo>
                    <a:pt x="15" y="62"/>
                    <a:pt x="15" y="62"/>
                    <a:pt x="15" y="62"/>
                  </a:cubicBezTo>
                  <a:cubicBezTo>
                    <a:pt x="13" y="67"/>
                    <a:pt x="12" y="72"/>
                    <a:pt x="10" y="77"/>
                  </a:cubicBezTo>
                  <a:cubicBezTo>
                    <a:pt x="4" y="76"/>
                    <a:pt x="4" y="76"/>
                    <a:pt x="4" y="76"/>
                  </a:cubicBezTo>
                  <a:cubicBezTo>
                    <a:pt x="4" y="76"/>
                    <a:pt x="4" y="76"/>
                    <a:pt x="4" y="76"/>
                  </a:cubicBezTo>
                  <a:cubicBezTo>
                    <a:pt x="3" y="76"/>
                    <a:pt x="2" y="77"/>
                    <a:pt x="2" y="78"/>
                  </a:cubicBezTo>
                  <a:cubicBezTo>
                    <a:pt x="1" y="80"/>
                    <a:pt x="1" y="83"/>
                    <a:pt x="0" y="86"/>
                  </a:cubicBezTo>
                  <a:cubicBezTo>
                    <a:pt x="0" y="87"/>
                    <a:pt x="1" y="88"/>
                    <a:pt x="2" y="89"/>
                  </a:cubicBezTo>
                  <a:cubicBezTo>
                    <a:pt x="8" y="90"/>
                    <a:pt x="8" y="90"/>
                    <a:pt x="8" y="90"/>
                  </a:cubicBezTo>
                  <a:cubicBezTo>
                    <a:pt x="8" y="92"/>
                    <a:pt x="8" y="95"/>
                    <a:pt x="8" y="97"/>
                  </a:cubicBezTo>
                  <a:cubicBezTo>
                    <a:pt x="8" y="100"/>
                    <a:pt x="8" y="103"/>
                    <a:pt x="8" y="105"/>
                  </a:cubicBezTo>
                  <a:cubicBezTo>
                    <a:pt x="2" y="106"/>
                    <a:pt x="2" y="106"/>
                    <a:pt x="2" y="106"/>
                  </a:cubicBezTo>
                  <a:cubicBezTo>
                    <a:pt x="1" y="106"/>
                    <a:pt x="0" y="107"/>
                    <a:pt x="0" y="109"/>
                  </a:cubicBezTo>
                  <a:cubicBezTo>
                    <a:pt x="1" y="112"/>
                    <a:pt x="1" y="114"/>
                    <a:pt x="2" y="117"/>
                  </a:cubicBezTo>
                  <a:cubicBezTo>
                    <a:pt x="2" y="118"/>
                    <a:pt x="3" y="119"/>
                    <a:pt x="4" y="119"/>
                  </a:cubicBezTo>
                  <a:cubicBezTo>
                    <a:pt x="4" y="119"/>
                    <a:pt x="4" y="119"/>
                    <a:pt x="4" y="119"/>
                  </a:cubicBezTo>
                  <a:cubicBezTo>
                    <a:pt x="10" y="118"/>
                    <a:pt x="10" y="118"/>
                    <a:pt x="10" y="118"/>
                  </a:cubicBezTo>
                  <a:cubicBezTo>
                    <a:pt x="12" y="123"/>
                    <a:pt x="13" y="128"/>
                    <a:pt x="15" y="133"/>
                  </a:cubicBezTo>
                  <a:cubicBezTo>
                    <a:pt x="10" y="136"/>
                    <a:pt x="10" y="136"/>
                    <a:pt x="10" y="136"/>
                  </a:cubicBezTo>
                  <a:cubicBezTo>
                    <a:pt x="9" y="136"/>
                    <a:pt x="8" y="137"/>
                    <a:pt x="9" y="139"/>
                  </a:cubicBezTo>
                  <a:cubicBezTo>
                    <a:pt x="10" y="141"/>
                    <a:pt x="11" y="144"/>
                    <a:pt x="13" y="146"/>
                  </a:cubicBezTo>
                  <a:cubicBezTo>
                    <a:pt x="13" y="147"/>
                    <a:pt x="14" y="147"/>
                    <a:pt x="15" y="147"/>
                  </a:cubicBezTo>
                  <a:cubicBezTo>
                    <a:pt x="15" y="147"/>
                    <a:pt x="15" y="147"/>
                    <a:pt x="16" y="147"/>
                  </a:cubicBezTo>
                  <a:cubicBezTo>
                    <a:pt x="21" y="144"/>
                    <a:pt x="21" y="144"/>
                    <a:pt x="21" y="144"/>
                  </a:cubicBezTo>
                  <a:cubicBezTo>
                    <a:pt x="24" y="149"/>
                    <a:pt x="27" y="153"/>
                    <a:pt x="30" y="157"/>
                  </a:cubicBezTo>
                  <a:cubicBezTo>
                    <a:pt x="26" y="161"/>
                    <a:pt x="26" y="161"/>
                    <a:pt x="26" y="161"/>
                  </a:cubicBezTo>
                  <a:cubicBezTo>
                    <a:pt x="25" y="162"/>
                    <a:pt x="25" y="163"/>
                    <a:pt x="26" y="164"/>
                  </a:cubicBezTo>
                  <a:cubicBezTo>
                    <a:pt x="28" y="166"/>
                    <a:pt x="30" y="168"/>
                    <a:pt x="32" y="170"/>
                  </a:cubicBezTo>
                  <a:cubicBezTo>
                    <a:pt x="32" y="171"/>
                    <a:pt x="33" y="171"/>
                    <a:pt x="34" y="171"/>
                  </a:cubicBezTo>
                  <a:cubicBezTo>
                    <a:pt x="34" y="171"/>
                    <a:pt x="35" y="171"/>
                    <a:pt x="35" y="170"/>
                  </a:cubicBezTo>
                  <a:cubicBezTo>
                    <a:pt x="40" y="166"/>
                    <a:pt x="40" y="166"/>
                    <a:pt x="40" y="166"/>
                  </a:cubicBezTo>
                  <a:cubicBezTo>
                    <a:pt x="44" y="169"/>
                    <a:pt x="48" y="172"/>
                    <a:pt x="52" y="175"/>
                  </a:cubicBezTo>
                  <a:cubicBezTo>
                    <a:pt x="49" y="180"/>
                    <a:pt x="49" y="180"/>
                    <a:pt x="49" y="180"/>
                  </a:cubicBezTo>
                  <a:cubicBezTo>
                    <a:pt x="49" y="181"/>
                    <a:pt x="49" y="183"/>
                    <a:pt x="50" y="183"/>
                  </a:cubicBezTo>
                  <a:cubicBezTo>
                    <a:pt x="53" y="185"/>
                    <a:pt x="55" y="186"/>
                    <a:pt x="58" y="187"/>
                  </a:cubicBezTo>
                  <a:cubicBezTo>
                    <a:pt x="58" y="187"/>
                    <a:pt x="58" y="187"/>
                    <a:pt x="59" y="187"/>
                  </a:cubicBezTo>
                  <a:cubicBezTo>
                    <a:pt x="60" y="187"/>
                    <a:pt x="60" y="187"/>
                    <a:pt x="61" y="186"/>
                  </a:cubicBezTo>
                  <a:cubicBezTo>
                    <a:pt x="64" y="181"/>
                    <a:pt x="64" y="181"/>
                    <a:pt x="64" y="181"/>
                  </a:cubicBezTo>
                  <a:cubicBezTo>
                    <a:pt x="68" y="183"/>
                    <a:pt x="73" y="184"/>
                    <a:pt x="78" y="185"/>
                  </a:cubicBezTo>
                  <a:cubicBezTo>
                    <a:pt x="77" y="191"/>
                    <a:pt x="77" y="191"/>
                    <a:pt x="77" y="191"/>
                  </a:cubicBezTo>
                  <a:cubicBezTo>
                    <a:pt x="77" y="193"/>
                    <a:pt x="78" y="194"/>
                    <a:pt x="79" y="194"/>
                  </a:cubicBezTo>
                  <a:cubicBezTo>
                    <a:pt x="82" y="194"/>
                    <a:pt x="85" y="195"/>
                    <a:pt x="88" y="195"/>
                  </a:cubicBezTo>
                  <a:cubicBezTo>
                    <a:pt x="88" y="195"/>
                    <a:pt x="88" y="195"/>
                    <a:pt x="88" y="195"/>
                  </a:cubicBezTo>
                  <a:cubicBezTo>
                    <a:pt x="89" y="195"/>
                    <a:pt x="90" y="195"/>
                    <a:pt x="90" y="193"/>
                  </a:cubicBezTo>
                  <a:cubicBezTo>
                    <a:pt x="91" y="187"/>
                    <a:pt x="91" y="187"/>
                    <a:pt x="91" y="187"/>
                  </a:cubicBezTo>
                  <a:cubicBezTo>
                    <a:pt x="94" y="187"/>
                    <a:pt x="96" y="188"/>
                    <a:pt x="99" y="188"/>
                  </a:cubicBezTo>
                  <a:cubicBezTo>
                    <a:pt x="101" y="188"/>
                    <a:pt x="104" y="187"/>
                    <a:pt x="106" y="187"/>
                  </a:cubicBezTo>
                  <a:cubicBezTo>
                    <a:pt x="107" y="193"/>
                    <a:pt x="107" y="193"/>
                    <a:pt x="107" y="193"/>
                  </a:cubicBezTo>
                  <a:cubicBezTo>
                    <a:pt x="108" y="195"/>
                    <a:pt x="109" y="195"/>
                    <a:pt x="110" y="195"/>
                  </a:cubicBezTo>
                  <a:cubicBezTo>
                    <a:pt x="110" y="195"/>
                    <a:pt x="110" y="195"/>
                    <a:pt x="110" y="195"/>
                  </a:cubicBezTo>
                  <a:cubicBezTo>
                    <a:pt x="113" y="195"/>
                    <a:pt x="116" y="194"/>
                    <a:pt x="118" y="194"/>
                  </a:cubicBezTo>
                  <a:cubicBezTo>
                    <a:pt x="120" y="194"/>
                    <a:pt x="120" y="193"/>
                    <a:pt x="120" y="191"/>
                  </a:cubicBezTo>
                  <a:cubicBezTo>
                    <a:pt x="119" y="185"/>
                    <a:pt x="119" y="185"/>
                    <a:pt x="119" y="185"/>
                  </a:cubicBezTo>
                  <a:cubicBezTo>
                    <a:pt x="124" y="184"/>
                    <a:pt x="129" y="183"/>
                    <a:pt x="134" y="181"/>
                  </a:cubicBezTo>
                  <a:cubicBezTo>
                    <a:pt x="137" y="186"/>
                    <a:pt x="137" y="186"/>
                    <a:pt x="137" y="186"/>
                  </a:cubicBezTo>
                  <a:cubicBezTo>
                    <a:pt x="137" y="187"/>
                    <a:pt x="138" y="187"/>
                    <a:pt x="139" y="187"/>
                  </a:cubicBezTo>
                  <a:cubicBezTo>
                    <a:pt x="139" y="187"/>
                    <a:pt x="139" y="187"/>
                    <a:pt x="140" y="187"/>
                  </a:cubicBezTo>
                  <a:cubicBezTo>
                    <a:pt x="142" y="186"/>
                    <a:pt x="145" y="185"/>
                    <a:pt x="147" y="183"/>
                  </a:cubicBezTo>
                  <a:cubicBezTo>
                    <a:pt x="148" y="183"/>
                    <a:pt x="149" y="181"/>
                    <a:pt x="148" y="180"/>
                  </a:cubicBezTo>
                  <a:cubicBezTo>
                    <a:pt x="146" y="175"/>
                    <a:pt x="146" y="175"/>
                    <a:pt x="146" y="175"/>
                  </a:cubicBezTo>
                  <a:cubicBezTo>
                    <a:pt x="150" y="172"/>
                    <a:pt x="154" y="169"/>
                    <a:pt x="158" y="166"/>
                  </a:cubicBezTo>
                  <a:cubicBezTo>
                    <a:pt x="162" y="170"/>
                    <a:pt x="162" y="170"/>
                    <a:pt x="162" y="170"/>
                  </a:cubicBezTo>
                  <a:cubicBezTo>
                    <a:pt x="163" y="171"/>
                    <a:pt x="163" y="171"/>
                    <a:pt x="164" y="171"/>
                  </a:cubicBezTo>
                  <a:cubicBezTo>
                    <a:pt x="165" y="171"/>
                    <a:pt x="165" y="171"/>
                    <a:pt x="166" y="170"/>
                  </a:cubicBezTo>
                  <a:cubicBezTo>
                    <a:pt x="168" y="168"/>
                    <a:pt x="170" y="166"/>
                    <a:pt x="172" y="164"/>
                  </a:cubicBezTo>
                  <a:cubicBezTo>
                    <a:pt x="172" y="163"/>
                    <a:pt x="172" y="162"/>
                    <a:pt x="172" y="161"/>
                  </a:cubicBezTo>
                  <a:cubicBezTo>
                    <a:pt x="167" y="157"/>
                    <a:pt x="167" y="157"/>
                    <a:pt x="167" y="157"/>
                  </a:cubicBezTo>
                  <a:cubicBezTo>
                    <a:pt x="171" y="153"/>
                    <a:pt x="174" y="149"/>
                    <a:pt x="176" y="144"/>
                  </a:cubicBezTo>
                  <a:cubicBezTo>
                    <a:pt x="182" y="147"/>
                    <a:pt x="182" y="147"/>
                    <a:pt x="182" y="147"/>
                  </a:cubicBezTo>
                  <a:cubicBezTo>
                    <a:pt x="182" y="147"/>
                    <a:pt x="183" y="147"/>
                    <a:pt x="183" y="147"/>
                  </a:cubicBezTo>
                  <a:cubicBezTo>
                    <a:pt x="184" y="147"/>
                    <a:pt x="185" y="147"/>
                    <a:pt x="185" y="146"/>
                  </a:cubicBezTo>
                  <a:cubicBezTo>
                    <a:pt x="186" y="144"/>
                    <a:pt x="188" y="141"/>
                    <a:pt x="189" y="139"/>
                  </a:cubicBezTo>
                  <a:cubicBezTo>
                    <a:pt x="189" y="137"/>
                    <a:pt x="189" y="136"/>
                    <a:pt x="188" y="136"/>
                  </a:cubicBezTo>
                  <a:cubicBezTo>
                    <a:pt x="182" y="133"/>
                    <a:pt x="182" y="133"/>
                    <a:pt x="182" y="133"/>
                  </a:cubicBezTo>
                  <a:cubicBezTo>
                    <a:pt x="184" y="128"/>
                    <a:pt x="186" y="123"/>
                    <a:pt x="187" y="118"/>
                  </a:cubicBezTo>
                  <a:cubicBezTo>
                    <a:pt x="193" y="119"/>
                    <a:pt x="193" y="119"/>
                    <a:pt x="193" y="119"/>
                  </a:cubicBezTo>
                  <a:cubicBezTo>
                    <a:pt x="194" y="119"/>
                    <a:pt x="194" y="119"/>
                    <a:pt x="194" y="119"/>
                  </a:cubicBezTo>
                  <a:cubicBezTo>
                    <a:pt x="195" y="119"/>
                    <a:pt x="196" y="118"/>
                    <a:pt x="196" y="117"/>
                  </a:cubicBezTo>
                  <a:cubicBezTo>
                    <a:pt x="196" y="114"/>
                    <a:pt x="197" y="112"/>
                    <a:pt x="197" y="109"/>
                  </a:cubicBezTo>
                  <a:cubicBezTo>
                    <a:pt x="197" y="107"/>
                    <a:pt x="197" y="106"/>
                    <a:pt x="195" y="106"/>
                  </a:cubicBezTo>
                  <a:close/>
                </a:path>
              </a:pathLst>
            </a:custGeom>
            <a:gradFill>
              <a:gsLst>
                <a:gs pos="0">
                  <a:srgbClr val="F35833"/>
                </a:gs>
                <a:gs pos="100000">
                  <a:srgbClr val="F6735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30" name="Freeform 119"/>
            <p:cNvSpPr>
              <a:spLocks noEditPoints="1"/>
            </p:cNvSpPr>
            <p:nvPr/>
          </p:nvSpPr>
          <p:spPr bwMode="auto">
            <a:xfrm>
              <a:off x="2145827" y="2195415"/>
              <a:ext cx="522788" cy="646140"/>
            </a:xfrm>
            <a:custGeom>
              <a:avLst/>
              <a:gdLst/>
              <a:ahLst/>
              <a:cxnLst>
                <a:cxn ang="0">
                  <a:pos x="41" y="47"/>
                </a:cxn>
                <a:cxn ang="0">
                  <a:pos x="37" y="51"/>
                </a:cxn>
                <a:cxn ang="0">
                  <a:pos x="3" y="51"/>
                </a:cxn>
                <a:cxn ang="0">
                  <a:pos x="0" y="47"/>
                </a:cxn>
                <a:cxn ang="0">
                  <a:pos x="0" y="27"/>
                </a:cxn>
                <a:cxn ang="0">
                  <a:pos x="3" y="23"/>
                </a:cxn>
                <a:cxn ang="0">
                  <a:pos x="4" y="23"/>
                </a:cxn>
                <a:cxn ang="0">
                  <a:pos x="4" y="16"/>
                </a:cxn>
                <a:cxn ang="0">
                  <a:pos x="20" y="0"/>
                </a:cxn>
                <a:cxn ang="0">
                  <a:pos x="36" y="16"/>
                </a:cxn>
                <a:cxn ang="0">
                  <a:pos x="36" y="23"/>
                </a:cxn>
                <a:cxn ang="0">
                  <a:pos x="37" y="23"/>
                </a:cxn>
                <a:cxn ang="0">
                  <a:pos x="41" y="27"/>
                </a:cxn>
                <a:cxn ang="0">
                  <a:pos x="41" y="47"/>
                </a:cxn>
                <a:cxn ang="0">
                  <a:pos x="29" y="23"/>
                </a:cxn>
                <a:cxn ang="0">
                  <a:pos x="29" y="16"/>
                </a:cxn>
                <a:cxn ang="0">
                  <a:pos x="20" y="7"/>
                </a:cxn>
                <a:cxn ang="0">
                  <a:pos x="11" y="16"/>
                </a:cxn>
                <a:cxn ang="0">
                  <a:pos x="11" y="23"/>
                </a:cxn>
                <a:cxn ang="0">
                  <a:pos x="29" y="23"/>
                </a:cxn>
              </a:cxnLst>
              <a:rect l="0" t="0" r="r" b="b"/>
              <a:pathLst>
                <a:path w="41" h="51">
                  <a:moveTo>
                    <a:pt x="41" y="47"/>
                  </a:moveTo>
                  <a:cubicBezTo>
                    <a:pt x="41" y="49"/>
                    <a:pt x="39" y="51"/>
                    <a:pt x="37" y="51"/>
                  </a:cubicBezTo>
                  <a:cubicBezTo>
                    <a:pt x="3" y="51"/>
                    <a:pt x="3" y="51"/>
                    <a:pt x="3" y="51"/>
                  </a:cubicBezTo>
                  <a:cubicBezTo>
                    <a:pt x="1" y="51"/>
                    <a:pt x="0" y="49"/>
                    <a:pt x="0" y="47"/>
                  </a:cubicBezTo>
                  <a:cubicBezTo>
                    <a:pt x="0" y="27"/>
                    <a:pt x="0" y="27"/>
                    <a:pt x="0" y="27"/>
                  </a:cubicBezTo>
                  <a:cubicBezTo>
                    <a:pt x="0" y="25"/>
                    <a:pt x="1" y="23"/>
                    <a:pt x="3" y="23"/>
                  </a:cubicBezTo>
                  <a:cubicBezTo>
                    <a:pt x="4" y="23"/>
                    <a:pt x="4" y="23"/>
                    <a:pt x="4" y="23"/>
                  </a:cubicBezTo>
                  <a:cubicBezTo>
                    <a:pt x="4" y="16"/>
                    <a:pt x="4" y="16"/>
                    <a:pt x="4" y="16"/>
                  </a:cubicBezTo>
                  <a:cubicBezTo>
                    <a:pt x="4" y="8"/>
                    <a:pt x="12" y="0"/>
                    <a:pt x="20" y="0"/>
                  </a:cubicBezTo>
                  <a:cubicBezTo>
                    <a:pt x="29" y="0"/>
                    <a:pt x="36" y="8"/>
                    <a:pt x="36" y="16"/>
                  </a:cubicBezTo>
                  <a:cubicBezTo>
                    <a:pt x="36" y="23"/>
                    <a:pt x="36" y="23"/>
                    <a:pt x="36" y="23"/>
                  </a:cubicBezTo>
                  <a:cubicBezTo>
                    <a:pt x="37" y="23"/>
                    <a:pt x="37" y="23"/>
                    <a:pt x="37" y="23"/>
                  </a:cubicBezTo>
                  <a:cubicBezTo>
                    <a:pt x="39" y="23"/>
                    <a:pt x="41" y="25"/>
                    <a:pt x="41" y="27"/>
                  </a:cubicBezTo>
                  <a:lnTo>
                    <a:pt x="41" y="47"/>
                  </a:lnTo>
                  <a:close/>
                  <a:moveTo>
                    <a:pt x="29" y="23"/>
                  </a:moveTo>
                  <a:cubicBezTo>
                    <a:pt x="29" y="16"/>
                    <a:pt x="29" y="16"/>
                    <a:pt x="29" y="16"/>
                  </a:cubicBezTo>
                  <a:cubicBezTo>
                    <a:pt x="29" y="11"/>
                    <a:pt x="25" y="7"/>
                    <a:pt x="20" y="7"/>
                  </a:cubicBezTo>
                  <a:cubicBezTo>
                    <a:pt x="15" y="7"/>
                    <a:pt x="11" y="11"/>
                    <a:pt x="11" y="16"/>
                  </a:cubicBezTo>
                  <a:cubicBezTo>
                    <a:pt x="11" y="23"/>
                    <a:pt x="11" y="23"/>
                    <a:pt x="11" y="23"/>
                  </a:cubicBezTo>
                  <a:lnTo>
                    <a:pt x="29" y="23"/>
                  </a:lnTo>
                  <a:close/>
                </a:path>
              </a:pathLst>
            </a:custGeom>
            <a:solidFill>
              <a:schemeClr val="bg1">
                <a:lumMod val="95000"/>
              </a:schemeClr>
            </a:solidFill>
            <a:ln>
              <a:noFill/>
            </a:ln>
            <a:effectLst>
              <a:outerShdw blurRad="152400" dist="63500" dir="8100000" algn="tl" rotWithShape="0">
                <a:prstClr val="black">
                  <a:alpha val="30000"/>
                </a:prstClr>
              </a:outerShdw>
            </a:effectLst>
            <a:scene3d>
              <a:camera prst="orthographicFront"/>
              <a:lightRig rig="threePt" dir="t"/>
            </a:scene3d>
            <a:sp3d prstMaterial="softEdge">
              <a:bevelT w="38100" h="63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a:solidFill>
                  <a:prstClr val="white"/>
                </a:solidFill>
                <a:latin typeface="DIN-BoldItalic" pitchFamily="50" charset="0"/>
              </a:endParaRPr>
            </a:p>
          </p:txBody>
        </p:sp>
        <p:sp>
          <p:nvSpPr>
            <p:cNvPr id="33" name="Subtitle 2"/>
            <p:cNvSpPr txBox="1">
              <a:spLocks/>
            </p:cNvSpPr>
            <p:nvPr/>
          </p:nvSpPr>
          <p:spPr>
            <a:xfrm>
              <a:off x="1560545" y="2912650"/>
              <a:ext cx="1754156" cy="923312"/>
            </a:xfrm>
            <a:prstGeom prst="rect">
              <a:avLst/>
            </a:prstGeom>
          </p:spPr>
          <p:txBody>
            <a:bodyPr vert="horz" wrap="square" lIns="91422" tIns="45711" rIns="91422" bIns="45711" rtlCol="0">
              <a:spAutoFit/>
            </a:bodyPr>
            <a:lstStyle>
              <a:lvl1pPr marL="0" indent="0" algn="l" defTabSz="1828434" rtl="0" eaLnBrk="1" latinLnBrk="0" hangingPunct="1">
                <a:lnSpc>
                  <a:spcPct val="90000"/>
                </a:lnSpc>
                <a:spcBef>
                  <a:spcPts val="2000"/>
                </a:spcBef>
                <a:buFont typeface="Arial" panose="020B0604020202020204" pitchFamily="34" charset="0"/>
                <a:buNone/>
                <a:defRPr lang="en-US" sz="4800" kern="1200" dirty="0" smtClean="0">
                  <a:solidFill>
                    <a:schemeClr val="tx1"/>
                  </a:solidFill>
                  <a:effectLst/>
                  <a:latin typeface="Lato Light"/>
                  <a:ea typeface="+mn-ea"/>
                  <a:cs typeface="Lato Light"/>
                </a:defRPr>
              </a:lvl1pPr>
              <a:lvl2pPr marL="914217" indent="0" algn="l" defTabSz="1828434" rtl="0" eaLnBrk="1" latinLnBrk="0" hangingPunct="1">
                <a:lnSpc>
                  <a:spcPct val="90000"/>
                </a:lnSpc>
                <a:spcBef>
                  <a:spcPts val="1000"/>
                </a:spcBef>
                <a:buFont typeface="Arial" panose="020B0604020202020204" pitchFamily="34" charset="0"/>
                <a:buNone/>
                <a:defRPr lang="en-US" sz="4000" kern="1200" dirty="0" smtClean="0">
                  <a:solidFill>
                    <a:schemeClr val="tx1"/>
                  </a:solidFill>
                  <a:effectLst/>
                  <a:latin typeface="Lato Light"/>
                  <a:ea typeface="+mn-ea"/>
                  <a:cs typeface="Lato Light"/>
                </a:defRPr>
              </a:lvl2pPr>
              <a:lvl3pPr marL="1828434" indent="0" algn="l" defTabSz="1828434" rtl="0" eaLnBrk="1" latinLnBrk="0" hangingPunct="1">
                <a:lnSpc>
                  <a:spcPct val="90000"/>
                </a:lnSpc>
                <a:spcBef>
                  <a:spcPts val="1000"/>
                </a:spcBef>
                <a:buFont typeface="Arial" panose="020B0604020202020204" pitchFamily="34" charset="0"/>
                <a:buNone/>
                <a:defRPr lang="en-US" sz="3600" kern="1200" dirty="0" smtClean="0">
                  <a:solidFill>
                    <a:schemeClr val="tx1"/>
                  </a:solidFill>
                  <a:effectLst/>
                  <a:latin typeface="Lato Light"/>
                  <a:ea typeface="+mn-ea"/>
                  <a:cs typeface="Lato Light"/>
                </a:defRPr>
              </a:lvl3pPr>
              <a:lvl4pPr marL="2742651" indent="0" algn="l" defTabSz="1828434" rtl="0" eaLnBrk="1" latinLnBrk="0" hangingPunct="1">
                <a:lnSpc>
                  <a:spcPct val="90000"/>
                </a:lnSpc>
                <a:spcBef>
                  <a:spcPts val="1000"/>
                </a:spcBef>
                <a:buFont typeface="Arial" panose="020B0604020202020204" pitchFamily="34" charset="0"/>
                <a:buNone/>
                <a:defRPr lang="en-US" sz="3200" kern="1200" dirty="0" smtClean="0">
                  <a:solidFill>
                    <a:schemeClr val="tx1"/>
                  </a:solidFill>
                  <a:effectLst/>
                  <a:latin typeface="Lato Light"/>
                  <a:ea typeface="+mn-ea"/>
                  <a:cs typeface="Lato Light"/>
                </a:defRPr>
              </a:lvl4pPr>
              <a:lvl5pPr marL="3656868" indent="0" algn="l" defTabSz="1828434" rtl="0" eaLnBrk="1" latinLnBrk="0" hangingPunct="1">
                <a:lnSpc>
                  <a:spcPct val="90000"/>
                </a:lnSpc>
                <a:spcBef>
                  <a:spcPts val="1000"/>
                </a:spcBef>
                <a:buFont typeface="Arial" panose="020B0604020202020204" pitchFamily="34" charset="0"/>
                <a:buNone/>
                <a:defRPr lang="en-US" sz="3200" kern="1200" dirty="0">
                  <a:solidFill>
                    <a:schemeClr val="tx1"/>
                  </a:solidFill>
                  <a:effectLst/>
                  <a:latin typeface="Lato Light"/>
                  <a:ea typeface="+mn-ea"/>
                  <a:cs typeface="Lato Light"/>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gn="ctr"/>
              <a:r>
                <a:rPr lang="en-US" altLang="zh-CN" sz="1000" dirty="0">
                  <a:solidFill>
                    <a:schemeClr val="bg1"/>
                  </a:solidFill>
                  <a:latin typeface="+mn-lt"/>
                  <a:ea typeface="Roboto" panose="02000000000000000000" pitchFamily="2" charset="0"/>
                </a:rPr>
                <a:t>If you are going to use a passage of </a:t>
              </a:r>
              <a:r>
                <a:rPr lang="en-US" altLang="zh-CN" sz="1000" dirty="0" err="1">
                  <a:solidFill>
                    <a:schemeClr val="bg1"/>
                  </a:solidFill>
                  <a:latin typeface="+mn-lt"/>
                  <a:ea typeface="Roboto" panose="02000000000000000000" pitchFamily="2" charset="0"/>
                </a:rPr>
                <a:t>Lorem</a:t>
              </a:r>
              <a:r>
                <a:rPr lang="en-US" altLang="zh-CN" sz="1000" dirty="0">
                  <a:solidFill>
                    <a:schemeClr val="bg1"/>
                  </a:solidFill>
                  <a:latin typeface="+mn-lt"/>
                  <a:ea typeface="Roboto" panose="02000000000000000000" pitchFamily="2" charset="0"/>
                </a:rPr>
                <a:t> </a:t>
              </a:r>
              <a:r>
                <a:rPr lang="en-US" altLang="zh-CN" sz="1000" dirty="0" err="1">
                  <a:solidFill>
                    <a:schemeClr val="bg1"/>
                  </a:solidFill>
                  <a:latin typeface="+mn-lt"/>
                  <a:ea typeface="Roboto" panose="02000000000000000000" pitchFamily="2" charset="0"/>
                </a:rPr>
                <a:t>Ipsum</a:t>
              </a:r>
              <a:r>
                <a:rPr lang="en-US" altLang="zh-CN" sz="1000" dirty="0">
                  <a:solidFill>
                    <a:schemeClr val="bg1"/>
                  </a:solidFill>
                  <a:latin typeface="+mn-lt"/>
                  <a:ea typeface="Roboto" panose="02000000000000000000" pitchFamily="2" charset="0"/>
                </a:rPr>
                <a:t>, you need to be sure there isn't anything embarrassing hidden in the middle of </a:t>
              </a:r>
              <a:r>
                <a:rPr lang="en-US" altLang="zh-CN" sz="1000" dirty="0" err="1">
                  <a:solidFill>
                    <a:schemeClr val="bg1"/>
                  </a:solidFill>
                  <a:latin typeface="+mn-lt"/>
                  <a:ea typeface="Roboto" panose="02000000000000000000" pitchFamily="2" charset="0"/>
                </a:rPr>
                <a:t>tex</a:t>
              </a:r>
              <a:r>
                <a:rPr lang="id-ID" altLang="zh-CN" sz="1000" dirty="0">
                  <a:solidFill>
                    <a:schemeClr val="bg1"/>
                  </a:solidFill>
                  <a:latin typeface="+mn-lt"/>
                  <a:ea typeface="Roboto" panose="02000000000000000000" pitchFamily="2" charset="0"/>
                </a:rPr>
                <a:t>t.</a:t>
              </a:r>
              <a:endParaRPr lang="id-ID" altLang="zh-CN" sz="1000" dirty="0">
                <a:solidFill>
                  <a:schemeClr val="bg1"/>
                </a:solidFill>
                <a:latin typeface="+mn-lt"/>
              </a:endParaRPr>
            </a:p>
          </p:txBody>
        </p:sp>
      </p:grpSp>
      <p:grpSp>
        <p:nvGrpSpPr>
          <p:cNvPr id="5" name="组合 4" descr="e7d195523061f1c0dc554706afe4c72a60a25314cbaece805811E654B44695D34D35691164BB3D154CCFD5D798F6FEAD99EAA8F1ADC3D4AFA5BC9ED0BB3A4B45073A038AC38E89AB54D31AA59602B9F1AF515D2DA0EBB7AB45FA3A5B4B65729FCD61772C0E8112D71FCFA6F69E6E615643061221A7D4C3A336328987F7DF8577A0567C5A47397019"/>
          <p:cNvGrpSpPr/>
          <p:nvPr/>
        </p:nvGrpSpPr>
        <p:grpSpPr>
          <a:xfrm>
            <a:off x="4938104" y="2283322"/>
            <a:ext cx="2947494" cy="2936956"/>
            <a:chOff x="4938104" y="2283322"/>
            <a:chExt cx="2947494" cy="2936956"/>
          </a:xfrm>
        </p:grpSpPr>
        <p:sp>
          <p:nvSpPr>
            <p:cNvPr id="24" name="Freeform 6"/>
            <p:cNvSpPr>
              <a:spLocks/>
            </p:cNvSpPr>
            <p:nvPr/>
          </p:nvSpPr>
          <p:spPr bwMode="auto">
            <a:xfrm>
              <a:off x="4938104" y="2283322"/>
              <a:ext cx="2947494" cy="2936956"/>
            </a:xfrm>
            <a:custGeom>
              <a:avLst/>
              <a:gdLst>
                <a:gd name="T0" fmla="*/ 189 w 197"/>
                <a:gd name="T1" fmla="*/ 92 h 196"/>
                <a:gd name="T2" fmla="*/ 196 w 197"/>
                <a:gd name="T3" fmla="*/ 80 h 196"/>
                <a:gd name="T4" fmla="*/ 187 w 197"/>
                <a:gd name="T5" fmla="*/ 79 h 196"/>
                <a:gd name="T6" fmla="*/ 189 w 197"/>
                <a:gd name="T7" fmla="*/ 58 h 196"/>
                <a:gd name="T8" fmla="*/ 183 w 197"/>
                <a:gd name="T9" fmla="*/ 50 h 196"/>
                <a:gd name="T10" fmla="*/ 172 w 197"/>
                <a:gd name="T11" fmla="*/ 35 h 196"/>
                <a:gd name="T12" fmla="*/ 165 w 197"/>
                <a:gd name="T13" fmla="*/ 26 h 196"/>
                <a:gd name="T14" fmla="*/ 147 w 197"/>
                <a:gd name="T15" fmla="*/ 21 h 196"/>
                <a:gd name="T16" fmla="*/ 141 w 197"/>
                <a:gd name="T17" fmla="*/ 9 h 196"/>
                <a:gd name="T18" fmla="*/ 135 w 197"/>
                <a:gd name="T19" fmla="*/ 15 h 196"/>
                <a:gd name="T20" fmla="*/ 122 w 197"/>
                <a:gd name="T21" fmla="*/ 4 h 196"/>
                <a:gd name="T22" fmla="*/ 111 w 197"/>
                <a:gd name="T23" fmla="*/ 0 h 196"/>
                <a:gd name="T24" fmla="*/ 98 w 197"/>
                <a:gd name="T25" fmla="*/ 8 h 196"/>
                <a:gd name="T26" fmla="*/ 98 w 197"/>
                <a:gd name="T27" fmla="*/ 8 h 196"/>
                <a:gd name="T28" fmla="*/ 92 w 197"/>
                <a:gd name="T29" fmla="*/ 2 h 196"/>
                <a:gd name="T30" fmla="*/ 81 w 197"/>
                <a:gd name="T31" fmla="*/ 1 h 196"/>
                <a:gd name="T32" fmla="*/ 65 w 197"/>
                <a:gd name="T33" fmla="*/ 14 h 196"/>
                <a:gd name="T34" fmla="*/ 59 w 197"/>
                <a:gd name="T35" fmla="*/ 7 h 196"/>
                <a:gd name="T36" fmla="*/ 53 w 197"/>
                <a:gd name="T37" fmla="*/ 20 h 196"/>
                <a:gd name="T38" fmla="*/ 35 w 197"/>
                <a:gd name="T39" fmla="*/ 23 h 196"/>
                <a:gd name="T40" fmla="*/ 27 w 197"/>
                <a:gd name="T41" fmla="*/ 33 h 196"/>
                <a:gd name="T42" fmla="*/ 16 w 197"/>
                <a:gd name="T43" fmla="*/ 47 h 196"/>
                <a:gd name="T44" fmla="*/ 9 w 197"/>
                <a:gd name="T45" fmla="*/ 55 h 196"/>
                <a:gd name="T46" fmla="*/ 13 w 197"/>
                <a:gd name="T47" fmla="*/ 69 h 196"/>
                <a:gd name="T48" fmla="*/ 4 w 197"/>
                <a:gd name="T49" fmla="*/ 75 h 196"/>
                <a:gd name="T50" fmla="*/ 2 w 197"/>
                <a:gd name="T51" fmla="*/ 88 h 196"/>
                <a:gd name="T52" fmla="*/ 2 w 197"/>
                <a:gd name="T53" fmla="*/ 105 h 196"/>
                <a:gd name="T54" fmla="*/ 4 w 197"/>
                <a:gd name="T55" fmla="*/ 118 h 196"/>
                <a:gd name="T56" fmla="*/ 15 w 197"/>
                <a:gd name="T57" fmla="*/ 132 h 196"/>
                <a:gd name="T58" fmla="*/ 12 w 197"/>
                <a:gd name="T59" fmla="*/ 145 h 196"/>
                <a:gd name="T60" fmla="*/ 21 w 197"/>
                <a:gd name="T61" fmla="*/ 144 h 196"/>
                <a:gd name="T62" fmla="*/ 25 w 197"/>
                <a:gd name="T63" fmla="*/ 163 h 196"/>
                <a:gd name="T64" fmla="*/ 34 w 197"/>
                <a:gd name="T65" fmla="*/ 170 h 196"/>
                <a:gd name="T66" fmla="*/ 48 w 197"/>
                <a:gd name="T67" fmla="*/ 180 h 196"/>
                <a:gd name="T68" fmla="*/ 58 w 197"/>
                <a:gd name="T69" fmla="*/ 187 h 196"/>
                <a:gd name="T70" fmla="*/ 70 w 197"/>
                <a:gd name="T71" fmla="*/ 183 h 196"/>
                <a:gd name="T72" fmla="*/ 78 w 197"/>
                <a:gd name="T73" fmla="*/ 194 h 196"/>
                <a:gd name="T74" fmla="*/ 89 w 197"/>
                <a:gd name="T75" fmla="*/ 194 h 196"/>
                <a:gd name="T76" fmla="*/ 105 w 197"/>
                <a:gd name="T77" fmla="*/ 188 h 196"/>
                <a:gd name="T78" fmla="*/ 108 w 197"/>
                <a:gd name="T79" fmla="*/ 196 h 196"/>
                <a:gd name="T80" fmla="*/ 118 w 197"/>
                <a:gd name="T81" fmla="*/ 186 h 196"/>
                <a:gd name="T82" fmla="*/ 137 w 197"/>
                <a:gd name="T83" fmla="*/ 189 h 196"/>
                <a:gd name="T84" fmla="*/ 147 w 197"/>
                <a:gd name="T85" fmla="*/ 182 h 196"/>
                <a:gd name="T86" fmla="*/ 161 w 197"/>
                <a:gd name="T87" fmla="*/ 172 h 196"/>
                <a:gd name="T88" fmla="*/ 171 w 197"/>
                <a:gd name="T89" fmla="*/ 166 h 196"/>
                <a:gd name="T90" fmla="*/ 176 w 197"/>
                <a:gd name="T91" fmla="*/ 146 h 196"/>
                <a:gd name="T92" fmla="*/ 184 w 197"/>
                <a:gd name="T93" fmla="*/ 148 h 196"/>
                <a:gd name="T94" fmla="*/ 182 w 197"/>
                <a:gd name="T95" fmla="*/ 134 h 196"/>
                <a:gd name="T96" fmla="*/ 193 w 197"/>
                <a:gd name="T97" fmla="*/ 121 h 196"/>
                <a:gd name="T98" fmla="*/ 197 w 197"/>
                <a:gd name="T99" fmla="*/ 111 h 1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97" h="196">
                  <a:moveTo>
                    <a:pt x="195" y="108"/>
                  </a:moveTo>
                  <a:cubicBezTo>
                    <a:pt x="189" y="107"/>
                    <a:pt x="189" y="107"/>
                    <a:pt x="189" y="107"/>
                  </a:cubicBezTo>
                  <a:cubicBezTo>
                    <a:pt x="190" y="102"/>
                    <a:pt x="190" y="97"/>
                    <a:pt x="189" y="92"/>
                  </a:cubicBezTo>
                  <a:cubicBezTo>
                    <a:pt x="195" y="91"/>
                    <a:pt x="195" y="91"/>
                    <a:pt x="195" y="91"/>
                  </a:cubicBezTo>
                  <a:cubicBezTo>
                    <a:pt x="197" y="90"/>
                    <a:pt x="197" y="89"/>
                    <a:pt x="197" y="88"/>
                  </a:cubicBezTo>
                  <a:cubicBezTo>
                    <a:pt x="197" y="85"/>
                    <a:pt x="197" y="83"/>
                    <a:pt x="196" y="80"/>
                  </a:cubicBezTo>
                  <a:cubicBezTo>
                    <a:pt x="196" y="79"/>
                    <a:pt x="195" y="78"/>
                    <a:pt x="194" y="78"/>
                  </a:cubicBezTo>
                  <a:cubicBezTo>
                    <a:pt x="194" y="78"/>
                    <a:pt x="194" y="78"/>
                    <a:pt x="194" y="78"/>
                  </a:cubicBezTo>
                  <a:cubicBezTo>
                    <a:pt x="187" y="79"/>
                    <a:pt x="187" y="79"/>
                    <a:pt x="187" y="79"/>
                  </a:cubicBezTo>
                  <a:cubicBezTo>
                    <a:pt x="186" y="74"/>
                    <a:pt x="185" y="69"/>
                    <a:pt x="183" y="64"/>
                  </a:cubicBezTo>
                  <a:cubicBezTo>
                    <a:pt x="188" y="61"/>
                    <a:pt x="188" y="61"/>
                    <a:pt x="188" y="61"/>
                  </a:cubicBezTo>
                  <a:cubicBezTo>
                    <a:pt x="189" y="61"/>
                    <a:pt x="190" y="59"/>
                    <a:pt x="189" y="58"/>
                  </a:cubicBezTo>
                  <a:cubicBezTo>
                    <a:pt x="188" y="56"/>
                    <a:pt x="187" y="53"/>
                    <a:pt x="186" y="51"/>
                  </a:cubicBezTo>
                  <a:cubicBezTo>
                    <a:pt x="185" y="50"/>
                    <a:pt x="184" y="49"/>
                    <a:pt x="184" y="49"/>
                  </a:cubicBezTo>
                  <a:cubicBezTo>
                    <a:pt x="183" y="49"/>
                    <a:pt x="183" y="50"/>
                    <a:pt x="183" y="50"/>
                  </a:cubicBezTo>
                  <a:cubicBezTo>
                    <a:pt x="177" y="52"/>
                    <a:pt x="177" y="52"/>
                    <a:pt x="177" y="52"/>
                  </a:cubicBezTo>
                  <a:cubicBezTo>
                    <a:pt x="174" y="48"/>
                    <a:pt x="171" y="44"/>
                    <a:pt x="168" y="40"/>
                  </a:cubicBezTo>
                  <a:cubicBezTo>
                    <a:pt x="172" y="35"/>
                    <a:pt x="172" y="35"/>
                    <a:pt x="172" y="35"/>
                  </a:cubicBezTo>
                  <a:cubicBezTo>
                    <a:pt x="173" y="35"/>
                    <a:pt x="173" y="33"/>
                    <a:pt x="173" y="32"/>
                  </a:cubicBezTo>
                  <a:cubicBezTo>
                    <a:pt x="171" y="30"/>
                    <a:pt x="169" y="28"/>
                    <a:pt x="167" y="26"/>
                  </a:cubicBezTo>
                  <a:cubicBezTo>
                    <a:pt x="166" y="26"/>
                    <a:pt x="166" y="26"/>
                    <a:pt x="165" y="26"/>
                  </a:cubicBezTo>
                  <a:cubicBezTo>
                    <a:pt x="164" y="26"/>
                    <a:pt x="164" y="26"/>
                    <a:pt x="163" y="26"/>
                  </a:cubicBezTo>
                  <a:cubicBezTo>
                    <a:pt x="159" y="30"/>
                    <a:pt x="159" y="30"/>
                    <a:pt x="159" y="30"/>
                  </a:cubicBezTo>
                  <a:cubicBezTo>
                    <a:pt x="155" y="27"/>
                    <a:pt x="151" y="24"/>
                    <a:pt x="147" y="21"/>
                  </a:cubicBezTo>
                  <a:cubicBezTo>
                    <a:pt x="150" y="16"/>
                    <a:pt x="150" y="16"/>
                    <a:pt x="150" y="16"/>
                  </a:cubicBezTo>
                  <a:cubicBezTo>
                    <a:pt x="150" y="15"/>
                    <a:pt x="150" y="13"/>
                    <a:pt x="149" y="13"/>
                  </a:cubicBezTo>
                  <a:cubicBezTo>
                    <a:pt x="146" y="12"/>
                    <a:pt x="144" y="10"/>
                    <a:pt x="141" y="9"/>
                  </a:cubicBezTo>
                  <a:cubicBezTo>
                    <a:pt x="141" y="9"/>
                    <a:pt x="140" y="9"/>
                    <a:pt x="140" y="9"/>
                  </a:cubicBezTo>
                  <a:cubicBezTo>
                    <a:pt x="139" y="9"/>
                    <a:pt x="139" y="9"/>
                    <a:pt x="138" y="10"/>
                  </a:cubicBezTo>
                  <a:cubicBezTo>
                    <a:pt x="135" y="15"/>
                    <a:pt x="135" y="15"/>
                    <a:pt x="135" y="15"/>
                  </a:cubicBezTo>
                  <a:cubicBezTo>
                    <a:pt x="133" y="14"/>
                    <a:pt x="130" y="13"/>
                    <a:pt x="128" y="13"/>
                  </a:cubicBezTo>
                  <a:cubicBezTo>
                    <a:pt x="126" y="12"/>
                    <a:pt x="123" y="11"/>
                    <a:pt x="121" y="10"/>
                  </a:cubicBezTo>
                  <a:cubicBezTo>
                    <a:pt x="122" y="4"/>
                    <a:pt x="122" y="4"/>
                    <a:pt x="122" y="4"/>
                  </a:cubicBezTo>
                  <a:cubicBezTo>
                    <a:pt x="122" y="3"/>
                    <a:pt x="121" y="2"/>
                    <a:pt x="120" y="2"/>
                  </a:cubicBezTo>
                  <a:cubicBezTo>
                    <a:pt x="117" y="1"/>
                    <a:pt x="114" y="1"/>
                    <a:pt x="111" y="0"/>
                  </a:cubicBezTo>
                  <a:cubicBezTo>
                    <a:pt x="111" y="0"/>
                    <a:pt x="111" y="0"/>
                    <a:pt x="111" y="0"/>
                  </a:cubicBezTo>
                  <a:cubicBezTo>
                    <a:pt x="110" y="0"/>
                    <a:pt x="109" y="1"/>
                    <a:pt x="109" y="2"/>
                  </a:cubicBezTo>
                  <a:cubicBezTo>
                    <a:pt x="108" y="8"/>
                    <a:pt x="108" y="8"/>
                    <a:pt x="108" y="8"/>
                  </a:cubicBezTo>
                  <a:cubicBezTo>
                    <a:pt x="105" y="8"/>
                    <a:pt x="102" y="8"/>
                    <a:pt x="98" y="8"/>
                  </a:cubicBezTo>
                  <a:cubicBezTo>
                    <a:pt x="98" y="9"/>
                    <a:pt x="98" y="9"/>
                    <a:pt x="98" y="9"/>
                  </a:cubicBezTo>
                  <a:cubicBezTo>
                    <a:pt x="98" y="9"/>
                    <a:pt x="98" y="9"/>
                    <a:pt x="98" y="9"/>
                  </a:cubicBezTo>
                  <a:cubicBezTo>
                    <a:pt x="98" y="8"/>
                    <a:pt x="98" y="8"/>
                    <a:pt x="98" y="8"/>
                  </a:cubicBezTo>
                  <a:cubicBezTo>
                    <a:pt x="98" y="8"/>
                    <a:pt x="98" y="8"/>
                    <a:pt x="98" y="8"/>
                  </a:cubicBezTo>
                  <a:cubicBezTo>
                    <a:pt x="96" y="8"/>
                    <a:pt x="95" y="8"/>
                    <a:pt x="93" y="8"/>
                  </a:cubicBezTo>
                  <a:cubicBezTo>
                    <a:pt x="92" y="2"/>
                    <a:pt x="92" y="2"/>
                    <a:pt x="92" y="2"/>
                  </a:cubicBezTo>
                  <a:cubicBezTo>
                    <a:pt x="91" y="1"/>
                    <a:pt x="90" y="0"/>
                    <a:pt x="89" y="0"/>
                  </a:cubicBezTo>
                  <a:cubicBezTo>
                    <a:pt x="89" y="0"/>
                    <a:pt x="89" y="0"/>
                    <a:pt x="89" y="0"/>
                  </a:cubicBezTo>
                  <a:cubicBezTo>
                    <a:pt x="86" y="0"/>
                    <a:pt x="83" y="0"/>
                    <a:pt x="81" y="1"/>
                  </a:cubicBezTo>
                  <a:cubicBezTo>
                    <a:pt x="79" y="1"/>
                    <a:pt x="79" y="2"/>
                    <a:pt x="79" y="3"/>
                  </a:cubicBezTo>
                  <a:cubicBezTo>
                    <a:pt x="80" y="10"/>
                    <a:pt x="80" y="10"/>
                    <a:pt x="80" y="10"/>
                  </a:cubicBezTo>
                  <a:cubicBezTo>
                    <a:pt x="75" y="11"/>
                    <a:pt x="70" y="12"/>
                    <a:pt x="65" y="14"/>
                  </a:cubicBezTo>
                  <a:cubicBezTo>
                    <a:pt x="62" y="8"/>
                    <a:pt x="62" y="8"/>
                    <a:pt x="62" y="8"/>
                  </a:cubicBezTo>
                  <a:cubicBezTo>
                    <a:pt x="62" y="8"/>
                    <a:pt x="61" y="7"/>
                    <a:pt x="60" y="7"/>
                  </a:cubicBezTo>
                  <a:cubicBezTo>
                    <a:pt x="60" y="7"/>
                    <a:pt x="59" y="7"/>
                    <a:pt x="59" y="7"/>
                  </a:cubicBezTo>
                  <a:cubicBezTo>
                    <a:pt x="57" y="8"/>
                    <a:pt x="54" y="10"/>
                    <a:pt x="52" y="11"/>
                  </a:cubicBezTo>
                  <a:cubicBezTo>
                    <a:pt x="50" y="12"/>
                    <a:pt x="50" y="13"/>
                    <a:pt x="51" y="14"/>
                  </a:cubicBezTo>
                  <a:cubicBezTo>
                    <a:pt x="53" y="20"/>
                    <a:pt x="53" y="20"/>
                    <a:pt x="53" y="20"/>
                  </a:cubicBezTo>
                  <a:cubicBezTo>
                    <a:pt x="49" y="22"/>
                    <a:pt x="45" y="25"/>
                    <a:pt x="41" y="28"/>
                  </a:cubicBezTo>
                  <a:cubicBezTo>
                    <a:pt x="36" y="24"/>
                    <a:pt x="36" y="24"/>
                    <a:pt x="36" y="24"/>
                  </a:cubicBezTo>
                  <a:cubicBezTo>
                    <a:pt x="36" y="24"/>
                    <a:pt x="35" y="23"/>
                    <a:pt x="35" y="23"/>
                  </a:cubicBezTo>
                  <a:cubicBezTo>
                    <a:pt x="34" y="23"/>
                    <a:pt x="33" y="24"/>
                    <a:pt x="33" y="24"/>
                  </a:cubicBezTo>
                  <a:cubicBezTo>
                    <a:pt x="31" y="26"/>
                    <a:pt x="29" y="28"/>
                    <a:pt x="27" y="30"/>
                  </a:cubicBezTo>
                  <a:cubicBezTo>
                    <a:pt x="26" y="31"/>
                    <a:pt x="26" y="32"/>
                    <a:pt x="27" y="33"/>
                  </a:cubicBezTo>
                  <a:cubicBezTo>
                    <a:pt x="31" y="38"/>
                    <a:pt x="31" y="38"/>
                    <a:pt x="31" y="38"/>
                  </a:cubicBezTo>
                  <a:cubicBezTo>
                    <a:pt x="28" y="41"/>
                    <a:pt x="25" y="45"/>
                    <a:pt x="22" y="50"/>
                  </a:cubicBezTo>
                  <a:cubicBezTo>
                    <a:pt x="16" y="47"/>
                    <a:pt x="16" y="47"/>
                    <a:pt x="16" y="47"/>
                  </a:cubicBezTo>
                  <a:cubicBezTo>
                    <a:pt x="16" y="47"/>
                    <a:pt x="16" y="47"/>
                    <a:pt x="15" y="47"/>
                  </a:cubicBezTo>
                  <a:cubicBezTo>
                    <a:pt x="14" y="47"/>
                    <a:pt x="14" y="47"/>
                    <a:pt x="13" y="48"/>
                  </a:cubicBezTo>
                  <a:cubicBezTo>
                    <a:pt x="12" y="50"/>
                    <a:pt x="11" y="53"/>
                    <a:pt x="9" y="55"/>
                  </a:cubicBezTo>
                  <a:cubicBezTo>
                    <a:pt x="9" y="56"/>
                    <a:pt x="9" y="58"/>
                    <a:pt x="10" y="58"/>
                  </a:cubicBezTo>
                  <a:cubicBezTo>
                    <a:pt x="16" y="61"/>
                    <a:pt x="16" y="61"/>
                    <a:pt x="16" y="61"/>
                  </a:cubicBezTo>
                  <a:cubicBezTo>
                    <a:pt x="15" y="64"/>
                    <a:pt x="14" y="66"/>
                    <a:pt x="13" y="69"/>
                  </a:cubicBezTo>
                  <a:cubicBezTo>
                    <a:pt x="12" y="71"/>
                    <a:pt x="11" y="73"/>
                    <a:pt x="11" y="76"/>
                  </a:cubicBezTo>
                  <a:cubicBezTo>
                    <a:pt x="5" y="75"/>
                    <a:pt x="5" y="75"/>
                    <a:pt x="5" y="75"/>
                  </a:cubicBezTo>
                  <a:cubicBezTo>
                    <a:pt x="4" y="75"/>
                    <a:pt x="4" y="75"/>
                    <a:pt x="4" y="75"/>
                  </a:cubicBezTo>
                  <a:cubicBezTo>
                    <a:pt x="3" y="75"/>
                    <a:pt x="2" y="76"/>
                    <a:pt x="2" y="77"/>
                  </a:cubicBezTo>
                  <a:cubicBezTo>
                    <a:pt x="1" y="80"/>
                    <a:pt x="1" y="82"/>
                    <a:pt x="0" y="85"/>
                  </a:cubicBezTo>
                  <a:cubicBezTo>
                    <a:pt x="0" y="86"/>
                    <a:pt x="1" y="87"/>
                    <a:pt x="2" y="88"/>
                  </a:cubicBezTo>
                  <a:cubicBezTo>
                    <a:pt x="8" y="89"/>
                    <a:pt x="8" y="89"/>
                    <a:pt x="8" y="89"/>
                  </a:cubicBezTo>
                  <a:cubicBezTo>
                    <a:pt x="8" y="94"/>
                    <a:pt x="8" y="99"/>
                    <a:pt x="8" y="104"/>
                  </a:cubicBezTo>
                  <a:cubicBezTo>
                    <a:pt x="2" y="105"/>
                    <a:pt x="2" y="105"/>
                    <a:pt x="2" y="105"/>
                  </a:cubicBezTo>
                  <a:cubicBezTo>
                    <a:pt x="1" y="105"/>
                    <a:pt x="0" y="106"/>
                    <a:pt x="0" y="108"/>
                  </a:cubicBezTo>
                  <a:cubicBezTo>
                    <a:pt x="1" y="110"/>
                    <a:pt x="1" y="113"/>
                    <a:pt x="1" y="116"/>
                  </a:cubicBezTo>
                  <a:cubicBezTo>
                    <a:pt x="2" y="117"/>
                    <a:pt x="3" y="118"/>
                    <a:pt x="4" y="118"/>
                  </a:cubicBezTo>
                  <a:cubicBezTo>
                    <a:pt x="4" y="118"/>
                    <a:pt x="4" y="118"/>
                    <a:pt x="4" y="118"/>
                  </a:cubicBezTo>
                  <a:cubicBezTo>
                    <a:pt x="10" y="117"/>
                    <a:pt x="10" y="117"/>
                    <a:pt x="10" y="117"/>
                  </a:cubicBezTo>
                  <a:cubicBezTo>
                    <a:pt x="11" y="122"/>
                    <a:pt x="13" y="127"/>
                    <a:pt x="15" y="132"/>
                  </a:cubicBezTo>
                  <a:cubicBezTo>
                    <a:pt x="9" y="135"/>
                    <a:pt x="9" y="135"/>
                    <a:pt x="9" y="135"/>
                  </a:cubicBezTo>
                  <a:cubicBezTo>
                    <a:pt x="8" y="135"/>
                    <a:pt x="8" y="136"/>
                    <a:pt x="8" y="138"/>
                  </a:cubicBezTo>
                  <a:cubicBezTo>
                    <a:pt x="9" y="140"/>
                    <a:pt x="11" y="143"/>
                    <a:pt x="12" y="145"/>
                  </a:cubicBezTo>
                  <a:cubicBezTo>
                    <a:pt x="12" y="146"/>
                    <a:pt x="13" y="146"/>
                    <a:pt x="14" y="146"/>
                  </a:cubicBezTo>
                  <a:cubicBezTo>
                    <a:pt x="14" y="146"/>
                    <a:pt x="15" y="146"/>
                    <a:pt x="15" y="146"/>
                  </a:cubicBezTo>
                  <a:cubicBezTo>
                    <a:pt x="21" y="144"/>
                    <a:pt x="21" y="144"/>
                    <a:pt x="21" y="144"/>
                  </a:cubicBezTo>
                  <a:cubicBezTo>
                    <a:pt x="23" y="148"/>
                    <a:pt x="26" y="152"/>
                    <a:pt x="29" y="156"/>
                  </a:cubicBezTo>
                  <a:cubicBezTo>
                    <a:pt x="25" y="160"/>
                    <a:pt x="25" y="160"/>
                    <a:pt x="25" y="160"/>
                  </a:cubicBezTo>
                  <a:cubicBezTo>
                    <a:pt x="24" y="161"/>
                    <a:pt x="24" y="163"/>
                    <a:pt x="25" y="163"/>
                  </a:cubicBezTo>
                  <a:cubicBezTo>
                    <a:pt x="27" y="166"/>
                    <a:pt x="29" y="168"/>
                    <a:pt x="31" y="170"/>
                  </a:cubicBezTo>
                  <a:cubicBezTo>
                    <a:pt x="31" y="170"/>
                    <a:pt x="32" y="170"/>
                    <a:pt x="33" y="170"/>
                  </a:cubicBezTo>
                  <a:cubicBezTo>
                    <a:pt x="33" y="170"/>
                    <a:pt x="34" y="170"/>
                    <a:pt x="34" y="170"/>
                  </a:cubicBezTo>
                  <a:cubicBezTo>
                    <a:pt x="39" y="165"/>
                    <a:pt x="39" y="165"/>
                    <a:pt x="39" y="165"/>
                  </a:cubicBezTo>
                  <a:cubicBezTo>
                    <a:pt x="42" y="169"/>
                    <a:pt x="47" y="172"/>
                    <a:pt x="51" y="174"/>
                  </a:cubicBezTo>
                  <a:cubicBezTo>
                    <a:pt x="48" y="180"/>
                    <a:pt x="48" y="180"/>
                    <a:pt x="48" y="180"/>
                  </a:cubicBezTo>
                  <a:cubicBezTo>
                    <a:pt x="48" y="181"/>
                    <a:pt x="48" y="182"/>
                    <a:pt x="49" y="183"/>
                  </a:cubicBezTo>
                  <a:cubicBezTo>
                    <a:pt x="51" y="184"/>
                    <a:pt x="54" y="186"/>
                    <a:pt x="57" y="187"/>
                  </a:cubicBezTo>
                  <a:cubicBezTo>
                    <a:pt x="57" y="187"/>
                    <a:pt x="57" y="187"/>
                    <a:pt x="58" y="187"/>
                  </a:cubicBezTo>
                  <a:cubicBezTo>
                    <a:pt x="58" y="187"/>
                    <a:pt x="59" y="187"/>
                    <a:pt x="59" y="186"/>
                  </a:cubicBezTo>
                  <a:cubicBezTo>
                    <a:pt x="63" y="181"/>
                    <a:pt x="63" y="181"/>
                    <a:pt x="63" y="181"/>
                  </a:cubicBezTo>
                  <a:cubicBezTo>
                    <a:pt x="65" y="182"/>
                    <a:pt x="67" y="182"/>
                    <a:pt x="70" y="183"/>
                  </a:cubicBezTo>
                  <a:cubicBezTo>
                    <a:pt x="72" y="184"/>
                    <a:pt x="74" y="185"/>
                    <a:pt x="77" y="185"/>
                  </a:cubicBezTo>
                  <a:cubicBezTo>
                    <a:pt x="76" y="192"/>
                    <a:pt x="76" y="192"/>
                    <a:pt x="76" y="192"/>
                  </a:cubicBezTo>
                  <a:cubicBezTo>
                    <a:pt x="76" y="193"/>
                    <a:pt x="76" y="194"/>
                    <a:pt x="78" y="194"/>
                  </a:cubicBezTo>
                  <a:cubicBezTo>
                    <a:pt x="81" y="195"/>
                    <a:pt x="83" y="195"/>
                    <a:pt x="86" y="196"/>
                  </a:cubicBezTo>
                  <a:cubicBezTo>
                    <a:pt x="86" y="196"/>
                    <a:pt x="86" y="196"/>
                    <a:pt x="86" y="196"/>
                  </a:cubicBezTo>
                  <a:cubicBezTo>
                    <a:pt x="87" y="196"/>
                    <a:pt x="88" y="195"/>
                    <a:pt x="89" y="194"/>
                  </a:cubicBezTo>
                  <a:cubicBezTo>
                    <a:pt x="90" y="188"/>
                    <a:pt x="90" y="188"/>
                    <a:pt x="90" y="188"/>
                  </a:cubicBezTo>
                  <a:cubicBezTo>
                    <a:pt x="93" y="188"/>
                    <a:pt x="96" y="188"/>
                    <a:pt x="99" y="188"/>
                  </a:cubicBezTo>
                  <a:cubicBezTo>
                    <a:pt x="101" y="188"/>
                    <a:pt x="103" y="188"/>
                    <a:pt x="105" y="188"/>
                  </a:cubicBezTo>
                  <a:cubicBezTo>
                    <a:pt x="106" y="194"/>
                    <a:pt x="106" y="194"/>
                    <a:pt x="106" y="194"/>
                  </a:cubicBezTo>
                  <a:cubicBezTo>
                    <a:pt x="106" y="195"/>
                    <a:pt x="107" y="196"/>
                    <a:pt x="108" y="196"/>
                  </a:cubicBezTo>
                  <a:cubicBezTo>
                    <a:pt x="108" y="196"/>
                    <a:pt x="108" y="196"/>
                    <a:pt x="108" y="196"/>
                  </a:cubicBezTo>
                  <a:cubicBezTo>
                    <a:pt x="111" y="196"/>
                    <a:pt x="114" y="195"/>
                    <a:pt x="117" y="195"/>
                  </a:cubicBezTo>
                  <a:cubicBezTo>
                    <a:pt x="118" y="195"/>
                    <a:pt x="119" y="194"/>
                    <a:pt x="119" y="192"/>
                  </a:cubicBezTo>
                  <a:cubicBezTo>
                    <a:pt x="118" y="186"/>
                    <a:pt x="118" y="186"/>
                    <a:pt x="118" y="186"/>
                  </a:cubicBezTo>
                  <a:cubicBezTo>
                    <a:pt x="123" y="185"/>
                    <a:pt x="128" y="184"/>
                    <a:pt x="133" y="182"/>
                  </a:cubicBezTo>
                  <a:cubicBezTo>
                    <a:pt x="135" y="187"/>
                    <a:pt x="135" y="187"/>
                    <a:pt x="135" y="187"/>
                  </a:cubicBezTo>
                  <a:cubicBezTo>
                    <a:pt x="136" y="188"/>
                    <a:pt x="137" y="189"/>
                    <a:pt x="137" y="189"/>
                  </a:cubicBezTo>
                  <a:cubicBezTo>
                    <a:pt x="138" y="189"/>
                    <a:pt x="138" y="189"/>
                    <a:pt x="138" y="188"/>
                  </a:cubicBezTo>
                  <a:cubicBezTo>
                    <a:pt x="141" y="187"/>
                    <a:pt x="143" y="186"/>
                    <a:pt x="146" y="185"/>
                  </a:cubicBezTo>
                  <a:cubicBezTo>
                    <a:pt x="147" y="184"/>
                    <a:pt x="148" y="183"/>
                    <a:pt x="147" y="182"/>
                  </a:cubicBezTo>
                  <a:cubicBezTo>
                    <a:pt x="144" y="176"/>
                    <a:pt x="144" y="176"/>
                    <a:pt x="144" y="176"/>
                  </a:cubicBezTo>
                  <a:cubicBezTo>
                    <a:pt x="149" y="174"/>
                    <a:pt x="153" y="171"/>
                    <a:pt x="157" y="167"/>
                  </a:cubicBezTo>
                  <a:cubicBezTo>
                    <a:pt x="161" y="172"/>
                    <a:pt x="161" y="172"/>
                    <a:pt x="161" y="172"/>
                  </a:cubicBezTo>
                  <a:cubicBezTo>
                    <a:pt x="162" y="172"/>
                    <a:pt x="162" y="172"/>
                    <a:pt x="163" y="172"/>
                  </a:cubicBezTo>
                  <a:cubicBezTo>
                    <a:pt x="164" y="172"/>
                    <a:pt x="164" y="172"/>
                    <a:pt x="165" y="172"/>
                  </a:cubicBezTo>
                  <a:cubicBezTo>
                    <a:pt x="167" y="170"/>
                    <a:pt x="169" y="168"/>
                    <a:pt x="171" y="166"/>
                  </a:cubicBezTo>
                  <a:cubicBezTo>
                    <a:pt x="172" y="165"/>
                    <a:pt x="172" y="164"/>
                    <a:pt x="171" y="163"/>
                  </a:cubicBezTo>
                  <a:cubicBezTo>
                    <a:pt x="166" y="158"/>
                    <a:pt x="166" y="158"/>
                    <a:pt x="166" y="158"/>
                  </a:cubicBezTo>
                  <a:cubicBezTo>
                    <a:pt x="170" y="155"/>
                    <a:pt x="173" y="150"/>
                    <a:pt x="176" y="146"/>
                  </a:cubicBezTo>
                  <a:cubicBezTo>
                    <a:pt x="181" y="149"/>
                    <a:pt x="181" y="149"/>
                    <a:pt x="181" y="149"/>
                  </a:cubicBezTo>
                  <a:cubicBezTo>
                    <a:pt x="182" y="149"/>
                    <a:pt x="182" y="149"/>
                    <a:pt x="182" y="149"/>
                  </a:cubicBezTo>
                  <a:cubicBezTo>
                    <a:pt x="183" y="149"/>
                    <a:pt x="184" y="149"/>
                    <a:pt x="184" y="148"/>
                  </a:cubicBezTo>
                  <a:cubicBezTo>
                    <a:pt x="186" y="146"/>
                    <a:pt x="187" y="143"/>
                    <a:pt x="188" y="140"/>
                  </a:cubicBezTo>
                  <a:cubicBezTo>
                    <a:pt x="189" y="139"/>
                    <a:pt x="188" y="138"/>
                    <a:pt x="187" y="138"/>
                  </a:cubicBezTo>
                  <a:cubicBezTo>
                    <a:pt x="182" y="134"/>
                    <a:pt x="182" y="134"/>
                    <a:pt x="182" y="134"/>
                  </a:cubicBezTo>
                  <a:cubicBezTo>
                    <a:pt x="183" y="132"/>
                    <a:pt x="184" y="130"/>
                    <a:pt x="185" y="127"/>
                  </a:cubicBezTo>
                  <a:cubicBezTo>
                    <a:pt x="186" y="125"/>
                    <a:pt x="186" y="122"/>
                    <a:pt x="187" y="120"/>
                  </a:cubicBezTo>
                  <a:cubicBezTo>
                    <a:pt x="193" y="121"/>
                    <a:pt x="193" y="121"/>
                    <a:pt x="193" y="121"/>
                  </a:cubicBezTo>
                  <a:cubicBezTo>
                    <a:pt x="193" y="121"/>
                    <a:pt x="193" y="121"/>
                    <a:pt x="193" y="121"/>
                  </a:cubicBezTo>
                  <a:cubicBezTo>
                    <a:pt x="194" y="121"/>
                    <a:pt x="195" y="120"/>
                    <a:pt x="196" y="119"/>
                  </a:cubicBezTo>
                  <a:cubicBezTo>
                    <a:pt x="196" y="116"/>
                    <a:pt x="197" y="113"/>
                    <a:pt x="197" y="111"/>
                  </a:cubicBezTo>
                  <a:cubicBezTo>
                    <a:pt x="197" y="110"/>
                    <a:pt x="196" y="108"/>
                    <a:pt x="195" y="108"/>
                  </a:cubicBezTo>
                  <a:close/>
                </a:path>
              </a:pathLst>
            </a:custGeom>
            <a:gradFill>
              <a:gsLst>
                <a:gs pos="0">
                  <a:srgbClr val="616264"/>
                </a:gs>
                <a:gs pos="100000">
                  <a:srgbClr val="999A9E"/>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31" name="Freeform 129"/>
            <p:cNvSpPr>
              <a:spLocks noEditPoints="1"/>
            </p:cNvSpPr>
            <p:nvPr/>
          </p:nvSpPr>
          <p:spPr bwMode="auto">
            <a:xfrm>
              <a:off x="5972498" y="2912650"/>
              <a:ext cx="863476" cy="699002"/>
            </a:xfrm>
            <a:custGeom>
              <a:avLst/>
              <a:gdLst/>
              <a:ahLst/>
              <a:cxnLst>
                <a:cxn ang="0">
                  <a:pos x="68" y="49"/>
                </a:cxn>
                <a:cxn ang="0">
                  <a:pos x="63" y="55"/>
                </a:cxn>
                <a:cxn ang="0">
                  <a:pos x="5" y="55"/>
                </a:cxn>
                <a:cxn ang="0">
                  <a:pos x="0" y="49"/>
                </a:cxn>
                <a:cxn ang="0">
                  <a:pos x="0" y="6"/>
                </a:cxn>
                <a:cxn ang="0">
                  <a:pos x="5" y="0"/>
                </a:cxn>
                <a:cxn ang="0">
                  <a:pos x="63" y="0"/>
                </a:cxn>
                <a:cxn ang="0">
                  <a:pos x="68" y="6"/>
                </a:cxn>
                <a:cxn ang="0">
                  <a:pos x="68" y="49"/>
                </a:cxn>
                <a:cxn ang="0">
                  <a:pos x="5" y="5"/>
                </a:cxn>
                <a:cxn ang="0">
                  <a:pos x="4" y="6"/>
                </a:cxn>
                <a:cxn ang="0">
                  <a:pos x="4" y="49"/>
                </a:cxn>
                <a:cxn ang="0">
                  <a:pos x="5" y="51"/>
                </a:cxn>
                <a:cxn ang="0">
                  <a:pos x="63" y="51"/>
                </a:cxn>
                <a:cxn ang="0">
                  <a:pos x="64" y="49"/>
                </a:cxn>
                <a:cxn ang="0">
                  <a:pos x="64" y="6"/>
                </a:cxn>
                <a:cxn ang="0">
                  <a:pos x="63" y="5"/>
                </a:cxn>
                <a:cxn ang="0">
                  <a:pos x="5" y="5"/>
                </a:cxn>
                <a:cxn ang="0">
                  <a:pos x="16" y="23"/>
                </a:cxn>
                <a:cxn ang="0">
                  <a:pos x="9" y="16"/>
                </a:cxn>
                <a:cxn ang="0">
                  <a:pos x="16" y="9"/>
                </a:cxn>
                <a:cxn ang="0">
                  <a:pos x="23" y="16"/>
                </a:cxn>
                <a:cxn ang="0">
                  <a:pos x="16" y="23"/>
                </a:cxn>
                <a:cxn ang="0">
                  <a:pos x="59" y="46"/>
                </a:cxn>
                <a:cxn ang="0">
                  <a:pos x="9" y="46"/>
                </a:cxn>
                <a:cxn ang="0">
                  <a:pos x="9" y="39"/>
                </a:cxn>
                <a:cxn ang="0">
                  <a:pos x="20" y="28"/>
                </a:cxn>
                <a:cxn ang="0">
                  <a:pos x="26" y="33"/>
                </a:cxn>
                <a:cxn ang="0">
                  <a:pos x="44" y="15"/>
                </a:cxn>
                <a:cxn ang="0">
                  <a:pos x="59" y="30"/>
                </a:cxn>
                <a:cxn ang="0">
                  <a:pos x="59" y="46"/>
                </a:cxn>
              </a:cxnLst>
              <a:rect l="0" t="0" r="r" b="b"/>
              <a:pathLst>
                <a:path w="68" h="55">
                  <a:moveTo>
                    <a:pt x="68" y="49"/>
                  </a:moveTo>
                  <a:cubicBezTo>
                    <a:pt x="68" y="53"/>
                    <a:pt x="66" y="55"/>
                    <a:pt x="63" y="55"/>
                  </a:cubicBezTo>
                  <a:cubicBezTo>
                    <a:pt x="5" y="55"/>
                    <a:pt x="5" y="55"/>
                    <a:pt x="5" y="55"/>
                  </a:cubicBezTo>
                  <a:cubicBezTo>
                    <a:pt x="2" y="55"/>
                    <a:pt x="0" y="53"/>
                    <a:pt x="0" y="49"/>
                  </a:cubicBezTo>
                  <a:cubicBezTo>
                    <a:pt x="0" y="6"/>
                    <a:pt x="0" y="6"/>
                    <a:pt x="0" y="6"/>
                  </a:cubicBezTo>
                  <a:cubicBezTo>
                    <a:pt x="0" y="3"/>
                    <a:pt x="2" y="0"/>
                    <a:pt x="5" y="0"/>
                  </a:cubicBezTo>
                  <a:cubicBezTo>
                    <a:pt x="63" y="0"/>
                    <a:pt x="63" y="0"/>
                    <a:pt x="63" y="0"/>
                  </a:cubicBezTo>
                  <a:cubicBezTo>
                    <a:pt x="66" y="0"/>
                    <a:pt x="68" y="3"/>
                    <a:pt x="68" y="6"/>
                  </a:cubicBezTo>
                  <a:lnTo>
                    <a:pt x="68" y="49"/>
                  </a:lnTo>
                  <a:close/>
                  <a:moveTo>
                    <a:pt x="5" y="5"/>
                  </a:moveTo>
                  <a:cubicBezTo>
                    <a:pt x="5" y="5"/>
                    <a:pt x="4" y="5"/>
                    <a:pt x="4" y="6"/>
                  </a:cubicBezTo>
                  <a:cubicBezTo>
                    <a:pt x="4" y="49"/>
                    <a:pt x="4" y="49"/>
                    <a:pt x="4" y="49"/>
                  </a:cubicBezTo>
                  <a:cubicBezTo>
                    <a:pt x="4" y="50"/>
                    <a:pt x="5" y="51"/>
                    <a:pt x="5" y="51"/>
                  </a:cubicBezTo>
                  <a:cubicBezTo>
                    <a:pt x="63" y="51"/>
                    <a:pt x="63" y="51"/>
                    <a:pt x="63" y="51"/>
                  </a:cubicBezTo>
                  <a:cubicBezTo>
                    <a:pt x="63" y="51"/>
                    <a:pt x="64" y="50"/>
                    <a:pt x="64" y="49"/>
                  </a:cubicBezTo>
                  <a:cubicBezTo>
                    <a:pt x="64" y="6"/>
                    <a:pt x="64" y="6"/>
                    <a:pt x="64" y="6"/>
                  </a:cubicBezTo>
                  <a:cubicBezTo>
                    <a:pt x="64" y="5"/>
                    <a:pt x="63" y="5"/>
                    <a:pt x="63" y="5"/>
                  </a:cubicBezTo>
                  <a:lnTo>
                    <a:pt x="5" y="5"/>
                  </a:lnTo>
                  <a:close/>
                  <a:moveTo>
                    <a:pt x="16" y="23"/>
                  </a:moveTo>
                  <a:cubicBezTo>
                    <a:pt x="12" y="23"/>
                    <a:pt x="9" y="20"/>
                    <a:pt x="9" y="16"/>
                  </a:cubicBezTo>
                  <a:cubicBezTo>
                    <a:pt x="9" y="13"/>
                    <a:pt x="12" y="9"/>
                    <a:pt x="16" y="9"/>
                  </a:cubicBezTo>
                  <a:cubicBezTo>
                    <a:pt x="20" y="9"/>
                    <a:pt x="23" y="13"/>
                    <a:pt x="23" y="16"/>
                  </a:cubicBezTo>
                  <a:cubicBezTo>
                    <a:pt x="23" y="20"/>
                    <a:pt x="20" y="23"/>
                    <a:pt x="16" y="23"/>
                  </a:cubicBezTo>
                  <a:close/>
                  <a:moveTo>
                    <a:pt x="59" y="46"/>
                  </a:moveTo>
                  <a:cubicBezTo>
                    <a:pt x="9" y="46"/>
                    <a:pt x="9" y="46"/>
                    <a:pt x="9" y="46"/>
                  </a:cubicBezTo>
                  <a:cubicBezTo>
                    <a:pt x="9" y="39"/>
                    <a:pt x="9" y="39"/>
                    <a:pt x="9" y="39"/>
                  </a:cubicBezTo>
                  <a:cubicBezTo>
                    <a:pt x="20" y="28"/>
                    <a:pt x="20" y="28"/>
                    <a:pt x="20" y="28"/>
                  </a:cubicBezTo>
                  <a:cubicBezTo>
                    <a:pt x="26" y="33"/>
                    <a:pt x="26" y="33"/>
                    <a:pt x="26" y="33"/>
                  </a:cubicBezTo>
                  <a:cubicBezTo>
                    <a:pt x="44" y="15"/>
                    <a:pt x="44" y="15"/>
                    <a:pt x="44" y="15"/>
                  </a:cubicBezTo>
                  <a:cubicBezTo>
                    <a:pt x="59" y="30"/>
                    <a:pt x="59" y="30"/>
                    <a:pt x="59" y="30"/>
                  </a:cubicBezTo>
                  <a:lnTo>
                    <a:pt x="59" y="46"/>
                  </a:lnTo>
                  <a:close/>
                </a:path>
              </a:pathLst>
            </a:custGeom>
            <a:solidFill>
              <a:schemeClr val="bg1">
                <a:lumMod val="95000"/>
              </a:schemeClr>
            </a:solidFill>
            <a:ln>
              <a:noFill/>
            </a:ln>
            <a:effectLst>
              <a:outerShdw blurRad="152400" dist="63500" dir="8100000" algn="tl" rotWithShape="0">
                <a:prstClr val="black">
                  <a:alpha val="30000"/>
                </a:prstClr>
              </a:outerShdw>
            </a:effectLst>
            <a:scene3d>
              <a:camera prst="orthographicFront"/>
              <a:lightRig rig="threePt" dir="t"/>
            </a:scene3d>
            <a:sp3d prstMaterial="softEdge">
              <a:bevelT w="38100" h="63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a:solidFill>
                  <a:prstClr val="white"/>
                </a:solidFill>
                <a:latin typeface="DIN-BoldItalic" pitchFamily="50" charset="0"/>
              </a:endParaRPr>
            </a:p>
          </p:txBody>
        </p:sp>
        <p:sp>
          <p:nvSpPr>
            <p:cNvPr id="34" name="Subtitle 2"/>
            <p:cNvSpPr txBox="1">
              <a:spLocks/>
            </p:cNvSpPr>
            <p:nvPr/>
          </p:nvSpPr>
          <p:spPr>
            <a:xfrm>
              <a:off x="5638801" y="3665291"/>
              <a:ext cx="1526484" cy="1169533"/>
            </a:xfrm>
            <a:prstGeom prst="rect">
              <a:avLst/>
            </a:prstGeom>
          </p:spPr>
          <p:txBody>
            <a:bodyPr vert="horz" wrap="square" lIns="91422" tIns="45711" rIns="91422" bIns="45711" rtlCol="0">
              <a:spAutoFit/>
            </a:bodyPr>
            <a:lstStyle>
              <a:lvl1pPr marL="0" indent="0" algn="l" defTabSz="1828434" rtl="0" eaLnBrk="1" latinLnBrk="0" hangingPunct="1">
                <a:lnSpc>
                  <a:spcPct val="90000"/>
                </a:lnSpc>
                <a:spcBef>
                  <a:spcPts val="2000"/>
                </a:spcBef>
                <a:buFont typeface="Arial" panose="020B0604020202020204" pitchFamily="34" charset="0"/>
                <a:buNone/>
                <a:defRPr lang="en-US" sz="4800" kern="1200" dirty="0" smtClean="0">
                  <a:solidFill>
                    <a:schemeClr val="tx1"/>
                  </a:solidFill>
                  <a:effectLst/>
                  <a:latin typeface="Lato Light"/>
                  <a:ea typeface="+mn-ea"/>
                  <a:cs typeface="Lato Light"/>
                </a:defRPr>
              </a:lvl1pPr>
              <a:lvl2pPr marL="914217" indent="0" algn="l" defTabSz="1828434" rtl="0" eaLnBrk="1" latinLnBrk="0" hangingPunct="1">
                <a:lnSpc>
                  <a:spcPct val="90000"/>
                </a:lnSpc>
                <a:spcBef>
                  <a:spcPts val="1000"/>
                </a:spcBef>
                <a:buFont typeface="Arial" panose="020B0604020202020204" pitchFamily="34" charset="0"/>
                <a:buNone/>
                <a:defRPr lang="en-US" sz="4000" kern="1200" dirty="0" smtClean="0">
                  <a:solidFill>
                    <a:schemeClr val="tx1"/>
                  </a:solidFill>
                  <a:effectLst/>
                  <a:latin typeface="Lato Light"/>
                  <a:ea typeface="+mn-ea"/>
                  <a:cs typeface="Lato Light"/>
                </a:defRPr>
              </a:lvl2pPr>
              <a:lvl3pPr marL="1828434" indent="0" algn="l" defTabSz="1828434" rtl="0" eaLnBrk="1" latinLnBrk="0" hangingPunct="1">
                <a:lnSpc>
                  <a:spcPct val="90000"/>
                </a:lnSpc>
                <a:spcBef>
                  <a:spcPts val="1000"/>
                </a:spcBef>
                <a:buFont typeface="Arial" panose="020B0604020202020204" pitchFamily="34" charset="0"/>
                <a:buNone/>
                <a:defRPr lang="en-US" sz="3600" kern="1200" dirty="0" smtClean="0">
                  <a:solidFill>
                    <a:schemeClr val="tx1"/>
                  </a:solidFill>
                  <a:effectLst/>
                  <a:latin typeface="Lato Light"/>
                  <a:ea typeface="+mn-ea"/>
                  <a:cs typeface="Lato Light"/>
                </a:defRPr>
              </a:lvl3pPr>
              <a:lvl4pPr marL="2742651" indent="0" algn="l" defTabSz="1828434" rtl="0" eaLnBrk="1" latinLnBrk="0" hangingPunct="1">
                <a:lnSpc>
                  <a:spcPct val="90000"/>
                </a:lnSpc>
                <a:spcBef>
                  <a:spcPts val="1000"/>
                </a:spcBef>
                <a:buFont typeface="Arial" panose="020B0604020202020204" pitchFamily="34" charset="0"/>
                <a:buNone/>
                <a:defRPr lang="en-US" sz="3200" kern="1200" dirty="0" smtClean="0">
                  <a:solidFill>
                    <a:schemeClr val="tx1"/>
                  </a:solidFill>
                  <a:effectLst/>
                  <a:latin typeface="Lato Light"/>
                  <a:ea typeface="+mn-ea"/>
                  <a:cs typeface="Lato Light"/>
                </a:defRPr>
              </a:lvl4pPr>
              <a:lvl5pPr marL="3656868" indent="0" algn="l" defTabSz="1828434" rtl="0" eaLnBrk="1" latinLnBrk="0" hangingPunct="1">
                <a:lnSpc>
                  <a:spcPct val="90000"/>
                </a:lnSpc>
                <a:spcBef>
                  <a:spcPts val="1000"/>
                </a:spcBef>
                <a:buFont typeface="Arial" panose="020B0604020202020204" pitchFamily="34" charset="0"/>
                <a:buNone/>
                <a:defRPr lang="en-US" sz="3200" kern="1200" dirty="0">
                  <a:solidFill>
                    <a:schemeClr val="tx1"/>
                  </a:solidFill>
                  <a:effectLst/>
                  <a:latin typeface="Lato Light"/>
                  <a:ea typeface="+mn-ea"/>
                  <a:cs typeface="Lato Light"/>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lvl="0" algn="ctr" defTabSz="914400">
                <a:lnSpc>
                  <a:spcPct val="100000"/>
                </a:lnSpc>
                <a:spcBef>
                  <a:spcPts val="0"/>
                </a:spcBef>
              </a:pPr>
              <a:r>
                <a:rPr lang="en-US" altLang="zh-CN" sz="1000" dirty="0">
                  <a:solidFill>
                    <a:prstClr val="white"/>
                  </a:solidFill>
                  <a:latin typeface="Century Gothic"/>
                  <a:ea typeface="Roboto" panose="02000000000000000000" pitchFamily="2" charset="0"/>
                </a:rPr>
                <a:t>If you are going to use a passage of </a:t>
              </a:r>
              <a:r>
                <a:rPr lang="en-US" altLang="zh-CN" sz="1000" dirty="0" err="1">
                  <a:solidFill>
                    <a:prstClr val="white"/>
                  </a:solidFill>
                  <a:latin typeface="Century Gothic"/>
                  <a:ea typeface="Roboto" panose="02000000000000000000" pitchFamily="2" charset="0"/>
                </a:rPr>
                <a:t>Lorem</a:t>
              </a:r>
              <a:r>
                <a:rPr lang="en-US" altLang="zh-CN" sz="1000" dirty="0">
                  <a:solidFill>
                    <a:prstClr val="white"/>
                  </a:solidFill>
                  <a:latin typeface="Century Gothic"/>
                  <a:ea typeface="Roboto" panose="02000000000000000000" pitchFamily="2" charset="0"/>
                </a:rPr>
                <a:t> </a:t>
              </a:r>
              <a:r>
                <a:rPr lang="en-US" altLang="zh-CN" sz="1000" dirty="0" err="1">
                  <a:solidFill>
                    <a:prstClr val="white"/>
                  </a:solidFill>
                  <a:latin typeface="Century Gothic"/>
                  <a:ea typeface="Roboto" panose="02000000000000000000" pitchFamily="2" charset="0"/>
                </a:rPr>
                <a:t>Ipsum</a:t>
              </a:r>
              <a:r>
                <a:rPr lang="en-US" altLang="zh-CN" sz="1000" dirty="0">
                  <a:solidFill>
                    <a:prstClr val="white"/>
                  </a:solidFill>
                  <a:latin typeface="Century Gothic"/>
                  <a:ea typeface="Roboto" panose="02000000000000000000" pitchFamily="2" charset="0"/>
                </a:rPr>
                <a:t>, you need to be sure there isn't anything embarrassing hidden in the middle of </a:t>
              </a:r>
              <a:r>
                <a:rPr lang="en-US" altLang="zh-CN" sz="1000" dirty="0" err="1">
                  <a:solidFill>
                    <a:prstClr val="white"/>
                  </a:solidFill>
                  <a:latin typeface="Century Gothic"/>
                  <a:ea typeface="Roboto" panose="02000000000000000000" pitchFamily="2" charset="0"/>
                </a:rPr>
                <a:t>tex</a:t>
              </a:r>
              <a:r>
                <a:rPr lang="id-ID" altLang="zh-CN" sz="1000" dirty="0">
                  <a:solidFill>
                    <a:prstClr val="white"/>
                  </a:solidFill>
                  <a:latin typeface="Century Gothic"/>
                  <a:ea typeface="Roboto" panose="02000000000000000000" pitchFamily="2" charset="0"/>
                </a:rPr>
                <a:t>t.</a:t>
              </a:r>
              <a:endParaRPr lang="id-ID" altLang="zh-CN" sz="1000" dirty="0">
                <a:solidFill>
                  <a:prstClr val="white"/>
                </a:solidFill>
                <a:latin typeface="Century Gothic"/>
              </a:endParaRPr>
            </a:p>
          </p:txBody>
        </p:sp>
      </p:grpSp>
      <p:grpSp>
        <p:nvGrpSpPr>
          <p:cNvPr id="8" name="组合 7" descr="e7d195523061f1c0dc554706afe4c72a60a25314cbaece805811E654B44695D34D35691164BB3D154CCFD5D798F6FEAD99EAA8F1ADC3D4AFA5BC9ED0BB3A4B45073A038AC38E89AB54D31AA59602B9F1AF515D2DA0EBB7AB45FA3A5B4B65729FCD61772C0E8112D71FCFA6F69E6E615643061221A7D4C3A336328987F7DF8577A0567C5A47397019"/>
          <p:cNvGrpSpPr/>
          <p:nvPr/>
        </p:nvGrpSpPr>
        <p:grpSpPr>
          <a:xfrm>
            <a:off x="9074860" y="1742919"/>
            <a:ext cx="2184812" cy="2157422"/>
            <a:chOff x="9074860" y="1742919"/>
            <a:chExt cx="2184812" cy="2157422"/>
          </a:xfrm>
        </p:grpSpPr>
        <p:sp>
          <p:nvSpPr>
            <p:cNvPr id="27" name="Freeform 8"/>
            <p:cNvSpPr>
              <a:spLocks/>
            </p:cNvSpPr>
            <p:nvPr/>
          </p:nvSpPr>
          <p:spPr bwMode="auto">
            <a:xfrm>
              <a:off x="9074860" y="1742919"/>
              <a:ext cx="2184812" cy="2157422"/>
            </a:xfrm>
            <a:custGeom>
              <a:avLst/>
              <a:gdLst>
                <a:gd name="T0" fmla="*/ 135 w 146"/>
                <a:gd name="T1" fmla="*/ 77 h 144"/>
                <a:gd name="T2" fmla="*/ 144 w 146"/>
                <a:gd name="T3" fmla="*/ 65 h 144"/>
                <a:gd name="T4" fmla="*/ 143 w 146"/>
                <a:gd name="T5" fmla="*/ 53 h 144"/>
                <a:gd name="T6" fmla="*/ 141 w 146"/>
                <a:gd name="T7" fmla="*/ 51 h 144"/>
                <a:gd name="T8" fmla="*/ 129 w 146"/>
                <a:gd name="T9" fmla="*/ 45 h 144"/>
                <a:gd name="T10" fmla="*/ 135 w 146"/>
                <a:gd name="T11" fmla="*/ 39 h 144"/>
                <a:gd name="T12" fmla="*/ 131 w 146"/>
                <a:gd name="T13" fmla="*/ 27 h 144"/>
                <a:gd name="T14" fmla="*/ 128 w 146"/>
                <a:gd name="T15" fmla="*/ 27 h 144"/>
                <a:gd name="T16" fmla="*/ 113 w 146"/>
                <a:gd name="T17" fmla="*/ 25 h 144"/>
                <a:gd name="T18" fmla="*/ 117 w 146"/>
                <a:gd name="T19" fmla="*/ 14 h 144"/>
                <a:gd name="T20" fmla="*/ 108 w 146"/>
                <a:gd name="T21" fmla="*/ 9 h 144"/>
                <a:gd name="T22" fmla="*/ 101 w 146"/>
                <a:gd name="T23" fmla="*/ 17 h 144"/>
                <a:gd name="T24" fmla="*/ 92 w 146"/>
                <a:gd name="T25" fmla="*/ 13 h 144"/>
                <a:gd name="T26" fmla="*/ 92 w 146"/>
                <a:gd name="T27" fmla="*/ 2 h 144"/>
                <a:gd name="T28" fmla="*/ 82 w 146"/>
                <a:gd name="T29" fmla="*/ 0 h 144"/>
                <a:gd name="T30" fmla="*/ 78 w 146"/>
                <a:gd name="T31" fmla="*/ 10 h 144"/>
                <a:gd name="T32" fmla="*/ 73 w 146"/>
                <a:gd name="T33" fmla="*/ 10 h 144"/>
                <a:gd name="T34" fmla="*/ 66 w 146"/>
                <a:gd name="T35" fmla="*/ 1 h 144"/>
                <a:gd name="T36" fmla="*/ 64 w 146"/>
                <a:gd name="T37" fmla="*/ 0 h 144"/>
                <a:gd name="T38" fmla="*/ 52 w 146"/>
                <a:gd name="T39" fmla="*/ 4 h 144"/>
                <a:gd name="T40" fmla="*/ 45 w 146"/>
                <a:gd name="T41" fmla="*/ 17 h 144"/>
                <a:gd name="T42" fmla="*/ 38 w 146"/>
                <a:gd name="T43" fmla="*/ 8 h 144"/>
                <a:gd name="T44" fmla="*/ 29 w 146"/>
                <a:gd name="T45" fmla="*/ 14 h 144"/>
                <a:gd name="T46" fmla="*/ 33 w 146"/>
                <a:gd name="T47" fmla="*/ 25 h 144"/>
                <a:gd name="T48" fmla="*/ 18 w 146"/>
                <a:gd name="T49" fmla="*/ 27 h 144"/>
                <a:gd name="T50" fmla="*/ 15 w 146"/>
                <a:gd name="T51" fmla="*/ 27 h 144"/>
                <a:gd name="T52" fmla="*/ 10 w 146"/>
                <a:gd name="T53" fmla="*/ 38 h 144"/>
                <a:gd name="T54" fmla="*/ 14 w 146"/>
                <a:gd name="T55" fmla="*/ 52 h 144"/>
                <a:gd name="T56" fmla="*/ 5 w 146"/>
                <a:gd name="T57" fmla="*/ 51 h 144"/>
                <a:gd name="T58" fmla="*/ 3 w 146"/>
                <a:gd name="T59" fmla="*/ 53 h 144"/>
                <a:gd name="T60" fmla="*/ 2 w 146"/>
                <a:gd name="T61" fmla="*/ 65 h 144"/>
                <a:gd name="T62" fmla="*/ 11 w 146"/>
                <a:gd name="T63" fmla="*/ 77 h 144"/>
                <a:gd name="T64" fmla="*/ 1 w 146"/>
                <a:gd name="T65" fmla="*/ 81 h 144"/>
                <a:gd name="T66" fmla="*/ 5 w 146"/>
                <a:gd name="T67" fmla="*/ 92 h 144"/>
                <a:gd name="T68" fmla="*/ 14 w 146"/>
                <a:gd name="T69" fmla="*/ 91 h 144"/>
                <a:gd name="T70" fmla="*/ 18 w 146"/>
                <a:gd name="T71" fmla="*/ 100 h 144"/>
                <a:gd name="T72" fmla="*/ 10 w 146"/>
                <a:gd name="T73" fmla="*/ 108 h 144"/>
                <a:gd name="T74" fmla="*/ 17 w 146"/>
                <a:gd name="T75" fmla="*/ 117 h 144"/>
                <a:gd name="T76" fmla="*/ 26 w 146"/>
                <a:gd name="T77" fmla="*/ 112 h 144"/>
                <a:gd name="T78" fmla="*/ 28 w 146"/>
                <a:gd name="T79" fmla="*/ 126 h 144"/>
                <a:gd name="T80" fmla="*/ 37 w 146"/>
                <a:gd name="T81" fmla="*/ 135 h 144"/>
                <a:gd name="T82" fmla="*/ 40 w 146"/>
                <a:gd name="T83" fmla="*/ 134 h 144"/>
                <a:gd name="T84" fmla="*/ 53 w 146"/>
                <a:gd name="T85" fmla="*/ 130 h 144"/>
                <a:gd name="T86" fmla="*/ 52 w 146"/>
                <a:gd name="T87" fmla="*/ 139 h 144"/>
                <a:gd name="T88" fmla="*/ 64 w 146"/>
                <a:gd name="T89" fmla="*/ 144 h 144"/>
                <a:gd name="T90" fmla="*/ 66 w 146"/>
                <a:gd name="T91" fmla="*/ 142 h 144"/>
                <a:gd name="T92" fmla="*/ 73 w 146"/>
                <a:gd name="T93" fmla="*/ 134 h 144"/>
                <a:gd name="T94" fmla="*/ 80 w 146"/>
                <a:gd name="T95" fmla="*/ 142 h 144"/>
                <a:gd name="T96" fmla="*/ 82 w 146"/>
                <a:gd name="T97" fmla="*/ 144 h 144"/>
                <a:gd name="T98" fmla="*/ 94 w 146"/>
                <a:gd name="T99" fmla="*/ 139 h 144"/>
                <a:gd name="T100" fmla="*/ 101 w 146"/>
                <a:gd name="T101" fmla="*/ 127 h 144"/>
                <a:gd name="T102" fmla="*/ 108 w 146"/>
                <a:gd name="T103" fmla="*/ 135 h 144"/>
                <a:gd name="T104" fmla="*/ 118 w 146"/>
                <a:gd name="T105" fmla="*/ 130 h 144"/>
                <a:gd name="T106" fmla="*/ 113 w 146"/>
                <a:gd name="T107" fmla="*/ 119 h 144"/>
                <a:gd name="T108" fmla="*/ 128 w 146"/>
                <a:gd name="T109" fmla="*/ 117 h 144"/>
                <a:gd name="T110" fmla="*/ 131 w 146"/>
                <a:gd name="T111" fmla="*/ 116 h 144"/>
                <a:gd name="T112" fmla="*/ 136 w 146"/>
                <a:gd name="T113" fmla="*/ 105 h 144"/>
                <a:gd name="T114" fmla="*/ 132 w 146"/>
                <a:gd name="T115" fmla="*/ 92 h 144"/>
                <a:gd name="T116" fmla="*/ 141 w 146"/>
                <a:gd name="T117" fmla="*/ 92 h 144"/>
                <a:gd name="T118" fmla="*/ 144 w 146"/>
                <a:gd name="T119" fmla="*/ 91 h 144"/>
                <a:gd name="T120" fmla="*/ 144 w 146"/>
                <a:gd name="T121" fmla="*/ 79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46" h="144">
                  <a:moveTo>
                    <a:pt x="144" y="79"/>
                  </a:moveTo>
                  <a:cubicBezTo>
                    <a:pt x="135" y="77"/>
                    <a:pt x="135" y="77"/>
                    <a:pt x="135" y="77"/>
                  </a:cubicBezTo>
                  <a:cubicBezTo>
                    <a:pt x="135" y="73"/>
                    <a:pt x="135" y="70"/>
                    <a:pt x="135" y="67"/>
                  </a:cubicBezTo>
                  <a:cubicBezTo>
                    <a:pt x="144" y="65"/>
                    <a:pt x="144" y="65"/>
                    <a:pt x="144" y="65"/>
                  </a:cubicBezTo>
                  <a:cubicBezTo>
                    <a:pt x="145" y="65"/>
                    <a:pt x="146" y="64"/>
                    <a:pt x="145" y="62"/>
                  </a:cubicBezTo>
                  <a:cubicBezTo>
                    <a:pt x="145" y="59"/>
                    <a:pt x="144" y="56"/>
                    <a:pt x="143" y="53"/>
                  </a:cubicBezTo>
                  <a:cubicBezTo>
                    <a:pt x="143" y="52"/>
                    <a:pt x="142" y="51"/>
                    <a:pt x="141" y="51"/>
                  </a:cubicBezTo>
                  <a:cubicBezTo>
                    <a:pt x="141" y="51"/>
                    <a:pt x="141" y="51"/>
                    <a:pt x="141" y="51"/>
                  </a:cubicBezTo>
                  <a:cubicBezTo>
                    <a:pt x="132" y="53"/>
                    <a:pt x="132" y="53"/>
                    <a:pt x="132" y="53"/>
                  </a:cubicBezTo>
                  <a:cubicBezTo>
                    <a:pt x="131" y="50"/>
                    <a:pt x="130" y="47"/>
                    <a:pt x="129" y="45"/>
                  </a:cubicBezTo>
                  <a:cubicBezTo>
                    <a:pt x="129" y="44"/>
                    <a:pt x="128" y="44"/>
                    <a:pt x="128" y="44"/>
                  </a:cubicBezTo>
                  <a:cubicBezTo>
                    <a:pt x="135" y="39"/>
                    <a:pt x="135" y="39"/>
                    <a:pt x="135" y="39"/>
                  </a:cubicBezTo>
                  <a:cubicBezTo>
                    <a:pt x="136" y="38"/>
                    <a:pt x="137" y="37"/>
                    <a:pt x="136" y="36"/>
                  </a:cubicBezTo>
                  <a:cubicBezTo>
                    <a:pt x="134" y="33"/>
                    <a:pt x="133" y="30"/>
                    <a:pt x="131" y="27"/>
                  </a:cubicBezTo>
                  <a:cubicBezTo>
                    <a:pt x="130" y="27"/>
                    <a:pt x="130" y="27"/>
                    <a:pt x="129" y="27"/>
                  </a:cubicBezTo>
                  <a:cubicBezTo>
                    <a:pt x="128" y="27"/>
                    <a:pt x="128" y="27"/>
                    <a:pt x="128" y="27"/>
                  </a:cubicBezTo>
                  <a:cubicBezTo>
                    <a:pt x="120" y="32"/>
                    <a:pt x="120" y="32"/>
                    <a:pt x="120" y="32"/>
                  </a:cubicBezTo>
                  <a:cubicBezTo>
                    <a:pt x="118" y="29"/>
                    <a:pt x="116" y="27"/>
                    <a:pt x="113" y="25"/>
                  </a:cubicBezTo>
                  <a:cubicBezTo>
                    <a:pt x="118" y="17"/>
                    <a:pt x="118" y="17"/>
                    <a:pt x="118" y="17"/>
                  </a:cubicBezTo>
                  <a:cubicBezTo>
                    <a:pt x="119" y="16"/>
                    <a:pt x="118" y="15"/>
                    <a:pt x="117" y="14"/>
                  </a:cubicBezTo>
                  <a:cubicBezTo>
                    <a:pt x="115" y="12"/>
                    <a:pt x="112" y="10"/>
                    <a:pt x="109" y="9"/>
                  </a:cubicBezTo>
                  <a:cubicBezTo>
                    <a:pt x="109" y="9"/>
                    <a:pt x="108" y="9"/>
                    <a:pt x="108" y="9"/>
                  </a:cubicBezTo>
                  <a:cubicBezTo>
                    <a:pt x="107" y="9"/>
                    <a:pt x="107" y="9"/>
                    <a:pt x="106" y="10"/>
                  </a:cubicBezTo>
                  <a:cubicBezTo>
                    <a:pt x="101" y="17"/>
                    <a:pt x="101" y="17"/>
                    <a:pt x="101" y="17"/>
                  </a:cubicBezTo>
                  <a:cubicBezTo>
                    <a:pt x="99" y="15"/>
                    <a:pt x="96" y="14"/>
                    <a:pt x="93" y="13"/>
                  </a:cubicBezTo>
                  <a:cubicBezTo>
                    <a:pt x="93" y="13"/>
                    <a:pt x="92" y="13"/>
                    <a:pt x="92" y="13"/>
                  </a:cubicBezTo>
                  <a:cubicBezTo>
                    <a:pt x="94" y="4"/>
                    <a:pt x="94" y="4"/>
                    <a:pt x="94" y="4"/>
                  </a:cubicBezTo>
                  <a:cubicBezTo>
                    <a:pt x="94" y="3"/>
                    <a:pt x="93" y="2"/>
                    <a:pt x="92" y="2"/>
                  </a:cubicBezTo>
                  <a:cubicBezTo>
                    <a:pt x="89" y="1"/>
                    <a:pt x="86" y="0"/>
                    <a:pt x="82" y="0"/>
                  </a:cubicBezTo>
                  <a:cubicBezTo>
                    <a:pt x="82" y="0"/>
                    <a:pt x="82" y="0"/>
                    <a:pt x="82" y="0"/>
                  </a:cubicBezTo>
                  <a:cubicBezTo>
                    <a:pt x="81" y="0"/>
                    <a:pt x="80" y="0"/>
                    <a:pt x="80" y="2"/>
                  </a:cubicBezTo>
                  <a:cubicBezTo>
                    <a:pt x="78" y="10"/>
                    <a:pt x="78" y="10"/>
                    <a:pt x="78" y="10"/>
                  </a:cubicBezTo>
                  <a:cubicBezTo>
                    <a:pt x="76" y="10"/>
                    <a:pt x="75" y="10"/>
                    <a:pt x="73" y="10"/>
                  </a:cubicBezTo>
                  <a:cubicBezTo>
                    <a:pt x="73" y="10"/>
                    <a:pt x="73" y="10"/>
                    <a:pt x="73" y="10"/>
                  </a:cubicBezTo>
                  <a:cubicBezTo>
                    <a:pt x="71" y="10"/>
                    <a:pt x="70" y="10"/>
                    <a:pt x="68" y="10"/>
                  </a:cubicBezTo>
                  <a:cubicBezTo>
                    <a:pt x="66" y="1"/>
                    <a:pt x="66" y="1"/>
                    <a:pt x="66" y="1"/>
                  </a:cubicBezTo>
                  <a:cubicBezTo>
                    <a:pt x="66" y="0"/>
                    <a:pt x="65" y="0"/>
                    <a:pt x="64" y="0"/>
                  </a:cubicBezTo>
                  <a:cubicBezTo>
                    <a:pt x="64" y="0"/>
                    <a:pt x="64" y="0"/>
                    <a:pt x="64" y="0"/>
                  </a:cubicBezTo>
                  <a:cubicBezTo>
                    <a:pt x="60" y="0"/>
                    <a:pt x="57" y="1"/>
                    <a:pt x="54" y="2"/>
                  </a:cubicBezTo>
                  <a:cubicBezTo>
                    <a:pt x="53" y="2"/>
                    <a:pt x="52" y="3"/>
                    <a:pt x="52" y="4"/>
                  </a:cubicBezTo>
                  <a:cubicBezTo>
                    <a:pt x="54" y="13"/>
                    <a:pt x="54" y="13"/>
                    <a:pt x="54" y="13"/>
                  </a:cubicBezTo>
                  <a:cubicBezTo>
                    <a:pt x="51" y="14"/>
                    <a:pt x="48" y="15"/>
                    <a:pt x="45" y="17"/>
                  </a:cubicBezTo>
                  <a:cubicBezTo>
                    <a:pt x="40" y="9"/>
                    <a:pt x="40" y="9"/>
                    <a:pt x="40" y="9"/>
                  </a:cubicBezTo>
                  <a:cubicBezTo>
                    <a:pt x="39" y="9"/>
                    <a:pt x="39" y="8"/>
                    <a:pt x="38" y="8"/>
                  </a:cubicBezTo>
                  <a:cubicBezTo>
                    <a:pt x="38" y="8"/>
                    <a:pt x="37" y="8"/>
                    <a:pt x="37" y="9"/>
                  </a:cubicBezTo>
                  <a:cubicBezTo>
                    <a:pt x="34" y="10"/>
                    <a:pt x="31" y="12"/>
                    <a:pt x="29" y="14"/>
                  </a:cubicBezTo>
                  <a:cubicBezTo>
                    <a:pt x="28" y="15"/>
                    <a:pt x="27" y="16"/>
                    <a:pt x="28" y="17"/>
                  </a:cubicBezTo>
                  <a:cubicBezTo>
                    <a:pt x="33" y="25"/>
                    <a:pt x="33" y="25"/>
                    <a:pt x="33" y="25"/>
                  </a:cubicBezTo>
                  <a:cubicBezTo>
                    <a:pt x="30" y="27"/>
                    <a:pt x="28" y="29"/>
                    <a:pt x="26" y="31"/>
                  </a:cubicBezTo>
                  <a:cubicBezTo>
                    <a:pt x="18" y="27"/>
                    <a:pt x="18" y="27"/>
                    <a:pt x="18" y="27"/>
                  </a:cubicBezTo>
                  <a:cubicBezTo>
                    <a:pt x="18" y="26"/>
                    <a:pt x="17" y="26"/>
                    <a:pt x="17" y="26"/>
                  </a:cubicBezTo>
                  <a:cubicBezTo>
                    <a:pt x="16" y="26"/>
                    <a:pt x="16" y="27"/>
                    <a:pt x="15" y="27"/>
                  </a:cubicBezTo>
                  <a:cubicBezTo>
                    <a:pt x="13" y="30"/>
                    <a:pt x="11" y="33"/>
                    <a:pt x="10" y="35"/>
                  </a:cubicBezTo>
                  <a:cubicBezTo>
                    <a:pt x="9" y="36"/>
                    <a:pt x="9" y="38"/>
                    <a:pt x="10" y="38"/>
                  </a:cubicBezTo>
                  <a:cubicBezTo>
                    <a:pt x="18" y="44"/>
                    <a:pt x="18" y="44"/>
                    <a:pt x="18" y="44"/>
                  </a:cubicBezTo>
                  <a:cubicBezTo>
                    <a:pt x="16" y="46"/>
                    <a:pt x="15" y="49"/>
                    <a:pt x="14" y="52"/>
                  </a:cubicBezTo>
                  <a:cubicBezTo>
                    <a:pt x="14" y="52"/>
                    <a:pt x="14" y="52"/>
                    <a:pt x="14" y="53"/>
                  </a:cubicBezTo>
                  <a:cubicBezTo>
                    <a:pt x="5" y="51"/>
                    <a:pt x="5" y="51"/>
                    <a:pt x="5" y="51"/>
                  </a:cubicBezTo>
                  <a:cubicBezTo>
                    <a:pt x="5" y="51"/>
                    <a:pt x="5" y="51"/>
                    <a:pt x="5" y="51"/>
                  </a:cubicBezTo>
                  <a:cubicBezTo>
                    <a:pt x="4" y="51"/>
                    <a:pt x="3" y="52"/>
                    <a:pt x="3" y="53"/>
                  </a:cubicBezTo>
                  <a:cubicBezTo>
                    <a:pt x="2" y="56"/>
                    <a:pt x="1" y="59"/>
                    <a:pt x="1" y="62"/>
                  </a:cubicBezTo>
                  <a:cubicBezTo>
                    <a:pt x="0" y="64"/>
                    <a:pt x="1" y="65"/>
                    <a:pt x="2" y="65"/>
                  </a:cubicBezTo>
                  <a:cubicBezTo>
                    <a:pt x="11" y="67"/>
                    <a:pt x="11" y="67"/>
                    <a:pt x="11" y="67"/>
                  </a:cubicBezTo>
                  <a:cubicBezTo>
                    <a:pt x="11" y="70"/>
                    <a:pt x="11" y="73"/>
                    <a:pt x="11" y="77"/>
                  </a:cubicBezTo>
                  <a:cubicBezTo>
                    <a:pt x="2" y="79"/>
                    <a:pt x="2" y="79"/>
                    <a:pt x="2" y="79"/>
                  </a:cubicBezTo>
                  <a:cubicBezTo>
                    <a:pt x="1" y="79"/>
                    <a:pt x="1" y="80"/>
                    <a:pt x="1" y="81"/>
                  </a:cubicBezTo>
                  <a:cubicBezTo>
                    <a:pt x="1" y="84"/>
                    <a:pt x="2" y="88"/>
                    <a:pt x="3" y="91"/>
                  </a:cubicBezTo>
                  <a:cubicBezTo>
                    <a:pt x="3" y="92"/>
                    <a:pt x="4" y="92"/>
                    <a:pt x="5" y="92"/>
                  </a:cubicBezTo>
                  <a:cubicBezTo>
                    <a:pt x="5" y="92"/>
                    <a:pt x="5" y="92"/>
                    <a:pt x="5" y="92"/>
                  </a:cubicBezTo>
                  <a:cubicBezTo>
                    <a:pt x="14" y="91"/>
                    <a:pt x="14" y="91"/>
                    <a:pt x="14" y="91"/>
                  </a:cubicBezTo>
                  <a:cubicBezTo>
                    <a:pt x="15" y="94"/>
                    <a:pt x="16" y="96"/>
                    <a:pt x="17" y="99"/>
                  </a:cubicBezTo>
                  <a:cubicBezTo>
                    <a:pt x="17" y="99"/>
                    <a:pt x="18" y="100"/>
                    <a:pt x="18" y="100"/>
                  </a:cubicBezTo>
                  <a:cubicBezTo>
                    <a:pt x="11" y="105"/>
                    <a:pt x="11" y="105"/>
                    <a:pt x="11" y="105"/>
                  </a:cubicBezTo>
                  <a:cubicBezTo>
                    <a:pt x="10" y="106"/>
                    <a:pt x="9" y="107"/>
                    <a:pt x="10" y="108"/>
                  </a:cubicBezTo>
                  <a:cubicBezTo>
                    <a:pt x="12" y="111"/>
                    <a:pt x="13" y="114"/>
                    <a:pt x="15" y="116"/>
                  </a:cubicBezTo>
                  <a:cubicBezTo>
                    <a:pt x="16" y="117"/>
                    <a:pt x="17" y="117"/>
                    <a:pt x="17" y="117"/>
                  </a:cubicBezTo>
                  <a:cubicBezTo>
                    <a:pt x="18" y="117"/>
                    <a:pt x="18" y="117"/>
                    <a:pt x="18" y="117"/>
                  </a:cubicBezTo>
                  <a:cubicBezTo>
                    <a:pt x="26" y="112"/>
                    <a:pt x="26" y="112"/>
                    <a:pt x="26" y="112"/>
                  </a:cubicBezTo>
                  <a:cubicBezTo>
                    <a:pt x="28" y="114"/>
                    <a:pt x="30" y="117"/>
                    <a:pt x="33" y="119"/>
                  </a:cubicBezTo>
                  <a:cubicBezTo>
                    <a:pt x="28" y="126"/>
                    <a:pt x="28" y="126"/>
                    <a:pt x="28" y="126"/>
                  </a:cubicBezTo>
                  <a:cubicBezTo>
                    <a:pt x="28" y="127"/>
                    <a:pt x="28" y="129"/>
                    <a:pt x="29" y="129"/>
                  </a:cubicBezTo>
                  <a:cubicBezTo>
                    <a:pt x="31" y="131"/>
                    <a:pt x="34" y="133"/>
                    <a:pt x="37" y="135"/>
                  </a:cubicBezTo>
                  <a:cubicBezTo>
                    <a:pt x="37" y="135"/>
                    <a:pt x="38" y="135"/>
                    <a:pt x="38" y="135"/>
                  </a:cubicBezTo>
                  <a:cubicBezTo>
                    <a:pt x="39" y="135"/>
                    <a:pt x="39" y="135"/>
                    <a:pt x="40" y="134"/>
                  </a:cubicBezTo>
                  <a:cubicBezTo>
                    <a:pt x="45" y="127"/>
                    <a:pt x="45" y="127"/>
                    <a:pt x="45" y="127"/>
                  </a:cubicBezTo>
                  <a:cubicBezTo>
                    <a:pt x="48" y="128"/>
                    <a:pt x="50" y="129"/>
                    <a:pt x="53" y="130"/>
                  </a:cubicBezTo>
                  <a:cubicBezTo>
                    <a:pt x="53" y="130"/>
                    <a:pt x="54" y="130"/>
                    <a:pt x="54" y="131"/>
                  </a:cubicBezTo>
                  <a:cubicBezTo>
                    <a:pt x="52" y="139"/>
                    <a:pt x="52" y="139"/>
                    <a:pt x="52" y="139"/>
                  </a:cubicBezTo>
                  <a:cubicBezTo>
                    <a:pt x="52" y="140"/>
                    <a:pt x="53" y="142"/>
                    <a:pt x="54" y="142"/>
                  </a:cubicBezTo>
                  <a:cubicBezTo>
                    <a:pt x="57" y="143"/>
                    <a:pt x="61" y="143"/>
                    <a:pt x="64" y="144"/>
                  </a:cubicBezTo>
                  <a:cubicBezTo>
                    <a:pt x="64" y="144"/>
                    <a:pt x="64" y="144"/>
                    <a:pt x="64" y="144"/>
                  </a:cubicBezTo>
                  <a:cubicBezTo>
                    <a:pt x="65" y="144"/>
                    <a:pt x="66" y="143"/>
                    <a:pt x="66" y="142"/>
                  </a:cubicBezTo>
                  <a:cubicBezTo>
                    <a:pt x="68" y="133"/>
                    <a:pt x="68" y="133"/>
                    <a:pt x="68" y="133"/>
                  </a:cubicBezTo>
                  <a:cubicBezTo>
                    <a:pt x="70" y="134"/>
                    <a:pt x="72" y="134"/>
                    <a:pt x="73" y="134"/>
                  </a:cubicBezTo>
                  <a:cubicBezTo>
                    <a:pt x="75" y="134"/>
                    <a:pt x="76" y="134"/>
                    <a:pt x="78" y="133"/>
                  </a:cubicBezTo>
                  <a:cubicBezTo>
                    <a:pt x="80" y="142"/>
                    <a:pt x="80" y="142"/>
                    <a:pt x="80" y="142"/>
                  </a:cubicBezTo>
                  <a:cubicBezTo>
                    <a:pt x="80" y="143"/>
                    <a:pt x="81" y="144"/>
                    <a:pt x="82" y="144"/>
                  </a:cubicBezTo>
                  <a:cubicBezTo>
                    <a:pt x="82" y="144"/>
                    <a:pt x="82" y="144"/>
                    <a:pt x="82" y="144"/>
                  </a:cubicBezTo>
                  <a:cubicBezTo>
                    <a:pt x="86" y="143"/>
                    <a:pt x="89" y="143"/>
                    <a:pt x="92" y="142"/>
                  </a:cubicBezTo>
                  <a:cubicBezTo>
                    <a:pt x="93" y="142"/>
                    <a:pt x="94" y="141"/>
                    <a:pt x="94" y="139"/>
                  </a:cubicBezTo>
                  <a:cubicBezTo>
                    <a:pt x="92" y="131"/>
                    <a:pt x="92" y="131"/>
                    <a:pt x="92" y="131"/>
                  </a:cubicBezTo>
                  <a:cubicBezTo>
                    <a:pt x="95" y="130"/>
                    <a:pt x="98" y="129"/>
                    <a:pt x="101" y="127"/>
                  </a:cubicBezTo>
                  <a:cubicBezTo>
                    <a:pt x="106" y="134"/>
                    <a:pt x="106" y="134"/>
                    <a:pt x="106" y="134"/>
                  </a:cubicBezTo>
                  <a:cubicBezTo>
                    <a:pt x="107" y="135"/>
                    <a:pt x="107" y="135"/>
                    <a:pt x="108" y="135"/>
                  </a:cubicBezTo>
                  <a:cubicBezTo>
                    <a:pt x="109" y="135"/>
                    <a:pt x="109" y="135"/>
                    <a:pt x="109" y="135"/>
                  </a:cubicBezTo>
                  <a:cubicBezTo>
                    <a:pt x="112" y="133"/>
                    <a:pt x="115" y="131"/>
                    <a:pt x="118" y="130"/>
                  </a:cubicBezTo>
                  <a:cubicBezTo>
                    <a:pt x="118" y="129"/>
                    <a:pt x="119" y="128"/>
                    <a:pt x="118" y="127"/>
                  </a:cubicBezTo>
                  <a:cubicBezTo>
                    <a:pt x="113" y="119"/>
                    <a:pt x="113" y="119"/>
                    <a:pt x="113" y="119"/>
                  </a:cubicBezTo>
                  <a:cubicBezTo>
                    <a:pt x="116" y="117"/>
                    <a:pt x="118" y="115"/>
                    <a:pt x="120" y="112"/>
                  </a:cubicBezTo>
                  <a:cubicBezTo>
                    <a:pt x="128" y="117"/>
                    <a:pt x="128" y="117"/>
                    <a:pt x="128" y="117"/>
                  </a:cubicBezTo>
                  <a:cubicBezTo>
                    <a:pt x="128" y="117"/>
                    <a:pt x="129" y="117"/>
                    <a:pt x="129" y="117"/>
                  </a:cubicBezTo>
                  <a:cubicBezTo>
                    <a:pt x="130" y="117"/>
                    <a:pt x="130" y="117"/>
                    <a:pt x="131" y="116"/>
                  </a:cubicBezTo>
                  <a:cubicBezTo>
                    <a:pt x="133" y="114"/>
                    <a:pt x="135" y="111"/>
                    <a:pt x="136" y="108"/>
                  </a:cubicBezTo>
                  <a:cubicBezTo>
                    <a:pt x="137" y="107"/>
                    <a:pt x="137" y="106"/>
                    <a:pt x="136" y="105"/>
                  </a:cubicBezTo>
                  <a:cubicBezTo>
                    <a:pt x="128" y="100"/>
                    <a:pt x="128" y="100"/>
                    <a:pt x="128" y="100"/>
                  </a:cubicBezTo>
                  <a:cubicBezTo>
                    <a:pt x="130" y="97"/>
                    <a:pt x="131" y="95"/>
                    <a:pt x="132" y="92"/>
                  </a:cubicBezTo>
                  <a:cubicBezTo>
                    <a:pt x="132" y="92"/>
                    <a:pt x="132" y="91"/>
                    <a:pt x="132" y="91"/>
                  </a:cubicBezTo>
                  <a:cubicBezTo>
                    <a:pt x="141" y="92"/>
                    <a:pt x="141" y="92"/>
                    <a:pt x="141" y="92"/>
                  </a:cubicBezTo>
                  <a:cubicBezTo>
                    <a:pt x="141" y="92"/>
                    <a:pt x="141" y="92"/>
                    <a:pt x="141" y="92"/>
                  </a:cubicBezTo>
                  <a:cubicBezTo>
                    <a:pt x="142" y="92"/>
                    <a:pt x="143" y="92"/>
                    <a:pt x="144" y="91"/>
                  </a:cubicBezTo>
                  <a:cubicBezTo>
                    <a:pt x="144" y="88"/>
                    <a:pt x="145" y="84"/>
                    <a:pt x="145" y="81"/>
                  </a:cubicBezTo>
                  <a:cubicBezTo>
                    <a:pt x="146" y="80"/>
                    <a:pt x="145" y="79"/>
                    <a:pt x="144" y="79"/>
                  </a:cubicBezTo>
                  <a:close/>
                </a:path>
              </a:pathLst>
            </a:custGeom>
            <a:gradFill>
              <a:gsLst>
                <a:gs pos="0">
                  <a:srgbClr val="53BF93"/>
                </a:gs>
                <a:gs pos="100000">
                  <a:srgbClr val="74C8A1"/>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29" name="Freeform 111"/>
            <p:cNvSpPr>
              <a:spLocks noEditPoints="1"/>
            </p:cNvSpPr>
            <p:nvPr/>
          </p:nvSpPr>
          <p:spPr bwMode="auto">
            <a:xfrm>
              <a:off x="9846661" y="2251539"/>
              <a:ext cx="633896" cy="437310"/>
            </a:xfrm>
            <a:custGeom>
              <a:avLst/>
              <a:gdLst/>
              <a:ahLst/>
              <a:cxnLst>
                <a:cxn ang="0">
                  <a:pos x="73" y="36"/>
                </a:cxn>
                <a:cxn ang="0">
                  <a:pos x="58" y="50"/>
                </a:cxn>
                <a:cxn ang="0">
                  <a:pos x="58" y="50"/>
                </a:cxn>
                <a:cxn ang="0">
                  <a:pos x="15" y="50"/>
                </a:cxn>
                <a:cxn ang="0">
                  <a:pos x="15" y="50"/>
                </a:cxn>
                <a:cxn ang="0">
                  <a:pos x="14" y="50"/>
                </a:cxn>
                <a:cxn ang="0">
                  <a:pos x="14" y="50"/>
                </a:cxn>
                <a:cxn ang="0">
                  <a:pos x="0" y="35"/>
                </a:cxn>
                <a:cxn ang="0">
                  <a:pos x="7" y="23"/>
                </a:cxn>
                <a:cxn ang="0">
                  <a:pos x="7" y="20"/>
                </a:cxn>
                <a:cxn ang="0">
                  <a:pos x="17" y="10"/>
                </a:cxn>
                <a:cxn ang="0">
                  <a:pos x="23" y="12"/>
                </a:cxn>
                <a:cxn ang="0">
                  <a:pos x="42" y="0"/>
                </a:cxn>
                <a:cxn ang="0">
                  <a:pos x="64" y="21"/>
                </a:cxn>
                <a:cxn ang="0">
                  <a:pos x="64" y="23"/>
                </a:cxn>
                <a:cxn ang="0">
                  <a:pos x="73" y="36"/>
                </a:cxn>
                <a:cxn ang="0">
                  <a:pos x="27" y="42"/>
                </a:cxn>
                <a:cxn ang="0">
                  <a:pos x="35" y="38"/>
                </a:cxn>
                <a:cxn ang="0">
                  <a:pos x="32" y="34"/>
                </a:cxn>
                <a:cxn ang="0">
                  <a:pos x="27" y="37"/>
                </a:cxn>
                <a:cxn ang="0">
                  <a:pos x="22" y="32"/>
                </a:cxn>
                <a:cxn ang="0">
                  <a:pos x="27" y="28"/>
                </a:cxn>
                <a:cxn ang="0">
                  <a:pos x="48" y="42"/>
                </a:cxn>
                <a:cxn ang="0">
                  <a:pos x="58" y="32"/>
                </a:cxn>
                <a:cxn ang="0">
                  <a:pos x="48" y="23"/>
                </a:cxn>
                <a:cxn ang="0">
                  <a:pos x="39" y="26"/>
                </a:cxn>
                <a:cxn ang="0">
                  <a:pos x="43" y="30"/>
                </a:cxn>
                <a:cxn ang="0">
                  <a:pos x="48" y="28"/>
                </a:cxn>
                <a:cxn ang="0">
                  <a:pos x="52" y="32"/>
                </a:cxn>
                <a:cxn ang="0">
                  <a:pos x="48" y="37"/>
                </a:cxn>
                <a:cxn ang="0">
                  <a:pos x="27" y="23"/>
                </a:cxn>
                <a:cxn ang="0">
                  <a:pos x="16" y="32"/>
                </a:cxn>
                <a:cxn ang="0">
                  <a:pos x="27" y="42"/>
                </a:cxn>
              </a:cxnLst>
              <a:rect l="0" t="0" r="r" b="b"/>
              <a:pathLst>
                <a:path w="73" h="50">
                  <a:moveTo>
                    <a:pt x="73" y="36"/>
                  </a:moveTo>
                  <a:cubicBezTo>
                    <a:pt x="73" y="44"/>
                    <a:pt x="66" y="50"/>
                    <a:pt x="58" y="50"/>
                  </a:cubicBezTo>
                  <a:cubicBezTo>
                    <a:pt x="58" y="50"/>
                    <a:pt x="58" y="50"/>
                    <a:pt x="58" y="50"/>
                  </a:cubicBezTo>
                  <a:cubicBezTo>
                    <a:pt x="15" y="50"/>
                    <a:pt x="15" y="50"/>
                    <a:pt x="15" y="50"/>
                  </a:cubicBezTo>
                  <a:cubicBezTo>
                    <a:pt x="15" y="50"/>
                    <a:pt x="15" y="50"/>
                    <a:pt x="15" y="50"/>
                  </a:cubicBezTo>
                  <a:cubicBezTo>
                    <a:pt x="14" y="50"/>
                    <a:pt x="14" y="50"/>
                    <a:pt x="14" y="50"/>
                  </a:cubicBezTo>
                  <a:cubicBezTo>
                    <a:pt x="14" y="50"/>
                    <a:pt x="14" y="50"/>
                    <a:pt x="14" y="50"/>
                  </a:cubicBezTo>
                  <a:cubicBezTo>
                    <a:pt x="6" y="50"/>
                    <a:pt x="0" y="43"/>
                    <a:pt x="0" y="35"/>
                  </a:cubicBezTo>
                  <a:cubicBezTo>
                    <a:pt x="0" y="30"/>
                    <a:pt x="3" y="26"/>
                    <a:pt x="7" y="23"/>
                  </a:cubicBezTo>
                  <a:cubicBezTo>
                    <a:pt x="7" y="22"/>
                    <a:pt x="7" y="21"/>
                    <a:pt x="7" y="20"/>
                  </a:cubicBezTo>
                  <a:cubicBezTo>
                    <a:pt x="7" y="15"/>
                    <a:pt x="11" y="10"/>
                    <a:pt x="17" y="10"/>
                  </a:cubicBezTo>
                  <a:cubicBezTo>
                    <a:pt x="19" y="10"/>
                    <a:pt x="21" y="11"/>
                    <a:pt x="23" y="12"/>
                  </a:cubicBezTo>
                  <a:cubicBezTo>
                    <a:pt x="26" y="5"/>
                    <a:pt x="34" y="0"/>
                    <a:pt x="42" y="0"/>
                  </a:cubicBezTo>
                  <a:cubicBezTo>
                    <a:pt x="54" y="0"/>
                    <a:pt x="64" y="10"/>
                    <a:pt x="64" y="21"/>
                  </a:cubicBezTo>
                  <a:cubicBezTo>
                    <a:pt x="64" y="22"/>
                    <a:pt x="64" y="22"/>
                    <a:pt x="64" y="23"/>
                  </a:cubicBezTo>
                  <a:cubicBezTo>
                    <a:pt x="69" y="25"/>
                    <a:pt x="73" y="30"/>
                    <a:pt x="73" y="36"/>
                  </a:cubicBezTo>
                  <a:close/>
                  <a:moveTo>
                    <a:pt x="27" y="42"/>
                  </a:moveTo>
                  <a:cubicBezTo>
                    <a:pt x="30" y="42"/>
                    <a:pt x="33" y="41"/>
                    <a:pt x="35" y="38"/>
                  </a:cubicBezTo>
                  <a:cubicBezTo>
                    <a:pt x="34" y="37"/>
                    <a:pt x="33" y="36"/>
                    <a:pt x="32" y="34"/>
                  </a:cubicBezTo>
                  <a:cubicBezTo>
                    <a:pt x="31" y="36"/>
                    <a:pt x="29" y="37"/>
                    <a:pt x="27" y="37"/>
                  </a:cubicBezTo>
                  <a:cubicBezTo>
                    <a:pt x="25" y="37"/>
                    <a:pt x="22" y="35"/>
                    <a:pt x="22" y="32"/>
                  </a:cubicBezTo>
                  <a:cubicBezTo>
                    <a:pt x="22" y="30"/>
                    <a:pt x="25" y="28"/>
                    <a:pt x="27" y="28"/>
                  </a:cubicBezTo>
                  <a:cubicBezTo>
                    <a:pt x="35" y="28"/>
                    <a:pt x="37" y="42"/>
                    <a:pt x="48" y="42"/>
                  </a:cubicBezTo>
                  <a:cubicBezTo>
                    <a:pt x="54" y="42"/>
                    <a:pt x="58" y="38"/>
                    <a:pt x="58" y="32"/>
                  </a:cubicBezTo>
                  <a:cubicBezTo>
                    <a:pt x="58" y="26"/>
                    <a:pt x="53" y="23"/>
                    <a:pt x="48" y="23"/>
                  </a:cubicBezTo>
                  <a:cubicBezTo>
                    <a:pt x="44" y="23"/>
                    <a:pt x="42" y="24"/>
                    <a:pt x="39" y="26"/>
                  </a:cubicBezTo>
                  <a:cubicBezTo>
                    <a:pt x="40" y="28"/>
                    <a:pt x="41" y="29"/>
                    <a:pt x="43" y="30"/>
                  </a:cubicBezTo>
                  <a:cubicBezTo>
                    <a:pt x="44" y="29"/>
                    <a:pt x="46" y="28"/>
                    <a:pt x="48" y="28"/>
                  </a:cubicBezTo>
                  <a:cubicBezTo>
                    <a:pt x="50" y="28"/>
                    <a:pt x="52" y="30"/>
                    <a:pt x="52" y="32"/>
                  </a:cubicBezTo>
                  <a:cubicBezTo>
                    <a:pt x="52" y="35"/>
                    <a:pt x="50" y="37"/>
                    <a:pt x="48" y="37"/>
                  </a:cubicBezTo>
                  <a:cubicBezTo>
                    <a:pt x="40" y="37"/>
                    <a:pt x="38" y="23"/>
                    <a:pt x="27" y="23"/>
                  </a:cubicBezTo>
                  <a:cubicBezTo>
                    <a:pt x="21" y="23"/>
                    <a:pt x="16" y="26"/>
                    <a:pt x="16" y="32"/>
                  </a:cubicBezTo>
                  <a:cubicBezTo>
                    <a:pt x="16" y="38"/>
                    <a:pt x="21" y="42"/>
                    <a:pt x="27" y="42"/>
                  </a:cubicBezTo>
                  <a:close/>
                </a:path>
              </a:pathLst>
            </a:custGeom>
            <a:solidFill>
              <a:schemeClr val="bg1">
                <a:lumMod val="95000"/>
              </a:schemeClr>
            </a:solidFill>
            <a:ln>
              <a:noFill/>
            </a:ln>
            <a:effectLst>
              <a:outerShdw blurRad="152400" dist="63500" dir="8100000" algn="tl" rotWithShape="0">
                <a:prstClr val="black">
                  <a:alpha val="30000"/>
                </a:prstClr>
              </a:outerShdw>
            </a:effectLst>
            <a:scene3d>
              <a:camera prst="orthographicFront"/>
              <a:lightRig rig="threePt" dir="t"/>
            </a:scene3d>
            <a:sp3d prstMaterial="softEdge">
              <a:bevelT w="38100" h="63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a:solidFill>
                  <a:prstClr val="white"/>
                </a:solidFill>
                <a:latin typeface="DIN-BoldItalic" pitchFamily="50" charset="0"/>
              </a:endParaRPr>
            </a:p>
          </p:txBody>
        </p:sp>
        <p:sp>
          <p:nvSpPr>
            <p:cNvPr id="35" name="Subtitle 2"/>
            <p:cNvSpPr txBox="1">
              <a:spLocks/>
            </p:cNvSpPr>
            <p:nvPr/>
          </p:nvSpPr>
          <p:spPr>
            <a:xfrm>
              <a:off x="9450221" y="2709870"/>
              <a:ext cx="1432612" cy="707868"/>
            </a:xfrm>
            <a:prstGeom prst="rect">
              <a:avLst/>
            </a:prstGeom>
          </p:spPr>
          <p:txBody>
            <a:bodyPr vert="horz" wrap="square" lIns="91422" tIns="45711" rIns="91422" bIns="45711" rtlCol="0">
              <a:spAutoFit/>
            </a:bodyPr>
            <a:lstStyle>
              <a:lvl1pPr marL="0" indent="0" algn="l" defTabSz="1828434" rtl="0" eaLnBrk="1" latinLnBrk="0" hangingPunct="1">
                <a:lnSpc>
                  <a:spcPct val="90000"/>
                </a:lnSpc>
                <a:spcBef>
                  <a:spcPts val="2000"/>
                </a:spcBef>
                <a:buFont typeface="Arial" panose="020B0604020202020204" pitchFamily="34" charset="0"/>
                <a:buNone/>
                <a:defRPr lang="en-US" sz="4800" kern="1200" dirty="0" smtClean="0">
                  <a:solidFill>
                    <a:schemeClr val="tx1"/>
                  </a:solidFill>
                  <a:effectLst/>
                  <a:latin typeface="Lato Light"/>
                  <a:ea typeface="+mn-ea"/>
                  <a:cs typeface="Lato Light"/>
                </a:defRPr>
              </a:lvl1pPr>
              <a:lvl2pPr marL="914217" indent="0" algn="l" defTabSz="1828434" rtl="0" eaLnBrk="1" latinLnBrk="0" hangingPunct="1">
                <a:lnSpc>
                  <a:spcPct val="90000"/>
                </a:lnSpc>
                <a:spcBef>
                  <a:spcPts val="1000"/>
                </a:spcBef>
                <a:buFont typeface="Arial" panose="020B0604020202020204" pitchFamily="34" charset="0"/>
                <a:buNone/>
                <a:defRPr lang="en-US" sz="4000" kern="1200" dirty="0" smtClean="0">
                  <a:solidFill>
                    <a:schemeClr val="tx1"/>
                  </a:solidFill>
                  <a:effectLst/>
                  <a:latin typeface="Lato Light"/>
                  <a:ea typeface="+mn-ea"/>
                  <a:cs typeface="Lato Light"/>
                </a:defRPr>
              </a:lvl2pPr>
              <a:lvl3pPr marL="1828434" indent="0" algn="l" defTabSz="1828434" rtl="0" eaLnBrk="1" latinLnBrk="0" hangingPunct="1">
                <a:lnSpc>
                  <a:spcPct val="90000"/>
                </a:lnSpc>
                <a:spcBef>
                  <a:spcPts val="1000"/>
                </a:spcBef>
                <a:buFont typeface="Arial" panose="020B0604020202020204" pitchFamily="34" charset="0"/>
                <a:buNone/>
                <a:defRPr lang="en-US" sz="3600" kern="1200" dirty="0" smtClean="0">
                  <a:solidFill>
                    <a:schemeClr val="tx1"/>
                  </a:solidFill>
                  <a:effectLst/>
                  <a:latin typeface="Lato Light"/>
                  <a:ea typeface="+mn-ea"/>
                  <a:cs typeface="Lato Light"/>
                </a:defRPr>
              </a:lvl3pPr>
              <a:lvl4pPr marL="2742651" indent="0" algn="l" defTabSz="1828434" rtl="0" eaLnBrk="1" latinLnBrk="0" hangingPunct="1">
                <a:lnSpc>
                  <a:spcPct val="90000"/>
                </a:lnSpc>
                <a:spcBef>
                  <a:spcPts val="1000"/>
                </a:spcBef>
                <a:buFont typeface="Arial" panose="020B0604020202020204" pitchFamily="34" charset="0"/>
                <a:buNone/>
                <a:defRPr lang="en-US" sz="3200" kern="1200" dirty="0" smtClean="0">
                  <a:solidFill>
                    <a:schemeClr val="tx1"/>
                  </a:solidFill>
                  <a:effectLst/>
                  <a:latin typeface="Lato Light"/>
                  <a:ea typeface="+mn-ea"/>
                  <a:cs typeface="Lato Light"/>
                </a:defRPr>
              </a:lvl4pPr>
              <a:lvl5pPr marL="3656868" indent="0" algn="l" defTabSz="1828434" rtl="0" eaLnBrk="1" latinLnBrk="0" hangingPunct="1">
                <a:lnSpc>
                  <a:spcPct val="90000"/>
                </a:lnSpc>
                <a:spcBef>
                  <a:spcPts val="1000"/>
                </a:spcBef>
                <a:buFont typeface="Arial" panose="020B0604020202020204" pitchFamily="34" charset="0"/>
                <a:buNone/>
                <a:defRPr lang="en-US" sz="3200" kern="1200" dirty="0">
                  <a:solidFill>
                    <a:schemeClr val="tx1"/>
                  </a:solidFill>
                  <a:effectLst/>
                  <a:latin typeface="Lato Light"/>
                  <a:ea typeface="+mn-ea"/>
                  <a:cs typeface="Lato Light"/>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lvl="0" algn="ctr" defTabSz="914400">
                <a:lnSpc>
                  <a:spcPct val="100000"/>
                </a:lnSpc>
                <a:spcBef>
                  <a:spcPts val="0"/>
                </a:spcBef>
              </a:pPr>
              <a:r>
                <a:rPr lang="en-US" altLang="zh-CN" sz="1000" dirty="0">
                  <a:solidFill>
                    <a:prstClr val="white"/>
                  </a:solidFill>
                  <a:latin typeface="Century Gothic"/>
                  <a:ea typeface="Roboto" panose="02000000000000000000" pitchFamily="2" charset="0"/>
                </a:rPr>
                <a:t>If you are going to use a passage of </a:t>
              </a:r>
              <a:r>
                <a:rPr lang="en-US" altLang="zh-CN" sz="1000" dirty="0" err="1">
                  <a:solidFill>
                    <a:prstClr val="white"/>
                  </a:solidFill>
                  <a:latin typeface="Century Gothic"/>
                  <a:ea typeface="Roboto" panose="02000000000000000000" pitchFamily="2" charset="0"/>
                </a:rPr>
                <a:t>Lorem</a:t>
              </a:r>
              <a:r>
                <a:rPr lang="en-US" altLang="zh-CN" sz="1000" dirty="0">
                  <a:solidFill>
                    <a:prstClr val="white"/>
                  </a:solidFill>
                  <a:latin typeface="Century Gothic"/>
                  <a:ea typeface="Roboto" panose="02000000000000000000" pitchFamily="2" charset="0"/>
                </a:rPr>
                <a:t> </a:t>
              </a:r>
              <a:r>
                <a:rPr lang="en-US" altLang="zh-CN" sz="1000" dirty="0" err="1">
                  <a:solidFill>
                    <a:prstClr val="white"/>
                  </a:solidFill>
                  <a:latin typeface="Century Gothic"/>
                  <a:ea typeface="Roboto" panose="02000000000000000000" pitchFamily="2" charset="0"/>
                </a:rPr>
                <a:t>Ipsum</a:t>
              </a:r>
              <a:r>
                <a:rPr lang="en-US" altLang="zh-CN" sz="1000" dirty="0">
                  <a:solidFill>
                    <a:prstClr val="white"/>
                  </a:solidFill>
                  <a:latin typeface="Century Gothic"/>
                  <a:ea typeface="Roboto" panose="02000000000000000000" pitchFamily="2" charset="0"/>
                </a:rPr>
                <a:t>, you need to be sure</a:t>
              </a:r>
              <a:endParaRPr lang="id-ID" altLang="zh-CN" sz="1000" dirty="0">
                <a:solidFill>
                  <a:prstClr val="white"/>
                </a:solidFill>
                <a:latin typeface="Century Gothic"/>
              </a:endParaRPr>
            </a:p>
          </p:txBody>
        </p:sp>
      </p:grpSp>
      <p:grpSp>
        <p:nvGrpSpPr>
          <p:cNvPr id="7" name="组合 6" descr="e7d195523061f1c0dc554706afe4c72a60a25314cbaece805811E654B44695D34D35691164BB3D154CCFD5D798F6FEAD99EAA8F1ADC3D4AFA5BC9ED0BB3A4B45073A038AC38E89AB54D31AA59602B9F1AF515D2DA0EBB7AB45FA3A5B4B65729FCD61772C0E8112D71FCFA6F69E6E615643061221A7D4C3A336328987F7DF8577A0567C5A47397019"/>
          <p:cNvGrpSpPr/>
          <p:nvPr/>
        </p:nvGrpSpPr>
        <p:grpSpPr>
          <a:xfrm>
            <a:off x="7735172" y="3359937"/>
            <a:ext cx="2184812" cy="2157422"/>
            <a:chOff x="7735172" y="3359937"/>
            <a:chExt cx="2184812" cy="2157422"/>
          </a:xfrm>
        </p:grpSpPr>
        <p:sp>
          <p:nvSpPr>
            <p:cNvPr id="26" name="Freeform 8"/>
            <p:cNvSpPr>
              <a:spLocks/>
            </p:cNvSpPr>
            <p:nvPr/>
          </p:nvSpPr>
          <p:spPr bwMode="auto">
            <a:xfrm>
              <a:off x="7735172" y="3359937"/>
              <a:ext cx="2184812" cy="2157422"/>
            </a:xfrm>
            <a:custGeom>
              <a:avLst/>
              <a:gdLst>
                <a:gd name="T0" fmla="*/ 135 w 146"/>
                <a:gd name="T1" fmla="*/ 77 h 144"/>
                <a:gd name="T2" fmla="*/ 144 w 146"/>
                <a:gd name="T3" fmla="*/ 65 h 144"/>
                <a:gd name="T4" fmla="*/ 143 w 146"/>
                <a:gd name="T5" fmla="*/ 53 h 144"/>
                <a:gd name="T6" fmla="*/ 141 w 146"/>
                <a:gd name="T7" fmla="*/ 51 h 144"/>
                <a:gd name="T8" fmla="*/ 129 w 146"/>
                <a:gd name="T9" fmla="*/ 45 h 144"/>
                <a:gd name="T10" fmla="*/ 135 w 146"/>
                <a:gd name="T11" fmla="*/ 39 h 144"/>
                <a:gd name="T12" fmla="*/ 131 w 146"/>
                <a:gd name="T13" fmla="*/ 27 h 144"/>
                <a:gd name="T14" fmla="*/ 128 w 146"/>
                <a:gd name="T15" fmla="*/ 27 h 144"/>
                <a:gd name="T16" fmla="*/ 113 w 146"/>
                <a:gd name="T17" fmla="*/ 25 h 144"/>
                <a:gd name="T18" fmla="*/ 117 w 146"/>
                <a:gd name="T19" fmla="*/ 14 h 144"/>
                <a:gd name="T20" fmla="*/ 108 w 146"/>
                <a:gd name="T21" fmla="*/ 9 h 144"/>
                <a:gd name="T22" fmla="*/ 101 w 146"/>
                <a:gd name="T23" fmla="*/ 17 h 144"/>
                <a:gd name="T24" fmla="*/ 92 w 146"/>
                <a:gd name="T25" fmla="*/ 13 h 144"/>
                <a:gd name="T26" fmla="*/ 92 w 146"/>
                <a:gd name="T27" fmla="*/ 2 h 144"/>
                <a:gd name="T28" fmla="*/ 82 w 146"/>
                <a:gd name="T29" fmla="*/ 0 h 144"/>
                <a:gd name="T30" fmla="*/ 78 w 146"/>
                <a:gd name="T31" fmla="*/ 10 h 144"/>
                <a:gd name="T32" fmla="*/ 73 w 146"/>
                <a:gd name="T33" fmla="*/ 10 h 144"/>
                <a:gd name="T34" fmla="*/ 66 w 146"/>
                <a:gd name="T35" fmla="*/ 1 h 144"/>
                <a:gd name="T36" fmla="*/ 64 w 146"/>
                <a:gd name="T37" fmla="*/ 0 h 144"/>
                <a:gd name="T38" fmla="*/ 52 w 146"/>
                <a:gd name="T39" fmla="*/ 4 h 144"/>
                <a:gd name="T40" fmla="*/ 45 w 146"/>
                <a:gd name="T41" fmla="*/ 17 h 144"/>
                <a:gd name="T42" fmla="*/ 38 w 146"/>
                <a:gd name="T43" fmla="*/ 8 h 144"/>
                <a:gd name="T44" fmla="*/ 29 w 146"/>
                <a:gd name="T45" fmla="*/ 14 h 144"/>
                <a:gd name="T46" fmla="*/ 33 w 146"/>
                <a:gd name="T47" fmla="*/ 25 h 144"/>
                <a:gd name="T48" fmla="*/ 18 w 146"/>
                <a:gd name="T49" fmla="*/ 27 h 144"/>
                <a:gd name="T50" fmla="*/ 15 w 146"/>
                <a:gd name="T51" fmla="*/ 27 h 144"/>
                <a:gd name="T52" fmla="*/ 10 w 146"/>
                <a:gd name="T53" fmla="*/ 38 h 144"/>
                <a:gd name="T54" fmla="*/ 14 w 146"/>
                <a:gd name="T55" fmla="*/ 52 h 144"/>
                <a:gd name="T56" fmla="*/ 5 w 146"/>
                <a:gd name="T57" fmla="*/ 51 h 144"/>
                <a:gd name="T58" fmla="*/ 3 w 146"/>
                <a:gd name="T59" fmla="*/ 53 h 144"/>
                <a:gd name="T60" fmla="*/ 2 w 146"/>
                <a:gd name="T61" fmla="*/ 65 h 144"/>
                <a:gd name="T62" fmla="*/ 11 w 146"/>
                <a:gd name="T63" fmla="*/ 77 h 144"/>
                <a:gd name="T64" fmla="*/ 1 w 146"/>
                <a:gd name="T65" fmla="*/ 81 h 144"/>
                <a:gd name="T66" fmla="*/ 5 w 146"/>
                <a:gd name="T67" fmla="*/ 92 h 144"/>
                <a:gd name="T68" fmla="*/ 14 w 146"/>
                <a:gd name="T69" fmla="*/ 91 h 144"/>
                <a:gd name="T70" fmla="*/ 18 w 146"/>
                <a:gd name="T71" fmla="*/ 100 h 144"/>
                <a:gd name="T72" fmla="*/ 10 w 146"/>
                <a:gd name="T73" fmla="*/ 108 h 144"/>
                <a:gd name="T74" fmla="*/ 17 w 146"/>
                <a:gd name="T75" fmla="*/ 117 h 144"/>
                <a:gd name="T76" fmla="*/ 26 w 146"/>
                <a:gd name="T77" fmla="*/ 112 h 144"/>
                <a:gd name="T78" fmla="*/ 28 w 146"/>
                <a:gd name="T79" fmla="*/ 126 h 144"/>
                <a:gd name="T80" fmla="*/ 37 w 146"/>
                <a:gd name="T81" fmla="*/ 135 h 144"/>
                <a:gd name="T82" fmla="*/ 40 w 146"/>
                <a:gd name="T83" fmla="*/ 134 h 144"/>
                <a:gd name="T84" fmla="*/ 53 w 146"/>
                <a:gd name="T85" fmla="*/ 130 h 144"/>
                <a:gd name="T86" fmla="*/ 52 w 146"/>
                <a:gd name="T87" fmla="*/ 139 h 144"/>
                <a:gd name="T88" fmla="*/ 64 w 146"/>
                <a:gd name="T89" fmla="*/ 144 h 144"/>
                <a:gd name="T90" fmla="*/ 66 w 146"/>
                <a:gd name="T91" fmla="*/ 142 h 144"/>
                <a:gd name="T92" fmla="*/ 73 w 146"/>
                <a:gd name="T93" fmla="*/ 134 h 144"/>
                <a:gd name="T94" fmla="*/ 80 w 146"/>
                <a:gd name="T95" fmla="*/ 142 h 144"/>
                <a:gd name="T96" fmla="*/ 82 w 146"/>
                <a:gd name="T97" fmla="*/ 144 h 144"/>
                <a:gd name="T98" fmla="*/ 94 w 146"/>
                <a:gd name="T99" fmla="*/ 139 h 144"/>
                <a:gd name="T100" fmla="*/ 101 w 146"/>
                <a:gd name="T101" fmla="*/ 127 h 144"/>
                <a:gd name="T102" fmla="*/ 108 w 146"/>
                <a:gd name="T103" fmla="*/ 135 h 144"/>
                <a:gd name="T104" fmla="*/ 118 w 146"/>
                <a:gd name="T105" fmla="*/ 130 h 144"/>
                <a:gd name="T106" fmla="*/ 113 w 146"/>
                <a:gd name="T107" fmla="*/ 119 h 144"/>
                <a:gd name="T108" fmla="*/ 128 w 146"/>
                <a:gd name="T109" fmla="*/ 117 h 144"/>
                <a:gd name="T110" fmla="*/ 131 w 146"/>
                <a:gd name="T111" fmla="*/ 116 h 144"/>
                <a:gd name="T112" fmla="*/ 136 w 146"/>
                <a:gd name="T113" fmla="*/ 105 h 144"/>
                <a:gd name="T114" fmla="*/ 132 w 146"/>
                <a:gd name="T115" fmla="*/ 92 h 144"/>
                <a:gd name="T116" fmla="*/ 141 w 146"/>
                <a:gd name="T117" fmla="*/ 92 h 144"/>
                <a:gd name="T118" fmla="*/ 144 w 146"/>
                <a:gd name="T119" fmla="*/ 91 h 144"/>
                <a:gd name="T120" fmla="*/ 144 w 146"/>
                <a:gd name="T121" fmla="*/ 79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46" h="144">
                  <a:moveTo>
                    <a:pt x="144" y="79"/>
                  </a:moveTo>
                  <a:cubicBezTo>
                    <a:pt x="135" y="77"/>
                    <a:pt x="135" y="77"/>
                    <a:pt x="135" y="77"/>
                  </a:cubicBezTo>
                  <a:cubicBezTo>
                    <a:pt x="135" y="73"/>
                    <a:pt x="135" y="70"/>
                    <a:pt x="135" y="67"/>
                  </a:cubicBezTo>
                  <a:cubicBezTo>
                    <a:pt x="144" y="65"/>
                    <a:pt x="144" y="65"/>
                    <a:pt x="144" y="65"/>
                  </a:cubicBezTo>
                  <a:cubicBezTo>
                    <a:pt x="145" y="65"/>
                    <a:pt x="146" y="64"/>
                    <a:pt x="145" y="62"/>
                  </a:cubicBezTo>
                  <a:cubicBezTo>
                    <a:pt x="145" y="59"/>
                    <a:pt x="144" y="56"/>
                    <a:pt x="143" y="53"/>
                  </a:cubicBezTo>
                  <a:cubicBezTo>
                    <a:pt x="143" y="52"/>
                    <a:pt x="142" y="51"/>
                    <a:pt x="141" y="51"/>
                  </a:cubicBezTo>
                  <a:cubicBezTo>
                    <a:pt x="141" y="51"/>
                    <a:pt x="141" y="51"/>
                    <a:pt x="141" y="51"/>
                  </a:cubicBezTo>
                  <a:cubicBezTo>
                    <a:pt x="132" y="53"/>
                    <a:pt x="132" y="53"/>
                    <a:pt x="132" y="53"/>
                  </a:cubicBezTo>
                  <a:cubicBezTo>
                    <a:pt x="131" y="50"/>
                    <a:pt x="130" y="47"/>
                    <a:pt x="129" y="45"/>
                  </a:cubicBezTo>
                  <a:cubicBezTo>
                    <a:pt x="129" y="44"/>
                    <a:pt x="128" y="44"/>
                    <a:pt x="128" y="44"/>
                  </a:cubicBezTo>
                  <a:cubicBezTo>
                    <a:pt x="135" y="39"/>
                    <a:pt x="135" y="39"/>
                    <a:pt x="135" y="39"/>
                  </a:cubicBezTo>
                  <a:cubicBezTo>
                    <a:pt x="136" y="38"/>
                    <a:pt x="137" y="37"/>
                    <a:pt x="136" y="36"/>
                  </a:cubicBezTo>
                  <a:cubicBezTo>
                    <a:pt x="134" y="33"/>
                    <a:pt x="133" y="30"/>
                    <a:pt x="131" y="27"/>
                  </a:cubicBezTo>
                  <a:cubicBezTo>
                    <a:pt x="130" y="27"/>
                    <a:pt x="130" y="27"/>
                    <a:pt x="129" y="27"/>
                  </a:cubicBezTo>
                  <a:cubicBezTo>
                    <a:pt x="128" y="27"/>
                    <a:pt x="128" y="27"/>
                    <a:pt x="128" y="27"/>
                  </a:cubicBezTo>
                  <a:cubicBezTo>
                    <a:pt x="120" y="32"/>
                    <a:pt x="120" y="32"/>
                    <a:pt x="120" y="32"/>
                  </a:cubicBezTo>
                  <a:cubicBezTo>
                    <a:pt x="118" y="29"/>
                    <a:pt x="116" y="27"/>
                    <a:pt x="113" y="25"/>
                  </a:cubicBezTo>
                  <a:cubicBezTo>
                    <a:pt x="118" y="17"/>
                    <a:pt x="118" y="17"/>
                    <a:pt x="118" y="17"/>
                  </a:cubicBezTo>
                  <a:cubicBezTo>
                    <a:pt x="119" y="16"/>
                    <a:pt x="118" y="15"/>
                    <a:pt x="117" y="14"/>
                  </a:cubicBezTo>
                  <a:cubicBezTo>
                    <a:pt x="115" y="12"/>
                    <a:pt x="112" y="10"/>
                    <a:pt x="109" y="9"/>
                  </a:cubicBezTo>
                  <a:cubicBezTo>
                    <a:pt x="109" y="9"/>
                    <a:pt x="108" y="9"/>
                    <a:pt x="108" y="9"/>
                  </a:cubicBezTo>
                  <a:cubicBezTo>
                    <a:pt x="107" y="9"/>
                    <a:pt x="107" y="9"/>
                    <a:pt x="106" y="10"/>
                  </a:cubicBezTo>
                  <a:cubicBezTo>
                    <a:pt x="101" y="17"/>
                    <a:pt x="101" y="17"/>
                    <a:pt x="101" y="17"/>
                  </a:cubicBezTo>
                  <a:cubicBezTo>
                    <a:pt x="99" y="15"/>
                    <a:pt x="96" y="14"/>
                    <a:pt x="93" y="13"/>
                  </a:cubicBezTo>
                  <a:cubicBezTo>
                    <a:pt x="93" y="13"/>
                    <a:pt x="92" y="13"/>
                    <a:pt x="92" y="13"/>
                  </a:cubicBezTo>
                  <a:cubicBezTo>
                    <a:pt x="94" y="4"/>
                    <a:pt x="94" y="4"/>
                    <a:pt x="94" y="4"/>
                  </a:cubicBezTo>
                  <a:cubicBezTo>
                    <a:pt x="94" y="3"/>
                    <a:pt x="93" y="2"/>
                    <a:pt x="92" y="2"/>
                  </a:cubicBezTo>
                  <a:cubicBezTo>
                    <a:pt x="89" y="1"/>
                    <a:pt x="86" y="0"/>
                    <a:pt x="82" y="0"/>
                  </a:cubicBezTo>
                  <a:cubicBezTo>
                    <a:pt x="82" y="0"/>
                    <a:pt x="82" y="0"/>
                    <a:pt x="82" y="0"/>
                  </a:cubicBezTo>
                  <a:cubicBezTo>
                    <a:pt x="81" y="0"/>
                    <a:pt x="80" y="0"/>
                    <a:pt x="80" y="2"/>
                  </a:cubicBezTo>
                  <a:cubicBezTo>
                    <a:pt x="78" y="10"/>
                    <a:pt x="78" y="10"/>
                    <a:pt x="78" y="10"/>
                  </a:cubicBezTo>
                  <a:cubicBezTo>
                    <a:pt x="76" y="10"/>
                    <a:pt x="75" y="10"/>
                    <a:pt x="73" y="10"/>
                  </a:cubicBezTo>
                  <a:cubicBezTo>
                    <a:pt x="73" y="10"/>
                    <a:pt x="73" y="10"/>
                    <a:pt x="73" y="10"/>
                  </a:cubicBezTo>
                  <a:cubicBezTo>
                    <a:pt x="71" y="10"/>
                    <a:pt x="70" y="10"/>
                    <a:pt x="68" y="10"/>
                  </a:cubicBezTo>
                  <a:cubicBezTo>
                    <a:pt x="66" y="1"/>
                    <a:pt x="66" y="1"/>
                    <a:pt x="66" y="1"/>
                  </a:cubicBezTo>
                  <a:cubicBezTo>
                    <a:pt x="66" y="0"/>
                    <a:pt x="65" y="0"/>
                    <a:pt x="64" y="0"/>
                  </a:cubicBezTo>
                  <a:cubicBezTo>
                    <a:pt x="64" y="0"/>
                    <a:pt x="64" y="0"/>
                    <a:pt x="64" y="0"/>
                  </a:cubicBezTo>
                  <a:cubicBezTo>
                    <a:pt x="60" y="0"/>
                    <a:pt x="57" y="1"/>
                    <a:pt x="54" y="2"/>
                  </a:cubicBezTo>
                  <a:cubicBezTo>
                    <a:pt x="53" y="2"/>
                    <a:pt x="52" y="3"/>
                    <a:pt x="52" y="4"/>
                  </a:cubicBezTo>
                  <a:cubicBezTo>
                    <a:pt x="54" y="13"/>
                    <a:pt x="54" y="13"/>
                    <a:pt x="54" y="13"/>
                  </a:cubicBezTo>
                  <a:cubicBezTo>
                    <a:pt x="51" y="14"/>
                    <a:pt x="48" y="15"/>
                    <a:pt x="45" y="17"/>
                  </a:cubicBezTo>
                  <a:cubicBezTo>
                    <a:pt x="40" y="9"/>
                    <a:pt x="40" y="9"/>
                    <a:pt x="40" y="9"/>
                  </a:cubicBezTo>
                  <a:cubicBezTo>
                    <a:pt x="39" y="9"/>
                    <a:pt x="39" y="8"/>
                    <a:pt x="38" y="8"/>
                  </a:cubicBezTo>
                  <a:cubicBezTo>
                    <a:pt x="38" y="8"/>
                    <a:pt x="37" y="8"/>
                    <a:pt x="37" y="9"/>
                  </a:cubicBezTo>
                  <a:cubicBezTo>
                    <a:pt x="34" y="10"/>
                    <a:pt x="31" y="12"/>
                    <a:pt x="29" y="14"/>
                  </a:cubicBezTo>
                  <a:cubicBezTo>
                    <a:pt x="28" y="15"/>
                    <a:pt x="27" y="16"/>
                    <a:pt x="28" y="17"/>
                  </a:cubicBezTo>
                  <a:cubicBezTo>
                    <a:pt x="33" y="25"/>
                    <a:pt x="33" y="25"/>
                    <a:pt x="33" y="25"/>
                  </a:cubicBezTo>
                  <a:cubicBezTo>
                    <a:pt x="30" y="27"/>
                    <a:pt x="28" y="29"/>
                    <a:pt x="26" y="31"/>
                  </a:cubicBezTo>
                  <a:cubicBezTo>
                    <a:pt x="18" y="27"/>
                    <a:pt x="18" y="27"/>
                    <a:pt x="18" y="27"/>
                  </a:cubicBezTo>
                  <a:cubicBezTo>
                    <a:pt x="18" y="26"/>
                    <a:pt x="17" y="26"/>
                    <a:pt x="17" y="26"/>
                  </a:cubicBezTo>
                  <a:cubicBezTo>
                    <a:pt x="16" y="26"/>
                    <a:pt x="16" y="27"/>
                    <a:pt x="15" y="27"/>
                  </a:cubicBezTo>
                  <a:cubicBezTo>
                    <a:pt x="13" y="30"/>
                    <a:pt x="11" y="33"/>
                    <a:pt x="10" y="35"/>
                  </a:cubicBezTo>
                  <a:cubicBezTo>
                    <a:pt x="9" y="36"/>
                    <a:pt x="9" y="38"/>
                    <a:pt x="10" y="38"/>
                  </a:cubicBezTo>
                  <a:cubicBezTo>
                    <a:pt x="18" y="44"/>
                    <a:pt x="18" y="44"/>
                    <a:pt x="18" y="44"/>
                  </a:cubicBezTo>
                  <a:cubicBezTo>
                    <a:pt x="16" y="46"/>
                    <a:pt x="15" y="49"/>
                    <a:pt x="14" y="52"/>
                  </a:cubicBezTo>
                  <a:cubicBezTo>
                    <a:pt x="14" y="52"/>
                    <a:pt x="14" y="52"/>
                    <a:pt x="14" y="53"/>
                  </a:cubicBezTo>
                  <a:cubicBezTo>
                    <a:pt x="5" y="51"/>
                    <a:pt x="5" y="51"/>
                    <a:pt x="5" y="51"/>
                  </a:cubicBezTo>
                  <a:cubicBezTo>
                    <a:pt x="5" y="51"/>
                    <a:pt x="5" y="51"/>
                    <a:pt x="5" y="51"/>
                  </a:cubicBezTo>
                  <a:cubicBezTo>
                    <a:pt x="4" y="51"/>
                    <a:pt x="3" y="52"/>
                    <a:pt x="3" y="53"/>
                  </a:cubicBezTo>
                  <a:cubicBezTo>
                    <a:pt x="2" y="56"/>
                    <a:pt x="1" y="59"/>
                    <a:pt x="1" y="62"/>
                  </a:cubicBezTo>
                  <a:cubicBezTo>
                    <a:pt x="0" y="64"/>
                    <a:pt x="1" y="65"/>
                    <a:pt x="2" y="65"/>
                  </a:cubicBezTo>
                  <a:cubicBezTo>
                    <a:pt x="11" y="67"/>
                    <a:pt x="11" y="67"/>
                    <a:pt x="11" y="67"/>
                  </a:cubicBezTo>
                  <a:cubicBezTo>
                    <a:pt x="11" y="70"/>
                    <a:pt x="11" y="73"/>
                    <a:pt x="11" y="77"/>
                  </a:cubicBezTo>
                  <a:cubicBezTo>
                    <a:pt x="2" y="79"/>
                    <a:pt x="2" y="79"/>
                    <a:pt x="2" y="79"/>
                  </a:cubicBezTo>
                  <a:cubicBezTo>
                    <a:pt x="1" y="79"/>
                    <a:pt x="1" y="80"/>
                    <a:pt x="1" y="81"/>
                  </a:cubicBezTo>
                  <a:cubicBezTo>
                    <a:pt x="1" y="84"/>
                    <a:pt x="2" y="88"/>
                    <a:pt x="3" y="91"/>
                  </a:cubicBezTo>
                  <a:cubicBezTo>
                    <a:pt x="3" y="92"/>
                    <a:pt x="4" y="92"/>
                    <a:pt x="5" y="92"/>
                  </a:cubicBezTo>
                  <a:cubicBezTo>
                    <a:pt x="5" y="92"/>
                    <a:pt x="5" y="92"/>
                    <a:pt x="5" y="92"/>
                  </a:cubicBezTo>
                  <a:cubicBezTo>
                    <a:pt x="14" y="91"/>
                    <a:pt x="14" y="91"/>
                    <a:pt x="14" y="91"/>
                  </a:cubicBezTo>
                  <a:cubicBezTo>
                    <a:pt x="15" y="94"/>
                    <a:pt x="16" y="96"/>
                    <a:pt x="17" y="99"/>
                  </a:cubicBezTo>
                  <a:cubicBezTo>
                    <a:pt x="17" y="99"/>
                    <a:pt x="18" y="100"/>
                    <a:pt x="18" y="100"/>
                  </a:cubicBezTo>
                  <a:cubicBezTo>
                    <a:pt x="11" y="105"/>
                    <a:pt x="11" y="105"/>
                    <a:pt x="11" y="105"/>
                  </a:cubicBezTo>
                  <a:cubicBezTo>
                    <a:pt x="10" y="106"/>
                    <a:pt x="9" y="107"/>
                    <a:pt x="10" y="108"/>
                  </a:cubicBezTo>
                  <a:cubicBezTo>
                    <a:pt x="12" y="111"/>
                    <a:pt x="13" y="114"/>
                    <a:pt x="15" y="116"/>
                  </a:cubicBezTo>
                  <a:cubicBezTo>
                    <a:pt x="16" y="117"/>
                    <a:pt x="17" y="117"/>
                    <a:pt x="17" y="117"/>
                  </a:cubicBezTo>
                  <a:cubicBezTo>
                    <a:pt x="18" y="117"/>
                    <a:pt x="18" y="117"/>
                    <a:pt x="18" y="117"/>
                  </a:cubicBezTo>
                  <a:cubicBezTo>
                    <a:pt x="26" y="112"/>
                    <a:pt x="26" y="112"/>
                    <a:pt x="26" y="112"/>
                  </a:cubicBezTo>
                  <a:cubicBezTo>
                    <a:pt x="28" y="114"/>
                    <a:pt x="30" y="117"/>
                    <a:pt x="33" y="119"/>
                  </a:cubicBezTo>
                  <a:cubicBezTo>
                    <a:pt x="28" y="126"/>
                    <a:pt x="28" y="126"/>
                    <a:pt x="28" y="126"/>
                  </a:cubicBezTo>
                  <a:cubicBezTo>
                    <a:pt x="28" y="127"/>
                    <a:pt x="28" y="129"/>
                    <a:pt x="29" y="129"/>
                  </a:cubicBezTo>
                  <a:cubicBezTo>
                    <a:pt x="31" y="131"/>
                    <a:pt x="34" y="133"/>
                    <a:pt x="37" y="135"/>
                  </a:cubicBezTo>
                  <a:cubicBezTo>
                    <a:pt x="37" y="135"/>
                    <a:pt x="38" y="135"/>
                    <a:pt x="38" y="135"/>
                  </a:cubicBezTo>
                  <a:cubicBezTo>
                    <a:pt x="39" y="135"/>
                    <a:pt x="39" y="135"/>
                    <a:pt x="40" y="134"/>
                  </a:cubicBezTo>
                  <a:cubicBezTo>
                    <a:pt x="45" y="127"/>
                    <a:pt x="45" y="127"/>
                    <a:pt x="45" y="127"/>
                  </a:cubicBezTo>
                  <a:cubicBezTo>
                    <a:pt x="48" y="128"/>
                    <a:pt x="50" y="129"/>
                    <a:pt x="53" y="130"/>
                  </a:cubicBezTo>
                  <a:cubicBezTo>
                    <a:pt x="53" y="130"/>
                    <a:pt x="54" y="130"/>
                    <a:pt x="54" y="131"/>
                  </a:cubicBezTo>
                  <a:cubicBezTo>
                    <a:pt x="52" y="139"/>
                    <a:pt x="52" y="139"/>
                    <a:pt x="52" y="139"/>
                  </a:cubicBezTo>
                  <a:cubicBezTo>
                    <a:pt x="52" y="140"/>
                    <a:pt x="53" y="142"/>
                    <a:pt x="54" y="142"/>
                  </a:cubicBezTo>
                  <a:cubicBezTo>
                    <a:pt x="57" y="143"/>
                    <a:pt x="61" y="143"/>
                    <a:pt x="64" y="144"/>
                  </a:cubicBezTo>
                  <a:cubicBezTo>
                    <a:pt x="64" y="144"/>
                    <a:pt x="64" y="144"/>
                    <a:pt x="64" y="144"/>
                  </a:cubicBezTo>
                  <a:cubicBezTo>
                    <a:pt x="65" y="144"/>
                    <a:pt x="66" y="143"/>
                    <a:pt x="66" y="142"/>
                  </a:cubicBezTo>
                  <a:cubicBezTo>
                    <a:pt x="68" y="133"/>
                    <a:pt x="68" y="133"/>
                    <a:pt x="68" y="133"/>
                  </a:cubicBezTo>
                  <a:cubicBezTo>
                    <a:pt x="70" y="134"/>
                    <a:pt x="72" y="134"/>
                    <a:pt x="73" y="134"/>
                  </a:cubicBezTo>
                  <a:cubicBezTo>
                    <a:pt x="75" y="134"/>
                    <a:pt x="76" y="134"/>
                    <a:pt x="78" y="133"/>
                  </a:cubicBezTo>
                  <a:cubicBezTo>
                    <a:pt x="80" y="142"/>
                    <a:pt x="80" y="142"/>
                    <a:pt x="80" y="142"/>
                  </a:cubicBezTo>
                  <a:cubicBezTo>
                    <a:pt x="80" y="143"/>
                    <a:pt x="81" y="144"/>
                    <a:pt x="82" y="144"/>
                  </a:cubicBezTo>
                  <a:cubicBezTo>
                    <a:pt x="82" y="144"/>
                    <a:pt x="82" y="144"/>
                    <a:pt x="82" y="144"/>
                  </a:cubicBezTo>
                  <a:cubicBezTo>
                    <a:pt x="86" y="143"/>
                    <a:pt x="89" y="143"/>
                    <a:pt x="92" y="142"/>
                  </a:cubicBezTo>
                  <a:cubicBezTo>
                    <a:pt x="93" y="142"/>
                    <a:pt x="94" y="141"/>
                    <a:pt x="94" y="139"/>
                  </a:cubicBezTo>
                  <a:cubicBezTo>
                    <a:pt x="92" y="131"/>
                    <a:pt x="92" y="131"/>
                    <a:pt x="92" y="131"/>
                  </a:cubicBezTo>
                  <a:cubicBezTo>
                    <a:pt x="95" y="130"/>
                    <a:pt x="98" y="129"/>
                    <a:pt x="101" y="127"/>
                  </a:cubicBezTo>
                  <a:cubicBezTo>
                    <a:pt x="106" y="134"/>
                    <a:pt x="106" y="134"/>
                    <a:pt x="106" y="134"/>
                  </a:cubicBezTo>
                  <a:cubicBezTo>
                    <a:pt x="107" y="135"/>
                    <a:pt x="107" y="135"/>
                    <a:pt x="108" y="135"/>
                  </a:cubicBezTo>
                  <a:cubicBezTo>
                    <a:pt x="109" y="135"/>
                    <a:pt x="109" y="135"/>
                    <a:pt x="109" y="135"/>
                  </a:cubicBezTo>
                  <a:cubicBezTo>
                    <a:pt x="112" y="133"/>
                    <a:pt x="115" y="131"/>
                    <a:pt x="118" y="130"/>
                  </a:cubicBezTo>
                  <a:cubicBezTo>
                    <a:pt x="118" y="129"/>
                    <a:pt x="119" y="128"/>
                    <a:pt x="118" y="127"/>
                  </a:cubicBezTo>
                  <a:cubicBezTo>
                    <a:pt x="113" y="119"/>
                    <a:pt x="113" y="119"/>
                    <a:pt x="113" y="119"/>
                  </a:cubicBezTo>
                  <a:cubicBezTo>
                    <a:pt x="116" y="117"/>
                    <a:pt x="118" y="115"/>
                    <a:pt x="120" y="112"/>
                  </a:cubicBezTo>
                  <a:cubicBezTo>
                    <a:pt x="128" y="117"/>
                    <a:pt x="128" y="117"/>
                    <a:pt x="128" y="117"/>
                  </a:cubicBezTo>
                  <a:cubicBezTo>
                    <a:pt x="128" y="117"/>
                    <a:pt x="129" y="117"/>
                    <a:pt x="129" y="117"/>
                  </a:cubicBezTo>
                  <a:cubicBezTo>
                    <a:pt x="130" y="117"/>
                    <a:pt x="130" y="117"/>
                    <a:pt x="131" y="116"/>
                  </a:cubicBezTo>
                  <a:cubicBezTo>
                    <a:pt x="133" y="114"/>
                    <a:pt x="135" y="111"/>
                    <a:pt x="136" y="108"/>
                  </a:cubicBezTo>
                  <a:cubicBezTo>
                    <a:pt x="137" y="107"/>
                    <a:pt x="137" y="106"/>
                    <a:pt x="136" y="105"/>
                  </a:cubicBezTo>
                  <a:cubicBezTo>
                    <a:pt x="128" y="100"/>
                    <a:pt x="128" y="100"/>
                    <a:pt x="128" y="100"/>
                  </a:cubicBezTo>
                  <a:cubicBezTo>
                    <a:pt x="130" y="97"/>
                    <a:pt x="131" y="95"/>
                    <a:pt x="132" y="92"/>
                  </a:cubicBezTo>
                  <a:cubicBezTo>
                    <a:pt x="132" y="92"/>
                    <a:pt x="132" y="91"/>
                    <a:pt x="132" y="91"/>
                  </a:cubicBezTo>
                  <a:cubicBezTo>
                    <a:pt x="141" y="92"/>
                    <a:pt x="141" y="92"/>
                    <a:pt x="141" y="92"/>
                  </a:cubicBezTo>
                  <a:cubicBezTo>
                    <a:pt x="141" y="92"/>
                    <a:pt x="141" y="92"/>
                    <a:pt x="141" y="92"/>
                  </a:cubicBezTo>
                  <a:cubicBezTo>
                    <a:pt x="142" y="92"/>
                    <a:pt x="143" y="92"/>
                    <a:pt x="144" y="91"/>
                  </a:cubicBezTo>
                  <a:cubicBezTo>
                    <a:pt x="144" y="88"/>
                    <a:pt x="145" y="84"/>
                    <a:pt x="145" y="81"/>
                  </a:cubicBezTo>
                  <a:cubicBezTo>
                    <a:pt x="146" y="80"/>
                    <a:pt x="145" y="79"/>
                    <a:pt x="144" y="79"/>
                  </a:cubicBezTo>
                  <a:close/>
                </a:path>
              </a:pathLst>
            </a:custGeom>
            <a:gradFill>
              <a:gsLst>
                <a:gs pos="0">
                  <a:srgbClr val="54BCE6"/>
                </a:gs>
                <a:gs pos="100000">
                  <a:srgbClr val="4EBAE5"/>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32" name="Freeform 144"/>
            <p:cNvSpPr>
              <a:spLocks noEditPoints="1"/>
            </p:cNvSpPr>
            <p:nvPr/>
          </p:nvSpPr>
          <p:spPr bwMode="auto">
            <a:xfrm>
              <a:off x="8529912" y="3846980"/>
              <a:ext cx="553271" cy="429141"/>
            </a:xfrm>
            <a:custGeom>
              <a:avLst/>
              <a:gdLst/>
              <a:ahLst/>
              <a:cxnLst>
                <a:cxn ang="0">
                  <a:pos x="67" y="55"/>
                </a:cxn>
                <a:cxn ang="0">
                  <a:pos x="65" y="56"/>
                </a:cxn>
                <a:cxn ang="0">
                  <a:pos x="8" y="56"/>
                </a:cxn>
                <a:cxn ang="0">
                  <a:pos x="6" y="55"/>
                </a:cxn>
                <a:cxn ang="0">
                  <a:pos x="0" y="36"/>
                </a:cxn>
                <a:cxn ang="0">
                  <a:pos x="36" y="0"/>
                </a:cxn>
                <a:cxn ang="0">
                  <a:pos x="72" y="36"/>
                </a:cxn>
                <a:cxn ang="0">
                  <a:pos x="67" y="55"/>
                </a:cxn>
                <a:cxn ang="0">
                  <a:pos x="11" y="30"/>
                </a:cxn>
                <a:cxn ang="0">
                  <a:pos x="6" y="36"/>
                </a:cxn>
                <a:cxn ang="0">
                  <a:pos x="11" y="41"/>
                </a:cxn>
                <a:cxn ang="0">
                  <a:pos x="16" y="36"/>
                </a:cxn>
                <a:cxn ang="0">
                  <a:pos x="11" y="30"/>
                </a:cxn>
                <a:cxn ang="0">
                  <a:pos x="18" y="12"/>
                </a:cxn>
                <a:cxn ang="0">
                  <a:pos x="13" y="18"/>
                </a:cxn>
                <a:cxn ang="0">
                  <a:pos x="18" y="23"/>
                </a:cxn>
                <a:cxn ang="0">
                  <a:pos x="24" y="18"/>
                </a:cxn>
                <a:cxn ang="0">
                  <a:pos x="18" y="12"/>
                </a:cxn>
                <a:cxn ang="0">
                  <a:pos x="45" y="22"/>
                </a:cxn>
                <a:cxn ang="0">
                  <a:pos x="43" y="18"/>
                </a:cxn>
                <a:cxn ang="0">
                  <a:pos x="40" y="20"/>
                </a:cxn>
                <a:cxn ang="0">
                  <a:pos x="36" y="36"/>
                </a:cxn>
                <a:cxn ang="0">
                  <a:pos x="29" y="41"/>
                </a:cxn>
                <a:cxn ang="0">
                  <a:pos x="34" y="51"/>
                </a:cxn>
                <a:cxn ang="0">
                  <a:pos x="44" y="45"/>
                </a:cxn>
                <a:cxn ang="0">
                  <a:pos x="41" y="37"/>
                </a:cxn>
                <a:cxn ang="0">
                  <a:pos x="45" y="22"/>
                </a:cxn>
                <a:cxn ang="0">
                  <a:pos x="36" y="5"/>
                </a:cxn>
                <a:cxn ang="0">
                  <a:pos x="31" y="10"/>
                </a:cxn>
                <a:cxn ang="0">
                  <a:pos x="36" y="15"/>
                </a:cxn>
                <a:cxn ang="0">
                  <a:pos x="42" y="10"/>
                </a:cxn>
                <a:cxn ang="0">
                  <a:pos x="36" y="5"/>
                </a:cxn>
                <a:cxn ang="0">
                  <a:pos x="54" y="12"/>
                </a:cxn>
                <a:cxn ang="0">
                  <a:pos x="49" y="18"/>
                </a:cxn>
                <a:cxn ang="0">
                  <a:pos x="54" y="23"/>
                </a:cxn>
                <a:cxn ang="0">
                  <a:pos x="60" y="18"/>
                </a:cxn>
                <a:cxn ang="0">
                  <a:pos x="54" y="12"/>
                </a:cxn>
                <a:cxn ang="0">
                  <a:pos x="62" y="30"/>
                </a:cxn>
                <a:cxn ang="0">
                  <a:pos x="57" y="36"/>
                </a:cxn>
                <a:cxn ang="0">
                  <a:pos x="62" y="41"/>
                </a:cxn>
                <a:cxn ang="0">
                  <a:pos x="67" y="36"/>
                </a:cxn>
                <a:cxn ang="0">
                  <a:pos x="62" y="30"/>
                </a:cxn>
              </a:cxnLst>
              <a:rect l="0" t="0" r="r" b="b"/>
              <a:pathLst>
                <a:path w="72" h="56">
                  <a:moveTo>
                    <a:pt x="67" y="55"/>
                  </a:moveTo>
                  <a:cubicBezTo>
                    <a:pt x="66" y="56"/>
                    <a:pt x="66" y="56"/>
                    <a:pt x="65" y="56"/>
                  </a:cubicBezTo>
                  <a:cubicBezTo>
                    <a:pt x="8" y="56"/>
                    <a:pt x="8" y="56"/>
                    <a:pt x="8" y="56"/>
                  </a:cubicBezTo>
                  <a:cubicBezTo>
                    <a:pt x="7" y="56"/>
                    <a:pt x="7" y="56"/>
                    <a:pt x="6" y="55"/>
                  </a:cubicBezTo>
                  <a:cubicBezTo>
                    <a:pt x="2" y="49"/>
                    <a:pt x="0" y="42"/>
                    <a:pt x="0" y="36"/>
                  </a:cubicBezTo>
                  <a:cubicBezTo>
                    <a:pt x="0" y="16"/>
                    <a:pt x="17" y="0"/>
                    <a:pt x="36" y="0"/>
                  </a:cubicBezTo>
                  <a:cubicBezTo>
                    <a:pt x="56" y="0"/>
                    <a:pt x="72" y="16"/>
                    <a:pt x="72" y="36"/>
                  </a:cubicBezTo>
                  <a:cubicBezTo>
                    <a:pt x="72" y="42"/>
                    <a:pt x="70" y="49"/>
                    <a:pt x="67" y="55"/>
                  </a:cubicBezTo>
                  <a:close/>
                  <a:moveTo>
                    <a:pt x="11" y="30"/>
                  </a:moveTo>
                  <a:cubicBezTo>
                    <a:pt x="8" y="30"/>
                    <a:pt x="6" y="33"/>
                    <a:pt x="6" y="36"/>
                  </a:cubicBezTo>
                  <a:cubicBezTo>
                    <a:pt x="6" y="38"/>
                    <a:pt x="8" y="41"/>
                    <a:pt x="11" y="41"/>
                  </a:cubicBezTo>
                  <a:cubicBezTo>
                    <a:pt x="14" y="41"/>
                    <a:pt x="16" y="38"/>
                    <a:pt x="16" y="36"/>
                  </a:cubicBezTo>
                  <a:cubicBezTo>
                    <a:pt x="16" y="33"/>
                    <a:pt x="14" y="30"/>
                    <a:pt x="11" y="30"/>
                  </a:cubicBezTo>
                  <a:close/>
                  <a:moveTo>
                    <a:pt x="18" y="12"/>
                  </a:moveTo>
                  <a:cubicBezTo>
                    <a:pt x="16" y="12"/>
                    <a:pt x="13" y="15"/>
                    <a:pt x="13" y="18"/>
                  </a:cubicBezTo>
                  <a:cubicBezTo>
                    <a:pt x="13" y="20"/>
                    <a:pt x="16" y="23"/>
                    <a:pt x="18" y="23"/>
                  </a:cubicBezTo>
                  <a:cubicBezTo>
                    <a:pt x="21" y="23"/>
                    <a:pt x="24" y="20"/>
                    <a:pt x="24" y="18"/>
                  </a:cubicBezTo>
                  <a:cubicBezTo>
                    <a:pt x="24" y="15"/>
                    <a:pt x="21" y="12"/>
                    <a:pt x="18" y="12"/>
                  </a:cubicBezTo>
                  <a:close/>
                  <a:moveTo>
                    <a:pt x="45" y="22"/>
                  </a:moveTo>
                  <a:cubicBezTo>
                    <a:pt x="45" y="20"/>
                    <a:pt x="44" y="19"/>
                    <a:pt x="43" y="18"/>
                  </a:cubicBezTo>
                  <a:cubicBezTo>
                    <a:pt x="42" y="18"/>
                    <a:pt x="40" y="19"/>
                    <a:pt x="40" y="20"/>
                  </a:cubicBezTo>
                  <a:cubicBezTo>
                    <a:pt x="36" y="36"/>
                    <a:pt x="36" y="36"/>
                    <a:pt x="36" y="36"/>
                  </a:cubicBezTo>
                  <a:cubicBezTo>
                    <a:pt x="33" y="36"/>
                    <a:pt x="30" y="38"/>
                    <a:pt x="29" y="41"/>
                  </a:cubicBezTo>
                  <a:cubicBezTo>
                    <a:pt x="28" y="45"/>
                    <a:pt x="30" y="50"/>
                    <a:pt x="34" y="51"/>
                  </a:cubicBezTo>
                  <a:cubicBezTo>
                    <a:pt x="39" y="52"/>
                    <a:pt x="43" y="49"/>
                    <a:pt x="44" y="45"/>
                  </a:cubicBezTo>
                  <a:cubicBezTo>
                    <a:pt x="45" y="42"/>
                    <a:pt x="43" y="39"/>
                    <a:pt x="41" y="37"/>
                  </a:cubicBezTo>
                  <a:lnTo>
                    <a:pt x="45" y="22"/>
                  </a:lnTo>
                  <a:close/>
                  <a:moveTo>
                    <a:pt x="36" y="5"/>
                  </a:moveTo>
                  <a:cubicBezTo>
                    <a:pt x="34" y="5"/>
                    <a:pt x="31" y="7"/>
                    <a:pt x="31" y="10"/>
                  </a:cubicBezTo>
                  <a:cubicBezTo>
                    <a:pt x="31" y="13"/>
                    <a:pt x="34" y="15"/>
                    <a:pt x="36" y="15"/>
                  </a:cubicBezTo>
                  <a:cubicBezTo>
                    <a:pt x="39" y="15"/>
                    <a:pt x="42" y="13"/>
                    <a:pt x="42" y="10"/>
                  </a:cubicBezTo>
                  <a:cubicBezTo>
                    <a:pt x="42" y="7"/>
                    <a:pt x="39" y="5"/>
                    <a:pt x="36" y="5"/>
                  </a:cubicBezTo>
                  <a:close/>
                  <a:moveTo>
                    <a:pt x="54" y="12"/>
                  </a:moveTo>
                  <a:cubicBezTo>
                    <a:pt x="52" y="12"/>
                    <a:pt x="49" y="15"/>
                    <a:pt x="49" y="18"/>
                  </a:cubicBezTo>
                  <a:cubicBezTo>
                    <a:pt x="49" y="20"/>
                    <a:pt x="52" y="23"/>
                    <a:pt x="54" y="23"/>
                  </a:cubicBezTo>
                  <a:cubicBezTo>
                    <a:pt x="57" y="23"/>
                    <a:pt x="60" y="20"/>
                    <a:pt x="60" y="18"/>
                  </a:cubicBezTo>
                  <a:cubicBezTo>
                    <a:pt x="60" y="15"/>
                    <a:pt x="57" y="12"/>
                    <a:pt x="54" y="12"/>
                  </a:cubicBezTo>
                  <a:close/>
                  <a:moveTo>
                    <a:pt x="62" y="30"/>
                  </a:moveTo>
                  <a:cubicBezTo>
                    <a:pt x="59" y="30"/>
                    <a:pt x="57" y="33"/>
                    <a:pt x="57" y="36"/>
                  </a:cubicBezTo>
                  <a:cubicBezTo>
                    <a:pt x="57" y="38"/>
                    <a:pt x="59" y="41"/>
                    <a:pt x="62" y="41"/>
                  </a:cubicBezTo>
                  <a:cubicBezTo>
                    <a:pt x="65" y="41"/>
                    <a:pt x="67" y="38"/>
                    <a:pt x="67" y="36"/>
                  </a:cubicBezTo>
                  <a:cubicBezTo>
                    <a:pt x="67" y="33"/>
                    <a:pt x="65" y="30"/>
                    <a:pt x="62" y="30"/>
                  </a:cubicBezTo>
                  <a:close/>
                </a:path>
              </a:pathLst>
            </a:custGeom>
            <a:solidFill>
              <a:schemeClr val="bg1">
                <a:lumMod val="95000"/>
              </a:schemeClr>
            </a:solidFill>
            <a:ln>
              <a:noFill/>
            </a:ln>
            <a:effectLst>
              <a:outerShdw blurRad="152400" dist="63500" dir="8100000" algn="tl" rotWithShape="0">
                <a:prstClr val="black">
                  <a:alpha val="30000"/>
                </a:prstClr>
              </a:outerShdw>
            </a:effectLst>
            <a:scene3d>
              <a:camera prst="orthographicFront"/>
              <a:lightRig rig="threePt" dir="t"/>
            </a:scene3d>
            <a:sp3d prstMaterial="softEdge">
              <a:bevelT w="38100" h="63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a:solidFill>
                  <a:prstClr val="white"/>
                </a:solidFill>
                <a:latin typeface="DIN-BoldItalic" pitchFamily="50" charset="0"/>
              </a:endParaRPr>
            </a:p>
          </p:txBody>
        </p:sp>
        <p:sp>
          <p:nvSpPr>
            <p:cNvPr id="36" name="Subtitle 2"/>
            <p:cNvSpPr txBox="1">
              <a:spLocks/>
            </p:cNvSpPr>
            <p:nvPr/>
          </p:nvSpPr>
          <p:spPr>
            <a:xfrm>
              <a:off x="8134961" y="4356753"/>
              <a:ext cx="1432612" cy="707868"/>
            </a:xfrm>
            <a:prstGeom prst="rect">
              <a:avLst/>
            </a:prstGeom>
          </p:spPr>
          <p:txBody>
            <a:bodyPr vert="horz" wrap="square" lIns="91422" tIns="45711" rIns="91422" bIns="45711" rtlCol="0">
              <a:spAutoFit/>
            </a:bodyPr>
            <a:lstStyle>
              <a:lvl1pPr marL="0" indent="0" algn="l" defTabSz="1828434" rtl="0" eaLnBrk="1" latinLnBrk="0" hangingPunct="1">
                <a:lnSpc>
                  <a:spcPct val="90000"/>
                </a:lnSpc>
                <a:spcBef>
                  <a:spcPts val="2000"/>
                </a:spcBef>
                <a:buFont typeface="Arial" panose="020B0604020202020204" pitchFamily="34" charset="0"/>
                <a:buNone/>
                <a:defRPr lang="en-US" sz="4800" kern="1200" dirty="0" smtClean="0">
                  <a:solidFill>
                    <a:schemeClr val="tx1"/>
                  </a:solidFill>
                  <a:effectLst/>
                  <a:latin typeface="Lato Light"/>
                  <a:ea typeface="+mn-ea"/>
                  <a:cs typeface="Lato Light"/>
                </a:defRPr>
              </a:lvl1pPr>
              <a:lvl2pPr marL="914217" indent="0" algn="l" defTabSz="1828434" rtl="0" eaLnBrk="1" latinLnBrk="0" hangingPunct="1">
                <a:lnSpc>
                  <a:spcPct val="90000"/>
                </a:lnSpc>
                <a:spcBef>
                  <a:spcPts val="1000"/>
                </a:spcBef>
                <a:buFont typeface="Arial" panose="020B0604020202020204" pitchFamily="34" charset="0"/>
                <a:buNone/>
                <a:defRPr lang="en-US" sz="4000" kern="1200" dirty="0" smtClean="0">
                  <a:solidFill>
                    <a:schemeClr val="tx1"/>
                  </a:solidFill>
                  <a:effectLst/>
                  <a:latin typeface="Lato Light"/>
                  <a:ea typeface="+mn-ea"/>
                  <a:cs typeface="Lato Light"/>
                </a:defRPr>
              </a:lvl2pPr>
              <a:lvl3pPr marL="1828434" indent="0" algn="l" defTabSz="1828434" rtl="0" eaLnBrk="1" latinLnBrk="0" hangingPunct="1">
                <a:lnSpc>
                  <a:spcPct val="90000"/>
                </a:lnSpc>
                <a:spcBef>
                  <a:spcPts val="1000"/>
                </a:spcBef>
                <a:buFont typeface="Arial" panose="020B0604020202020204" pitchFamily="34" charset="0"/>
                <a:buNone/>
                <a:defRPr lang="en-US" sz="3600" kern="1200" dirty="0" smtClean="0">
                  <a:solidFill>
                    <a:schemeClr val="tx1"/>
                  </a:solidFill>
                  <a:effectLst/>
                  <a:latin typeface="Lato Light"/>
                  <a:ea typeface="+mn-ea"/>
                  <a:cs typeface="Lato Light"/>
                </a:defRPr>
              </a:lvl3pPr>
              <a:lvl4pPr marL="2742651" indent="0" algn="l" defTabSz="1828434" rtl="0" eaLnBrk="1" latinLnBrk="0" hangingPunct="1">
                <a:lnSpc>
                  <a:spcPct val="90000"/>
                </a:lnSpc>
                <a:spcBef>
                  <a:spcPts val="1000"/>
                </a:spcBef>
                <a:buFont typeface="Arial" panose="020B0604020202020204" pitchFamily="34" charset="0"/>
                <a:buNone/>
                <a:defRPr lang="en-US" sz="3200" kern="1200" dirty="0" smtClean="0">
                  <a:solidFill>
                    <a:schemeClr val="tx1"/>
                  </a:solidFill>
                  <a:effectLst/>
                  <a:latin typeface="Lato Light"/>
                  <a:ea typeface="+mn-ea"/>
                  <a:cs typeface="Lato Light"/>
                </a:defRPr>
              </a:lvl4pPr>
              <a:lvl5pPr marL="3656868" indent="0" algn="l" defTabSz="1828434" rtl="0" eaLnBrk="1" latinLnBrk="0" hangingPunct="1">
                <a:lnSpc>
                  <a:spcPct val="90000"/>
                </a:lnSpc>
                <a:spcBef>
                  <a:spcPts val="1000"/>
                </a:spcBef>
                <a:buFont typeface="Arial" panose="020B0604020202020204" pitchFamily="34" charset="0"/>
                <a:buNone/>
                <a:defRPr lang="en-US" sz="3200" kern="1200" dirty="0">
                  <a:solidFill>
                    <a:schemeClr val="tx1"/>
                  </a:solidFill>
                  <a:effectLst/>
                  <a:latin typeface="Lato Light"/>
                  <a:ea typeface="+mn-ea"/>
                  <a:cs typeface="Lato Light"/>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lvl="0" algn="ctr" defTabSz="914400">
                <a:lnSpc>
                  <a:spcPct val="100000"/>
                </a:lnSpc>
                <a:spcBef>
                  <a:spcPts val="0"/>
                </a:spcBef>
              </a:pPr>
              <a:r>
                <a:rPr lang="en-US" altLang="zh-CN" sz="1000" dirty="0">
                  <a:solidFill>
                    <a:prstClr val="white"/>
                  </a:solidFill>
                  <a:latin typeface="Century Gothic"/>
                  <a:ea typeface="Roboto" panose="02000000000000000000" pitchFamily="2" charset="0"/>
                </a:rPr>
                <a:t>If you are going to use a passage of </a:t>
              </a:r>
              <a:r>
                <a:rPr lang="en-US" altLang="zh-CN" sz="1000" dirty="0" err="1">
                  <a:solidFill>
                    <a:prstClr val="white"/>
                  </a:solidFill>
                  <a:latin typeface="Century Gothic"/>
                  <a:ea typeface="Roboto" panose="02000000000000000000" pitchFamily="2" charset="0"/>
                </a:rPr>
                <a:t>Lorem</a:t>
              </a:r>
              <a:r>
                <a:rPr lang="en-US" altLang="zh-CN" sz="1000" dirty="0">
                  <a:solidFill>
                    <a:prstClr val="white"/>
                  </a:solidFill>
                  <a:latin typeface="Century Gothic"/>
                  <a:ea typeface="Roboto" panose="02000000000000000000" pitchFamily="2" charset="0"/>
                </a:rPr>
                <a:t> </a:t>
              </a:r>
              <a:r>
                <a:rPr lang="en-US" altLang="zh-CN" sz="1000" dirty="0" err="1">
                  <a:solidFill>
                    <a:prstClr val="white"/>
                  </a:solidFill>
                  <a:latin typeface="Century Gothic"/>
                  <a:ea typeface="Roboto" panose="02000000000000000000" pitchFamily="2" charset="0"/>
                </a:rPr>
                <a:t>Ipsum</a:t>
              </a:r>
              <a:r>
                <a:rPr lang="en-US" altLang="zh-CN" sz="1000" dirty="0">
                  <a:solidFill>
                    <a:prstClr val="white"/>
                  </a:solidFill>
                  <a:latin typeface="Century Gothic"/>
                  <a:ea typeface="Roboto" panose="02000000000000000000" pitchFamily="2" charset="0"/>
                </a:rPr>
                <a:t>, you need to be sure</a:t>
              </a:r>
              <a:endParaRPr lang="id-ID" altLang="zh-CN" sz="1000" dirty="0">
                <a:solidFill>
                  <a:prstClr val="white"/>
                </a:solidFill>
                <a:latin typeface="Century Gothic"/>
              </a:endParaRPr>
            </a:p>
          </p:txBody>
        </p:sp>
      </p:grpSp>
      <p:grpSp>
        <p:nvGrpSpPr>
          <p:cNvPr id="4" name="组合 3" descr="e7d195523061f1c0dc554706afe4c72a60a25314cbaece805811E654B44695D34D35691164BB3D154CCFD5D798F6FEAD99EAA8F1ADC3D4AFA5BC9ED0BB3A4B45073A038AC38E89AB54D31AA59602B9F1AF515D2DA0EBB7AB45FA3A5B4B65729FCD61772C0E8112D71FCFA6F69E6E615643061221A7D4C3A336328987F7DF8577A0567C5A47397019"/>
          <p:cNvGrpSpPr/>
          <p:nvPr/>
        </p:nvGrpSpPr>
        <p:grpSpPr>
          <a:xfrm>
            <a:off x="3078359" y="3724996"/>
            <a:ext cx="2170066" cy="2157422"/>
            <a:chOff x="3078359" y="3724996"/>
            <a:chExt cx="2170066" cy="2157422"/>
          </a:xfrm>
        </p:grpSpPr>
        <p:sp>
          <p:nvSpPr>
            <p:cNvPr id="25" name="Freeform 7"/>
            <p:cNvSpPr>
              <a:spLocks/>
            </p:cNvSpPr>
            <p:nvPr/>
          </p:nvSpPr>
          <p:spPr bwMode="auto">
            <a:xfrm>
              <a:off x="3078359" y="3724996"/>
              <a:ext cx="2170066" cy="2157422"/>
            </a:xfrm>
            <a:custGeom>
              <a:avLst/>
              <a:gdLst>
                <a:gd name="T0" fmla="*/ 135 w 145"/>
                <a:gd name="T1" fmla="*/ 77 h 144"/>
                <a:gd name="T2" fmla="*/ 143 w 145"/>
                <a:gd name="T3" fmla="*/ 65 h 144"/>
                <a:gd name="T4" fmla="*/ 143 w 145"/>
                <a:gd name="T5" fmla="*/ 53 h 144"/>
                <a:gd name="T6" fmla="*/ 141 w 145"/>
                <a:gd name="T7" fmla="*/ 51 h 144"/>
                <a:gd name="T8" fmla="*/ 129 w 145"/>
                <a:gd name="T9" fmla="*/ 45 h 144"/>
                <a:gd name="T10" fmla="*/ 135 w 145"/>
                <a:gd name="T11" fmla="*/ 39 h 144"/>
                <a:gd name="T12" fmla="*/ 130 w 145"/>
                <a:gd name="T13" fmla="*/ 28 h 144"/>
                <a:gd name="T14" fmla="*/ 127 w 145"/>
                <a:gd name="T15" fmla="*/ 27 h 144"/>
                <a:gd name="T16" fmla="*/ 113 w 145"/>
                <a:gd name="T17" fmla="*/ 25 h 144"/>
                <a:gd name="T18" fmla="*/ 117 w 145"/>
                <a:gd name="T19" fmla="*/ 15 h 144"/>
                <a:gd name="T20" fmla="*/ 108 w 145"/>
                <a:gd name="T21" fmla="*/ 9 h 144"/>
                <a:gd name="T22" fmla="*/ 101 w 145"/>
                <a:gd name="T23" fmla="*/ 17 h 144"/>
                <a:gd name="T24" fmla="*/ 92 w 145"/>
                <a:gd name="T25" fmla="*/ 13 h 144"/>
                <a:gd name="T26" fmla="*/ 92 w 145"/>
                <a:gd name="T27" fmla="*/ 2 h 144"/>
                <a:gd name="T28" fmla="*/ 82 w 145"/>
                <a:gd name="T29" fmla="*/ 0 h 144"/>
                <a:gd name="T30" fmla="*/ 78 w 145"/>
                <a:gd name="T31" fmla="*/ 10 h 144"/>
                <a:gd name="T32" fmla="*/ 72 w 145"/>
                <a:gd name="T33" fmla="*/ 10 h 144"/>
                <a:gd name="T34" fmla="*/ 66 w 145"/>
                <a:gd name="T35" fmla="*/ 2 h 144"/>
                <a:gd name="T36" fmla="*/ 63 w 145"/>
                <a:gd name="T37" fmla="*/ 0 h 144"/>
                <a:gd name="T38" fmla="*/ 52 w 145"/>
                <a:gd name="T39" fmla="*/ 4 h 144"/>
                <a:gd name="T40" fmla="*/ 45 w 145"/>
                <a:gd name="T41" fmla="*/ 17 h 144"/>
                <a:gd name="T42" fmla="*/ 38 w 145"/>
                <a:gd name="T43" fmla="*/ 9 h 144"/>
                <a:gd name="T44" fmla="*/ 28 w 145"/>
                <a:gd name="T45" fmla="*/ 14 h 144"/>
                <a:gd name="T46" fmla="*/ 32 w 145"/>
                <a:gd name="T47" fmla="*/ 25 h 144"/>
                <a:gd name="T48" fmla="*/ 18 w 145"/>
                <a:gd name="T49" fmla="*/ 27 h 144"/>
                <a:gd name="T50" fmla="*/ 15 w 145"/>
                <a:gd name="T51" fmla="*/ 28 h 144"/>
                <a:gd name="T52" fmla="*/ 10 w 145"/>
                <a:gd name="T53" fmla="*/ 39 h 144"/>
                <a:gd name="T54" fmla="*/ 14 w 145"/>
                <a:gd name="T55" fmla="*/ 52 h 144"/>
                <a:gd name="T56" fmla="*/ 5 w 145"/>
                <a:gd name="T57" fmla="*/ 51 h 144"/>
                <a:gd name="T58" fmla="*/ 2 w 145"/>
                <a:gd name="T59" fmla="*/ 53 h 144"/>
                <a:gd name="T60" fmla="*/ 2 w 145"/>
                <a:gd name="T61" fmla="*/ 65 h 144"/>
                <a:gd name="T62" fmla="*/ 11 w 145"/>
                <a:gd name="T63" fmla="*/ 77 h 144"/>
                <a:gd name="T64" fmla="*/ 0 w 145"/>
                <a:gd name="T65" fmla="*/ 82 h 144"/>
                <a:gd name="T66" fmla="*/ 5 w 145"/>
                <a:gd name="T67" fmla="*/ 93 h 144"/>
                <a:gd name="T68" fmla="*/ 14 w 145"/>
                <a:gd name="T69" fmla="*/ 91 h 144"/>
                <a:gd name="T70" fmla="*/ 17 w 145"/>
                <a:gd name="T71" fmla="*/ 100 h 144"/>
                <a:gd name="T72" fmla="*/ 10 w 145"/>
                <a:gd name="T73" fmla="*/ 108 h 144"/>
                <a:gd name="T74" fmla="*/ 17 w 145"/>
                <a:gd name="T75" fmla="*/ 117 h 144"/>
                <a:gd name="T76" fmla="*/ 26 w 145"/>
                <a:gd name="T77" fmla="*/ 112 h 144"/>
                <a:gd name="T78" fmla="*/ 28 w 145"/>
                <a:gd name="T79" fmla="*/ 127 h 144"/>
                <a:gd name="T80" fmla="*/ 37 w 145"/>
                <a:gd name="T81" fmla="*/ 135 h 144"/>
                <a:gd name="T82" fmla="*/ 40 w 145"/>
                <a:gd name="T83" fmla="*/ 134 h 144"/>
                <a:gd name="T84" fmla="*/ 53 w 145"/>
                <a:gd name="T85" fmla="*/ 131 h 144"/>
                <a:gd name="T86" fmla="*/ 52 w 145"/>
                <a:gd name="T87" fmla="*/ 140 h 144"/>
                <a:gd name="T88" fmla="*/ 63 w 145"/>
                <a:gd name="T89" fmla="*/ 144 h 144"/>
                <a:gd name="T90" fmla="*/ 66 w 145"/>
                <a:gd name="T91" fmla="*/ 142 h 144"/>
                <a:gd name="T92" fmla="*/ 73 w 145"/>
                <a:gd name="T93" fmla="*/ 134 h 144"/>
                <a:gd name="T94" fmla="*/ 80 w 145"/>
                <a:gd name="T95" fmla="*/ 142 h 144"/>
                <a:gd name="T96" fmla="*/ 82 w 145"/>
                <a:gd name="T97" fmla="*/ 144 h 144"/>
                <a:gd name="T98" fmla="*/ 93 w 145"/>
                <a:gd name="T99" fmla="*/ 140 h 144"/>
                <a:gd name="T100" fmla="*/ 101 w 145"/>
                <a:gd name="T101" fmla="*/ 127 h 144"/>
                <a:gd name="T102" fmla="*/ 108 w 145"/>
                <a:gd name="T103" fmla="*/ 136 h 144"/>
                <a:gd name="T104" fmla="*/ 117 w 145"/>
                <a:gd name="T105" fmla="*/ 130 h 144"/>
                <a:gd name="T106" fmla="*/ 113 w 145"/>
                <a:gd name="T107" fmla="*/ 119 h 144"/>
                <a:gd name="T108" fmla="*/ 128 w 145"/>
                <a:gd name="T109" fmla="*/ 117 h 144"/>
                <a:gd name="T110" fmla="*/ 131 w 145"/>
                <a:gd name="T111" fmla="*/ 117 h 144"/>
                <a:gd name="T112" fmla="*/ 135 w 145"/>
                <a:gd name="T113" fmla="*/ 106 h 144"/>
                <a:gd name="T114" fmla="*/ 132 w 145"/>
                <a:gd name="T115" fmla="*/ 92 h 144"/>
                <a:gd name="T116" fmla="*/ 141 w 145"/>
                <a:gd name="T117" fmla="*/ 93 h 144"/>
                <a:gd name="T118" fmla="*/ 143 w 145"/>
                <a:gd name="T119" fmla="*/ 91 h 144"/>
                <a:gd name="T120" fmla="*/ 143 w 145"/>
                <a:gd name="T121" fmla="*/ 79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45" h="144">
                  <a:moveTo>
                    <a:pt x="143" y="79"/>
                  </a:moveTo>
                  <a:cubicBezTo>
                    <a:pt x="135" y="77"/>
                    <a:pt x="135" y="77"/>
                    <a:pt x="135" y="77"/>
                  </a:cubicBezTo>
                  <a:cubicBezTo>
                    <a:pt x="135" y="74"/>
                    <a:pt x="135" y="70"/>
                    <a:pt x="135" y="67"/>
                  </a:cubicBezTo>
                  <a:cubicBezTo>
                    <a:pt x="143" y="65"/>
                    <a:pt x="143" y="65"/>
                    <a:pt x="143" y="65"/>
                  </a:cubicBezTo>
                  <a:cubicBezTo>
                    <a:pt x="144" y="65"/>
                    <a:pt x="145" y="64"/>
                    <a:pt x="145" y="63"/>
                  </a:cubicBezTo>
                  <a:cubicBezTo>
                    <a:pt x="145" y="59"/>
                    <a:pt x="144" y="56"/>
                    <a:pt x="143" y="53"/>
                  </a:cubicBezTo>
                  <a:cubicBezTo>
                    <a:pt x="143" y="52"/>
                    <a:pt x="142" y="51"/>
                    <a:pt x="141" y="51"/>
                  </a:cubicBezTo>
                  <a:cubicBezTo>
                    <a:pt x="141" y="51"/>
                    <a:pt x="141" y="51"/>
                    <a:pt x="141" y="51"/>
                  </a:cubicBezTo>
                  <a:cubicBezTo>
                    <a:pt x="132" y="53"/>
                    <a:pt x="132" y="53"/>
                    <a:pt x="132" y="53"/>
                  </a:cubicBezTo>
                  <a:cubicBezTo>
                    <a:pt x="131" y="50"/>
                    <a:pt x="130" y="48"/>
                    <a:pt x="129" y="45"/>
                  </a:cubicBezTo>
                  <a:cubicBezTo>
                    <a:pt x="128" y="45"/>
                    <a:pt x="128" y="44"/>
                    <a:pt x="128" y="44"/>
                  </a:cubicBezTo>
                  <a:cubicBezTo>
                    <a:pt x="135" y="39"/>
                    <a:pt x="135" y="39"/>
                    <a:pt x="135" y="39"/>
                  </a:cubicBezTo>
                  <a:cubicBezTo>
                    <a:pt x="136" y="38"/>
                    <a:pt x="136" y="37"/>
                    <a:pt x="136" y="36"/>
                  </a:cubicBezTo>
                  <a:cubicBezTo>
                    <a:pt x="134" y="33"/>
                    <a:pt x="132" y="30"/>
                    <a:pt x="130" y="28"/>
                  </a:cubicBezTo>
                  <a:cubicBezTo>
                    <a:pt x="130" y="27"/>
                    <a:pt x="129" y="27"/>
                    <a:pt x="129" y="27"/>
                  </a:cubicBezTo>
                  <a:cubicBezTo>
                    <a:pt x="128" y="27"/>
                    <a:pt x="128" y="27"/>
                    <a:pt x="127" y="27"/>
                  </a:cubicBezTo>
                  <a:cubicBezTo>
                    <a:pt x="120" y="32"/>
                    <a:pt x="120" y="32"/>
                    <a:pt x="120" y="32"/>
                  </a:cubicBezTo>
                  <a:cubicBezTo>
                    <a:pt x="118" y="29"/>
                    <a:pt x="115" y="27"/>
                    <a:pt x="113" y="25"/>
                  </a:cubicBezTo>
                  <a:cubicBezTo>
                    <a:pt x="118" y="18"/>
                    <a:pt x="118" y="18"/>
                    <a:pt x="118" y="18"/>
                  </a:cubicBezTo>
                  <a:cubicBezTo>
                    <a:pt x="118" y="17"/>
                    <a:pt x="118" y="15"/>
                    <a:pt x="117" y="15"/>
                  </a:cubicBezTo>
                  <a:cubicBezTo>
                    <a:pt x="114" y="13"/>
                    <a:pt x="112" y="11"/>
                    <a:pt x="109" y="9"/>
                  </a:cubicBezTo>
                  <a:cubicBezTo>
                    <a:pt x="109" y="9"/>
                    <a:pt x="108" y="9"/>
                    <a:pt x="108" y="9"/>
                  </a:cubicBezTo>
                  <a:cubicBezTo>
                    <a:pt x="107" y="9"/>
                    <a:pt x="106" y="9"/>
                    <a:pt x="106" y="10"/>
                  </a:cubicBezTo>
                  <a:cubicBezTo>
                    <a:pt x="101" y="17"/>
                    <a:pt x="101" y="17"/>
                    <a:pt x="101" y="17"/>
                  </a:cubicBezTo>
                  <a:cubicBezTo>
                    <a:pt x="98" y="16"/>
                    <a:pt x="96" y="15"/>
                    <a:pt x="93" y="14"/>
                  </a:cubicBezTo>
                  <a:cubicBezTo>
                    <a:pt x="92" y="14"/>
                    <a:pt x="92" y="13"/>
                    <a:pt x="92" y="13"/>
                  </a:cubicBezTo>
                  <a:cubicBezTo>
                    <a:pt x="93" y="5"/>
                    <a:pt x="93" y="5"/>
                    <a:pt x="93" y="5"/>
                  </a:cubicBezTo>
                  <a:cubicBezTo>
                    <a:pt x="94" y="4"/>
                    <a:pt x="93" y="2"/>
                    <a:pt x="92" y="2"/>
                  </a:cubicBezTo>
                  <a:cubicBezTo>
                    <a:pt x="88" y="1"/>
                    <a:pt x="85" y="1"/>
                    <a:pt x="82" y="0"/>
                  </a:cubicBezTo>
                  <a:cubicBezTo>
                    <a:pt x="82" y="0"/>
                    <a:pt x="82" y="0"/>
                    <a:pt x="82" y="0"/>
                  </a:cubicBezTo>
                  <a:cubicBezTo>
                    <a:pt x="81" y="0"/>
                    <a:pt x="80" y="1"/>
                    <a:pt x="80" y="2"/>
                  </a:cubicBezTo>
                  <a:cubicBezTo>
                    <a:pt x="78" y="10"/>
                    <a:pt x="78" y="10"/>
                    <a:pt x="78" y="10"/>
                  </a:cubicBezTo>
                  <a:cubicBezTo>
                    <a:pt x="76" y="10"/>
                    <a:pt x="74" y="10"/>
                    <a:pt x="72" y="10"/>
                  </a:cubicBezTo>
                  <a:cubicBezTo>
                    <a:pt x="72" y="10"/>
                    <a:pt x="72" y="10"/>
                    <a:pt x="72" y="10"/>
                  </a:cubicBezTo>
                  <a:cubicBezTo>
                    <a:pt x="71" y="10"/>
                    <a:pt x="69" y="10"/>
                    <a:pt x="68" y="10"/>
                  </a:cubicBezTo>
                  <a:cubicBezTo>
                    <a:pt x="66" y="2"/>
                    <a:pt x="66" y="2"/>
                    <a:pt x="66" y="2"/>
                  </a:cubicBezTo>
                  <a:cubicBezTo>
                    <a:pt x="66" y="1"/>
                    <a:pt x="65" y="0"/>
                    <a:pt x="64" y="0"/>
                  </a:cubicBezTo>
                  <a:cubicBezTo>
                    <a:pt x="64" y="0"/>
                    <a:pt x="64" y="0"/>
                    <a:pt x="63" y="0"/>
                  </a:cubicBezTo>
                  <a:cubicBezTo>
                    <a:pt x="60" y="0"/>
                    <a:pt x="57" y="1"/>
                    <a:pt x="54" y="2"/>
                  </a:cubicBezTo>
                  <a:cubicBezTo>
                    <a:pt x="53" y="2"/>
                    <a:pt x="52" y="3"/>
                    <a:pt x="52" y="4"/>
                  </a:cubicBezTo>
                  <a:cubicBezTo>
                    <a:pt x="54" y="13"/>
                    <a:pt x="54" y="13"/>
                    <a:pt x="54" y="13"/>
                  </a:cubicBezTo>
                  <a:cubicBezTo>
                    <a:pt x="50" y="14"/>
                    <a:pt x="47" y="15"/>
                    <a:pt x="45" y="17"/>
                  </a:cubicBezTo>
                  <a:cubicBezTo>
                    <a:pt x="39" y="10"/>
                    <a:pt x="39" y="10"/>
                    <a:pt x="39" y="10"/>
                  </a:cubicBezTo>
                  <a:cubicBezTo>
                    <a:pt x="39" y="9"/>
                    <a:pt x="38" y="9"/>
                    <a:pt x="38" y="9"/>
                  </a:cubicBezTo>
                  <a:cubicBezTo>
                    <a:pt x="37" y="9"/>
                    <a:pt x="37" y="9"/>
                    <a:pt x="36" y="9"/>
                  </a:cubicBezTo>
                  <a:cubicBezTo>
                    <a:pt x="34" y="11"/>
                    <a:pt x="31" y="12"/>
                    <a:pt x="28" y="14"/>
                  </a:cubicBezTo>
                  <a:cubicBezTo>
                    <a:pt x="27" y="15"/>
                    <a:pt x="27" y="16"/>
                    <a:pt x="28" y="17"/>
                  </a:cubicBezTo>
                  <a:cubicBezTo>
                    <a:pt x="32" y="25"/>
                    <a:pt x="32" y="25"/>
                    <a:pt x="32" y="25"/>
                  </a:cubicBezTo>
                  <a:cubicBezTo>
                    <a:pt x="30" y="27"/>
                    <a:pt x="28" y="29"/>
                    <a:pt x="25" y="32"/>
                  </a:cubicBezTo>
                  <a:cubicBezTo>
                    <a:pt x="18" y="27"/>
                    <a:pt x="18" y="27"/>
                    <a:pt x="18" y="27"/>
                  </a:cubicBezTo>
                  <a:cubicBezTo>
                    <a:pt x="18" y="27"/>
                    <a:pt x="17" y="27"/>
                    <a:pt x="17" y="27"/>
                  </a:cubicBezTo>
                  <a:cubicBezTo>
                    <a:pt x="16" y="27"/>
                    <a:pt x="15" y="27"/>
                    <a:pt x="15" y="28"/>
                  </a:cubicBezTo>
                  <a:cubicBezTo>
                    <a:pt x="13" y="30"/>
                    <a:pt x="11" y="33"/>
                    <a:pt x="9" y="36"/>
                  </a:cubicBezTo>
                  <a:cubicBezTo>
                    <a:pt x="9" y="37"/>
                    <a:pt x="9" y="38"/>
                    <a:pt x="10" y="39"/>
                  </a:cubicBezTo>
                  <a:cubicBezTo>
                    <a:pt x="17" y="44"/>
                    <a:pt x="17" y="44"/>
                    <a:pt x="17" y="44"/>
                  </a:cubicBezTo>
                  <a:cubicBezTo>
                    <a:pt x="16" y="46"/>
                    <a:pt x="15" y="49"/>
                    <a:pt x="14" y="52"/>
                  </a:cubicBezTo>
                  <a:cubicBezTo>
                    <a:pt x="14" y="52"/>
                    <a:pt x="14" y="53"/>
                    <a:pt x="14" y="53"/>
                  </a:cubicBezTo>
                  <a:cubicBezTo>
                    <a:pt x="5" y="51"/>
                    <a:pt x="5" y="51"/>
                    <a:pt x="5" y="51"/>
                  </a:cubicBezTo>
                  <a:cubicBezTo>
                    <a:pt x="5" y="51"/>
                    <a:pt x="5" y="51"/>
                    <a:pt x="4" y="51"/>
                  </a:cubicBezTo>
                  <a:cubicBezTo>
                    <a:pt x="3" y="51"/>
                    <a:pt x="3" y="52"/>
                    <a:pt x="2" y="53"/>
                  </a:cubicBezTo>
                  <a:cubicBezTo>
                    <a:pt x="1" y="56"/>
                    <a:pt x="1" y="60"/>
                    <a:pt x="0" y="63"/>
                  </a:cubicBezTo>
                  <a:cubicBezTo>
                    <a:pt x="0" y="64"/>
                    <a:pt x="1" y="65"/>
                    <a:pt x="2" y="65"/>
                  </a:cubicBezTo>
                  <a:cubicBezTo>
                    <a:pt x="11" y="67"/>
                    <a:pt x="11" y="67"/>
                    <a:pt x="11" y="67"/>
                  </a:cubicBezTo>
                  <a:cubicBezTo>
                    <a:pt x="10" y="70"/>
                    <a:pt x="10" y="74"/>
                    <a:pt x="11" y="77"/>
                  </a:cubicBezTo>
                  <a:cubicBezTo>
                    <a:pt x="2" y="79"/>
                    <a:pt x="2" y="79"/>
                    <a:pt x="2" y="79"/>
                  </a:cubicBezTo>
                  <a:cubicBezTo>
                    <a:pt x="1" y="79"/>
                    <a:pt x="0" y="80"/>
                    <a:pt x="0" y="82"/>
                  </a:cubicBezTo>
                  <a:cubicBezTo>
                    <a:pt x="1" y="85"/>
                    <a:pt x="2" y="88"/>
                    <a:pt x="2" y="91"/>
                  </a:cubicBezTo>
                  <a:cubicBezTo>
                    <a:pt x="3" y="92"/>
                    <a:pt x="4" y="93"/>
                    <a:pt x="5" y="93"/>
                  </a:cubicBezTo>
                  <a:cubicBezTo>
                    <a:pt x="5" y="93"/>
                    <a:pt x="5" y="93"/>
                    <a:pt x="5" y="93"/>
                  </a:cubicBezTo>
                  <a:cubicBezTo>
                    <a:pt x="14" y="91"/>
                    <a:pt x="14" y="91"/>
                    <a:pt x="14" y="91"/>
                  </a:cubicBezTo>
                  <a:cubicBezTo>
                    <a:pt x="15" y="94"/>
                    <a:pt x="16" y="97"/>
                    <a:pt x="17" y="99"/>
                  </a:cubicBezTo>
                  <a:cubicBezTo>
                    <a:pt x="17" y="100"/>
                    <a:pt x="17" y="100"/>
                    <a:pt x="17" y="100"/>
                  </a:cubicBezTo>
                  <a:cubicBezTo>
                    <a:pt x="10" y="105"/>
                    <a:pt x="10" y="105"/>
                    <a:pt x="10" y="105"/>
                  </a:cubicBezTo>
                  <a:cubicBezTo>
                    <a:pt x="9" y="106"/>
                    <a:pt x="9" y="107"/>
                    <a:pt x="10" y="108"/>
                  </a:cubicBezTo>
                  <a:cubicBezTo>
                    <a:pt x="11" y="111"/>
                    <a:pt x="13" y="114"/>
                    <a:pt x="15" y="117"/>
                  </a:cubicBezTo>
                  <a:cubicBezTo>
                    <a:pt x="16" y="117"/>
                    <a:pt x="16" y="117"/>
                    <a:pt x="17" y="117"/>
                  </a:cubicBezTo>
                  <a:cubicBezTo>
                    <a:pt x="17" y="117"/>
                    <a:pt x="18" y="117"/>
                    <a:pt x="18" y="117"/>
                  </a:cubicBezTo>
                  <a:cubicBezTo>
                    <a:pt x="26" y="112"/>
                    <a:pt x="26" y="112"/>
                    <a:pt x="26" y="112"/>
                  </a:cubicBezTo>
                  <a:cubicBezTo>
                    <a:pt x="28" y="115"/>
                    <a:pt x="30" y="117"/>
                    <a:pt x="33" y="119"/>
                  </a:cubicBezTo>
                  <a:cubicBezTo>
                    <a:pt x="28" y="127"/>
                    <a:pt x="28" y="127"/>
                    <a:pt x="28" y="127"/>
                  </a:cubicBezTo>
                  <a:cubicBezTo>
                    <a:pt x="27" y="128"/>
                    <a:pt x="27" y="129"/>
                    <a:pt x="28" y="130"/>
                  </a:cubicBezTo>
                  <a:cubicBezTo>
                    <a:pt x="31" y="132"/>
                    <a:pt x="34" y="133"/>
                    <a:pt x="37" y="135"/>
                  </a:cubicBezTo>
                  <a:cubicBezTo>
                    <a:pt x="37" y="135"/>
                    <a:pt x="37" y="135"/>
                    <a:pt x="38" y="135"/>
                  </a:cubicBezTo>
                  <a:cubicBezTo>
                    <a:pt x="38" y="135"/>
                    <a:pt x="39" y="135"/>
                    <a:pt x="40" y="134"/>
                  </a:cubicBezTo>
                  <a:cubicBezTo>
                    <a:pt x="45" y="127"/>
                    <a:pt x="45" y="127"/>
                    <a:pt x="45" y="127"/>
                  </a:cubicBezTo>
                  <a:cubicBezTo>
                    <a:pt x="47" y="129"/>
                    <a:pt x="50" y="130"/>
                    <a:pt x="53" y="131"/>
                  </a:cubicBezTo>
                  <a:cubicBezTo>
                    <a:pt x="53" y="131"/>
                    <a:pt x="53" y="131"/>
                    <a:pt x="54" y="131"/>
                  </a:cubicBezTo>
                  <a:cubicBezTo>
                    <a:pt x="52" y="140"/>
                    <a:pt x="52" y="140"/>
                    <a:pt x="52" y="140"/>
                  </a:cubicBezTo>
                  <a:cubicBezTo>
                    <a:pt x="52" y="141"/>
                    <a:pt x="53" y="142"/>
                    <a:pt x="54" y="142"/>
                  </a:cubicBezTo>
                  <a:cubicBezTo>
                    <a:pt x="57" y="143"/>
                    <a:pt x="60" y="144"/>
                    <a:pt x="63" y="144"/>
                  </a:cubicBezTo>
                  <a:cubicBezTo>
                    <a:pt x="64" y="144"/>
                    <a:pt x="64" y="144"/>
                    <a:pt x="64" y="144"/>
                  </a:cubicBezTo>
                  <a:cubicBezTo>
                    <a:pt x="65" y="144"/>
                    <a:pt x="66" y="143"/>
                    <a:pt x="66" y="142"/>
                  </a:cubicBezTo>
                  <a:cubicBezTo>
                    <a:pt x="68" y="134"/>
                    <a:pt x="68" y="134"/>
                    <a:pt x="68" y="134"/>
                  </a:cubicBezTo>
                  <a:cubicBezTo>
                    <a:pt x="70" y="134"/>
                    <a:pt x="71" y="134"/>
                    <a:pt x="73" y="134"/>
                  </a:cubicBezTo>
                  <a:cubicBezTo>
                    <a:pt x="75" y="134"/>
                    <a:pt x="76" y="134"/>
                    <a:pt x="78" y="134"/>
                  </a:cubicBezTo>
                  <a:cubicBezTo>
                    <a:pt x="80" y="142"/>
                    <a:pt x="80" y="142"/>
                    <a:pt x="80" y="142"/>
                  </a:cubicBezTo>
                  <a:cubicBezTo>
                    <a:pt x="80" y="143"/>
                    <a:pt x="81" y="144"/>
                    <a:pt x="82" y="144"/>
                  </a:cubicBezTo>
                  <a:cubicBezTo>
                    <a:pt x="82" y="144"/>
                    <a:pt x="82" y="144"/>
                    <a:pt x="82" y="144"/>
                  </a:cubicBezTo>
                  <a:cubicBezTo>
                    <a:pt x="85" y="144"/>
                    <a:pt x="89" y="143"/>
                    <a:pt x="92" y="142"/>
                  </a:cubicBezTo>
                  <a:cubicBezTo>
                    <a:pt x="93" y="142"/>
                    <a:pt x="94" y="141"/>
                    <a:pt x="93" y="140"/>
                  </a:cubicBezTo>
                  <a:cubicBezTo>
                    <a:pt x="92" y="131"/>
                    <a:pt x="92" y="131"/>
                    <a:pt x="92" y="131"/>
                  </a:cubicBezTo>
                  <a:cubicBezTo>
                    <a:pt x="95" y="130"/>
                    <a:pt x="98" y="129"/>
                    <a:pt x="101" y="127"/>
                  </a:cubicBezTo>
                  <a:cubicBezTo>
                    <a:pt x="106" y="135"/>
                    <a:pt x="106" y="135"/>
                    <a:pt x="106" y="135"/>
                  </a:cubicBezTo>
                  <a:cubicBezTo>
                    <a:pt x="106" y="135"/>
                    <a:pt x="107" y="136"/>
                    <a:pt x="108" y="136"/>
                  </a:cubicBezTo>
                  <a:cubicBezTo>
                    <a:pt x="108" y="136"/>
                    <a:pt x="109" y="135"/>
                    <a:pt x="109" y="135"/>
                  </a:cubicBezTo>
                  <a:cubicBezTo>
                    <a:pt x="112" y="134"/>
                    <a:pt x="115" y="132"/>
                    <a:pt x="117" y="130"/>
                  </a:cubicBezTo>
                  <a:cubicBezTo>
                    <a:pt x="118" y="129"/>
                    <a:pt x="118" y="128"/>
                    <a:pt x="118" y="127"/>
                  </a:cubicBezTo>
                  <a:cubicBezTo>
                    <a:pt x="113" y="119"/>
                    <a:pt x="113" y="119"/>
                    <a:pt x="113" y="119"/>
                  </a:cubicBezTo>
                  <a:cubicBezTo>
                    <a:pt x="116" y="117"/>
                    <a:pt x="118" y="115"/>
                    <a:pt x="120" y="112"/>
                  </a:cubicBezTo>
                  <a:cubicBezTo>
                    <a:pt x="128" y="117"/>
                    <a:pt x="128" y="117"/>
                    <a:pt x="128" y="117"/>
                  </a:cubicBezTo>
                  <a:cubicBezTo>
                    <a:pt x="128" y="117"/>
                    <a:pt x="128" y="118"/>
                    <a:pt x="129" y="118"/>
                  </a:cubicBezTo>
                  <a:cubicBezTo>
                    <a:pt x="129" y="118"/>
                    <a:pt x="130" y="117"/>
                    <a:pt x="131" y="117"/>
                  </a:cubicBezTo>
                  <a:cubicBezTo>
                    <a:pt x="133" y="114"/>
                    <a:pt x="134" y="111"/>
                    <a:pt x="136" y="109"/>
                  </a:cubicBezTo>
                  <a:cubicBezTo>
                    <a:pt x="137" y="108"/>
                    <a:pt x="136" y="106"/>
                    <a:pt x="135" y="106"/>
                  </a:cubicBezTo>
                  <a:cubicBezTo>
                    <a:pt x="128" y="100"/>
                    <a:pt x="128" y="100"/>
                    <a:pt x="128" y="100"/>
                  </a:cubicBezTo>
                  <a:cubicBezTo>
                    <a:pt x="129" y="98"/>
                    <a:pt x="131" y="95"/>
                    <a:pt x="132" y="92"/>
                  </a:cubicBezTo>
                  <a:cubicBezTo>
                    <a:pt x="132" y="92"/>
                    <a:pt x="132" y="92"/>
                    <a:pt x="132" y="91"/>
                  </a:cubicBezTo>
                  <a:cubicBezTo>
                    <a:pt x="141" y="93"/>
                    <a:pt x="141" y="93"/>
                    <a:pt x="141" y="93"/>
                  </a:cubicBezTo>
                  <a:cubicBezTo>
                    <a:pt x="141" y="93"/>
                    <a:pt x="141" y="93"/>
                    <a:pt x="141" y="93"/>
                  </a:cubicBezTo>
                  <a:cubicBezTo>
                    <a:pt x="142" y="93"/>
                    <a:pt x="143" y="92"/>
                    <a:pt x="143" y="91"/>
                  </a:cubicBezTo>
                  <a:cubicBezTo>
                    <a:pt x="144" y="88"/>
                    <a:pt x="145" y="85"/>
                    <a:pt x="145" y="82"/>
                  </a:cubicBezTo>
                  <a:cubicBezTo>
                    <a:pt x="145" y="80"/>
                    <a:pt x="145" y="79"/>
                    <a:pt x="143" y="79"/>
                  </a:cubicBezTo>
                  <a:close/>
                </a:path>
              </a:pathLst>
            </a:custGeom>
            <a:gradFill>
              <a:gsLst>
                <a:gs pos="0">
                  <a:srgbClr val="FDBC19"/>
                </a:gs>
                <a:gs pos="100000">
                  <a:srgbClr val="FEC841"/>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28" name="Freeform 31"/>
            <p:cNvSpPr>
              <a:spLocks noEditPoints="1"/>
            </p:cNvSpPr>
            <p:nvPr/>
          </p:nvSpPr>
          <p:spPr bwMode="auto">
            <a:xfrm>
              <a:off x="3913155" y="4276121"/>
              <a:ext cx="503324" cy="434025"/>
            </a:xfrm>
            <a:custGeom>
              <a:avLst/>
              <a:gdLst/>
              <a:ahLst/>
              <a:cxnLst>
                <a:cxn ang="0">
                  <a:pos x="64" y="28"/>
                </a:cxn>
                <a:cxn ang="0">
                  <a:pos x="0" y="28"/>
                </a:cxn>
                <a:cxn ang="0">
                  <a:pos x="0" y="15"/>
                </a:cxn>
                <a:cxn ang="0">
                  <a:pos x="5" y="9"/>
                </a:cxn>
                <a:cxn ang="0">
                  <a:pos x="18" y="9"/>
                </a:cxn>
                <a:cxn ang="0">
                  <a:pos x="18" y="3"/>
                </a:cxn>
                <a:cxn ang="0">
                  <a:pos x="21" y="0"/>
                </a:cxn>
                <a:cxn ang="0">
                  <a:pos x="42" y="0"/>
                </a:cxn>
                <a:cxn ang="0">
                  <a:pos x="45" y="3"/>
                </a:cxn>
                <a:cxn ang="0">
                  <a:pos x="45" y="9"/>
                </a:cxn>
                <a:cxn ang="0">
                  <a:pos x="58" y="9"/>
                </a:cxn>
                <a:cxn ang="0">
                  <a:pos x="64" y="15"/>
                </a:cxn>
                <a:cxn ang="0">
                  <a:pos x="64" y="28"/>
                </a:cxn>
                <a:cxn ang="0">
                  <a:pos x="64" y="49"/>
                </a:cxn>
                <a:cxn ang="0">
                  <a:pos x="58" y="55"/>
                </a:cxn>
                <a:cxn ang="0">
                  <a:pos x="5" y="55"/>
                </a:cxn>
                <a:cxn ang="0">
                  <a:pos x="0" y="49"/>
                </a:cxn>
                <a:cxn ang="0">
                  <a:pos x="0" y="32"/>
                </a:cxn>
                <a:cxn ang="0">
                  <a:pos x="24" y="32"/>
                </a:cxn>
                <a:cxn ang="0">
                  <a:pos x="24" y="37"/>
                </a:cxn>
                <a:cxn ang="0">
                  <a:pos x="26" y="40"/>
                </a:cxn>
                <a:cxn ang="0">
                  <a:pos x="37" y="40"/>
                </a:cxn>
                <a:cxn ang="0">
                  <a:pos x="40" y="37"/>
                </a:cxn>
                <a:cxn ang="0">
                  <a:pos x="40" y="32"/>
                </a:cxn>
                <a:cxn ang="0">
                  <a:pos x="64" y="32"/>
                </a:cxn>
                <a:cxn ang="0">
                  <a:pos x="64" y="49"/>
                </a:cxn>
                <a:cxn ang="0">
                  <a:pos x="41" y="9"/>
                </a:cxn>
                <a:cxn ang="0">
                  <a:pos x="41" y="4"/>
                </a:cxn>
                <a:cxn ang="0">
                  <a:pos x="23" y="4"/>
                </a:cxn>
                <a:cxn ang="0">
                  <a:pos x="23" y="9"/>
                </a:cxn>
                <a:cxn ang="0">
                  <a:pos x="41" y="9"/>
                </a:cxn>
                <a:cxn ang="0">
                  <a:pos x="36" y="36"/>
                </a:cxn>
                <a:cxn ang="0">
                  <a:pos x="27" y="36"/>
                </a:cxn>
                <a:cxn ang="0">
                  <a:pos x="27" y="32"/>
                </a:cxn>
                <a:cxn ang="0">
                  <a:pos x="36" y="32"/>
                </a:cxn>
                <a:cxn ang="0">
                  <a:pos x="36" y="36"/>
                </a:cxn>
              </a:cxnLst>
              <a:rect l="0" t="0" r="r" b="b"/>
              <a:pathLst>
                <a:path w="64" h="55">
                  <a:moveTo>
                    <a:pt x="64" y="28"/>
                  </a:moveTo>
                  <a:cubicBezTo>
                    <a:pt x="0" y="28"/>
                    <a:pt x="0" y="28"/>
                    <a:pt x="0" y="28"/>
                  </a:cubicBezTo>
                  <a:cubicBezTo>
                    <a:pt x="0" y="15"/>
                    <a:pt x="0" y="15"/>
                    <a:pt x="0" y="15"/>
                  </a:cubicBezTo>
                  <a:cubicBezTo>
                    <a:pt x="0" y="11"/>
                    <a:pt x="2" y="9"/>
                    <a:pt x="5" y="9"/>
                  </a:cubicBezTo>
                  <a:cubicBezTo>
                    <a:pt x="18" y="9"/>
                    <a:pt x="18" y="9"/>
                    <a:pt x="18" y="9"/>
                  </a:cubicBezTo>
                  <a:cubicBezTo>
                    <a:pt x="18" y="3"/>
                    <a:pt x="18" y="3"/>
                    <a:pt x="18" y="3"/>
                  </a:cubicBezTo>
                  <a:cubicBezTo>
                    <a:pt x="18" y="1"/>
                    <a:pt x="20" y="0"/>
                    <a:pt x="21" y="0"/>
                  </a:cubicBezTo>
                  <a:cubicBezTo>
                    <a:pt x="42" y="0"/>
                    <a:pt x="42" y="0"/>
                    <a:pt x="42" y="0"/>
                  </a:cubicBezTo>
                  <a:cubicBezTo>
                    <a:pt x="44" y="0"/>
                    <a:pt x="45" y="1"/>
                    <a:pt x="45" y="3"/>
                  </a:cubicBezTo>
                  <a:cubicBezTo>
                    <a:pt x="45" y="9"/>
                    <a:pt x="45" y="9"/>
                    <a:pt x="45" y="9"/>
                  </a:cubicBezTo>
                  <a:cubicBezTo>
                    <a:pt x="58" y="9"/>
                    <a:pt x="58" y="9"/>
                    <a:pt x="58" y="9"/>
                  </a:cubicBezTo>
                  <a:cubicBezTo>
                    <a:pt x="61" y="9"/>
                    <a:pt x="64" y="11"/>
                    <a:pt x="64" y="15"/>
                  </a:cubicBezTo>
                  <a:lnTo>
                    <a:pt x="64" y="28"/>
                  </a:lnTo>
                  <a:close/>
                  <a:moveTo>
                    <a:pt x="64" y="49"/>
                  </a:moveTo>
                  <a:cubicBezTo>
                    <a:pt x="64" y="52"/>
                    <a:pt x="61" y="55"/>
                    <a:pt x="58" y="55"/>
                  </a:cubicBezTo>
                  <a:cubicBezTo>
                    <a:pt x="5" y="55"/>
                    <a:pt x="5" y="55"/>
                    <a:pt x="5" y="55"/>
                  </a:cubicBezTo>
                  <a:cubicBezTo>
                    <a:pt x="2" y="55"/>
                    <a:pt x="0" y="52"/>
                    <a:pt x="0" y="49"/>
                  </a:cubicBezTo>
                  <a:cubicBezTo>
                    <a:pt x="0" y="32"/>
                    <a:pt x="0" y="32"/>
                    <a:pt x="0" y="32"/>
                  </a:cubicBezTo>
                  <a:cubicBezTo>
                    <a:pt x="24" y="32"/>
                    <a:pt x="24" y="32"/>
                    <a:pt x="24" y="32"/>
                  </a:cubicBezTo>
                  <a:cubicBezTo>
                    <a:pt x="24" y="37"/>
                    <a:pt x="24" y="37"/>
                    <a:pt x="24" y="37"/>
                  </a:cubicBezTo>
                  <a:cubicBezTo>
                    <a:pt x="24" y="39"/>
                    <a:pt x="25" y="40"/>
                    <a:pt x="26" y="40"/>
                  </a:cubicBezTo>
                  <a:cubicBezTo>
                    <a:pt x="37" y="40"/>
                    <a:pt x="37" y="40"/>
                    <a:pt x="37" y="40"/>
                  </a:cubicBezTo>
                  <a:cubicBezTo>
                    <a:pt x="39" y="40"/>
                    <a:pt x="40" y="39"/>
                    <a:pt x="40" y="37"/>
                  </a:cubicBezTo>
                  <a:cubicBezTo>
                    <a:pt x="40" y="32"/>
                    <a:pt x="40" y="32"/>
                    <a:pt x="40" y="32"/>
                  </a:cubicBezTo>
                  <a:cubicBezTo>
                    <a:pt x="64" y="32"/>
                    <a:pt x="64" y="32"/>
                    <a:pt x="64" y="32"/>
                  </a:cubicBezTo>
                  <a:lnTo>
                    <a:pt x="64" y="49"/>
                  </a:lnTo>
                  <a:close/>
                  <a:moveTo>
                    <a:pt x="41" y="9"/>
                  </a:moveTo>
                  <a:cubicBezTo>
                    <a:pt x="41" y="4"/>
                    <a:pt x="41" y="4"/>
                    <a:pt x="41" y="4"/>
                  </a:cubicBezTo>
                  <a:cubicBezTo>
                    <a:pt x="23" y="4"/>
                    <a:pt x="23" y="4"/>
                    <a:pt x="23" y="4"/>
                  </a:cubicBezTo>
                  <a:cubicBezTo>
                    <a:pt x="23" y="9"/>
                    <a:pt x="23" y="9"/>
                    <a:pt x="23" y="9"/>
                  </a:cubicBezTo>
                  <a:lnTo>
                    <a:pt x="41" y="9"/>
                  </a:lnTo>
                  <a:close/>
                  <a:moveTo>
                    <a:pt x="36" y="36"/>
                  </a:moveTo>
                  <a:cubicBezTo>
                    <a:pt x="27" y="36"/>
                    <a:pt x="27" y="36"/>
                    <a:pt x="27" y="36"/>
                  </a:cubicBezTo>
                  <a:cubicBezTo>
                    <a:pt x="27" y="32"/>
                    <a:pt x="27" y="32"/>
                    <a:pt x="27" y="32"/>
                  </a:cubicBezTo>
                  <a:cubicBezTo>
                    <a:pt x="36" y="32"/>
                    <a:pt x="36" y="32"/>
                    <a:pt x="36" y="32"/>
                  </a:cubicBezTo>
                  <a:lnTo>
                    <a:pt x="36" y="36"/>
                  </a:lnTo>
                  <a:close/>
                </a:path>
              </a:pathLst>
            </a:custGeom>
            <a:solidFill>
              <a:schemeClr val="bg1">
                <a:lumMod val="95000"/>
              </a:schemeClr>
            </a:solidFill>
            <a:ln>
              <a:noFill/>
            </a:ln>
            <a:effectLst>
              <a:outerShdw blurRad="152400" dist="63500" dir="8100000" algn="tl" rotWithShape="0">
                <a:prstClr val="black">
                  <a:alpha val="30000"/>
                </a:prstClr>
              </a:outerShdw>
            </a:effectLst>
            <a:scene3d>
              <a:camera prst="orthographicFront"/>
              <a:lightRig rig="threePt" dir="t"/>
            </a:scene3d>
            <a:sp3d prstMaterial="softEdge">
              <a:bevelT w="38100" h="63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a:solidFill>
                  <a:prstClr val="white"/>
                </a:solidFill>
                <a:latin typeface="DIN-BoldItalic" pitchFamily="50" charset="0"/>
              </a:endParaRPr>
            </a:p>
          </p:txBody>
        </p:sp>
        <p:sp>
          <p:nvSpPr>
            <p:cNvPr id="37" name="Subtitle 2"/>
            <p:cNvSpPr txBox="1">
              <a:spLocks/>
            </p:cNvSpPr>
            <p:nvPr/>
          </p:nvSpPr>
          <p:spPr>
            <a:xfrm>
              <a:off x="3445020" y="4815972"/>
              <a:ext cx="1432612" cy="553980"/>
            </a:xfrm>
            <a:prstGeom prst="rect">
              <a:avLst/>
            </a:prstGeom>
          </p:spPr>
          <p:txBody>
            <a:bodyPr vert="horz" wrap="square" lIns="91422" tIns="45711" rIns="91422" bIns="45711" rtlCol="0">
              <a:spAutoFit/>
            </a:bodyPr>
            <a:lstStyle>
              <a:lvl1pPr marL="0" indent="0" algn="l" defTabSz="1828434" rtl="0" eaLnBrk="1" latinLnBrk="0" hangingPunct="1">
                <a:lnSpc>
                  <a:spcPct val="90000"/>
                </a:lnSpc>
                <a:spcBef>
                  <a:spcPts val="2000"/>
                </a:spcBef>
                <a:buFont typeface="Arial" panose="020B0604020202020204" pitchFamily="34" charset="0"/>
                <a:buNone/>
                <a:defRPr lang="en-US" sz="4800" kern="1200" dirty="0" smtClean="0">
                  <a:solidFill>
                    <a:schemeClr val="tx1"/>
                  </a:solidFill>
                  <a:effectLst/>
                  <a:latin typeface="Lato Light"/>
                  <a:ea typeface="+mn-ea"/>
                  <a:cs typeface="Lato Light"/>
                </a:defRPr>
              </a:lvl1pPr>
              <a:lvl2pPr marL="914217" indent="0" algn="l" defTabSz="1828434" rtl="0" eaLnBrk="1" latinLnBrk="0" hangingPunct="1">
                <a:lnSpc>
                  <a:spcPct val="90000"/>
                </a:lnSpc>
                <a:spcBef>
                  <a:spcPts val="1000"/>
                </a:spcBef>
                <a:buFont typeface="Arial" panose="020B0604020202020204" pitchFamily="34" charset="0"/>
                <a:buNone/>
                <a:defRPr lang="en-US" sz="4000" kern="1200" dirty="0" smtClean="0">
                  <a:solidFill>
                    <a:schemeClr val="tx1"/>
                  </a:solidFill>
                  <a:effectLst/>
                  <a:latin typeface="Lato Light"/>
                  <a:ea typeface="+mn-ea"/>
                  <a:cs typeface="Lato Light"/>
                </a:defRPr>
              </a:lvl2pPr>
              <a:lvl3pPr marL="1828434" indent="0" algn="l" defTabSz="1828434" rtl="0" eaLnBrk="1" latinLnBrk="0" hangingPunct="1">
                <a:lnSpc>
                  <a:spcPct val="90000"/>
                </a:lnSpc>
                <a:spcBef>
                  <a:spcPts val="1000"/>
                </a:spcBef>
                <a:buFont typeface="Arial" panose="020B0604020202020204" pitchFamily="34" charset="0"/>
                <a:buNone/>
                <a:defRPr lang="en-US" sz="3600" kern="1200" dirty="0" smtClean="0">
                  <a:solidFill>
                    <a:schemeClr val="tx1"/>
                  </a:solidFill>
                  <a:effectLst/>
                  <a:latin typeface="Lato Light"/>
                  <a:ea typeface="+mn-ea"/>
                  <a:cs typeface="Lato Light"/>
                </a:defRPr>
              </a:lvl3pPr>
              <a:lvl4pPr marL="2742651" indent="0" algn="l" defTabSz="1828434" rtl="0" eaLnBrk="1" latinLnBrk="0" hangingPunct="1">
                <a:lnSpc>
                  <a:spcPct val="90000"/>
                </a:lnSpc>
                <a:spcBef>
                  <a:spcPts val="1000"/>
                </a:spcBef>
                <a:buFont typeface="Arial" panose="020B0604020202020204" pitchFamily="34" charset="0"/>
                <a:buNone/>
                <a:defRPr lang="en-US" sz="3200" kern="1200" dirty="0" smtClean="0">
                  <a:solidFill>
                    <a:schemeClr val="tx1"/>
                  </a:solidFill>
                  <a:effectLst/>
                  <a:latin typeface="Lato Light"/>
                  <a:ea typeface="+mn-ea"/>
                  <a:cs typeface="Lato Light"/>
                </a:defRPr>
              </a:lvl4pPr>
              <a:lvl5pPr marL="3656868" indent="0" algn="l" defTabSz="1828434" rtl="0" eaLnBrk="1" latinLnBrk="0" hangingPunct="1">
                <a:lnSpc>
                  <a:spcPct val="90000"/>
                </a:lnSpc>
                <a:spcBef>
                  <a:spcPts val="1000"/>
                </a:spcBef>
                <a:buFont typeface="Arial" panose="020B0604020202020204" pitchFamily="34" charset="0"/>
                <a:buNone/>
                <a:defRPr lang="en-US" sz="3200" kern="1200" dirty="0">
                  <a:solidFill>
                    <a:schemeClr val="tx1"/>
                  </a:solidFill>
                  <a:effectLst/>
                  <a:latin typeface="Lato Light"/>
                  <a:ea typeface="+mn-ea"/>
                  <a:cs typeface="Lato Light"/>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lvl="0" algn="ctr" defTabSz="914400">
                <a:lnSpc>
                  <a:spcPct val="100000"/>
                </a:lnSpc>
                <a:spcBef>
                  <a:spcPts val="0"/>
                </a:spcBef>
              </a:pPr>
              <a:r>
                <a:rPr lang="en-US" altLang="zh-CN" sz="1000" dirty="0">
                  <a:solidFill>
                    <a:prstClr val="white"/>
                  </a:solidFill>
                  <a:latin typeface="Century Gothic"/>
                  <a:ea typeface="Roboto" panose="02000000000000000000" pitchFamily="2" charset="0"/>
                </a:rPr>
                <a:t>If you are going to use a passage of </a:t>
              </a:r>
              <a:r>
                <a:rPr lang="en-US" altLang="zh-CN" sz="1000" dirty="0" err="1">
                  <a:solidFill>
                    <a:prstClr val="white"/>
                  </a:solidFill>
                  <a:latin typeface="Century Gothic"/>
                  <a:ea typeface="Roboto" panose="02000000000000000000" pitchFamily="2" charset="0"/>
                </a:rPr>
                <a:t>Lorem</a:t>
              </a:r>
              <a:r>
                <a:rPr lang="en-US" altLang="zh-CN" sz="1000" dirty="0">
                  <a:solidFill>
                    <a:prstClr val="white"/>
                  </a:solidFill>
                  <a:latin typeface="Century Gothic"/>
                  <a:ea typeface="Roboto" panose="02000000000000000000" pitchFamily="2" charset="0"/>
                </a:rPr>
                <a:t> </a:t>
              </a:r>
              <a:r>
                <a:rPr lang="en-US" altLang="zh-CN" sz="1000" dirty="0" err="1">
                  <a:solidFill>
                    <a:prstClr val="white"/>
                  </a:solidFill>
                  <a:latin typeface="Century Gothic"/>
                  <a:ea typeface="Roboto" panose="02000000000000000000" pitchFamily="2" charset="0"/>
                </a:rPr>
                <a:t>Ipsum</a:t>
              </a:r>
              <a:r>
                <a:rPr lang="en-US" altLang="zh-CN" sz="1000" dirty="0">
                  <a:solidFill>
                    <a:prstClr val="white"/>
                  </a:solidFill>
                  <a:latin typeface="Century Gothic"/>
                  <a:ea typeface="Roboto" panose="02000000000000000000" pitchFamily="2" charset="0"/>
                </a:rPr>
                <a:t>, you</a:t>
              </a:r>
              <a:endParaRPr lang="id-ID" altLang="zh-CN" sz="1000" dirty="0">
                <a:solidFill>
                  <a:prstClr val="white"/>
                </a:solidFill>
                <a:latin typeface="Century Gothic"/>
              </a:endParaRPr>
            </a:p>
          </p:txBody>
        </p:sp>
      </p:grpSp>
      <p:sp>
        <p:nvSpPr>
          <p:cNvPr id="6" name="e7d195523061f1c0" descr="e7d195523061f1c0dc554706afe4c72a60a25314cbaece805811E654B44695D34D35691164BB3D154CCFD5D798F6FEAD99EAA8F1ADC3D4AFA5BC9ED0BB3A4B45073A038AC38E89AB54D31AA59602B9F1AF515D2DA0EBB7AB45FA3A5B4B65729FCD61772C0E8112D71FCFA6F69E6E615643061221A7D4C3A336328987F7DF8577A0567C5A47397019" hidden="1">
            <a:extLst>
              <a:ext uri="{FF2B5EF4-FFF2-40B4-BE49-F238E27FC236}">
                <a16:creationId xmlns:a16="http://schemas.microsoft.com/office/drawing/2014/main" xmlns="" id="{1E684D8F-12E3-42C8-8843-0931C4B953DD}"/>
              </a:ext>
            </a:extLst>
          </p:cNvPr>
          <p:cNvSpPr txBox="1"/>
          <p:nvPr/>
        </p:nvSpPr>
        <p:spPr>
          <a:xfrm>
            <a:off x="-355600" y="1803400"/>
            <a:ext cx="262251" cy="1016000"/>
          </a:xfrm>
          <a:prstGeom prst="rect">
            <a:avLst/>
          </a:prstGeom>
          <a:noFill/>
        </p:spPr>
        <p:txBody>
          <a:bodyPr vert="wordArtVert" rtlCol="0">
            <a:spAutoFit/>
          </a:bodyPr>
          <a:lstStyle/>
          <a:p>
            <a:r>
              <a:rPr lang="en-US" altLang="zh-CN" sz="100"/>
              <a:t>e7d195523061f1c0dc554706afe4c72a60a25314cbaece805811E654B44695D34D35691164BB3D154CCFD5D798F6FEAD99EAA8F1ADC3D4AFA5BC9ED0BB3A4B45073A038AC38E89AB54D31AA59602B9F1AF515D2DA0EBB7AB45FA3A5B4B65729FCD61772C0E8112D71FCFA6F69E6E615643061221A7D4C3A336328987F7DF8577A0567C5A47397019</a:t>
            </a:r>
            <a:endParaRPr lang="zh-CN" altLang="en-US" sz="100"/>
          </a:p>
        </p:txBody>
      </p:sp>
    </p:spTree>
    <p:extLst>
      <p:ext uri="{BB962C8B-B14F-4D97-AF65-F5344CB8AC3E}">
        <p14:creationId xmlns:p14="http://schemas.microsoft.com/office/powerpoint/2010/main" val="102611609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750" fill="hold"/>
                                        <p:tgtEl>
                                          <p:spTgt spid="2"/>
                                        </p:tgtEl>
                                        <p:attrNameLst>
                                          <p:attrName>ppt_x</p:attrName>
                                        </p:attrNameLst>
                                      </p:cBhvr>
                                      <p:tavLst>
                                        <p:tav tm="0">
                                          <p:val>
                                            <p:strVal val="#ppt_x"/>
                                          </p:val>
                                        </p:tav>
                                        <p:tav tm="100000">
                                          <p:val>
                                            <p:strVal val="#ppt_x"/>
                                          </p:val>
                                        </p:tav>
                                      </p:tavLst>
                                    </p:anim>
                                    <p:anim calcmode="lin" valueType="num">
                                      <p:cBhvr additive="base">
                                        <p:cTn id="8" dur="750" fill="hold"/>
                                        <p:tgtEl>
                                          <p:spTgt spid="2"/>
                                        </p:tgtEl>
                                        <p:attrNameLst>
                                          <p:attrName>ppt_y</p:attrName>
                                        </p:attrNameLst>
                                      </p:cBhvr>
                                      <p:tavLst>
                                        <p:tav tm="0">
                                          <p:val>
                                            <p:strVal val="0-#ppt_h/2"/>
                                          </p:val>
                                        </p:tav>
                                        <p:tav tm="100000">
                                          <p:val>
                                            <p:strVal val="#ppt_y"/>
                                          </p:val>
                                        </p:tav>
                                      </p:tavLst>
                                    </p:anim>
                                  </p:childTnLst>
                                </p:cTn>
                              </p:par>
                              <p:par>
                                <p:cTn id="9" presetID="2" presetClass="entr" presetSubtype="4" decel="100000" fill="hold" nodeType="withEffect">
                                  <p:stCondLst>
                                    <p:cond delay="10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750" fill="hold"/>
                                        <p:tgtEl>
                                          <p:spTgt spid="4"/>
                                        </p:tgtEl>
                                        <p:attrNameLst>
                                          <p:attrName>ppt_x</p:attrName>
                                        </p:attrNameLst>
                                      </p:cBhvr>
                                      <p:tavLst>
                                        <p:tav tm="0">
                                          <p:val>
                                            <p:strVal val="#ppt_x"/>
                                          </p:val>
                                        </p:tav>
                                        <p:tav tm="100000">
                                          <p:val>
                                            <p:strVal val="#ppt_x"/>
                                          </p:val>
                                        </p:tav>
                                      </p:tavLst>
                                    </p:anim>
                                    <p:anim calcmode="lin" valueType="num">
                                      <p:cBhvr additive="base">
                                        <p:cTn id="12" dur="750" fill="hold"/>
                                        <p:tgtEl>
                                          <p:spTgt spid="4"/>
                                        </p:tgtEl>
                                        <p:attrNameLst>
                                          <p:attrName>ppt_y</p:attrName>
                                        </p:attrNameLst>
                                      </p:cBhvr>
                                      <p:tavLst>
                                        <p:tav tm="0">
                                          <p:val>
                                            <p:strVal val="1+#ppt_h/2"/>
                                          </p:val>
                                        </p:tav>
                                        <p:tav tm="100000">
                                          <p:val>
                                            <p:strVal val="#ppt_y"/>
                                          </p:val>
                                        </p:tav>
                                      </p:tavLst>
                                    </p:anim>
                                  </p:childTnLst>
                                </p:cTn>
                              </p:par>
                              <p:par>
                                <p:cTn id="13" presetID="2" presetClass="entr" presetSubtype="1" decel="100000" fill="hold" nodeType="withEffect">
                                  <p:stCondLst>
                                    <p:cond delay="200"/>
                                  </p:stCondLst>
                                  <p:childTnLst>
                                    <p:set>
                                      <p:cBhvr>
                                        <p:cTn id="14" dur="1" fill="hold">
                                          <p:stCondLst>
                                            <p:cond delay="0"/>
                                          </p:stCondLst>
                                        </p:cTn>
                                        <p:tgtEl>
                                          <p:spTgt spid="5"/>
                                        </p:tgtEl>
                                        <p:attrNameLst>
                                          <p:attrName>style.visibility</p:attrName>
                                        </p:attrNameLst>
                                      </p:cBhvr>
                                      <p:to>
                                        <p:strVal val="visible"/>
                                      </p:to>
                                    </p:set>
                                    <p:anim calcmode="lin" valueType="num">
                                      <p:cBhvr additive="base">
                                        <p:cTn id="15" dur="750" fill="hold"/>
                                        <p:tgtEl>
                                          <p:spTgt spid="5"/>
                                        </p:tgtEl>
                                        <p:attrNameLst>
                                          <p:attrName>ppt_x</p:attrName>
                                        </p:attrNameLst>
                                      </p:cBhvr>
                                      <p:tavLst>
                                        <p:tav tm="0">
                                          <p:val>
                                            <p:strVal val="#ppt_x"/>
                                          </p:val>
                                        </p:tav>
                                        <p:tav tm="100000">
                                          <p:val>
                                            <p:strVal val="#ppt_x"/>
                                          </p:val>
                                        </p:tav>
                                      </p:tavLst>
                                    </p:anim>
                                    <p:anim calcmode="lin" valueType="num">
                                      <p:cBhvr additive="base">
                                        <p:cTn id="16" dur="750" fill="hold"/>
                                        <p:tgtEl>
                                          <p:spTgt spid="5"/>
                                        </p:tgtEl>
                                        <p:attrNameLst>
                                          <p:attrName>ppt_y</p:attrName>
                                        </p:attrNameLst>
                                      </p:cBhvr>
                                      <p:tavLst>
                                        <p:tav tm="0">
                                          <p:val>
                                            <p:strVal val="0-#ppt_h/2"/>
                                          </p:val>
                                        </p:tav>
                                        <p:tav tm="100000">
                                          <p:val>
                                            <p:strVal val="#ppt_y"/>
                                          </p:val>
                                        </p:tav>
                                      </p:tavLst>
                                    </p:anim>
                                  </p:childTnLst>
                                </p:cTn>
                              </p:par>
                              <p:par>
                                <p:cTn id="17" presetID="2" presetClass="entr" presetSubtype="4" decel="100000" fill="hold" nodeType="withEffect">
                                  <p:stCondLst>
                                    <p:cond delay="300"/>
                                  </p:stCondLst>
                                  <p:childTnLst>
                                    <p:set>
                                      <p:cBhvr>
                                        <p:cTn id="18" dur="1" fill="hold">
                                          <p:stCondLst>
                                            <p:cond delay="0"/>
                                          </p:stCondLst>
                                        </p:cTn>
                                        <p:tgtEl>
                                          <p:spTgt spid="7"/>
                                        </p:tgtEl>
                                        <p:attrNameLst>
                                          <p:attrName>style.visibility</p:attrName>
                                        </p:attrNameLst>
                                      </p:cBhvr>
                                      <p:to>
                                        <p:strVal val="visible"/>
                                      </p:to>
                                    </p:set>
                                    <p:anim calcmode="lin" valueType="num">
                                      <p:cBhvr additive="base">
                                        <p:cTn id="19" dur="750" fill="hold"/>
                                        <p:tgtEl>
                                          <p:spTgt spid="7"/>
                                        </p:tgtEl>
                                        <p:attrNameLst>
                                          <p:attrName>ppt_x</p:attrName>
                                        </p:attrNameLst>
                                      </p:cBhvr>
                                      <p:tavLst>
                                        <p:tav tm="0">
                                          <p:val>
                                            <p:strVal val="#ppt_x"/>
                                          </p:val>
                                        </p:tav>
                                        <p:tav tm="100000">
                                          <p:val>
                                            <p:strVal val="#ppt_x"/>
                                          </p:val>
                                        </p:tav>
                                      </p:tavLst>
                                    </p:anim>
                                    <p:anim calcmode="lin" valueType="num">
                                      <p:cBhvr additive="base">
                                        <p:cTn id="20" dur="750" fill="hold"/>
                                        <p:tgtEl>
                                          <p:spTgt spid="7"/>
                                        </p:tgtEl>
                                        <p:attrNameLst>
                                          <p:attrName>ppt_y</p:attrName>
                                        </p:attrNameLst>
                                      </p:cBhvr>
                                      <p:tavLst>
                                        <p:tav tm="0">
                                          <p:val>
                                            <p:strVal val="1+#ppt_h/2"/>
                                          </p:val>
                                        </p:tav>
                                        <p:tav tm="100000">
                                          <p:val>
                                            <p:strVal val="#ppt_y"/>
                                          </p:val>
                                        </p:tav>
                                      </p:tavLst>
                                    </p:anim>
                                  </p:childTnLst>
                                </p:cTn>
                              </p:par>
                              <p:par>
                                <p:cTn id="21" presetID="2" presetClass="entr" presetSubtype="1" decel="100000" fill="hold" nodeType="withEffect">
                                  <p:stCondLst>
                                    <p:cond delay="400"/>
                                  </p:stCondLst>
                                  <p:childTnLst>
                                    <p:set>
                                      <p:cBhvr>
                                        <p:cTn id="22" dur="1" fill="hold">
                                          <p:stCondLst>
                                            <p:cond delay="0"/>
                                          </p:stCondLst>
                                        </p:cTn>
                                        <p:tgtEl>
                                          <p:spTgt spid="8"/>
                                        </p:tgtEl>
                                        <p:attrNameLst>
                                          <p:attrName>style.visibility</p:attrName>
                                        </p:attrNameLst>
                                      </p:cBhvr>
                                      <p:to>
                                        <p:strVal val="visible"/>
                                      </p:to>
                                    </p:set>
                                    <p:anim calcmode="lin" valueType="num">
                                      <p:cBhvr additive="base">
                                        <p:cTn id="23" dur="750" fill="hold"/>
                                        <p:tgtEl>
                                          <p:spTgt spid="8"/>
                                        </p:tgtEl>
                                        <p:attrNameLst>
                                          <p:attrName>ppt_x</p:attrName>
                                        </p:attrNameLst>
                                      </p:cBhvr>
                                      <p:tavLst>
                                        <p:tav tm="0">
                                          <p:val>
                                            <p:strVal val="#ppt_x"/>
                                          </p:val>
                                        </p:tav>
                                        <p:tav tm="100000">
                                          <p:val>
                                            <p:strVal val="#ppt_x"/>
                                          </p:val>
                                        </p:tav>
                                      </p:tavLst>
                                    </p:anim>
                                    <p:anim calcmode="lin" valueType="num">
                                      <p:cBhvr additive="base">
                                        <p:cTn id="24" dur="750" fill="hold"/>
                                        <p:tgtEl>
                                          <p:spTgt spid="8"/>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9" name="组合 88" descr="e7d195523061f1c0dc554706afe4c72a60a25314cbaece805811E654B44695D34D35691164BB3D154CCFD5D798F6FEAD99EAA8F1ADC3D4AFA5BC9ED0BB3A4B45073A038AC38E89AB54D31AA59602B9F1AF515D2DA0EBB7AB45FA3A5B4B65729FCD61772C0E8112D71FCFA6F69E6E615643061221A7D4C3A336328987F7DF8577A0567C5A47397019"/>
          <p:cNvGrpSpPr/>
          <p:nvPr/>
        </p:nvGrpSpPr>
        <p:grpSpPr>
          <a:xfrm>
            <a:off x="-25037" y="0"/>
            <a:ext cx="12247825" cy="6856171"/>
            <a:chOff x="-25037" y="0"/>
            <a:chExt cx="12247825" cy="6856171"/>
          </a:xfrm>
        </p:grpSpPr>
        <p:grpSp>
          <p:nvGrpSpPr>
            <p:cNvPr id="88" name="组合 87"/>
            <p:cNvGrpSpPr/>
            <p:nvPr/>
          </p:nvGrpSpPr>
          <p:grpSpPr>
            <a:xfrm>
              <a:off x="-25037" y="6296365"/>
              <a:ext cx="3619030" cy="559806"/>
              <a:chOff x="-25037" y="6296365"/>
              <a:chExt cx="3619030" cy="559806"/>
            </a:xfrm>
          </p:grpSpPr>
          <p:sp>
            <p:nvSpPr>
              <p:cNvPr id="68" name="Freeform 51"/>
              <p:cNvSpPr>
                <a:spLocks/>
              </p:cNvSpPr>
              <p:nvPr/>
            </p:nvSpPr>
            <p:spPr bwMode="auto">
              <a:xfrm>
                <a:off x="1830901" y="6613456"/>
                <a:ext cx="1763092" cy="242715"/>
              </a:xfrm>
              <a:custGeom>
                <a:avLst/>
                <a:gdLst>
                  <a:gd name="T0" fmla="*/ 7572 w 7572"/>
                  <a:gd name="T1" fmla="*/ 1042 h 1042"/>
                  <a:gd name="T2" fmla="*/ 2545 w 7572"/>
                  <a:gd name="T3" fmla="*/ 146 h 1042"/>
                  <a:gd name="T4" fmla="*/ 0 w 7572"/>
                  <a:gd name="T5" fmla="*/ 1042 h 1042"/>
                  <a:gd name="T6" fmla="*/ 7572 w 7572"/>
                  <a:gd name="T7" fmla="*/ 1042 h 1042"/>
                </a:gdLst>
                <a:ahLst/>
                <a:cxnLst>
                  <a:cxn ang="0">
                    <a:pos x="T0" y="T1"/>
                  </a:cxn>
                  <a:cxn ang="0">
                    <a:pos x="T2" y="T3"/>
                  </a:cxn>
                  <a:cxn ang="0">
                    <a:pos x="T4" y="T5"/>
                  </a:cxn>
                  <a:cxn ang="0">
                    <a:pos x="T6" y="T7"/>
                  </a:cxn>
                </a:cxnLst>
                <a:rect l="0" t="0" r="r" b="b"/>
                <a:pathLst>
                  <a:path w="7572" h="1042">
                    <a:moveTo>
                      <a:pt x="7572" y="1042"/>
                    </a:moveTo>
                    <a:cubicBezTo>
                      <a:pt x="7572" y="1042"/>
                      <a:pt x="4451" y="0"/>
                      <a:pt x="2545" y="146"/>
                    </a:cubicBezTo>
                    <a:cubicBezTo>
                      <a:pt x="2545" y="146"/>
                      <a:pt x="924" y="214"/>
                      <a:pt x="0" y="1042"/>
                    </a:cubicBezTo>
                    <a:lnTo>
                      <a:pt x="7572" y="1042"/>
                    </a:lnTo>
                    <a:close/>
                  </a:path>
                </a:pathLst>
              </a:custGeom>
              <a:solidFill>
                <a:srgbClr val="98C03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9" name="Freeform 52"/>
              <p:cNvSpPr>
                <a:spLocks/>
              </p:cNvSpPr>
              <p:nvPr/>
            </p:nvSpPr>
            <p:spPr bwMode="auto">
              <a:xfrm>
                <a:off x="-25037" y="6757126"/>
                <a:ext cx="372006" cy="99045"/>
              </a:xfrm>
              <a:custGeom>
                <a:avLst/>
                <a:gdLst>
                  <a:gd name="T0" fmla="*/ 0 w 3001"/>
                  <a:gd name="T1" fmla="*/ 799 h 799"/>
                  <a:gd name="T2" fmla="*/ 0 w 3001"/>
                  <a:gd name="T3" fmla="*/ 0 h 799"/>
                  <a:gd name="T4" fmla="*/ 3001 w 3001"/>
                  <a:gd name="T5" fmla="*/ 117 h 799"/>
                  <a:gd name="T6" fmla="*/ 1910 w 3001"/>
                  <a:gd name="T7" fmla="*/ 799 h 799"/>
                  <a:gd name="T8" fmla="*/ 0 w 3001"/>
                  <a:gd name="T9" fmla="*/ 799 h 799"/>
                </a:gdLst>
                <a:ahLst/>
                <a:cxnLst>
                  <a:cxn ang="0">
                    <a:pos x="T0" y="T1"/>
                  </a:cxn>
                  <a:cxn ang="0">
                    <a:pos x="T2" y="T3"/>
                  </a:cxn>
                  <a:cxn ang="0">
                    <a:pos x="T4" y="T5"/>
                  </a:cxn>
                  <a:cxn ang="0">
                    <a:pos x="T6" y="T7"/>
                  </a:cxn>
                  <a:cxn ang="0">
                    <a:pos x="T8" y="T9"/>
                  </a:cxn>
                </a:cxnLst>
                <a:rect l="0" t="0" r="r" b="b"/>
                <a:pathLst>
                  <a:path w="3001" h="799">
                    <a:moveTo>
                      <a:pt x="0" y="799"/>
                    </a:moveTo>
                    <a:lnTo>
                      <a:pt x="0" y="0"/>
                    </a:lnTo>
                    <a:lnTo>
                      <a:pt x="3001" y="117"/>
                    </a:lnTo>
                    <a:lnTo>
                      <a:pt x="1910" y="799"/>
                    </a:lnTo>
                    <a:lnTo>
                      <a:pt x="0" y="799"/>
                    </a:lnTo>
                    <a:close/>
                  </a:path>
                </a:pathLst>
              </a:custGeom>
              <a:solidFill>
                <a:srgbClr val="DB465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0" name="Freeform 53"/>
              <p:cNvSpPr>
                <a:spLocks/>
              </p:cNvSpPr>
              <p:nvPr/>
            </p:nvSpPr>
            <p:spPr bwMode="auto">
              <a:xfrm>
                <a:off x="168465" y="6296365"/>
                <a:ext cx="2964642" cy="559806"/>
              </a:xfrm>
              <a:custGeom>
                <a:avLst/>
                <a:gdLst>
                  <a:gd name="T0" fmla="*/ 10753 w 12733"/>
                  <a:gd name="T1" fmla="*/ 1176 h 2404"/>
                  <a:gd name="T2" fmla="*/ 5292 w 12733"/>
                  <a:gd name="T3" fmla="*/ 684 h 2404"/>
                  <a:gd name="T4" fmla="*/ 0 w 12733"/>
                  <a:gd name="T5" fmla="*/ 2404 h 2404"/>
                  <a:gd name="T6" fmla="*/ 3906 w 12733"/>
                  <a:gd name="T7" fmla="*/ 2404 h 2404"/>
                  <a:gd name="T8" fmla="*/ 7578 w 12733"/>
                  <a:gd name="T9" fmla="*/ 1348 h 2404"/>
                  <a:gd name="T10" fmla="*/ 10920 w 12733"/>
                  <a:gd name="T11" fmla="*/ 2404 h 2404"/>
                  <a:gd name="T12" fmla="*/ 12733 w 12733"/>
                  <a:gd name="T13" fmla="*/ 2404 h 2404"/>
                  <a:gd name="T14" fmla="*/ 10753 w 12733"/>
                  <a:gd name="T15" fmla="*/ 1176 h 24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733" h="2404">
                    <a:moveTo>
                      <a:pt x="10753" y="1176"/>
                    </a:moveTo>
                    <a:cubicBezTo>
                      <a:pt x="7884" y="0"/>
                      <a:pt x="5292" y="684"/>
                      <a:pt x="5292" y="684"/>
                    </a:cubicBezTo>
                    <a:cubicBezTo>
                      <a:pt x="2328" y="1104"/>
                      <a:pt x="0" y="2404"/>
                      <a:pt x="0" y="2404"/>
                    </a:cubicBezTo>
                    <a:cubicBezTo>
                      <a:pt x="3906" y="2404"/>
                      <a:pt x="3906" y="2404"/>
                      <a:pt x="3906" y="2404"/>
                    </a:cubicBezTo>
                    <a:cubicBezTo>
                      <a:pt x="5256" y="1702"/>
                      <a:pt x="7578" y="1348"/>
                      <a:pt x="7578" y="1348"/>
                    </a:cubicBezTo>
                    <a:cubicBezTo>
                      <a:pt x="9924" y="928"/>
                      <a:pt x="10920" y="2404"/>
                      <a:pt x="10920" y="2404"/>
                    </a:cubicBezTo>
                    <a:cubicBezTo>
                      <a:pt x="12733" y="2404"/>
                      <a:pt x="12733" y="2404"/>
                      <a:pt x="12733" y="2404"/>
                    </a:cubicBezTo>
                    <a:cubicBezTo>
                      <a:pt x="12433" y="2001"/>
                      <a:pt x="10753" y="1176"/>
                      <a:pt x="10753" y="1176"/>
                    </a:cubicBezTo>
                    <a:close/>
                  </a:path>
                </a:pathLst>
              </a:custGeom>
              <a:solidFill>
                <a:srgbClr val="5EBBD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1" name="Freeform 54"/>
              <p:cNvSpPr>
                <a:spLocks/>
              </p:cNvSpPr>
              <p:nvPr/>
            </p:nvSpPr>
            <p:spPr bwMode="auto">
              <a:xfrm>
                <a:off x="2145265" y="6558542"/>
                <a:ext cx="930324" cy="244574"/>
              </a:xfrm>
              <a:custGeom>
                <a:avLst/>
                <a:gdLst>
                  <a:gd name="T0" fmla="*/ 0 w 3996"/>
                  <a:gd name="T1" fmla="*/ 150 h 1050"/>
                  <a:gd name="T2" fmla="*/ 3996 w 3996"/>
                  <a:gd name="T3" fmla="*/ 1050 h 1050"/>
                  <a:gd name="T4" fmla="*/ 1746 w 3996"/>
                  <a:gd name="T5" fmla="*/ 666 h 1050"/>
                  <a:gd name="T6" fmla="*/ 0 w 3996"/>
                  <a:gd name="T7" fmla="*/ 150 h 1050"/>
                </a:gdLst>
                <a:ahLst/>
                <a:cxnLst>
                  <a:cxn ang="0">
                    <a:pos x="T0" y="T1"/>
                  </a:cxn>
                  <a:cxn ang="0">
                    <a:pos x="T2" y="T3"/>
                  </a:cxn>
                  <a:cxn ang="0">
                    <a:pos x="T4" y="T5"/>
                  </a:cxn>
                  <a:cxn ang="0">
                    <a:pos x="T6" y="T7"/>
                  </a:cxn>
                </a:cxnLst>
                <a:rect l="0" t="0" r="r" b="b"/>
                <a:pathLst>
                  <a:path w="3996" h="1050">
                    <a:moveTo>
                      <a:pt x="0" y="150"/>
                    </a:moveTo>
                    <a:cubicBezTo>
                      <a:pt x="0" y="150"/>
                      <a:pt x="2412" y="0"/>
                      <a:pt x="3996" y="1050"/>
                    </a:cubicBezTo>
                    <a:cubicBezTo>
                      <a:pt x="3996" y="1050"/>
                      <a:pt x="2394" y="612"/>
                      <a:pt x="1746" y="666"/>
                    </a:cubicBezTo>
                    <a:cubicBezTo>
                      <a:pt x="1746" y="666"/>
                      <a:pt x="840" y="72"/>
                      <a:pt x="0" y="150"/>
                    </a:cubicBezTo>
                    <a:close/>
                  </a:path>
                </a:pathLst>
              </a:custGeom>
              <a:solidFill>
                <a:srgbClr val="086DB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2" name="Freeform 55"/>
              <p:cNvSpPr>
                <a:spLocks/>
              </p:cNvSpPr>
              <p:nvPr/>
            </p:nvSpPr>
            <p:spPr bwMode="auto">
              <a:xfrm>
                <a:off x="2551732" y="6680147"/>
                <a:ext cx="581375" cy="176024"/>
              </a:xfrm>
              <a:custGeom>
                <a:avLst/>
                <a:gdLst>
                  <a:gd name="T0" fmla="*/ 684 w 2497"/>
                  <a:gd name="T1" fmla="*/ 756 h 756"/>
                  <a:gd name="T2" fmla="*/ 0 w 2497"/>
                  <a:gd name="T3" fmla="*/ 144 h 756"/>
                  <a:gd name="T4" fmla="*/ 2250 w 2497"/>
                  <a:gd name="T5" fmla="*/ 528 h 756"/>
                  <a:gd name="T6" fmla="*/ 2497 w 2497"/>
                  <a:gd name="T7" fmla="*/ 756 h 756"/>
                  <a:gd name="T8" fmla="*/ 684 w 2497"/>
                  <a:gd name="T9" fmla="*/ 756 h 756"/>
                </a:gdLst>
                <a:ahLst/>
                <a:cxnLst>
                  <a:cxn ang="0">
                    <a:pos x="T0" y="T1"/>
                  </a:cxn>
                  <a:cxn ang="0">
                    <a:pos x="T2" y="T3"/>
                  </a:cxn>
                  <a:cxn ang="0">
                    <a:pos x="T4" y="T5"/>
                  </a:cxn>
                  <a:cxn ang="0">
                    <a:pos x="T6" y="T7"/>
                  </a:cxn>
                  <a:cxn ang="0">
                    <a:pos x="T8" y="T9"/>
                  </a:cxn>
                </a:cxnLst>
                <a:rect l="0" t="0" r="r" b="b"/>
                <a:pathLst>
                  <a:path w="2497" h="756">
                    <a:moveTo>
                      <a:pt x="684" y="756"/>
                    </a:moveTo>
                    <a:cubicBezTo>
                      <a:pt x="684" y="756"/>
                      <a:pt x="150" y="174"/>
                      <a:pt x="0" y="144"/>
                    </a:cubicBezTo>
                    <a:cubicBezTo>
                      <a:pt x="0" y="144"/>
                      <a:pt x="906" y="0"/>
                      <a:pt x="2250" y="528"/>
                    </a:cubicBezTo>
                    <a:cubicBezTo>
                      <a:pt x="2497" y="756"/>
                      <a:pt x="2497" y="756"/>
                      <a:pt x="2497" y="756"/>
                    </a:cubicBezTo>
                    <a:lnTo>
                      <a:pt x="684" y="756"/>
                    </a:lnTo>
                    <a:close/>
                  </a:path>
                </a:pathLst>
              </a:custGeom>
              <a:solidFill>
                <a:srgbClr val="168BC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3" name="Freeform 56"/>
              <p:cNvSpPr>
                <a:spLocks/>
              </p:cNvSpPr>
              <p:nvPr/>
            </p:nvSpPr>
            <p:spPr bwMode="auto">
              <a:xfrm>
                <a:off x="168465" y="6467679"/>
                <a:ext cx="1152462" cy="388492"/>
              </a:xfrm>
              <a:custGeom>
                <a:avLst/>
                <a:gdLst>
                  <a:gd name="T0" fmla="*/ 4950 w 4950"/>
                  <a:gd name="T1" fmla="*/ 0 h 1668"/>
                  <a:gd name="T2" fmla="*/ 1974 w 4950"/>
                  <a:gd name="T3" fmla="*/ 1668 h 1668"/>
                  <a:gd name="T4" fmla="*/ 0 w 4950"/>
                  <a:gd name="T5" fmla="*/ 1668 h 1668"/>
                  <a:gd name="T6" fmla="*/ 4950 w 4950"/>
                  <a:gd name="T7" fmla="*/ 0 h 1668"/>
                </a:gdLst>
                <a:ahLst/>
                <a:cxnLst>
                  <a:cxn ang="0">
                    <a:pos x="T0" y="T1"/>
                  </a:cxn>
                  <a:cxn ang="0">
                    <a:pos x="T2" y="T3"/>
                  </a:cxn>
                  <a:cxn ang="0">
                    <a:pos x="T4" y="T5"/>
                  </a:cxn>
                  <a:cxn ang="0">
                    <a:pos x="T6" y="T7"/>
                  </a:cxn>
                </a:cxnLst>
                <a:rect l="0" t="0" r="r" b="b"/>
                <a:pathLst>
                  <a:path w="4950" h="1668">
                    <a:moveTo>
                      <a:pt x="4950" y="0"/>
                    </a:moveTo>
                    <a:cubicBezTo>
                      <a:pt x="4950" y="0"/>
                      <a:pt x="2796" y="756"/>
                      <a:pt x="1974" y="1668"/>
                    </a:cubicBezTo>
                    <a:cubicBezTo>
                      <a:pt x="0" y="1668"/>
                      <a:pt x="0" y="1668"/>
                      <a:pt x="0" y="1668"/>
                    </a:cubicBezTo>
                    <a:cubicBezTo>
                      <a:pt x="0" y="1668"/>
                      <a:pt x="2196" y="462"/>
                      <a:pt x="4950" y="0"/>
                    </a:cubicBezTo>
                    <a:close/>
                  </a:path>
                </a:pathLst>
              </a:custGeom>
              <a:solidFill>
                <a:srgbClr val="84C5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4" name="Freeform 57"/>
              <p:cNvSpPr>
                <a:spLocks/>
              </p:cNvSpPr>
              <p:nvPr/>
            </p:nvSpPr>
            <p:spPr bwMode="auto">
              <a:xfrm>
                <a:off x="-25037" y="6497553"/>
                <a:ext cx="769795" cy="300109"/>
              </a:xfrm>
              <a:custGeom>
                <a:avLst/>
                <a:gdLst>
                  <a:gd name="T0" fmla="*/ 0 w 3306"/>
                  <a:gd name="T1" fmla="*/ 455 h 1289"/>
                  <a:gd name="T2" fmla="*/ 3306 w 3306"/>
                  <a:gd name="T3" fmla="*/ 499 h 1289"/>
                  <a:gd name="T4" fmla="*/ 1434 w 3306"/>
                  <a:gd name="T5" fmla="*/ 1242 h 1289"/>
                  <a:gd name="T6" fmla="*/ 0 w 3306"/>
                  <a:gd name="T7" fmla="*/ 1115 h 1289"/>
                  <a:gd name="T8" fmla="*/ 0 w 3306"/>
                  <a:gd name="T9" fmla="*/ 455 h 1289"/>
                </a:gdLst>
                <a:ahLst/>
                <a:cxnLst>
                  <a:cxn ang="0">
                    <a:pos x="T0" y="T1"/>
                  </a:cxn>
                  <a:cxn ang="0">
                    <a:pos x="T2" y="T3"/>
                  </a:cxn>
                  <a:cxn ang="0">
                    <a:pos x="T4" y="T5"/>
                  </a:cxn>
                  <a:cxn ang="0">
                    <a:pos x="T6" y="T7"/>
                  </a:cxn>
                  <a:cxn ang="0">
                    <a:pos x="T8" y="T9"/>
                  </a:cxn>
                </a:cxnLst>
                <a:rect l="0" t="0" r="r" b="b"/>
                <a:pathLst>
                  <a:path w="3306" h="1289">
                    <a:moveTo>
                      <a:pt x="0" y="455"/>
                    </a:moveTo>
                    <a:cubicBezTo>
                      <a:pt x="0" y="455"/>
                      <a:pt x="1368" y="0"/>
                      <a:pt x="3306" y="499"/>
                    </a:cubicBezTo>
                    <a:cubicBezTo>
                      <a:pt x="1434" y="1242"/>
                      <a:pt x="1434" y="1242"/>
                      <a:pt x="1434" y="1242"/>
                    </a:cubicBezTo>
                    <a:cubicBezTo>
                      <a:pt x="1434" y="1242"/>
                      <a:pt x="643" y="1289"/>
                      <a:pt x="0" y="1115"/>
                    </a:cubicBezTo>
                    <a:lnTo>
                      <a:pt x="0" y="455"/>
                    </a:lnTo>
                    <a:close/>
                  </a:path>
                </a:pathLst>
              </a:custGeom>
              <a:solidFill>
                <a:srgbClr val="DE667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5" name="Freeform 58"/>
              <p:cNvSpPr>
                <a:spLocks/>
              </p:cNvSpPr>
              <p:nvPr/>
            </p:nvSpPr>
            <p:spPr bwMode="auto">
              <a:xfrm>
                <a:off x="1464846" y="6624737"/>
                <a:ext cx="958587" cy="231434"/>
              </a:xfrm>
              <a:custGeom>
                <a:avLst/>
                <a:gdLst>
                  <a:gd name="T0" fmla="*/ 0 w 4117"/>
                  <a:gd name="T1" fmla="*/ 994 h 994"/>
                  <a:gd name="T2" fmla="*/ 4117 w 4117"/>
                  <a:gd name="T3" fmla="*/ 98 h 994"/>
                  <a:gd name="T4" fmla="*/ 1572 w 4117"/>
                  <a:gd name="T5" fmla="*/ 994 h 994"/>
                  <a:gd name="T6" fmla="*/ 0 w 4117"/>
                  <a:gd name="T7" fmla="*/ 994 h 994"/>
                </a:gdLst>
                <a:ahLst/>
                <a:cxnLst>
                  <a:cxn ang="0">
                    <a:pos x="T0" y="T1"/>
                  </a:cxn>
                  <a:cxn ang="0">
                    <a:pos x="T2" y="T3"/>
                  </a:cxn>
                  <a:cxn ang="0">
                    <a:pos x="T4" y="T5"/>
                  </a:cxn>
                  <a:cxn ang="0">
                    <a:pos x="T6" y="T7"/>
                  </a:cxn>
                </a:cxnLst>
                <a:rect l="0" t="0" r="r" b="b"/>
                <a:pathLst>
                  <a:path w="4117" h="994">
                    <a:moveTo>
                      <a:pt x="0" y="994"/>
                    </a:moveTo>
                    <a:cubicBezTo>
                      <a:pt x="0" y="994"/>
                      <a:pt x="1760" y="0"/>
                      <a:pt x="4117" y="98"/>
                    </a:cubicBezTo>
                    <a:cubicBezTo>
                      <a:pt x="4117" y="98"/>
                      <a:pt x="2748" y="166"/>
                      <a:pt x="1572" y="994"/>
                    </a:cubicBezTo>
                    <a:lnTo>
                      <a:pt x="0" y="994"/>
                    </a:lnTo>
                    <a:close/>
                  </a:path>
                </a:pathLst>
              </a:custGeom>
              <a:solidFill>
                <a:srgbClr val="559A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3" name="组合 2"/>
            <p:cNvGrpSpPr/>
            <p:nvPr/>
          </p:nvGrpSpPr>
          <p:grpSpPr>
            <a:xfrm flipV="1">
              <a:off x="8801100" y="0"/>
              <a:ext cx="3421688" cy="647837"/>
              <a:chOff x="560928" y="4648200"/>
              <a:chExt cx="11661860" cy="2207971"/>
            </a:xfrm>
          </p:grpSpPr>
          <p:sp>
            <p:nvSpPr>
              <p:cNvPr id="78" name="Freeform 50"/>
              <p:cNvSpPr>
                <a:spLocks/>
              </p:cNvSpPr>
              <p:nvPr/>
            </p:nvSpPr>
            <p:spPr bwMode="auto">
              <a:xfrm>
                <a:off x="8435977" y="4648200"/>
                <a:ext cx="3786811" cy="1985747"/>
              </a:xfrm>
              <a:custGeom>
                <a:avLst/>
                <a:gdLst>
                  <a:gd name="T0" fmla="*/ 0 w 5371"/>
                  <a:gd name="T1" fmla="*/ 2116 h 2816"/>
                  <a:gd name="T2" fmla="*/ 5371 w 5371"/>
                  <a:gd name="T3" fmla="*/ 1649 h 2816"/>
                  <a:gd name="T4" fmla="*/ 5371 w 5371"/>
                  <a:gd name="T5" fmla="*/ 2816 h 2816"/>
                  <a:gd name="T6" fmla="*/ 583 w 5371"/>
                  <a:gd name="T7" fmla="*/ 2434 h 2816"/>
                  <a:gd name="T8" fmla="*/ 0 w 5371"/>
                  <a:gd name="T9" fmla="*/ 2116 h 2816"/>
                </a:gdLst>
                <a:ahLst/>
                <a:cxnLst>
                  <a:cxn ang="0">
                    <a:pos x="T0" y="T1"/>
                  </a:cxn>
                  <a:cxn ang="0">
                    <a:pos x="T2" y="T3"/>
                  </a:cxn>
                  <a:cxn ang="0">
                    <a:pos x="T4" y="T5"/>
                  </a:cxn>
                  <a:cxn ang="0">
                    <a:pos x="T6" y="T7"/>
                  </a:cxn>
                  <a:cxn ang="0">
                    <a:pos x="T8" y="T9"/>
                  </a:cxn>
                </a:cxnLst>
                <a:rect l="0" t="0" r="r" b="b"/>
                <a:pathLst>
                  <a:path w="5371" h="2816">
                    <a:moveTo>
                      <a:pt x="0" y="2116"/>
                    </a:moveTo>
                    <a:cubicBezTo>
                      <a:pt x="0" y="2116"/>
                      <a:pt x="2088" y="0"/>
                      <a:pt x="5371" y="1649"/>
                    </a:cubicBezTo>
                    <a:cubicBezTo>
                      <a:pt x="5371" y="2816"/>
                      <a:pt x="5371" y="2816"/>
                      <a:pt x="5371" y="2816"/>
                    </a:cubicBezTo>
                    <a:cubicBezTo>
                      <a:pt x="5371" y="2816"/>
                      <a:pt x="3299" y="1233"/>
                      <a:pt x="583" y="2434"/>
                    </a:cubicBezTo>
                    <a:lnTo>
                      <a:pt x="0" y="2116"/>
                    </a:lnTo>
                    <a:close/>
                  </a:path>
                </a:pathLst>
              </a:custGeom>
              <a:solidFill>
                <a:srgbClr val="F3CC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9" name="Freeform 51"/>
              <p:cNvSpPr>
                <a:spLocks/>
              </p:cNvSpPr>
              <p:nvPr/>
            </p:nvSpPr>
            <p:spPr bwMode="auto">
              <a:xfrm>
                <a:off x="5595118" y="6121182"/>
                <a:ext cx="5338998" cy="734989"/>
              </a:xfrm>
              <a:custGeom>
                <a:avLst/>
                <a:gdLst>
                  <a:gd name="T0" fmla="*/ 7572 w 7572"/>
                  <a:gd name="T1" fmla="*/ 1042 h 1042"/>
                  <a:gd name="T2" fmla="*/ 2545 w 7572"/>
                  <a:gd name="T3" fmla="*/ 146 h 1042"/>
                  <a:gd name="T4" fmla="*/ 0 w 7572"/>
                  <a:gd name="T5" fmla="*/ 1042 h 1042"/>
                  <a:gd name="T6" fmla="*/ 7572 w 7572"/>
                  <a:gd name="T7" fmla="*/ 1042 h 1042"/>
                </a:gdLst>
                <a:ahLst/>
                <a:cxnLst>
                  <a:cxn ang="0">
                    <a:pos x="T0" y="T1"/>
                  </a:cxn>
                  <a:cxn ang="0">
                    <a:pos x="T2" y="T3"/>
                  </a:cxn>
                  <a:cxn ang="0">
                    <a:pos x="T4" y="T5"/>
                  </a:cxn>
                  <a:cxn ang="0">
                    <a:pos x="T6" y="T7"/>
                  </a:cxn>
                </a:cxnLst>
                <a:rect l="0" t="0" r="r" b="b"/>
                <a:pathLst>
                  <a:path w="7572" h="1042">
                    <a:moveTo>
                      <a:pt x="7572" y="1042"/>
                    </a:moveTo>
                    <a:cubicBezTo>
                      <a:pt x="7572" y="1042"/>
                      <a:pt x="4451" y="0"/>
                      <a:pt x="2545" y="146"/>
                    </a:cubicBezTo>
                    <a:cubicBezTo>
                      <a:pt x="2545" y="146"/>
                      <a:pt x="924" y="214"/>
                      <a:pt x="0" y="1042"/>
                    </a:cubicBezTo>
                    <a:lnTo>
                      <a:pt x="7572" y="1042"/>
                    </a:lnTo>
                    <a:close/>
                  </a:path>
                </a:pathLst>
              </a:custGeom>
              <a:solidFill>
                <a:srgbClr val="98C03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0" name="Freeform 53"/>
              <p:cNvSpPr>
                <a:spLocks/>
              </p:cNvSpPr>
              <p:nvPr/>
            </p:nvSpPr>
            <p:spPr bwMode="auto">
              <a:xfrm>
                <a:off x="560928" y="5160966"/>
                <a:ext cx="8977534" cy="1695205"/>
              </a:xfrm>
              <a:custGeom>
                <a:avLst/>
                <a:gdLst>
                  <a:gd name="T0" fmla="*/ 10753 w 12733"/>
                  <a:gd name="T1" fmla="*/ 1176 h 2404"/>
                  <a:gd name="T2" fmla="*/ 5292 w 12733"/>
                  <a:gd name="T3" fmla="*/ 684 h 2404"/>
                  <a:gd name="T4" fmla="*/ 0 w 12733"/>
                  <a:gd name="T5" fmla="*/ 2404 h 2404"/>
                  <a:gd name="T6" fmla="*/ 3906 w 12733"/>
                  <a:gd name="T7" fmla="*/ 2404 h 2404"/>
                  <a:gd name="T8" fmla="*/ 7578 w 12733"/>
                  <a:gd name="T9" fmla="*/ 1348 h 2404"/>
                  <a:gd name="T10" fmla="*/ 10920 w 12733"/>
                  <a:gd name="T11" fmla="*/ 2404 h 2404"/>
                  <a:gd name="T12" fmla="*/ 12733 w 12733"/>
                  <a:gd name="T13" fmla="*/ 2404 h 2404"/>
                  <a:gd name="T14" fmla="*/ 10753 w 12733"/>
                  <a:gd name="T15" fmla="*/ 1176 h 24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733" h="2404">
                    <a:moveTo>
                      <a:pt x="10753" y="1176"/>
                    </a:moveTo>
                    <a:cubicBezTo>
                      <a:pt x="7884" y="0"/>
                      <a:pt x="5292" y="684"/>
                      <a:pt x="5292" y="684"/>
                    </a:cubicBezTo>
                    <a:cubicBezTo>
                      <a:pt x="2328" y="1104"/>
                      <a:pt x="0" y="2404"/>
                      <a:pt x="0" y="2404"/>
                    </a:cubicBezTo>
                    <a:cubicBezTo>
                      <a:pt x="3906" y="2404"/>
                      <a:pt x="3906" y="2404"/>
                      <a:pt x="3906" y="2404"/>
                    </a:cubicBezTo>
                    <a:cubicBezTo>
                      <a:pt x="5256" y="1702"/>
                      <a:pt x="7578" y="1348"/>
                      <a:pt x="7578" y="1348"/>
                    </a:cubicBezTo>
                    <a:cubicBezTo>
                      <a:pt x="9924" y="928"/>
                      <a:pt x="10920" y="2404"/>
                      <a:pt x="10920" y="2404"/>
                    </a:cubicBezTo>
                    <a:cubicBezTo>
                      <a:pt x="12733" y="2404"/>
                      <a:pt x="12733" y="2404"/>
                      <a:pt x="12733" y="2404"/>
                    </a:cubicBezTo>
                    <a:cubicBezTo>
                      <a:pt x="12433" y="2001"/>
                      <a:pt x="10753" y="1176"/>
                      <a:pt x="10753" y="1176"/>
                    </a:cubicBezTo>
                    <a:close/>
                  </a:path>
                </a:pathLst>
              </a:custGeom>
              <a:solidFill>
                <a:srgbClr val="5EBBD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1" name="Freeform 54"/>
              <p:cNvSpPr>
                <a:spLocks/>
              </p:cNvSpPr>
              <p:nvPr/>
            </p:nvSpPr>
            <p:spPr bwMode="auto">
              <a:xfrm>
                <a:off x="6547076" y="5954889"/>
                <a:ext cx="2817210" cy="740620"/>
              </a:xfrm>
              <a:custGeom>
                <a:avLst/>
                <a:gdLst>
                  <a:gd name="T0" fmla="*/ 0 w 3996"/>
                  <a:gd name="T1" fmla="*/ 150 h 1050"/>
                  <a:gd name="T2" fmla="*/ 3996 w 3996"/>
                  <a:gd name="T3" fmla="*/ 1050 h 1050"/>
                  <a:gd name="T4" fmla="*/ 1746 w 3996"/>
                  <a:gd name="T5" fmla="*/ 666 h 1050"/>
                  <a:gd name="T6" fmla="*/ 0 w 3996"/>
                  <a:gd name="T7" fmla="*/ 150 h 1050"/>
                </a:gdLst>
                <a:ahLst/>
                <a:cxnLst>
                  <a:cxn ang="0">
                    <a:pos x="T0" y="T1"/>
                  </a:cxn>
                  <a:cxn ang="0">
                    <a:pos x="T2" y="T3"/>
                  </a:cxn>
                  <a:cxn ang="0">
                    <a:pos x="T4" y="T5"/>
                  </a:cxn>
                  <a:cxn ang="0">
                    <a:pos x="T6" y="T7"/>
                  </a:cxn>
                </a:cxnLst>
                <a:rect l="0" t="0" r="r" b="b"/>
                <a:pathLst>
                  <a:path w="3996" h="1050">
                    <a:moveTo>
                      <a:pt x="0" y="150"/>
                    </a:moveTo>
                    <a:cubicBezTo>
                      <a:pt x="0" y="150"/>
                      <a:pt x="2412" y="0"/>
                      <a:pt x="3996" y="1050"/>
                    </a:cubicBezTo>
                    <a:cubicBezTo>
                      <a:pt x="3996" y="1050"/>
                      <a:pt x="2394" y="612"/>
                      <a:pt x="1746" y="666"/>
                    </a:cubicBezTo>
                    <a:cubicBezTo>
                      <a:pt x="1746" y="666"/>
                      <a:pt x="840" y="72"/>
                      <a:pt x="0" y="150"/>
                    </a:cubicBezTo>
                    <a:close/>
                  </a:path>
                </a:pathLst>
              </a:custGeom>
              <a:solidFill>
                <a:srgbClr val="086DB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2" name="Freeform 55"/>
              <p:cNvSpPr>
                <a:spLocks/>
              </p:cNvSpPr>
              <p:nvPr/>
            </p:nvSpPr>
            <p:spPr bwMode="auto">
              <a:xfrm>
                <a:off x="7777940" y="6323135"/>
                <a:ext cx="1760522" cy="533036"/>
              </a:xfrm>
              <a:custGeom>
                <a:avLst/>
                <a:gdLst>
                  <a:gd name="T0" fmla="*/ 684 w 2497"/>
                  <a:gd name="T1" fmla="*/ 756 h 756"/>
                  <a:gd name="T2" fmla="*/ 0 w 2497"/>
                  <a:gd name="T3" fmla="*/ 144 h 756"/>
                  <a:gd name="T4" fmla="*/ 2250 w 2497"/>
                  <a:gd name="T5" fmla="*/ 528 h 756"/>
                  <a:gd name="T6" fmla="*/ 2497 w 2497"/>
                  <a:gd name="T7" fmla="*/ 756 h 756"/>
                  <a:gd name="T8" fmla="*/ 684 w 2497"/>
                  <a:gd name="T9" fmla="*/ 756 h 756"/>
                </a:gdLst>
                <a:ahLst/>
                <a:cxnLst>
                  <a:cxn ang="0">
                    <a:pos x="T0" y="T1"/>
                  </a:cxn>
                  <a:cxn ang="0">
                    <a:pos x="T2" y="T3"/>
                  </a:cxn>
                  <a:cxn ang="0">
                    <a:pos x="T4" y="T5"/>
                  </a:cxn>
                  <a:cxn ang="0">
                    <a:pos x="T6" y="T7"/>
                  </a:cxn>
                  <a:cxn ang="0">
                    <a:pos x="T8" y="T9"/>
                  </a:cxn>
                </a:cxnLst>
                <a:rect l="0" t="0" r="r" b="b"/>
                <a:pathLst>
                  <a:path w="2497" h="756">
                    <a:moveTo>
                      <a:pt x="684" y="756"/>
                    </a:moveTo>
                    <a:cubicBezTo>
                      <a:pt x="684" y="756"/>
                      <a:pt x="150" y="174"/>
                      <a:pt x="0" y="144"/>
                    </a:cubicBezTo>
                    <a:cubicBezTo>
                      <a:pt x="0" y="144"/>
                      <a:pt x="906" y="0"/>
                      <a:pt x="2250" y="528"/>
                    </a:cubicBezTo>
                    <a:cubicBezTo>
                      <a:pt x="2497" y="756"/>
                      <a:pt x="2497" y="756"/>
                      <a:pt x="2497" y="756"/>
                    </a:cubicBezTo>
                    <a:lnTo>
                      <a:pt x="684" y="756"/>
                    </a:lnTo>
                    <a:close/>
                  </a:path>
                </a:pathLst>
              </a:custGeom>
              <a:solidFill>
                <a:srgbClr val="168BC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3" name="Freeform 56"/>
              <p:cNvSpPr>
                <a:spLocks/>
              </p:cNvSpPr>
              <p:nvPr/>
            </p:nvSpPr>
            <p:spPr bwMode="auto">
              <a:xfrm>
                <a:off x="560928" y="5679738"/>
                <a:ext cx="3489887" cy="1176433"/>
              </a:xfrm>
              <a:custGeom>
                <a:avLst/>
                <a:gdLst>
                  <a:gd name="T0" fmla="*/ 4950 w 4950"/>
                  <a:gd name="T1" fmla="*/ 0 h 1668"/>
                  <a:gd name="T2" fmla="*/ 1974 w 4950"/>
                  <a:gd name="T3" fmla="*/ 1668 h 1668"/>
                  <a:gd name="T4" fmla="*/ 0 w 4950"/>
                  <a:gd name="T5" fmla="*/ 1668 h 1668"/>
                  <a:gd name="T6" fmla="*/ 4950 w 4950"/>
                  <a:gd name="T7" fmla="*/ 0 h 1668"/>
                </a:gdLst>
                <a:ahLst/>
                <a:cxnLst>
                  <a:cxn ang="0">
                    <a:pos x="T0" y="T1"/>
                  </a:cxn>
                  <a:cxn ang="0">
                    <a:pos x="T2" y="T3"/>
                  </a:cxn>
                  <a:cxn ang="0">
                    <a:pos x="T4" y="T5"/>
                  </a:cxn>
                  <a:cxn ang="0">
                    <a:pos x="T6" y="T7"/>
                  </a:cxn>
                </a:cxnLst>
                <a:rect l="0" t="0" r="r" b="b"/>
                <a:pathLst>
                  <a:path w="4950" h="1668">
                    <a:moveTo>
                      <a:pt x="4950" y="0"/>
                    </a:moveTo>
                    <a:cubicBezTo>
                      <a:pt x="4950" y="0"/>
                      <a:pt x="2796" y="756"/>
                      <a:pt x="1974" y="1668"/>
                    </a:cubicBezTo>
                    <a:cubicBezTo>
                      <a:pt x="0" y="1668"/>
                      <a:pt x="0" y="1668"/>
                      <a:pt x="0" y="1668"/>
                    </a:cubicBezTo>
                    <a:cubicBezTo>
                      <a:pt x="0" y="1668"/>
                      <a:pt x="2196" y="462"/>
                      <a:pt x="4950" y="0"/>
                    </a:cubicBezTo>
                    <a:close/>
                  </a:path>
                </a:pathLst>
              </a:custGeom>
              <a:solidFill>
                <a:srgbClr val="84C5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4" name="Freeform 58"/>
              <p:cNvSpPr>
                <a:spLocks/>
              </p:cNvSpPr>
              <p:nvPr/>
            </p:nvSpPr>
            <p:spPr bwMode="auto">
              <a:xfrm>
                <a:off x="4486628" y="6155341"/>
                <a:ext cx="2902796" cy="700830"/>
              </a:xfrm>
              <a:custGeom>
                <a:avLst/>
                <a:gdLst>
                  <a:gd name="T0" fmla="*/ 0 w 4117"/>
                  <a:gd name="T1" fmla="*/ 994 h 994"/>
                  <a:gd name="T2" fmla="*/ 4117 w 4117"/>
                  <a:gd name="T3" fmla="*/ 98 h 994"/>
                  <a:gd name="T4" fmla="*/ 1572 w 4117"/>
                  <a:gd name="T5" fmla="*/ 994 h 994"/>
                  <a:gd name="T6" fmla="*/ 0 w 4117"/>
                  <a:gd name="T7" fmla="*/ 994 h 994"/>
                </a:gdLst>
                <a:ahLst/>
                <a:cxnLst>
                  <a:cxn ang="0">
                    <a:pos x="T0" y="T1"/>
                  </a:cxn>
                  <a:cxn ang="0">
                    <a:pos x="T2" y="T3"/>
                  </a:cxn>
                  <a:cxn ang="0">
                    <a:pos x="T4" y="T5"/>
                  </a:cxn>
                  <a:cxn ang="0">
                    <a:pos x="T6" y="T7"/>
                  </a:cxn>
                </a:cxnLst>
                <a:rect l="0" t="0" r="r" b="b"/>
                <a:pathLst>
                  <a:path w="4117" h="994">
                    <a:moveTo>
                      <a:pt x="0" y="994"/>
                    </a:moveTo>
                    <a:cubicBezTo>
                      <a:pt x="0" y="994"/>
                      <a:pt x="1760" y="0"/>
                      <a:pt x="4117" y="98"/>
                    </a:cubicBezTo>
                    <a:cubicBezTo>
                      <a:pt x="4117" y="98"/>
                      <a:pt x="2748" y="166"/>
                      <a:pt x="1572" y="994"/>
                    </a:cubicBezTo>
                    <a:lnTo>
                      <a:pt x="0" y="994"/>
                    </a:lnTo>
                    <a:close/>
                  </a:path>
                </a:pathLst>
              </a:custGeom>
              <a:solidFill>
                <a:srgbClr val="559A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5" name="Freeform 59"/>
              <p:cNvSpPr>
                <a:spLocks/>
              </p:cNvSpPr>
              <p:nvPr/>
            </p:nvSpPr>
            <p:spPr bwMode="auto">
              <a:xfrm>
                <a:off x="8900320" y="5909844"/>
                <a:ext cx="3322468" cy="946327"/>
              </a:xfrm>
              <a:custGeom>
                <a:avLst/>
                <a:gdLst>
                  <a:gd name="T0" fmla="*/ 0 w 4712"/>
                  <a:gd name="T1" fmla="*/ 612 h 1342"/>
                  <a:gd name="T2" fmla="*/ 2648 w 4712"/>
                  <a:gd name="T3" fmla="*/ 241 h 1342"/>
                  <a:gd name="T4" fmla="*/ 4712 w 4712"/>
                  <a:gd name="T5" fmla="*/ 1027 h 1342"/>
                  <a:gd name="T6" fmla="*/ 4712 w 4712"/>
                  <a:gd name="T7" fmla="*/ 1342 h 1342"/>
                  <a:gd name="T8" fmla="*/ 4588 w 4712"/>
                  <a:gd name="T9" fmla="*/ 1342 h 1342"/>
                  <a:gd name="T10" fmla="*/ 2728 w 4712"/>
                  <a:gd name="T11" fmla="*/ 273 h 1342"/>
                  <a:gd name="T12" fmla="*/ 785 w 4712"/>
                  <a:gd name="T13" fmla="*/ 770 h 1342"/>
                  <a:gd name="T14" fmla="*/ 0 w 4712"/>
                  <a:gd name="T15" fmla="*/ 612 h 134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712" h="1342">
                    <a:moveTo>
                      <a:pt x="0" y="612"/>
                    </a:moveTo>
                    <a:cubicBezTo>
                      <a:pt x="0" y="612"/>
                      <a:pt x="812" y="0"/>
                      <a:pt x="2648" y="241"/>
                    </a:cubicBezTo>
                    <a:cubicBezTo>
                      <a:pt x="2648" y="241"/>
                      <a:pt x="3916" y="394"/>
                      <a:pt x="4712" y="1027"/>
                    </a:cubicBezTo>
                    <a:cubicBezTo>
                      <a:pt x="4712" y="1342"/>
                      <a:pt x="4712" y="1342"/>
                      <a:pt x="4712" y="1342"/>
                    </a:cubicBezTo>
                    <a:cubicBezTo>
                      <a:pt x="4588" y="1342"/>
                      <a:pt x="4588" y="1342"/>
                      <a:pt x="4588" y="1342"/>
                    </a:cubicBezTo>
                    <a:cubicBezTo>
                      <a:pt x="4588" y="1342"/>
                      <a:pt x="4416" y="513"/>
                      <a:pt x="2728" y="273"/>
                    </a:cubicBezTo>
                    <a:cubicBezTo>
                      <a:pt x="2728" y="273"/>
                      <a:pt x="1687" y="104"/>
                      <a:pt x="785" y="770"/>
                    </a:cubicBezTo>
                    <a:lnTo>
                      <a:pt x="0" y="612"/>
                    </a:lnTo>
                    <a:close/>
                  </a:path>
                </a:pathLst>
              </a:custGeom>
              <a:solidFill>
                <a:srgbClr val="E26B1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sp>
        <p:nvSpPr>
          <p:cNvPr id="86" name="Text Placeholder 11" descr="e7d195523061f1c0dc554706afe4c72a60a25314cbaece805811E654B44695D34D35691164BB3D154CCFD5D798F6FEAD99EAA8F1ADC3D4AFA5BC9ED0BB3A4B45073A038AC38E89AB54D31AA59602B9F1AF515D2DA0EBB7AB45FA3A5B4B65729FCD61772C0E8112D71FCFA6F69E6E615643061221A7D4C3A336328987F7DF8577A0567C5A47397019"/>
          <p:cNvSpPr txBox="1">
            <a:spLocks/>
          </p:cNvSpPr>
          <p:nvPr/>
        </p:nvSpPr>
        <p:spPr>
          <a:xfrm>
            <a:off x="2968979" y="169683"/>
            <a:ext cx="6254042" cy="654406"/>
          </a:xfrm>
          <a:prstGeom prst="rect">
            <a:avLst/>
          </a:prstGeom>
        </p:spPr>
        <p:txBody>
          <a:bodyPr anchor="ct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buNone/>
            </a:pPr>
            <a:r>
              <a:rPr lang="en-US" altLang="zh-CN" dirty="0">
                <a:solidFill>
                  <a:schemeClr val="tx1">
                    <a:lumMod val="65000"/>
                    <a:lumOff val="35000"/>
                  </a:schemeClr>
                </a:solidFill>
                <a:latin typeface="微软雅黑" panose="020B0503020204020204" pitchFamily="34" charset="-122"/>
                <a:ea typeface="微软雅黑" panose="020B0503020204020204" pitchFamily="34" charset="-122"/>
              </a:rPr>
              <a:t>MORE THAN </a:t>
            </a:r>
            <a:r>
              <a:rPr lang="en-US" altLang="zh-CN" dirty="0">
                <a:solidFill>
                  <a:srgbClr val="F56A47"/>
                </a:solidFill>
                <a:latin typeface="微软雅黑" panose="020B0503020204020204" pitchFamily="34" charset="-122"/>
                <a:ea typeface="微软雅黑" panose="020B0503020204020204" pitchFamily="34" charset="-122"/>
              </a:rPr>
              <a:t>POWERPOINT</a:t>
            </a:r>
            <a:endParaRPr lang="zh-CN" altLang="en-US" dirty="0">
              <a:solidFill>
                <a:srgbClr val="F56A47"/>
              </a:solidFill>
              <a:latin typeface="微软雅黑" panose="020B0503020204020204" pitchFamily="34" charset="-122"/>
              <a:ea typeface="微软雅黑" panose="020B0503020204020204" pitchFamily="34" charset="-122"/>
            </a:endParaRPr>
          </a:p>
        </p:txBody>
      </p:sp>
      <p:pic>
        <p:nvPicPr>
          <p:cNvPr id="90" name="图片 89" descr="e7d195523061f1c0dc554706afe4c72a60a25314cbaece805811E654B44695D34D35691164BB3D154CCFD5D798F6FEAD99EAA8F1ADC3D4AFA5BC9ED0BB3A4B45073A038AC38E89AB54D31AA59602B9F1AF515D2DA0EBB7AB45FA3A5B4B65729FCD61772C0E8112D71FCFA6F69E6E615643061221A7D4C3A336328987F7DF8577A0567C5A47397019"/>
          <p:cNvPicPr>
            <a:picLocks noChangeAspect="1"/>
          </p:cNvPicPr>
          <p:nvPr/>
        </p:nvPicPr>
        <p:blipFill rotWithShape="1">
          <a:blip r:embed="rId3">
            <a:biLevel thresh="75000"/>
            <a:extLst>
              <a:ext uri="{BEBA8EAE-BF5A-486C-A8C5-ECC9F3942E4B}">
                <a14:imgProps xmlns:a14="http://schemas.microsoft.com/office/drawing/2010/main">
                  <a14:imgLayer r:embed="rId4">
                    <a14:imgEffect>
                      <a14:saturation sat="66000"/>
                    </a14:imgEffect>
                  </a14:imgLayer>
                </a14:imgProps>
              </a:ext>
            </a:extLst>
          </a:blip>
          <a:srcRect t="76775"/>
          <a:stretch/>
        </p:blipFill>
        <p:spPr>
          <a:xfrm rot="10800000" flipV="1">
            <a:off x="762454" y="799094"/>
            <a:ext cx="10776402" cy="45719"/>
          </a:xfrm>
          <a:prstGeom prst="rect">
            <a:avLst/>
          </a:prstGeom>
        </p:spPr>
      </p:pic>
      <p:grpSp>
        <p:nvGrpSpPr>
          <p:cNvPr id="116" name="Group 4" descr="e7d195523061f1c0dc554706afe4c72a60a25314cbaece805811E654B44695D34D35691164BB3D154CCFD5D798F6FEAD99EAA8F1ADC3D4AFA5BC9ED0BB3A4B45073A038AC38E89AB54D31AA59602B9F1AF515D2DA0EBB7AB45FA3A5B4B65729FCD61772C0E8112D71FCFA6F69E6E615643061221A7D4C3A336328987F7DF8577A0567C5A47397019"/>
          <p:cNvGrpSpPr>
            <a:grpSpLocks noChangeAspect="1"/>
          </p:cNvGrpSpPr>
          <p:nvPr/>
        </p:nvGrpSpPr>
        <p:grpSpPr bwMode="auto">
          <a:xfrm>
            <a:off x="1049514" y="1980008"/>
            <a:ext cx="6101964" cy="4388455"/>
            <a:chOff x="-9" y="5"/>
            <a:chExt cx="5769" cy="4314"/>
          </a:xfrm>
          <a:solidFill>
            <a:sysClr val="window" lastClr="FFFFFF">
              <a:lumMod val="75000"/>
            </a:sysClr>
          </a:solidFill>
        </p:grpSpPr>
        <p:sp>
          <p:nvSpPr>
            <p:cNvPr id="117" name="Freeform 5"/>
            <p:cNvSpPr>
              <a:spLocks/>
            </p:cNvSpPr>
            <p:nvPr/>
          </p:nvSpPr>
          <p:spPr bwMode="auto">
            <a:xfrm>
              <a:off x="3679" y="4064"/>
              <a:ext cx="312" cy="255"/>
            </a:xfrm>
            <a:custGeom>
              <a:avLst/>
              <a:gdLst>
                <a:gd name="T0" fmla="*/ 553 w 673"/>
                <a:gd name="T1" fmla="*/ 13 h 550"/>
                <a:gd name="T2" fmla="*/ 520 w 673"/>
                <a:gd name="T3" fmla="*/ 52 h 550"/>
                <a:gd name="T4" fmla="*/ 454 w 673"/>
                <a:gd name="T5" fmla="*/ 35 h 550"/>
                <a:gd name="T6" fmla="*/ 411 w 673"/>
                <a:gd name="T7" fmla="*/ 61 h 550"/>
                <a:gd name="T8" fmla="*/ 358 w 673"/>
                <a:gd name="T9" fmla="*/ 78 h 550"/>
                <a:gd name="T10" fmla="*/ 319 w 673"/>
                <a:gd name="T11" fmla="*/ 70 h 550"/>
                <a:gd name="T12" fmla="*/ 284 w 673"/>
                <a:gd name="T13" fmla="*/ 48 h 550"/>
                <a:gd name="T14" fmla="*/ 260 w 673"/>
                <a:gd name="T15" fmla="*/ 89 h 550"/>
                <a:gd name="T16" fmla="*/ 232 w 673"/>
                <a:gd name="T17" fmla="*/ 111 h 550"/>
                <a:gd name="T18" fmla="*/ 160 w 673"/>
                <a:gd name="T19" fmla="*/ 102 h 550"/>
                <a:gd name="T20" fmla="*/ 175 w 673"/>
                <a:gd name="T21" fmla="*/ 148 h 550"/>
                <a:gd name="T22" fmla="*/ 120 w 673"/>
                <a:gd name="T23" fmla="*/ 185 h 550"/>
                <a:gd name="T24" fmla="*/ 53 w 673"/>
                <a:gd name="T25" fmla="*/ 246 h 550"/>
                <a:gd name="T26" fmla="*/ 20 w 673"/>
                <a:gd name="T27" fmla="*/ 280 h 550"/>
                <a:gd name="T28" fmla="*/ 33 w 673"/>
                <a:gd name="T29" fmla="*/ 317 h 550"/>
                <a:gd name="T30" fmla="*/ 33 w 673"/>
                <a:gd name="T31" fmla="*/ 387 h 550"/>
                <a:gd name="T32" fmla="*/ 55 w 673"/>
                <a:gd name="T33" fmla="*/ 437 h 550"/>
                <a:gd name="T34" fmla="*/ 81 w 673"/>
                <a:gd name="T35" fmla="*/ 476 h 550"/>
                <a:gd name="T36" fmla="*/ 138 w 673"/>
                <a:gd name="T37" fmla="*/ 498 h 550"/>
                <a:gd name="T38" fmla="*/ 219 w 673"/>
                <a:gd name="T39" fmla="*/ 500 h 550"/>
                <a:gd name="T40" fmla="*/ 341 w 673"/>
                <a:gd name="T41" fmla="*/ 534 h 550"/>
                <a:gd name="T42" fmla="*/ 374 w 673"/>
                <a:gd name="T43" fmla="*/ 476 h 550"/>
                <a:gd name="T44" fmla="*/ 459 w 673"/>
                <a:gd name="T45" fmla="*/ 426 h 550"/>
                <a:gd name="T46" fmla="*/ 507 w 673"/>
                <a:gd name="T47" fmla="*/ 395 h 550"/>
                <a:gd name="T48" fmla="*/ 568 w 673"/>
                <a:gd name="T49" fmla="*/ 356 h 550"/>
                <a:gd name="T50" fmla="*/ 551 w 673"/>
                <a:gd name="T51" fmla="*/ 306 h 550"/>
                <a:gd name="T52" fmla="*/ 592 w 673"/>
                <a:gd name="T53" fmla="*/ 272 h 550"/>
                <a:gd name="T54" fmla="*/ 572 w 673"/>
                <a:gd name="T55" fmla="*/ 228 h 550"/>
                <a:gd name="T56" fmla="*/ 633 w 673"/>
                <a:gd name="T57" fmla="*/ 156 h 550"/>
                <a:gd name="T58" fmla="*/ 671 w 673"/>
                <a:gd name="T59" fmla="*/ 124 h 550"/>
                <a:gd name="T60" fmla="*/ 649 w 673"/>
                <a:gd name="T61" fmla="*/ 43 h 550"/>
                <a:gd name="T62" fmla="*/ 590 w 673"/>
                <a:gd name="T63" fmla="*/ 31 h 550"/>
                <a:gd name="T64" fmla="*/ 553 w 673"/>
                <a:gd name="T65" fmla="*/ 13 h 5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673" h="550">
                  <a:moveTo>
                    <a:pt x="553" y="13"/>
                  </a:moveTo>
                  <a:cubicBezTo>
                    <a:pt x="553" y="13"/>
                    <a:pt x="540" y="59"/>
                    <a:pt x="520" y="52"/>
                  </a:cubicBezTo>
                  <a:cubicBezTo>
                    <a:pt x="500" y="44"/>
                    <a:pt x="476" y="33"/>
                    <a:pt x="454" y="35"/>
                  </a:cubicBezTo>
                  <a:cubicBezTo>
                    <a:pt x="433" y="37"/>
                    <a:pt x="426" y="46"/>
                    <a:pt x="411" y="61"/>
                  </a:cubicBezTo>
                  <a:cubicBezTo>
                    <a:pt x="395" y="76"/>
                    <a:pt x="378" y="85"/>
                    <a:pt x="358" y="78"/>
                  </a:cubicBezTo>
                  <a:cubicBezTo>
                    <a:pt x="339" y="70"/>
                    <a:pt x="330" y="85"/>
                    <a:pt x="319" y="70"/>
                  </a:cubicBezTo>
                  <a:cubicBezTo>
                    <a:pt x="308" y="55"/>
                    <a:pt x="297" y="35"/>
                    <a:pt x="284" y="48"/>
                  </a:cubicBezTo>
                  <a:cubicBezTo>
                    <a:pt x="271" y="61"/>
                    <a:pt x="258" y="68"/>
                    <a:pt x="260" y="89"/>
                  </a:cubicBezTo>
                  <a:cubicBezTo>
                    <a:pt x="262" y="109"/>
                    <a:pt x="245" y="119"/>
                    <a:pt x="232" y="111"/>
                  </a:cubicBezTo>
                  <a:cubicBezTo>
                    <a:pt x="219" y="104"/>
                    <a:pt x="162" y="83"/>
                    <a:pt x="160" y="102"/>
                  </a:cubicBezTo>
                  <a:cubicBezTo>
                    <a:pt x="157" y="120"/>
                    <a:pt x="194" y="135"/>
                    <a:pt x="175" y="148"/>
                  </a:cubicBezTo>
                  <a:cubicBezTo>
                    <a:pt x="155" y="161"/>
                    <a:pt x="140" y="178"/>
                    <a:pt x="120" y="185"/>
                  </a:cubicBezTo>
                  <a:cubicBezTo>
                    <a:pt x="101" y="193"/>
                    <a:pt x="72" y="230"/>
                    <a:pt x="53" y="246"/>
                  </a:cubicBezTo>
                  <a:cubicBezTo>
                    <a:pt x="33" y="263"/>
                    <a:pt x="0" y="261"/>
                    <a:pt x="20" y="280"/>
                  </a:cubicBezTo>
                  <a:cubicBezTo>
                    <a:pt x="39" y="298"/>
                    <a:pt x="44" y="296"/>
                    <a:pt x="33" y="317"/>
                  </a:cubicBezTo>
                  <a:cubicBezTo>
                    <a:pt x="22" y="337"/>
                    <a:pt x="35" y="371"/>
                    <a:pt x="33" y="387"/>
                  </a:cubicBezTo>
                  <a:cubicBezTo>
                    <a:pt x="31" y="404"/>
                    <a:pt x="48" y="413"/>
                    <a:pt x="55" y="437"/>
                  </a:cubicBezTo>
                  <a:cubicBezTo>
                    <a:pt x="61" y="461"/>
                    <a:pt x="50" y="459"/>
                    <a:pt x="81" y="476"/>
                  </a:cubicBezTo>
                  <a:cubicBezTo>
                    <a:pt x="112" y="493"/>
                    <a:pt x="103" y="484"/>
                    <a:pt x="138" y="498"/>
                  </a:cubicBezTo>
                  <a:cubicBezTo>
                    <a:pt x="173" y="513"/>
                    <a:pt x="197" y="487"/>
                    <a:pt x="219" y="500"/>
                  </a:cubicBezTo>
                  <a:cubicBezTo>
                    <a:pt x="240" y="513"/>
                    <a:pt x="332" y="550"/>
                    <a:pt x="341" y="534"/>
                  </a:cubicBezTo>
                  <a:cubicBezTo>
                    <a:pt x="350" y="517"/>
                    <a:pt x="341" y="476"/>
                    <a:pt x="374" y="476"/>
                  </a:cubicBezTo>
                  <a:cubicBezTo>
                    <a:pt x="406" y="476"/>
                    <a:pt x="452" y="441"/>
                    <a:pt x="459" y="426"/>
                  </a:cubicBezTo>
                  <a:cubicBezTo>
                    <a:pt x="465" y="411"/>
                    <a:pt x="489" y="395"/>
                    <a:pt x="507" y="395"/>
                  </a:cubicBezTo>
                  <a:cubicBezTo>
                    <a:pt x="524" y="395"/>
                    <a:pt x="588" y="371"/>
                    <a:pt x="568" y="356"/>
                  </a:cubicBezTo>
                  <a:cubicBezTo>
                    <a:pt x="548" y="341"/>
                    <a:pt x="531" y="309"/>
                    <a:pt x="551" y="306"/>
                  </a:cubicBezTo>
                  <a:cubicBezTo>
                    <a:pt x="570" y="302"/>
                    <a:pt x="609" y="283"/>
                    <a:pt x="592" y="272"/>
                  </a:cubicBezTo>
                  <a:cubicBezTo>
                    <a:pt x="575" y="261"/>
                    <a:pt x="531" y="267"/>
                    <a:pt x="572" y="228"/>
                  </a:cubicBezTo>
                  <a:cubicBezTo>
                    <a:pt x="614" y="189"/>
                    <a:pt x="609" y="159"/>
                    <a:pt x="633" y="156"/>
                  </a:cubicBezTo>
                  <a:cubicBezTo>
                    <a:pt x="658" y="152"/>
                    <a:pt x="673" y="156"/>
                    <a:pt x="671" y="124"/>
                  </a:cubicBezTo>
                  <a:cubicBezTo>
                    <a:pt x="668" y="93"/>
                    <a:pt x="668" y="52"/>
                    <a:pt x="649" y="43"/>
                  </a:cubicBezTo>
                  <a:cubicBezTo>
                    <a:pt x="629" y="33"/>
                    <a:pt x="599" y="41"/>
                    <a:pt x="590" y="31"/>
                  </a:cubicBezTo>
                  <a:cubicBezTo>
                    <a:pt x="581" y="22"/>
                    <a:pt x="555" y="0"/>
                    <a:pt x="553" y="13"/>
                  </a:cubicBezTo>
                  <a:close/>
                </a:path>
              </a:pathLst>
            </a:custGeom>
            <a:grpFill/>
            <a:ln w="38100" cap="rnd" cmpd="sng">
              <a:solidFill>
                <a:sysClr val="window" lastClr="FFFFFF"/>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dirty="0">
                <a:ln>
                  <a:noFill/>
                </a:ln>
                <a:solidFill>
                  <a:prstClr val="black"/>
                </a:solidFill>
                <a:effectLst/>
                <a:uLnTx/>
                <a:uFillTx/>
                <a:latin typeface="Calibri Light"/>
                <a:ea typeface="微软雅黑"/>
              </a:endParaRPr>
            </a:p>
          </p:txBody>
        </p:sp>
        <p:sp>
          <p:nvSpPr>
            <p:cNvPr id="118" name="Freeform 6"/>
            <p:cNvSpPr>
              <a:spLocks/>
            </p:cNvSpPr>
            <p:nvPr/>
          </p:nvSpPr>
          <p:spPr bwMode="auto">
            <a:xfrm>
              <a:off x="-9" y="633"/>
              <a:ext cx="2307" cy="1593"/>
            </a:xfrm>
            <a:custGeom>
              <a:avLst/>
              <a:gdLst>
                <a:gd name="T0" fmla="*/ 4317 w 4981"/>
                <a:gd name="T1" fmla="*/ 2284 h 3440"/>
                <a:gd name="T2" fmla="*/ 4622 w 4981"/>
                <a:gd name="T3" fmla="*/ 2061 h 3440"/>
                <a:gd name="T4" fmla="*/ 4946 w 4981"/>
                <a:gd name="T5" fmla="*/ 1850 h 3440"/>
                <a:gd name="T6" fmla="*/ 4930 w 4981"/>
                <a:gd name="T7" fmla="*/ 1693 h 3440"/>
                <a:gd name="T8" fmla="*/ 4812 w 4981"/>
                <a:gd name="T9" fmla="*/ 1470 h 3440"/>
                <a:gd name="T10" fmla="*/ 4636 w 4981"/>
                <a:gd name="T11" fmla="*/ 1342 h 3440"/>
                <a:gd name="T12" fmla="*/ 4488 w 4981"/>
                <a:gd name="T13" fmla="*/ 1228 h 3440"/>
                <a:gd name="T14" fmla="*/ 4082 w 4981"/>
                <a:gd name="T15" fmla="*/ 1137 h 3440"/>
                <a:gd name="T16" fmla="*/ 3931 w 4981"/>
                <a:gd name="T17" fmla="*/ 906 h 3440"/>
                <a:gd name="T18" fmla="*/ 3984 w 4981"/>
                <a:gd name="T19" fmla="*/ 684 h 3440"/>
                <a:gd name="T20" fmla="*/ 3787 w 4981"/>
                <a:gd name="T21" fmla="*/ 408 h 3440"/>
                <a:gd name="T22" fmla="*/ 3607 w 4981"/>
                <a:gd name="T23" fmla="*/ 314 h 3440"/>
                <a:gd name="T24" fmla="*/ 3476 w 4981"/>
                <a:gd name="T25" fmla="*/ 141 h 3440"/>
                <a:gd name="T26" fmla="*/ 3472 w 4981"/>
                <a:gd name="T27" fmla="*/ 7 h 3440"/>
                <a:gd name="T28" fmla="*/ 3233 w 4981"/>
                <a:gd name="T29" fmla="*/ 27 h 3440"/>
                <a:gd name="T30" fmla="*/ 3096 w 4981"/>
                <a:gd name="T31" fmla="*/ 155 h 3440"/>
                <a:gd name="T32" fmla="*/ 2965 w 4981"/>
                <a:gd name="T33" fmla="*/ 333 h 3440"/>
                <a:gd name="T34" fmla="*/ 2876 w 4981"/>
                <a:gd name="T35" fmla="*/ 497 h 3440"/>
                <a:gd name="T36" fmla="*/ 2726 w 4981"/>
                <a:gd name="T37" fmla="*/ 478 h 3440"/>
                <a:gd name="T38" fmla="*/ 2359 w 4981"/>
                <a:gd name="T39" fmla="*/ 536 h 3440"/>
                <a:gd name="T40" fmla="*/ 2224 w 4981"/>
                <a:gd name="T41" fmla="*/ 781 h 3440"/>
                <a:gd name="T42" fmla="*/ 2175 w 4981"/>
                <a:gd name="T43" fmla="*/ 850 h 3440"/>
                <a:gd name="T44" fmla="*/ 2008 w 4981"/>
                <a:gd name="T45" fmla="*/ 809 h 3440"/>
                <a:gd name="T46" fmla="*/ 1710 w 4981"/>
                <a:gd name="T47" fmla="*/ 836 h 3440"/>
                <a:gd name="T48" fmla="*/ 1759 w 4981"/>
                <a:gd name="T49" fmla="*/ 1017 h 3440"/>
                <a:gd name="T50" fmla="*/ 1775 w 4981"/>
                <a:gd name="T51" fmla="*/ 1290 h 3440"/>
                <a:gd name="T52" fmla="*/ 1674 w 4981"/>
                <a:gd name="T53" fmla="*/ 1378 h 3440"/>
                <a:gd name="T54" fmla="*/ 1559 w 4981"/>
                <a:gd name="T55" fmla="*/ 1562 h 3440"/>
                <a:gd name="T56" fmla="*/ 1287 w 4981"/>
                <a:gd name="T57" fmla="*/ 1623 h 3440"/>
                <a:gd name="T58" fmla="*/ 1051 w 4981"/>
                <a:gd name="T59" fmla="*/ 1715 h 3440"/>
                <a:gd name="T60" fmla="*/ 760 w 4981"/>
                <a:gd name="T61" fmla="*/ 1768 h 3440"/>
                <a:gd name="T62" fmla="*/ 563 w 4981"/>
                <a:gd name="T63" fmla="*/ 1787 h 3440"/>
                <a:gd name="T64" fmla="*/ 370 w 4981"/>
                <a:gd name="T65" fmla="*/ 1723 h 3440"/>
                <a:gd name="T66" fmla="*/ 180 w 4981"/>
                <a:gd name="T67" fmla="*/ 1768 h 3440"/>
                <a:gd name="T68" fmla="*/ 42 w 4981"/>
                <a:gd name="T69" fmla="*/ 1934 h 3440"/>
                <a:gd name="T70" fmla="*/ 23 w 4981"/>
                <a:gd name="T71" fmla="*/ 2093 h 3440"/>
                <a:gd name="T72" fmla="*/ 232 w 4981"/>
                <a:gd name="T73" fmla="*/ 2199 h 3440"/>
                <a:gd name="T74" fmla="*/ 190 w 4981"/>
                <a:gd name="T75" fmla="*/ 2415 h 3440"/>
                <a:gd name="T76" fmla="*/ 105 w 4981"/>
                <a:gd name="T77" fmla="*/ 2454 h 3440"/>
                <a:gd name="T78" fmla="*/ 53 w 4981"/>
                <a:gd name="T79" fmla="*/ 2535 h 3440"/>
                <a:gd name="T80" fmla="*/ 219 w 4981"/>
                <a:gd name="T81" fmla="*/ 2595 h 3440"/>
                <a:gd name="T82" fmla="*/ 307 w 4981"/>
                <a:gd name="T83" fmla="*/ 2806 h 3440"/>
                <a:gd name="T84" fmla="*/ 442 w 4981"/>
                <a:gd name="T85" fmla="*/ 2962 h 3440"/>
                <a:gd name="T86" fmla="*/ 717 w 4981"/>
                <a:gd name="T87" fmla="*/ 3144 h 3440"/>
                <a:gd name="T88" fmla="*/ 861 w 4981"/>
                <a:gd name="T89" fmla="*/ 3385 h 3440"/>
                <a:gd name="T90" fmla="*/ 1054 w 4981"/>
                <a:gd name="T91" fmla="*/ 3422 h 3440"/>
                <a:gd name="T92" fmla="*/ 1241 w 4981"/>
                <a:gd name="T93" fmla="*/ 3196 h 3440"/>
                <a:gd name="T94" fmla="*/ 1547 w 4981"/>
                <a:gd name="T95" fmla="*/ 3325 h 3440"/>
                <a:gd name="T96" fmla="*/ 1779 w 4981"/>
                <a:gd name="T97" fmla="*/ 3247 h 3440"/>
                <a:gd name="T98" fmla="*/ 2063 w 4981"/>
                <a:gd name="T99" fmla="*/ 3348 h 3440"/>
                <a:gd name="T100" fmla="*/ 2355 w 4981"/>
                <a:gd name="T101" fmla="*/ 3325 h 3440"/>
                <a:gd name="T102" fmla="*/ 2823 w 4981"/>
                <a:gd name="T103" fmla="*/ 3221 h 3440"/>
                <a:gd name="T104" fmla="*/ 3303 w 4981"/>
                <a:gd name="T105" fmla="*/ 3314 h 3440"/>
                <a:gd name="T106" fmla="*/ 3657 w 4981"/>
                <a:gd name="T107" fmla="*/ 3310 h 3440"/>
                <a:gd name="T108" fmla="*/ 3683 w 4981"/>
                <a:gd name="T109" fmla="*/ 3162 h 3440"/>
                <a:gd name="T110" fmla="*/ 3640 w 4981"/>
                <a:gd name="T111" fmla="*/ 2988 h 3440"/>
                <a:gd name="T112" fmla="*/ 3701 w 4981"/>
                <a:gd name="T113" fmla="*/ 2721 h 3440"/>
                <a:gd name="T114" fmla="*/ 4129 w 4981"/>
                <a:gd name="T115" fmla="*/ 2651 h 3440"/>
                <a:gd name="T116" fmla="*/ 4380 w 4981"/>
                <a:gd name="T117" fmla="*/ 2630 h 34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981" h="3440">
                  <a:moveTo>
                    <a:pt x="4343" y="2565"/>
                  </a:moveTo>
                  <a:cubicBezTo>
                    <a:pt x="4365" y="2536"/>
                    <a:pt x="4347" y="2491"/>
                    <a:pt x="4343" y="2454"/>
                  </a:cubicBezTo>
                  <a:cubicBezTo>
                    <a:pt x="4339" y="2417"/>
                    <a:pt x="4317" y="2350"/>
                    <a:pt x="4317" y="2284"/>
                  </a:cubicBezTo>
                  <a:cubicBezTo>
                    <a:pt x="4317" y="2217"/>
                    <a:pt x="4391" y="2195"/>
                    <a:pt x="4430" y="2191"/>
                  </a:cubicBezTo>
                  <a:cubicBezTo>
                    <a:pt x="4470" y="2187"/>
                    <a:pt x="4500" y="2180"/>
                    <a:pt x="4513" y="2143"/>
                  </a:cubicBezTo>
                  <a:cubicBezTo>
                    <a:pt x="4526" y="2106"/>
                    <a:pt x="4592" y="2095"/>
                    <a:pt x="4622" y="2061"/>
                  </a:cubicBezTo>
                  <a:cubicBezTo>
                    <a:pt x="4653" y="2028"/>
                    <a:pt x="4701" y="2035"/>
                    <a:pt x="4745" y="2006"/>
                  </a:cubicBezTo>
                  <a:cubicBezTo>
                    <a:pt x="4788" y="1976"/>
                    <a:pt x="4841" y="1987"/>
                    <a:pt x="4911" y="1965"/>
                  </a:cubicBezTo>
                  <a:cubicBezTo>
                    <a:pt x="4981" y="1943"/>
                    <a:pt x="4933" y="1895"/>
                    <a:pt x="4946" y="1850"/>
                  </a:cubicBezTo>
                  <a:cubicBezTo>
                    <a:pt x="4951" y="1831"/>
                    <a:pt x="4965" y="1812"/>
                    <a:pt x="4978" y="1797"/>
                  </a:cubicBezTo>
                  <a:cubicBezTo>
                    <a:pt x="4972" y="1792"/>
                    <a:pt x="4980" y="1784"/>
                    <a:pt x="4976" y="1765"/>
                  </a:cubicBezTo>
                  <a:cubicBezTo>
                    <a:pt x="4970" y="1734"/>
                    <a:pt x="4947" y="1718"/>
                    <a:pt x="4930" y="1693"/>
                  </a:cubicBezTo>
                  <a:cubicBezTo>
                    <a:pt x="4914" y="1668"/>
                    <a:pt x="4891" y="1681"/>
                    <a:pt x="4885" y="1631"/>
                  </a:cubicBezTo>
                  <a:cubicBezTo>
                    <a:pt x="4878" y="1581"/>
                    <a:pt x="4852" y="1551"/>
                    <a:pt x="4845" y="1523"/>
                  </a:cubicBezTo>
                  <a:cubicBezTo>
                    <a:pt x="4839" y="1495"/>
                    <a:pt x="4852" y="1495"/>
                    <a:pt x="4812" y="1470"/>
                  </a:cubicBezTo>
                  <a:cubicBezTo>
                    <a:pt x="4773" y="1445"/>
                    <a:pt x="4803" y="1442"/>
                    <a:pt x="4796" y="1409"/>
                  </a:cubicBezTo>
                  <a:cubicBezTo>
                    <a:pt x="4790" y="1376"/>
                    <a:pt x="4757" y="1387"/>
                    <a:pt x="4721" y="1384"/>
                  </a:cubicBezTo>
                  <a:cubicBezTo>
                    <a:pt x="4685" y="1381"/>
                    <a:pt x="4675" y="1362"/>
                    <a:pt x="4636" y="1342"/>
                  </a:cubicBezTo>
                  <a:cubicBezTo>
                    <a:pt x="4596" y="1323"/>
                    <a:pt x="4629" y="1328"/>
                    <a:pt x="4596" y="1301"/>
                  </a:cubicBezTo>
                  <a:cubicBezTo>
                    <a:pt x="4563" y="1273"/>
                    <a:pt x="4560" y="1278"/>
                    <a:pt x="4524" y="1276"/>
                  </a:cubicBezTo>
                  <a:cubicBezTo>
                    <a:pt x="4488" y="1273"/>
                    <a:pt x="4495" y="1251"/>
                    <a:pt x="4488" y="1228"/>
                  </a:cubicBezTo>
                  <a:cubicBezTo>
                    <a:pt x="4482" y="1206"/>
                    <a:pt x="4452" y="1206"/>
                    <a:pt x="4416" y="1184"/>
                  </a:cubicBezTo>
                  <a:cubicBezTo>
                    <a:pt x="4380" y="1162"/>
                    <a:pt x="4252" y="1167"/>
                    <a:pt x="4210" y="1164"/>
                  </a:cubicBezTo>
                  <a:cubicBezTo>
                    <a:pt x="4167" y="1162"/>
                    <a:pt x="4147" y="1145"/>
                    <a:pt x="4082" y="1137"/>
                  </a:cubicBezTo>
                  <a:cubicBezTo>
                    <a:pt x="4016" y="1128"/>
                    <a:pt x="4056" y="1120"/>
                    <a:pt x="3957" y="1095"/>
                  </a:cubicBezTo>
                  <a:cubicBezTo>
                    <a:pt x="3859" y="1070"/>
                    <a:pt x="3885" y="1031"/>
                    <a:pt x="3879" y="1003"/>
                  </a:cubicBezTo>
                  <a:cubicBezTo>
                    <a:pt x="3872" y="975"/>
                    <a:pt x="3889" y="936"/>
                    <a:pt x="3931" y="906"/>
                  </a:cubicBezTo>
                  <a:cubicBezTo>
                    <a:pt x="3974" y="875"/>
                    <a:pt x="3974" y="850"/>
                    <a:pt x="3948" y="814"/>
                  </a:cubicBezTo>
                  <a:cubicBezTo>
                    <a:pt x="3921" y="778"/>
                    <a:pt x="3948" y="781"/>
                    <a:pt x="3977" y="753"/>
                  </a:cubicBezTo>
                  <a:cubicBezTo>
                    <a:pt x="4007" y="725"/>
                    <a:pt x="3990" y="714"/>
                    <a:pt x="3984" y="684"/>
                  </a:cubicBezTo>
                  <a:cubicBezTo>
                    <a:pt x="3977" y="653"/>
                    <a:pt x="3964" y="625"/>
                    <a:pt x="3928" y="595"/>
                  </a:cubicBezTo>
                  <a:cubicBezTo>
                    <a:pt x="3892" y="564"/>
                    <a:pt x="3885" y="481"/>
                    <a:pt x="3875" y="444"/>
                  </a:cubicBezTo>
                  <a:cubicBezTo>
                    <a:pt x="3866" y="408"/>
                    <a:pt x="3830" y="408"/>
                    <a:pt x="3787" y="408"/>
                  </a:cubicBezTo>
                  <a:cubicBezTo>
                    <a:pt x="3744" y="408"/>
                    <a:pt x="3751" y="369"/>
                    <a:pt x="3731" y="347"/>
                  </a:cubicBezTo>
                  <a:cubicBezTo>
                    <a:pt x="3712" y="325"/>
                    <a:pt x="3689" y="344"/>
                    <a:pt x="3653" y="364"/>
                  </a:cubicBezTo>
                  <a:cubicBezTo>
                    <a:pt x="3617" y="383"/>
                    <a:pt x="3626" y="358"/>
                    <a:pt x="3607" y="314"/>
                  </a:cubicBezTo>
                  <a:cubicBezTo>
                    <a:pt x="3587" y="269"/>
                    <a:pt x="3577" y="283"/>
                    <a:pt x="3564" y="239"/>
                  </a:cubicBezTo>
                  <a:cubicBezTo>
                    <a:pt x="3551" y="194"/>
                    <a:pt x="3499" y="203"/>
                    <a:pt x="3469" y="189"/>
                  </a:cubicBezTo>
                  <a:cubicBezTo>
                    <a:pt x="3440" y="175"/>
                    <a:pt x="3450" y="175"/>
                    <a:pt x="3476" y="141"/>
                  </a:cubicBezTo>
                  <a:cubicBezTo>
                    <a:pt x="3502" y="108"/>
                    <a:pt x="3450" y="108"/>
                    <a:pt x="3430" y="91"/>
                  </a:cubicBezTo>
                  <a:cubicBezTo>
                    <a:pt x="3410" y="75"/>
                    <a:pt x="3417" y="72"/>
                    <a:pt x="3453" y="50"/>
                  </a:cubicBezTo>
                  <a:cubicBezTo>
                    <a:pt x="3467" y="41"/>
                    <a:pt x="3471" y="24"/>
                    <a:pt x="3472" y="7"/>
                  </a:cubicBezTo>
                  <a:cubicBezTo>
                    <a:pt x="3467" y="9"/>
                    <a:pt x="3462" y="9"/>
                    <a:pt x="3436" y="11"/>
                  </a:cubicBezTo>
                  <a:cubicBezTo>
                    <a:pt x="3391" y="14"/>
                    <a:pt x="3351" y="25"/>
                    <a:pt x="3341" y="14"/>
                  </a:cubicBezTo>
                  <a:cubicBezTo>
                    <a:pt x="3332" y="2"/>
                    <a:pt x="3233" y="0"/>
                    <a:pt x="3233" y="27"/>
                  </a:cubicBezTo>
                  <a:cubicBezTo>
                    <a:pt x="3233" y="55"/>
                    <a:pt x="3256" y="58"/>
                    <a:pt x="3227" y="91"/>
                  </a:cubicBezTo>
                  <a:cubicBezTo>
                    <a:pt x="3197" y="125"/>
                    <a:pt x="3201" y="128"/>
                    <a:pt x="3171" y="139"/>
                  </a:cubicBezTo>
                  <a:cubicBezTo>
                    <a:pt x="3142" y="150"/>
                    <a:pt x="3125" y="158"/>
                    <a:pt x="3096" y="155"/>
                  </a:cubicBezTo>
                  <a:cubicBezTo>
                    <a:pt x="3066" y="153"/>
                    <a:pt x="3053" y="128"/>
                    <a:pt x="3027" y="158"/>
                  </a:cubicBezTo>
                  <a:cubicBezTo>
                    <a:pt x="3001" y="189"/>
                    <a:pt x="2965" y="236"/>
                    <a:pt x="2965" y="264"/>
                  </a:cubicBezTo>
                  <a:cubicBezTo>
                    <a:pt x="2965" y="292"/>
                    <a:pt x="2965" y="305"/>
                    <a:pt x="2965" y="333"/>
                  </a:cubicBezTo>
                  <a:cubicBezTo>
                    <a:pt x="2965" y="361"/>
                    <a:pt x="2955" y="367"/>
                    <a:pt x="2968" y="392"/>
                  </a:cubicBezTo>
                  <a:cubicBezTo>
                    <a:pt x="2981" y="417"/>
                    <a:pt x="2981" y="419"/>
                    <a:pt x="2965" y="442"/>
                  </a:cubicBezTo>
                  <a:cubicBezTo>
                    <a:pt x="2948" y="464"/>
                    <a:pt x="2893" y="494"/>
                    <a:pt x="2876" y="497"/>
                  </a:cubicBezTo>
                  <a:cubicBezTo>
                    <a:pt x="2860" y="500"/>
                    <a:pt x="2824" y="494"/>
                    <a:pt x="2814" y="511"/>
                  </a:cubicBezTo>
                  <a:cubicBezTo>
                    <a:pt x="2804" y="528"/>
                    <a:pt x="2778" y="517"/>
                    <a:pt x="2768" y="508"/>
                  </a:cubicBezTo>
                  <a:cubicBezTo>
                    <a:pt x="2758" y="500"/>
                    <a:pt x="2762" y="478"/>
                    <a:pt x="2726" y="478"/>
                  </a:cubicBezTo>
                  <a:cubicBezTo>
                    <a:pt x="2690" y="478"/>
                    <a:pt x="2621" y="489"/>
                    <a:pt x="2588" y="456"/>
                  </a:cubicBezTo>
                  <a:cubicBezTo>
                    <a:pt x="2555" y="422"/>
                    <a:pt x="2460" y="330"/>
                    <a:pt x="2444" y="400"/>
                  </a:cubicBezTo>
                  <a:cubicBezTo>
                    <a:pt x="2427" y="469"/>
                    <a:pt x="2382" y="503"/>
                    <a:pt x="2359" y="536"/>
                  </a:cubicBezTo>
                  <a:cubicBezTo>
                    <a:pt x="2336" y="570"/>
                    <a:pt x="2319" y="589"/>
                    <a:pt x="2293" y="631"/>
                  </a:cubicBezTo>
                  <a:cubicBezTo>
                    <a:pt x="2267" y="672"/>
                    <a:pt x="2290" y="689"/>
                    <a:pt x="2260" y="711"/>
                  </a:cubicBezTo>
                  <a:cubicBezTo>
                    <a:pt x="2231" y="734"/>
                    <a:pt x="2178" y="759"/>
                    <a:pt x="2224" y="781"/>
                  </a:cubicBezTo>
                  <a:cubicBezTo>
                    <a:pt x="2270" y="803"/>
                    <a:pt x="2293" y="823"/>
                    <a:pt x="2273" y="845"/>
                  </a:cubicBezTo>
                  <a:cubicBezTo>
                    <a:pt x="2254" y="867"/>
                    <a:pt x="2247" y="917"/>
                    <a:pt x="2224" y="884"/>
                  </a:cubicBezTo>
                  <a:cubicBezTo>
                    <a:pt x="2201" y="850"/>
                    <a:pt x="2205" y="842"/>
                    <a:pt x="2175" y="850"/>
                  </a:cubicBezTo>
                  <a:cubicBezTo>
                    <a:pt x="2146" y="859"/>
                    <a:pt x="2113" y="859"/>
                    <a:pt x="2106" y="836"/>
                  </a:cubicBezTo>
                  <a:cubicBezTo>
                    <a:pt x="2100" y="814"/>
                    <a:pt x="2113" y="784"/>
                    <a:pt x="2077" y="797"/>
                  </a:cubicBezTo>
                  <a:cubicBezTo>
                    <a:pt x="2041" y="811"/>
                    <a:pt x="2038" y="809"/>
                    <a:pt x="2008" y="809"/>
                  </a:cubicBezTo>
                  <a:cubicBezTo>
                    <a:pt x="1979" y="809"/>
                    <a:pt x="1949" y="836"/>
                    <a:pt x="1913" y="817"/>
                  </a:cubicBezTo>
                  <a:cubicBezTo>
                    <a:pt x="1877" y="797"/>
                    <a:pt x="1854" y="828"/>
                    <a:pt x="1825" y="828"/>
                  </a:cubicBezTo>
                  <a:cubicBezTo>
                    <a:pt x="1795" y="828"/>
                    <a:pt x="1713" y="814"/>
                    <a:pt x="1710" y="836"/>
                  </a:cubicBezTo>
                  <a:cubicBezTo>
                    <a:pt x="1707" y="859"/>
                    <a:pt x="1694" y="881"/>
                    <a:pt x="1733" y="886"/>
                  </a:cubicBezTo>
                  <a:cubicBezTo>
                    <a:pt x="1772" y="892"/>
                    <a:pt x="1821" y="895"/>
                    <a:pt x="1798" y="925"/>
                  </a:cubicBezTo>
                  <a:cubicBezTo>
                    <a:pt x="1775" y="956"/>
                    <a:pt x="1756" y="973"/>
                    <a:pt x="1759" y="1017"/>
                  </a:cubicBezTo>
                  <a:cubicBezTo>
                    <a:pt x="1762" y="1062"/>
                    <a:pt x="1746" y="1089"/>
                    <a:pt x="1766" y="1145"/>
                  </a:cubicBezTo>
                  <a:cubicBezTo>
                    <a:pt x="1785" y="1201"/>
                    <a:pt x="1782" y="1209"/>
                    <a:pt x="1782" y="1237"/>
                  </a:cubicBezTo>
                  <a:cubicBezTo>
                    <a:pt x="1782" y="1265"/>
                    <a:pt x="1759" y="1256"/>
                    <a:pt x="1775" y="1290"/>
                  </a:cubicBezTo>
                  <a:cubicBezTo>
                    <a:pt x="1792" y="1323"/>
                    <a:pt x="1779" y="1337"/>
                    <a:pt x="1759" y="1323"/>
                  </a:cubicBezTo>
                  <a:cubicBezTo>
                    <a:pt x="1739" y="1309"/>
                    <a:pt x="1716" y="1306"/>
                    <a:pt x="1707" y="1328"/>
                  </a:cubicBezTo>
                  <a:cubicBezTo>
                    <a:pt x="1697" y="1351"/>
                    <a:pt x="1707" y="1376"/>
                    <a:pt x="1674" y="1378"/>
                  </a:cubicBezTo>
                  <a:cubicBezTo>
                    <a:pt x="1641" y="1381"/>
                    <a:pt x="1621" y="1390"/>
                    <a:pt x="1625" y="1429"/>
                  </a:cubicBezTo>
                  <a:cubicBezTo>
                    <a:pt x="1628" y="1467"/>
                    <a:pt x="1648" y="1492"/>
                    <a:pt x="1625" y="1523"/>
                  </a:cubicBezTo>
                  <a:cubicBezTo>
                    <a:pt x="1602" y="1554"/>
                    <a:pt x="1602" y="1565"/>
                    <a:pt x="1559" y="1562"/>
                  </a:cubicBezTo>
                  <a:cubicBezTo>
                    <a:pt x="1517" y="1559"/>
                    <a:pt x="1513" y="1590"/>
                    <a:pt x="1481" y="1593"/>
                  </a:cubicBezTo>
                  <a:cubicBezTo>
                    <a:pt x="1448" y="1595"/>
                    <a:pt x="1395" y="1581"/>
                    <a:pt x="1369" y="1595"/>
                  </a:cubicBezTo>
                  <a:cubicBezTo>
                    <a:pt x="1343" y="1609"/>
                    <a:pt x="1323" y="1623"/>
                    <a:pt x="1287" y="1623"/>
                  </a:cubicBezTo>
                  <a:cubicBezTo>
                    <a:pt x="1251" y="1623"/>
                    <a:pt x="1241" y="1626"/>
                    <a:pt x="1209" y="1643"/>
                  </a:cubicBezTo>
                  <a:cubicBezTo>
                    <a:pt x="1176" y="1659"/>
                    <a:pt x="1150" y="1676"/>
                    <a:pt x="1124" y="1701"/>
                  </a:cubicBezTo>
                  <a:cubicBezTo>
                    <a:pt x="1097" y="1726"/>
                    <a:pt x="1074" y="1734"/>
                    <a:pt x="1051" y="1715"/>
                  </a:cubicBezTo>
                  <a:cubicBezTo>
                    <a:pt x="1028" y="1695"/>
                    <a:pt x="933" y="1732"/>
                    <a:pt x="920" y="1704"/>
                  </a:cubicBezTo>
                  <a:cubicBezTo>
                    <a:pt x="907" y="1676"/>
                    <a:pt x="868" y="1640"/>
                    <a:pt x="835" y="1676"/>
                  </a:cubicBezTo>
                  <a:cubicBezTo>
                    <a:pt x="802" y="1712"/>
                    <a:pt x="776" y="1737"/>
                    <a:pt x="760" y="1768"/>
                  </a:cubicBezTo>
                  <a:cubicBezTo>
                    <a:pt x="743" y="1798"/>
                    <a:pt x="691" y="1840"/>
                    <a:pt x="671" y="1812"/>
                  </a:cubicBezTo>
                  <a:cubicBezTo>
                    <a:pt x="652" y="1784"/>
                    <a:pt x="658" y="1782"/>
                    <a:pt x="632" y="1787"/>
                  </a:cubicBezTo>
                  <a:cubicBezTo>
                    <a:pt x="606" y="1793"/>
                    <a:pt x="573" y="1826"/>
                    <a:pt x="563" y="1787"/>
                  </a:cubicBezTo>
                  <a:cubicBezTo>
                    <a:pt x="553" y="1748"/>
                    <a:pt x="563" y="1709"/>
                    <a:pt x="537" y="1706"/>
                  </a:cubicBezTo>
                  <a:cubicBezTo>
                    <a:pt x="511" y="1704"/>
                    <a:pt x="475" y="1757"/>
                    <a:pt x="455" y="1734"/>
                  </a:cubicBezTo>
                  <a:cubicBezTo>
                    <a:pt x="436" y="1712"/>
                    <a:pt x="380" y="1698"/>
                    <a:pt x="370" y="1723"/>
                  </a:cubicBezTo>
                  <a:cubicBezTo>
                    <a:pt x="360" y="1748"/>
                    <a:pt x="344" y="1754"/>
                    <a:pt x="321" y="1754"/>
                  </a:cubicBezTo>
                  <a:cubicBezTo>
                    <a:pt x="298" y="1754"/>
                    <a:pt x="301" y="1784"/>
                    <a:pt x="268" y="1782"/>
                  </a:cubicBezTo>
                  <a:cubicBezTo>
                    <a:pt x="236" y="1779"/>
                    <a:pt x="213" y="1743"/>
                    <a:pt x="180" y="1768"/>
                  </a:cubicBezTo>
                  <a:cubicBezTo>
                    <a:pt x="147" y="1793"/>
                    <a:pt x="128" y="1793"/>
                    <a:pt x="128" y="1837"/>
                  </a:cubicBezTo>
                  <a:cubicBezTo>
                    <a:pt x="128" y="1882"/>
                    <a:pt x="147" y="1890"/>
                    <a:pt x="101" y="1896"/>
                  </a:cubicBezTo>
                  <a:cubicBezTo>
                    <a:pt x="55" y="1901"/>
                    <a:pt x="39" y="1904"/>
                    <a:pt x="42" y="1934"/>
                  </a:cubicBezTo>
                  <a:cubicBezTo>
                    <a:pt x="46" y="1965"/>
                    <a:pt x="0" y="1965"/>
                    <a:pt x="33" y="1987"/>
                  </a:cubicBezTo>
                  <a:cubicBezTo>
                    <a:pt x="65" y="2009"/>
                    <a:pt x="75" y="2015"/>
                    <a:pt x="49" y="2037"/>
                  </a:cubicBezTo>
                  <a:cubicBezTo>
                    <a:pt x="23" y="2060"/>
                    <a:pt x="19" y="2068"/>
                    <a:pt x="23" y="2093"/>
                  </a:cubicBezTo>
                  <a:cubicBezTo>
                    <a:pt x="26" y="2118"/>
                    <a:pt x="49" y="2165"/>
                    <a:pt x="72" y="2146"/>
                  </a:cubicBezTo>
                  <a:cubicBezTo>
                    <a:pt x="95" y="2126"/>
                    <a:pt x="88" y="2115"/>
                    <a:pt x="141" y="2132"/>
                  </a:cubicBezTo>
                  <a:cubicBezTo>
                    <a:pt x="193" y="2148"/>
                    <a:pt x="219" y="2168"/>
                    <a:pt x="232" y="2199"/>
                  </a:cubicBezTo>
                  <a:cubicBezTo>
                    <a:pt x="245" y="2229"/>
                    <a:pt x="203" y="2226"/>
                    <a:pt x="206" y="2265"/>
                  </a:cubicBezTo>
                  <a:cubicBezTo>
                    <a:pt x="209" y="2304"/>
                    <a:pt x="242" y="2335"/>
                    <a:pt x="216" y="2357"/>
                  </a:cubicBezTo>
                  <a:cubicBezTo>
                    <a:pt x="190" y="2379"/>
                    <a:pt x="180" y="2379"/>
                    <a:pt x="190" y="2415"/>
                  </a:cubicBezTo>
                  <a:cubicBezTo>
                    <a:pt x="200" y="2451"/>
                    <a:pt x="229" y="2479"/>
                    <a:pt x="196" y="2496"/>
                  </a:cubicBezTo>
                  <a:cubicBezTo>
                    <a:pt x="164" y="2513"/>
                    <a:pt x="150" y="2527"/>
                    <a:pt x="128" y="2499"/>
                  </a:cubicBezTo>
                  <a:cubicBezTo>
                    <a:pt x="114" y="2482"/>
                    <a:pt x="113" y="2466"/>
                    <a:pt x="105" y="2454"/>
                  </a:cubicBezTo>
                  <a:cubicBezTo>
                    <a:pt x="92" y="2456"/>
                    <a:pt x="80" y="2456"/>
                    <a:pt x="73" y="2456"/>
                  </a:cubicBezTo>
                  <a:cubicBezTo>
                    <a:pt x="55" y="2456"/>
                    <a:pt x="63" y="2479"/>
                    <a:pt x="52" y="2498"/>
                  </a:cubicBezTo>
                  <a:cubicBezTo>
                    <a:pt x="47" y="2506"/>
                    <a:pt x="49" y="2522"/>
                    <a:pt x="53" y="2535"/>
                  </a:cubicBezTo>
                  <a:cubicBezTo>
                    <a:pt x="56" y="2536"/>
                    <a:pt x="59" y="2536"/>
                    <a:pt x="62" y="2536"/>
                  </a:cubicBezTo>
                  <a:cubicBezTo>
                    <a:pt x="93" y="2536"/>
                    <a:pt x="106" y="2547"/>
                    <a:pt x="141" y="2565"/>
                  </a:cubicBezTo>
                  <a:cubicBezTo>
                    <a:pt x="176" y="2584"/>
                    <a:pt x="176" y="2580"/>
                    <a:pt x="219" y="2595"/>
                  </a:cubicBezTo>
                  <a:cubicBezTo>
                    <a:pt x="263" y="2610"/>
                    <a:pt x="245" y="2654"/>
                    <a:pt x="272" y="2658"/>
                  </a:cubicBezTo>
                  <a:cubicBezTo>
                    <a:pt x="298" y="2662"/>
                    <a:pt x="307" y="2677"/>
                    <a:pt x="333" y="2721"/>
                  </a:cubicBezTo>
                  <a:cubicBezTo>
                    <a:pt x="359" y="2766"/>
                    <a:pt x="328" y="2784"/>
                    <a:pt x="307" y="2806"/>
                  </a:cubicBezTo>
                  <a:cubicBezTo>
                    <a:pt x="285" y="2829"/>
                    <a:pt x="302" y="2836"/>
                    <a:pt x="320" y="2862"/>
                  </a:cubicBezTo>
                  <a:cubicBezTo>
                    <a:pt x="337" y="2888"/>
                    <a:pt x="337" y="2914"/>
                    <a:pt x="377" y="2914"/>
                  </a:cubicBezTo>
                  <a:cubicBezTo>
                    <a:pt x="416" y="2914"/>
                    <a:pt x="407" y="2918"/>
                    <a:pt x="442" y="2962"/>
                  </a:cubicBezTo>
                  <a:cubicBezTo>
                    <a:pt x="477" y="3007"/>
                    <a:pt x="538" y="3025"/>
                    <a:pt x="582" y="3055"/>
                  </a:cubicBezTo>
                  <a:cubicBezTo>
                    <a:pt x="626" y="3084"/>
                    <a:pt x="669" y="3073"/>
                    <a:pt x="722" y="3073"/>
                  </a:cubicBezTo>
                  <a:cubicBezTo>
                    <a:pt x="774" y="3073"/>
                    <a:pt x="713" y="3129"/>
                    <a:pt x="717" y="3144"/>
                  </a:cubicBezTo>
                  <a:cubicBezTo>
                    <a:pt x="722" y="3158"/>
                    <a:pt x="730" y="3214"/>
                    <a:pt x="726" y="3255"/>
                  </a:cubicBezTo>
                  <a:cubicBezTo>
                    <a:pt x="722" y="3296"/>
                    <a:pt x="752" y="3310"/>
                    <a:pt x="774" y="3333"/>
                  </a:cubicBezTo>
                  <a:cubicBezTo>
                    <a:pt x="796" y="3355"/>
                    <a:pt x="822" y="3362"/>
                    <a:pt x="861" y="3385"/>
                  </a:cubicBezTo>
                  <a:cubicBezTo>
                    <a:pt x="870" y="3389"/>
                    <a:pt x="874" y="3394"/>
                    <a:pt x="875" y="3399"/>
                  </a:cubicBezTo>
                  <a:cubicBezTo>
                    <a:pt x="901" y="3404"/>
                    <a:pt x="929" y="3410"/>
                    <a:pt x="949" y="3418"/>
                  </a:cubicBezTo>
                  <a:cubicBezTo>
                    <a:pt x="992" y="3436"/>
                    <a:pt x="1027" y="3440"/>
                    <a:pt x="1054" y="3422"/>
                  </a:cubicBezTo>
                  <a:cubicBezTo>
                    <a:pt x="1080" y="3403"/>
                    <a:pt x="1075" y="3396"/>
                    <a:pt x="1084" y="3366"/>
                  </a:cubicBezTo>
                  <a:cubicBezTo>
                    <a:pt x="1093" y="3336"/>
                    <a:pt x="1145" y="3303"/>
                    <a:pt x="1180" y="3270"/>
                  </a:cubicBezTo>
                  <a:cubicBezTo>
                    <a:pt x="1215" y="3236"/>
                    <a:pt x="1198" y="3155"/>
                    <a:pt x="1241" y="3196"/>
                  </a:cubicBezTo>
                  <a:cubicBezTo>
                    <a:pt x="1285" y="3236"/>
                    <a:pt x="1290" y="3251"/>
                    <a:pt x="1324" y="3255"/>
                  </a:cubicBezTo>
                  <a:cubicBezTo>
                    <a:pt x="1359" y="3259"/>
                    <a:pt x="1438" y="3247"/>
                    <a:pt x="1460" y="3281"/>
                  </a:cubicBezTo>
                  <a:cubicBezTo>
                    <a:pt x="1482" y="3314"/>
                    <a:pt x="1504" y="3351"/>
                    <a:pt x="1547" y="3325"/>
                  </a:cubicBezTo>
                  <a:cubicBezTo>
                    <a:pt x="1591" y="3299"/>
                    <a:pt x="1604" y="3247"/>
                    <a:pt x="1648" y="3244"/>
                  </a:cubicBezTo>
                  <a:cubicBezTo>
                    <a:pt x="1691" y="3240"/>
                    <a:pt x="1691" y="3210"/>
                    <a:pt x="1713" y="3236"/>
                  </a:cubicBezTo>
                  <a:cubicBezTo>
                    <a:pt x="1735" y="3262"/>
                    <a:pt x="1718" y="3240"/>
                    <a:pt x="1779" y="3247"/>
                  </a:cubicBezTo>
                  <a:cubicBezTo>
                    <a:pt x="1840" y="3255"/>
                    <a:pt x="1875" y="3255"/>
                    <a:pt x="1901" y="3273"/>
                  </a:cubicBezTo>
                  <a:cubicBezTo>
                    <a:pt x="1927" y="3292"/>
                    <a:pt x="1923" y="3325"/>
                    <a:pt x="1975" y="3333"/>
                  </a:cubicBezTo>
                  <a:cubicBezTo>
                    <a:pt x="2028" y="3340"/>
                    <a:pt x="2041" y="3325"/>
                    <a:pt x="2063" y="3348"/>
                  </a:cubicBezTo>
                  <a:cubicBezTo>
                    <a:pt x="2085" y="3370"/>
                    <a:pt x="2111" y="3381"/>
                    <a:pt x="2150" y="3351"/>
                  </a:cubicBezTo>
                  <a:cubicBezTo>
                    <a:pt x="2189" y="3322"/>
                    <a:pt x="2202" y="3322"/>
                    <a:pt x="2255" y="3322"/>
                  </a:cubicBezTo>
                  <a:cubicBezTo>
                    <a:pt x="2307" y="3322"/>
                    <a:pt x="2316" y="3318"/>
                    <a:pt x="2355" y="3325"/>
                  </a:cubicBezTo>
                  <a:cubicBezTo>
                    <a:pt x="2395" y="3333"/>
                    <a:pt x="2412" y="3336"/>
                    <a:pt x="2460" y="3307"/>
                  </a:cubicBezTo>
                  <a:cubicBezTo>
                    <a:pt x="2508" y="3277"/>
                    <a:pt x="2543" y="3233"/>
                    <a:pt x="2604" y="3236"/>
                  </a:cubicBezTo>
                  <a:cubicBezTo>
                    <a:pt x="2665" y="3240"/>
                    <a:pt x="2783" y="3247"/>
                    <a:pt x="2823" y="3221"/>
                  </a:cubicBezTo>
                  <a:cubicBezTo>
                    <a:pt x="2862" y="3196"/>
                    <a:pt x="2862" y="3181"/>
                    <a:pt x="2932" y="3192"/>
                  </a:cubicBezTo>
                  <a:cubicBezTo>
                    <a:pt x="3002" y="3203"/>
                    <a:pt x="3146" y="3247"/>
                    <a:pt x="3194" y="3273"/>
                  </a:cubicBezTo>
                  <a:cubicBezTo>
                    <a:pt x="3242" y="3299"/>
                    <a:pt x="3255" y="3322"/>
                    <a:pt x="3303" y="3314"/>
                  </a:cubicBezTo>
                  <a:cubicBezTo>
                    <a:pt x="3351" y="3307"/>
                    <a:pt x="3377" y="3292"/>
                    <a:pt x="3430" y="3314"/>
                  </a:cubicBezTo>
                  <a:cubicBezTo>
                    <a:pt x="3482" y="3336"/>
                    <a:pt x="3491" y="3362"/>
                    <a:pt x="3583" y="3340"/>
                  </a:cubicBezTo>
                  <a:cubicBezTo>
                    <a:pt x="3675" y="3318"/>
                    <a:pt x="3618" y="3310"/>
                    <a:pt x="3657" y="3310"/>
                  </a:cubicBezTo>
                  <a:cubicBezTo>
                    <a:pt x="3696" y="3310"/>
                    <a:pt x="3723" y="3292"/>
                    <a:pt x="3661" y="3277"/>
                  </a:cubicBezTo>
                  <a:cubicBezTo>
                    <a:pt x="3600" y="3262"/>
                    <a:pt x="3574" y="3244"/>
                    <a:pt x="3609" y="3207"/>
                  </a:cubicBezTo>
                  <a:cubicBezTo>
                    <a:pt x="3644" y="3170"/>
                    <a:pt x="3640" y="3181"/>
                    <a:pt x="3683" y="3162"/>
                  </a:cubicBezTo>
                  <a:cubicBezTo>
                    <a:pt x="3727" y="3144"/>
                    <a:pt x="3705" y="3129"/>
                    <a:pt x="3718" y="3110"/>
                  </a:cubicBezTo>
                  <a:cubicBezTo>
                    <a:pt x="3731" y="3092"/>
                    <a:pt x="3766" y="3084"/>
                    <a:pt x="3740" y="3051"/>
                  </a:cubicBezTo>
                  <a:cubicBezTo>
                    <a:pt x="3714" y="3018"/>
                    <a:pt x="3648" y="3018"/>
                    <a:pt x="3640" y="2988"/>
                  </a:cubicBezTo>
                  <a:cubicBezTo>
                    <a:pt x="3631" y="2958"/>
                    <a:pt x="3548" y="2969"/>
                    <a:pt x="3548" y="2921"/>
                  </a:cubicBezTo>
                  <a:cubicBezTo>
                    <a:pt x="3548" y="2873"/>
                    <a:pt x="3522" y="2814"/>
                    <a:pt x="3570" y="2784"/>
                  </a:cubicBezTo>
                  <a:cubicBezTo>
                    <a:pt x="3618" y="2754"/>
                    <a:pt x="3631" y="2714"/>
                    <a:pt x="3701" y="2721"/>
                  </a:cubicBezTo>
                  <a:cubicBezTo>
                    <a:pt x="3771" y="2729"/>
                    <a:pt x="3784" y="2717"/>
                    <a:pt x="3867" y="2714"/>
                  </a:cubicBezTo>
                  <a:cubicBezTo>
                    <a:pt x="3950" y="2710"/>
                    <a:pt x="3950" y="2677"/>
                    <a:pt x="4011" y="2673"/>
                  </a:cubicBezTo>
                  <a:cubicBezTo>
                    <a:pt x="4072" y="2669"/>
                    <a:pt x="4081" y="2647"/>
                    <a:pt x="4129" y="2651"/>
                  </a:cubicBezTo>
                  <a:cubicBezTo>
                    <a:pt x="4177" y="2654"/>
                    <a:pt x="4216" y="2677"/>
                    <a:pt x="4238" y="2647"/>
                  </a:cubicBezTo>
                  <a:cubicBezTo>
                    <a:pt x="4260" y="2617"/>
                    <a:pt x="4260" y="2588"/>
                    <a:pt x="4295" y="2617"/>
                  </a:cubicBezTo>
                  <a:cubicBezTo>
                    <a:pt x="4315" y="2634"/>
                    <a:pt x="4346" y="2633"/>
                    <a:pt x="4380" y="2630"/>
                  </a:cubicBezTo>
                  <a:cubicBezTo>
                    <a:pt x="4351" y="2567"/>
                    <a:pt x="4325" y="2590"/>
                    <a:pt x="4343" y="2565"/>
                  </a:cubicBezTo>
                  <a:close/>
                </a:path>
              </a:pathLst>
            </a:custGeom>
            <a:gradFill>
              <a:gsLst>
                <a:gs pos="0">
                  <a:srgbClr val="F35833"/>
                </a:gs>
                <a:gs pos="100000">
                  <a:srgbClr val="F67352"/>
                </a:gs>
              </a:gsLst>
              <a:lin ang="5400000" scaled="1"/>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Century Gothic"/>
                <a:ea typeface="微软雅黑"/>
                <a:cs typeface="+mn-cs"/>
              </a:endParaRPr>
            </a:p>
          </p:txBody>
        </p:sp>
        <p:sp>
          <p:nvSpPr>
            <p:cNvPr id="119" name="Freeform 7"/>
            <p:cNvSpPr>
              <a:spLocks/>
            </p:cNvSpPr>
            <p:nvPr/>
          </p:nvSpPr>
          <p:spPr bwMode="auto">
            <a:xfrm>
              <a:off x="271" y="2094"/>
              <a:ext cx="2249" cy="1097"/>
            </a:xfrm>
            <a:custGeom>
              <a:avLst/>
              <a:gdLst>
                <a:gd name="T0" fmla="*/ 4405 w 4857"/>
                <a:gd name="T1" fmla="*/ 1256 h 2368"/>
                <a:gd name="T2" fmla="*/ 4222 w 4857"/>
                <a:gd name="T3" fmla="*/ 1404 h 2368"/>
                <a:gd name="T4" fmla="*/ 4032 w 4857"/>
                <a:gd name="T5" fmla="*/ 1381 h 2368"/>
                <a:gd name="T6" fmla="*/ 3838 w 4857"/>
                <a:gd name="T7" fmla="*/ 1190 h 2368"/>
                <a:gd name="T8" fmla="*/ 3484 w 4857"/>
                <a:gd name="T9" fmla="*/ 1142 h 2368"/>
                <a:gd name="T10" fmla="*/ 3239 w 4857"/>
                <a:gd name="T11" fmla="*/ 1084 h 2368"/>
                <a:gd name="T12" fmla="*/ 2996 w 4857"/>
                <a:gd name="T13" fmla="*/ 984 h 2368"/>
                <a:gd name="T14" fmla="*/ 2787 w 4857"/>
                <a:gd name="T15" fmla="*/ 856 h 2368"/>
                <a:gd name="T16" fmla="*/ 2665 w 4857"/>
                <a:gd name="T17" fmla="*/ 620 h 2368"/>
                <a:gd name="T18" fmla="*/ 2737 w 4857"/>
                <a:gd name="T19" fmla="*/ 514 h 2368"/>
                <a:gd name="T20" fmla="*/ 2764 w 4857"/>
                <a:gd name="T21" fmla="*/ 339 h 2368"/>
                <a:gd name="T22" fmla="*/ 2718 w 4857"/>
                <a:gd name="T23" fmla="*/ 225 h 2368"/>
                <a:gd name="T24" fmla="*/ 2699 w 4857"/>
                <a:gd name="T25" fmla="*/ 159 h 2368"/>
                <a:gd name="T26" fmla="*/ 2219 w 4857"/>
                <a:gd name="T27" fmla="*/ 66 h 2368"/>
                <a:gd name="T28" fmla="*/ 1751 w 4857"/>
                <a:gd name="T29" fmla="*/ 170 h 2368"/>
                <a:gd name="T30" fmla="*/ 1459 w 4857"/>
                <a:gd name="T31" fmla="*/ 193 h 2368"/>
                <a:gd name="T32" fmla="*/ 1175 w 4857"/>
                <a:gd name="T33" fmla="*/ 92 h 2368"/>
                <a:gd name="T34" fmla="*/ 943 w 4857"/>
                <a:gd name="T35" fmla="*/ 170 h 2368"/>
                <a:gd name="T36" fmla="*/ 637 w 4857"/>
                <a:gd name="T37" fmla="*/ 41 h 2368"/>
                <a:gd name="T38" fmla="*/ 450 w 4857"/>
                <a:gd name="T39" fmla="*/ 267 h 2368"/>
                <a:gd name="T40" fmla="*/ 201 w 4857"/>
                <a:gd name="T41" fmla="*/ 304 h 2368"/>
                <a:gd name="T42" fmla="*/ 205 w 4857"/>
                <a:gd name="T43" fmla="*/ 493 h 2368"/>
                <a:gd name="T44" fmla="*/ 275 w 4857"/>
                <a:gd name="T45" fmla="*/ 689 h 2368"/>
                <a:gd name="T46" fmla="*/ 96 w 4857"/>
                <a:gd name="T47" fmla="*/ 678 h 2368"/>
                <a:gd name="T48" fmla="*/ 52 w 4857"/>
                <a:gd name="T49" fmla="*/ 837 h 2368"/>
                <a:gd name="T50" fmla="*/ 78 w 4857"/>
                <a:gd name="T51" fmla="*/ 975 h 2368"/>
                <a:gd name="T52" fmla="*/ 205 w 4857"/>
                <a:gd name="T53" fmla="*/ 1097 h 2368"/>
                <a:gd name="T54" fmla="*/ 406 w 4857"/>
                <a:gd name="T55" fmla="*/ 1275 h 2368"/>
                <a:gd name="T56" fmla="*/ 550 w 4857"/>
                <a:gd name="T57" fmla="*/ 1379 h 2368"/>
                <a:gd name="T58" fmla="*/ 768 w 4857"/>
                <a:gd name="T59" fmla="*/ 1445 h 2368"/>
                <a:gd name="T60" fmla="*/ 1039 w 4857"/>
                <a:gd name="T61" fmla="*/ 1731 h 2368"/>
                <a:gd name="T62" fmla="*/ 1175 w 4857"/>
                <a:gd name="T63" fmla="*/ 1809 h 2368"/>
                <a:gd name="T64" fmla="*/ 1380 w 4857"/>
                <a:gd name="T65" fmla="*/ 1923 h 2368"/>
                <a:gd name="T66" fmla="*/ 1511 w 4857"/>
                <a:gd name="T67" fmla="*/ 2012 h 2368"/>
                <a:gd name="T68" fmla="*/ 1651 w 4857"/>
                <a:gd name="T69" fmla="*/ 2105 h 2368"/>
                <a:gd name="T70" fmla="*/ 1856 w 4857"/>
                <a:gd name="T71" fmla="*/ 2164 h 2368"/>
                <a:gd name="T72" fmla="*/ 2131 w 4857"/>
                <a:gd name="T73" fmla="*/ 2172 h 2368"/>
                <a:gd name="T74" fmla="*/ 2245 w 4857"/>
                <a:gd name="T75" fmla="*/ 2316 h 2368"/>
                <a:gd name="T76" fmla="*/ 2586 w 4857"/>
                <a:gd name="T77" fmla="*/ 2127 h 2368"/>
                <a:gd name="T78" fmla="*/ 2795 w 4857"/>
                <a:gd name="T79" fmla="*/ 2227 h 2368"/>
                <a:gd name="T80" fmla="*/ 2983 w 4857"/>
                <a:gd name="T81" fmla="*/ 2309 h 2368"/>
                <a:gd name="T82" fmla="*/ 3241 w 4857"/>
                <a:gd name="T83" fmla="*/ 2268 h 2368"/>
                <a:gd name="T84" fmla="*/ 3538 w 4857"/>
                <a:gd name="T85" fmla="*/ 2101 h 2368"/>
                <a:gd name="T86" fmla="*/ 3914 w 4857"/>
                <a:gd name="T87" fmla="*/ 2057 h 2368"/>
                <a:gd name="T88" fmla="*/ 4154 w 4857"/>
                <a:gd name="T89" fmla="*/ 2001 h 2368"/>
                <a:gd name="T90" fmla="*/ 4211 w 4857"/>
                <a:gd name="T91" fmla="*/ 2094 h 2368"/>
                <a:gd name="T92" fmla="*/ 4246 w 4857"/>
                <a:gd name="T93" fmla="*/ 2220 h 2368"/>
                <a:gd name="T94" fmla="*/ 4447 w 4857"/>
                <a:gd name="T95" fmla="*/ 2220 h 2368"/>
                <a:gd name="T96" fmla="*/ 4594 w 4857"/>
                <a:gd name="T97" fmla="*/ 2315 h 2368"/>
                <a:gd name="T98" fmla="*/ 4722 w 4857"/>
                <a:gd name="T99" fmla="*/ 2268 h 2368"/>
                <a:gd name="T100" fmla="*/ 4770 w 4857"/>
                <a:gd name="T101" fmla="*/ 2072 h 2368"/>
                <a:gd name="T102" fmla="*/ 4822 w 4857"/>
                <a:gd name="T103" fmla="*/ 1820 h 2368"/>
                <a:gd name="T104" fmla="*/ 4730 w 4857"/>
                <a:gd name="T105" fmla="*/ 1564 h 2368"/>
                <a:gd name="T106" fmla="*/ 4704 w 4857"/>
                <a:gd name="T107" fmla="*/ 1367 h 2368"/>
                <a:gd name="T108" fmla="*/ 4481 w 4857"/>
                <a:gd name="T109" fmla="*/ 1186 h 23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4857" h="2368">
                  <a:moveTo>
                    <a:pt x="4418" y="1148"/>
                  </a:moveTo>
                  <a:cubicBezTo>
                    <a:pt x="4385" y="1153"/>
                    <a:pt x="4402" y="1187"/>
                    <a:pt x="4415" y="1198"/>
                  </a:cubicBezTo>
                  <a:cubicBezTo>
                    <a:pt x="4428" y="1209"/>
                    <a:pt x="4418" y="1226"/>
                    <a:pt x="4405" y="1256"/>
                  </a:cubicBezTo>
                  <a:cubicBezTo>
                    <a:pt x="4392" y="1287"/>
                    <a:pt x="4392" y="1306"/>
                    <a:pt x="4366" y="1323"/>
                  </a:cubicBezTo>
                  <a:cubicBezTo>
                    <a:pt x="4339" y="1340"/>
                    <a:pt x="4343" y="1340"/>
                    <a:pt x="4303" y="1395"/>
                  </a:cubicBezTo>
                  <a:cubicBezTo>
                    <a:pt x="4264" y="1451"/>
                    <a:pt x="4244" y="1417"/>
                    <a:pt x="4222" y="1404"/>
                  </a:cubicBezTo>
                  <a:cubicBezTo>
                    <a:pt x="4199" y="1390"/>
                    <a:pt x="4199" y="1387"/>
                    <a:pt x="4166" y="1409"/>
                  </a:cubicBezTo>
                  <a:cubicBezTo>
                    <a:pt x="4133" y="1431"/>
                    <a:pt x="4127" y="1420"/>
                    <a:pt x="4104" y="1404"/>
                  </a:cubicBezTo>
                  <a:cubicBezTo>
                    <a:pt x="4081" y="1387"/>
                    <a:pt x="4068" y="1384"/>
                    <a:pt x="4032" y="1381"/>
                  </a:cubicBezTo>
                  <a:cubicBezTo>
                    <a:pt x="3995" y="1379"/>
                    <a:pt x="4012" y="1359"/>
                    <a:pt x="4002" y="1315"/>
                  </a:cubicBezTo>
                  <a:cubicBezTo>
                    <a:pt x="3992" y="1270"/>
                    <a:pt x="3943" y="1276"/>
                    <a:pt x="3920" y="1262"/>
                  </a:cubicBezTo>
                  <a:cubicBezTo>
                    <a:pt x="3897" y="1248"/>
                    <a:pt x="3881" y="1226"/>
                    <a:pt x="3838" y="1190"/>
                  </a:cubicBezTo>
                  <a:cubicBezTo>
                    <a:pt x="3796" y="1153"/>
                    <a:pt x="3740" y="1173"/>
                    <a:pt x="3701" y="1165"/>
                  </a:cubicBezTo>
                  <a:cubicBezTo>
                    <a:pt x="3661" y="1156"/>
                    <a:pt x="3648" y="1153"/>
                    <a:pt x="3609" y="1156"/>
                  </a:cubicBezTo>
                  <a:cubicBezTo>
                    <a:pt x="3570" y="1159"/>
                    <a:pt x="3537" y="1151"/>
                    <a:pt x="3484" y="1142"/>
                  </a:cubicBezTo>
                  <a:cubicBezTo>
                    <a:pt x="3432" y="1134"/>
                    <a:pt x="3435" y="1139"/>
                    <a:pt x="3393" y="1106"/>
                  </a:cubicBezTo>
                  <a:cubicBezTo>
                    <a:pt x="3350" y="1073"/>
                    <a:pt x="3344" y="1109"/>
                    <a:pt x="3301" y="1120"/>
                  </a:cubicBezTo>
                  <a:cubicBezTo>
                    <a:pt x="3258" y="1131"/>
                    <a:pt x="3258" y="1106"/>
                    <a:pt x="3239" y="1084"/>
                  </a:cubicBezTo>
                  <a:cubicBezTo>
                    <a:pt x="3219" y="1062"/>
                    <a:pt x="3193" y="1053"/>
                    <a:pt x="3173" y="1031"/>
                  </a:cubicBezTo>
                  <a:cubicBezTo>
                    <a:pt x="3154" y="1009"/>
                    <a:pt x="3111" y="1020"/>
                    <a:pt x="3078" y="1012"/>
                  </a:cubicBezTo>
                  <a:cubicBezTo>
                    <a:pt x="3045" y="1003"/>
                    <a:pt x="3016" y="1003"/>
                    <a:pt x="2996" y="984"/>
                  </a:cubicBezTo>
                  <a:cubicBezTo>
                    <a:pt x="2977" y="964"/>
                    <a:pt x="2914" y="975"/>
                    <a:pt x="2862" y="967"/>
                  </a:cubicBezTo>
                  <a:cubicBezTo>
                    <a:pt x="2810" y="959"/>
                    <a:pt x="2819" y="934"/>
                    <a:pt x="2816" y="906"/>
                  </a:cubicBezTo>
                  <a:cubicBezTo>
                    <a:pt x="2813" y="878"/>
                    <a:pt x="2806" y="875"/>
                    <a:pt x="2787" y="856"/>
                  </a:cubicBezTo>
                  <a:cubicBezTo>
                    <a:pt x="2767" y="836"/>
                    <a:pt x="2754" y="800"/>
                    <a:pt x="2747" y="773"/>
                  </a:cubicBezTo>
                  <a:cubicBezTo>
                    <a:pt x="2741" y="745"/>
                    <a:pt x="2711" y="709"/>
                    <a:pt x="2678" y="684"/>
                  </a:cubicBezTo>
                  <a:cubicBezTo>
                    <a:pt x="2646" y="659"/>
                    <a:pt x="2662" y="645"/>
                    <a:pt x="2665" y="620"/>
                  </a:cubicBezTo>
                  <a:cubicBezTo>
                    <a:pt x="2669" y="595"/>
                    <a:pt x="2656" y="564"/>
                    <a:pt x="2656" y="542"/>
                  </a:cubicBezTo>
                  <a:cubicBezTo>
                    <a:pt x="2656" y="520"/>
                    <a:pt x="2685" y="525"/>
                    <a:pt x="2708" y="533"/>
                  </a:cubicBezTo>
                  <a:cubicBezTo>
                    <a:pt x="2731" y="542"/>
                    <a:pt x="2737" y="531"/>
                    <a:pt x="2737" y="514"/>
                  </a:cubicBezTo>
                  <a:cubicBezTo>
                    <a:pt x="2737" y="497"/>
                    <a:pt x="2734" y="481"/>
                    <a:pt x="2721" y="456"/>
                  </a:cubicBezTo>
                  <a:cubicBezTo>
                    <a:pt x="2708" y="431"/>
                    <a:pt x="2734" y="420"/>
                    <a:pt x="2751" y="389"/>
                  </a:cubicBezTo>
                  <a:cubicBezTo>
                    <a:pt x="2767" y="358"/>
                    <a:pt x="2741" y="358"/>
                    <a:pt x="2764" y="339"/>
                  </a:cubicBezTo>
                  <a:cubicBezTo>
                    <a:pt x="2787" y="319"/>
                    <a:pt x="2793" y="303"/>
                    <a:pt x="2793" y="283"/>
                  </a:cubicBezTo>
                  <a:cubicBezTo>
                    <a:pt x="2793" y="264"/>
                    <a:pt x="2783" y="256"/>
                    <a:pt x="2760" y="247"/>
                  </a:cubicBezTo>
                  <a:cubicBezTo>
                    <a:pt x="2737" y="239"/>
                    <a:pt x="2728" y="247"/>
                    <a:pt x="2718" y="225"/>
                  </a:cubicBezTo>
                  <a:cubicBezTo>
                    <a:pt x="2708" y="203"/>
                    <a:pt x="2767" y="214"/>
                    <a:pt x="2787" y="186"/>
                  </a:cubicBezTo>
                  <a:cubicBezTo>
                    <a:pt x="2794" y="176"/>
                    <a:pt x="2794" y="162"/>
                    <a:pt x="2792" y="149"/>
                  </a:cubicBezTo>
                  <a:cubicBezTo>
                    <a:pt x="2760" y="144"/>
                    <a:pt x="2736" y="154"/>
                    <a:pt x="2699" y="159"/>
                  </a:cubicBezTo>
                  <a:cubicBezTo>
                    <a:pt x="2651" y="167"/>
                    <a:pt x="2638" y="144"/>
                    <a:pt x="2590" y="118"/>
                  </a:cubicBezTo>
                  <a:cubicBezTo>
                    <a:pt x="2542" y="92"/>
                    <a:pt x="2398" y="48"/>
                    <a:pt x="2328" y="37"/>
                  </a:cubicBezTo>
                  <a:cubicBezTo>
                    <a:pt x="2258" y="26"/>
                    <a:pt x="2258" y="41"/>
                    <a:pt x="2219" y="66"/>
                  </a:cubicBezTo>
                  <a:cubicBezTo>
                    <a:pt x="2179" y="92"/>
                    <a:pt x="2061" y="85"/>
                    <a:pt x="2000" y="81"/>
                  </a:cubicBezTo>
                  <a:cubicBezTo>
                    <a:pt x="1939" y="78"/>
                    <a:pt x="1904" y="122"/>
                    <a:pt x="1856" y="152"/>
                  </a:cubicBezTo>
                  <a:cubicBezTo>
                    <a:pt x="1808" y="181"/>
                    <a:pt x="1791" y="178"/>
                    <a:pt x="1751" y="170"/>
                  </a:cubicBezTo>
                  <a:cubicBezTo>
                    <a:pt x="1712" y="163"/>
                    <a:pt x="1703" y="167"/>
                    <a:pt x="1651" y="167"/>
                  </a:cubicBezTo>
                  <a:cubicBezTo>
                    <a:pt x="1598" y="167"/>
                    <a:pt x="1585" y="167"/>
                    <a:pt x="1546" y="196"/>
                  </a:cubicBezTo>
                  <a:cubicBezTo>
                    <a:pt x="1507" y="226"/>
                    <a:pt x="1481" y="215"/>
                    <a:pt x="1459" y="193"/>
                  </a:cubicBezTo>
                  <a:cubicBezTo>
                    <a:pt x="1437" y="170"/>
                    <a:pt x="1424" y="185"/>
                    <a:pt x="1371" y="178"/>
                  </a:cubicBezTo>
                  <a:cubicBezTo>
                    <a:pt x="1319" y="170"/>
                    <a:pt x="1323" y="137"/>
                    <a:pt x="1297" y="118"/>
                  </a:cubicBezTo>
                  <a:cubicBezTo>
                    <a:pt x="1271" y="100"/>
                    <a:pt x="1236" y="100"/>
                    <a:pt x="1175" y="92"/>
                  </a:cubicBezTo>
                  <a:cubicBezTo>
                    <a:pt x="1114" y="85"/>
                    <a:pt x="1131" y="107"/>
                    <a:pt x="1109" y="81"/>
                  </a:cubicBezTo>
                  <a:cubicBezTo>
                    <a:pt x="1087" y="55"/>
                    <a:pt x="1087" y="85"/>
                    <a:pt x="1044" y="89"/>
                  </a:cubicBezTo>
                  <a:cubicBezTo>
                    <a:pt x="1000" y="92"/>
                    <a:pt x="987" y="144"/>
                    <a:pt x="943" y="170"/>
                  </a:cubicBezTo>
                  <a:cubicBezTo>
                    <a:pt x="900" y="196"/>
                    <a:pt x="878" y="159"/>
                    <a:pt x="856" y="126"/>
                  </a:cubicBezTo>
                  <a:cubicBezTo>
                    <a:pt x="834" y="92"/>
                    <a:pt x="755" y="104"/>
                    <a:pt x="720" y="100"/>
                  </a:cubicBezTo>
                  <a:cubicBezTo>
                    <a:pt x="686" y="96"/>
                    <a:pt x="681" y="81"/>
                    <a:pt x="637" y="41"/>
                  </a:cubicBezTo>
                  <a:cubicBezTo>
                    <a:pt x="594" y="0"/>
                    <a:pt x="611" y="81"/>
                    <a:pt x="576" y="115"/>
                  </a:cubicBezTo>
                  <a:cubicBezTo>
                    <a:pt x="541" y="148"/>
                    <a:pt x="489" y="181"/>
                    <a:pt x="480" y="211"/>
                  </a:cubicBezTo>
                  <a:cubicBezTo>
                    <a:pt x="471" y="241"/>
                    <a:pt x="476" y="248"/>
                    <a:pt x="450" y="267"/>
                  </a:cubicBezTo>
                  <a:cubicBezTo>
                    <a:pt x="423" y="285"/>
                    <a:pt x="388" y="281"/>
                    <a:pt x="345" y="263"/>
                  </a:cubicBezTo>
                  <a:cubicBezTo>
                    <a:pt x="325" y="255"/>
                    <a:pt x="297" y="249"/>
                    <a:pt x="271" y="244"/>
                  </a:cubicBezTo>
                  <a:cubicBezTo>
                    <a:pt x="276" y="263"/>
                    <a:pt x="238" y="283"/>
                    <a:pt x="201" y="304"/>
                  </a:cubicBezTo>
                  <a:cubicBezTo>
                    <a:pt x="153" y="330"/>
                    <a:pt x="214" y="352"/>
                    <a:pt x="236" y="374"/>
                  </a:cubicBezTo>
                  <a:cubicBezTo>
                    <a:pt x="257" y="396"/>
                    <a:pt x="236" y="411"/>
                    <a:pt x="201" y="422"/>
                  </a:cubicBezTo>
                  <a:cubicBezTo>
                    <a:pt x="166" y="433"/>
                    <a:pt x="170" y="467"/>
                    <a:pt x="205" y="493"/>
                  </a:cubicBezTo>
                  <a:cubicBezTo>
                    <a:pt x="240" y="519"/>
                    <a:pt x="231" y="530"/>
                    <a:pt x="262" y="545"/>
                  </a:cubicBezTo>
                  <a:cubicBezTo>
                    <a:pt x="292" y="559"/>
                    <a:pt x="284" y="578"/>
                    <a:pt x="262" y="597"/>
                  </a:cubicBezTo>
                  <a:cubicBezTo>
                    <a:pt x="240" y="615"/>
                    <a:pt x="275" y="641"/>
                    <a:pt x="275" y="689"/>
                  </a:cubicBezTo>
                  <a:cubicBezTo>
                    <a:pt x="275" y="737"/>
                    <a:pt x="227" y="715"/>
                    <a:pt x="205" y="708"/>
                  </a:cubicBezTo>
                  <a:cubicBezTo>
                    <a:pt x="183" y="700"/>
                    <a:pt x="174" y="723"/>
                    <a:pt x="144" y="730"/>
                  </a:cubicBezTo>
                  <a:cubicBezTo>
                    <a:pt x="113" y="737"/>
                    <a:pt x="105" y="708"/>
                    <a:pt x="96" y="678"/>
                  </a:cubicBezTo>
                  <a:cubicBezTo>
                    <a:pt x="87" y="648"/>
                    <a:pt x="43" y="652"/>
                    <a:pt x="22" y="671"/>
                  </a:cubicBezTo>
                  <a:cubicBezTo>
                    <a:pt x="0" y="689"/>
                    <a:pt x="13" y="730"/>
                    <a:pt x="26" y="756"/>
                  </a:cubicBezTo>
                  <a:cubicBezTo>
                    <a:pt x="39" y="782"/>
                    <a:pt x="65" y="811"/>
                    <a:pt x="52" y="837"/>
                  </a:cubicBezTo>
                  <a:cubicBezTo>
                    <a:pt x="39" y="863"/>
                    <a:pt x="30" y="867"/>
                    <a:pt x="52" y="900"/>
                  </a:cubicBezTo>
                  <a:cubicBezTo>
                    <a:pt x="74" y="934"/>
                    <a:pt x="35" y="938"/>
                    <a:pt x="39" y="960"/>
                  </a:cubicBezTo>
                  <a:cubicBezTo>
                    <a:pt x="43" y="982"/>
                    <a:pt x="70" y="989"/>
                    <a:pt x="78" y="975"/>
                  </a:cubicBezTo>
                  <a:cubicBezTo>
                    <a:pt x="87" y="960"/>
                    <a:pt x="109" y="967"/>
                    <a:pt x="122" y="978"/>
                  </a:cubicBezTo>
                  <a:cubicBezTo>
                    <a:pt x="135" y="989"/>
                    <a:pt x="148" y="1049"/>
                    <a:pt x="153" y="1071"/>
                  </a:cubicBezTo>
                  <a:cubicBezTo>
                    <a:pt x="157" y="1093"/>
                    <a:pt x="188" y="1112"/>
                    <a:pt x="205" y="1097"/>
                  </a:cubicBezTo>
                  <a:cubicBezTo>
                    <a:pt x="222" y="1082"/>
                    <a:pt x="244" y="1112"/>
                    <a:pt x="266" y="1138"/>
                  </a:cubicBezTo>
                  <a:cubicBezTo>
                    <a:pt x="288" y="1164"/>
                    <a:pt x="327" y="1201"/>
                    <a:pt x="340" y="1230"/>
                  </a:cubicBezTo>
                  <a:cubicBezTo>
                    <a:pt x="354" y="1260"/>
                    <a:pt x="406" y="1264"/>
                    <a:pt x="406" y="1275"/>
                  </a:cubicBezTo>
                  <a:cubicBezTo>
                    <a:pt x="406" y="1286"/>
                    <a:pt x="445" y="1304"/>
                    <a:pt x="467" y="1327"/>
                  </a:cubicBezTo>
                  <a:cubicBezTo>
                    <a:pt x="489" y="1349"/>
                    <a:pt x="493" y="1342"/>
                    <a:pt x="493" y="1390"/>
                  </a:cubicBezTo>
                  <a:cubicBezTo>
                    <a:pt x="493" y="1438"/>
                    <a:pt x="541" y="1397"/>
                    <a:pt x="550" y="1379"/>
                  </a:cubicBezTo>
                  <a:cubicBezTo>
                    <a:pt x="559" y="1360"/>
                    <a:pt x="611" y="1345"/>
                    <a:pt x="637" y="1319"/>
                  </a:cubicBezTo>
                  <a:cubicBezTo>
                    <a:pt x="664" y="1293"/>
                    <a:pt x="672" y="1356"/>
                    <a:pt x="694" y="1390"/>
                  </a:cubicBezTo>
                  <a:cubicBezTo>
                    <a:pt x="716" y="1423"/>
                    <a:pt x="729" y="1397"/>
                    <a:pt x="768" y="1445"/>
                  </a:cubicBezTo>
                  <a:cubicBezTo>
                    <a:pt x="808" y="1493"/>
                    <a:pt x="812" y="1464"/>
                    <a:pt x="856" y="1505"/>
                  </a:cubicBezTo>
                  <a:cubicBezTo>
                    <a:pt x="900" y="1545"/>
                    <a:pt x="939" y="1564"/>
                    <a:pt x="974" y="1582"/>
                  </a:cubicBezTo>
                  <a:cubicBezTo>
                    <a:pt x="1009" y="1601"/>
                    <a:pt x="1017" y="1694"/>
                    <a:pt x="1039" y="1731"/>
                  </a:cubicBezTo>
                  <a:cubicBezTo>
                    <a:pt x="1061" y="1768"/>
                    <a:pt x="1109" y="1723"/>
                    <a:pt x="1135" y="1690"/>
                  </a:cubicBezTo>
                  <a:cubicBezTo>
                    <a:pt x="1162" y="1657"/>
                    <a:pt x="1170" y="1712"/>
                    <a:pt x="1170" y="1723"/>
                  </a:cubicBezTo>
                  <a:cubicBezTo>
                    <a:pt x="1170" y="1734"/>
                    <a:pt x="1175" y="1783"/>
                    <a:pt x="1175" y="1809"/>
                  </a:cubicBezTo>
                  <a:cubicBezTo>
                    <a:pt x="1175" y="1834"/>
                    <a:pt x="1236" y="1849"/>
                    <a:pt x="1271" y="1860"/>
                  </a:cubicBezTo>
                  <a:cubicBezTo>
                    <a:pt x="1306" y="1872"/>
                    <a:pt x="1310" y="1905"/>
                    <a:pt x="1358" y="1901"/>
                  </a:cubicBezTo>
                  <a:cubicBezTo>
                    <a:pt x="1406" y="1897"/>
                    <a:pt x="1389" y="1912"/>
                    <a:pt x="1380" y="1923"/>
                  </a:cubicBezTo>
                  <a:cubicBezTo>
                    <a:pt x="1371" y="1935"/>
                    <a:pt x="1398" y="1957"/>
                    <a:pt x="1398" y="1972"/>
                  </a:cubicBezTo>
                  <a:cubicBezTo>
                    <a:pt x="1398" y="1986"/>
                    <a:pt x="1441" y="2001"/>
                    <a:pt x="1459" y="1990"/>
                  </a:cubicBezTo>
                  <a:cubicBezTo>
                    <a:pt x="1476" y="1979"/>
                    <a:pt x="1494" y="1998"/>
                    <a:pt x="1511" y="2012"/>
                  </a:cubicBezTo>
                  <a:cubicBezTo>
                    <a:pt x="1529" y="2027"/>
                    <a:pt x="1559" y="2023"/>
                    <a:pt x="1555" y="2061"/>
                  </a:cubicBezTo>
                  <a:cubicBezTo>
                    <a:pt x="1594" y="2142"/>
                    <a:pt x="1598" y="2094"/>
                    <a:pt x="1612" y="2072"/>
                  </a:cubicBezTo>
                  <a:cubicBezTo>
                    <a:pt x="1625" y="2049"/>
                    <a:pt x="1633" y="2075"/>
                    <a:pt x="1651" y="2105"/>
                  </a:cubicBezTo>
                  <a:cubicBezTo>
                    <a:pt x="1668" y="2135"/>
                    <a:pt x="1725" y="2094"/>
                    <a:pt x="1747" y="2079"/>
                  </a:cubicBezTo>
                  <a:cubicBezTo>
                    <a:pt x="1769" y="2064"/>
                    <a:pt x="1782" y="2101"/>
                    <a:pt x="1786" y="2116"/>
                  </a:cubicBezTo>
                  <a:cubicBezTo>
                    <a:pt x="1791" y="2131"/>
                    <a:pt x="1843" y="2142"/>
                    <a:pt x="1856" y="2164"/>
                  </a:cubicBezTo>
                  <a:cubicBezTo>
                    <a:pt x="1869" y="2187"/>
                    <a:pt x="1895" y="2187"/>
                    <a:pt x="1948" y="2172"/>
                  </a:cubicBezTo>
                  <a:cubicBezTo>
                    <a:pt x="2000" y="2157"/>
                    <a:pt x="1992" y="2190"/>
                    <a:pt x="2040" y="2194"/>
                  </a:cubicBezTo>
                  <a:cubicBezTo>
                    <a:pt x="2088" y="2198"/>
                    <a:pt x="2079" y="2172"/>
                    <a:pt x="2131" y="2172"/>
                  </a:cubicBezTo>
                  <a:cubicBezTo>
                    <a:pt x="2184" y="2172"/>
                    <a:pt x="2179" y="2172"/>
                    <a:pt x="2214" y="2146"/>
                  </a:cubicBezTo>
                  <a:cubicBezTo>
                    <a:pt x="2249" y="2120"/>
                    <a:pt x="2267" y="2168"/>
                    <a:pt x="2284" y="2205"/>
                  </a:cubicBezTo>
                  <a:cubicBezTo>
                    <a:pt x="2302" y="2242"/>
                    <a:pt x="2241" y="2264"/>
                    <a:pt x="2245" y="2316"/>
                  </a:cubicBezTo>
                  <a:cubicBezTo>
                    <a:pt x="2249" y="2368"/>
                    <a:pt x="2337" y="2283"/>
                    <a:pt x="2350" y="2264"/>
                  </a:cubicBezTo>
                  <a:cubicBezTo>
                    <a:pt x="2363" y="2246"/>
                    <a:pt x="2420" y="2194"/>
                    <a:pt x="2446" y="2164"/>
                  </a:cubicBezTo>
                  <a:cubicBezTo>
                    <a:pt x="2472" y="2135"/>
                    <a:pt x="2542" y="2142"/>
                    <a:pt x="2586" y="2127"/>
                  </a:cubicBezTo>
                  <a:cubicBezTo>
                    <a:pt x="2629" y="2112"/>
                    <a:pt x="2647" y="2153"/>
                    <a:pt x="2660" y="2175"/>
                  </a:cubicBezTo>
                  <a:cubicBezTo>
                    <a:pt x="2673" y="2198"/>
                    <a:pt x="2664" y="2198"/>
                    <a:pt x="2704" y="2198"/>
                  </a:cubicBezTo>
                  <a:cubicBezTo>
                    <a:pt x="2743" y="2198"/>
                    <a:pt x="2773" y="2205"/>
                    <a:pt x="2795" y="2227"/>
                  </a:cubicBezTo>
                  <a:cubicBezTo>
                    <a:pt x="2817" y="2250"/>
                    <a:pt x="2861" y="2246"/>
                    <a:pt x="2874" y="2224"/>
                  </a:cubicBezTo>
                  <a:cubicBezTo>
                    <a:pt x="2887" y="2201"/>
                    <a:pt x="2922" y="2227"/>
                    <a:pt x="2966" y="2253"/>
                  </a:cubicBezTo>
                  <a:cubicBezTo>
                    <a:pt x="3009" y="2279"/>
                    <a:pt x="2974" y="2287"/>
                    <a:pt x="2983" y="2309"/>
                  </a:cubicBezTo>
                  <a:cubicBezTo>
                    <a:pt x="2992" y="2331"/>
                    <a:pt x="3057" y="2339"/>
                    <a:pt x="3071" y="2316"/>
                  </a:cubicBezTo>
                  <a:cubicBezTo>
                    <a:pt x="3084" y="2294"/>
                    <a:pt x="3114" y="2305"/>
                    <a:pt x="3140" y="2320"/>
                  </a:cubicBezTo>
                  <a:cubicBezTo>
                    <a:pt x="3167" y="2335"/>
                    <a:pt x="3223" y="2305"/>
                    <a:pt x="3241" y="2268"/>
                  </a:cubicBezTo>
                  <a:cubicBezTo>
                    <a:pt x="3258" y="2231"/>
                    <a:pt x="3237" y="2227"/>
                    <a:pt x="3285" y="2220"/>
                  </a:cubicBezTo>
                  <a:cubicBezTo>
                    <a:pt x="3333" y="2213"/>
                    <a:pt x="3341" y="2179"/>
                    <a:pt x="3376" y="2138"/>
                  </a:cubicBezTo>
                  <a:cubicBezTo>
                    <a:pt x="3411" y="2098"/>
                    <a:pt x="3481" y="2112"/>
                    <a:pt x="3538" y="2101"/>
                  </a:cubicBezTo>
                  <a:cubicBezTo>
                    <a:pt x="3595" y="2090"/>
                    <a:pt x="3630" y="2038"/>
                    <a:pt x="3700" y="1990"/>
                  </a:cubicBezTo>
                  <a:cubicBezTo>
                    <a:pt x="3769" y="1942"/>
                    <a:pt x="3796" y="2005"/>
                    <a:pt x="3813" y="2016"/>
                  </a:cubicBezTo>
                  <a:cubicBezTo>
                    <a:pt x="3831" y="2027"/>
                    <a:pt x="3887" y="2031"/>
                    <a:pt x="3914" y="2057"/>
                  </a:cubicBezTo>
                  <a:cubicBezTo>
                    <a:pt x="3940" y="2083"/>
                    <a:pt x="3949" y="2035"/>
                    <a:pt x="3975" y="2009"/>
                  </a:cubicBezTo>
                  <a:cubicBezTo>
                    <a:pt x="4001" y="1983"/>
                    <a:pt x="4023" y="1975"/>
                    <a:pt x="4058" y="1960"/>
                  </a:cubicBezTo>
                  <a:cubicBezTo>
                    <a:pt x="4093" y="1946"/>
                    <a:pt x="4132" y="1975"/>
                    <a:pt x="4154" y="2001"/>
                  </a:cubicBezTo>
                  <a:cubicBezTo>
                    <a:pt x="4176" y="2027"/>
                    <a:pt x="4132" y="2027"/>
                    <a:pt x="4119" y="2061"/>
                  </a:cubicBezTo>
                  <a:cubicBezTo>
                    <a:pt x="4106" y="2094"/>
                    <a:pt x="4154" y="2086"/>
                    <a:pt x="4167" y="2064"/>
                  </a:cubicBezTo>
                  <a:cubicBezTo>
                    <a:pt x="4180" y="2042"/>
                    <a:pt x="4202" y="2064"/>
                    <a:pt x="4211" y="2094"/>
                  </a:cubicBezTo>
                  <a:cubicBezTo>
                    <a:pt x="4219" y="2124"/>
                    <a:pt x="4228" y="2127"/>
                    <a:pt x="4206" y="2150"/>
                  </a:cubicBezTo>
                  <a:cubicBezTo>
                    <a:pt x="4184" y="2172"/>
                    <a:pt x="4167" y="2168"/>
                    <a:pt x="4158" y="2205"/>
                  </a:cubicBezTo>
                  <a:cubicBezTo>
                    <a:pt x="4149" y="2242"/>
                    <a:pt x="4228" y="2205"/>
                    <a:pt x="4246" y="2220"/>
                  </a:cubicBezTo>
                  <a:cubicBezTo>
                    <a:pt x="4263" y="2235"/>
                    <a:pt x="4285" y="2253"/>
                    <a:pt x="4320" y="2250"/>
                  </a:cubicBezTo>
                  <a:cubicBezTo>
                    <a:pt x="4355" y="2246"/>
                    <a:pt x="4346" y="2242"/>
                    <a:pt x="4385" y="2268"/>
                  </a:cubicBezTo>
                  <a:cubicBezTo>
                    <a:pt x="4425" y="2294"/>
                    <a:pt x="4425" y="2246"/>
                    <a:pt x="4447" y="2220"/>
                  </a:cubicBezTo>
                  <a:cubicBezTo>
                    <a:pt x="4468" y="2194"/>
                    <a:pt x="4495" y="2209"/>
                    <a:pt x="4508" y="2235"/>
                  </a:cubicBezTo>
                  <a:cubicBezTo>
                    <a:pt x="4521" y="2261"/>
                    <a:pt x="4530" y="2250"/>
                    <a:pt x="4564" y="2272"/>
                  </a:cubicBezTo>
                  <a:cubicBezTo>
                    <a:pt x="4585" y="2285"/>
                    <a:pt x="4590" y="2296"/>
                    <a:pt x="4594" y="2315"/>
                  </a:cubicBezTo>
                  <a:cubicBezTo>
                    <a:pt x="4599" y="2309"/>
                    <a:pt x="4605" y="2302"/>
                    <a:pt x="4613" y="2294"/>
                  </a:cubicBezTo>
                  <a:cubicBezTo>
                    <a:pt x="4656" y="2246"/>
                    <a:pt x="4639" y="2290"/>
                    <a:pt x="4674" y="2305"/>
                  </a:cubicBezTo>
                  <a:cubicBezTo>
                    <a:pt x="4709" y="2320"/>
                    <a:pt x="4717" y="2301"/>
                    <a:pt x="4722" y="2268"/>
                  </a:cubicBezTo>
                  <a:cubicBezTo>
                    <a:pt x="4726" y="2235"/>
                    <a:pt x="4713" y="2183"/>
                    <a:pt x="4713" y="2142"/>
                  </a:cubicBezTo>
                  <a:cubicBezTo>
                    <a:pt x="4713" y="2101"/>
                    <a:pt x="4726" y="2124"/>
                    <a:pt x="4770" y="2112"/>
                  </a:cubicBezTo>
                  <a:cubicBezTo>
                    <a:pt x="4813" y="2101"/>
                    <a:pt x="4770" y="2112"/>
                    <a:pt x="4770" y="2072"/>
                  </a:cubicBezTo>
                  <a:cubicBezTo>
                    <a:pt x="4770" y="2031"/>
                    <a:pt x="4796" y="2053"/>
                    <a:pt x="4827" y="2035"/>
                  </a:cubicBezTo>
                  <a:cubicBezTo>
                    <a:pt x="4857" y="2016"/>
                    <a:pt x="4827" y="2001"/>
                    <a:pt x="4818" y="1968"/>
                  </a:cubicBezTo>
                  <a:cubicBezTo>
                    <a:pt x="4809" y="1935"/>
                    <a:pt x="4827" y="1857"/>
                    <a:pt x="4822" y="1820"/>
                  </a:cubicBezTo>
                  <a:cubicBezTo>
                    <a:pt x="4818" y="1783"/>
                    <a:pt x="4822" y="1771"/>
                    <a:pt x="4818" y="1731"/>
                  </a:cubicBezTo>
                  <a:cubicBezTo>
                    <a:pt x="4813" y="1690"/>
                    <a:pt x="4796" y="1660"/>
                    <a:pt x="4792" y="1631"/>
                  </a:cubicBezTo>
                  <a:cubicBezTo>
                    <a:pt x="4787" y="1601"/>
                    <a:pt x="4752" y="1594"/>
                    <a:pt x="4730" y="1564"/>
                  </a:cubicBezTo>
                  <a:cubicBezTo>
                    <a:pt x="4709" y="1534"/>
                    <a:pt x="4744" y="1542"/>
                    <a:pt x="4792" y="1531"/>
                  </a:cubicBezTo>
                  <a:cubicBezTo>
                    <a:pt x="4840" y="1519"/>
                    <a:pt x="4774" y="1475"/>
                    <a:pt x="4744" y="1449"/>
                  </a:cubicBezTo>
                  <a:cubicBezTo>
                    <a:pt x="4713" y="1423"/>
                    <a:pt x="4709" y="1408"/>
                    <a:pt x="4704" y="1367"/>
                  </a:cubicBezTo>
                  <a:cubicBezTo>
                    <a:pt x="4700" y="1327"/>
                    <a:pt x="4656" y="1312"/>
                    <a:pt x="4647" y="1264"/>
                  </a:cubicBezTo>
                  <a:cubicBezTo>
                    <a:pt x="4639" y="1215"/>
                    <a:pt x="4608" y="1230"/>
                    <a:pt x="4582" y="1227"/>
                  </a:cubicBezTo>
                  <a:cubicBezTo>
                    <a:pt x="4556" y="1223"/>
                    <a:pt x="4516" y="1193"/>
                    <a:pt x="4481" y="1186"/>
                  </a:cubicBezTo>
                  <a:cubicBezTo>
                    <a:pt x="4454" y="1180"/>
                    <a:pt x="4462" y="1168"/>
                    <a:pt x="4478" y="1157"/>
                  </a:cubicBezTo>
                  <a:cubicBezTo>
                    <a:pt x="4460" y="1150"/>
                    <a:pt x="4440" y="1144"/>
                    <a:pt x="4418" y="1148"/>
                  </a:cubicBezTo>
                  <a:close/>
                </a:path>
              </a:pathLst>
            </a:custGeom>
            <a:gradFill>
              <a:gsLst>
                <a:gs pos="0">
                  <a:srgbClr val="54BCE6"/>
                </a:gs>
                <a:gs pos="100000">
                  <a:srgbClr val="4EBAE5"/>
                </a:gs>
              </a:gsLst>
              <a:lin ang="5400000" scaled="1"/>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Century Gothic"/>
                <a:ea typeface="微软雅黑"/>
                <a:cs typeface="+mn-cs"/>
              </a:endParaRPr>
            </a:p>
          </p:txBody>
        </p:sp>
        <p:sp>
          <p:nvSpPr>
            <p:cNvPr id="120" name="Freeform 8"/>
            <p:cNvSpPr>
              <a:spLocks/>
            </p:cNvSpPr>
            <p:nvPr/>
          </p:nvSpPr>
          <p:spPr bwMode="auto">
            <a:xfrm>
              <a:off x="1496" y="1832"/>
              <a:ext cx="1455" cy="934"/>
            </a:xfrm>
            <a:custGeom>
              <a:avLst/>
              <a:gdLst>
                <a:gd name="T0" fmla="*/ 3054 w 3142"/>
                <a:gd name="T1" fmla="*/ 771 h 2018"/>
                <a:gd name="T2" fmla="*/ 2993 w 3142"/>
                <a:gd name="T3" fmla="*/ 656 h 2018"/>
                <a:gd name="T4" fmla="*/ 2875 w 3142"/>
                <a:gd name="T5" fmla="*/ 478 h 2018"/>
                <a:gd name="T6" fmla="*/ 2652 w 3142"/>
                <a:gd name="T7" fmla="*/ 396 h 2018"/>
                <a:gd name="T8" fmla="*/ 2460 w 3142"/>
                <a:gd name="T9" fmla="*/ 204 h 2018"/>
                <a:gd name="T10" fmla="*/ 2298 w 3142"/>
                <a:gd name="T11" fmla="*/ 200 h 2018"/>
                <a:gd name="T12" fmla="*/ 2023 w 3142"/>
                <a:gd name="T13" fmla="*/ 152 h 2018"/>
                <a:gd name="T14" fmla="*/ 1700 w 3142"/>
                <a:gd name="T15" fmla="*/ 185 h 2018"/>
                <a:gd name="T16" fmla="*/ 1482 w 3142"/>
                <a:gd name="T17" fmla="*/ 118 h 2018"/>
                <a:gd name="T18" fmla="*/ 1206 w 3142"/>
                <a:gd name="T19" fmla="*/ 40 h 2018"/>
                <a:gd name="T20" fmla="*/ 988 w 3142"/>
                <a:gd name="T21" fmla="*/ 59 h 2018"/>
                <a:gd name="T22" fmla="*/ 761 w 3142"/>
                <a:gd name="T23" fmla="*/ 85 h 2018"/>
                <a:gd name="T24" fmla="*/ 451 w 3142"/>
                <a:gd name="T25" fmla="*/ 133 h 2018"/>
                <a:gd name="T26" fmla="*/ 298 w 3142"/>
                <a:gd name="T27" fmla="*/ 333 h 2018"/>
                <a:gd name="T28" fmla="*/ 490 w 3142"/>
                <a:gd name="T29" fmla="*/ 463 h 2018"/>
                <a:gd name="T30" fmla="*/ 433 w 3142"/>
                <a:gd name="T31" fmla="*/ 574 h 2018"/>
                <a:gd name="T32" fmla="*/ 411 w 3142"/>
                <a:gd name="T33" fmla="*/ 689 h 2018"/>
                <a:gd name="T34" fmla="*/ 333 w 3142"/>
                <a:gd name="T35" fmla="*/ 752 h 2018"/>
                <a:gd name="T36" fmla="*/ 146 w 3142"/>
                <a:gd name="T37" fmla="*/ 716 h 2018"/>
                <a:gd name="T38" fmla="*/ 72 w 3142"/>
                <a:gd name="T39" fmla="*/ 792 h 2018"/>
                <a:gd name="T40" fmla="*/ 147 w 3142"/>
                <a:gd name="T41" fmla="*/ 850 h 2018"/>
                <a:gd name="T42" fmla="*/ 105 w 3142"/>
                <a:gd name="T43" fmla="*/ 956 h 2018"/>
                <a:gd name="T44" fmla="*/ 91 w 3142"/>
                <a:gd name="T45" fmla="*/ 1081 h 2018"/>
                <a:gd name="T46" fmla="*/ 10 w 3142"/>
                <a:gd name="T47" fmla="*/ 1109 h 2018"/>
                <a:gd name="T48" fmla="*/ 32 w 3142"/>
                <a:gd name="T49" fmla="*/ 1251 h 2018"/>
                <a:gd name="T50" fmla="*/ 141 w 3142"/>
                <a:gd name="T51" fmla="*/ 1423 h 2018"/>
                <a:gd name="T52" fmla="*/ 216 w 3142"/>
                <a:gd name="T53" fmla="*/ 1534 h 2018"/>
                <a:gd name="T54" fmla="*/ 432 w 3142"/>
                <a:gd name="T55" fmla="*/ 1579 h 2018"/>
                <a:gd name="T56" fmla="*/ 593 w 3142"/>
                <a:gd name="T57" fmla="*/ 1651 h 2018"/>
                <a:gd name="T58" fmla="*/ 747 w 3142"/>
                <a:gd name="T59" fmla="*/ 1673 h 2018"/>
                <a:gd name="T60" fmla="*/ 963 w 3142"/>
                <a:gd name="T61" fmla="*/ 1723 h 2018"/>
                <a:gd name="T62" fmla="*/ 1192 w 3142"/>
                <a:gd name="T63" fmla="*/ 1757 h 2018"/>
                <a:gd name="T64" fmla="*/ 1356 w 3142"/>
                <a:gd name="T65" fmla="*/ 1882 h 2018"/>
                <a:gd name="T66" fmla="*/ 1458 w 3142"/>
                <a:gd name="T67" fmla="*/ 1971 h 2018"/>
                <a:gd name="T68" fmla="*/ 1576 w 3142"/>
                <a:gd name="T69" fmla="*/ 1971 h 2018"/>
                <a:gd name="T70" fmla="*/ 1720 w 3142"/>
                <a:gd name="T71" fmla="*/ 1890 h 2018"/>
                <a:gd name="T72" fmla="*/ 1769 w 3142"/>
                <a:gd name="T73" fmla="*/ 1765 h 2018"/>
                <a:gd name="T74" fmla="*/ 1832 w 3142"/>
                <a:gd name="T75" fmla="*/ 1724 h 2018"/>
                <a:gd name="T76" fmla="*/ 1853 w 3142"/>
                <a:gd name="T77" fmla="*/ 1631 h 2018"/>
                <a:gd name="T78" fmla="*/ 2036 w 3142"/>
                <a:gd name="T79" fmla="*/ 1586 h 2018"/>
                <a:gd name="T80" fmla="*/ 2189 w 3142"/>
                <a:gd name="T81" fmla="*/ 1597 h 2018"/>
                <a:gd name="T82" fmla="*/ 2347 w 3142"/>
                <a:gd name="T83" fmla="*/ 1597 h 2018"/>
                <a:gd name="T84" fmla="*/ 2499 w 3142"/>
                <a:gd name="T85" fmla="*/ 1738 h 2018"/>
                <a:gd name="T86" fmla="*/ 2661 w 3142"/>
                <a:gd name="T87" fmla="*/ 1686 h 2018"/>
                <a:gd name="T88" fmla="*/ 2805 w 3142"/>
                <a:gd name="T89" fmla="*/ 1649 h 2018"/>
                <a:gd name="T90" fmla="*/ 2949 w 3142"/>
                <a:gd name="T91" fmla="*/ 1656 h 2018"/>
                <a:gd name="T92" fmla="*/ 3011 w 3142"/>
                <a:gd name="T93" fmla="*/ 1530 h 2018"/>
                <a:gd name="T94" fmla="*/ 2831 w 3142"/>
                <a:gd name="T95" fmla="*/ 1441 h 2018"/>
                <a:gd name="T96" fmla="*/ 2661 w 3142"/>
                <a:gd name="T97" fmla="*/ 1323 h 2018"/>
                <a:gd name="T98" fmla="*/ 2818 w 3142"/>
                <a:gd name="T99" fmla="*/ 1382 h 2018"/>
                <a:gd name="T100" fmla="*/ 2884 w 3142"/>
                <a:gd name="T101" fmla="*/ 1234 h 2018"/>
                <a:gd name="T102" fmla="*/ 2976 w 3142"/>
                <a:gd name="T103" fmla="*/ 1115 h 2018"/>
                <a:gd name="T104" fmla="*/ 3032 w 3142"/>
                <a:gd name="T105" fmla="*/ 1026 h 2018"/>
                <a:gd name="T106" fmla="*/ 3089 w 3142"/>
                <a:gd name="T107" fmla="*/ 997 h 2018"/>
                <a:gd name="T108" fmla="*/ 3085 w 3142"/>
                <a:gd name="T109" fmla="*/ 823 h 20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3142" h="2018">
                  <a:moveTo>
                    <a:pt x="3085" y="823"/>
                  </a:moveTo>
                  <a:cubicBezTo>
                    <a:pt x="3054" y="797"/>
                    <a:pt x="3054" y="789"/>
                    <a:pt x="3054" y="771"/>
                  </a:cubicBezTo>
                  <a:cubicBezTo>
                    <a:pt x="3054" y="752"/>
                    <a:pt x="3063" y="726"/>
                    <a:pt x="3032" y="708"/>
                  </a:cubicBezTo>
                  <a:cubicBezTo>
                    <a:pt x="2962" y="682"/>
                    <a:pt x="2976" y="678"/>
                    <a:pt x="2993" y="656"/>
                  </a:cubicBezTo>
                  <a:cubicBezTo>
                    <a:pt x="3011" y="633"/>
                    <a:pt x="2980" y="604"/>
                    <a:pt x="2971" y="574"/>
                  </a:cubicBezTo>
                  <a:cubicBezTo>
                    <a:pt x="2962" y="545"/>
                    <a:pt x="2901" y="530"/>
                    <a:pt x="2875" y="478"/>
                  </a:cubicBezTo>
                  <a:cubicBezTo>
                    <a:pt x="2849" y="426"/>
                    <a:pt x="2796" y="489"/>
                    <a:pt x="2762" y="496"/>
                  </a:cubicBezTo>
                  <a:cubicBezTo>
                    <a:pt x="2727" y="504"/>
                    <a:pt x="2679" y="426"/>
                    <a:pt x="2652" y="396"/>
                  </a:cubicBezTo>
                  <a:cubicBezTo>
                    <a:pt x="2626" y="367"/>
                    <a:pt x="2547" y="348"/>
                    <a:pt x="2499" y="330"/>
                  </a:cubicBezTo>
                  <a:cubicBezTo>
                    <a:pt x="2451" y="311"/>
                    <a:pt x="2464" y="244"/>
                    <a:pt x="2460" y="204"/>
                  </a:cubicBezTo>
                  <a:cubicBezTo>
                    <a:pt x="2456" y="163"/>
                    <a:pt x="2403" y="207"/>
                    <a:pt x="2360" y="226"/>
                  </a:cubicBezTo>
                  <a:cubicBezTo>
                    <a:pt x="2316" y="244"/>
                    <a:pt x="2303" y="229"/>
                    <a:pt x="2298" y="200"/>
                  </a:cubicBezTo>
                  <a:cubicBezTo>
                    <a:pt x="2294" y="170"/>
                    <a:pt x="2224" y="170"/>
                    <a:pt x="2141" y="126"/>
                  </a:cubicBezTo>
                  <a:cubicBezTo>
                    <a:pt x="2058" y="81"/>
                    <a:pt x="2050" y="122"/>
                    <a:pt x="2023" y="152"/>
                  </a:cubicBezTo>
                  <a:cubicBezTo>
                    <a:pt x="1997" y="181"/>
                    <a:pt x="1910" y="144"/>
                    <a:pt x="1844" y="133"/>
                  </a:cubicBezTo>
                  <a:cubicBezTo>
                    <a:pt x="1779" y="122"/>
                    <a:pt x="1770" y="159"/>
                    <a:pt x="1700" y="185"/>
                  </a:cubicBezTo>
                  <a:cubicBezTo>
                    <a:pt x="1630" y="211"/>
                    <a:pt x="1639" y="215"/>
                    <a:pt x="1595" y="207"/>
                  </a:cubicBezTo>
                  <a:cubicBezTo>
                    <a:pt x="1552" y="200"/>
                    <a:pt x="1517" y="166"/>
                    <a:pt x="1482" y="118"/>
                  </a:cubicBezTo>
                  <a:cubicBezTo>
                    <a:pt x="1447" y="70"/>
                    <a:pt x="1420" y="96"/>
                    <a:pt x="1368" y="92"/>
                  </a:cubicBezTo>
                  <a:cubicBezTo>
                    <a:pt x="1316" y="89"/>
                    <a:pt x="1263" y="48"/>
                    <a:pt x="1206" y="40"/>
                  </a:cubicBezTo>
                  <a:cubicBezTo>
                    <a:pt x="1150" y="33"/>
                    <a:pt x="1080" y="59"/>
                    <a:pt x="1045" y="29"/>
                  </a:cubicBezTo>
                  <a:cubicBezTo>
                    <a:pt x="1010" y="0"/>
                    <a:pt x="1010" y="29"/>
                    <a:pt x="988" y="59"/>
                  </a:cubicBezTo>
                  <a:cubicBezTo>
                    <a:pt x="966" y="89"/>
                    <a:pt x="927" y="66"/>
                    <a:pt x="879" y="63"/>
                  </a:cubicBezTo>
                  <a:cubicBezTo>
                    <a:pt x="831" y="59"/>
                    <a:pt x="822" y="81"/>
                    <a:pt x="761" y="85"/>
                  </a:cubicBezTo>
                  <a:cubicBezTo>
                    <a:pt x="700" y="89"/>
                    <a:pt x="700" y="122"/>
                    <a:pt x="617" y="126"/>
                  </a:cubicBezTo>
                  <a:cubicBezTo>
                    <a:pt x="534" y="129"/>
                    <a:pt x="521" y="141"/>
                    <a:pt x="451" y="133"/>
                  </a:cubicBezTo>
                  <a:cubicBezTo>
                    <a:pt x="381" y="126"/>
                    <a:pt x="368" y="166"/>
                    <a:pt x="320" y="196"/>
                  </a:cubicBezTo>
                  <a:cubicBezTo>
                    <a:pt x="272" y="226"/>
                    <a:pt x="298" y="285"/>
                    <a:pt x="298" y="333"/>
                  </a:cubicBezTo>
                  <a:cubicBezTo>
                    <a:pt x="298" y="381"/>
                    <a:pt x="381" y="370"/>
                    <a:pt x="390" y="400"/>
                  </a:cubicBezTo>
                  <a:cubicBezTo>
                    <a:pt x="398" y="430"/>
                    <a:pt x="464" y="430"/>
                    <a:pt x="490" y="463"/>
                  </a:cubicBezTo>
                  <a:cubicBezTo>
                    <a:pt x="516" y="496"/>
                    <a:pt x="481" y="504"/>
                    <a:pt x="468" y="522"/>
                  </a:cubicBezTo>
                  <a:cubicBezTo>
                    <a:pt x="455" y="541"/>
                    <a:pt x="477" y="556"/>
                    <a:pt x="433" y="574"/>
                  </a:cubicBezTo>
                  <a:cubicBezTo>
                    <a:pt x="390" y="593"/>
                    <a:pt x="394" y="582"/>
                    <a:pt x="359" y="619"/>
                  </a:cubicBezTo>
                  <a:cubicBezTo>
                    <a:pt x="324" y="656"/>
                    <a:pt x="350" y="674"/>
                    <a:pt x="411" y="689"/>
                  </a:cubicBezTo>
                  <a:cubicBezTo>
                    <a:pt x="473" y="704"/>
                    <a:pt x="446" y="722"/>
                    <a:pt x="407" y="722"/>
                  </a:cubicBezTo>
                  <a:cubicBezTo>
                    <a:pt x="368" y="722"/>
                    <a:pt x="425" y="730"/>
                    <a:pt x="333" y="752"/>
                  </a:cubicBezTo>
                  <a:cubicBezTo>
                    <a:pt x="241" y="774"/>
                    <a:pt x="232" y="748"/>
                    <a:pt x="180" y="726"/>
                  </a:cubicBezTo>
                  <a:cubicBezTo>
                    <a:pt x="167" y="721"/>
                    <a:pt x="156" y="718"/>
                    <a:pt x="146" y="716"/>
                  </a:cubicBezTo>
                  <a:cubicBezTo>
                    <a:pt x="148" y="729"/>
                    <a:pt x="148" y="743"/>
                    <a:pt x="141" y="753"/>
                  </a:cubicBezTo>
                  <a:cubicBezTo>
                    <a:pt x="121" y="781"/>
                    <a:pt x="62" y="770"/>
                    <a:pt x="72" y="792"/>
                  </a:cubicBezTo>
                  <a:cubicBezTo>
                    <a:pt x="82" y="814"/>
                    <a:pt x="91" y="806"/>
                    <a:pt x="114" y="814"/>
                  </a:cubicBezTo>
                  <a:cubicBezTo>
                    <a:pt x="137" y="823"/>
                    <a:pt x="147" y="831"/>
                    <a:pt x="147" y="850"/>
                  </a:cubicBezTo>
                  <a:cubicBezTo>
                    <a:pt x="147" y="870"/>
                    <a:pt x="141" y="886"/>
                    <a:pt x="118" y="906"/>
                  </a:cubicBezTo>
                  <a:cubicBezTo>
                    <a:pt x="95" y="925"/>
                    <a:pt x="121" y="925"/>
                    <a:pt x="105" y="956"/>
                  </a:cubicBezTo>
                  <a:cubicBezTo>
                    <a:pt x="88" y="987"/>
                    <a:pt x="62" y="998"/>
                    <a:pt x="75" y="1023"/>
                  </a:cubicBezTo>
                  <a:cubicBezTo>
                    <a:pt x="88" y="1048"/>
                    <a:pt x="91" y="1064"/>
                    <a:pt x="91" y="1081"/>
                  </a:cubicBezTo>
                  <a:cubicBezTo>
                    <a:pt x="91" y="1098"/>
                    <a:pt x="85" y="1109"/>
                    <a:pt x="62" y="1100"/>
                  </a:cubicBezTo>
                  <a:cubicBezTo>
                    <a:pt x="39" y="1092"/>
                    <a:pt x="10" y="1087"/>
                    <a:pt x="10" y="1109"/>
                  </a:cubicBezTo>
                  <a:cubicBezTo>
                    <a:pt x="10" y="1131"/>
                    <a:pt x="23" y="1162"/>
                    <a:pt x="19" y="1187"/>
                  </a:cubicBezTo>
                  <a:cubicBezTo>
                    <a:pt x="16" y="1212"/>
                    <a:pt x="0" y="1226"/>
                    <a:pt x="32" y="1251"/>
                  </a:cubicBezTo>
                  <a:cubicBezTo>
                    <a:pt x="65" y="1276"/>
                    <a:pt x="95" y="1312"/>
                    <a:pt x="101" y="1340"/>
                  </a:cubicBezTo>
                  <a:cubicBezTo>
                    <a:pt x="108" y="1367"/>
                    <a:pt x="121" y="1403"/>
                    <a:pt x="141" y="1423"/>
                  </a:cubicBezTo>
                  <a:cubicBezTo>
                    <a:pt x="160" y="1442"/>
                    <a:pt x="167" y="1445"/>
                    <a:pt x="170" y="1473"/>
                  </a:cubicBezTo>
                  <a:cubicBezTo>
                    <a:pt x="173" y="1501"/>
                    <a:pt x="164" y="1526"/>
                    <a:pt x="216" y="1534"/>
                  </a:cubicBezTo>
                  <a:cubicBezTo>
                    <a:pt x="268" y="1542"/>
                    <a:pt x="331" y="1531"/>
                    <a:pt x="350" y="1551"/>
                  </a:cubicBezTo>
                  <a:cubicBezTo>
                    <a:pt x="370" y="1570"/>
                    <a:pt x="399" y="1570"/>
                    <a:pt x="432" y="1579"/>
                  </a:cubicBezTo>
                  <a:cubicBezTo>
                    <a:pt x="465" y="1587"/>
                    <a:pt x="508" y="1576"/>
                    <a:pt x="527" y="1598"/>
                  </a:cubicBezTo>
                  <a:cubicBezTo>
                    <a:pt x="547" y="1620"/>
                    <a:pt x="573" y="1629"/>
                    <a:pt x="593" y="1651"/>
                  </a:cubicBezTo>
                  <a:cubicBezTo>
                    <a:pt x="612" y="1673"/>
                    <a:pt x="612" y="1698"/>
                    <a:pt x="655" y="1687"/>
                  </a:cubicBezTo>
                  <a:cubicBezTo>
                    <a:pt x="698" y="1676"/>
                    <a:pt x="704" y="1640"/>
                    <a:pt x="747" y="1673"/>
                  </a:cubicBezTo>
                  <a:cubicBezTo>
                    <a:pt x="789" y="1706"/>
                    <a:pt x="786" y="1701"/>
                    <a:pt x="838" y="1709"/>
                  </a:cubicBezTo>
                  <a:cubicBezTo>
                    <a:pt x="891" y="1718"/>
                    <a:pt x="924" y="1726"/>
                    <a:pt x="963" y="1723"/>
                  </a:cubicBezTo>
                  <a:cubicBezTo>
                    <a:pt x="1002" y="1720"/>
                    <a:pt x="1015" y="1723"/>
                    <a:pt x="1055" y="1732"/>
                  </a:cubicBezTo>
                  <a:cubicBezTo>
                    <a:pt x="1094" y="1740"/>
                    <a:pt x="1150" y="1720"/>
                    <a:pt x="1192" y="1757"/>
                  </a:cubicBezTo>
                  <a:cubicBezTo>
                    <a:pt x="1235" y="1793"/>
                    <a:pt x="1251" y="1815"/>
                    <a:pt x="1274" y="1829"/>
                  </a:cubicBezTo>
                  <a:cubicBezTo>
                    <a:pt x="1297" y="1843"/>
                    <a:pt x="1346" y="1837"/>
                    <a:pt x="1356" y="1882"/>
                  </a:cubicBezTo>
                  <a:cubicBezTo>
                    <a:pt x="1366" y="1926"/>
                    <a:pt x="1349" y="1946"/>
                    <a:pt x="1386" y="1948"/>
                  </a:cubicBezTo>
                  <a:cubicBezTo>
                    <a:pt x="1422" y="1951"/>
                    <a:pt x="1435" y="1954"/>
                    <a:pt x="1458" y="1971"/>
                  </a:cubicBezTo>
                  <a:cubicBezTo>
                    <a:pt x="1481" y="1987"/>
                    <a:pt x="1487" y="1998"/>
                    <a:pt x="1520" y="1976"/>
                  </a:cubicBezTo>
                  <a:cubicBezTo>
                    <a:pt x="1553" y="1954"/>
                    <a:pt x="1553" y="1957"/>
                    <a:pt x="1576" y="1971"/>
                  </a:cubicBezTo>
                  <a:cubicBezTo>
                    <a:pt x="1598" y="1984"/>
                    <a:pt x="1618" y="2018"/>
                    <a:pt x="1657" y="1962"/>
                  </a:cubicBezTo>
                  <a:cubicBezTo>
                    <a:pt x="1697" y="1907"/>
                    <a:pt x="1693" y="1907"/>
                    <a:pt x="1720" y="1890"/>
                  </a:cubicBezTo>
                  <a:cubicBezTo>
                    <a:pt x="1746" y="1873"/>
                    <a:pt x="1746" y="1854"/>
                    <a:pt x="1759" y="1823"/>
                  </a:cubicBezTo>
                  <a:cubicBezTo>
                    <a:pt x="1772" y="1793"/>
                    <a:pt x="1782" y="1776"/>
                    <a:pt x="1769" y="1765"/>
                  </a:cubicBezTo>
                  <a:cubicBezTo>
                    <a:pt x="1756" y="1754"/>
                    <a:pt x="1739" y="1720"/>
                    <a:pt x="1772" y="1715"/>
                  </a:cubicBezTo>
                  <a:cubicBezTo>
                    <a:pt x="1794" y="1711"/>
                    <a:pt x="1814" y="1717"/>
                    <a:pt x="1832" y="1724"/>
                  </a:cubicBezTo>
                  <a:cubicBezTo>
                    <a:pt x="1837" y="1721"/>
                    <a:pt x="1843" y="1718"/>
                    <a:pt x="1849" y="1716"/>
                  </a:cubicBezTo>
                  <a:cubicBezTo>
                    <a:pt x="1875" y="1705"/>
                    <a:pt x="1840" y="1645"/>
                    <a:pt x="1853" y="1631"/>
                  </a:cubicBezTo>
                  <a:cubicBezTo>
                    <a:pt x="1866" y="1616"/>
                    <a:pt x="1879" y="1605"/>
                    <a:pt x="1918" y="1586"/>
                  </a:cubicBezTo>
                  <a:cubicBezTo>
                    <a:pt x="1958" y="1568"/>
                    <a:pt x="2015" y="1586"/>
                    <a:pt x="2036" y="1586"/>
                  </a:cubicBezTo>
                  <a:cubicBezTo>
                    <a:pt x="2058" y="1586"/>
                    <a:pt x="2102" y="1590"/>
                    <a:pt x="2124" y="1571"/>
                  </a:cubicBezTo>
                  <a:cubicBezTo>
                    <a:pt x="2146" y="1553"/>
                    <a:pt x="2163" y="1571"/>
                    <a:pt x="2189" y="1597"/>
                  </a:cubicBezTo>
                  <a:cubicBezTo>
                    <a:pt x="2215" y="1623"/>
                    <a:pt x="2233" y="1605"/>
                    <a:pt x="2264" y="1631"/>
                  </a:cubicBezTo>
                  <a:cubicBezTo>
                    <a:pt x="2294" y="1656"/>
                    <a:pt x="2316" y="1616"/>
                    <a:pt x="2347" y="1597"/>
                  </a:cubicBezTo>
                  <a:cubicBezTo>
                    <a:pt x="2377" y="1579"/>
                    <a:pt x="2399" y="1608"/>
                    <a:pt x="2412" y="1638"/>
                  </a:cubicBezTo>
                  <a:cubicBezTo>
                    <a:pt x="2425" y="1668"/>
                    <a:pt x="2469" y="1705"/>
                    <a:pt x="2499" y="1738"/>
                  </a:cubicBezTo>
                  <a:cubicBezTo>
                    <a:pt x="2530" y="1771"/>
                    <a:pt x="2574" y="1768"/>
                    <a:pt x="2626" y="1768"/>
                  </a:cubicBezTo>
                  <a:cubicBezTo>
                    <a:pt x="2679" y="1768"/>
                    <a:pt x="2661" y="1716"/>
                    <a:pt x="2661" y="1686"/>
                  </a:cubicBezTo>
                  <a:cubicBezTo>
                    <a:pt x="2661" y="1656"/>
                    <a:pt x="2705" y="1631"/>
                    <a:pt x="2735" y="1608"/>
                  </a:cubicBezTo>
                  <a:cubicBezTo>
                    <a:pt x="2766" y="1586"/>
                    <a:pt x="2779" y="1616"/>
                    <a:pt x="2805" y="1649"/>
                  </a:cubicBezTo>
                  <a:cubicBezTo>
                    <a:pt x="2831" y="1682"/>
                    <a:pt x="2862" y="1656"/>
                    <a:pt x="2888" y="1627"/>
                  </a:cubicBezTo>
                  <a:cubicBezTo>
                    <a:pt x="2914" y="1597"/>
                    <a:pt x="2932" y="1631"/>
                    <a:pt x="2949" y="1656"/>
                  </a:cubicBezTo>
                  <a:cubicBezTo>
                    <a:pt x="2967" y="1682"/>
                    <a:pt x="2997" y="1649"/>
                    <a:pt x="2997" y="1619"/>
                  </a:cubicBezTo>
                  <a:cubicBezTo>
                    <a:pt x="2997" y="1590"/>
                    <a:pt x="3015" y="1575"/>
                    <a:pt x="3011" y="1530"/>
                  </a:cubicBezTo>
                  <a:cubicBezTo>
                    <a:pt x="3006" y="1486"/>
                    <a:pt x="2971" y="1504"/>
                    <a:pt x="2928" y="1501"/>
                  </a:cubicBezTo>
                  <a:cubicBezTo>
                    <a:pt x="2884" y="1497"/>
                    <a:pt x="2853" y="1475"/>
                    <a:pt x="2831" y="1441"/>
                  </a:cubicBezTo>
                  <a:cubicBezTo>
                    <a:pt x="2810" y="1408"/>
                    <a:pt x="2753" y="1423"/>
                    <a:pt x="2696" y="1416"/>
                  </a:cubicBezTo>
                  <a:cubicBezTo>
                    <a:pt x="2639" y="1408"/>
                    <a:pt x="2644" y="1367"/>
                    <a:pt x="2661" y="1323"/>
                  </a:cubicBezTo>
                  <a:cubicBezTo>
                    <a:pt x="2679" y="1278"/>
                    <a:pt x="2692" y="1319"/>
                    <a:pt x="2722" y="1353"/>
                  </a:cubicBezTo>
                  <a:cubicBezTo>
                    <a:pt x="2753" y="1386"/>
                    <a:pt x="2779" y="1371"/>
                    <a:pt x="2818" y="1382"/>
                  </a:cubicBezTo>
                  <a:cubicBezTo>
                    <a:pt x="2858" y="1393"/>
                    <a:pt x="2866" y="1375"/>
                    <a:pt x="2875" y="1341"/>
                  </a:cubicBezTo>
                  <a:cubicBezTo>
                    <a:pt x="2884" y="1308"/>
                    <a:pt x="2888" y="1282"/>
                    <a:pt x="2884" y="1234"/>
                  </a:cubicBezTo>
                  <a:cubicBezTo>
                    <a:pt x="2879" y="1186"/>
                    <a:pt x="2932" y="1208"/>
                    <a:pt x="2958" y="1182"/>
                  </a:cubicBezTo>
                  <a:cubicBezTo>
                    <a:pt x="2984" y="1156"/>
                    <a:pt x="2997" y="1134"/>
                    <a:pt x="2976" y="1115"/>
                  </a:cubicBezTo>
                  <a:cubicBezTo>
                    <a:pt x="2954" y="1097"/>
                    <a:pt x="2976" y="1063"/>
                    <a:pt x="2993" y="1067"/>
                  </a:cubicBezTo>
                  <a:cubicBezTo>
                    <a:pt x="3011" y="1071"/>
                    <a:pt x="3024" y="1060"/>
                    <a:pt x="3032" y="1026"/>
                  </a:cubicBezTo>
                  <a:cubicBezTo>
                    <a:pt x="3041" y="993"/>
                    <a:pt x="3032" y="1026"/>
                    <a:pt x="3059" y="1045"/>
                  </a:cubicBezTo>
                  <a:cubicBezTo>
                    <a:pt x="3085" y="1063"/>
                    <a:pt x="3089" y="1012"/>
                    <a:pt x="3089" y="997"/>
                  </a:cubicBezTo>
                  <a:cubicBezTo>
                    <a:pt x="3089" y="982"/>
                    <a:pt x="3107" y="967"/>
                    <a:pt x="3124" y="926"/>
                  </a:cubicBezTo>
                  <a:cubicBezTo>
                    <a:pt x="3142" y="886"/>
                    <a:pt x="3115" y="848"/>
                    <a:pt x="3085" y="823"/>
                  </a:cubicBezTo>
                  <a:close/>
                </a:path>
              </a:pathLst>
            </a:custGeom>
            <a:solidFill>
              <a:sysClr val="window" lastClr="FFFFFF">
                <a:lumMod val="75000"/>
              </a:sysClr>
            </a:solidFill>
            <a:ln w="38100" cap="rnd" cmpd="sng">
              <a:solidFill>
                <a:sysClr val="window" lastClr="FFFFFF"/>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dirty="0">
                <a:ln>
                  <a:noFill/>
                </a:ln>
                <a:solidFill>
                  <a:prstClr val="black"/>
                </a:solidFill>
                <a:effectLst/>
                <a:uLnTx/>
                <a:uFillTx/>
                <a:latin typeface="Calibri Light"/>
                <a:ea typeface="微软雅黑"/>
              </a:endParaRPr>
            </a:p>
          </p:txBody>
        </p:sp>
        <p:sp>
          <p:nvSpPr>
            <p:cNvPr id="121" name="Freeform 9"/>
            <p:cNvSpPr>
              <a:spLocks/>
            </p:cNvSpPr>
            <p:nvPr/>
          </p:nvSpPr>
          <p:spPr bwMode="auto">
            <a:xfrm>
              <a:off x="4417" y="5"/>
              <a:ext cx="1343" cy="1064"/>
            </a:xfrm>
            <a:custGeom>
              <a:avLst/>
              <a:gdLst>
                <a:gd name="T0" fmla="*/ 2816 w 2901"/>
                <a:gd name="T1" fmla="*/ 823 h 2299"/>
                <a:gd name="T2" fmla="*/ 2595 w 2901"/>
                <a:gd name="T3" fmla="*/ 966 h 2299"/>
                <a:gd name="T4" fmla="*/ 2459 w 2901"/>
                <a:gd name="T5" fmla="*/ 1101 h 2299"/>
                <a:gd name="T6" fmla="*/ 2172 w 2901"/>
                <a:gd name="T7" fmla="*/ 1175 h 2299"/>
                <a:gd name="T8" fmla="*/ 2095 w 2901"/>
                <a:gd name="T9" fmla="*/ 1030 h 2299"/>
                <a:gd name="T10" fmla="*/ 1971 w 2901"/>
                <a:gd name="T11" fmla="*/ 915 h 2299"/>
                <a:gd name="T12" fmla="*/ 1823 w 2901"/>
                <a:gd name="T13" fmla="*/ 855 h 2299"/>
                <a:gd name="T14" fmla="*/ 1589 w 2901"/>
                <a:gd name="T15" fmla="*/ 817 h 2299"/>
                <a:gd name="T16" fmla="*/ 1344 w 2901"/>
                <a:gd name="T17" fmla="*/ 713 h 2299"/>
                <a:gd name="T18" fmla="*/ 1154 w 2901"/>
                <a:gd name="T19" fmla="*/ 491 h 2299"/>
                <a:gd name="T20" fmla="*/ 1073 w 2901"/>
                <a:gd name="T21" fmla="*/ 352 h 2299"/>
                <a:gd name="T22" fmla="*/ 954 w 2901"/>
                <a:gd name="T23" fmla="*/ 188 h 2299"/>
                <a:gd name="T24" fmla="*/ 814 w 2901"/>
                <a:gd name="T25" fmla="*/ 82 h 2299"/>
                <a:gd name="T26" fmla="*/ 641 w 2901"/>
                <a:gd name="T27" fmla="*/ 75 h 2299"/>
                <a:gd name="T28" fmla="*/ 330 w 2901"/>
                <a:gd name="T29" fmla="*/ 32 h 2299"/>
                <a:gd name="T30" fmla="*/ 64 w 2901"/>
                <a:gd name="T31" fmla="*/ 131 h 2299"/>
                <a:gd name="T32" fmla="*/ 99 w 2901"/>
                <a:gd name="T33" fmla="*/ 248 h 2299"/>
                <a:gd name="T34" fmla="*/ 210 w 2901"/>
                <a:gd name="T35" fmla="*/ 370 h 2299"/>
                <a:gd name="T36" fmla="*/ 348 w 2901"/>
                <a:gd name="T37" fmla="*/ 403 h 2299"/>
                <a:gd name="T38" fmla="*/ 623 w 2901"/>
                <a:gd name="T39" fmla="*/ 576 h 2299"/>
                <a:gd name="T40" fmla="*/ 920 w 2901"/>
                <a:gd name="T41" fmla="*/ 505 h 2299"/>
                <a:gd name="T42" fmla="*/ 970 w 2901"/>
                <a:gd name="T43" fmla="*/ 724 h 2299"/>
                <a:gd name="T44" fmla="*/ 961 w 2901"/>
                <a:gd name="T45" fmla="*/ 1069 h 2299"/>
                <a:gd name="T46" fmla="*/ 911 w 2901"/>
                <a:gd name="T47" fmla="*/ 1289 h 2299"/>
                <a:gd name="T48" fmla="*/ 835 w 2901"/>
                <a:gd name="T49" fmla="*/ 1269 h 2299"/>
                <a:gd name="T50" fmla="*/ 605 w 2901"/>
                <a:gd name="T51" fmla="*/ 1563 h 2299"/>
                <a:gd name="T52" fmla="*/ 721 w 2901"/>
                <a:gd name="T53" fmla="*/ 1730 h 2299"/>
                <a:gd name="T54" fmla="*/ 813 w 2901"/>
                <a:gd name="T55" fmla="*/ 1775 h 2299"/>
                <a:gd name="T56" fmla="*/ 766 w 2901"/>
                <a:gd name="T57" fmla="*/ 1889 h 2299"/>
                <a:gd name="T58" fmla="*/ 934 w 2901"/>
                <a:gd name="T59" fmla="*/ 1865 h 2299"/>
                <a:gd name="T60" fmla="*/ 1114 w 2901"/>
                <a:gd name="T61" fmla="*/ 2027 h 2299"/>
                <a:gd name="T62" fmla="*/ 1330 w 2901"/>
                <a:gd name="T63" fmla="*/ 1982 h 2299"/>
                <a:gd name="T64" fmla="*/ 1520 w 2901"/>
                <a:gd name="T65" fmla="*/ 1990 h 2299"/>
                <a:gd name="T66" fmla="*/ 1651 w 2901"/>
                <a:gd name="T67" fmla="*/ 2118 h 2299"/>
                <a:gd name="T68" fmla="*/ 1868 w 2901"/>
                <a:gd name="T69" fmla="*/ 2210 h 2299"/>
                <a:gd name="T70" fmla="*/ 1914 w 2901"/>
                <a:gd name="T71" fmla="*/ 2071 h 2299"/>
                <a:gd name="T72" fmla="*/ 1976 w 2901"/>
                <a:gd name="T73" fmla="*/ 2205 h 2299"/>
                <a:gd name="T74" fmla="*/ 2156 w 2901"/>
                <a:gd name="T75" fmla="*/ 2255 h 2299"/>
                <a:gd name="T76" fmla="*/ 2284 w 2901"/>
                <a:gd name="T77" fmla="*/ 2138 h 2299"/>
                <a:gd name="T78" fmla="*/ 2431 w 2901"/>
                <a:gd name="T79" fmla="*/ 2205 h 2299"/>
                <a:gd name="T80" fmla="*/ 2507 w 2901"/>
                <a:gd name="T81" fmla="*/ 1988 h 2299"/>
                <a:gd name="T82" fmla="*/ 2515 w 2901"/>
                <a:gd name="T83" fmla="*/ 1808 h 2299"/>
                <a:gd name="T84" fmla="*/ 2733 w 2901"/>
                <a:gd name="T85" fmla="*/ 1728 h 2299"/>
                <a:gd name="T86" fmla="*/ 2800 w 2901"/>
                <a:gd name="T87" fmla="*/ 1657 h 2299"/>
                <a:gd name="T88" fmla="*/ 2824 w 2901"/>
                <a:gd name="T89" fmla="*/ 1501 h 2299"/>
                <a:gd name="T90" fmla="*/ 2857 w 2901"/>
                <a:gd name="T91" fmla="*/ 1357 h 2299"/>
                <a:gd name="T92" fmla="*/ 2834 w 2901"/>
                <a:gd name="T93" fmla="*/ 1193 h 2299"/>
                <a:gd name="T94" fmla="*/ 2870 w 2901"/>
                <a:gd name="T95" fmla="*/ 1063 h 22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901" h="2299">
                  <a:moveTo>
                    <a:pt x="2867" y="958"/>
                  </a:moveTo>
                  <a:cubicBezTo>
                    <a:pt x="2834" y="938"/>
                    <a:pt x="2815" y="941"/>
                    <a:pt x="2819" y="905"/>
                  </a:cubicBezTo>
                  <a:cubicBezTo>
                    <a:pt x="2824" y="869"/>
                    <a:pt x="2841" y="823"/>
                    <a:pt x="2816" y="823"/>
                  </a:cubicBezTo>
                  <a:cubicBezTo>
                    <a:pt x="2792" y="823"/>
                    <a:pt x="2754" y="840"/>
                    <a:pt x="2728" y="859"/>
                  </a:cubicBezTo>
                  <a:cubicBezTo>
                    <a:pt x="2701" y="879"/>
                    <a:pt x="2665" y="895"/>
                    <a:pt x="2647" y="919"/>
                  </a:cubicBezTo>
                  <a:cubicBezTo>
                    <a:pt x="2629" y="942"/>
                    <a:pt x="2624" y="966"/>
                    <a:pt x="2595" y="966"/>
                  </a:cubicBezTo>
                  <a:cubicBezTo>
                    <a:pt x="2566" y="966"/>
                    <a:pt x="2538" y="976"/>
                    <a:pt x="2525" y="998"/>
                  </a:cubicBezTo>
                  <a:cubicBezTo>
                    <a:pt x="2511" y="1020"/>
                    <a:pt x="2475" y="1056"/>
                    <a:pt x="2479" y="1077"/>
                  </a:cubicBezTo>
                  <a:cubicBezTo>
                    <a:pt x="2482" y="1098"/>
                    <a:pt x="2485" y="1091"/>
                    <a:pt x="2459" y="1101"/>
                  </a:cubicBezTo>
                  <a:cubicBezTo>
                    <a:pt x="2433" y="1111"/>
                    <a:pt x="2377" y="1127"/>
                    <a:pt x="2351" y="1140"/>
                  </a:cubicBezTo>
                  <a:cubicBezTo>
                    <a:pt x="2325" y="1152"/>
                    <a:pt x="2258" y="1138"/>
                    <a:pt x="2238" y="1163"/>
                  </a:cubicBezTo>
                  <a:cubicBezTo>
                    <a:pt x="2218" y="1189"/>
                    <a:pt x="2194" y="1200"/>
                    <a:pt x="2172" y="1175"/>
                  </a:cubicBezTo>
                  <a:cubicBezTo>
                    <a:pt x="2151" y="1150"/>
                    <a:pt x="2140" y="1122"/>
                    <a:pt x="2113" y="1109"/>
                  </a:cubicBezTo>
                  <a:cubicBezTo>
                    <a:pt x="2087" y="1097"/>
                    <a:pt x="2076" y="1098"/>
                    <a:pt x="2090" y="1080"/>
                  </a:cubicBezTo>
                  <a:cubicBezTo>
                    <a:pt x="2105" y="1062"/>
                    <a:pt x="2113" y="1047"/>
                    <a:pt x="2095" y="1030"/>
                  </a:cubicBezTo>
                  <a:cubicBezTo>
                    <a:pt x="2077" y="1013"/>
                    <a:pt x="2035" y="1002"/>
                    <a:pt x="2035" y="977"/>
                  </a:cubicBezTo>
                  <a:cubicBezTo>
                    <a:pt x="2035" y="952"/>
                    <a:pt x="2036" y="926"/>
                    <a:pt x="2022" y="916"/>
                  </a:cubicBezTo>
                  <a:cubicBezTo>
                    <a:pt x="2007" y="906"/>
                    <a:pt x="1979" y="895"/>
                    <a:pt x="1971" y="915"/>
                  </a:cubicBezTo>
                  <a:cubicBezTo>
                    <a:pt x="1963" y="934"/>
                    <a:pt x="1964" y="934"/>
                    <a:pt x="1928" y="919"/>
                  </a:cubicBezTo>
                  <a:cubicBezTo>
                    <a:pt x="1892" y="904"/>
                    <a:pt x="1874" y="898"/>
                    <a:pt x="1863" y="888"/>
                  </a:cubicBezTo>
                  <a:cubicBezTo>
                    <a:pt x="1851" y="879"/>
                    <a:pt x="1828" y="865"/>
                    <a:pt x="1823" y="855"/>
                  </a:cubicBezTo>
                  <a:cubicBezTo>
                    <a:pt x="1819" y="845"/>
                    <a:pt x="1786" y="812"/>
                    <a:pt x="1763" y="829"/>
                  </a:cubicBezTo>
                  <a:cubicBezTo>
                    <a:pt x="1740" y="845"/>
                    <a:pt x="1715" y="863"/>
                    <a:pt x="1684" y="851"/>
                  </a:cubicBezTo>
                  <a:cubicBezTo>
                    <a:pt x="1653" y="838"/>
                    <a:pt x="1612" y="802"/>
                    <a:pt x="1589" y="817"/>
                  </a:cubicBezTo>
                  <a:cubicBezTo>
                    <a:pt x="1566" y="833"/>
                    <a:pt x="1479" y="873"/>
                    <a:pt x="1452" y="852"/>
                  </a:cubicBezTo>
                  <a:cubicBezTo>
                    <a:pt x="1424" y="831"/>
                    <a:pt x="1362" y="833"/>
                    <a:pt x="1362" y="792"/>
                  </a:cubicBezTo>
                  <a:cubicBezTo>
                    <a:pt x="1362" y="752"/>
                    <a:pt x="1378" y="733"/>
                    <a:pt x="1344" y="713"/>
                  </a:cubicBezTo>
                  <a:cubicBezTo>
                    <a:pt x="1309" y="694"/>
                    <a:pt x="1293" y="677"/>
                    <a:pt x="1291" y="655"/>
                  </a:cubicBezTo>
                  <a:cubicBezTo>
                    <a:pt x="1289" y="633"/>
                    <a:pt x="1276" y="596"/>
                    <a:pt x="1258" y="584"/>
                  </a:cubicBezTo>
                  <a:cubicBezTo>
                    <a:pt x="1240" y="571"/>
                    <a:pt x="1149" y="507"/>
                    <a:pt x="1154" y="491"/>
                  </a:cubicBezTo>
                  <a:cubicBezTo>
                    <a:pt x="1158" y="474"/>
                    <a:pt x="1176" y="462"/>
                    <a:pt x="1152" y="444"/>
                  </a:cubicBezTo>
                  <a:cubicBezTo>
                    <a:pt x="1127" y="425"/>
                    <a:pt x="1093" y="417"/>
                    <a:pt x="1093" y="399"/>
                  </a:cubicBezTo>
                  <a:cubicBezTo>
                    <a:pt x="1093" y="381"/>
                    <a:pt x="1103" y="366"/>
                    <a:pt x="1073" y="352"/>
                  </a:cubicBezTo>
                  <a:cubicBezTo>
                    <a:pt x="1044" y="338"/>
                    <a:pt x="1029" y="328"/>
                    <a:pt x="1029" y="298"/>
                  </a:cubicBezTo>
                  <a:cubicBezTo>
                    <a:pt x="1029" y="267"/>
                    <a:pt x="1004" y="256"/>
                    <a:pt x="991" y="245"/>
                  </a:cubicBezTo>
                  <a:cubicBezTo>
                    <a:pt x="978" y="234"/>
                    <a:pt x="985" y="204"/>
                    <a:pt x="954" y="188"/>
                  </a:cubicBezTo>
                  <a:cubicBezTo>
                    <a:pt x="923" y="171"/>
                    <a:pt x="896" y="181"/>
                    <a:pt x="896" y="159"/>
                  </a:cubicBezTo>
                  <a:cubicBezTo>
                    <a:pt x="896" y="136"/>
                    <a:pt x="900" y="121"/>
                    <a:pt x="870" y="111"/>
                  </a:cubicBezTo>
                  <a:cubicBezTo>
                    <a:pt x="841" y="102"/>
                    <a:pt x="826" y="97"/>
                    <a:pt x="814" y="82"/>
                  </a:cubicBezTo>
                  <a:cubicBezTo>
                    <a:pt x="803" y="67"/>
                    <a:pt x="773" y="56"/>
                    <a:pt x="759" y="49"/>
                  </a:cubicBezTo>
                  <a:cubicBezTo>
                    <a:pt x="744" y="42"/>
                    <a:pt x="724" y="32"/>
                    <a:pt x="711" y="39"/>
                  </a:cubicBezTo>
                  <a:cubicBezTo>
                    <a:pt x="698" y="46"/>
                    <a:pt x="669" y="72"/>
                    <a:pt x="641" y="75"/>
                  </a:cubicBezTo>
                  <a:cubicBezTo>
                    <a:pt x="613" y="78"/>
                    <a:pt x="569" y="56"/>
                    <a:pt x="539" y="42"/>
                  </a:cubicBezTo>
                  <a:cubicBezTo>
                    <a:pt x="510" y="28"/>
                    <a:pt x="447" y="0"/>
                    <a:pt x="426" y="6"/>
                  </a:cubicBezTo>
                  <a:cubicBezTo>
                    <a:pt x="405" y="11"/>
                    <a:pt x="344" y="17"/>
                    <a:pt x="330" y="32"/>
                  </a:cubicBezTo>
                  <a:cubicBezTo>
                    <a:pt x="315" y="47"/>
                    <a:pt x="285" y="67"/>
                    <a:pt x="246" y="68"/>
                  </a:cubicBezTo>
                  <a:cubicBezTo>
                    <a:pt x="207" y="70"/>
                    <a:pt x="164" y="68"/>
                    <a:pt x="138" y="88"/>
                  </a:cubicBezTo>
                  <a:cubicBezTo>
                    <a:pt x="112" y="107"/>
                    <a:pt x="97" y="120"/>
                    <a:pt x="64" y="131"/>
                  </a:cubicBezTo>
                  <a:cubicBezTo>
                    <a:pt x="56" y="134"/>
                    <a:pt x="46" y="136"/>
                    <a:pt x="36" y="137"/>
                  </a:cubicBezTo>
                  <a:cubicBezTo>
                    <a:pt x="45" y="150"/>
                    <a:pt x="55" y="162"/>
                    <a:pt x="66" y="170"/>
                  </a:cubicBezTo>
                  <a:cubicBezTo>
                    <a:pt x="105" y="198"/>
                    <a:pt x="131" y="209"/>
                    <a:pt x="99" y="248"/>
                  </a:cubicBezTo>
                  <a:cubicBezTo>
                    <a:pt x="66" y="286"/>
                    <a:pt x="0" y="342"/>
                    <a:pt x="66" y="353"/>
                  </a:cubicBezTo>
                  <a:cubicBezTo>
                    <a:pt x="131" y="364"/>
                    <a:pt x="138" y="353"/>
                    <a:pt x="164" y="387"/>
                  </a:cubicBezTo>
                  <a:cubicBezTo>
                    <a:pt x="190" y="420"/>
                    <a:pt x="210" y="403"/>
                    <a:pt x="210" y="370"/>
                  </a:cubicBezTo>
                  <a:cubicBezTo>
                    <a:pt x="210" y="336"/>
                    <a:pt x="236" y="309"/>
                    <a:pt x="256" y="336"/>
                  </a:cubicBezTo>
                  <a:cubicBezTo>
                    <a:pt x="275" y="364"/>
                    <a:pt x="282" y="375"/>
                    <a:pt x="308" y="375"/>
                  </a:cubicBezTo>
                  <a:cubicBezTo>
                    <a:pt x="334" y="375"/>
                    <a:pt x="348" y="353"/>
                    <a:pt x="348" y="403"/>
                  </a:cubicBezTo>
                  <a:cubicBezTo>
                    <a:pt x="348" y="453"/>
                    <a:pt x="361" y="492"/>
                    <a:pt x="367" y="526"/>
                  </a:cubicBezTo>
                  <a:cubicBezTo>
                    <a:pt x="374" y="559"/>
                    <a:pt x="400" y="598"/>
                    <a:pt x="452" y="603"/>
                  </a:cubicBezTo>
                  <a:cubicBezTo>
                    <a:pt x="505" y="609"/>
                    <a:pt x="570" y="587"/>
                    <a:pt x="623" y="576"/>
                  </a:cubicBezTo>
                  <a:cubicBezTo>
                    <a:pt x="675" y="564"/>
                    <a:pt x="701" y="581"/>
                    <a:pt x="741" y="542"/>
                  </a:cubicBezTo>
                  <a:cubicBezTo>
                    <a:pt x="780" y="503"/>
                    <a:pt x="773" y="448"/>
                    <a:pt x="839" y="453"/>
                  </a:cubicBezTo>
                  <a:cubicBezTo>
                    <a:pt x="905" y="459"/>
                    <a:pt x="878" y="474"/>
                    <a:pt x="920" y="505"/>
                  </a:cubicBezTo>
                  <a:cubicBezTo>
                    <a:pt x="961" y="537"/>
                    <a:pt x="1007" y="546"/>
                    <a:pt x="1009" y="574"/>
                  </a:cubicBezTo>
                  <a:cubicBezTo>
                    <a:pt x="1012" y="602"/>
                    <a:pt x="963" y="620"/>
                    <a:pt x="981" y="648"/>
                  </a:cubicBezTo>
                  <a:cubicBezTo>
                    <a:pt x="998" y="676"/>
                    <a:pt x="983" y="705"/>
                    <a:pt x="970" y="724"/>
                  </a:cubicBezTo>
                  <a:cubicBezTo>
                    <a:pt x="957" y="742"/>
                    <a:pt x="933" y="789"/>
                    <a:pt x="937" y="831"/>
                  </a:cubicBezTo>
                  <a:cubicBezTo>
                    <a:pt x="942" y="874"/>
                    <a:pt x="931" y="920"/>
                    <a:pt x="955" y="948"/>
                  </a:cubicBezTo>
                  <a:cubicBezTo>
                    <a:pt x="979" y="976"/>
                    <a:pt x="990" y="1050"/>
                    <a:pt x="961" y="1069"/>
                  </a:cubicBezTo>
                  <a:cubicBezTo>
                    <a:pt x="933" y="1087"/>
                    <a:pt x="911" y="1094"/>
                    <a:pt x="911" y="1119"/>
                  </a:cubicBezTo>
                  <a:cubicBezTo>
                    <a:pt x="911" y="1143"/>
                    <a:pt x="891" y="1174"/>
                    <a:pt x="896" y="1204"/>
                  </a:cubicBezTo>
                  <a:cubicBezTo>
                    <a:pt x="900" y="1233"/>
                    <a:pt x="896" y="1269"/>
                    <a:pt x="911" y="1289"/>
                  </a:cubicBezTo>
                  <a:cubicBezTo>
                    <a:pt x="926" y="1309"/>
                    <a:pt x="933" y="1367"/>
                    <a:pt x="911" y="1356"/>
                  </a:cubicBezTo>
                  <a:cubicBezTo>
                    <a:pt x="889" y="1345"/>
                    <a:pt x="867" y="1335"/>
                    <a:pt x="861" y="1309"/>
                  </a:cubicBezTo>
                  <a:cubicBezTo>
                    <a:pt x="854" y="1283"/>
                    <a:pt x="861" y="1239"/>
                    <a:pt x="835" y="1269"/>
                  </a:cubicBezTo>
                  <a:cubicBezTo>
                    <a:pt x="808" y="1298"/>
                    <a:pt x="806" y="1326"/>
                    <a:pt x="771" y="1365"/>
                  </a:cubicBezTo>
                  <a:cubicBezTo>
                    <a:pt x="736" y="1404"/>
                    <a:pt x="686" y="1452"/>
                    <a:pt x="666" y="1484"/>
                  </a:cubicBezTo>
                  <a:cubicBezTo>
                    <a:pt x="647" y="1515"/>
                    <a:pt x="629" y="1545"/>
                    <a:pt x="605" y="1563"/>
                  </a:cubicBezTo>
                  <a:cubicBezTo>
                    <a:pt x="581" y="1582"/>
                    <a:pt x="562" y="1624"/>
                    <a:pt x="579" y="1645"/>
                  </a:cubicBezTo>
                  <a:cubicBezTo>
                    <a:pt x="597" y="1665"/>
                    <a:pt x="640" y="1684"/>
                    <a:pt x="658" y="1699"/>
                  </a:cubicBezTo>
                  <a:cubicBezTo>
                    <a:pt x="675" y="1713"/>
                    <a:pt x="673" y="1721"/>
                    <a:pt x="721" y="1730"/>
                  </a:cubicBezTo>
                  <a:cubicBezTo>
                    <a:pt x="769" y="1739"/>
                    <a:pt x="776" y="1750"/>
                    <a:pt x="806" y="1732"/>
                  </a:cubicBezTo>
                  <a:cubicBezTo>
                    <a:pt x="837" y="1713"/>
                    <a:pt x="843" y="1712"/>
                    <a:pt x="843" y="1728"/>
                  </a:cubicBezTo>
                  <a:cubicBezTo>
                    <a:pt x="843" y="1745"/>
                    <a:pt x="835" y="1767"/>
                    <a:pt x="813" y="1775"/>
                  </a:cubicBezTo>
                  <a:cubicBezTo>
                    <a:pt x="791" y="1782"/>
                    <a:pt x="736" y="1776"/>
                    <a:pt x="730" y="1799"/>
                  </a:cubicBezTo>
                  <a:cubicBezTo>
                    <a:pt x="723" y="1821"/>
                    <a:pt x="712" y="1849"/>
                    <a:pt x="728" y="1864"/>
                  </a:cubicBezTo>
                  <a:cubicBezTo>
                    <a:pt x="739" y="1875"/>
                    <a:pt x="763" y="1878"/>
                    <a:pt x="766" y="1889"/>
                  </a:cubicBezTo>
                  <a:cubicBezTo>
                    <a:pt x="776" y="1887"/>
                    <a:pt x="789" y="1883"/>
                    <a:pt x="806" y="1879"/>
                  </a:cubicBezTo>
                  <a:cubicBezTo>
                    <a:pt x="852" y="1868"/>
                    <a:pt x="849" y="1854"/>
                    <a:pt x="878" y="1854"/>
                  </a:cubicBezTo>
                  <a:cubicBezTo>
                    <a:pt x="908" y="1854"/>
                    <a:pt x="918" y="1838"/>
                    <a:pt x="934" y="1865"/>
                  </a:cubicBezTo>
                  <a:cubicBezTo>
                    <a:pt x="950" y="1893"/>
                    <a:pt x="937" y="1932"/>
                    <a:pt x="970" y="1949"/>
                  </a:cubicBezTo>
                  <a:cubicBezTo>
                    <a:pt x="1003" y="1965"/>
                    <a:pt x="1000" y="1979"/>
                    <a:pt x="1039" y="2007"/>
                  </a:cubicBezTo>
                  <a:cubicBezTo>
                    <a:pt x="1078" y="2035"/>
                    <a:pt x="1085" y="2041"/>
                    <a:pt x="1114" y="2027"/>
                  </a:cubicBezTo>
                  <a:cubicBezTo>
                    <a:pt x="1144" y="2013"/>
                    <a:pt x="1144" y="1988"/>
                    <a:pt x="1176" y="1999"/>
                  </a:cubicBezTo>
                  <a:cubicBezTo>
                    <a:pt x="1209" y="2010"/>
                    <a:pt x="1212" y="2021"/>
                    <a:pt x="1242" y="2004"/>
                  </a:cubicBezTo>
                  <a:cubicBezTo>
                    <a:pt x="1271" y="1988"/>
                    <a:pt x="1304" y="1952"/>
                    <a:pt x="1330" y="1982"/>
                  </a:cubicBezTo>
                  <a:cubicBezTo>
                    <a:pt x="1357" y="2013"/>
                    <a:pt x="1334" y="2021"/>
                    <a:pt x="1383" y="2024"/>
                  </a:cubicBezTo>
                  <a:cubicBezTo>
                    <a:pt x="1432" y="2027"/>
                    <a:pt x="1435" y="2038"/>
                    <a:pt x="1455" y="2018"/>
                  </a:cubicBezTo>
                  <a:cubicBezTo>
                    <a:pt x="1475" y="1999"/>
                    <a:pt x="1475" y="1985"/>
                    <a:pt x="1520" y="1990"/>
                  </a:cubicBezTo>
                  <a:cubicBezTo>
                    <a:pt x="1566" y="1996"/>
                    <a:pt x="1609" y="2013"/>
                    <a:pt x="1625" y="2027"/>
                  </a:cubicBezTo>
                  <a:cubicBezTo>
                    <a:pt x="1642" y="2041"/>
                    <a:pt x="1632" y="2054"/>
                    <a:pt x="1619" y="2077"/>
                  </a:cubicBezTo>
                  <a:cubicBezTo>
                    <a:pt x="1606" y="2099"/>
                    <a:pt x="1619" y="2116"/>
                    <a:pt x="1651" y="2118"/>
                  </a:cubicBezTo>
                  <a:cubicBezTo>
                    <a:pt x="1684" y="2121"/>
                    <a:pt x="1737" y="2077"/>
                    <a:pt x="1746" y="2107"/>
                  </a:cubicBezTo>
                  <a:cubicBezTo>
                    <a:pt x="1756" y="2138"/>
                    <a:pt x="1766" y="2166"/>
                    <a:pt x="1796" y="2188"/>
                  </a:cubicBezTo>
                  <a:cubicBezTo>
                    <a:pt x="1825" y="2210"/>
                    <a:pt x="1851" y="2210"/>
                    <a:pt x="1868" y="2210"/>
                  </a:cubicBezTo>
                  <a:cubicBezTo>
                    <a:pt x="1884" y="2210"/>
                    <a:pt x="1907" y="2199"/>
                    <a:pt x="1891" y="2180"/>
                  </a:cubicBezTo>
                  <a:cubicBezTo>
                    <a:pt x="1874" y="2160"/>
                    <a:pt x="1851" y="2149"/>
                    <a:pt x="1855" y="2118"/>
                  </a:cubicBezTo>
                  <a:cubicBezTo>
                    <a:pt x="1858" y="2088"/>
                    <a:pt x="1874" y="2068"/>
                    <a:pt x="1914" y="2071"/>
                  </a:cubicBezTo>
                  <a:cubicBezTo>
                    <a:pt x="1953" y="2074"/>
                    <a:pt x="1943" y="2082"/>
                    <a:pt x="1943" y="2107"/>
                  </a:cubicBezTo>
                  <a:cubicBezTo>
                    <a:pt x="1943" y="2132"/>
                    <a:pt x="1923" y="2149"/>
                    <a:pt x="1946" y="2166"/>
                  </a:cubicBezTo>
                  <a:cubicBezTo>
                    <a:pt x="1969" y="2182"/>
                    <a:pt x="1976" y="2185"/>
                    <a:pt x="1976" y="2205"/>
                  </a:cubicBezTo>
                  <a:cubicBezTo>
                    <a:pt x="1976" y="2224"/>
                    <a:pt x="2041" y="2221"/>
                    <a:pt x="2054" y="2252"/>
                  </a:cubicBezTo>
                  <a:cubicBezTo>
                    <a:pt x="2068" y="2282"/>
                    <a:pt x="2081" y="2299"/>
                    <a:pt x="2110" y="2296"/>
                  </a:cubicBezTo>
                  <a:cubicBezTo>
                    <a:pt x="2140" y="2293"/>
                    <a:pt x="2159" y="2288"/>
                    <a:pt x="2156" y="2255"/>
                  </a:cubicBezTo>
                  <a:cubicBezTo>
                    <a:pt x="2153" y="2221"/>
                    <a:pt x="2136" y="2207"/>
                    <a:pt x="2169" y="2199"/>
                  </a:cubicBezTo>
                  <a:cubicBezTo>
                    <a:pt x="2202" y="2191"/>
                    <a:pt x="2228" y="2196"/>
                    <a:pt x="2241" y="2168"/>
                  </a:cubicBezTo>
                  <a:cubicBezTo>
                    <a:pt x="2254" y="2141"/>
                    <a:pt x="2274" y="2110"/>
                    <a:pt x="2284" y="2138"/>
                  </a:cubicBezTo>
                  <a:cubicBezTo>
                    <a:pt x="2294" y="2166"/>
                    <a:pt x="2297" y="2177"/>
                    <a:pt x="2330" y="2152"/>
                  </a:cubicBezTo>
                  <a:cubicBezTo>
                    <a:pt x="2362" y="2127"/>
                    <a:pt x="2336" y="2096"/>
                    <a:pt x="2376" y="2152"/>
                  </a:cubicBezTo>
                  <a:cubicBezTo>
                    <a:pt x="2415" y="2207"/>
                    <a:pt x="2395" y="2202"/>
                    <a:pt x="2431" y="2205"/>
                  </a:cubicBezTo>
                  <a:cubicBezTo>
                    <a:pt x="2460" y="2207"/>
                    <a:pt x="2517" y="2214"/>
                    <a:pt x="2587" y="2205"/>
                  </a:cubicBezTo>
                  <a:cubicBezTo>
                    <a:pt x="2577" y="2174"/>
                    <a:pt x="2552" y="2158"/>
                    <a:pt x="2552" y="2128"/>
                  </a:cubicBezTo>
                  <a:cubicBezTo>
                    <a:pt x="2552" y="2095"/>
                    <a:pt x="2539" y="2018"/>
                    <a:pt x="2507" y="1988"/>
                  </a:cubicBezTo>
                  <a:cubicBezTo>
                    <a:pt x="2474" y="1957"/>
                    <a:pt x="2457" y="1927"/>
                    <a:pt x="2438" y="1908"/>
                  </a:cubicBezTo>
                  <a:cubicBezTo>
                    <a:pt x="2418" y="1890"/>
                    <a:pt x="2405" y="1863"/>
                    <a:pt x="2436" y="1854"/>
                  </a:cubicBezTo>
                  <a:cubicBezTo>
                    <a:pt x="2467" y="1846"/>
                    <a:pt x="2510" y="1835"/>
                    <a:pt x="2515" y="1808"/>
                  </a:cubicBezTo>
                  <a:cubicBezTo>
                    <a:pt x="2520" y="1782"/>
                    <a:pt x="2533" y="1715"/>
                    <a:pt x="2559" y="1718"/>
                  </a:cubicBezTo>
                  <a:cubicBezTo>
                    <a:pt x="2585" y="1721"/>
                    <a:pt x="2621" y="1736"/>
                    <a:pt x="2661" y="1735"/>
                  </a:cubicBezTo>
                  <a:cubicBezTo>
                    <a:pt x="2700" y="1733"/>
                    <a:pt x="2718" y="1738"/>
                    <a:pt x="2733" y="1728"/>
                  </a:cubicBezTo>
                  <a:cubicBezTo>
                    <a:pt x="2747" y="1718"/>
                    <a:pt x="2751" y="1722"/>
                    <a:pt x="2760" y="1726"/>
                  </a:cubicBezTo>
                  <a:cubicBezTo>
                    <a:pt x="2770" y="1731"/>
                    <a:pt x="2806" y="1735"/>
                    <a:pt x="2810" y="1722"/>
                  </a:cubicBezTo>
                  <a:cubicBezTo>
                    <a:pt x="2813" y="1710"/>
                    <a:pt x="2811" y="1672"/>
                    <a:pt x="2800" y="1657"/>
                  </a:cubicBezTo>
                  <a:cubicBezTo>
                    <a:pt x="2788" y="1642"/>
                    <a:pt x="2775" y="1617"/>
                    <a:pt x="2795" y="1603"/>
                  </a:cubicBezTo>
                  <a:cubicBezTo>
                    <a:pt x="2815" y="1589"/>
                    <a:pt x="2847" y="1560"/>
                    <a:pt x="2831" y="1542"/>
                  </a:cubicBezTo>
                  <a:cubicBezTo>
                    <a:pt x="2815" y="1523"/>
                    <a:pt x="2805" y="1512"/>
                    <a:pt x="2824" y="1501"/>
                  </a:cubicBezTo>
                  <a:cubicBezTo>
                    <a:pt x="2844" y="1490"/>
                    <a:pt x="2857" y="1482"/>
                    <a:pt x="2851" y="1465"/>
                  </a:cubicBezTo>
                  <a:cubicBezTo>
                    <a:pt x="2844" y="1448"/>
                    <a:pt x="2813" y="1430"/>
                    <a:pt x="2839" y="1415"/>
                  </a:cubicBezTo>
                  <a:cubicBezTo>
                    <a:pt x="2865" y="1400"/>
                    <a:pt x="2877" y="1380"/>
                    <a:pt x="2857" y="1357"/>
                  </a:cubicBezTo>
                  <a:cubicBezTo>
                    <a:pt x="2837" y="1333"/>
                    <a:pt x="2811" y="1326"/>
                    <a:pt x="2836" y="1308"/>
                  </a:cubicBezTo>
                  <a:cubicBezTo>
                    <a:pt x="2860" y="1290"/>
                    <a:pt x="2851" y="1266"/>
                    <a:pt x="2836" y="1247"/>
                  </a:cubicBezTo>
                  <a:cubicBezTo>
                    <a:pt x="2821" y="1227"/>
                    <a:pt x="2826" y="1211"/>
                    <a:pt x="2834" y="1193"/>
                  </a:cubicBezTo>
                  <a:cubicBezTo>
                    <a:pt x="2842" y="1175"/>
                    <a:pt x="2859" y="1163"/>
                    <a:pt x="2841" y="1148"/>
                  </a:cubicBezTo>
                  <a:cubicBezTo>
                    <a:pt x="2823" y="1133"/>
                    <a:pt x="2810" y="1104"/>
                    <a:pt x="2828" y="1088"/>
                  </a:cubicBezTo>
                  <a:cubicBezTo>
                    <a:pt x="2846" y="1073"/>
                    <a:pt x="2854" y="1065"/>
                    <a:pt x="2870" y="1063"/>
                  </a:cubicBezTo>
                  <a:cubicBezTo>
                    <a:pt x="2887" y="1062"/>
                    <a:pt x="2901" y="1036"/>
                    <a:pt x="2901" y="1013"/>
                  </a:cubicBezTo>
                  <a:cubicBezTo>
                    <a:pt x="2901" y="991"/>
                    <a:pt x="2900" y="977"/>
                    <a:pt x="2867" y="958"/>
                  </a:cubicBezTo>
                  <a:close/>
                </a:path>
              </a:pathLst>
            </a:custGeom>
            <a:solidFill>
              <a:sysClr val="window" lastClr="FFFFFF">
                <a:lumMod val="75000"/>
              </a:sysClr>
            </a:solidFill>
            <a:ln w="38100" cap="rnd" cmpd="sng">
              <a:solidFill>
                <a:sysClr val="window" lastClr="FFFFFF"/>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dirty="0">
                <a:ln>
                  <a:noFill/>
                </a:ln>
                <a:solidFill>
                  <a:prstClr val="black"/>
                </a:solidFill>
                <a:effectLst/>
                <a:uLnTx/>
                <a:uFillTx/>
                <a:latin typeface="Calibri Light"/>
                <a:ea typeface="微软雅黑"/>
              </a:endParaRPr>
            </a:p>
          </p:txBody>
        </p:sp>
        <p:sp>
          <p:nvSpPr>
            <p:cNvPr id="122" name="Freeform 10"/>
            <p:cNvSpPr>
              <a:spLocks/>
            </p:cNvSpPr>
            <p:nvPr/>
          </p:nvSpPr>
          <p:spPr bwMode="auto">
            <a:xfrm>
              <a:off x="4491" y="1174"/>
              <a:ext cx="677" cy="606"/>
            </a:xfrm>
            <a:custGeom>
              <a:avLst/>
              <a:gdLst>
                <a:gd name="T0" fmla="*/ 1410 w 1462"/>
                <a:gd name="T1" fmla="*/ 456 h 1310"/>
                <a:gd name="T2" fmla="*/ 1321 w 1462"/>
                <a:gd name="T3" fmla="*/ 328 h 1310"/>
                <a:gd name="T4" fmla="*/ 1288 w 1462"/>
                <a:gd name="T5" fmla="*/ 242 h 1310"/>
                <a:gd name="T6" fmla="*/ 1187 w 1462"/>
                <a:gd name="T7" fmla="*/ 148 h 1310"/>
                <a:gd name="T8" fmla="*/ 1125 w 1462"/>
                <a:gd name="T9" fmla="*/ 78 h 1310"/>
                <a:gd name="T10" fmla="*/ 1056 w 1462"/>
                <a:gd name="T11" fmla="*/ 117 h 1310"/>
                <a:gd name="T12" fmla="*/ 1013 w 1462"/>
                <a:gd name="T13" fmla="*/ 61 h 1310"/>
                <a:gd name="T14" fmla="*/ 935 w 1462"/>
                <a:gd name="T15" fmla="*/ 31 h 1310"/>
                <a:gd name="T16" fmla="*/ 895 w 1462"/>
                <a:gd name="T17" fmla="*/ 22 h 1310"/>
                <a:gd name="T18" fmla="*/ 886 w 1462"/>
                <a:gd name="T19" fmla="*/ 47 h 1310"/>
                <a:gd name="T20" fmla="*/ 891 w 1462"/>
                <a:gd name="T21" fmla="*/ 57 h 1310"/>
                <a:gd name="T22" fmla="*/ 873 w 1462"/>
                <a:gd name="T23" fmla="*/ 127 h 1310"/>
                <a:gd name="T24" fmla="*/ 817 w 1462"/>
                <a:gd name="T25" fmla="*/ 172 h 1310"/>
                <a:gd name="T26" fmla="*/ 775 w 1462"/>
                <a:gd name="T27" fmla="*/ 227 h 1310"/>
                <a:gd name="T28" fmla="*/ 718 w 1462"/>
                <a:gd name="T29" fmla="*/ 236 h 1310"/>
                <a:gd name="T30" fmla="*/ 668 w 1462"/>
                <a:gd name="T31" fmla="*/ 227 h 1310"/>
                <a:gd name="T32" fmla="*/ 640 w 1462"/>
                <a:gd name="T33" fmla="*/ 327 h 1310"/>
                <a:gd name="T34" fmla="*/ 557 w 1462"/>
                <a:gd name="T35" fmla="*/ 316 h 1310"/>
                <a:gd name="T36" fmla="*/ 493 w 1462"/>
                <a:gd name="T37" fmla="*/ 338 h 1310"/>
                <a:gd name="T38" fmla="*/ 454 w 1462"/>
                <a:gd name="T39" fmla="*/ 355 h 1310"/>
                <a:gd name="T40" fmla="*/ 413 w 1462"/>
                <a:gd name="T41" fmla="*/ 414 h 1310"/>
                <a:gd name="T42" fmla="*/ 356 w 1462"/>
                <a:gd name="T43" fmla="*/ 444 h 1310"/>
                <a:gd name="T44" fmla="*/ 290 w 1462"/>
                <a:gd name="T45" fmla="*/ 520 h 1310"/>
                <a:gd name="T46" fmla="*/ 233 w 1462"/>
                <a:gd name="T47" fmla="*/ 583 h 1310"/>
                <a:gd name="T48" fmla="*/ 179 w 1462"/>
                <a:gd name="T49" fmla="*/ 505 h 1310"/>
                <a:gd name="T50" fmla="*/ 107 w 1462"/>
                <a:gd name="T51" fmla="*/ 461 h 1310"/>
                <a:gd name="T52" fmla="*/ 65 w 1462"/>
                <a:gd name="T53" fmla="*/ 468 h 1310"/>
                <a:gd name="T54" fmla="*/ 61 w 1462"/>
                <a:gd name="T55" fmla="*/ 516 h 1310"/>
                <a:gd name="T56" fmla="*/ 78 w 1462"/>
                <a:gd name="T57" fmla="*/ 555 h 1310"/>
                <a:gd name="T58" fmla="*/ 94 w 1462"/>
                <a:gd name="T59" fmla="*/ 633 h 1310"/>
                <a:gd name="T60" fmla="*/ 107 w 1462"/>
                <a:gd name="T61" fmla="*/ 705 h 1310"/>
                <a:gd name="T62" fmla="*/ 54 w 1462"/>
                <a:gd name="T63" fmla="*/ 791 h 1310"/>
                <a:gd name="T64" fmla="*/ 24 w 1462"/>
                <a:gd name="T65" fmla="*/ 854 h 1310"/>
                <a:gd name="T66" fmla="*/ 94 w 1462"/>
                <a:gd name="T67" fmla="*/ 894 h 1310"/>
                <a:gd name="T68" fmla="*/ 198 w 1462"/>
                <a:gd name="T69" fmla="*/ 930 h 1310"/>
                <a:gd name="T70" fmla="*/ 295 w 1462"/>
                <a:gd name="T71" fmla="*/ 1052 h 1310"/>
                <a:gd name="T72" fmla="*/ 415 w 1462"/>
                <a:gd name="T73" fmla="*/ 928 h 1310"/>
                <a:gd name="T74" fmla="*/ 550 w 1462"/>
                <a:gd name="T75" fmla="*/ 757 h 1310"/>
                <a:gd name="T76" fmla="*/ 716 w 1462"/>
                <a:gd name="T77" fmla="*/ 791 h 1310"/>
                <a:gd name="T78" fmla="*/ 764 w 1462"/>
                <a:gd name="T79" fmla="*/ 872 h 1310"/>
                <a:gd name="T80" fmla="*/ 672 w 1462"/>
                <a:gd name="T81" fmla="*/ 991 h 1310"/>
                <a:gd name="T82" fmla="*/ 633 w 1462"/>
                <a:gd name="T83" fmla="*/ 1091 h 1310"/>
                <a:gd name="T84" fmla="*/ 699 w 1462"/>
                <a:gd name="T85" fmla="*/ 1139 h 1310"/>
                <a:gd name="T86" fmla="*/ 725 w 1462"/>
                <a:gd name="T87" fmla="*/ 1161 h 1310"/>
                <a:gd name="T88" fmla="*/ 664 w 1462"/>
                <a:gd name="T89" fmla="*/ 1228 h 1310"/>
                <a:gd name="T90" fmla="*/ 620 w 1462"/>
                <a:gd name="T91" fmla="*/ 1284 h 1310"/>
                <a:gd name="T92" fmla="*/ 712 w 1462"/>
                <a:gd name="T93" fmla="*/ 1269 h 1310"/>
                <a:gd name="T94" fmla="*/ 830 w 1462"/>
                <a:gd name="T95" fmla="*/ 1161 h 1310"/>
                <a:gd name="T96" fmla="*/ 956 w 1462"/>
                <a:gd name="T97" fmla="*/ 1028 h 1310"/>
                <a:gd name="T98" fmla="*/ 1061 w 1462"/>
                <a:gd name="T99" fmla="*/ 965 h 1310"/>
                <a:gd name="T100" fmla="*/ 1170 w 1462"/>
                <a:gd name="T101" fmla="*/ 920 h 1310"/>
                <a:gd name="T102" fmla="*/ 1239 w 1462"/>
                <a:gd name="T103" fmla="*/ 884 h 1310"/>
                <a:gd name="T104" fmla="*/ 1262 w 1462"/>
                <a:gd name="T105" fmla="*/ 802 h 1310"/>
                <a:gd name="T106" fmla="*/ 1411 w 1462"/>
                <a:gd name="T107" fmla="*/ 657 h 1310"/>
                <a:gd name="T108" fmla="*/ 1460 w 1462"/>
                <a:gd name="T109" fmla="*/ 630 h 1310"/>
                <a:gd name="T110" fmla="*/ 1462 w 1462"/>
                <a:gd name="T111" fmla="*/ 528 h 1310"/>
                <a:gd name="T112" fmla="*/ 1410 w 1462"/>
                <a:gd name="T113" fmla="*/ 456 h 13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462" h="1310">
                  <a:moveTo>
                    <a:pt x="1410" y="456"/>
                  </a:moveTo>
                  <a:cubicBezTo>
                    <a:pt x="1374" y="428"/>
                    <a:pt x="1321" y="384"/>
                    <a:pt x="1321" y="328"/>
                  </a:cubicBezTo>
                  <a:cubicBezTo>
                    <a:pt x="1321" y="273"/>
                    <a:pt x="1324" y="275"/>
                    <a:pt x="1288" y="242"/>
                  </a:cubicBezTo>
                  <a:cubicBezTo>
                    <a:pt x="1252" y="209"/>
                    <a:pt x="1213" y="195"/>
                    <a:pt x="1187" y="148"/>
                  </a:cubicBezTo>
                  <a:cubicBezTo>
                    <a:pt x="1161" y="100"/>
                    <a:pt x="1144" y="78"/>
                    <a:pt x="1125" y="78"/>
                  </a:cubicBezTo>
                  <a:cubicBezTo>
                    <a:pt x="1105" y="78"/>
                    <a:pt x="1098" y="173"/>
                    <a:pt x="1056" y="117"/>
                  </a:cubicBezTo>
                  <a:cubicBezTo>
                    <a:pt x="1013" y="61"/>
                    <a:pt x="1056" y="67"/>
                    <a:pt x="1013" y="61"/>
                  </a:cubicBezTo>
                  <a:cubicBezTo>
                    <a:pt x="971" y="56"/>
                    <a:pt x="957" y="47"/>
                    <a:pt x="935" y="31"/>
                  </a:cubicBezTo>
                  <a:cubicBezTo>
                    <a:pt x="912" y="14"/>
                    <a:pt x="908" y="0"/>
                    <a:pt x="895" y="22"/>
                  </a:cubicBezTo>
                  <a:cubicBezTo>
                    <a:pt x="890" y="31"/>
                    <a:pt x="888" y="40"/>
                    <a:pt x="886" y="47"/>
                  </a:cubicBezTo>
                  <a:cubicBezTo>
                    <a:pt x="888" y="49"/>
                    <a:pt x="890" y="52"/>
                    <a:pt x="891" y="57"/>
                  </a:cubicBezTo>
                  <a:cubicBezTo>
                    <a:pt x="895" y="81"/>
                    <a:pt x="908" y="105"/>
                    <a:pt x="873" y="127"/>
                  </a:cubicBezTo>
                  <a:cubicBezTo>
                    <a:pt x="838" y="149"/>
                    <a:pt x="817" y="140"/>
                    <a:pt x="817" y="172"/>
                  </a:cubicBezTo>
                  <a:cubicBezTo>
                    <a:pt x="817" y="203"/>
                    <a:pt x="797" y="222"/>
                    <a:pt x="775" y="227"/>
                  </a:cubicBezTo>
                  <a:cubicBezTo>
                    <a:pt x="753" y="233"/>
                    <a:pt x="734" y="246"/>
                    <a:pt x="718" y="236"/>
                  </a:cubicBezTo>
                  <a:cubicBezTo>
                    <a:pt x="703" y="227"/>
                    <a:pt x="675" y="211"/>
                    <a:pt x="668" y="227"/>
                  </a:cubicBezTo>
                  <a:cubicBezTo>
                    <a:pt x="662" y="244"/>
                    <a:pt x="681" y="331"/>
                    <a:pt x="640" y="327"/>
                  </a:cubicBezTo>
                  <a:cubicBezTo>
                    <a:pt x="598" y="324"/>
                    <a:pt x="576" y="285"/>
                    <a:pt x="557" y="316"/>
                  </a:cubicBezTo>
                  <a:cubicBezTo>
                    <a:pt x="537" y="348"/>
                    <a:pt x="513" y="338"/>
                    <a:pt x="493" y="338"/>
                  </a:cubicBezTo>
                  <a:cubicBezTo>
                    <a:pt x="474" y="338"/>
                    <a:pt x="458" y="331"/>
                    <a:pt x="454" y="355"/>
                  </a:cubicBezTo>
                  <a:cubicBezTo>
                    <a:pt x="450" y="379"/>
                    <a:pt x="441" y="401"/>
                    <a:pt x="413" y="414"/>
                  </a:cubicBezTo>
                  <a:cubicBezTo>
                    <a:pt x="384" y="427"/>
                    <a:pt x="373" y="424"/>
                    <a:pt x="356" y="444"/>
                  </a:cubicBezTo>
                  <a:cubicBezTo>
                    <a:pt x="338" y="464"/>
                    <a:pt x="297" y="494"/>
                    <a:pt x="290" y="520"/>
                  </a:cubicBezTo>
                  <a:cubicBezTo>
                    <a:pt x="284" y="546"/>
                    <a:pt x="260" y="620"/>
                    <a:pt x="233" y="583"/>
                  </a:cubicBezTo>
                  <a:cubicBezTo>
                    <a:pt x="207" y="546"/>
                    <a:pt x="209" y="535"/>
                    <a:pt x="179" y="505"/>
                  </a:cubicBezTo>
                  <a:cubicBezTo>
                    <a:pt x="148" y="476"/>
                    <a:pt x="124" y="487"/>
                    <a:pt x="107" y="461"/>
                  </a:cubicBezTo>
                  <a:cubicBezTo>
                    <a:pt x="89" y="435"/>
                    <a:pt x="72" y="453"/>
                    <a:pt x="65" y="468"/>
                  </a:cubicBezTo>
                  <a:cubicBezTo>
                    <a:pt x="59" y="483"/>
                    <a:pt x="35" y="503"/>
                    <a:pt x="61" y="516"/>
                  </a:cubicBezTo>
                  <a:cubicBezTo>
                    <a:pt x="87" y="529"/>
                    <a:pt x="78" y="539"/>
                    <a:pt x="78" y="555"/>
                  </a:cubicBezTo>
                  <a:cubicBezTo>
                    <a:pt x="78" y="572"/>
                    <a:pt x="70" y="600"/>
                    <a:pt x="94" y="633"/>
                  </a:cubicBezTo>
                  <a:cubicBezTo>
                    <a:pt x="118" y="666"/>
                    <a:pt x="129" y="681"/>
                    <a:pt x="107" y="705"/>
                  </a:cubicBezTo>
                  <a:cubicBezTo>
                    <a:pt x="85" y="729"/>
                    <a:pt x="59" y="763"/>
                    <a:pt x="54" y="791"/>
                  </a:cubicBezTo>
                  <a:cubicBezTo>
                    <a:pt x="50" y="818"/>
                    <a:pt x="0" y="818"/>
                    <a:pt x="24" y="854"/>
                  </a:cubicBezTo>
                  <a:cubicBezTo>
                    <a:pt x="48" y="889"/>
                    <a:pt x="63" y="891"/>
                    <a:pt x="94" y="894"/>
                  </a:cubicBezTo>
                  <a:cubicBezTo>
                    <a:pt x="124" y="898"/>
                    <a:pt x="190" y="907"/>
                    <a:pt x="198" y="930"/>
                  </a:cubicBezTo>
                  <a:cubicBezTo>
                    <a:pt x="206" y="949"/>
                    <a:pt x="264" y="1009"/>
                    <a:pt x="295" y="1052"/>
                  </a:cubicBezTo>
                  <a:cubicBezTo>
                    <a:pt x="330" y="1027"/>
                    <a:pt x="369" y="991"/>
                    <a:pt x="415" y="928"/>
                  </a:cubicBezTo>
                  <a:cubicBezTo>
                    <a:pt x="485" y="831"/>
                    <a:pt x="445" y="754"/>
                    <a:pt x="550" y="757"/>
                  </a:cubicBezTo>
                  <a:cubicBezTo>
                    <a:pt x="655" y="761"/>
                    <a:pt x="694" y="761"/>
                    <a:pt x="716" y="791"/>
                  </a:cubicBezTo>
                  <a:cubicBezTo>
                    <a:pt x="738" y="820"/>
                    <a:pt x="808" y="817"/>
                    <a:pt x="764" y="872"/>
                  </a:cubicBezTo>
                  <a:cubicBezTo>
                    <a:pt x="720" y="928"/>
                    <a:pt x="694" y="972"/>
                    <a:pt x="672" y="991"/>
                  </a:cubicBezTo>
                  <a:cubicBezTo>
                    <a:pt x="651" y="1009"/>
                    <a:pt x="594" y="1065"/>
                    <a:pt x="633" y="1091"/>
                  </a:cubicBezTo>
                  <a:cubicBezTo>
                    <a:pt x="672" y="1117"/>
                    <a:pt x="655" y="1135"/>
                    <a:pt x="699" y="1139"/>
                  </a:cubicBezTo>
                  <a:cubicBezTo>
                    <a:pt x="742" y="1143"/>
                    <a:pt x="738" y="1117"/>
                    <a:pt x="725" y="1161"/>
                  </a:cubicBezTo>
                  <a:cubicBezTo>
                    <a:pt x="712" y="1206"/>
                    <a:pt x="720" y="1213"/>
                    <a:pt x="664" y="1228"/>
                  </a:cubicBezTo>
                  <a:cubicBezTo>
                    <a:pt x="607" y="1243"/>
                    <a:pt x="616" y="1258"/>
                    <a:pt x="620" y="1284"/>
                  </a:cubicBezTo>
                  <a:cubicBezTo>
                    <a:pt x="624" y="1310"/>
                    <a:pt x="668" y="1295"/>
                    <a:pt x="712" y="1269"/>
                  </a:cubicBezTo>
                  <a:cubicBezTo>
                    <a:pt x="755" y="1243"/>
                    <a:pt x="803" y="1206"/>
                    <a:pt x="830" y="1161"/>
                  </a:cubicBezTo>
                  <a:cubicBezTo>
                    <a:pt x="856" y="1117"/>
                    <a:pt x="895" y="1057"/>
                    <a:pt x="956" y="1028"/>
                  </a:cubicBezTo>
                  <a:cubicBezTo>
                    <a:pt x="1018" y="998"/>
                    <a:pt x="1009" y="987"/>
                    <a:pt x="1061" y="965"/>
                  </a:cubicBezTo>
                  <a:cubicBezTo>
                    <a:pt x="1114" y="943"/>
                    <a:pt x="1127" y="935"/>
                    <a:pt x="1170" y="920"/>
                  </a:cubicBezTo>
                  <a:cubicBezTo>
                    <a:pt x="1202" y="909"/>
                    <a:pt x="1216" y="885"/>
                    <a:pt x="1239" y="884"/>
                  </a:cubicBezTo>
                  <a:cubicBezTo>
                    <a:pt x="1240" y="852"/>
                    <a:pt x="1245" y="812"/>
                    <a:pt x="1262" y="802"/>
                  </a:cubicBezTo>
                  <a:cubicBezTo>
                    <a:pt x="1293" y="783"/>
                    <a:pt x="1358" y="683"/>
                    <a:pt x="1411" y="657"/>
                  </a:cubicBezTo>
                  <a:cubicBezTo>
                    <a:pt x="1425" y="650"/>
                    <a:pt x="1443" y="640"/>
                    <a:pt x="1460" y="630"/>
                  </a:cubicBezTo>
                  <a:cubicBezTo>
                    <a:pt x="1461" y="592"/>
                    <a:pt x="1462" y="543"/>
                    <a:pt x="1462" y="528"/>
                  </a:cubicBezTo>
                  <a:cubicBezTo>
                    <a:pt x="1462" y="503"/>
                    <a:pt x="1446" y="484"/>
                    <a:pt x="1410" y="456"/>
                  </a:cubicBezTo>
                  <a:close/>
                </a:path>
              </a:pathLst>
            </a:custGeom>
            <a:grpFill/>
            <a:ln w="38100" cap="rnd" cmpd="sng">
              <a:solidFill>
                <a:sysClr val="window" lastClr="FFFFFF"/>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dirty="0">
                <a:ln>
                  <a:noFill/>
                </a:ln>
                <a:solidFill>
                  <a:prstClr val="black"/>
                </a:solidFill>
                <a:effectLst/>
                <a:uLnTx/>
                <a:uFillTx/>
                <a:latin typeface="Calibri Light"/>
                <a:ea typeface="微软雅黑"/>
              </a:endParaRPr>
            </a:p>
          </p:txBody>
        </p:sp>
        <p:sp>
          <p:nvSpPr>
            <p:cNvPr id="123" name="Freeform 11"/>
            <p:cNvSpPr>
              <a:spLocks/>
            </p:cNvSpPr>
            <p:nvPr/>
          </p:nvSpPr>
          <p:spPr bwMode="auto">
            <a:xfrm>
              <a:off x="4637" y="856"/>
              <a:ext cx="985" cy="609"/>
            </a:xfrm>
            <a:custGeom>
              <a:avLst/>
              <a:gdLst>
                <a:gd name="T0" fmla="*/ 2111 w 2127"/>
                <a:gd name="T1" fmla="*/ 367 h 1316"/>
                <a:gd name="T2" fmla="*/ 1900 w 2127"/>
                <a:gd name="T3" fmla="*/ 314 h 1316"/>
                <a:gd name="T4" fmla="*/ 1808 w 2127"/>
                <a:gd name="T5" fmla="*/ 300 h 1316"/>
                <a:gd name="T6" fmla="*/ 1693 w 2127"/>
                <a:gd name="T7" fmla="*/ 361 h 1316"/>
                <a:gd name="T8" fmla="*/ 1634 w 2127"/>
                <a:gd name="T9" fmla="*/ 458 h 1316"/>
                <a:gd name="T10" fmla="*/ 1500 w 2127"/>
                <a:gd name="T11" fmla="*/ 367 h 1316"/>
                <a:gd name="T12" fmla="*/ 1467 w 2127"/>
                <a:gd name="T13" fmla="*/ 269 h 1316"/>
                <a:gd name="T14" fmla="*/ 1379 w 2127"/>
                <a:gd name="T15" fmla="*/ 280 h 1316"/>
                <a:gd name="T16" fmla="*/ 1392 w 2127"/>
                <a:gd name="T17" fmla="*/ 372 h 1316"/>
                <a:gd name="T18" fmla="*/ 1270 w 2127"/>
                <a:gd name="T19" fmla="*/ 269 h 1316"/>
                <a:gd name="T20" fmla="*/ 1143 w 2127"/>
                <a:gd name="T21" fmla="*/ 239 h 1316"/>
                <a:gd name="T22" fmla="*/ 1044 w 2127"/>
                <a:gd name="T23" fmla="*/ 152 h 1316"/>
                <a:gd name="T24" fmla="*/ 907 w 2127"/>
                <a:gd name="T25" fmla="*/ 186 h 1316"/>
                <a:gd name="T26" fmla="*/ 766 w 2127"/>
                <a:gd name="T27" fmla="*/ 166 h 1316"/>
                <a:gd name="T28" fmla="*/ 638 w 2127"/>
                <a:gd name="T29" fmla="*/ 189 h 1316"/>
                <a:gd name="T30" fmla="*/ 494 w 2127"/>
                <a:gd name="T31" fmla="*/ 111 h 1316"/>
                <a:gd name="T32" fmla="*/ 402 w 2127"/>
                <a:gd name="T33" fmla="*/ 16 h 1316"/>
                <a:gd name="T34" fmla="*/ 290 w 2127"/>
                <a:gd name="T35" fmla="*/ 51 h 1316"/>
                <a:gd name="T36" fmla="*/ 245 w 2127"/>
                <a:gd name="T37" fmla="*/ 114 h 1316"/>
                <a:gd name="T38" fmla="*/ 160 w 2127"/>
                <a:gd name="T39" fmla="*/ 157 h 1316"/>
                <a:gd name="T40" fmla="*/ 64 w 2127"/>
                <a:gd name="T41" fmla="*/ 146 h 1316"/>
                <a:gd name="T42" fmla="*/ 103 w 2127"/>
                <a:gd name="T43" fmla="*/ 239 h 1316"/>
                <a:gd name="T44" fmla="*/ 177 w 2127"/>
                <a:gd name="T45" fmla="*/ 316 h 1316"/>
                <a:gd name="T46" fmla="*/ 180 w 2127"/>
                <a:gd name="T47" fmla="*/ 478 h 1316"/>
                <a:gd name="T48" fmla="*/ 271 w 2127"/>
                <a:gd name="T49" fmla="*/ 569 h 1316"/>
                <a:gd name="T50" fmla="*/ 404 w 2127"/>
                <a:gd name="T51" fmla="*/ 493 h 1316"/>
                <a:gd name="T52" fmla="*/ 512 w 2127"/>
                <a:gd name="T53" fmla="*/ 637 h 1316"/>
                <a:gd name="T54" fmla="*/ 570 w 2127"/>
                <a:gd name="T55" fmla="*/ 733 h 1316"/>
                <a:gd name="T56" fmla="*/ 619 w 2127"/>
                <a:gd name="T57" fmla="*/ 717 h 1316"/>
                <a:gd name="T58" fmla="*/ 740 w 2127"/>
                <a:gd name="T59" fmla="*/ 803 h 1316"/>
                <a:gd name="T60" fmla="*/ 871 w 2127"/>
                <a:gd name="T61" fmla="*/ 834 h 1316"/>
                <a:gd name="T62" fmla="*/ 1005 w 2127"/>
                <a:gd name="T63" fmla="*/ 1014 h 1316"/>
                <a:gd name="T64" fmla="*/ 1146 w 2127"/>
                <a:gd name="T65" fmla="*/ 1214 h 1316"/>
                <a:gd name="T66" fmla="*/ 1243 w 2127"/>
                <a:gd name="T67" fmla="*/ 1228 h 1316"/>
                <a:gd name="T68" fmla="*/ 1339 w 2127"/>
                <a:gd name="T69" fmla="*/ 995 h 1316"/>
                <a:gd name="T70" fmla="*/ 1470 w 2127"/>
                <a:gd name="T71" fmla="*/ 1039 h 1316"/>
                <a:gd name="T72" fmla="*/ 1552 w 2127"/>
                <a:gd name="T73" fmla="*/ 1039 h 1316"/>
                <a:gd name="T74" fmla="*/ 1647 w 2127"/>
                <a:gd name="T75" fmla="*/ 1017 h 1316"/>
                <a:gd name="T76" fmla="*/ 1587 w 2127"/>
                <a:gd name="T77" fmla="*/ 911 h 1316"/>
                <a:gd name="T78" fmla="*/ 1693 w 2127"/>
                <a:gd name="T79" fmla="*/ 846 h 1316"/>
                <a:gd name="T80" fmla="*/ 1811 w 2127"/>
                <a:gd name="T81" fmla="*/ 714 h 1316"/>
                <a:gd name="T82" fmla="*/ 1862 w 2127"/>
                <a:gd name="T83" fmla="*/ 588 h 1316"/>
                <a:gd name="T84" fmla="*/ 1978 w 2127"/>
                <a:gd name="T85" fmla="*/ 596 h 1316"/>
                <a:gd name="T86" fmla="*/ 2127 w 2127"/>
                <a:gd name="T87" fmla="*/ 489 h 13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127" h="1316">
                  <a:moveTo>
                    <a:pt x="2114" y="376"/>
                  </a:moveTo>
                  <a:cubicBezTo>
                    <a:pt x="2113" y="373"/>
                    <a:pt x="2112" y="370"/>
                    <a:pt x="2111" y="367"/>
                  </a:cubicBezTo>
                  <a:cubicBezTo>
                    <a:pt x="2041" y="376"/>
                    <a:pt x="1984" y="369"/>
                    <a:pt x="1955" y="367"/>
                  </a:cubicBezTo>
                  <a:cubicBezTo>
                    <a:pt x="1919" y="364"/>
                    <a:pt x="1939" y="369"/>
                    <a:pt x="1900" y="314"/>
                  </a:cubicBezTo>
                  <a:cubicBezTo>
                    <a:pt x="1860" y="258"/>
                    <a:pt x="1886" y="289"/>
                    <a:pt x="1854" y="314"/>
                  </a:cubicBezTo>
                  <a:cubicBezTo>
                    <a:pt x="1821" y="339"/>
                    <a:pt x="1818" y="328"/>
                    <a:pt x="1808" y="300"/>
                  </a:cubicBezTo>
                  <a:cubicBezTo>
                    <a:pt x="1798" y="272"/>
                    <a:pt x="1778" y="303"/>
                    <a:pt x="1765" y="330"/>
                  </a:cubicBezTo>
                  <a:cubicBezTo>
                    <a:pt x="1752" y="358"/>
                    <a:pt x="1726" y="353"/>
                    <a:pt x="1693" y="361"/>
                  </a:cubicBezTo>
                  <a:cubicBezTo>
                    <a:pt x="1660" y="369"/>
                    <a:pt x="1677" y="383"/>
                    <a:pt x="1680" y="417"/>
                  </a:cubicBezTo>
                  <a:cubicBezTo>
                    <a:pt x="1683" y="450"/>
                    <a:pt x="1664" y="455"/>
                    <a:pt x="1634" y="458"/>
                  </a:cubicBezTo>
                  <a:cubicBezTo>
                    <a:pt x="1605" y="461"/>
                    <a:pt x="1592" y="444"/>
                    <a:pt x="1578" y="414"/>
                  </a:cubicBezTo>
                  <a:cubicBezTo>
                    <a:pt x="1565" y="383"/>
                    <a:pt x="1500" y="386"/>
                    <a:pt x="1500" y="367"/>
                  </a:cubicBezTo>
                  <a:cubicBezTo>
                    <a:pt x="1500" y="347"/>
                    <a:pt x="1493" y="344"/>
                    <a:pt x="1470" y="328"/>
                  </a:cubicBezTo>
                  <a:cubicBezTo>
                    <a:pt x="1447" y="311"/>
                    <a:pt x="1467" y="294"/>
                    <a:pt x="1467" y="269"/>
                  </a:cubicBezTo>
                  <a:cubicBezTo>
                    <a:pt x="1467" y="244"/>
                    <a:pt x="1477" y="236"/>
                    <a:pt x="1438" y="233"/>
                  </a:cubicBezTo>
                  <a:cubicBezTo>
                    <a:pt x="1398" y="230"/>
                    <a:pt x="1382" y="250"/>
                    <a:pt x="1379" y="280"/>
                  </a:cubicBezTo>
                  <a:cubicBezTo>
                    <a:pt x="1375" y="311"/>
                    <a:pt x="1398" y="322"/>
                    <a:pt x="1415" y="342"/>
                  </a:cubicBezTo>
                  <a:cubicBezTo>
                    <a:pt x="1431" y="361"/>
                    <a:pt x="1408" y="372"/>
                    <a:pt x="1392" y="372"/>
                  </a:cubicBezTo>
                  <a:cubicBezTo>
                    <a:pt x="1375" y="372"/>
                    <a:pt x="1349" y="372"/>
                    <a:pt x="1320" y="350"/>
                  </a:cubicBezTo>
                  <a:cubicBezTo>
                    <a:pt x="1290" y="328"/>
                    <a:pt x="1280" y="300"/>
                    <a:pt x="1270" y="269"/>
                  </a:cubicBezTo>
                  <a:cubicBezTo>
                    <a:pt x="1261" y="239"/>
                    <a:pt x="1208" y="283"/>
                    <a:pt x="1175" y="280"/>
                  </a:cubicBezTo>
                  <a:cubicBezTo>
                    <a:pt x="1143" y="278"/>
                    <a:pt x="1130" y="261"/>
                    <a:pt x="1143" y="239"/>
                  </a:cubicBezTo>
                  <a:cubicBezTo>
                    <a:pt x="1156" y="216"/>
                    <a:pt x="1166" y="203"/>
                    <a:pt x="1149" y="189"/>
                  </a:cubicBezTo>
                  <a:cubicBezTo>
                    <a:pt x="1133" y="175"/>
                    <a:pt x="1090" y="158"/>
                    <a:pt x="1044" y="152"/>
                  </a:cubicBezTo>
                  <a:cubicBezTo>
                    <a:pt x="999" y="147"/>
                    <a:pt x="999" y="161"/>
                    <a:pt x="979" y="180"/>
                  </a:cubicBezTo>
                  <a:cubicBezTo>
                    <a:pt x="959" y="200"/>
                    <a:pt x="956" y="189"/>
                    <a:pt x="907" y="186"/>
                  </a:cubicBezTo>
                  <a:cubicBezTo>
                    <a:pt x="858" y="183"/>
                    <a:pt x="881" y="175"/>
                    <a:pt x="854" y="144"/>
                  </a:cubicBezTo>
                  <a:cubicBezTo>
                    <a:pt x="828" y="114"/>
                    <a:pt x="795" y="150"/>
                    <a:pt x="766" y="166"/>
                  </a:cubicBezTo>
                  <a:cubicBezTo>
                    <a:pt x="736" y="183"/>
                    <a:pt x="733" y="172"/>
                    <a:pt x="700" y="161"/>
                  </a:cubicBezTo>
                  <a:cubicBezTo>
                    <a:pt x="668" y="150"/>
                    <a:pt x="668" y="175"/>
                    <a:pt x="638" y="189"/>
                  </a:cubicBezTo>
                  <a:cubicBezTo>
                    <a:pt x="609" y="203"/>
                    <a:pt x="602" y="197"/>
                    <a:pt x="563" y="169"/>
                  </a:cubicBezTo>
                  <a:cubicBezTo>
                    <a:pt x="524" y="141"/>
                    <a:pt x="527" y="127"/>
                    <a:pt x="494" y="111"/>
                  </a:cubicBezTo>
                  <a:cubicBezTo>
                    <a:pt x="461" y="94"/>
                    <a:pt x="474" y="55"/>
                    <a:pt x="458" y="27"/>
                  </a:cubicBezTo>
                  <a:cubicBezTo>
                    <a:pt x="442" y="0"/>
                    <a:pt x="432" y="16"/>
                    <a:pt x="402" y="16"/>
                  </a:cubicBezTo>
                  <a:cubicBezTo>
                    <a:pt x="373" y="16"/>
                    <a:pt x="376" y="30"/>
                    <a:pt x="330" y="41"/>
                  </a:cubicBezTo>
                  <a:cubicBezTo>
                    <a:pt x="313" y="45"/>
                    <a:pt x="300" y="49"/>
                    <a:pt x="290" y="51"/>
                  </a:cubicBezTo>
                  <a:cubicBezTo>
                    <a:pt x="291" y="55"/>
                    <a:pt x="290" y="59"/>
                    <a:pt x="287" y="64"/>
                  </a:cubicBezTo>
                  <a:cubicBezTo>
                    <a:pt x="271" y="89"/>
                    <a:pt x="243" y="81"/>
                    <a:pt x="245" y="114"/>
                  </a:cubicBezTo>
                  <a:cubicBezTo>
                    <a:pt x="247" y="148"/>
                    <a:pt x="265" y="213"/>
                    <a:pt x="221" y="189"/>
                  </a:cubicBezTo>
                  <a:cubicBezTo>
                    <a:pt x="177" y="165"/>
                    <a:pt x="180" y="139"/>
                    <a:pt x="160" y="157"/>
                  </a:cubicBezTo>
                  <a:cubicBezTo>
                    <a:pt x="140" y="176"/>
                    <a:pt x="142" y="183"/>
                    <a:pt x="116" y="170"/>
                  </a:cubicBezTo>
                  <a:cubicBezTo>
                    <a:pt x="90" y="157"/>
                    <a:pt x="73" y="131"/>
                    <a:pt x="64" y="146"/>
                  </a:cubicBezTo>
                  <a:cubicBezTo>
                    <a:pt x="55" y="161"/>
                    <a:pt x="0" y="215"/>
                    <a:pt x="35" y="226"/>
                  </a:cubicBezTo>
                  <a:cubicBezTo>
                    <a:pt x="70" y="237"/>
                    <a:pt x="99" y="211"/>
                    <a:pt x="103" y="239"/>
                  </a:cubicBezTo>
                  <a:cubicBezTo>
                    <a:pt x="107" y="266"/>
                    <a:pt x="110" y="266"/>
                    <a:pt x="134" y="278"/>
                  </a:cubicBezTo>
                  <a:cubicBezTo>
                    <a:pt x="158" y="289"/>
                    <a:pt x="180" y="292"/>
                    <a:pt x="177" y="316"/>
                  </a:cubicBezTo>
                  <a:cubicBezTo>
                    <a:pt x="175" y="341"/>
                    <a:pt x="136" y="392"/>
                    <a:pt x="147" y="420"/>
                  </a:cubicBezTo>
                  <a:cubicBezTo>
                    <a:pt x="158" y="448"/>
                    <a:pt x="169" y="457"/>
                    <a:pt x="180" y="478"/>
                  </a:cubicBezTo>
                  <a:cubicBezTo>
                    <a:pt x="190" y="498"/>
                    <a:pt x="219" y="502"/>
                    <a:pt x="225" y="535"/>
                  </a:cubicBezTo>
                  <a:cubicBezTo>
                    <a:pt x="232" y="569"/>
                    <a:pt x="236" y="593"/>
                    <a:pt x="271" y="569"/>
                  </a:cubicBezTo>
                  <a:cubicBezTo>
                    <a:pt x="306" y="544"/>
                    <a:pt x="341" y="537"/>
                    <a:pt x="352" y="515"/>
                  </a:cubicBezTo>
                  <a:cubicBezTo>
                    <a:pt x="363" y="493"/>
                    <a:pt x="398" y="463"/>
                    <a:pt x="404" y="493"/>
                  </a:cubicBezTo>
                  <a:cubicBezTo>
                    <a:pt x="411" y="522"/>
                    <a:pt x="463" y="531"/>
                    <a:pt x="468" y="567"/>
                  </a:cubicBezTo>
                  <a:cubicBezTo>
                    <a:pt x="472" y="602"/>
                    <a:pt x="498" y="607"/>
                    <a:pt x="512" y="637"/>
                  </a:cubicBezTo>
                  <a:cubicBezTo>
                    <a:pt x="525" y="667"/>
                    <a:pt x="503" y="721"/>
                    <a:pt x="522" y="730"/>
                  </a:cubicBezTo>
                  <a:cubicBezTo>
                    <a:pt x="538" y="737"/>
                    <a:pt x="560" y="726"/>
                    <a:pt x="570" y="733"/>
                  </a:cubicBezTo>
                  <a:cubicBezTo>
                    <a:pt x="572" y="726"/>
                    <a:pt x="574" y="717"/>
                    <a:pt x="579" y="708"/>
                  </a:cubicBezTo>
                  <a:cubicBezTo>
                    <a:pt x="592" y="686"/>
                    <a:pt x="596" y="700"/>
                    <a:pt x="619" y="717"/>
                  </a:cubicBezTo>
                  <a:cubicBezTo>
                    <a:pt x="641" y="733"/>
                    <a:pt x="655" y="742"/>
                    <a:pt x="697" y="747"/>
                  </a:cubicBezTo>
                  <a:cubicBezTo>
                    <a:pt x="740" y="753"/>
                    <a:pt x="697" y="747"/>
                    <a:pt x="740" y="803"/>
                  </a:cubicBezTo>
                  <a:cubicBezTo>
                    <a:pt x="782" y="859"/>
                    <a:pt x="789" y="764"/>
                    <a:pt x="809" y="764"/>
                  </a:cubicBezTo>
                  <a:cubicBezTo>
                    <a:pt x="828" y="764"/>
                    <a:pt x="845" y="786"/>
                    <a:pt x="871" y="834"/>
                  </a:cubicBezTo>
                  <a:cubicBezTo>
                    <a:pt x="897" y="881"/>
                    <a:pt x="936" y="895"/>
                    <a:pt x="972" y="928"/>
                  </a:cubicBezTo>
                  <a:cubicBezTo>
                    <a:pt x="1008" y="961"/>
                    <a:pt x="1005" y="959"/>
                    <a:pt x="1005" y="1014"/>
                  </a:cubicBezTo>
                  <a:cubicBezTo>
                    <a:pt x="1005" y="1070"/>
                    <a:pt x="1058" y="1114"/>
                    <a:pt x="1094" y="1142"/>
                  </a:cubicBezTo>
                  <a:cubicBezTo>
                    <a:pt x="1130" y="1170"/>
                    <a:pt x="1146" y="1189"/>
                    <a:pt x="1146" y="1214"/>
                  </a:cubicBezTo>
                  <a:cubicBezTo>
                    <a:pt x="1146" y="1229"/>
                    <a:pt x="1145" y="1278"/>
                    <a:pt x="1144" y="1316"/>
                  </a:cubicBezTo>
                  <a:cubicBezTo>
                    <a:pt x="1188" y="1289"/>
                    <a:pt x="1234" y="1255"/>
                    <a:pt x="1243" y="1228"/>
                  </a:cubicBezTo>
                  <a:cubicBezTo>
                    <a:pt x="1256" y="1191"/>
                    <a:pt x="1296" y="1139"/>
                    <a:pt x="1300" y="1106"/>
                  </a:cubicBezTo>
                  <a:cubicBezTo>
                    <a:pt x="1304" y="1073"/>
                    <a:pt x="1313" y="995"/>
                    <a:pt x="1339" y="995"/>
                  </a:cubicBezTo>
                  <a:cubicBezTo>
                    <a:pt x="1365" y="995"/>
                    <a:pt x="1392" y="1002"/>
                    <a:pt x="1409" y="1021"/>
                  </a:cubicBezTo>
                  <a:cubicBezTo>
                    <a:pt x="1427" y="1039"/>
                    <a:pt x="1440" y="1043"/>
                    <a:pt x="1470" y="1039"/>
                  </a:cubicBezTo>
                  <a:cubicBezTo>
                    <a:pt x="1501" y="1036"/>
                    <a:pt x="1492" y="1024"/>
                    <a:pt x="1515" y="1039"/>
                  </a:cubicBezTo>
                  <a:cubicBezTo>
                    <a:pt x="1537" y="1055"/>
                    <a:pt x="1544" y="1048"/>
                    <a:pt x="1552" y="1039"/>
                  </a:cubicBezTo>
                  <a:cubicBezTo>
                    <a:pt x="1560" y="1031"/>
                    <a:pt x="1580" y="1010"/>
                    <a:pt x="1595" y="1021"/>
                  </a:cubicBezTo>
                  <a:cubicBezTo>
                    <a:pt x="1610" y="1032"/>
                    <a:pt x="1639" y="1043"/>
                    <a:pt x="1647" y="1017"/>
                  </a:cubicBezTo>
                  <a:cubicBezTo>
                    <a:pt x="1655" y="991"/>
                    <a:pt x="1672" y="975"/>
                    <a:pt x="1649" y="960"/>
                  </a:cubicBezTo>
                  <a:cubicBezTo>
                    <a:pt x="1626" y="945"/>
                    <a:pt x="1587" y="936"/>
                    <a:pt x="1587" y="911"/>
                  </a:cubicBezTo>
                  <a:cubicBezTo>
                    <a:pt x="1587" y="886"/>
                    <a:pt x="1585" y="853"/>
                    <a:pt x="1613" y="854"/>
                  </a:cubicBezTo>
                  <a:cubicBezTo>
                    <a:pt x="1641" y="856"/>
                    <a:pt x="1657" y="863"/>
                    <a:pt x="1693" y="846"/>
                  </a:cubicBezTo>
                  <a:cubicBezTo>
                    <a:pt x="1729" y="829"/>
                    <a:pt x="1752" y="842"/>
                    <a:pt x="1773" y="802"/>
                  </a:cubicBezTo>
                  <a:cubicBezTo>
                    <a:pt x="1795" y="761"/>
                    <a:pt x="1777" y="722"/>
                    <a:pt x="1811" y="714"/>
                  </a:cubicBezTo>
                  <a:cubicBezTo>
                    <a:pt x="1845" y="706"/>
                    <a:pt x="1890" y="693"/>
                    <a:pt x="1881" y="667"/>
                  </a:cubicBezTo>
                  <a:cubicBezTo>
                    <a:pt x="1873" y="640"/>
                    <a:pt x="1859" y="604"/>
                    <a:pt x="1862" y="588"/>
                  </a:cubicBezTo>
                  <a:cubicBezTo>
                    <a:pt x="1865" y="571"/>
                    <a:pt x="1883" y="522"/>
                    <a:pt x="1922" y="546"/>
                  </a:cubicBezTo>
                  <a:cubicBezTo>
                    <a:pt x="1962" y="569"/>
                    <a:pt x="1937" y="586"/>
                    <a:pt x="1978" y="596"/>
                  </a:cubicBezTo>
                  <a:cubicBezTo>
                    <a:pt x="2019" y="606"/>
                    <a:pt x="1998" y="572"/>
                    <a:pt x="2034" y="553"/>
                  </a:cubicBezTo>
                  <a:cubicBezTo>
                    <a:pt x="2070" y="533"/>
                    <a:pt x="2127" y="526"/>
                    <a:pt x="2127" y="489"/>
                  </a:cubicBezTo>
                  <a:cubicBezTo>
                    <a:pt x="2127" y="451"/>
                    <a:pt x="2122" y="414"/>
                    <a:pt x="2114" y="376"/>
                  </a:cubicBezTo>
                  <a:close/>
                </a:path>
              </a:pathLst>
            </a:custGeom>
            <a:grpFill/>
            <a:ln w="38100" cap="rnd" cmpd="sng">
              <a:solidFill>
                <a:sysClr val="window" lastClr="FFFFFF"/>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dirty="0">
                <a:ln>
                  <a:noFill/>
                </a:ln>
                <a:solidFill>
                  <a:prstClr val="black"/>
                </a:solidFill>
                <a:effectLst/>
                <a:uLnTx/>
                <a:uFillTx/>
                <a:latin typeface="Calibri Light"/>
                <a:ea typeface="微软雅黑"/>
              </a:endParaRPr>
            </a:p>
          </p:txBody>
        </p:sp>
        <p:sp>
          <p:nvSpPr>
            <p:cNvPr id="124" name="Freeform 12"/>
            <p:cNvSpPr>
              <a:spLocks/>
            </p:cNvSpPr>
            <p:nvPr/>
          </p:nvSpPr>
          <p:spPr bwMode="auto">
            <a:xfrm>
              <a:off x="2375" y="68"/>
              <a:ext cx="2536" cy="2030"/>
            </a:xfrm>
            <a:custGeom>
              <a:avLst/>
              <a:gdLst>
                <a:gd name="T0" fmla="*/ 318 w 5477"/>
                <a:gd name="T1" fmla="*/ 3541 h 4382"/>
                <a:gd name="T2" fmla="*/ 498 w 5477"/>
                <a:gd name="T3" fmla="*/ 3760 h 4382"/>
                <a:gd name="T4" fmla="*/ 1096 w 5477"/>
                <a:gd name="T5" fmla="*/ 4000 h 4382"/>
                <a:gd name="T6" fmla="*/ 1349 w 5477"/>
                <a:gd name="T7" fmla="*/ 4245 h 4382"/>
                <a:gd name="T8" fmla="*/ 1817 w 5477"/>
                <a:gd name="T9" fmla="*/ 4278 h 4382"/>
                <a:gd name="T10" fmla="*/ 2000 w 5477"/>
                <a:gd name="T11" fmla="*/ 3871 h 4382"/>
                <a:gd name="T12" fmla="*/ 2166 w 5477"/>
                <a:gd name="T13" fmla="*/ 4182 h 4382"/>
                <a:gd name="T14" fmla="*/ 2516 w 5477"/>
                <a:gd name="T15" fmla="*/ 4204 h 4382"/>
                <a:gd name="T16" fmla="*/ 2765 w 5477"/>
                <a:gd name="T17" fmla="*/ 3860 h 4382"/>
                <a:gd name="T18" fmla="*/ 3057 w 5477"/>
                <a:gd name="T19" fmla="*/ 3737 h 4382"/>
                <a:gd name="T20" fmla="*/ 3385 w 5477"/>
                <a:gd name="T21" fmla="*/ 3504 h 4382"/>
                <a:gd name="T22" fmla="*/ 3547 w 5477"/>
                <a:gd name="T23" fmla="*/ 3352 h 4382"/>
                <a:gd name="T24" fmla="*/ 3625 w 5477"/>
                <a:gd name="T25" fmla="*/ 3059 h 4382"/>
                <a:gd name="T26" fmla="*/ 4005 w 5477"/>
                <a:gd name="T27" fmla="*/ 3029 h 4382"/>
                <a:gd name="T28" fmla="*/ 4237 w 5477"/>
                <a:gd name="T29" fmla="*/ 2837 h 4382"/>
                <a:gd name="T30" fmla="*/ 4477 w 5477"/>
                <a:gd name="T31" fmla="*/ 3129 h 4382"/>
                <a:gd name="T32" fmla="*/ 4647 w 5477"/>
                <a:gd name="T33" fmla="*/ 2942 h 4382"/>
                <a:gd name="T34" fmla="*/ 4802 w 5477"/>
                <a:gd name="T35" fmla="*/ 2970 h 4382"/>
                <a:gd name="T36" fmla="*/ 5062 w 5477"/>
                <a:gd name="T37" fmla="*/ 2725 h 4382"/>
                <a:gd name="T38" fmla="*/ 5344 w 5477"/>
                <a:gd name="T39" fmla="*/ 2614 h 4382"/>
                <a:gd name="T40" fmla="*/ 5397 w 5477"/>
                <a:gd name="T41" fmla="*/ 2338 h 4382"/>
                <a:gd name="T42" fmla="*/ 5110 w 5477"/>
                <a:gd name="T43" fmla="*/ 2236 h 4382"/>
                <a:gd name="T44" fmla="*/ 4988 w 5477"/>
                <a:gd name="T45" fmla="*/ 1940 h 4382"/>
                <a:gd name="T46" fmla="*/ 5106 w 5477"/>
                <a:gd name="T47" fmla="*/ 1890 h 4382"/>
                <a:gd name="T48" fmla="*/ 5222 w 5477"/>
                <a:gd name="T49" fmla="*/ 1638 h 4382"/>
                <a:gd name="T50" fmla="*/ 4988 w 5477"/>
                <a:gd name="T51" fmla="*/ 1508 h 4382"/>
                <a:gd name="T52" fmla="*/ 5270 w 5477"/>
                <a:gd name="T53" fmla="*/ 1172 h 4382"/>
                <a:gd name="T54" fmla="*/ 5370 w 5477"/>
                <a:gd name="T55" fmla="*/ 932 h 4382"/>
                <a:gd name="T56" fmla="*/ 5418 w 5477"/>
                <a:gd name="T57" fmla="*/ 437 h 4382"/>
                <a:gd name="T58" fmla="*/ 4861 w 5477"/>
                <a:gd name="T59" fmla="*/ 466 h 4382"/>
                <a:gd name="T60" fmla="*/ 4619 w 5477"/>
                <a:gd name="T61" fmla="*/ 233 h 4382"/>
                <a:gd name="T62" fmla="*/ 4445 w 5477"/>
                <a:gd name="T63" fmla="*/ 0 h 4382"/>
                <a:gd name="T64" fmla="*/ 4370 w 5477"/>
                <a:gd name="T65" fmla="*/ 226 h 4382"/>
                <a:gd name="T66" fmla="*/ 4303 w 5477"/>
                <a:gd name="T67" fmla="*/ 541 h 4382"/>
                <a:gd name="T68" fmla="*/ 4239 w 5477"/>
                <a:gd name="T69" fmla="*/ 747 h 4382"/>
                <a:gd name="T70" fmla="*/ 4144 w 5477"/>
                <a:gd name="T71" fmla="*/ 957 h 4382"/>
                <a:gd name="T72" fmla="*/ 3764 w 5477"/>
                <a:gd name="T73" fmla="*/ 1100 h 4382"/>
                <a:gd name="T74" fmla="*/ 3630 w 5477"/>
                <a:gd name="T75" fmla="*/ 1506 h 4382"/>
                <a:gd name="T76" fmla="*/ 3970 w 5477"/>
                <a:gd name="T77" fmla="*/ 1564 h 4382"/>
                <a:gd name="T78" fmla="*/ 4314 w 5477"/>
                <a:gd name="T79" fmla="*/ 1498 h 4382"/>
                <a:gd name="T80" fmla="*/ 4429 w 5477"/>
                <a:gd name="T81" fmla="*/ 1778 h 4382"/>
                <a:gd name="T82" fmla="*/ 4108 w 5477"/>
                <a:gd name="T83" fmla="*/ 1831 h 4382"/>
                <a:gd name="T84" fmla="*/ 3843 w 5477"/>
                <a:gd name="T85" fmla="*/ 2098 h 4382"/>
                <a:gd name="T86" fmla="*/ 3361 w 5477"/>
                <a:gd name="T87" fmla="*/ 2387 h 4382"/>
                <a:gd name="T88" fmla="*/ 2945 w 5477"/>
                <a:gd name="T89" fmla="*/ 2498 h 4382"/>
                <a:gd name="T90" fmla="*/ 2883 w 5477"/>
                <a:gd name="T91" fmla="*/ 2807 h 4382"/>
                <a:gd name="T92" fmla="*/ 2381 w 5477"/>
                <a:gd name="T93" fmla="*/ 3068 h 4382"/>
                <a:gd name="T94" fmla="*/ 1756 w 5477"/>
                <a:gd name="T95" fmla="*/ 3241 h 4382"/>
                <a:gd name="T96" fmla="*/ 1372 w 5477"/>
                <a:gd name="T97" fmla="*/ 3280 h 4382"/>
                <a:gd name="T98" fmla="*/ 753 w 5477"/>
                <a:gd name="T99" fmla="*/ 3085 h 4382"/>
                <a:gd name="T100" fmla="*/ 137 w 5477"/>
                <a:gd name="T101" fmla="*/ 3043 h 43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5477" h="4382">
                  <a:moveTo>
                    <a:pt x="26" y="3270"/>
                  </a:moveTo>
                  <a:cubicBezTo>
                    <a:pt x="0" y="3300"/>
                    <a:pt x="21" y="3322"/>
                    <a:pt x="21" y="3356"/>
                  </a:cubicBezTo>
                  <a:cubicBezTo>
                    <a:pt x="21" y="3389"/>
                    <a:pt x="61" y="3422"/>
                    <a:pt x="78" y="3459"/>
                  </a:cubicBezTo>
                  <a:cubicBezTo>
                    <a:pt x="96" y="3496"/>
                    <a:pt x="135" y="3519"/>
                    <a:pt x="187" y="3570"/>
                  </a:cubicBezTo>
                  <a:cubicBezTo>
                    <a:pt x="240" y="3622"/>
                    <a:pt x="292" y="3574"/>
                    <a:pt x="318" y="3541"/>
                  </a:cubicBezTo>
                  <a:cubicBezTo>
                    <a:pt x="345" y="3507"/>
                    <a:pt x="349" y="3500"/>
                    <a:pt x="375" y="3493"/>
                  </a:cubicBezTo>
                  <a:cubicBezTo>
                    <a:pt x="401" y="3485"/>
                    <a:pt x="546" y="3485"/>
                    <a:pt x="607" y="3507"/>
                  </a:cubicBezTo>
                  <a:cubicBezTo>
                    <a:pt x="668" y="3530"/>
                    <a:pt x="659" y="3567"/>
                    <a:pt x="655" y="3608"/>
                  </a:cubicBezTo>
                  <a:cubicBezTo>
                    <a:pt x="650" y="3648"/>
                    <a:pt x="607" y="3656"/>
                    <a:pt x="572" y="3667"/>
                  </a:cubicBezTo>
                  <a:cubicBezTo>
                    <a:pt x="537" y="3678"/>
                    <a:pt x="502" y="3741"/>
                    <a:pt x="498" y="3760"/>
                  </a:cubicBezTo>
                  <a:cubicBezTo>
                    <a:pt x="493" y="3778"/>
                    <a:pt x="581" y="3789"/>
                    <a:pt x="616" y="3826"/>
                  </a:cubicBezTo>
                  <a:cubicBezTo>
                    <a:pt x="650" y="3863"/>
                    <a:pt x="672" y="3848"/>
                    <a:pt x="720" y="3848"/>
                  </a:cubicBezTo>
                  <a:cubicBezTo>
                    <a:pt x="768" y="3848"/>
                    <a:pt x="733" y="3926"/>
                    <a:pt x="764" y="3963"/>
                  </a:cubicBezTo>
                  <a:cubicBezTo>
                    <a:pt x="795" y="4000"/>
                    <a:pt x="830" y="3982"/>
                    <a:pt x="891" y="4012"/>
                  </a:cubicBezTo>
                  <a:cubicBezTo>
                    <a:pt x="952" y="4041"/>
                    <a:pt x="1026" y="4015"/>
                    <a:pt x="1096" y="4000"/>
                  </a:cubicBezTo>
                  <a:cubicBezTo>
                    <a:pt x="1166" y="3986"/>
                    <a:pt x="1231" y="3904"/>
                    <a:pt x="1271" y="3871"/>
                  </a:cubicBezTo>
                  <a:cubicBezTo>
                    <a:pt x="1310" y="3837"/>
                    <a:pt x="1393" y="3874"/>
                    <a:pt x="1437" y="3904"/>
                  </a:cubicBezTo>
                  <a:cubicBezTo>
                    <a:pt x="1480" y="3934"/>
                    <a:pt x="1480" y="3974"/>
                    <a:pt x="1476" y="4034"/>
                  </a:cubicBezTo>
                  <a:cubicBezTo>
                    <a:pt x="1472" y="4093"/>
                    <a:pt x="1428" y="4119"/>
                    <a:pt x="1380" y="4134"/>
                  </a:cubicBezTo>
                  <a:cubicBezTo>
                    <a:pt x="1332" y="4149"/>
                    <a:pt x="1362" y="4201"/>
                    <a:pt x="1349" y="4245"/>
                  </a:cubicBezTo>
                  <a:cubicBezTo>
                    <a:pt x="1336" y="4290"/>
                    <a:pt x="1380" y="4293"/>
                    <a:pt x="1419" y="4323"/>
                  </a:cubicBezTo>
                  <a:cubicBezTo>
                    <a:pt x="1459" y="4353"/>
                    <a:pt x="1459" y="4382"/>
                    <a:pt x="1502" y="4375"/>
                  </a:cubicBezTo>
                  <a:cubicBezTo>
                    <a:pt x="1546" y="4367"/>
                    <a:pt x="1528" y="4330"/>
                    <a:pt x="1581" y="4345"/>
                  </a:cubicBezTo>
                  <a:cubicBezTo>
                    <a:pt x="1633" y="4360"/>
                    <a:pt x="1690" y="4315"/>
                    <a:pt x="1708" y="4282"/>
                  </a:cubicBezTo>
                  <a:cubicBezTo>
                    <a:pt x="1725" y="4249"/>
                    <a:pt x="1764" y="4282"/>
                    <a:pt x="1817" y="4278"/>
                  </a:cubicBezTo>
                  <a:cubicBezTo>
                    <a:pt x="1869" y="4275"/>
                    <a:pt x="1852" y="4208"/>
                    <a:pt x="1830" y="4197"/>
                  </a:cubicBezTo>
                  <a:cubicBezTo>
                    <a:pt x="1808" y="4186"/>
                    <a:pt x="1830" y="4138"/>
                    <a:pt x="1856" y="4112"/>
                  </a:cubicBezTo>
                  <a:cubicBezTo>
                    <a:pt x="1882" y="4086"/>
                    <a:pt x="1860" y="4037"/>
                    <a:pt x="1856" y="4004"/>
                  </a:cubicBezTo>
                  <a:cubicBezTo>
                    <a:pt x="1852" y="3971"/>
                    <a:pt x="1887" y="3960"/>
                    <a:pt x="1913" y="3923"/>
                  </a:cubicBezTo>
                  <a:cubicBezTo>
                    <a:pt x="1939" y="3886"/>
                    <a:pt x="1974" y="3889"/>
                    <a:pt x="2000" y="3871"/>
                  </a:cubicBezTo>
                  <a:cubicBezTo>
                    <a:pt x="2026" y="3852"/>
                    <a:pt x="2044" y="3889"/>
                    <a:pt x="2061" y="3904"/>
                  </a:cubicBezTo>
                  <a:cubicBezTo>
                    <a:pt x="2079" y="3919"/>
                    <a:pt x="2101" y="3949"/>
                    <a:pt x="2088" y="3978"/>
                  </a:cubicBezTo>
                  <a:cubicBezTo>
                    <a:pt x="2075" y="4008"/>
                    <a:pt x="2048" y="4023"/>
                    <a:pt x="2022" y="4049"/>
                  </a:cubicBezTo>
                  <a:cubicBezTo>
                    <a:pt x="1996" y="4075"/>
                    <a:pt x="2000" y="4134"/>
                    <a:pt x="2040" y="4160"/>
                  </a:cubicBezTo>
                  <a:cubicBezTo>
                    <a:pt x="2079" y="4186"/>
                    <a:pt x="2092" y="4160"/>
                    <a:pt x="2166" y="4182"/>
                  </a:cubicBezTo>
                  <a:cubicBezTo>
                    <a:pt x="2240" y="4204"/>
                    <a:pt x="2223" y="4252"/>
                    <a:pt x="2249" y="4252"/>
                  </a:cubicBezTo>
                  <a:cubicBezTo>
                    <a:pt x="2275" y="4252"/>
                    <a:pt x="2323" y="4264"/>
                    <a:pt x="2341" y="4241"/>
                  </a:cubicBezTo>
                  <a:cubicBezTo>
                    <a:pt x="2358" y="4219"/>
                    <a:pt x="2389" y="4252"/>
                    <a:pt x="2415" y="4278"/>
                  </a:cubicBezTo>
                  <a:cubicBezTo>
                    <a:pt x="2441" y="4304"/>
                    <a:pt x="2463" y="4256"/>
                    <a:pt x="2494" y="4256"/>
                  </a:cubicBezTo>
                  <a:cubicBezTo>
                    <a:pt x="2524" y="4256"/>
                    <a:pt x="2516" y="4241"/>
                    <a:pt x="2516" y="4204"/>
                  </a:cubicBezTo>
                  <a:cubicBezTo>
                    <a:pt x="2516" y="4167"/>
                    <a:pt x="2546" y="4156"/>
                    <a:pt x="2564" y="4130"/>
                  </a:cubicBezTo>
                  <a:cubicBezTo>
                    <a:pt x="2581" y="4104"/>
                    <a:pt x="2616" y="4082"/>
                    <a:pt x="2629" y="4052"/>
                  </a:cubicBezTo>
                  <a:cubicBezTo>
                    <a:pt x="2642" y="4023"/>
                    <a:pt x="2629" y="4023"/>
                    <a:pt x="2699" y="4015"/>
                  </a:cubicBezTo>
                  <a:cubicBezTo>
                    <a:pt x="2769" y="4008"/>
                    <a:pt x="2712" y="3960"/>
                    <a:pt x="2708" y="3923"/>
                  </a:cubicBezTo>
                  <a:cubicBezTo>
                    <a:pt x="2704" y="3886"/>
                    <a:pt x="2738" y="3882"/>
                    <a:pt x="2765" y="3860"/>
                  </a:cubicBezTo>
                  <a:cubicBezTo>
                    <a:pt x="2791" y="3837"/>
                    <a:pt x="2782" y="3823"/>
                    <a:pt x="2782" y="3797"/>
                  </a:cubicBezTo>
                  <a:cubicBezTo>
                    <a:pt x="2782" y="3771"/>
                    <a:pt x="2839" y="3811"/>
                    <a:pt x="2861" y="3826"/>
                  </a:cubicBezTo>
                  <a:cubicBezTo>
                    <a:pt x="2883" y="3841"/>
                    <a:pt x="2904" y="3830"/>
                    <a:pt x="2939" y="3774"/>
                  </a:cubicBezTo>
                  <a:cubicBezTo>
                    <a:pt x="2974" y="3719"/>
                    <a:pt x="2974" y="3774"/>
                    <a:pt x="3018" y="3793"/>
                  </a:cubicBezTo>
                  <a:cubicBezTo>
                    <a:pt x="3062" y="3811"/>
                    <a:pt x="3057" y="3774"/>
                    <a:pt x="3057" y="3737"/>
                  </a:cubicBezTo>
                  <a:cubicBezTo>
                    <a:pt x="3057" y="3700"/>
                    <a:pt x="3097" y="3726"/>
                    <a:pt x="3110" y="3734"/>
                  </a:cubicBezTo>
                  <a:cubicBezTo>
                    <a:pt x="3123" y="3741"/>
                    <a:pt x="3153" y="3722"/>
                    <a:pt x="3162" y="3697"/>
                  </a:cubicBezTo>
                  <a:cubicBezTo>
                    <a:pt x="3171" y="3671"/>
                    <a:pt x="3197" y="3589"/>
                    <a:pt x="3215" y="3563"/>
                  </a:cubicBezTo>
                  <a:cubicBezTo>
                    <a:pt x="3232" y="3537"/>
                    <a:pt x="3284" y="3548"/>
                    <a:pt x="3319" y="3563"/>
                  </a:cubicBezTo>
                  <a:cubicBezTo>
                    <a:pt x="3354" y="3578"/>
                    <a:pt x="3372" y="3530"/>
                    <a:pt x="3385" y="3504"/>
                  </a:cubicBezTo>
                  <a:cubicBezTo>
                    <a:pt x="3398" y="3478"/>
                    <a:pt x="3420" y="3500"/>
                    <a:pt x="3442" y="3519"/>
                  </a:cubicBezTo>
                  <a:cubicBezTo>
                    <a:pt x="3464" y="3537"/>
                    <a:pt x="3499" y="3515"/>
                    <a:pt x="3503" y="3489"/>
                  </a:cubicBezTo>
                  <a:cubicBezTo>
                    <a:pt x="3507" y="3463"/>
                    <a:pt x="3542" y="3478"/>
                    <a:pt x="3577" y="3470"/>
                  </a:cubicBezTo>
                  <a:cubicBezTo>
                    <a:pt x="3612" y="3463"/>
                    <a:pt x="3590" y="3411"/>
                    <a:pt x="3595" y="3396"/>
                  </a:cubicBezTo>
                  <a:cubicBezTo>
                    <a:pt x="3599" y="3381"/>
                    <a:pt x="3564" y="3381"/>
                    <a:pt x="3547" y="3352"/>
                  </a:cubicBezTo>
                  <a:cubicBezTo>
                    <a:pt x="3529" y="3322"/>
                    <a:pt x="3516" y="3311"/>
                    <a:pt x="3538" y="3300"/>
                  </a:cubicBezTo>
                  <a:cubicBezTo>
                    <a:pt x="3560" y="3289"/>
                    <a:pt x="3533" y="3270"/>
                    <a:pt x="3538" y="3233"/>
                  </a:cubicBezTo>
                  <a:cubicBezTo>
                    <a:pt x="3542" y="3196"/>
                    <a:pt x="3538" y="3189"/>
                    <a:pt x="3555" y="3185"/>
                  </a:cubicBezTo>
                  <a:cubicBezTo>
                    <a:pt x="3573" y="3181"/>
                    <a:pt x="3590" y="3159"/>
                    <a:pt x="3590" y="3129"/>
                  </a:cubicBezTo>
                  <a:cubicBezTo>
                    <a:pt x="3590" y="3100"/>
                    <a:pt x="3595" y="3089"/>
                    <a:pt x="3625" y="3059"/>
                  </a:cubicBezTo>
                  <a:cubicBezTo>
                    <a:pt x="3656" y="3029"/>
                    <a:pt x="3678" y="3026"/>
                    <a:pt x="3708" y="3048"/>
                  </a:cubicBezTo>
                  <a:cubicBezTo>
                    <a:pt x="3739" y="3070"/>
                    <a:pt x="3699" y="3129"/>
                    <a:pt x="3739" y="3166"/>
                  </a:cubicBezTo>
                  <a:cubicBezTo>
                    <a:pt x="3778" y="3204"/>
                    <a:pt x="3826" y="3118"/>
                    <a:pt x="3857" y="3085"/>
                  </a:cubicBezTo>
                  <a:cubicBezTo>
                    <a:pt x="3887" y="3052"/>
                    <a:pt x="3909" y="3048"/>
                    <a:pt x="3935" y="3070"/>
                  </a:cubicBezTo>
                  <a:cubicBezTo>
                    <a:pt x="3962" y="3092"/>
                    <a:pt x="3979" y="3066"/>
                    <a:pt x="4005" y="3029"/>
                  </a:cubicBezTo>
                  <a:cubicBezTo>
                    <a:pt x="4031" y="2992"/>
                    <a:pt x="4058" y="3018"/>
                    <a:pt x="4084" y="3033"/>
                  </a:cubicBezTo>
                  <a:cubicBezTo>
                    <a:pt x="4110" y="3048"/>
                    <a:pt x="4123" y="3018"/>
                    <a:pt x="4119" y="2996"/>
                  </a:cubicBezTo>
                  <a:cubicBezTo>
                    <a:pt x="4114" y="2974"/>
                    <a:pt x="4097" y="2959"/>
                    <a:pt x="4093" y="2929"/>
                  </a:cubicBezTo>
                  <a:cubicBezTo>
                    <a:pt x="4088" y="2900"/>
                    <a:pt x="4119" y="2885"/>
                    <a:pt x="4184" y="2870"/>
                  </a:cubicBezTo>
                  <a:cubicBezTo>
                    <a:pt x="4250" y="2855"/>
                    <a:pt x="4184" y="2870"/>
                    <a:pt x="4237" y="2837"/>
                  </a:cubicBezTo>
                  <a:cubicBezTo>
                    <a:pt x="4289" y="2803"/>
                    <a:pt x="4311" y="2855"/>
                    <a:pt x="4311" y="2855"/>
                  </a:cubicBezTo>
                  <a:cubicBezTo>
                    <a:pt x="4311" y="2855"/>
                    <a:pt x="4350" y="2914"/>
                    <a:pt x="4377" y="2929"/>
                  </a:cubicBezTo>
                  <a:cubicBezTo>
                    <a:pt x="4403" y="2944"/>
                    <a:pt x="4394" y="2959"/>
                    <a:pt x="4394" y="2992"/>
                  </a:cubicBezTo>
                  <a:cubicBezTo>
                    <a:pt x="4394" y="3026"/>
                    <a:pt x="4394" y="3037"/>
                    <a:pt x="4425" y="3052"/>
                  </a:cubicBezTo>
                  <a:cubicBezTo>
                    <a:pt x="4455" y="3066"/>
                    <a:pt x="4442" y="3103"/>
                    <a:pt x="4477" y="3129"/>
                  </a:cubicBezTo>
                  <a:cubicBezTo>
                    <a:pt x="4512" y="3155"/>
                    <a:pt x="4543" y="3129"/>
                    <a:pt x="4582" y="3129"/>
                  </a:cubicBezTo>
                  <a:cubicBezTo>
                    <a:pt x="4599" y="3129"/>
                    <a:pt x="4627" y="3126"/>
                    <a:pt x="4652" y="3122"/>
                  </a:cubicBezTo>
                  <a:cubicBezTo>
                    <a:pt x="4659" y="3111"/>
                    <a:pt x="4668" y="3101"/>
                    <a:pt x="4676" y="3092"/>
                  </a:cubicBezTo>
                  <a:cubicBezTo>
                    <a:pt x="4698" y="3068"/>
                    <a:pt x="4687" y="3053"/>
                    <a:pt x="4663" y="3020"/>
                  </a:cubicBezTo>
                  <a:cubicBezTo>
                    <a:pt x="4639" y="2987"/>
                    <a:pt x="4647" y="2959"/>
                    <a:pt x="4647" y="2942"/>
                  </a:cubicBezTo>
                  <a:cubicBezTo>
                    <a:pt x="4647" y="2926"/>
                    <a:pt x="4656" y="2916"/>
                    <a:pt x="4630" y="2903"/>
                  </a:cubicBezTo>
                  <a:cubicBezTo>
                    <a:pt x="4604" y="2890"/>
                    <a:pt x="4628" y="2870"/>
                    <a:pt x="4634" y="2855"/>
                  </a:cubicBezTo>
                  <a:cubicBezTo>
                    <a:pt x="4641" y="2840"/>
                    <a:pt x="4658" y="2822"/>
                    <a:pt x="4676" y="2848"/>
                  </a:cubicBezTo>
                  <a:cubicBezTo>
                    <a:pt x="4693" y="2874"/>
                    <a:pt x="4717" y="2863"/>
                    <a:pt x="4748" y="2892"/>
                  </a:cubicBezTo>
                  <a:cubicBezTo>
                    <a:pt x="4778" y="2922"/>
                    <a:pt x="4776" y="2933"/>
                    <a:pt x="4802" y="2970"/>
                  </a:cubicBezTo>
                  <a:cubicBezTo>
                    <a:pt x="4829" y="3007"/>
                    <a:pt x="4853" y="2933"/>
                    <a:pt x="4859" y="2907"/>
                  </a:cubicBezTo>
                  <a:cubicBezTo>
                    <a:pt x="4866" y="2881"/>
                    <a:pt x="4907" y="2851"/>
                    <a:pt x="4925" y="2831"/>
                  </a:cubicBezTo>
                  <a:cubicBezTo>
                    <a:pt x="4942" y="2811"/>
                    <a:pt x="4953" y="2814"/>
                    <a:pt x="4982" y="2801"/>
                  </a:cubicBezTo>
                  <a:cubicBezTo>
                    <a:pt x="5010" y="2788"/>
                    <a:pt x="5019" y="2766"/>
                    <a:pt x="5023" y="2742"/>
                  </a:cubicBezTo>
                  <a:cubicBezTo>
                    <a:pt x="5027" y="2718"/>
                    <a:pt x="5043" y="2725"/>
                    <a:pt x="5062" y="2725"/>
                  </a:cubicBezTo>
                  <a:cubicBezTo>
                    <a:pt x="5082" y="2725"/>
                    <a:pt x="5106" y="2735"/>
                    <a:pt x="5126" y="2703"/>
                  </a:cubicBezTo>
                  <a:cubicBezTo>
                    <a:pt x="5145" y="2672"/>
                    <a:pt x="5167" y="2711"/>
                    <a:pt x="5209" y="2714"/>
                  </a:cubicBezTo>
                  <a:cubicBezTo>
                    <a:pt x="5250" y="2718"/>
                    <a:pt x="5231" y="2631"/>
                    <a:pt x="5237" y="2614"/>
                  </a:cubicBezTo>
                  <a:cubicBezTo>
                    <a:pt x="5244" y="2598"/>
                    <a:pt x="5272" y="2614"/>
                    <a:pt x="5287" y="2623"/>
                  </a:cubicBezTo>
                  <a:cubicBezTo>
                    <a:pt x="5303" y="2633"/>
                    <a:pt x="5322" y="2620"/>
                    <a:pt x="5344" y="2614"/>
                  </a:cubicBezTo>
                  <a:cubicBezTo>
                    <a:pt x="5366" y="2609"/>
                    <a:pt x="5386" y="2590"/>
                    <a:pt x="5386" y="2559"/>
                  </a:cubicBezTo>
                  <a:cubicBezTo>
                    <a:pt x="5386" y="2527"/>
                    <a:pt x="5407" y="2536"/>
                    <a:pt x="5442" y="2514"/>
                  </a:cubicBezTo>
                  <a:cubicBezTo>
                    <a:pt x="5477" y="2492"/>
                    <a:pt x="5464" y="2468"/>
                    <a:pt x="5460" y="2444"/>
                  </a:cubicBezTo>
                  <a:cubicBezTo>
                    <a:pt x="5455" y="2420"/>
                    <a:pt x="5427" y="2440"/>
                    <a:pt x="5407" y="2431"/>
                  </a:cubicBezTo>
                  <a:cubicBezTo>
                    <a:pt x="5388" y="2422"/>
                    <a:pt x="5410" y="2368"/>
                    <a:pt x="5397" y="2338"/>
                  </a:cubicBezTo>
                  <a:cubicBezTo>
                    <a:pt x="5383" y="2308"/>
                    <a:pt x="5357" y="2303"/>
                    <a:pt x="5353" y="2268"/>
                  </a:cubicBezTo>
                  <a:cubicBezTo>
                    <a:pt x="5348" y="2232"/>
                    <a:pt x="5296" y="2223"/>
                    <a:pt x="5289" y="2194"/>
                  </a:cubicBezTo>
                  <a:cubicBezTo>
                    <a:pt x="5283" y="2164"/>
                    <a:pt x="5248" y="2194"/>
                    <a:pt x="5237" y="2216"/>
                  </a:cubicBezTo>
                  <a:cubicBezTo>
                    <a:pt x="5226" y="2238"/>
                    <a:pt x="5191" y="2245"/>
                    <a:pt x="5156" y="2270"/>
                  </a:cubicBezTo>
                  <a:cubicBezTo>
                    <a:pt x="5121" y="2294"/>
                    <a:pt x="5117" y="2270"/>
                    <a:pt x="5110" y="2236"/>
                  </a:cubicBezTo>
                  <a:cubicBezTo>
                    <a:pt x="5104" y="2203"/>
                    <a:pt x="5075" y="2199"/>
                    <a:pt x="5065" y="2179"/>
                  </a:cubicBezTo>
                  <a:cubicBezTo>
                    <a:pt x="5054" y="2158"/>
                    <a:pt x="5043" y="2149"/>
                    <a:pt x="5032" y="2121"/>
                  </a:cubicBezTo>
                  <a:cubicBezTo>
                    <a:pt x="5021" y="2093"/>
                    <a:pt x="5060" y="2042"/>
                    <a:pt x="5062" y="2017"/>
                  </a:cubicBezTo>
                  <a:cubicBezTo>
                    <a:pt x="5065" y="1993"/>
                    <a:pt x="5043" y="1990"/>
                    <a:pt x="5019" y="1979"/>
                  </a:cubicBezTo>
                  <a:cubicBezTo>
                    <a:pt x="4995" y="1967"/>
                    <a:pt x="4992" y="1967"/>
                    <a:pt x="4988" y="1940"/>
                  </a:cubicBezTo>
                  <a:cubicBezTo>
                    <a:pt x="4984" y="1912"/>
                    <a:pt x="4955" y="1938"/>
                    <a:pt x="4920" y="1927"/>
                  </a:cubicBezTo>
                  <a:cubicBezTo>
                    <a:pt x="4885" y="1916"/>
                    <a:pt x="4940" y="1862"/>
                    <a:pt x="4949" y="1847"/>
                  </a:cubicBezTo>
                  <a:cubicBezTo>
                    <a:pt x="4958" y="1832"/>
                    <a:pt x="4975" y="1858"/>
                    <a:pt x="5001" y="1871"/>
                  </a:cubicBezTo>
                  <a:cubicBezTo>
                    <a:pt x="5027" y="1884"/>
                    <a:pt x="5025" y="1877"/>
                    <a:pt x="5045" y="1858"/>
                  </a:cubicBezTo>
                  <a:cubicBezTo>
                    <a:pt x="5065" y="1840"/>
                    <a:pt x="5062" y="1866"/>
                    <a:pt x="5106" y="1890"/>
                  </a:cubicBezTo>
                  <a:cubicBezTo>
                    <a:pt x="5150" y="1914"/>
                    <a:pt x="5132" y="1849"/>
                    <a:pt x="5130" y="1815"/>
                  </a:cubicBezTo>
                  <a:cubicBezTo>
                    <a:pt x="5128" y="1782"/>
                    <a:pt x="5156" y="1790"/>
                    <a:pt x="5172" y="1765"/>
                  </a:cubicBezTo>
                  <a:cubicBezTo>
                    <a:pt x="5187" y="1741"/>
                    <a:pt x="5152" y="1741"/>
                    <a:pt x="5137" y="1727"/>
                  </a:cubicBezTo>
                  <a:cubicBezTo>
                    <a:pt x="5121" y="1712"/>
                    <a:pt x="5132" y="1684"/>
                    <a:pt x="5139" y="1662"/>
                  </a:cubicBezTo>
                  <a:cubicBezTo>
                    <a:pt x="5145" y="1639"/>
                    <a:pt x="5200" y="1645"/>
                    <a:pt x="5222" y="1638"/>
                  </a:cubicBezTo>
                  <a:cubicBezTo>
                    <a:pt x="5244" y="1630"/>
                    <a:pt x="5252" y="1608"/>
                    <a:pt x="5252" y="1591"/>
                  </a:cubicBezTo>
                  <a:cubicBezTo>
                    <a:pt x="5252" y="1575"/>
                    <a:pt x="5246" y="1576"/>
                    <a:pt x="5215" y="1595"/>
                  </a:cubicBezTo>
                  <a:cubicBezTo>
                    <a:pt x="5185" y="1613"/>
                    <a:pt x="5178" y="1602"/>
                    <a:pt x="5130" y="1593"/>
                  </a:cubicBezTo>
                  <a:cubicBezTo>
                    <a:pt x="5082" y="1584"/>
                    <a:pt x="5084" y="1576"/>
                    <a:pt x="5067" y="1562"/>
                  </a:cubicBezTo>
                  <a:cubicBezTo>
                    <a:pt x="5049" y="1547"/>
                    <a:pt x="5006" y="1528"/>
                    <a:pt x="4988" y="1508"/>
                  </a:cubicBezTo>
                  <a:cubicBezTo>
                    <a:pt x="4971" y="1487"/>
                    <a:pt x="4990" y="1445"/>
                    <a:pt x="5014" y="1426"/>
                  </a:cubicBezTo>
                  <a:cubicBezTo>
                    <a:pt x="5038" y="1408"/>
                    <a:pt x="5056" y="1378"/>
                    <a:pt x="5075" y="1347"/>
                  </a:cubicBezTo>
                  <a:cubicBezTo>
                    <a:pt x="5095" y="1315"/>
                    <a:pt x="5145" y="1267"/>
                    <a:pt x="5180" y="1228"/>
                  </a:cubicBezTo>
                  <a:cubicBezTo>
                    <a:pt x="5215" y="1189"/>
                    <a:pt x="5217" y="1161"/>
                    <a:pt x="5244" y="1132"/>
                  </a:cubicBezTo>
                  <a:cubicBezTo>
                    <a:pt x="5270" y="1102"/>
                    <a:pt x="5263" y="1146"/>
                    <a:pt x="5270" y="1172"/>
                  </a:cubicBezTo>
                  <a:cubicBezTo>
                    <a:pt x="5276" y="1198"/>
                    <a:pt x="5298" y="1208"/>
                    <a:pt x="5320" y="1219"/>
                  </a:cubicBezTo>
                  <a:cubicBezTo>
                    <a:pt x="5342" y="1230"/>
                    <a:pt x="5335" y="1172"/>
                    <a:pt x="5320" y="1152"/>
                  </a:cubicBezTo>
                  <a:cubicBezTo>
                    <a:pt x="5305" y="1132"/>
                    <a:pt x="5309" y="1096"/>
                    <a:pt x="5305" y="1067"/>
                  </a:cubicBezTo>
                  <a:cubicBezTo>
                    <a:pt x="5300" y="1037"/>
                    <a:pt x="5320" y="1006"/>
                    <a:pt x="5320" y="982"/>
                  </a:cubicBezTo>
                  <a:cubicBezTo>
                    <a:pt x="5320" y="957"/>
                    <a:pt x="5342" y="950"/>
                    <a:pt x="5370" y="932"/>
                  </a:cubicBezTo>
                  <a:cubicBezTo>
                    <a:pt x="5399" y="913"/>
                    <a:pt x="5388" y="839"/>
                    <a:pt x="5364" y="811"/>
                  </a:cubicBezTo>
                  <a:cubicBezTo>
                    <a:pt x="5340" y="783"/>
                    <a:pt x="5351" y="737"/>
                    <a:pt x="5346" y="694"/>
                  </a:cubicBezTo>
                  <a:cubicBezTo>
                    <a:pt x="5342" y="652"/>
                    <a:pt x="5366" y="605"/>
                    <a:pt x="5379" y="587"/>
                  </a:cubicBezTo>
                  <a:cubicBezTo>
                    <a:pt x="5392" y="568"/>
                    <a:pt x="5407" y="539"/>
                    <a:pt x="5390" y="511"/>
                  </a:cubicBezTo>
                  <a:cubicBezTo>
                    <a:pt x="5372" y="483"/>
                    <a:pt x="5421" y="465"/>
                    <a:pt x="5418" y="437"/>
                  </a:cubicBezTo>
                  <a:cubicBezTo>
                    <a:pt x="5416" y="409"/>
                    <a:pt x="5370" y="400"/>
                    <a:pt x="5329" y="368"/>
                  </a:cubicBezTo>
                  <a:cubicBezTo>
                    <a:pt x="5287" y="337"/>
                    <a:pt x="5314" y="322"/>
                    <a:pt x="5248" y="316"/>
                  </a:cubicBezTo>
                  <a:cubicBezTo>
                    <a:pt x="5182" y="311"/>
                    <a:pt x="5189" y="366"/>
                    <a:pt x="5150" y="405"/>
                  </a:cubicBezTo>
                  <a:cubicBezTo>
                    <a:pt x="5110" y="444"/>
                    <a:pt x="5084" y="427"/>
                    <a:pt x="5032" y="439"/>
                  </a:cubicBezTo>
                  <a:cubicBezTo>
                    <a:pt x="4979" y="450"/>
                    <a:pt x="4914" y="472"/>
                    <a:pt x="4861" y="466"/>
                  </a:cubicBezTo>
                  <a:cubicBezTo>
                    <a:pt x="4809" y="461"/>
                    <a:pt x="4783" y="422"/>
                    <a:pt x="4776" y="389"/>
                  </a:cubicBezTo>
                  <a:cubicBezTo>
                    <a:pt x="4770" y="355"/>
                    <a:pt x="4757" y="316"/>
                    <a:pt x="4757" y="266"/>
                  </a:cubicBezTo>
                  <a:cubicBezTo>
                    <a:pt x="4757" y="216"/>
                    <a:pt x="4743" y="238"/>
                    <a:pt x="4717" y="238"/>
                  </a:cubicBezTo>
                  <a:cubicBezTo>
                    <a:pt x="4691" y="238"/>
                    <a:pt x="4684" y="227"/>
                    <a:pt x="4665" y="199"/>
                  </a:cubicBezTo>
                  <a:cubicBezTo>
                    <a:pt x="4645" y="172"/>
                    <a:pt x="4619" y="199"/>
                    <a:pt x="4619" y="233"/>
                  </a:cubicBezTo>
                  <a:cubicBezTo>
                    <a:pt x="4619" y="266"/>
                    <a:pt x="4599" y="283"/>
                    <a:pt x="4573" y="250"/>
                  </a:cubicBezTo>
                  <a:cubicBezTo>
                    <a:pt x="4547" y="216"/>
                    <a:pt x="4540" y="227"/>
                    <a:pt x="4475" y="216"/>
                  </a:cubicBezTo>
                  <a:cubicBezTo>
                    <a:pt x="4409" y="205"/>
                    <a:pt x="4475" y="149"/>
                    <a:pt x="4508" y="111"/>
                  </a:cubicBezTo>
                  <a:cubicBezTo>
                    <a:pt x="4540" y="72"/>
                    <a:pt x="4514" y="61"/>
                    <a:pt x="4475" y="33"/>
                  </a:cubicBezTo>
                  <a:cubicBezTo>
                    <a:pt x="4464" y="25"/>
                    <a:pt x="4454" y="13"/>
                    <a:pt x="4445" y="0"/>
                  </a:cubicBezTo>
                  <a:cubicBezTo>
                    <a:pt x="4418" y="4"/>
                    <a:pt x="4389" y="5"/>
                    <a:pt x="4375" y="22"/>
                  </a:cubicBezTo>
                  <a:cubicBezTo>
                    <a:pt x="4355" y="44"/>
                    <a:pt x="4301" y="126"/>
                    <a:pt x="4280" y="147"/>
                  </a:cubicBezTo>
                  <a:cubicBezTo>
                    <a:pt x="4259" y="168"/>
                    <a:pt x="4231" y="179"/>
                    <a:pt x="4242" y="201"/>
                  </a:cubicBezTo>
                  <a:cubicBezTo>
                    <a:pt x="4254" y="223"/>
                    <a:pt x="4270" y="241"/>
                    <a:pt x="4291" y="226"/>
                  </a:cubicBezTo>
                  <a:cubicBezTo>
                    <a:pt x="4313" y="211"/>
                    <a:pt x="4360" y="198"/>
                    <a:pt x="4370" y="226"/>
                  </a:cubicBezTo>
                  <a:cubicBezTo>
                    <a:pt x="4380" y="254"/>
                    <a:pt x="4370" y="248"/>
                    <a:pt x="4372" y="269"/>
                  </a:cubicBezTo>
                  <a:cubicBezTo>
                    <a:pt x="4373" y="290"/>
                    <a:pt x="4399" y="291"/>
                    <a:pt x="4408" y="315"/>
                  </a:cubicBezTo>
                  <a:cubicBezTo>
                    <a:pt x="4416" y="338"/>
                    <a:pt x="4409" y="376"/>
                    <a:pt x="4396" y="393"/>
                  </a:cubicBezTo>
                  <a:cubicBezTo>
                    <a:pt x="4383" y="409"/>
                    <a:pt x="4332" y="437"/>
                    <a:pt x="4319" y="465"/>
                  </a:cubicBezTo>
                  <a:cubicBezTo>
                    <a:pt x="4306" y="493"/>
                    <a:pt x="4301" y="528"/>
                    <a:pt x="4303" y="541"/>
                  </a:cubicBezTo>
                  <a:cubicBezTo>
                    <a:pt x="4304" y="555"/>
                    <a:pt x="4303" y="565"/>
                    <a:pt x="4288" y="573"/>
                  </a:cubicBezTo>
                  <a:cubicBezTo>
                    <a:pt x="4273" y="582"/>
                    <a:pt x="4270" y="594"/>
                    <a:pt x="4277" y="615"/>
                  </a:cubicBezTo>
                  <a:cubicBezTo>
                    <a:pt x="4283" y="636"/>
                    <a:pt x="4277" y="644"/>
                    <a:pt x="4264" y="655"/>
                  </a:cubicBezTo>
                  <a:cubicBezTo>
                    <a:pt x="4250" y="667"/>
                    <a:pt x="4249" y="673"/>
                    <a:pt x="4254" y="696"/>
                  </a:cubicBezTo>
                  <a:cubicBezTo>
                    <a:pt x="4259" y="718"/>
                    <a:pt x="4254" y="730"/>
                    <a:pt x="4239" y="747"/>
                  </a:cubicBezTo>
                  <a:cubicBezTo>
                    <a:pt x="4224" y="764"/>
                    <a:pt x="4209" y="780"/>
                    <a:pt x="4211" y="799"/>
                  </a:cubicBezTo>
                  <a:cubicBezTo>
                    <a:pt x="4213" y="817"/>
                    <a:pt x="4205" y="826"/>
                    <a:pt x="4218" y="837"/>
                  </a:cubicBezTo>
                  <a:cubicBezTo>
                    <a:pt x="4231" y="849"/>
                    <a:pt x="4249" y="840"/>
                    <a:pt x="4252" y="867"/>
                  </a:cubicBezTo>
                  <a:cubicBezTo>
                    <a:pt x="4255" y="893"/>
                    <a:pt x="4247" y="918"/>
                    <a:pt x="4223" y="928"/>
                  </a:cubicBezTo>
                  <a:cubicBezTo>
                    <a:pt x="4198" y="938"/>
                    <a:pt x="4162" y="938"/>
                    <a:pt x="4144" y="957"/>
                  </a:cubicBezTo>
                  <a:cubicBezTo>
                    <a:pt x="4126" y="976"/>
                    <a:pt x="4069" y="1024"/>
                    <a:pt x="4047" y="1047"/>
                  </a:cubicBezTo>
                  <a:cubicBezTo>
                    <a:pt x="4026" y="1071"/>
                    <a:pt x="4011" y="1111"/>
                    <a:pt x="3957" y="1090"/>
                  </a:cubicBezTo>
                  <a:cubicBezTo>
                    <a:pt x="3903" y="1070"/>
                    <a:pt x="3938" y="1056"/>
                    <a:pt x="3888" y="1058"/>
                  </a:cubicBezTo>
                  <a:cubicBezTo>
                    <a:pt x="3850" y="1061"/>
                    <a:pt x="3806" y="1053"/>
                    <a:pt x="3777" y="1036"/>
                  </a:cubicBezTo>
                  <a:cubicBezTo>
                    <a:pt x="3771" y="1061"/>
                    <a:pt x="3765" y="1086"/>
                    <a:pt x="3764" y="1100"/>
                  </a:cubicBezTo>
                  <a:cubicBezTo>
                    <a:pt x="3761" y="1134"/>
                    <a:pt x="3738" y="1181"/>
                    <a:pt x="3725" y="1225"/>
                  </a:cubicBezTo>
                  <a:cubicBezTo>
                    <a:pt x="3711" y="1270"/>
                    <a:pt x="3705" y="1298"/>
                    <a:pt x="3695" y="1339"/>
                  </a:cubicBezTo>
                  <a:cubicBezTo>
                    <a:pt x="3685" y="1381"/>
                    <a:pt x="3675" y="1384"/>
                    <a:pt x="3675" y="1423"/>
                  </a:cubicBezTo>
                  <a:cubicBezTo>
                    <a:pt x="3675" y="1462"/>
                    <a:pt x="3666" y="1462"/>
                    <a:pt x="3636" y="1459"/>
                  </a:cubicBezTo>
                  <a:cubicBezTo>
                    <a:pt x="3607" y="1456"/>
                    <a:pt x="3623" y="1487"/>
                    <a:pt x="3630" y="1506"/>
                  </a:cubicBezTo>
                  <a:cubicBezTo>
                    <a:pt x="3636" y="1525"/>
                    <a:pt x="3649" y="1550"/>
                    <a:pt x="3682" y="1581"/>
                  </a:cubicBezTo>
                  <a:cubicBezTo>
                    <a:pt x="3715" y="1612"/>
                    <a:pt x="3725" y="1584"/>
                    <a:pt x="3751" y="1559"/>
                  </a:cubicBezTo>
                  <a:cubicBezTo>
                    <a:pt x="3777" y="1534"/>
                    <a:pt x="3787" y="1537"/>
                    <a:pt x="3810" y="1545"/>
                  </a:cubicBezTo>
                  <a:cubicBezTo>
                    <a:pt x="3833" y="1553"/>
                    <a:pt x="3872" y="1523"/>
                    <a:pt x="3892" y="1520"/>
                  </a:cubicBezTo>
                  <a:cubicBezTo>
                    <a:pt x="3911" y="1517"/>
                    <a:pt x="3951" y="1545"/>
                    <a:pt x="3970" y="1564"/>
                  </a:cubicBezTo>
                  <a:cubicBezTo>
                    <a:pt x="3990" y="1584"/>
                    <a:pt x="4016" y="1564"/>
                    <a:pt x="4016" y="1553"/>
                  </a:cubicBezTo>
                  <a:cubicBezTo>
                    <a:pt x="4016" y="1542"/>
                    <a:pt x="4042" y="1492"/>
                    <a:pt x="4055" y="1467"/>
                  </a:cubicBezTo>
                  <a:cubicBezTo>
                    <a:pt x="4069" y="1442"/>
                    <a:pt x="4101" y="1453"/>
                    <a:pt x="4134" y="1445"/>
                  </a:cubicBezTo>
                  <a:cubicBezTo>
                    <a:pt x="4167" y="1437"/>
                    <a:pt x="4213" y="1450"/>
                    <a:pt x="4223" y="1467"/>
                  </a:cubicBezTo>
                  <a:cubicBezTo>
                    <a:pt x="4232" y="1484"/>
                    <a:pt x="4291" y="1500"/>
                    <a:pt x="4314" y="1498"/>
                  </a:cubicBezTo>
                  <a:cubicBezTo>
                    <a:pt x="4337" y="1495"/>
                    <a:pt x="4344" y="1523"/>
                    <a:pt x="4344" y="1542"/>
                  </a:cubicBezTo>
                  <a:cubicBezTo>
                    <a:pt x="4344" y="1562"/>
                    <a:pt x="4399" y="1564"/>
                    <a:pt x="4439" y="1592"/>
                  </a:cubicBezTo>
                  <a:cubicBezTo>
                    <a:pt x="4478" y="1620"/>
                    <a:pt x="4481" y="1637"/>
                    <a:pt x="4511" y="1659"/>
                  </a:cubicBezTo>
                  <a:cubicBezTo>
                    <a:pt x="4540" y="1681"/>
                    <a:pt x="4544" y="1717"/>
                    <a:pt x="4527" y="1748"/>
                  </a:cubicBezTo>
                  <a:cubicBezTo>
                    <a:pt x="4511" y="1778"/>
                    <a:pt x="4491" y="1778"/>
                    <a:pt x="4429" y="1778"/>
                  </a:cubicBezTo>
                  <a:cubicBezTo>
                    <a:pt x="4367" y="1778"/>
                    <a:pt x="4373" y="1778"/>
                    <a:pt x="4360" y="1762"/>
                  </a:cubicBezTo>
                  <a:cubicBezTo>
                    <a:pt x="4347" y="1745"/>
                    <a:pt x="4311" y="1773"/>
                    <a:pt x="4311" y="1773"/>
                  </a:cubicBezTo>
                  <a:cubicBezTo>
                    <a:pt x="4311" y="1773"/>
                    <a:pt x="4282" y="1776"/>
                    <a:pt x="4229" y="1767"/>
                  </a:cubicBezTo>
                  <a:cubicBezTo>
                    <a:pt x="4177" y="1759"/>
                    <a:pt x="4183" y="1795"/>
                    <a:pt x="4147" y="1826"/>
                  </a:cubicBezTo>
                  <a:cubicBezTo>
                    <a:pt x="4111" y="1856"/>
                    <a:pt x="4114" y="1853"/>
                    <a:pt x="4108" y="1831"/>
                  </a:cubicBezTo>
                  <a:cubicBezTo>
                    <a:pt x="4101" y="1809"/>
                    <a:pt x="4055" y="1840"/>
                    <a:pt x="4052" y="1879"/>
                  </a:cubicBezTo>
                  <a:cubicBezTo>
                    <a:pt x="4049" y="1917"/>
                    <a:pt x="4036" y="1898"/>
                    <a:pt x="3980" y="1898"/>
                  </a:cubicBezTo>
                  <a:cubicBezTo>
                    <a:pt x="3924" y="1898"/>
                    <a:pt x="3977" y="1920"/>
                    <a:pt x="3918" y="1954"/>
                  </a:cubicBezTo>
                  <a:cubicBezTo>
                    <a:pt x="3859" y="1987"/>
                    <a:pt x="3852" y="2023"/>
                    <a:pt x="3865" y="2051"/>
                  </a:cubicBezTo>
                  <a:cubicBezTo>
                    <a:pt x="3879" y="2079"/>
                    <a:pt x="3885" y="2081"/>
                    <a:pt x="3843" y="2098"/>
                  </a:cubicBezTo>
                  <a:cubicBezTo>
                    <a:pt x="3800" y="2115"/>
                    <a:pt x="3813" y="2143"/>
                    <a:pt x="3748" y="2179"/>
                  </a:cubicBezTo>
                  <a:cubicBezTo>
                    <a:pt x="3682" y="2215"/>
                    <a:pt x="3646" y="2201"/>
                    <a:pt x="3594" y="2198"/>
                  </a:cubicBezTo>
                  <a:cubicBezTo>
                    <a:pt x="3541" y="2195"/>
                    <a:pt x="3551" y="2234"/>
                    <a:pt x="3518" y="2268"/>
                  </a:cubicBezTo>
                  <a:cubicBezTo>
                    <a:pt x="3485" y="2301"/>
                    <a:pt x="3505" y="2315"/>
                    <a:pt x="3453" y="2332"/>
                  </a:cubicBezTo>
                  <a:cubicBezTo>
                    <a:pt x="3400" y="2348"/>
                    <a:pt x="3410" y="2368"/>
                    <a:pt x="3361" y="2387"/>
                  </a:cubicBezTo>
                  <a:cubicBezTo>
                    <a:pt x="3312" y="2407"/>
                    <a:pt x="3266" y="2398"/>
                    <a:pt x="3227" y="2393"/>
                  </a:cubicBezTo>
                  <a:cubicBezTo>
                    <a:pt x="3187" y="2387"/>
                    <a:pt x="3174" y="2387"/>
                    <a:pt x="3148" y="2357"/>
                  </a:cubicBezTo>
                  <a:cubicBezTo>
                    <a:pt x="3122" y="2326"/>
                    <a:pt x="3105" y="2343"/>
                    <a:pt x="3060" y="2343"/>
                  </a:cubicBezTo>
                  <a:cubicBezTo>
                    <a:pt x="3014" y="2343"/>
                    <a:pt x="2991" y="2373"/>
                    <a:pt x="2981" y="2401"/>
                  </a:cubicBezTo>
                  <a:cubicBezTo>
                    <a:pt x="2971" y="2429"/>
                    <a:pt x="2965" y="2457"/>
                    <a:pt x="2945" y="2498"/>
                  </a:cubicBezTo>
                  <a:cubicBezTo>
                    <a:pt x="2925" y="2540"/>
                    <a:pt x="2945" y="2529"/>
                    <a:pt x="2961" y="2571"/>
                  </a:cubicBezTo>
                  <a:cubicBezTo>
                    <a:pt x="2978" y="2612"/>
                    <a:pt x="3004" y="2601"/>
                    <a:pt x="3037" y="2623"/>
                  </a:cubicBezTo>
                  <a:cubicBezTo>
                    <a:pt x="3069" y="2646"/>
                    <a:pt x="3073" y="2654"/>
                    <a:pt x="3063" y="2682"/>
                  </a:cubicBezTo>
                  <a:cubicBezTo>
                    <a:pt x="3053" y="2710"/>
                    <a:pt x="3007" y="2729"/>
                    <a:pt x="2974" y="2749"/>
                  </a:cubicBezTo>
                  <a:cubicBezTo>
                    <a:pt x="2942" y="2768"/>
                    <a:pt x="2915" y="2785"/>
                    <a:pt x="2883" y="2807"/>
                  </a:cubicBezTo>
                  <a:cubicBezTo>
                    <a:pt x="2850" y="2829"/>
                    <a:pt x="2850" y="2865"/>
                    <a:pt x="2804" y="2921"/>
                  </a:cubicBezTo>
                  <a:cubicBezTo>
                    <a:pt x="2758" y="2977"/>
                    <a:pt x="2758" y="2982"/>
                    <a:pt x="2702" y="2993"/>
                  </a:cubicBezTo>
                  <a:cubicBezTo>
                    <a:pt x="2647" y="3004"/>
                    <a:pt x="2657" y="3007"/>
                    <a:pt x="2614" y="3038"/>
                  </a:cubicBezTo>
                  <a:cubicBezTo>
                    <a:pt x="2571" y="3068"/>
                    <a:pt x="2529" y="3049"/>
                    <a:pt x="2483" y="3068"/>
                  </a:cubicBezTo>
                  <a:cubicBezTo>
                    <a:pt x="2437" y="3088"/>
                    <a:pt x="2414" y="3079"/>
                    <a:pt x="2381" y="3068"/>
                  </a:cubicBezTo>
                  <a:cubicBezTo>
                    <a:pt x="2349" y="3057"/>
                    <a:pt x="2332" y="3071"/>
                    <a:pt x="2306" y="3079"/>
                  </a:cubicBezTo>
                  <a:cubicBezTo>
                    <a:pt x="2280" y="3088"/>
                    <a:pt x="2234" y="3091"/>
                    <a:pt x="2178" y="3079"/>
                  </a:cubicBezTo>
                  <a:cubicBezTo>
                    <a:pt x="2123" y="3068"/>
                    <a:pt x="2149" y="3082"/>
                    <a:pt x="2116" y="3104"/>
                  </a:cubicBezTo>
                  <a:cubicBezTo>
                    <a:pt x="2083" y="3127"/>
                    <a:pt x="2070" y="3124"/>
                    <a:pt x="1992" y="3135"/>
                  </a:cubicBezTo>
                  <a:cubicBezTo>
                    <a:pt x="1913" y="3146"/>
                    <a:pt x="1824" y="3213"/>
                    <a:pt x="1756" y="3241"/>
                  </a:cubicBezTo>
                  <a:cubicBezTo>
                    <a:pt x="1687" y="3268"/>
                    <a:pt x="1713" y="3280"/>
                    <a:pt x="1661" y="3327"/>
                  </a:cubicBezTo>
                  <a:cubicBezTo>
                    <a:pt x="1608" y="3374"/>
                    <a:pt x="1592" y="3332"/>
                    <a:pt x="1553" y="3324"/>
                  </a:cubicBezTo>
                  <a:cubicBezTo>
                    <a:pt x="1513" y="3316"/>
                    <a:pt x="1543" y="3299"/>
                    <a:pt x="1536" y="3260"/>
                  </a:cubicBezTo>
                  <a:cubicBezTo>
                    <a:pt x="1530" y="3221"/>
                    <a:pt x="1494" y="3257"/>
                    <a:pt x="1467" y="3271"/>
                  </a:cubicBezTo>
                  <a:cubicBezTo>
                    <a:pt x="1441" y="3285"/>
                    <a:pt x="1405" y="3280"/>
                    <a:pt x="1372" y="3280"/>
                  </a:cubicBezTo>
                  <a:cubicBezTo>
                    <a:pt x="1340" y="3280"/>
                    <a:pt x="1245" y="3243"/>
                    <a:pt x="1215" y="3229"/>
                  </a:cubicBezTo>
                  <a:cubicBezTo>
                    <a:pt x="1186" y="3216"/>
                    <a:pt x="1123" y="3210"/>
                    <a:pt x="1051" y="3191"/>
                  </a:cubicBezTo>
                  <a:cubicBezTo>
                    <a:pt x="979" y="3171"/>
                    <a:pt x="1025" y="3152"/>
                    <a:pt x="989" y="3118"/>
                  </a:cubicBezTo>
                  <a:cubicBezTo>
                    <a:pt x="953" y="3085"/>
                    <a:pt x="907" y="3096"/>
                    <a:pt x="861" y="3093"/>
                  </a:cubicBezTo>
                  <a:cubicBezTo>
                    <a:pt x="815" y="3091"/>
                    <a:pt x="799" y="3091"/>
                    <a:pt x="753" y="3085"/>
                  </a:cubicBezTo>
                  <a:cubicBezTo>
                    <a:pt x="707" y="3079"/>
                    <a:pt x="707" y="3074"/>
                    <a:pt x="648" y="3057"/>
                  </a:cubicBezTo>
                  <a:cubicBezTo>
                    <a:pt x="589" y="3040"/>
                    <a:pt x="543" y="3071"/>
                    <a:pt x="491" y="3088"/>
                  </a:cubicBezTo>
                  <a:cubicBezTo>
                    <a:pt x="439" y="3104"/>
                    <a:pt x="435" y="3085"/>
                    <a:pt x="380" y="3082"/>
                  </a:cubicBezTo>
                  <a:cubicBezTo>
                    <a:pt x="324" y="3079"/>
                    <a:pt x="294" y="3077"/>
                    <a:pt x="245" y="3071"/>
                  </a:cubicBezTo>
                  <a:cubicBezTo>
                    <a:pt x="196" y="3065"/>
                    <a:pt x="173" y="3071"/>
                    <a:pt x="137" y="3043"/>
                  </a:cubicBezTo>
                  <a:cubicBezTo>
                    <a:pt x="101" y="3015"/>
                    <a:pt x="82" y="3049"/>
                    <a:pt x="59" y="3054"/>
                  </a:cubicBezTo>
                  <a:cubicBezTo>
                    <a:pt x="45" y="3058"/>
                    <a:pt x="34" y="3057"/>
                    <a:pt x="18" y="3050"/>
                  </a:cubicBezTo>
                  <a:cubicBezTo>
                    <a:pt x="19" y="3100"/>
                    <a:pt x="34" y="3164"/>
                    <a:pt x="43" y="3189"/>
                  </a:cubicBezTo>
                  <a:cubicBezTo>
                    <a:pt x="56" y="3222"/>
                    <a:pt x="52" y="3241"/>
                    <a:pt x="26" y="3270"/>
                  </a:cubicBezTo>
                  <a:close/>
                </a:path>
              </a:pathLst>
            </a:custGeom>
            <a:gradFill>
              <a:gsLst>
                <a:gs pos="0">
                  <a:srgbClr val="FDBC19"/>
                </a:gs>
                <a:gs pos="100000">
                  <a:srgbClr val="FEC841"/>
                </a:gs>
              </a:gsLst>
              <a:lin ang="5400000" scaled="1"/>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Century Gothic"/>
                <a:ea typeface="微软雅黑"/>
                <a:cs typeface="+mn-cs"/>
              </a:endParaRPr>
            </a:p>
          </p:txBody>
        </p:sp>
        <p:sp>
          <p:nvSpPr>
            <p:cNvPr id="125" name="Freeform 13"/>
            <p:cNvSpPr>
              <a:spLocks/>
            </p:cNvSpPr>
            <p:nvPr/>
          </p:nvSpPr>
          <p:spPr bwMode="auto">
            <a:xfrm>
              <a:off x="3796" y="3407"/>
              <a:ext cx="875" cy="659"/>
            </a:xfrm>
            <a:custGeom>
              <a:avLst/>
              <a:gdLst>
                <a:gd name="T0" fmla="*/ 1778 w 1889"/>
                <a:gd name="T1" fmla="*/ 152 h 1423"/>
                <a:gd name="T2" fmla="*/ 1673 w 1889"/>
                <a:gd name="T3" fmla="*/ 115 h 1423"/>
                <a:gd name="T4" fmla="*/ 1507 w 1889"/>
                <a:gd name="T5" fmla="*/ 82 h 1423"/>
                <a:gd name="T6" fmla="*/ 1385 w 1889"/>
                <a:gd name="T7" fmla="*/ 134 h 1423"/>
                <a:gd name="T8" fmla="*/ 1127 w 1889"/>
                <a:gd name="T9" fmla="*/ 215 h 1423"/>
                <a:gd name="T10" fmla="*/ 1210 w 1889"/>
                <a:gd name="T11" fmla="*/ 59 h 1423"/>
                <a:gd name="T12" fmla="*/ 1127 w 1889"/>
                <a:gd name="T13" fmla="*/ 22 h 1423"/>
                <a:gd name="T14" fmla="*/ 1012 w 1889"/>
                <a:gd name="T15" fmla="*/ 3 h 1423"/>
                <a:gd name="T16" fmla="*/ 861 w 1889"/>
                <a:gd name="T17" fmla="*/ 28 h 1423"/>
                <a:gd name="T18" fmla="*/ 758 w 1889"/>
                <a:gd name="T19" fmla="*/ 56 h 1423"/>
                <a:gd name="T20" fmla="*/ 686 w 1889"/>
                <a:gd name="T21" fmla="*/ 126 h 1423"/>
                <a:gd name="T22" fmla="*/ 570 w 1889"/>
                <a:gd name="T23" fmla="*/ 193 h 1423"/>
                <a:gd name="T24" fmla="*/ 520 w 1889"/>
                <a:gd name="T25" fmla="*/ 263 h 1423"/>
                <a:gd name="T26" fmla="*/ 536 w 1889"/>
                <a:gd name="T27" fmla="*/ 356 h 1423"/>
                <a:gd name="T28" fmla="*/ 444 w 1889"/>
                <a:gd name="T29" fmla="*/ 514 h 1423"/>
                <a:gd name="T30" fmla="*/ 383 w 1889"/>
                <a:gd name="T31" fmla="*/ 743 h 1423"/>
                <a:gd name="T32" fmla="*/ 267 w 1889"/>
                <a:gd name="T33" fmla="*/ 853 h 1423"/>
                <a:gd name="T34" fmla="*/ 190 w 1889"/>
                <a:gd name="T35" fmla="*/ 912 h 1423"/>
                <a:gd name="T36" fmla="*/ 83 w 1889"/>
                <a:gd name="T37" fmla="*/ 997 h 1423"/>
                <a:gd name="T38" fmla="*/ 29 w 1889"/>
                <a:gd name="T39" fmla="*/ 1064 h 1423"/>
                <a:gd name="T40" fmla="*/ 44 w 1889"/>
                <a:gd name="T41" fmla="*/ 1116 h 1423"/>
                <a:gd name="T42" fmla="*/ 22 w 1889"/>
                <a:gd name="T43" fmla="*/ 1223 h 1423"/>
                <a:gd name="T44" fmla="*/ 70 w 1889"/>
                <a:gd name="T45" fmla="*/ 1353 h 1423"/>
                <a:gd name="T46" fmla="*/ 254 w 1889"/>
                <a:gd name="T47" fmla="*/ 1375 h 1423"/>
                <a:gd name="T48" fmla="*/ 201 w 1889"/>
                <a:gd name="T49" fmla="*/ 1249 h 1423"/>
                <a:gd name="T50" fmla="*/ 232 w 1889"/>
                <a:gd name="T51" fmla="*/ 1157 h 1423"/>
                <a:gd name="T52" fmla="*/ 346 w 1889"/>
                <a:gd name="T53" fmla="*/ 1097 h 1423"/>
                <a:gd name="T54" fmla="*/ 564 w 1889"/>
                <a:gd name="T55" fmla="*/ 1019 h 1423"/>
                <a:gd name="T56" fmla="*/ 743 w 1889"/>
                <a:gd name="T57" fmla="*/ 971 h 1423"/>
                <a:gd name="T58" fmla="*/ 883 w 1889"/>
                <a:gd name="T59" fmla="*/ 897 h 1423"/>
                <a:gd name="T60" fmla="*/ 1014 w 1889"/>
                <a:gd name="T61" fmla="*/ 827 h 1423"/>
                <a:gd name="T62" fmla="*/ 979 w 1889"/>
                <a:gd name="T63" fmla="*/ 693 h 1423"/>
                <a:gd name="T64" fmla="*/ 1088 w 1889"/>
                <a:gd name="T65" fmla="*/ 730 h 1423"/>
                <a:gd name="T66" fmla="*/ 1237 w 1889"/>
                <a:gd name="T67" fmla="*/ 738 h 1423"/>
                <a:gd name="T68" fmla="*/ 1328 w 1889"/>
                <a:gd name="T69" fmla="*/ 686 h 1423"/>
                <a:gd name="T70" fmla="*/ 1473 w 1889"/>
                <a:gd name="T71" fmla="*/ 634 h 1423"/>
                <a:gd name="T72" fmla="*/ 1538 w 1889"/>
                <a:gd name="T73" fmla="*/ 597 h 1423"/>
                <a:gd name="T74" fmla="*/ 1748 w 1889"/>
                <a:gd name="T75" fmla="*/ 556 h 1423"/>
                <a:gd name="T76" fmla="*/ 1835 w 1889"/>
                <a:gd name="T77" fmla="*/ 423 h 1423"/>
                <a:gd name="T78" fmla="*/ 1839 w 1889"/>
                <a:gd name="T79" fmla="*/ 267 h 14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889" h="1423">
                  <a:moveTo>
                    <a:pt x="1839" y="267"/>
                  </a:moveTo>
                  <a:cubicBezTo>
                    <a:pt x="1844" y="211"/>
                    <a:pt x="1787" y="182"/>
                    <a:pt x="1778" y="152"/>
                  </a:cubicBezTo>
                  <a:cubicBezTo>
                    <a:pt x="1770" y="123"/>
                    <a:pt x="1765" y="100"/>
                    <a:pt x="1743" y="119"/>
                  </a:cubicBezTo>
                  <a:cubicBezTo>
                    <a:pt x="1722" y="137"/>
                    <a:pt x="1687" y="134"/>
                    <a:pt x="1673" y="115"/>
                  </a:cubicBezTo>
                  <a:cubicBezTo>
                    <a:pt x="1660" y="97"/>
                    <a:pt x="1639" y="78"/>
                    <a:pt x="1617" y="82"/>
                  </a:cubicBezTo>
                  <a:cubicBezTo>
                    <a:pt x="1595" y="85"/>
                    <a:pt x="1521" y="52"/>
                    <a:pt x="1507" y="82"/>
                  </a:cubicBezTo>
                  <a:cubicBezTo>
                    <a:pt x="1494" y="111"/>
                    <a:pt x="1521" y="189"/>
                    <a:pt x="1486" y="174"/>
                  </a:cubicBezTo>
                  <a:cubicBezTo>
                    <a:pt x="1451" y="160"/>
                    <a:pt x="1420" y="104"/>
                    <a:pt x="1385" y="134"/>
                  </a:cubicBezTo>
                  <a:cubicBezTo>
                    <a:pt x="1350" y="163"/>
                    <a:pt x="1298" y="152"/>
                    <a:pt x="1254" y="186"/>
                  </a:cubicBezTo>
                  <a:cubicBezTo>
                    <a:pt x="1210" y="219"/>
                    <a:pt x="1162" y="245"/>
                    <a:pt x="1127" y="215"/>
                  </a:cubicBezTo>
                  <a:cubicBezTo>
                    <a:pt x="1093" y="186"/>
                    <a:pt x="1084" y="152"/>
                    <a:pt x="1132" y="126"/>
                  </a:cubicBezTo>
                  <a:cubicBezTo>
                    <a:pt x="1180" y="100"/>
                    <a:pt x="1206" y="82"/>
                    <a:pt x="1210" y="59"/>
                  </a:cubicBezTo>
                  <a:cubicBezTo>
                    <a:pt x="1215" y="37"/>
                    <a:pt x="1206" y="22"/>
                    <a:pt x="1189" y="11"/>
                  </a:cubicBezTo>
                  <a:cubicBezTo>
                    <a:pt x="1171" y="0"/>
                    <a:pt x="1167" y="0"/>
                    <a:pt x="1127" y="22"/>
                  </a:cubicBezTo>
                  <a:cubicBezTo>
                    <a:pt x="1088" y="45"/>
                    <a:pt x="1044" y="52"/>
                    <a:pt x="1031" y="30"/>
                  </a:cubicBezTo>
                  <a:cubicBezTo>
                    <a:pt x="1026" y="22"/>
                    <a:pt x="1019" y="13"/>
                    <a:pt x="1012" y="3"/>
                  </a:cubicBezTo>
                  <a:cubicBezTo>
                    <a:pt x="983" y="24"/>
                    <a:pt x="958" y="34"/>
                    <a:pt x="929" y="45"/>
                  </a:cubicBezTo>
                  <a:cubicBezTo>
                    <a:pt x="892" y="58"/>
                    <a:pt x="887" y="41"/>
                    <a:pt x="861" y="28"/>
                  </a:cubicBezTo>
                  <a:cubicBezTo>
                    <a:pt x="835" y="15"/>
                    <a:pt x="839" y="6"/>
                    <a:pt x="819" y="8"/>
                  </a:cubicBezTo>
                  <a:cubicBezTo>
                    <a:pt x="800" y="9"/>
                    <a:pt x="791" y="41"/>
                    <a:pt x="758" y="56"/>
                  </a:cubicBezTo>
                  <a:cubicBezTo>
                    <a:pt x="726" y="71"/>
                    <a:pt x="780" y="80"/>
                    <a:pt x="765" y="132"/>
                  </a:cubicBezTo>
                  <a:cubicBezTo>
                    <a:pt x="750" y="184"/>
                    <a:pt x="741" y="152"/>
                    <a:pt x="686" y="126"/>
                  </a:cubicBezTo>
                  <a:cubicBezTo>
                    <a:pt x="632" y="100"/>
                    <a:pt x="610" y="119"/>
                    <a:pt x="575" y="132"/>
                  </a:cubicBezTo>
                  <a:cubicBezTo>
                    <a:pt x="540" y="145"/>
                    <a:pt x="560" y="163"/>
                    <a:pt x="570" y="193"/>
                  </a:cubicBezTo>
                  <a:cubicBezTo>
                    <a:pt x="581" y="223"/>
                    <a:pt x="573" y="221"/>
                    <a:pt x="553" y="223"/>
                  </a:cubicBezTo>
                  <a:cubicBezTo>
                    <a:pt x="503" y="226"/>
                    <a:pt x="529" y="234"/>
                    <a:pt x="520" y="263"/>
                  </a:cubicBezTo>
                  <a:cubicBezTo>
                    <a:pt x="512" y="293"/>
                    <a:pt x="538" y="289"/>
                    <a:pt x="549" y="313"/>
                  </a:cubicBezTo>
                  <a:cubicBezTo>
                    <a:pt x="560" y="337"/>
                    <a:pt x="557" y="343"/>
                    <a:pt x="536" y="356"/>
                  </a:cubicBezTo>
                  <a:cubicBezTo>
                    <a:pt x="514" y="369"/>
                    <a:pt x="522" y="391"/>
                    <a:pt x="520" y="432"/>
                  </a:cubicBezTo>
                  <a:cubicBezTo>
                    <a:pt x="518" y="473"/>
                    <a:pt x="498" y="462"/>
                    <a:pt x="444" y="514"/>
                  </a:cubicBezTo>
                  <a:cubicBezTo>
                    <a:pt x="389" y="565"/>
                    <a:pt x="411" y="636"/>
                    <a:pt x="422" y="669"/>
                  </a:cubicBezTo>
                  <a:cubicBezTo>
                    <a:pt x="433" y="703"/>
                    <a:pt x="407" y="714"/>
                    <a:pt x="383" y="743"/>
                  </a:cubicBezTo>
                  <a:cubicBezTo>
                    <a:pt x="359" y="773"/>
                    <a:pt x="297" y="797"/>
                    <a:pt x="276" y="804"/>
                  </a:cubicBezTo>
                  <a:cubicBezTo>
                    <a:pt x="254" y="812"/>
                    <a:pt x="252" y="830"/>
                    <a:pt x="267" y="853"/>
                  </a:cubicBezTo>
                  <a:cubicBezTo>
                    <a:pt x="282" y="875"/>
                    <a:pt x="267" y="875"/>
                    <a:pt x="256" y="899"/>
                  </a:cubicBezTo>
                  <a:cubicBezTo>
                    <a:pt x="245" y="923"/>
                    <a:pt x="223" y="929"/>
                    <a:pt x="190" y="912"/>
                  </a:cubicBezTo>
                  <a:cubicBezTo>
                    <a:pt x="158" y="895"/>
                    <a:pt x="173" y="925"/>
                    <a:pt x="173" y="968"/>
                  </a:cubicBezTo>
                  <a:cubicBezTo>
                    <a:pt x="173" y="1010"/>
                    <a:pt x="114" y="997"/>
                    <a:pt x="83" y="997"/>
                  </a:cubicBezTo>
                  <a:cubicBezTo>
                    <a:pt x="53" y="997"/>
                    <a:pt x="68" y="1006"/>
                    <a:pt x="68" y="1027"/>
                  </a:cubicBezTo>
                  <a:cubicBezTo>
                    <a:pt x="68" y="1047"/>
                    <a:pt x="51" y="1055"/>
                    <a:pt x="29" y="1064"/>
                  </a:cubicBezTo>
                  <a:cubicBezTo>
                    <a:pt x="19" y="1068"/>
                    <a:pt x="12" y="1080"/>
                    <a:pt x="6" y="1092"/>
                  </a:cubicBezTo>
                  <a:cubicBezTo>
                    <a:pt x="11" y="1116"/>
                    <a:pt x="21" y="1116"/>
                    <a:pt x="44" y="1116"/>
                  </a:cubicBezTo>
                  <a:cubicBezTo>
                    <a:pt x="70" y="1116"/>
                    <a:pt x="92" y="1108"/>
                    <a:pt x="57" y="1145"/>
                  </a:cubicBezTo>
                  <a:cubicBezTo>
                    <a:pt x="22" y="1183"/>
                    <a:pt x="18" y="1190"/>
                    <a:pt x="22" y="1223"/>
                  </a:cubicBezTo>
                  <a:cubicBezTo>
                    <a:pt x="27" y="1257"/>
                    <a:pt x="0" y="1279"/>
                    <a:pt x="44" y="1301"/>
                  </a:cubicBezTo>
                  <a:cubicBezTo>
                    <a:pt x="88" y="1323"/>
                    <a:pt x="44" y="1309"/>
                    <a:pt x="70" y="1353"/>
                  </a:cubicBezTo>
                  <a:cubicBezTo>
                    <a:pt x="97" y="1398"/>
                    <a:pt x="40" y="1394"/>
                    <a:pt x="123" y="1398"/>
                  </a:cubicBezTo>
                  <a:cubicBezTo>
                    <a:pt x="206" y="1401"/>
                    <a:pt x="241" y="1423"/>
                    <a:pt x="254" y="1375"/>
                  </a:cubicBezTo>
                  <a:cubicBezTo>
                    <a:pt x="267" y="1327"/>
                    <a:pt x="197" y="1305"/>
                    <a:pt x="210" y="1286"/>
                  </a:cubicBezTo>
                  <a:cubicBezTo>
                    <a:pt x="223" y="1268"/>
                    <a:pt x="245" y="1246"/>
                    <a:pt x="201" y="1249"/>
                  </a:cubicBezTo>
                  <a:cubicBezTo>
                    <a:pt x="158" y="1253"/>
                    <a:pt x="132" y="1242"/>
                    <a:pt x="162" y="1216"/>
                  </a:cubicBezTo>
                  <a:cubicBezTo>
                    <a:pt x="193" y="1190"/>
                    <a:pt x="193" y="1153"/>
                    <a:pt x="232" y="1157"/>
                  </a:cubicBezTo>
                  <a:cubicBezTo>
                    <a:pt x="271" y="1160"/>
                    <a:pt x="267" y="1153"/>
                    <a:pt x="284" y="1131"/>
                  </a:cubicBezTo>
                  <a:cubicBezTo>
                    <a:pt x="302" y="1108"/>
                    <a:pt x="315" y="1097"/>
                    <a:pt x="346" y="1097"/>
                  </a:cubicBezTo>
                  <a:cubicBezTo>
                    <a:pt x="376" y="1097"/>
                    <a:pt x="450" y="1060"/>
                    <a:pt x="481" y="1057"/>
                  </a:cubicBezTo>
                  <a:cubicBezTo>
                    <a:pt x="512" y="1053"/>
                    <a:pt x="551" y="1060"/>
                    <a:pt x="564" y="1019"/>
                  </a:cubicBezTo>
                  <a:cubicBezTo>
                    <a:pt x="577" y="979"/>
                    <a:pt x="625" y="949"/>
                    <a:pt x="651" y="964"/>
                  </a:cubicBezTo>
                  <a:cubicBezTo>
                    <a:pt x="678" y="979"/>
                    <a:pt x="734" y="1008"/>
                    <a:pt x="743" y="971"/>
                  </a:cubicBezTo>
                  <a:cubicBezTo>
                    <a:pt x="752" y="934"/>
                    <a:pt x="787" y="971"/>
                    <a:pt x="822" y="942"/>
                  </a:cubicBezTo>
                  <a:cubicBezTo>
                    <a:pt x="857" y="912"/>
                    <a:pt x="878" y="938"/>
                    <a:pt x="883" y="897"/>
                  </a:cubicBezTo>
                  <a:cubicBezTo>
                    <a:pt x="887" y="856"/>
                    <a:pt x="922" y="853"/>
                    <a:pt x="935" y="864"/>
                  </a:cubicBezTo>
                  <a:cubicBezTo>
                    <a:pt x="948" y="875"/>
                    <a:pt x="992" y="849"/>
                    <a:pt x="1014" y="827"/>
                  </a:cubicBezTo>
                  <a:cubicBezTo>
                    <a:pt x="1036" y="804"/>
                    <a:pt x="1079" y="804"/>
                    <a:pt x="1040" y="764"/>
                  </a:cubicBezTo>
                  <a:cubicBezTo>
                    <a:pt x="1001" y="723"/>
                    <a:pt x="996" y="730"/>
                    <a:pt x="979" y="693"/>
                  </a:cubicBezTo>
                  <a:cubicBezTo>
                    <a:pt x="961" y="656"/>
                    <a:pt x="940" y="615"/>
                    <a:pt x="996" y="641"/>
                  </a:cubicBezTo>
                  <a:cubicBezTo>
                    <a:pt x="1053" y="667"/>
                    <a:pt x="1075" y="701"/>
                    <a:pt x="1088" y="730"/>
                  </a:cubicBezTo>
                  <a:cubicBezTo>
                    <a:pt x="1101" y="760"/>
                    <a:pt x="1175" y="790"/>
                    <a:pt x="1206" y="764"/>
                  </a:cubicBezTo>
                  <a:cubicBezTo>
                    <a:pt x="1237" y="738"/>
                    <a:pt x="1197" y="749"/>
                    <a:pt x="1237" y="738"/>
                  </a:cubicBezTo>
                  <a:cubicBezTo>
                    <a:pt x="1276" y="727"/>
                    <a:pt x="1285" y="716"/>
                    <a:pt x="1289" y="686"/>
                  </a:cubicBezTo>
                  <a:cubicBezTo>
                    <a:pt x="1293" y="656"/>
                    <a:pt x="1298" y="667"/>
                    <a:pt x="1328" y="686"/>
                  </a:cubicBezTo>
                  <a:cubicBezTo>
                    <a:pt x="1359" y="704"/>
                    <a:pt x="1363" y="686"/>
                    <a:pt x="1385" y="664"/>
                  </a:cubicBezTo>
                  <a:cubicBezTo>
                    <a:pt x="1407" y="641"/>
                    <a:pt x="1468" y="615"/>
                    <a:pt x="1473" y="634"/>
                  </a:cubicBezTo>
                  <a:cubicBezTo>
                    <a:pt x="1477" y="653"/>
                    <a:pt x="1560" y="660"/>
                    <a:pt x="1538" y="641"/>
                  </a:cubicBezTo>
                  <a:cubicBezTo>
                    <a:pt x="1516" y="623"/>
                    <a:pt x="1507" y="582"/>
                    <a:pt x="1538" y="597"/>
                  </a:cubicBezTo>
                  <a:cubicBezTo>
                    <a:pt x="1569" y="612"/>
                    <a:pt x="1586" y="638"/>
                    <a:pt x="1647" y="604"/>
                  </a:cubicBezTo>
                  <a:cubicBezTo>
                    <a:pt x="1708" y="571"/>
                    <a:pt x="1735" y="556"/>
                    <a:pt x="1748" y="556"/>
                  </a:cubicBezTo>
                  <a:cubicBezTo>
                    <a:pt x="1761" y="556"/>
                    <a:pt x="1778" y="526"/>
                    <a:pt x="1778" y="504"/>
                  </a:cubicBezTo>
                  <a:cubicBezTo>
                    <a:pt x="1778" y="482"/>
                    <a:pt x="1826" y="460"/>
                    <a:pt x="1835" y="423"/>
                  </a:cubicBezTo>
                  <a:cubicBezTo>
                    <a:pt x="1841" y="398"/>
                    <a:pt x="1861" y="375"/>
                    <a:pt x="1889" y="354"/>
                  </a:cubicBezTo>
                  <a:cubicBezTo>
                    <a:pt x="1864" y="331"/>
                    <a:pt x="1837" y="298"/>
                    <a:pt x="1839" y="267"/>
                  </a:cubicBezTo>
                  <a:close/>
                </a:path>
              </a:pathLst>
            </a:custGeom>
            <a:grpFill/>
            <a:ln w="38100" cap="rnd" cmpd="sng">
              <a:solidFill>
                <a:sysClr val="window" lastClr="FFFFFF"/>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dirty="0">
                <a:ln>
                  <a:noFill/>
                </a:ln>
                <a:solidFill>
                  <a:prstClr val="black"/>
                </a:solidFill>
                <a:effectLst/>
                <a:uLnTx/>
                <a:uFillTx/>
                <a:latin typeface="Calibri Light"/>
                <a:ea typeface="微软雅黑"/>
              </a:endParaRPr>
            </a:p>
          </p:txBody>
        </p:sp>
        <p:sp>
          <p:nvSpPr>
            <p:cNvPr id="126" name="Freeform 14"/>
            <p:cNvSpPr>
              <a:spLocks/>
            </p:cNvSpPr>
            <p:nvPr/>
          </p:nvSpPr>
          <p:spPr bwMode="auto">
            <a:xfrm>
              <a:off x="3625" y="2903"/>
              <a:ext cx="665" cy="641"/>
            </a:xfrm>
            <a:custGeom>
              <a:avLst/>
              <a:gdLst>
                <a:gd name="T0" fmla="*/ 1367 w 1437"/>
                <a:gd name="T1" fmla="*/ 819 h 1384"/>
                <a:gd name="T2" fmla="*/ 1289 w 1437"/>
                <a:gd name="T3" fmla="*/ 678 h 1384"/>
                <a:gd name="T4" fmla="*/ 1236 w 1437"/>
                <a:gd name="T5" fmla="*/ 492 h 1384"/>
                <a:gd name="T6" fmla="*/ 1306 w 1437"/>
                <a:gd name="T7" fmla="*/ 277 h 1384"/>
                <a:gd name="T8" fmla="*/ 1175 w 1437"/>
                <a:gd name="T9" fmla="*/ 148 h 1384"/>
                <a:gd name="T10" fmla="*/ 1092 w 1437"/>
                <a:gd name="T11" fmla="*/ 48 h 1384"/>
                <a:gd name="T12" fmla="*/ 992 w 1437"/>
                <a:gd name="T13" fmla="*/ 59 h 1384"/>
                <a:gd name="T14" fmla="*/ 900 w 1437"/>
                <a:gd name="T15" fmla="*/ 77 h 1384"/>
                <a:gd name="T16" fmla="*/ 708 w 1437"/>
                <a:gd name="T17" fmla="*/ 29 h 1384"/>
                <a:gd name="T18" fmla="*/ 472 w 1437"/>
                <a:gd name="T19" fmla="*/ 0 h 1384"/>
                <a:gd name="T20" fmla="*/ 398 w 1437"/>
                <a:gd name="T21" fmla="*/ 133 h 1384"/>
                <a:gd name="T22" fmla="*/ 236 w 1437"/>
                <a:gd name="T23" fmla="*/ 100 h 1384"/>
                <a:gd name="T24" fmla="*/ 96 w 1437"/>
                <a:gd name="T25" fmla="*/ 281 h 1384"/>
                <a:gd name="T26" fmla="*/ 118 w 1437"/>
                <a:gd name="T27" fmla="*/ 470 h 1384"/>
                <a:gd name="T28" fmla="*/ 153 w 1437"/>
                <a:gd name="T29" fmla="*/ 615 h 1384"/>
                <a:gd name="T30" fmla="*/ 57 w 1437"/>
                <a:gd name="T31" fmla="*/ 756 h 1384"/>
                <a:gd name="T32" fmla="*/ 109 w 1437"/>
                <a:gd name="T33" fmla="*/ 782 h 1384"/>
                <a:gd name="T34" fmla="*/ 188 w 1437"/>
                <a:gd name="T35" fmla="*/ 863 h 1384"/>
                <a:gd name="T36" fmla="*/ 184 w 1437"/>
                <a:gd name="T37" fmla="*/ 941 h 1384"/>
                <a:gd name="T38" fmla="*/ 214 w 1437"/>
                <a:gd name="T39" fmla="*/ 1042 h 1384"/>
                <a:gd name="T40" fmla="*/ 318 w 1437"/>
                <a:gd name="T41" fmla="*/ 1042 h 1384"/>
                <a:gd name="T42" fmla="*/ 442 w 1437"/>
                <a:gd name="T43" fmla="*/ 1036 h 1384"/>
                <a:gd name="T44" fmla="*/ 531 w 1437"/>
                <a:gd name="T45" fmla="*/ 959 h 1384"/>
                <a:gd name="T46" fmla="*/ 629 w 1437"/>
                <a:gd name="T47" fmla="*/ 934 h 1384"/>
                <a:gd name="T48" fmla="*/ 668 w 1437"/>
                <a:gd name="T49" fmla="*/ 1039 h 1384"/>
                <a:gd name="T50" fmla="*/ 672 w 1437"/>
                <a:gd name="T51" fmla="*/ 1189 h 1384"/>
                <a:gd name="T52" fmla="*/ 747 w 1437"/>
                <a:gd name="T53" fmla="*/ 1267 h 1384"/>
                <a:gd name="T54" fmla="*/ 849 w 1437"/>
                <a:gd name="T55" fmla="*/ 1320 h 1384"/>
                <a:gd name="T56" fmla="*/ 924 w 1437"/>
                <a:gd name="T57" fmla="*/ 1312 h 1384"/>
                <a:gd name="T58" fmla="*/ 946 w 1437"/>
                <a:gd name="T59" fmla="*/ 1221 h 1384"/>
                <a:gd name="T60" fmla="*/ 1136 w 1437"/>
                <a:gd name="T61" fmla="*/ 1221 h 1384"/>
                <a:gd name="T62" fmla="*/ 1190 w 1437"/>
                <a:gd name="T63" fmla="*/ 1097 h 1384"/>
                <a:gd name="T64" fmla="*/ 1300 w 1437"/>
                <a:gd name="T65" fmla="*/ 1134 h 1384"/>
                <a:gd name="T66" fmla="*/ 1363 w 1437"/>
                <a:gd name="T67" fmla="*/ 1030 h 1384"/>
                <a:gd name="T68" fmla="*/ 1411 w 1437"/>
                <a:gd name="T69" fmla="*/ 885 h 13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437" h="1384">
                  <a:moveTo>
                    <a:pt x="1411" y="885"/>
                  </a:moveTo>
                  <a:cubicBezTo>
                    <a:pt x="1385" y="863"/>
                    <a:pt x="1389" y="841"/>
                    <a:pt x="1367" y="819"/>
                  </a:cubicBezTo>
                  <a:cubicBezTo>
                    <a:pt x="1346" y="796"/>
                    <a:pt x="1302" y="793"/>
                    <a:pt x="1302" y="756"/>
                  </a:cubicBezTo>
                  <a:cubicBezTo>
                    <a:pt x="1302" y="719"/>
                    <a:pt x="1289" y="711"/>
                    <a:pt x="1289" y="678"/>
                  </a:cubicBezTo>
                  <a:cubicBezTo>
                    <a:pt x="1289" y="644"/>
                    <a:pt x="1271" y="656"/>
                    <a:pt x="1241" y="615"/>
                  </a:cubicBezTo>
                  <a:cubicBezTo>
                    <a:pt x="1210" y="574"/>
                    <a:pt x="1193" y="530"/>
                    <a:pt x="1236" y="492"/>
                  </a:cubicBezTo>
                  <a:cubicBezTo>
                    <a:pt x="1280" y="455"/>
                    <a:pt x="1332" y="429"/>
                    <a:pt x="1337" y="381"/>
                  </a:cubicBezTo>
                  <a:cubicBezTo>
                    <a:pt x="1341" y="333"/>
                    <a:pt x="1298" y="296"/>
                    <a:pt x="1306" y="277"/>
                  </a:cubicBezTo>
                  <a:cubicBezTo>
                    <a:pt x="1315" y="259"/>
                    <a:pt x="1302" y="229"/>
                    <a:pt x="1276" y="207"/>
                  </a:cubicBezTo>
                  <a:cubicBezTo>
                    <a:pt x="1249" y="185"/>
                    <a:pt x="1175" y="203"/>
                    <a:pt x="1175" y="148"/>
                  </a:cubicBezTo>
                  <a:cubicBezTo>
                    <a:pt x="1175" y="92"/>
                    <a:pt x="1206" y="66"/>
                    <a:pt x="1166" y="44"/>
                  </a:cubicBezTo>
                  <a:cubicBezTo>
                    <a:pt x="1127" y="22"/>
                    <a:pt x="1123" y="14"/>
                    <a:pt x="1092" y="48"/>
                  </a:cubicBezTo>
                  <a:cubicBezTo>
                    <a:pt x="1062" y="81"/>
                    <a:pt x="1075" y="133"/>
                    <a:pt x="1031" y="111"/>
                  </a:cubicBezTo>
                  <a:cubicBezTo>
                    <a:pt x="987" y="88"/>
                    <a:pt x="974" y="70"/>
                    <a:pt x="992" y="59"/>
                  </a:cubicBezTo>
                  <a:cubicBezTo>
                    <a:pt x="1009" y="48"/>
                    <a:pt x="1000" y="14"/>
                    <a:pt x="970" y="25"/>
                  </a:cubicBezTo>
                  <a:cubicBezTo>
                    <a:pt x="939" y="37"/>
                    <a:pt x="948" y="59"/>
                    <a:pt x="900" y="77"/>
                  </a:cubicBezTo>
                  <a:cubicBezTo>
                    <a:pt x="852" y="96"/>
                    <a:pt x="821" y="111"/>
                    <a:pt x="791" y="81"/>
                  </a:cubicBezTo>
                  <a:cubicBezTo>
                    <a:pt x="760" y="51"/>
                    <a:pt x="778" y="18"/>
                    <a:pt x="708" y="29"/>
                  </a:cubicBezTo>
                  <a:cubicBezTo>
                    <a:pt x="638" y="40"/>
                    <a:pt x="603" y="37"/>
                    <a:pt x="577" y="22"/>
                  </a:cubicBezTo>
                  <a:cubicBezTo>
                    <a:pt x="551" y="7"/>
                    <a:pt x="511" y="0"/>
                    <a:pt x="472" y="0"/>
                  </a:cubicBezTo>
                  <a:cubicBezTo>
                    <a:pt x="433" y="0"/>
                    <a:pt x="350" y="11"/>
                    <a:pt x="380" y="40"/>
                  </a:cubicBezTo>
                  <a:cubicBezTo>
                    <a:pt x="411" y="70"/>
                    <a:pt x="446" y="137"/>
                    <a:pt x="398" y="133"/>
                  </a:cubicBezTo>
                  <a:cubicBezTo>
                    <a:pt x="350" y="129"/>
                    <a:pt x="337" y="107"/>
                    <a:pt x="315" y="126"/>
                  </a:cubicBezTo>
                  <a:cubicBezTo>
                    <a:pt x="293" y="144"/>
                    <a:pt x="275" y="81"/>
                    <a:pt x="236" y="100"/>
                  </a:cubicBezTo>
                  <a:cubicBezTo>
                    <a:pt x="197" y="118"/>
                    <a:pt x="144" y="137"/>
                    <a:pt x="127" y="174"/>
                  </a:cubicBezTo>
                  <a:cubicBezTo>
                    <a:pt x="109" y="211"/>
                    <a:pt x="96" y="229"/>
                    <a:pt x="96" y="281"/>
                  </a:cubicBezTo>
                  <a:cubicBezTo>
                    <a:pt x="96" y="333"/>
                    <a:pt x="105" y="385"/>
                    <a:pt x="122" y="411"/>
                  </a:cubicBezTo>
                  <a:cubicBezTo>
                    <a:pt x="140" y="437"/>
                    <a:pt x="92" y="441"/>
                    <a:pt x="118" y="470"/>
                  </a:cubicBezTo>
                  <a:cubicBezTo>
                    <a:pt x="144" y="500"/>
                    <a:pt x="153" y="496"/>
                    <a:pt x="140" y="533"/>
                  </a:cubicBezTo>
                  <a:cubicBezTo>
                    <a:pt x="127" y="570"/>
                    <a:pt x="131" y="581"/>
                    <a:pt x="153" y="615"/>
                  </a:cubicBezTo>
                  <a:cubicBezTo>
                    <a:pt x="175" y="648"/>
                    <a:pt x="201" y="681"/>
                    <a:pt x="166" y="689"/>
                  </a:cubicBezTo>
                  <a:cubicBezTo>
                    <a:pt x="131" y="696"/>
                    <a:pt x="79" y="730"/>
                    <a:pt x="57" y="756"/>
                  </a:cubicBezTo>
                  <a:cubicBezTo>
                    <a:pt x="35" y="782"/>
                    <a:pt x="0" y="789"/>
                    <a:pt x="39" y="804"/>
                  </a:cubicBezTo>
                  <a:cubicBezTo>
                    <a:pt x="79" y="819"/>
                    <a:pt x="66" y="774"/>
                    <a:pt x="109" y="782"/>
                  </a:cubicBezTo>
                  <a:cubicBezTo>
                    <a:pt x="153" y="789"/>
                    <a:pt x="197" y="752"/>
                    <a:pt x="201" y="796"/>
                  </a:cubicBezTo>
                  <a:cubicBezTo>
                    <a:pt x="205" y="841"/>
                    <a:pt x="210" y="852"/>
                    <a:pt x="188" y="863"/>
                  </a:cubicBezTo>
                  <a:cubicBezTo>
                    <a:pt x="166" y="874"/>
                    <a:pt x="184" y="889"/>
                    <a:pt x="197" y="908"/>
                  </a:cubicBezTo>
                  <a:cubicBezTo>
                    <a:pt x="210" y="926"/>
                    <a:pt x="201" y="919"/>
                    <a:pt x="184" y="941"/>
                  </a:cubicBezTo>
                  <a:cubicBezTo>
                    <a:pt x="166" y="963"/>
                    <a:pt x="192" y="1004"/>
                    <a:pt x="201" y="1015"/>
                  </a:cubicBezTo>
                  <a:cubicBezTo>
                    <a:pt x="205" y="1020"/>
                    <a:pt x="211" y="1030"/>
                    <a:pt x="214" y="1042"/>
                  </a:cubicBezTo>
                  <a:cubicBezTo>
                    <a:pt x="238" y="1043"/>
                    <a:pt x="262" y="1046"/>
                    <a:pt x="269" y="1059"/>
                  </a:cubicBezTo>
                  <a:cubicBezTo>
                    <a:pt x="282" y="1084"/>
                    <a:pt x="315" y="1070"/>
                    <a:pt x="318" y="1042"/>
                  </a:cubicBezTo>
                  <a:cubicBezTo>
                    <a:pt x="321" y="1014"/>
                    <a:pt x="347" y="945"/>
                    <a:pt x="377" y="992"/>
                  </a:cubicBezTo>
                  <a:cubicBezTo>
                    <a:pt x="406" y="1039"/>
                    <a:pt x="357" y="1050"/>
                    <a:pt x="442" y="1036"/>
                  </a:cubicBezTo>
                  <a:cubicBezTo>
                    <a:pt x="478" y="997"/>
                    <a:pt x="482" y="1011"/>
                    <a:pt x="488" y="984"/>
                  </a:cubicBezTo>
                  <a:cubicBezTo>
                    <a:pt x="495" y="956"/>
                    <a:pt x="505" y="953"/>
                    <a:pt x="531" y="959"/>
                  </a:cubicBezTo>
                  <a:cubicBezTo>
                    <a:pt x="557" y="964"/>
                    <a:pt x="567" y="967"/>
                    <a:pt x="580" y="956"/>
                  </a:cubicBezTo>
                  <a:cubicBezTo>
                    <a:pt x="593" y="945"/>
                    <a:pt x="596" y="922"/>
                    <a:pt x="629" y="934"/>
                  </a:cubicBezTo>
                  <a:cubicBezTo>
                    <a:pt x="662" y="945"/>
                    <a:pt x="688" y="942"/>
                    <a:pt x="672" y="972"/>
                  </a:cubicBezTo>
                  <a:cubicBezTo>
                    <a:pt x="655" y="1003"/>
                    <a:pt x="636" y="1039"/>
                    <a:pt x="668" y="1039"/>
                  </a:cubicBezTo>
                  <a:cubicBezTo>
                    <a:pt x="701" y="1039"/>
                    <a:pt x="714" y="1034"/>
                    <a:pt x="711" y="1067"/>
                  </a:cubicBezTo>
                  <a:cubicBezTo>
                    <a:pt x="708" y="1100"/>
                    <a:pt x="731" y="1145"/>
                    <a:pt x="672" y="1189"/>
                  </a:cubicBezTo>
                  <a:cubicBezTo>
                    <a:pt x="613" y="1234"/>
                    <a:pt x="613" y="1253"/>
                    <a:pt x="659" y="1253"/>
                  </a:cubicBezTo>
                  <a:cubicBezTo>
                    <a:pt x="705" y="1253"/>
                    <a:pt x="737" y="1237"/>
                    <a:pt x="747" y="1267"/>
                  </a:cubicBezTo>
                  <a:cubicBezTo>
                    <a:pt x="757" y="1298"/>
                    <a:pt x="754" y="1384"/>
                    <a:pt x="793" y="1353"/>
                  </a:cubicBezTo>
                  <a:cubicBezTo>
                    <a:pt x="832" y="1323"/>
                    <a:pt x="822" y="1314"/>
                    <a:pt x="849" y="1320"/>
                  </a:cubicBezTo>
                  <a:cubicBezTo>
                    <a:pt x="868" y="1324"/>
                    <a:pt x="866" y="1313"/>
                    <a:pt x="892" y="1322"/>
                  </a:cubicBezTo>
                  <a:cubicBezTo>
                    <a:pt x="893" y="1316"/>
                    <a:pt x="900" y="1313"/>
                    <a:pt x="924" y="1312"/>
                  </a:cubicBezTo>
                  <a:cubicBezTo>
                    <a:pt x="944" y="1310"/>
                    <a:pt x="952" y="1312"/>
                    <a:pt x="941" y="1282"/>
                  </a:cubicBezTo>
                  <a:cubicBezTo>
                    <a:pt x="931" y="1252"/>
                    <a:pt x="911" y="1234"/>
                    <a:pt x="946" y="1221"/>
                  </a:cubicBezTo>
                  <a:cubicBezTo>
                    <a:pt x="981" y="1208"/>
                    <a:pt x="1003" y="1189"/>
                    <a:pt x="1057" y="1215"/>
                  </a:cubicBezTo>
                  <a:cubicBezTo>
                    <a:pt x="1112" y="1241"/>
                    <a:pt x="1121" y="1273"/>
                    <a:pt x="1136" y="1221"/>
                  </a:cubicBezTo>
                  <a:cubicBezTo>
                    <a:pt x="1151" y="1169"/>
                    <a:pt x="1097" y="1160"/>
                    <a:pt x="1129" y="1145"/>
                  </a:cubicBezTo>
                  <a:cubicBezTo>
                    <a:pt x="1162" y="1130"/>
                    <a:pt x="1171" y="1098"/>
                    <a:pt x="1190" y="1097"/>
                  </a:cubicBezTo>
                  <a:cubicBezTo>
                    <a:pt x="1210" y="1095"/>
                    <a:pt x="1206" y="1104"/>
                    <a:pt x="1232" y="1117"/>
                  </a:cubicBezTo>
                  <a:cubicBezTo>
                    <a:pt x="1258" y="1130"/>
                    <a:pt x="1263" y="1147"/>
                    <a:pt x="1300" y="1134"/>
                  </a:cubicBezTo>
                  <a:cubicBezTo>
                    <a:pt x="1329" y="1123"/>
                    <a:pt x="1354" y="1113"/>
                    <a:pt x="1383" y="1092"/>
                  </a:cubicBezTo>
                  <a:cubicBezTo>
                    <a:pt x="1371" y="1075"/>
                    <a:pt x="1360" y="1055"/>
                    <a:pt x="1363" y="1030"/>
                  </a:cubicBezTo>
                  <a:cubicBezTo>
                    <a:pt x="1367" y="989"/>
                    <a:pt x="1337" y="971"/>
                    <a:pt x="1385" y="937"/>
                  </a:cubicBezTo>
                  <a:cubicBezTo>
                    <a:pt x="1433" y="904"/>
                    <a:pt x="1437" y="908"/>
                    <a:pt x="1411" y="885"/>
                  </a:cubicBezTo>
                  <a:close/>
                </a:path>
              </a:pathLst>
            </a:custGeom>
            <a:grpFill/>
            <a:ln w="38100" cap="rnd" cmpd="sng">
              <a:solidFill>
                <a:sysClr val="window" lastClr="FFFFFF"/>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dirty="0">
                <a:ln>
                  <a:noFill/>
                </a:ln>
                <a:solidFill>
                  <a:prstClr val="black"/>
                </a:solidFill>
                <a:effectLst/>
                <a:uLnTx/>
                <a:uFillTx/>
                <a:latin typeface="Calibri Light"/>
                <a:ea typeface="微软雅黑"/>
              </a:endParaRPr>
            </a:p>
          </p:txBody>
        </p:sp>
        <p:sp>
          <p:nvSpPr>
            <p:cNvPr id="127" name="Freeform 15"/>
            <p:cNvSpPr>
              <a:spLocks/>
            </p:cNvSpPr>
            <p:nvPr/>
          </p:nvSpPr>
          <p:spPr bwMode="auto">
            <a:xfrm>
              <a:off x="2302" y="3034"/>
              <a:ext cx="1049" cy="967"/>
            </a:xfrm>
            <a:custGeom>
              <a:avLst/>
              <a:gdLst>
                <a:gd name="T0" fmla="*/ 2228 w 2266"/>
                <a:gd name="T1" fmla="*/ 1313 h 2088"/>
                <a:gd name="T2" fmla="*/ 2073 w 2266"/>
                <a:gd name="T3" fmla="*/ 1311 h 2088"/>
                <a:gd name="T4" fmla="*/ 1891 w 2266"/>
                <a:gd name="T5" fmla="*/ 1218 h 2088"/>
                <a:gd name="T6" fmla="*/ 1828 w 2266"/>
                <a:gd name="T7" fmla="*/ 1154 h 2088"/>
                <a:gd name="T8" fmla="*/ 1774 w 2266"/>
                <a:gd name="T9" fmla="*/ 939 h 2088"/>
                <a:gd name="T10" fmla="*/ 1831 w 2266"/>
                <a:gd name="T11" fmla="*/ 709 h 2088"/>
                <a:gd name="T12" fmla="*/ 1686 w 2266"/>
                <a:gd name="T13" fmla="*/ 690 h 2088"/>
                <a:gd name="T14" fmla="*/ 1608 w 2266"/>
                <a:gd name="T15" fmla="*/ 579 h 2088"/>
                <a:gd name="T16" fmla="*/ 1717 w 2266"/>
                <a:gd name="T17" fmla="*/ 509 h 2088"/>
                <a:gd name="T18" fmla="*/ 1957 w 2266"/>
                <a:gd name="T19" fmla="*/ 475 h 2088"/>
                <a:gd name="T20" fmla="*/ 1909 w 2266"/>
                <a:gd name="T21" fmla="*/ 312 h 2088"/>
                <a:gd name="T22" fmla="*/ 1743 w 2266"/>
                <a:gd name="T23" fmla="*/ 249 h 2088"/>
                <a:gd name="T24" fmla="*/ 1617 w 2266"/>
                <a:gd name="T25" fmla="*/ 205 h 2088"/>
                <a:gd name="T26" fmla="*/ 1516 w 2266"/>
                <a:gd name="T27" fmla="*/ 405 h 2088"/>
                <a:gd name="T28" fmla="*/ 1411 w 2266"/>
                <a:gd name="T29" fmla="*/ 635 h 2088"/>
                <a:gd name="T30" fmla="*/ 1280 w 2266"/>
                <a:gd name="T31" fmla="*/ 757 h 2088"/>
                <a:gd name="T32" fmla="*/ 1036 w 2266"/>
                <a:gd name="T33" fmla="*/ 709 h 2088"/>
                <a:gd name="T34" fmla="*/ 848 w 2266"/>
                <a:gd name="T35" fmla="*/ 397 h 2088"/>
                <a:gd name="T36" fmla="*/ 673 w 2266"/>
                <a:gd name="T37" fmla="*/ 190 h 2088"/>
                <a:gd name="T38" fmla="*/ 472 w 2266"/>
                <a:gd name="T39" fmla="*/ 223 h 2088"/>
                <a:gd name="T40" fmla="*/ 442 w 2266"/>
                <a:gd name="T41" fmla="*/ 5 h 2088"/>
                <a:gd name="T42" fmla="*/ 328 w 2266"/>
                <a:gd name="T43" fmla="*/ 112 h 2088"/>
                <a:gd name="T44" fmla="*/ 228 w 2266"/>
                <a:gd name="T45" fmla="*/ 264 h 2088"/>
                <a:gd name="T46" fmla="*/ 241 w 2266"/>
                <a:gd name="T47" fmla="*/ 409 h 2088"/>
                <a:gd name="T48" fmla="*/ 354 w 2266"/>
                <a:gd name="T49" fmla="*/ 546 h 2088"/>
                <a:gd name="T50" fmla="*/ 337 w 2266"/>
                <a:gd name="T51" fmla="*/ 861 h 2088"/>
                <a:gd name="T52" fmla="*/ 158 w 2266"/>
                <a:gd name="T53" fmla="*/ 1005 h 2088"/>
                <a:gd name="T54" fmla="*/ 31 w 2266"/>
                <a:gd name="T55" fmla="*/ 1213 h 2088"/>
                <a:gd name="T56" fmla="*/ 136 w 2266"/>
                <a:gd name="T57" fmla="*/ 1302 h 2088"/>
                <a:gd name="T58" fmla="*/ 332 w 2266"/>
                <a:gd name="T59" fmla="*/ 1343 h 2088"/>
                <a:gd name="T60" fmla="*/ 376 w 2266"/>
                <a:gd name="T61" fmla="*/ 1535 h 2088"/>
                <a:gd name="T62" fmla="*/ 503 w 2266"/>
                <a:gd name="T63" fmla="*/ 1635 h 2088"/>
                <a:gd name="T64" fmla="*/ 533 w 2266"/>
                <a:gd name="T65" fmla="*/ 1821 h 2088"/>
                <a:gd name="T66" fmla="*/ 660 w 2266"/>
                <a:gd name="T67" fmla="*/ 1932 h 2088"/>
                <a:gd name="T68" fmla="*/ 787 w 2266"/>
                <a:gd name="T69" fmla="*/ 1991 h 2088"/>
                <a:gd name="T70" fmla="*/ 988 w 2266"/>
                <a:gd name="T71" fmla="*/ 2047 h 2088"/>
                <a:gd name="T72" fmla="*/ 1114 w 2266"/>
                <a:gd name="T73" fmla="*/ 1995 h 2088"/>
                <a:gd name="T74" fmla="*/ 1075 w 2266"/>
                <a:gd name="T75" fmla="*/ 1743 h 2088"/>
                <a:gd name="T76" fmla="*/ 1206 w 2266"/>
                <a:gd name="T77" fmla="*/ 1750 h 2088"/>
                <a:gd name="T78" fmla="*/ 1433 w 2266"/>
                <a:gd name="T79" fmla="*/ 1728 h 2088"/>
                <a:gd name="T80" fmla="*/ 1603 w 2266"/>
                <a:gd name="T81" fmla="*/ 1650 h 2088"/>
                <a:gd name="T82" fmla="*/ 1783 w 2266"/>
                <a:gd name="T83" fmla="*/ 1658 h 2088"/>
                <a:gd name="T84" fmla="*/ 1918 w 2266"/>
                <a:gd name="T85" fmla="*/ 1558 h 2088"/>
                <a:gd name="T86" fmla="*/ 2093 w 2266"/>
                <a:gd name="T87" fmla="*/ 1528 h 2088"/>
                <a:gd name="T88" fmla="*/ 2240 w 2266"/>
                <a:gd name="T89" fmla="*/ 1453 h 20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266" h="2088">
                  <a:moveTo>
                    <a:pt x="2240" y="1453"/>
                  </a:moveTo>
                  <a:cubicBezTo>
                    <a:pt x="2266" y="1442"/>
                    <a:pt x="2264" y="1420"/>
                    <a:pt x="2263" y="1388"/>
                  </a:cubicBezTo>
                  <a:cubicBezTo>
                    <a:pt x="2261" y="1356"/>
                    <a:pt x="2251" y="1342"/>
                    <a:pt x="2228" y="1313"/>
                  </a:cubicBezTo>
                  <a:cubicBezTo>
                    <a:pt x="2205" y="1283"/>
                    <a:pt x="2192" y="1315"/>
                    <a:pt x="2164" y="1321"/>
                  </a:cubicBezTo>
                  <a:cubicBezTo>
                    <a:pt x="2136" y="1326"/>
                    <a:pt x="2131" y="1314"/>
                    <a:pt x="2115" y="1296"/>
                  </a:cubicBezTo>
                  <a:cubicBezTo>
                    <a:pt x="2099" y="1278"/>
                    <a:pt x="2097" y="1287"/>
                    <a:pt x="2073" y="1311"/>
                  </a:cubicBezTo>
                  <a:cubicBezTo>
                    <a:pt x="2048" y="1335"/>
                    <a:pt x="2004" y="1296"/>
                    <a:pt x="1996" y="1283"/>
                  </a:cubicBezTo>
                  <a:cubicBezTo>
                    <a:pt x="1987" y="1271"/>
                    <a:pt x="1982" y="1261"/>
                    <a:pt x="1976" y="1235"/>
                  </a:cubicBezTo>
                  <a:cubicBezTo>
                    <a:pt x="1969" y="1208"/>
                    <a:pt x="1915" y="1219"/>
                    <a:pt x="1891" y="1218"/>
                  </a:cubicBezTo>
                  <a:cubicBezTo>
                    <a:pt x="1866" y="1217"/>
                    <a:pt x="1873" y="1218"/>
                    <a:pt x="1866" y="1239"/>
                  </a:cubicBezTo>
                  <a:cubicBezTo>
                    <a:pt x="1860" y="1260"/>
                    <a:pt x="1838" y="1250"/>
                    <a:pt x="1819" y="1205"/>
                  </a:cubicBezTo>
                  <a:cubicBezTo>
                    <a:pt x="1810" y="1186"/>
                    <a:pt x="1817" y="1168"/>
                    <a:pt x="1828" y="1154"/>
                  </a:cubicBezTo>
                  <a:cubicBezTo>
                    <a:pt x="1813" y="1145"/>
                    <a:pt x="1809" y="1131"/>
                    <a:pt x="1831" y="1113"/>
                  </a:cubicBezTo>
                  <a:cubicBezTo>
                    <a:pt x="1870" y="1079"/>
                    <a:pt x="1883" y="1035"/>
                    <a:pt x="1857" y="1013"/>
                  </a:cubicBezTo>
                  <a:cubicBezTo>
                    <a:pt x="1831" y="991"/>
                    <a:pt x="1774" y="965"/>
                    <a:pt x="1774" y="939"/>
                  </a:cubicBezTo>
                  <a:cubicBezTo>
                    <a:pt x="1774" y="913"/>
                    <a:pt x="1739" y="887"/>
                    <a:pt x="1774" y="842"/>
                  </a:cubicBezTo>
                  <a:cubicBezTo>
                    <a:pt x="1809" y="798"/>
                    <a:pt x="1813" y="798"/>
                    <a:pt x="1831" y="776"/>
                  </a:cubicBezTo>
                  <a:cubicBezTo>
                    <a:pt x="1848" y="753"/>
                    <a:pt x="1848" y="724"/>
                    <a:pt x="1831" y="709"/>
                  </a:cubicBezTo>
                  <a:cubicBezTo>
                    <a:pt x="1813" y="694"/>
                    <a:pt x="1809" y="668"/>
                    <a:pt x="1783" y="664"/>
                  </a:cubicBezTo>
                  <a:cubicBezTo>
                    <a:pt x="1756" y="661"/>
                    <a:pt x="1739" y="698"/>
                    <a:pt x="1726" y="687"/>
                  </a:cubicBezTo>
                  <a:cubicBezTo>
                    <a:pt x="1713" y="675"/>
                    <a:pt x="1686" y="668"/>
                    <a:pt x="1686" y="690"/>
                  </a:cubicBezTo>
                  <a:cubicBezTo>
                    <a:pt x="1686" y="713"/>
                    <a:pt x="1652" y="709"/>
                    <a:pt x="1625" y="690"/>
                  </a:cubicBezTo>
                  <a:cubicBezTo>
                    <a:pt x="1599" y="672"/>
                    <a:pt x="1582" y="627"/>
                    <a:pt x="1603" y="616"/>
                  </a:cubicBezTo>
                  <a:cubicBezTo>
                    <a:pt x="1625" y="605"/>
                    <a:pt x="1634" y="601"/>
                    <a:pt x="1608" y="579"/>
                  </a:cubicBezTo>
                  <a:cubicBezTo>
                    <a:pt x="1582" y="557"/>
                    <a:pt x="1573" y="579"/>
                    <a:pt x="1608" y="535"/>
                  </a:cubicBezTo>
                  <a:cubicBezTo>
                    <a:pt x="1643" y="490"/>
                    <a:pt x="1652" y="446"/>
                    <a:pt x="1669" y="479"/>
                  </a:cubicBezTo>
                  <a:cubicBezTo>
                    <a:pt x="1686" y="512"/>
                    <a:pt x="1686" y="538"/>
                    <a:pt x="1717" y="509"/>
                  </a:cubicBezTo>
                  <a:cubicBezTo>
                    <a:pt x="1748" y="479"/>
                    <a:pt x="1682" y="464"/>
                    <a:pt x="1748" y="479"/>
                  </a:cubicBezTo>
                  <a:cubicBezTo>
                    <a:pt x="1813" y="494"/>
                    <a:pt x="1818" y="498"/>
                    <a:pt x="1866" y="490"/>
                  </a:cubicBezTo>
                  <a:cubicBezTo>
                    <a:pt x="1914" y="483"/>
                    <a:pt x="1931" y="479"/>
                    <a:pt x="1957" y="475"/>
                  </a:cubicBezTo>
                  <a:cubicBezTo>
                    <a:pt x="1984" y="472"/>
                    <a:pt x="1988" y="409"/>
                    <a:pt x="1992" y="379"/>
                  </a:cubicBezTo>
                  <a:cubicBezTo>
                    <a:pt x="1997" y="349"/>
                    <a:pt x="1984" y="320"/>
                    <a:pt x="1966" y="312"/>
                  </a:cubicBezTo>
                  <a:cubicBezTo>
                    <a:pt x="1949" y="305"/>
                    <a:pt x="1922" y="290"/>
                    <a:pt x="1909" y="312"/>
                  </a:cubicBezTo>
                  <a:cubicBezTo>
                    <a:pt x="1896" y="334"/>
                    <a:pt x="1857" y="368"/>
                    <a:pt x="1818" y="360"/>
                  </a:cubicBezTo>
                  <a:cubicBezTo>
                    <a:pt x="1778" y="353"/>
                    <a:pt x="1735" y="334"/>
                    <a:pt x="1756" y="316"/>
                  </a:cubicBezTo>
                  <a:cubicBezTo>
                    <a:pt x="1778" y="297"/>
                    <a:pt x="1765" y="268"/>
                    <a:pt x="1743" y="249"/>
                  </a:cubicBezTo>
                  <a:cubicBezTo>
                    <a:pt x="1721" y="231"/>
                    <a:pt x="1721" y="212"/>
                    <a:pt x="1730" y="201"/>
                  </a:cubicBezTo>
                  <a:cubicBezTo>
                    <a:pt x="1739" y="190"/>
                    <a:pt x="1761" y="160"/>
                    <a:pt x="1717" y="164"/>
                  </a:cubicBezTo>
                  <a:cubicBezTo>
                    <a:pt x="1673" y="168"/>
                    <a:pt x="1577" y="179"/>
                    <a:pt x="1617" y="205"/>
                  </a:cubicBezTo>
                  <a:cubicBezTo>
                    <a:pt x="1656" y="231"/>
                    <a:pt x="1643" y="257"/>
                    <a:pt x="1608" y="264"/>
                  </a:cubicBezTo>
                  <a:cubicBezTo>
                    <a:pt x="1573" y="271"/>
                    <a:pt x="1503" y="290"/>
                    <a:pt x="1525" y="316"/>
                  </a:cubicBezTo>
                  <a:cubicBezTo>
                    <a:pt x="1547" y="342"/>
                    <a:pt x="1542" y="379"/>
                    <a:pt x="1516" y="405"/>
                  </a:cubicBezTo>
                  <a:cubicBezTo>
                    <a:pt x="1490" y="431"/>
                    <a:pt x="1477" y="486"/>
                    <a:pt x="1437" y="490"/>
                  </a:cubicBezTo>
                  <a:cubicBezTo>
                    <a:pt x="1398" y="494"/>
                    <a:pt x="1389" y="516"/>
                    <a:pt x="1394" y="549"/>
                  </a:cubicBezTo>
                  <a:cubicBezTo>
                    <a:pt x="1398" y="583"/>
                    <a:pt x="1385" y="594"/>
                    <a:pt x="1411" y="635"/>
                  </a:cubicBezTo>
                  <a:cubicBezTo>
                    <a:pt x="1437" y="675"/>
                    <a:pt x="1442" y="727"/>
                    <a:pt x="1411" y="753"/>
                  </a:cubicBezTo>
                  <a:cubicBezTo>
                    <a:pt x="1381" y="779"/>
                    <a:pt x="1337" y="787"/>
                    <a:pt x="1333" y="776"/>
                  </a:cubicBezTo>
                  <a:cubicBezTo>
                    <a:pt x="1328" y="764"/>
                    <a:pt x="1315" y="720"/>
                    <a:pt x="1280" y="757"/>
                  </a:cubicBezTo>
                  <a:cubicBezTo>
                    <a:pt x="1245" y="794"/>
                    <a:pt x="1197" y="827"/>
                    <a:pt x="1158" y="824"/>
                  </a:cubicBezTo>
                  <a:cubicBezTo>
                    <a:pt x="1119" y="820"/>
                    <a:pt x="1071" y="790"/>
                    <a:pt x="1066" y="779"/>
                  </a:cubicBezTo>
                  <a:cubicBezTo>
                    <a:pt x="1062" y="768"/>
                    <a:pt x="1075" y="731"/>
                    <a:pt x="1036" y="709"/>
                  </a:cubicBezTo>
                  <a:cubicBezTo>
                    <a:pt x="996" y="687"/>
                    <a:pt x="1040" y="642"/>
                    <a:pt x="996" y="612"/>
                  </a:cubicBezTo>
                  <a:cubicBezTo>
                    <a:pt x="953" y="583"/>
                    <a:pt x="961" y="568"/>
                    <a:pt x="948" y="527"/>
                  </a:cubicBezTo>
                  <a:cubicBezTo>
                    <a:pt x="935" y="486"/>
                    <a:pt x="878" y="427"/>
                    <a:pt x="848" y="397"/>
                  </a:cubicBezTo>
                  <a:cubicBezTo>
                    <a:pt x="817" y="368"/>
                    <a:pt x="730" y="375"/>
                    <a:pt x="704" y="331"/>
                  </a:cubicBezTo>
                  <a:cubicBezTo>
                    <a:pt x="677" y="286"/>
                    <a:pt x="660" y="268"/>
                    <a:pt x="686" y="242"/>
                  </a:cubicBezTo>
                  <a:cubicBezTo>
                    <a:pt x="712" y="216"/>
                    <a:pt x="699" y="201"/>
                    <a:pt x="673" y="190"/>
                  </a:cubicBezTo>
                  <a:cubicBezTo>
                    <a:pt x="647" y="179"/>
                    <a:pt x="616" y="201"/>
                    <a:pt x="608" y="223"/>
                  </a:cubicBezTo>
                  <a:cubicBezTo>
                    <a:pt x="599" y="246"/>
                    <a:pt x="568" y="257"/>
                    <a:pt x="542" y="268"/>
                  </a:cubicBezTo>
                  <a:cubicBezTo>
                    <a:pt x="516" y="279"/>
                    <a:pt x="481" y="297"/>
                    <a:pt x="472" y="223"/>
                  </a:cubicBezTo>
                  <a:cubicBezTo>
                    <a:pt x="463" y="149"/>
                    <a:pt x="468" y="105"/>
                    <a:pt x="468" y="68"/>
                  </a:cubicBezTo>
                  <a:cubicBezTo>
                    <a:pt x="468" y="43"/>
                    <a:pt x="468" y="23"/>
                    <a:pt x="448" y="0"/>
                  </a:cubicBezTo>
                  <a:cubicBezTo>
                    <a:pt x="446" y="2"/>
                    <a:pt x="444" y="3"/>
                    <a:pt x="442" y="5"/>
                  </a:cubicBezTo>
                  <a:cubicBezTo>
                    <a:pt x="411" y="23"/>
                    <a:pt x="385" y="1"/>
                    <a:pt x="385" y="42"/>
                  </a:cubicBezTo>
                  <a:cubicBezTo>
                    <a:pt x="385" y="82"/>
                    <a:pt x="428" y="71"/>
                    <a:pt x="385" y="82"/>
                  </a:cubicBezTo>
                  <a:cubicBezTo>
                    <a:pt x="341" y="94"/>
                    <a:pt x="328" y="71"/>
                    <a:pt x="328" y="112"/>
                  </a:cubicBezTo>
                  <a:cubicBezTo>
                    <a:pt x="328" y="153"/>
                    <a:pt x="341" y="205"/>
                    <a:pt x="337" y="238"/>
                  </a:cubicBezTo>
                  <a:cubicBezTo>
                    <a:pt x="332" y="271"/>
                    <a:pt x="324" y="290"/>
                    <a:pt x="289" y="275"/>
                  </a:cubicBezTo>
                  <a:cubicBezTo>
                    <a:pt x="254" y="260"/>
                    <a:pt x="271" y="216"/>
                    <a:pt x="228" y="264"/>
                  </a:cubicBezTo>
                  <a:cubicBezTo>
                    <a:pt x="220" y="272"/>
                    <a:pt x="214" y="279"/>
                    <a:pt x="209" y="285"/>
                  </a:cubicBezTo>
                  <a:cubicBezTo>
                    <a:pt x="212" y="298"/>
                    <a:pt x="213" y="315"/>
                    <a:pt x="219" y="338"/>
                  </a:cubicBezTo>
                  <a:cubicBezTo>
                    <a:pt x="232" y="394"/>
                    <a:pt x="232" y="383"/>
                    <a:pt x="241" y="409"/>
                  </a:cubicBezTo>
                  <a:cubicBezTo>
                    <a:pt x="249" y="435"/>
                    <a:pt x="254" y="431"/>
                    <a:pt x="293" y="397"/>
                  </a:cubicBezTo>
                  <a:cubicBezTo>
                    <a:pt x="332" y="364"/>
                    <a:pt x="311" y="416"/>
                    <a:pt x="341" y="438"/>
                  </a:cubicBezTo>
                  <a:cubicBezTo>
                    <a:pt x="372" y="461"/>
                    <a:pt x="345" y="498"/>
                    <a:pt x="354" y="546"/>
                  </a:cubicBezTo>
                  <a:cubicBezTo>
                    <a:pt x="363" y="594"/>
                    <a:pt x="367" y="609"/>
                    <a:pt x="363" y="650"/>
                  </a:cubicBezTo>
                  <a:cubicBezTo>
                    <a:pt x="359" y="690"/>
                    <a:pt x="337" y="750"/>
                    <a:pt x="337" y="787"/>
                  </a:cubicBezTo>
                  <a:cubicBezTo>
                    <a:pt x="337" y="824"/>
                    <a:pt x="311" y="824"/>
                    <a:pt x="337" y="861"/>
                  </a:cubicBezTo>
                  <a:cubicBezTo>
                    <a:pt x="363" y="898"/>
                    <a:pt x="271" y="872"/>
                    <a:pt x="267" y="898"/>
                  </a:cubicBezTo>
                  <a:cubicBezTo>
                    <a:pt x="262" y="924"/>
                    <a:pt x="249" y="935"/>
                    <a:pt x="210" y="931"/>
                  </a:cubicBezTo>
                  <a:cubicBezTo>
                    <a:pt x="171" y="928"/>
                    <a:pt x="184" y="987"/>
                    <a:pt x="158" y="1005"/>
                  </a:cubicBezTo>
                  <a:cubicBezTo>
                    <a:pt x="131" y="1024"/>
                    <a:pt x="79" y="1042"/>
                    <a:pt x="79" y="1087"/>
                  </a:cubicBezTo>
                  <a:cubicBezTo>
                    <a:pt x="79" y="1131"/>
                    <a:pt x="53" y="1131"/>
                    <a:pt x="27" y="1146"/>
                  </a:cubicBezTo>
                  <a:cubicBezTo>
                    <a:pt x="0" y="1161"/>
                    <a:pt x="22" y="1191"/>
                    <a:pt x="31" y="1213"/>
                  </a:cubicBezTo>
                  <a:cubicBezTo>
                    <a:pt x="40" y="1235"/>
                    <a:pt x="75" y="1254"/>
                    <a:pt x="70" y="1280"/>
                  </a:cubicBezTo>
                  <a:cubicBezTo>
                    <a:pt x="66" y="1306"/>
                    <a:pt x="22" y="1298"/>
                    <a:pt x="27" y="1343"/>
                  </a:cubicBezTo>
                  <a:cubicBezTo>
                    <a:pt x="31" y="1387"/>
                    <a:pt x="105" y="1328"/>
                    <a:pt x="136" y="1302"/>
                  </a:cubicBezTo>
                  <a:cubicBezTo>
                    <a:pt x="166" y="1276"/>
                    <a:pt x="201" y="1294"/>
                    <a:pt x="236" y="1302"/>
                  </a:cubicBezTo>
                  <a:cubicBezTo>
                    <a:pt x="271" y="1309"/>
                    <a:pt x="311" y="1306"/>
                    <a:pt x="341" y="1287"/>
                  </a:cubicBezTo>
                  <a:cubicBezTo>
                    <a:pt x="372" y="1268"/>
                    <a:pt x="354" y="1320"/>
                    <a:pt x="332" y="1343"/>
                  </a:cubicBezTo>
                  <a:cubicBezTo>
                    <a:pt x="311" y="1365"/>
                    <a:pt x="328" y="1387"/>
                    <a:pt x="350" y="1413"/>
                  </a:cubicBezTo>
                  <a:cubicBezTo>
                    <a:pt x="372" y="1439"/>
                    <a:pt x="341" y="1465"/>
                    <a:pt x="372" y="1480"/>
                  </a:cubicBezTo>
                  <a:cubicBezTo>
                    <a:pt x="402" y="1495"/>
                    <a:pt x="363" y="1517"/>
                    <a:pt x="376" y="1535"/>
                  </a:cubicBezTo>
                  <a:cubicBezTo>
                    <a:pt x="389" y="1554"/>
                    <a:pt x="424" y="1565"/>
                    <a:pt x="442" y="1558"/>
                  </a:cubicBezTo>
                  <a:cubicBezTo>
                    <a:pt x="459" y="1550"/>
                    <a:pt x="490" y="1546"/>
                    <a:pt x="520" y="1572"/>
                  </a:cubicBezTo>
                  <a:cubicBezTo>
                    <a:pt x="551" y="1598"/>
                    <a:pt x="529" y="1613"/>
                    <a:pt x="503" y="1635"/>
                  </a:cubicBezTo>
                  <a:cubicBezTo>
                    <a:pt x="476" y="1658"/>
                    <a:pt x="481" y="1669"/>
                    <a:pt x="485" y="1698"/>
                  </a:cubicBezTo>
                  <a:cubicBezTo>
                    <a:pt x="490" y="1728"/>
                    <a:pt x="442" y="1780"/>
                    <a:pt x="437" y="1806"/>
                  </a:cubicBezTo>
                  <a:cubicBezTo>
                    <a:pt x="433" y="1832"/>
                    <a:pt x="507" y="1806"/>
                    <a:pt x="533" y="1821"/>
                  </a:cubicBezTo>
                  <a:cubicBezTo>
                    <a:pt x="559" y="1836"/>
                    <a:pt x="590" y="1839"/>
                    <a:pt x="621" y="1839"/>
                  </a:cubicBezTo>
                  <a:cubicBezTo>
                    <a:pt x="651" y="1839"/>
                    <a:pt x="647" y="1869"/>
                    <a:pt x="629" y="1895"/>
                  </a:cubicBezTo>
                  <a:cubicBezTo>
                    <a:pt x="612" y="1921"/>
                    <a:pt x="629" y="1928"/>
                    <a:pt x="660" y="1932"/>
                  </a:cubicBezTo>
                  <a:cubicBezTo>
                    <a:pt x="691" y="1936"/>
                    <a:pt x="691" y="1954"/>
                    <a:pt x="691" y="1976"/>
                  </a:cubicBezTo>
                  <a:cubicBezTo>
                    <a:pt x="691" y="1999"/>
                    <a:pt x="717" y="1999"/>
                    <a:pt x="730" y="1973"/>
                  </a:cubicBezTo>
                  <a:cubicBezTo>
                    <a:pt x="743" y="1947"/>
                    <a:pt x="756" y="1969"/>
                    <a:pt x="787" y="1991"/>
                  </a:cubicBezTo>
                  <a:cubicBezTo>
                    <a:pt x="817" y="2013"/>
                    <a:pt x="857" y="1958"/>
                    <a:pt x="896" y="1932"/>
                  </a:cubicBezTo>
                  <a:cubicBezTo>
                    <a:pt x="935" y="1906"/>
                    <a:pt x="957" y="1928"/>
                    <a:pt x="953" y="1939"/>
                  </a:cubicBezTo>
                  <a:cubicBezTo>
                    <a:pt x="948" y="1950"/>
                    <a:pt x="966" y="2006"/>
                    <a:pt x="988" y="2047"/>
                  </a:cubicBezTo>
                  <a:cubicBezTo>
                    <a:pt x="1009" y="2088"/>
                    <a:pt x="1018" y="2065"/>
                    <a:pt x="1044" y="2051"/>
                  </a:cubicBezTo>
                  <a:cubicBezTo>
                    <a:pt x="1071" y="2036"/>
                    <a:pt x="1088" y="2065"/>
                    <a:pt x="1123" y="2062"/>
                  </a:cubicBezTo>
                  <a:cubicBezTo>
                    <a:pt x="1158" y="2058"/>
                    <a:pt x="1132" y="2032"/>
                    <a:pt x="1114" y="1995"/>
                  </a:cubicBezTo>
                  <a:cubicBezTo>
                    <a:pt x="1097" y="1958"/>
                    <a:pt x="1119" y="1965"/>
                    <a:pt x="1123" y="1939"/>
                  </a:cubicBezTo>
                  <a:cubicBezTo>
                    <a:pt x="1127" y="1913"/>
                    <a:pt x="1079" y="1854"/>
                    <a:pt x="1071" y="1832"/>
                  </a:cubicBezTo>
                  <a:cubicBezTo>
                    <a:pt x="1062" y="1810"/>
                    <a:pt x="1053" y="1773"/>
                    <a:pt x="1075" y="1743"/>
                  </a:cubicBezTo>
                  <a:cubicBezTo>
                    <a:pt x="1097" y="1713"/>
                    <a:pt x="1114" y="1717"/>
                    <a:pt x="1123" y="1732"/>
                  </a:cubicBezTo>
                  <a:cubicBezTo>
                    <a:pt x="1132" y="1747"/>
                    <a:pt x="1132" y="1754"/>
                    <a:pt x="1145" y="1743"/>
                  </a:cubicBezTo>
                  <a:cubicBezTo>
                    <a:pt x="1158" y="1732"/>
                    <a:pt x="1167" y="1739"/>
                    <a:pt x="1206" y="1750"/>
                  </a:cubicBezTo>
                  <a:cubicBezTo>
                    <a:pt x="1245" y="1761"/>
                    <a:pt x="1228" y="1739"/>
                    <a:pt x="1267" y="1695"/>
                  </a:cubicBezTo>
                  <a:cubicBezTo>
                    <a:pt x="1306" y="1650"/>
                    <a:pt x="1324" y="1658"/>
                    <a:pt x="1350" y="1669"/>
                  </a:cubicBezTo>
                  <a:cubicBezTo>
                    <a:pt x="1376" y="1680"/>
                    <a:pt x="1403" y="1710"/>
                    <a:pt x="1433" y="1728"/>
                  </a:cubicBezTo>
                  <a:cubicBezTo>
                    <a:pt x="1464" y="1747"/>
                    <a:pt x="1494" y="1706"/>
                    <a:pt x="1512" y="1665"/>
                  </a:cubicBezTo>
                  <a:cubicBezTo>
                    <a:pt x="1529" y="1624"/>
                    <a:pt x="1547" y="1661"/>
                    <a:pt x="1560" y="1680"/>
                  </a:cubicBezTo>
                  <a:cubicBezTo>
                    <a:pt x="1573" y="1698"/>
                    <a:pt x="1595" y="1684"/>
                    <a:pt x="1603" y="1650"/>
                  </a:cubicBezTo>
                  <a:cubicBezTo>
                    <a:pt x="1612" y="1617"/>
                    <a:pt x="1656" y="1687"/>
                    <a:pt x="1686" y="1706"/>
                  </a:cubicBezTo>
                  <a:cubicBezTo>
                    <a:pt x="1717" y="1724"/>
                    <a:pt x="1708" y="1661"/>
                    <a:pt x="1721" y="1643"/>
                  </a:cubicBezTo>
                  <a:cubicBezTo>
                    <a:pt x="1735" y="1624"/>
                    <a:pt x="1769" y="1647"/>
                    <a:pt x="1783" y="1658"/>
                  </a:cubicBezTo>
                  <a:cubicBezTo>
                    <a:pt x="1796" y="1669"/>
                    <a:pt x="1822" y="1661"/>
                    <a:pt x="1839" y="1643"/>
                  </a:cubicBezTo>
                  <a:cubicBezTo>
                    <a:pt x="1857" y="1624"/>
                    <a:pt x="1879" y="1624"/>
                    <a:pt x="1909" y="1609"/>
                  </a:cubicBezTo>
                  <a:cubicBezTo>
                    <a:pt x="1940" y="1595"/>
                    <a:pt x="1918" y="1587"/>
                    <a:pt x="1918" y="1558"/>
                  </a:cubicBezTo>
                  <a:cubicBezTo>
                    <a:pt x="1918" y="1528"/>
                    <a:pt x="1940" y="1528"/>
                    <a:pt x="1975" y="1528"/>
                  </a:cubicBezTo>
                  <a:cubicBezTo>
                    <a:pt x="2010" y="1528"/>
                    <a:pt x="2010" y="1517"/>
                    <a:pt x="2036" y="1491"/>
                  </a:cubicBezTo>
                  <a:cubicBezTo>
                    <a:pt x="2062" y="1465"/>
                    <a:pt x="2067" y="1509"/>
                    <a:pt x="2093" y="1528"/>
                  </a:cubicBezTo>
                  <a:cubicBezTo>
                    <a:pt x="2093" y="1528"/>
                    <a:pt x="2094" y="1529"/>
                    <a:pt x="2094" y="1529"/>
                  </a:cubicBezTo>
                  <a:cubicBezTo>
                    <a:pt x="2116" y="1504"/>
                    <a:pt x="2145" y="1483"/>
                    <a:pt x="2154" y="1463"/>
                  </a:cubicBezTo>
                  <a:cubicBezTo>
                    <a:pt x="2168" y="1435"/>
                    <a:pt x="2213" y="1464"/>
                    <a:pt x="2240" y="1453"/>
                  </a:cubicBezTo>
                  <a:close/>
                </a:path>
              </a:pathLst>
            </a:custGeom>
            <a:grpFill/>
            <a:ln w="38100" cap="rnd" cmpd="sng">
              <a:solidFill>
                <a:sysClr val="window" lastClr="FFFFFF"/>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dirty="0">
                <a:ln>
                  <a:noFill/>
                </a:ln>
                <a:solidFill>
                  <a:prstClr val="black"/>
                </a:solidFill>
                <a:effectLst/>
                <a:uLnTx/>
                <a:uFillTx/>
                <a:latin typeface="Calibri Light"/>
                <a:ea typeface="微软雅黑"/>
              </a:endParaRPr>
            </a:p>
          </p:txBody>
        </p:sp>
        <p:sp>
          <p:nvSpPr>
            <p:cNvPr id="128" name="Freeform 16"/>
            <p:cNvSpPr>
              <a:spLocks/>
            </p:cNvSpPr>
            <p:nvPr/>
          </p:nvSpPr>
          <p:spPr bwMode="auto">
            <a:xfrm>
              <a:off x="3140" y="3330"/>
              <a:ext cx="916" cy="601"/>
            </a:xfrm>
            <a:custGeom>
              <a:avLst/>
              <a:gdLst>
                <a:gd name="T0" fmla="*/ 1938 w 1978"/>
                <a:gd name="T1" fmla="*/ 430 h 1298"/>
                <a:gd name="T2" fmla="*/ 1896 w 1978"/>
                <a:gd name="T3" fmla="*/ 398 h 1298"/>
                <a:gd name="T4" fmla="*/ 1794 w 1978"/>
                <a:gd name="T5" fmla="*/ 345 h 1298"/>
                <a:gd name="T6" fmla="*/ 1719 w 1978"/>
                <a:gd name="T7" fmla="*/ 267 h 1298"/>
                <a:gd name="T8" fmla="*/ 1715 w 1978"/>
                <a:gd name="T9" fmla="*/ 117 h 1298"/>
                <a:gd name="T10" fmla="*/ 1676 w 1978"/>
                <a:gd name="T11" fmla="*/ 12 h 1298"/>
                <a:gd name="T12" fmla="*/ 1578 w 1978"/>
                <a:gd name="T13" fmla="*/ 37 h 1298"/>
                <a:gd name="T14" fmla="*/ 1489 w 1978"/>
                <a:gd name="T15" fmla="*/ 114 h 1298"/>
                <a:gd name="T16" fmla="*/ 1365 w 1978"/>
                <a:gd name="T17" fmla="*/ 120 h 1298"/>
                <a:gd name="T18" fmla="*/ 1261 w 1978"/>
                <a:gd name="T19" fmla="*/ 120 h 1298"/>
                <a:gd name="T20" fmla="*/ 1200 w 1978"/>
                <a:gd name="T21" fmla="*/ 197 h 1298"/>
                <a:gd name="T22" fmla="*/ 1135 w 1978"/>
                <a:gd name="T23" fmla="*/ 264 h 1298"/>
                <a:gd name="T24" fmla="*/ 1012 w 1978"/>
                <a:gd name="T25" fmla="*/ 290 h 1298"/>
                <a:gd name="T26" fmla="*/ 907 w 1978"/>
                <a:gd name="T27" fmla="*/ 360 h 1298"/>
                <a:gd name="T28" fmla="*/ 798 w 1978"/>
                <a:gd name="T29" fmla="*/ 349 h 1298"/>
                <a:gd name="T30" fmla="*/ 685 w 1978"/>
                <a:gd name="T31" fmla="*/ 301 h 1298"/>
                <a:gd name="T32" fmla="*/ 523 w 1978"/>
                <a:gd name="T33" fmla="*/ 412 h 1298"/>
                <a:gd name="T34" fmla="*/ 379 w 1978"/>
                <a:gd name="T35" fmla="*/ 516 h 1298"/>
                <a:gd name="T36" fmla="*/ 195 w 1978"/>
                <a:gd name="T37" fmla="*/ 445 h 1298"/>
                <a:gd name="T38" fmla="*/ 69 w 1978"/>
                <a:gd name="T39" fmla="*/ 527 h 1298"/>
                <a:gd name="T40" fmla="*/ 9 w 1978"/>
                <a:gd name="T41" fmla="*/ 567 h 1298"/>
                <a:gd name="T42" fmla="*/ 81 w 1978"/>
                <a:gd name="T43" fmla="*/ 580 h 1298"/>
                <a:gd name="T44" fmla="*/ 186 w 1978"/>
                <a:gd name="T45" fmla="*/ 645 h 1298"/>
                <a:gd name="T46" fmla="*/ 305 w 1978"/>
                <a:gd name="T47" fmla="*/ 658 h 1298"/>
                <a:gd name="T48" fmla="*/ 418 w 1978"/>
                <a:gd name="T49" fmla="*/ 675 h 1298"/>
                <a:gd name="T50" fmla="*/ 430 w 1978"/>
                <a:gd name="T51" fmla="*/ 815 h 1298"/>
                <a:gd name="T52" fmla="*/ 284 w 1978"/>
                <a:gd name="T53" fmla="*/ 891 h 1298"/>
                <a:gd name="T54" fmla="*/ 427 w 1978"/>
                <a:gd name="T55" fmla="*/ 931 h 1298"/>
                <a:gd name="T56" fmla="*/ 545 w 1978"/>
                <a:gd name="T57" fmla="*/ 957 h 1298"/>
                <a:gd name="T58" fmla="*/ 593 w 1978"/>
                <a:gd name="T59" fmla="*/ 1038 h 1298"/>
                <a:gd name="T60" fmla="*/ 623 w 1978"/>
                <a:gd name="T61" fmla="*/ 1153 h 1298"/>
                <a:gd name="T62" fmla="*/ 720 w 1978"/>
                <a:gd name="T63" fmla="*/ 1220 h 1298"/>
                <a:gd name="T64" fmla="*/ 929 w 1978"/>
                <a:gd name="T65" fmla="*/ 1253 h 1298"/>
                <a:gd name="T66" fmla="*/ 1065 w 1978"/>
                <a:gd name="T67" fmla="*/ 1264 h 1298"/>
                <a:gd name="T68" fmla="*/ 1161 w 1978"/>
                <a:gd name="T69" fmla="*/ 1220 h 1298"/>
                <a:gd name="T70" fmla="*/ 1296 w 1978"/>
                <a:gd name="T71" fmla="*/ 1294 h 1298"/>
                <a:gd name="T72" fmla="*/ 1423 w 1978"/>
                <a:gd name="T73" fmla="*/ 1249 h 1298"/>
                <a:gd name="T74" fmla="*/ 1447 w 1978"/>
                <a:gd name="T75" fmla="*/ 1231 h 1298"/>
                <a:gd name="T76" fmla="*/ 1501 w 1978"/>
                <a:gd name="T77" fmla="*/ 1164 h 1298"/>
                <a:gd name="T78" fmla="*/ 1608 w 1978"/>
                <a:gd name="T79" fmla="*/ 1079 h 1298"/>
                <a:gd name="T80" fmla="*/ 1685 w 1978"/>
                <a:gd name="T81" fmla="*/ 1020 h 1298"/>
                <a:gd name="T82" fmla="*/ 1801 w 1978"/>
                <a:gd name="T83" fmla="*/ 910 h 1298"/>
                <a:gd name="T84" fmla="*/ 1862 w 1978"/>
                <a:gd name="T85" fmla="*/ 681 h 1298"/>
                <a:gd name="T86" fmla="*/ 1954 w 1978"/>
                <a:gd name="T87" fmla="*/ 523 h 12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978" h="1298">
                  <a:moveTo>
                    <a:pt x="1967" y="480"/>
                  </a:moveTo>
                  <a:cubicBezTo>
                    <a:pt x="1956" y="456"/>
                    <a:pt x="1930" y="460"/>
                    <a:pt x="1938" y="430"/>
                  </a:cubicBezTo>
                  <a:cubicBezTo>
                    <a:pt x="1943" y="415"/>
                    <a:pt x="1938" y="406"/>
                    <a:pt x="1939" y="400"/>
                  </a:cubicBezTo>
                  <a:cubicBezTo>
                    <a:pt x="1913" y="391"/>
                    <a:pt x="1915" y="402"/>
                    <a:pt x="1896" y="398"/>
                  </a:cubicBezTo>
                  <a:cubicBezTo>
                    <a:pt x="1869" y="392"/>
                    <a:pt x="1879" y="401"/>
                    <a:pt x="1840" y="431"/>
                  </a:cubicBezTo>
                  <a:cubicBezTo>
                    <a:pt x="1801" y="462"/>
                    <a:pt x="1804" y="376"/>
                    <a:pt x="1794" y="345"/>
                  </a:cubicBezTo>
                  <a:cubicBezTo>
                    <a:pt x="1784" y="315"/>
                    <a:pt x="1752" y="331"/>
                    <a:pt x="1706" y="331"/>
                  </a:cubicBezTo>
                  <a:cubicBezTo>
                    <a:pt x="1660" y="331"/>
                    <a:pt x="1660" y="312"/>
                    <a:pt x="1719" y="267"/>
                  </a:cubicBezTo>
                  <a:cubicBezTo>
                    <a:pt x="1778" y="223"/>
                    <a:pt x="1755" y="178"/>
                    <a:pt x="1758" y="145"/>
                  </a:cubicBezTo>
                  <a:cubicBezTo>
                    <a:pt x="1761" y="112"/>
                    <a:pt x="1748" y="117"/>
                    <a:pt x="1715" y="117"/>
                  </a:cubicBezTo>
                  <a:cubicBezTo>
                    <a:pt x="1683" y="117"/>
                    <a:pt x="1702" y="81"/>
                    <a:pt x="1719" y="50"/>
                  </a:cubicBezTo>
                  <a:cubicBezTo>
                    <a:pt x="1735" y="20"/>
                    <a:pt x="1709" y="23"/>
                    <a:pt x="1676" y="12"/>
                  </a:cubicBezTo>
                  <a:cubicBezTo>
                    <a:pt x="1643" y="0"/>
                    <a:pt x="1640" y="23"/>
                    <a:pt x="1627" y="34"/>
                  </a:cubicBezTo>
                  <a:cubicBezTo>
                    <a:pt x="1614" y="45"/>
                    <a:pt x="1604" y="42"/>
                    <a:pt x="1578" y="37"/>
                  </a:cubicBezTo>
                  <a:cubicBezTo>
                    <a:pt x="1552" y="31"/>
                    <a:pt x="1542" y="34"/>
                    <a:pt x="1535" y="62"/>
                  </a:cubicBezTo>
                  <a:cubicBezTo>
                    <a:pt x="1529" y="89"/>
                    <a:pt x="1525" y="75"/>
                    <a:pt x="1489" y="114"/>
                  </a:cubicBezTo>
                  <a:cubicBezTo>
                    <a:pt x="1404" y="128"/>
                    <a:pt x="1453" y="117"/>
                    <a:pt x="1424" y="70"/>
                  </a:cubicBezTo>
                  <a:cubicBezTo>
                    <a:pt x="1394" y="23"/>
                    <a:pt x="1368" y="92"/>
                    <a:pt x="1365" y="120"/>
                  </a:cubicBezTo>
                  <a:cubicBezTo>
                    <a:pt x="1362" y="148"/>
                    <a:pt x="1329" y="162"/>
                    <a:pt x="1316" y="137"/>
                  </a:cubicBezTo>
                  <a:cubicBezTo>
                    <a:pt x="1309" y="124"/>
                    <a:pt x="1285" y="121"/>
                    <a:pt x="1261" y="120"/>
                  </a:cubicBezTo>
                  <a:cubicBezTo>
                    <a:pt x="1265" y="134"/>
                    <a:pt x="1264" y="150"/>
                    <a:pt x="1252" y="167"/>
                  </a:cubicBezTo>
                  <a:cubicBezTo>
                    <a:pt x="1231" y="201"/>
                    <a:pt x="1218" y="212"/>
                    <a:pt x="1200" y="197"/>
                  </a:cubicBezTo>
                  <a:cubicBezTo>
                    <a:pt x="1183" y="182"/>
                    <a:pt x="1135" y="178"/>
                    <a:pt x="1135" y="208"/>
                  </a:cubicBezTo>
                  <a:cubicBezTo>
                    <a:pt x="1135" y="238"/>
                    <a:pt x="1178" y="264"/>
                    <a:pt x="1135" y="264"/>
                  </a:cubicBezTo>
                  <a:cubicBezTo>
                    <a:pt x="1091" y="264"/>
                    <a:pt x="1073" y="249"/>
                    <a:pt x="1065" y="275"/>
                  </a:cubicBezTo>
                  <a:cubicBezTo>
                    <a:pt x="1056" y="301"/>
                    <a:pt x="1043" y="308"/>
                    <a:pt x="1012" y="290"/>
                  </a:cubicBezTo>
                  <a:cubicBezTo>
                    <a:pt x="982" y="271"/>
                    <a:pt x="942" y="278"/>
                    <a:pt x="934" y="304"/>
                  </a:cubicBezTo>
                  <a:cubicBezTo>
                    <a:pt x="925" y="330"/>
                    <a:pt x="938" y="353"/>
                    <a:pt x="907" y="360"/>
                  </a:cubicBezTo>
                  <a:cubicBezTo>
                    <a:pt x="877" y="367"/>
                    <a:pt x="877" y="404"/>
                    <a:pt x="851" y="378"/>
                  </a:cubicBezTo>
                  <a:cubicBezTo>
                    <a:pt x="824" y="353"/>
                    <a:pt x="816" y="338"/>
                    <a:pt x="798" y="349"/>
                  </a:cubicBezTo>
                  <a:cubicBezTo>
                    <a:pt x="781" y="360"/>
                    <a:pt x="750" y="360"/>
                    <a:pt x="733" y="327"/>
                  </a:cubicBezTo>
                  <a:cubicBezTo>
                    <a:pt x="715" y="293"/>
                    <a:pt x="724" y="264"/>
                    <a:pt x="685" y="301"/>
                  </a:cubicBezTo>
                  <a:cubicBezTo>
                    <a:pt x="645" y="338"/>
                    <a:pt x="658" y="367"/>
                    <a:pt x="610" y="371"/>
                  </a:cubicBezTo>
                  <a:cubicBezTo>
                    <a:pt x="562" y="375"/>
                    <a:pt x="545" y="390"/>
                    <a:pt x="523" y="412"/>
                  </a:cubicBezTo>
                  <a:cubicBezTo>
                    <a:pt x="501" y="434"/>
                    <a:pt x="436" y="423"/>
                    <a:pt x="436" y="460"/>
                  </a:cubicBezTo>
                  <a:cubicBezTo>
                    <a:pt x="436" y="497"/>
                    <a:pt x="414" y="538"/>
                    <a:pt x="379" y="516"/>
                  </a:cubicBezTo>
                  <a:cubicBezTo>
                    <a:pt x="344" y="493"/>
                    <a:pt x="313" y="479"/>
                    <a:pt x="287" y="482"/>
                  </a:cubicBezTo>
                  <a:cubicBezTo>
                    <a:pt x="261" y="486"/>
                    <a:pt x="230" y="441"/>
                    <a:pt x="195" y="445"/>
                  </a:cubicBezTo>
                  <a:cubicBezTo>
                    <a:pt x="160" y="449"/>
                    <a:pt x="156" y="464"/>
                    <a:pt x="139" y="486"/>
                  </a:cubicBezTo>
                  <a:cubicBezTo>
                    <a:pt x="121" y="508"/>
                    <a:pt x="112" y="527"/>
                    <a:pt x="69" y="527"/>
                  </a:cubicBezTo>
                  <a:cubicBezTo>
                    <a:pt x="49" y="527"/>
                    <a:pt x="30" y="523"/>
                    <a:pt x="18" y="516"/>
                  </a:cubicBezTo>
                  <a:cubicBezTo>
                    <a:pt x="7" y="530"/>
                    <a:pt x="0" y="548"/>
                    <a:pt x="9" y="567"/>
                  </a:cubicBezTo>
                  <a:cubicBezTo>
                    <a:pt x="28" y="612"/>
                    <a:pt x="50" y="622"/>
                    <a:pt x="56" y="601"/>
                  </a:cubicBezTo>
                  <a:cubicBezTo>
                    <a:pt x="63" y="580"/>
                    <a:pt x="56" y="579"/>
                    <a:pt x="81" y="580"/>
                  </a:cubicBezTo>
                  <a:cubicBezTo>
                    <a:pt x="105" y="581"/>
                    <a:pt x="159" y="570"/>
                    <a:pt x="166" y="597"/>
                  </a:cubicBezTo>
                  <a:cubicBezTo>
                    <a:pt x="172" y="623"/>
                    <a:pt x="177" y="633"/>
                    <a:pt x="186" y="645"/>
                  </a:cubicBezTo>
                  <a:cubicBezTo>
                    <a:pt x="194" y="658"/>
                    <a:pt x="238" y="697"/>
                    <a:pt x="263" y="673"/>
                  </a:cubicBezTo>
                  <a:cubicBezTo>
                    <a:pt x="287" y="649"/>
                    <a:pt x="289" y="640"/>
                    <a:pt x="305" y="658"/>
                  </a:cubicBezTo>
                  <a:cubicBezTo>
                    <a:pt x="321" y="676"/>
                    <a:pt x="326" y="688"/>
                    <a:pt x="354" y="683"/>
                  </a:cubicBezTo>
                  <a:cubicBezTo>
                    <a:pt x="382" y="677"/>
                    <a:pt x="395" y="645"/>
                    <a:pt x="418" y="675"/>
                  </a:cubicBezTo>
                  <a:cubicBezTo>
                    <a:pt x="441" y="704"/>
                    <a:pt x="451" y="718"/>
                    <a:pt x="453" y="750"/>
                  </a:cubicBezTo>
                  <a:cubicBezTo>
                    <a:pt x="454" y="782"/>
                    <a:pt x="456" y="804"/>
                    <a:pt x="430" y="815"/>
                  </a:cubicBezTo>
                  <a:cubicBezTo>
                    <a:pt x="403" y="826"/>
                    <a:pt x="358" y="797"/>
                    <a:pt x="344" y="825"/>
                  </a:cubicBezTo>
                  <a:cubicBezTo>
                    <a:pt x="335" y="845"/>
                    <a:pt x="306" y="866"/>
                    <a:pt x="284" y="891"/>
                  </a:cubicBezTo>
                  <a:cubicBezTo>
                    <a:pt x="310" y="908"/>
                    <a:pt x="331" y="902"/>
                    <a:pt x="361" y="938"/>
                  </a:cubicBezTo>
                  <a:cubicBezTo>
                    <a:pt x="392" y="975"/>
                    <a:pt x="405" y="949"/>
                    <a:pt x="427" y="931"/>
                  </a:cubicBezTo>
                  <a:cubicBezTo>
                    <a:pt x="449" y="912"/>
                    <a:pt x="466" y="938"/>
                    <a:pt x="488" y="957"/>
                  </a:cubicBezTo>
                  <a:cubicBezTo>
                    <a:pt x="510" y="975"/>
                    <a:pt x="527" y="975"/>
                    <a:pt x="545" y="957"/>
                  </a:cubicBezTo>
                  <a:cubicBezTo>
                    <a:pt x="562" y="938"/>
                    <a:pt x="593" y="953"/>
                    <a:pt x="619" y="964"/>
                  </a:cubicBezTo>
                  <a:cubicBezTo>
                    <a:pt x="645" y="975"/>
                    <a:pt x="619" y="1016"/>
                    <a:pt x="593" y="1038"/>
                  </a:cubicBezTo>
                  <a:cubicBezTo>
                    <a:pt x="567" y="1060"/>
                    <a:pt x="571" y="1075"/>
                    <a:pt x="588" y="1090"/>
                  </a:cubicBezTo>
                  <a:cubicBezTo>
                    <a:pt x="606" y="1105"/>
                    <a:pt x="610" y="1135"/>
                    <a:pt x="623" y="1153"/>
                  </a:cubicBezTo>
                  <a:cubicBezTo>
                    <a:pt x="637" y="1172"/>
                    <a:pt x="632" y="1190"/>
                    <a:pt x="654" y="1186"/>
                  </a:cubicBezTo>
                  <a:cubicBezTo>
                    <a:pt x="676" y="1183"/>
                    <a:pt x="698" y="1194"/>
                    <a:pt x="720" y="1220"/>
                  </a:cubicBezTo>
                  <a:cubicBezTo>
                    <a:pt x="741" y="1246"/>
                    <a:pt x="811" y="1257"/>
                    <a:pt x="842" y="1275"/>
                  </a:cubicBezTo>
                  <a:cubicBezTo>
                    <a:pt x="872" y="1294"/>
                    <a:pt x="907" y="1246"/>
                    <a:pt x="929" y="1253"/>
                  </a:cubicBezTo>
                  <a:cubicBezTo>
                    <a:pt x="939" y="1256"/>
                    <a:pt x="958" y="1273"/>
                    <a:pt x="976" y="1290"/>
                  </a:cubicBezTo>
                  <a:cubicBezTo>
                    <a:pt x="996" y="1262"/>
                    <a:pt x="1013" y="1264"/>
                    <a:pt x="1065" y="1264"/>
                  </a:cubicBezTo>
                  <a:cubicBezTo>
                    <a:pt x="1126" y="1264"/>
                    <a:pt x="1139" y="1275"/>
                    <a:pt x="1126" y="1238"/>
                  </a:cubicBezTo>
                  <a:cubicBezTo>
                    <a:pt x="1113" y="1201"/>
                    <a:pt x="1121" y="1168"/>
                    <a:pt x="1161" y="1220"/>
                  </a:cubicBezTo>
                  <a:cubicBezTo>
                    <a:pt x="1200" y="1272"/>
                    <a:pt x="1148" y="1249"/>
                    <a:pt x="1213" y="1253"/>
                  </a:cubicBezTo>
                  <a:cubicBezTo>
                    <a:pt x="1279" y="1257"/>
                    <a:pt x="1231" y="1290"/>
                    <a:pt x="1296" y="1294"/>
                  </a:cubicBezTo>
                  <a:cubicBezTo>
                    <a:pt x="1362" y="1298"/>
                    <a:pt x="1392" y="1279"/>
                    <a:pt x="1392" y="1264"/>
                  </a:cubicBezTo>
                  <a:cubicBezTo>
                    <a:pt x="1392" y="1249"/>
                    <a:pt x="1418" y="1216"/>
                    <a:pt x="1423" y="1249"/>
                  </a:cubicBezTo>
                  <a:cubicBezTo>
                    <a:pt x="1423" y="1253"/>
                    <a:pt x="1424" y="1256"/>
                    <a:pt x="1424" y="1259"/>
                  </a:cubicBezTo>
                  <a:cubicBezTo>
                    <a:pt x="1430" y="1247"/>
                    <a:pt x="1437" y="1235"/>
                    <a:pt x="1447" y="1231"/>
                  </a:cubicBezTo>
                  <a:cubicBezTo>
                    <a:pt x="1469" y="1222"/>
                    <a:pt x="1486" y="1214"/>
                    <a:pt x="1486" y="1194"/>
                  </a:cubicBezTo>
                  <a:cubicBezTo>
                    <a:pt x="1486" y="1173"/>
                    <a:pt x="1471" y="1164"/>
                    <a:pt x="1501" y="1164"/>
                  </a:cubicBezTo>
                  <a:cubicBezTo>
                    <a:pt x="1532" y="1164"/>
                    <a:pt x="1591" y="1177"/>
                    <a:pt x="1591" y="1135"/>
                  </a:cubicBezTo>
                  <a:cubicBezTo>
                    <a:pt x="1591" y="1092"/>
                    <a:pt x="1576" y="1062"/>
                    <a:pt x="1608" y="1079"/>
                  </a:cubicBezTo>
                  <a:cubicBezTo>
                    <a:pt x="1641" y="1096"/>
                    <a:pt x="1663" y="1090"/>
                    <a:pt x="1674" y="1066"/>
                  </a:cubicBezTo>
                  <a:cubicBezTo>
                    <a:pt x="1685" y="1042"/>
                    <a:pt x="1700" y="1042"/>
                    <a:pt x="1685" y="1020"/>
                  </a:cubicBezTo>
                  <a:cubicBezTo>
                    <a:pt x="1670" y="997"/>
                    <a:pt x="1672" y="979"/>
                    <a:pt x="1694" y="971"/>
                  </a:cubicBezTo>
                  <a:cubicBezTo>
                    <a:pt x="1715" y="964"/>
                    <a:pt x="1777" y="940"/>
                    <a:pt x="1801" y="910"/>
                  </a:cubicBezTo>
                  <a:cubicBezTo>
                    <a:pt x="1825" y="881"/>
                    <a:pt x="1851" y="870"/>
                    <a:pt x="1840" y="836"/>
                  </a:cubicBezTo>
                  <a:cubicBezTo>
                    <a:pt x="1829" y="803"/>
                    <a:pt x="1807" y="732"/>
                    <a:pt x="1862" y="681"/>
                  </a:cubicBezTo>
                  <a:cubicBezTo>
                    <a:pt x="1916" y="629"/>
                    <a:pt x="1936" y="640"/>
                    <a:pt x="1938" y="599"/>
                  </a:cubicBezTo>
                  <a:cubicBezTo>
                    <a:pt x="1940" y="558"/>
                    <a:pt x="1932" y="536"/>
                    <a:pt x="1954" y="523"/>
                  </a:cubicBezTo>
                  <a:cubicBezTo>
                    <a:pt x="1975" y="510"/>
                    <a:pt x="1978" y="504"/>
                    <a:pt x="1967" y="480"/>
                  </a:cubicBezTo>
                  <a:close/>
                </a:path>
              </a:pathLst>
            </a:custGeom>
            <a:grpFill/>
            <a:ln w="38100" cap="rnd" cmpd="sng">
              <a:solidFill>
                <a:sysClr val="window" lastClr="FFFFFF"/>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dirty="0">
                <a:ln>
                  <a:noFill/>
                </a:ln>
                <a:solidFill>
                  <a:prstClr val="black"/>
                </a:solidFill>
                <a:effectLst/>
                <a:uLnTx/>
                <a:uFillTx/>
                <a:latin typeface="Calibri Light"/>
                <a:ea typeface="微软雅黑"/>
              </a:endParaRPr>
            </a:p>
          </p:txBody>
        </p:sp>
        <p:sp>
          <p:nvSpPr>
            <p:cNvPr id="129" name="Freeform 17"/>
            <p:cNvSpPr>
              <a:spLocks/>
            </p:cNvSpPr>
            <p:nvPr/>
          </p:nvSpPr>
          <p:spPr bwMode="auto">
            <a:xfrm>
              <a:off x="3238" y="1805"/>
              <a:ext cx="590" cy="922"/>
            </a:xfrm>
            <a:custGeom>
              <a:avLst/>
              <a:gdLst>
                <a:gd name="T0" fmla="*/ 1149 w 1273"/>
                <a:gd name="T1" fmla="*/ 1405 h 1992"/>
                <a:gd name="T2" fmla="*/ 1053 w 1273"/>
                <a:gd name="T3" fmla="*/ 1201 h 1992"/>
                <a:gd name="T4" fmla="*/ 1105 w 1273"/>
                <a:gd name="T5" fmla="*/ 957 h 1992"/>
                <a:gd name="T6" fmla="*/ 1044 w 1273"/>
                <a:gd name="T7" fmla="*/ 727 h 1992"/>
                <a:gd name="T8" fmla="*/ 1088 w 1273"/>
                <a:gd name="T9" fmla="*/ 590 h 1992"/>
                <a:gd name="T10" fmla="*/ 1088 w 1273"/>
                <a:gd name="T11" fmla="*/ 486 h 1992"/>
                <a:gd name="T12" fmla="*/ 1094 w 1273"/>
                <a:gd name="T13" fmla="*/ 280 h 1992"/>
                <a:gd name="T14" fmla="*/ 1131 w 1273"/>
                <a:gd name="T15" fmla="*/ 132 h 1992"/>
                <a:gd name="T16" fmla="*/ 1098 w 1273"/>
                <a:gd name="T17" fmla="*/ 0 h 1992"/>
                <a:gd name="T18" fmla="*/ 996 w 1273"/>
                <a:gd name="T19" fmla="*/ 76 h 1992"/>
                <a:gd name="T20" fmla="*/ 900 w 1273"/>
                <a:gd name="T21" fmla="*/ 110 h 1992"/>
                <a:gd name="T22" fmla="*/ 834 w 1273"/>
                <a:gd name="T23" fmla="*/ 265 h 1992"/>
                <a:gd name="T24" fmla="*/ 699 w 1273"/>
                <a:gd name="T25" fmla="*/ 380 h 1992"/>
                <a:gd name="T26" fmla="*/ 629 w 1273"/>
                <a:gd name="T27" fmla="*/ 506 h 1992"/>
                <a:gd name="T28" fmla="*/ 476 w 1273"/>
                <a:gd name="T29" fmla="*/ 491 h 1992"/>
                <a:gd name="T30" fmla="*/ 377 w 1273"/>
                <a:gd name="T31" fmla="*/ 501 h 1992"/>
                <a:gd name="T32" fmla="*/ 314 w 1273"/>
                <a:gd name="T33" fmla="*/ 595 h 1992"/>
                <a:gd name="T34" fmla="*/ 327 w 1273"/>
                <a:gd name="T35" fmla="*/ 704 h 1992"/>
                <a:gd name="T36" fmla="*/ 500 w 1273"/>
                <a:gd name="T37" fmla="*/ 784 h 1992"/>
                <a:gd name="T38" fmla="*/ 664 w 1273"/>
                <a:gd name="T39" fmla="*/ 901 h 1992"/>
                <a:gd name="T40" fmla="*/ 642 w 1273"/>
                <a:gd name="T41" fmla="*/ 1038 h 1992"/>
                <a:gd name="T42" fmla="*/ 563 w 1273"/>
                <a:gd name="T43" fmla="*/ 1120 h 1992"/>
                <a:gd name="T44" fmla="*/ 509 w 1273"/>
                <a:gd name="T45" fmla="*/ 1127 h 1992"/>
                <a:gd name="T46" fmla="*/ 472 w 1273"/>
                <a:gd name="T47" fmla="*/ 1196 h 1992"/>
                <a:gd name="T48" fmla="*/ 356 w 1273"/>
                <a:gd name="T49" fmla="*/ 1225 h 1992"/>
                <a:gd name="T50" fmla="*/ 205 w 1273"/>
                <a:gd name="T51" fmla="*/ 1183 h 1992"/>
                <a:gd name="T52" fmla="*/ 175 w 1273"/>
                <a:gd name="T53" fmla="*/ 1277 h 1992"/>
                <a:gd name="T54" fmla="*/ 179 w 1273"/>
                <a:gd name="T55" fmla="*/ 1331 h 1992"/>
                <a:gd name="T56" fmla="*/ 212 w 1273"/>
                <a:gd name="T57" fmla="*/ 1416 h 1992"/>
                <a:gd name="T58" fmla="*/ 179 w 1273"/>
                <a:gd name="T59" fmla="*/ 1481 h 1992"/>
                <a:gd name="T60" fmla="*/ 201 w 1273"/>
                <a:gd name="T61" fmla="*/ 1540 h 1992"/>
                <a:gd name="T62" fmla="*/ 148 w 1273"/>
                <a:gd name="T63" fmla="*/ 1551 h 1992"/>
                <a:gd name="T64" fmla="*/ 76 w 1273"/>
                <a:gd name="T65" fmla="*/ 1564 h 1992"/>
                <a:gd name="T66" fmla="*/ 61 w 1273"/>
                <a:gd name="T67" fmla="*/ 1624 h 1992"/>
                <a:gd name="T68" fmla="*/ 61 w 1273"/>
                <a:gd name="T69" fmla="*/ 1698 h 1992"/>
                <a:gd name="T70" fmla="*/ 46 w 1273"/>
                <a:gd name="T71" fmla="*/ 1735 h 1992"/>
                <a:gd name="T72" fmla="*/ 214 w 1273"/>
                <a:gd name="T73" fmla="*/ 1789 h 1992"/>
                <a:gd name="T74" fmla="*/ 349 w 1273"/>
                <a:gd name="T75" fmla="*/ 1823 h 1992"/>
                <a:gd name="T76" fmla="*/ 438 w 1273"/>
                <a:gd name="T77" fmla="*/ 1834 h 1992"/>
                <a:gd name="T78" fmla="*/ 536 w 1273"/>
                <a:gd name="T79" fmla="*/ 1890 h 1992"/>
                <a:gd name="T80" fmla="*/ 677 w 1273"/>
                <a:gd name="T81" fmla="*/ 1876 h 1992"/>
                <a:gd name="T82" fmla="*/ 805 w 1273"/>
                <a:gd name="T83" fmla="*/ 1929 h 1992"/>
                <a:gd name="T84" fmla="*/ 939 w 1273"/>
                <a:gd name="T85" fmla="*/ 1959 h 1992"/>
                <a:gd name="T86" fmla="*/ 970 w 1273"/>
                <a:gd name="T87" fmla="*/ 1909 h 1992"/>
                <a:gd name="T88" fmla="*/ 930 w 1273"/>
                <a:gd name="T89" fmla="*/ 1816 h 1992"/>
                <a:gd name="T90" fmla="*/ 1059 w 1273"/>
                <a:gd name="T91" fmla="*/ 1752 h 1992"/>
                <a:gd name="T92" fmla="*/ 974 w 1273"/>
                <a:gd name="T93" fmla="*/ 1679 h 1992"/>
                <a:gd name="T94" fmla="*/ 913 w 1273"/>
                <a:gd name="T95" fmla="*/ 1626 h 1992"/>
                <a:gd name="T96" fmla="*/ 1048 w 1273"/>
                <a:gd name="T97" fmla="*/ 1603 h 1992"/>
                <a:gd name="T98" fmla="*/ 1168 w 1273"/>
                <a:gd name="T99" fmla="*/ 1607 h 1992"/>
                <a:gd name="T100" fmla="*/ 1256 w 1273"/>
                <a:gd name="T101" fmla="*/ 1527 h 19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273" h="1992">
                  <a:moveTo>
                    <a:pt x="1256" y="1527"/>
                  </a:moveTo>
                  <a:cubicBezTo>
                    <a:pt x="1238" y="1499"/>
                    <a:pt x="1164" y="1449"/>
                    <a:pt x="1149" y="1405"/>
                  </a:cubicBezTo>
                  <a:cubicBezTo>
                    <a:pt x="1133" y="1360"/>
                    <a:pt x="1118" y="1342"/>
                    <a:pt x="1092" y="1314"/>
                  </a:cubicBezTo>
                  <a:cubicBezTo>
                    <a:pt x="1066" y="1286"/>
                    <a:pt x="1055" y="1257"/>
                    <a:pt x="1053" y="1201"/>
                  </a:cubicBezTo>
                  <a:cubicBezTo>
                    <a:pt x="1050" y="1146"/>
                    <a:pt x="1066" y="1110"/>
                    <a:pt x="1081" y="1075"/>
                  </a:cubicBezTo>
                  <a:cubicBezTo>
                    <a:pt x="1096" y="1040"/>
                    <a:pt x="1131" y="1016"/>
                    <a:pt x="1105" y="957"/>
                  </a:cubicBezTo>
                  <a:cubicBezTo>
                    <a:pt x="1079" y="897"/>
                    <a:pt x="1063" y="888"/>
                    <a:pt x="1063" y="853"/>
                  </a:cubicBezTo>
                  <a:cubicBezTo>
                    <a:pt x="1063" y="818"/>
                    <a:pt x="1070" y="753"/>
                    <a:pt x="1044" y="727"/>
                  </a:cubicBezTo>
                  <a:cubicBezTo>
                    <a:pt x="1018" y="701"/>
                    <a:pt x="1033" y="664"/>
                    <a:pt x="1048" y="638"/>
                  </a:cubicBezTo>
                  <a:cubicBezTo>
                    <a:pt x="1063" y="612"/>
                    <a:pt x="1107" y="617"/>
                    <a:pt x="1088" y="590"/>
                  </a:cubicBezTo>
                  <a:cubicBezTo>
                    <a:pt x="1068" y="562"/>
                    <a:pt x="1066" y="556"/>
                    <a:pt x="1085" y="540"/>
                  </a:cubicBezTo>
                  <a:cubicBezTo>
                    <a:pt x="1105" y="523"/>
                    <a:pt x="1103" y="504"/>
                    <a:pt x="1088" y="486"/>
                  </a:cubicBezTo>
                  <a:cubicBezTo>
                    <a:pt x="1072" y="467"/>
                    <a:pt x="989" y="395"/>
                    <a:pt x="1029" y="360"/>
                  </a:cubicBezTo>
                  <a:cubicBezTo>
                    <a:pt x="1068" y="325"/>
                    <a:pt x="1092" y="328"/>
                    <a:pt x="1094" y="280"/>
                  </a:cubicBezTo>
                  <a:cubicBezTo>
                    <a:pt x="1096" y="232"/>
                    <a:pt x="1101" y="236"/>
                    <a:pt x="1107" y="199"/>
                  </a:cubicBezTo>
                  <a:cubicBezTo>
                    <a:pt x="1114" y="161"/>
                    <a:pt x="1116" y="148"/>
                    <a:pt x="1131" y="132"/>
                  </a:cubicBezTo>
                  <a:cubicBezTo>
                    <a:pt x="1146" y="115"/>
                    <a:pt x="1155" y="84"/>
                    <a:pt x="1140" y="65"/>
                  </a:cubicBezTo>
                  <a:cubicBezTo>
                    <a:pt x="1128" y="51"/>
                    <a:pt x="1107" y="25"/>
                    <a:pt x="1098" y="0"/>
                  </a:cubicBezTo>
                  <a:cubicBezTo>
                    <a:pt x="1092" y="1"/>
                    <a:pt x="1085" y="8"/>
                    <a:pt x="1074" y="24"/>
                  </a:cubicBezTo>
                  <a:cubicBezTo>
                    <a:pt x="1039" y="80"/>
                    <a:pt x="1018" y="91"/>
                    <a:pt x="996" y="76"/>
                  </a:cubicBezTo>
                  <a:cubicBezTo>
                    <a:pt x="974" y="61"/>
                    <a:pt x="917" y="21"/>
                    <a:pt x="917" y="47"/>
                  </a:cubicBezTo>
                  <a:cubicBezTo>
                    <a:pt x="917" y="73"/>
                    <a:pt x="926" y="87"/>
                    <a:pt x="900" y="110"/>
                  </a:cubicBezTo>
                  <a:cubicBezTo>
                    <a:pt x="873" y="132"/>
                    <a:pt x="839" y="136"/>
                    <a:pt x="843" y="173"/>
                  </a:cubicBezTo>
                  <a:cubicBezTo>
                    <a:pt x="847" y="210"/>
                    <a:pt x="904" y="258"/>
                    <a:pt x="834" y="265"/>
                  </a:cubicBezTo>
                  <a:cubicBezTo>
                    <a:pt x="764" y="273"/>
                    <a:pt x="777" y="273"/>
                    <a:pt x="764" y="302"/>
                  </a:cubicBezTo>
                  <a:cubicBezTo>
                    <a:pt x="751" y="332"/>
                    <a:pt x="716" y="354"/>
                    <a:pt x="699" y="380"/>
                  </a:cubicBezTo>
                  <a:cubicBezTo>
                    <a:pt x="681" y="406"/>
                    <a:pt x="651" y="417"/>
                    <a:pt x="651" y="454"/>
                  </a:cubicBezTo>
                  <a:cubicBezTo>
                    <a:pt x="651" y="491"/>
                    <a:pt x="659" y="506"/>
                    <a:pt x="629" y="506"/>
                  </a:cubicBezTo>
                  <a:cubicBezTo>
                    <a:pt x="598" y="506"/>
                    <a:pt x="576" y="554"/>
                    <a:pt x="550" y="528"/>
                  </a:cubicBezTo>
                  <a:cubicBezTo>
                    <a:pt x="524" y="502"/>
                    <a:pt x="493" y="469"/>
                    <a:pt x="476" y="491"/>
                  </a:cubicBezTo>
                  <a:cubicBezTo>
                    <a:pt x="458" y="514"/>
                    <a:pt x="410" y="502"/>
                    <a:pt x="384" y="502"/>
                  </a:cubicBezTo>
                  <a:cubicBezTo>
                    <a:pt x="381" y="502"/>
                    <a:pt x="379" y="502"/>
                    <a:pt x="377" y="501"/>
                  </a:cubicBezTo>
                  <a:cubicBezTo>
                    <a:pt x="364" y="519"/>
                    <a:pt x="352" y="532"/>
                    <a:pt x="334" y="545"/>
                  </a:cubicBezTo>
                  <a:cubicBezTo>
                    <a:pt x="310" y="562"/>
                    <a:pt x="323" y="573"/>
                    <a:pt x="314" y="595"/>
                  </a:cubicBezTo>
                  <a:cubicBezTo>
                    <a:pt x="306" y="617"/>
                    <a:pt x="306" y="623"/>
                    <a:pt x="323" y="645"/>
                  </a:cubicBezTo>
                  <a:cubicBezTo>
                    <a:pt x="341" y="667"/>
                    <a:pt x="319" y="679"/>
                    <a:pt x="327" y="704"/>
                  </a:cubicBezTo>
                  <a:cubicBezTo>
                    <a:pt x="336" y="730"/>
                    <a:pt x="391" y="740"/>
                    <a:pt x="430" y="747"/>
                  </a:cubicBezTo>
                  <a:cubicBezTo>
                    <a:pt x="469" y="754"/>
                    <a:pt x="472" y="760"/>
                    <a:pt x="500" y="784"/>
                  </a:cubicBezTo>
                  <a:cubicBezTo>
                    <a:pt x="528" y="808"/>
                    <a:pt x="592" y="814"/>
                    <a:pt x="631" y="825"/>
                  </a:cubicBezTo>
                  <a:cubicBezTo>
                    <a:pt x="670" y="836"/>
                    <a:pt x="648" y="868"/>
                    <a:pt x="664" y="901"/>
                  </a:cubicBezTo>
                  <a:cubicBezTo>
                    <a:pt x="679" y="934"/>
                    <a:pt x="646" y="938"/>
                    <a:pt x="624" y="966"/>
                  </a:cubicBezTo>
                  <a:cubicBezTo>
                    <a:pt x="603" y="994"/>
                    <a:pt x="622" y="1016"/>
                    <a:pt x="642" y="1038"/>
                  </a:cubicBezTo>
                  <a:cubicBezTo>
                    <a:pt x="662" y="1060"/>
                    <a:pt x="668" y="1070"/>
                    <a:pt x="662" y="1095"/>
                  </a:cubicBezTo>
                  <a:cubicBezTo>
                    <a:pt x="655" y="1121"/>
                    <a:pt x="590" y="1123"/>
                    <a:pt x="563" y="1120"/>
                  </a:cubicBezTo>
                  <a:cubicBezTo>
                    <a:pt x="537" y="1116"/>
                    <a:pt x="544" y="1114"/>
                    <a:pt x="537" y="1127"/>
                  </a:cubicBezTo>
                  <a:cubicBezTo>
                    <a:pt x="531" y="1140"/>
                    <a:pt x="526" y="1138"/>
                    <a:pt x="509" y="1127"/>
                  </a:cubicBezTo>
                  <a:cubicBezTo>
                    <a:pt x="491" y="1116"/>
                    <a:pt x="489" y="1129"/>
                    <a:pt x="461" y="1136"/>
                  </a:cubicBezTo>
                  <a:cubicBezTo>
                    <a:pt x="432" y="1144"/>
                    <a:pt x="472" y="1162"/>
                    <a:pt x="472" y="1196"/>
                  </a:cubicBezTo>
                  <a:cubicBezTo>
                    <a:pt x="472" y="1229"/>
                    <a:pt x="445" y="1209"/>
                    <a:pt x="419" y="1209"/>
                  </a:cubicBezTo>
                  <a:cubicBezTo>
                    <a:pt x="393" y="1209"/>
                    <a:pt x="389" y="1222"/>
                    <a:pt x="356" y="1225"/>
                  </a:cubicBezTo>
                  <a:cubicBezTo>
                    <a:pt x="323" y="1229"/>
                    <a:pt x="297" y="1207"/>
                    <a:pt x="288" y="1188"/>
                  </a:cubicBezTo>
                  <a:cubicBezTo>
                    <a:pt x="279" y="1170"/>
                    <a:pt x="249" y="1179"/>
                    <a:pt x="205" y="1183"/>
                  </a:cubicBezTo>
                  <a:cubicBezTo>
                    <a:pt x="161" y="1186"/>
                    <a:pt x="172" y="1222"/>
                    <a:pt x="183" y="1238"/>
                  </a:cubicBezTo>
                  <a:cubicBezTo>
                    <a:pt x="194" y="1255"/>
                    <a:pt x="192" y="1270"/>
                    <a:pt x="175" y="1277"/>
                  </a:cubicBezTo>
                  <a:cubicBezTo>
                    <a:pt x="157" y="1285"/>
                    <a:pt x="144" y="1305"/>
                    <a:pt x="142" y="1320"/>
                  </a:cubicBezTo>
                  <a:cubicBezTo>
                    <a:pt x="140" y="1335"/>
                    <a:pt x="159" y="1335"/>
                    <a:pt x="179" y="1331"/>
                  </a:cubicBezTo>
                  <a:cubicBezTo>
                    <a:pt x="199" y="1327"/>
                    <a:pt x="207" y="1348"/>
                    <a:pt x="223" y="1362"/>
                  </a:cubicBezTo>
                  <a:cubicBezTo>
                    <a:pt x="238" y="1377"/>
                    <a:pt x="210" y="1394"/>
                    <a:pt x="212" y="1416"/>
                  </a:cubicBezTo>
                  <a:cubicBezTo>
                    <a:pt x="214" y="1438"/>
                    <a:pt x="199" y="1438"/>
                    <a:pt x="188" y="1455"/>
                  </a:cubicBezTo>
                  <a:cubicBezTo>
                    <a:pt x="177" y="1472"/>
                    <a:pt x="168" y="1474"/>
                    <a:pt x="179" y="1481"/>
                  </a:cubicBezTo>
                  <a:cubicBezTo>
                    <a:pt x="190" y="1488"/>
                    <a:pt x="199" y="1498"/>
                    <a:pt x="181" y="1514"/>
                  </a:cubicBezTo>
                  <a:cubicBezTo>
                    <a:pt x="164" y="1531"/>
                    <a:pt x="181" y="1525"/>
                    <a:pt x="201" y="1540"/>
                  </a:cubicBezTo>
                  <a:cubicBezTo>
                    <a:pt x="220" y="1555"/>
                    <a:pt x="214" y="1570"/>
                    <a:pt x="185" y="1572"/>
                  </a:cubicBezTo>
                  <a:cubicBezTo>
                    <a:pt x="157" y="1574"/>
                    <a:pt x="161" y="1562"/>
                    <a:pt x="148" y="1551"/>
                  </a:cubicBezTo>
                  <a:cubicBezTo>
                    <a:pt x="135" y="1540"/>
                    <a:pt x="129" y="1555"/>
                    <a:pt x="124" y="1568"/>
                  </a:cubicBezTo>
                  <a:cubicBezTo>
                    <a:pt x="120" y="1581"/>
                    <a:pt x="92" y="1568"/>
                    <a:pt x="76" y="1564"/>
                  </a:cubicBezTo>
                  <a:cubicBezTo>
                    <a:pt x="61" y="1561"/>
                    <a:pt x="48" y="1579"/>
                    <a:pt x="24" y="1592"/>
                  </a:cubicBezTo>
                  <a:cubicBezTo>
                    <a:pt x="0" y="1605"/>
                    <a:pt x="37" y="1616"/>
                    <a:pt x="61" y="1624"/>
                  </a:cubicBezTo>
                  <a:cubicBezTo>
                    <a:pt x="85" y="1631"/>
                    <a:pt x="83" y="1638"/>
                    <a:pt x="68" y="1655"/>
                  </a:cubicBezTo>
                  <a:cubicBezTo>
                    <a:pt x="52" y="1672"/>
                    <a:pt x="83" y="1685"/>
                    <a:pt x="61" y="1698"/>
                  </a:cubicBezTo>
                  <a:cubicBezTo>
                    <a:pt x="49" y="1705"/>
                    <a:pt x="34" y="1721"/>
                    <a:pt x="24" y="1734"/>
                  </a:cubicBezTo>
                  <a:cubicBezTo>
                    <a:pt x="32" y="1734"/>
                    <a:pt x="39" y="1735"/>
                    <a:pt x="46" y="1735"/>
                  </a:cubicBezTo>
                  <a:cubicBezTo>
                    <a:pt x="78" y="1735"/>
                    <a:pt x="81" y="1768"/>
                    <a:pt x="109" y="1800"/>
                  </a:cubicBezTo>
                  <a:cubicBezTo>
                    <a:pt x="137" y="1831"/>
                    <a:pt x="179" y="1807"/>
                    <a:pt x="214" y="1789"/>
                  </a:cubicBezTo>
                  <a:cubicBezTo>
                    <a:pt x="249" y="1770"/>
                    <a:pt x="271" y="1778"/>
                    <a:pt x="313" y="1776"/>
                  </a:cubicBezTo>
                  <a:cubicBezTo>
                    <a:pt x="356" y="1773"/>
                    <a:pt x="333" y="1803"/>
                    <a:pt x="349" y="1823"/>
                  </a:cubicBezTo>
                  <a:cubicBezTo>
                    <a:pt x="366" y="1842"/>
                    <a:pt x="382" y="1831"/>
                    <a:pt x="402" y="1823"/>
                  </a:cubicBezTo>
                  <a:cubicBezTo>
                    <a:pt x="421" y="1815"/>
                    <a:pt x="428" y="1817"/>
                    <a:pt x="438" y="1834"/>
                  </a:cubicBezTo>
                  <a:cubicBezTo>
                    <a:pt x="448" y="1851"/>
                    <a:pt x="457" y="1851"/>
                    <a:pt x="474" y="1845"/>
                  </a:cubicBezTo>
                  <a:cubicBezTo>
                    <a:pt x="490" y="1840"/>
                    <a:pt x="510" y="1867"/>
                    <a:pt x="536" y="1890"/>
                  </a:cubicBezTo>
                  <a:cubicBezTo>
                    <a:pt x="562" y="1912"/>
                    <a:pt x="585" y="1895"/>
                    <a:pt x="611" y="1876"/>
                  </a:cubicBezTo>
                  <a:cubicBezTo>
                    <a:pt x="638" y="1856"/>
                    <a:pt x="654" y="1876"/>
                    <a:pt x="677" y="1876"/>
                  </a:cubicBezTo>
                  <a:cubicBezTo>
                    <a:pt x="700" y="1876"/>
                    <a:pt x="723" y="1895"/>
                    <a:pt x="739" y="1912"/>
                  </a:cubicBezTo>
                  <a:cubicBezTo>
                    <a:pt x="756" y="1929"/>
                    <a:pt x="769" y="1931"/>
                    <a:pt x="805" y="1929"/>
                  </a:cubicBezTo>
                  <a:cubicBezTo>
                    <a:pt x="841" y="1926"/>
                    <a:pt x="828" y="1937"/>
                    <a:pt x="857" y="1965"/>
                  </a:cubicBezTo>
                  <a:cubicBezTo>
                    <a:pt x="887" y="1992"/>
                    <a:pt x="903" y="1976"/>
                    <a:pt x="939" y="1959"/>
                  </a:cubicBezTo>
                  <a:cubicBezTo>
                    <a:pt x="947" y="1955"/>
                    <a:pt x="955" y="1954"/>
                    <a:pt x="963" y="1952"/>
                  </a:cubicBezTo>
                  <a:cubicBezTo>
                    <a:pt x="968" y="1936"/>
                    <a:pt x="973" y="1918"/>
                    <a:pt x="970" y="1909"/>
                  </a:cubicBezTo>
                  <a:cubicBezTo>
                    <a:pt x="963" y="1891"/>
                    <a:pt x="948" y="1874"/>
                    <a:pt x="928" y="1859"/>
                  </a:cubicBezTo>
                  <a:cubicBezTo>
                    <a:pt x="908" y="1844"/>
                    <a:pt x="915" y="1837"/>
                    <a:pt x="930" y="1816"/>
                  </a:cubicBezTo>
                  <a:cubicBezTo>
                    <a:pt x="946" y="1796"/>
                    <a:pt x="943" y="1768"/>
                    <a:pt x="978" y="1770"/>
                  </a:cubicBezTo>
                  <a:cubicBezTo>
                    <a:pt x="1013" y="1772"/>
                    <a:pt x="1057" y="1774"/>
                    <a:pt x="1059" y="1752"/>
                  </a:cubicBezTo>
                  <a:cubicBezTo>
                    <a:pt x="1061" y="1729"/>
                    <a:pt x="1074" y="1696"/>
                    <a:pt x="1044" y="1694"/>
                  </a:cubicBezTo>
                  <a:cubicBezTo>
                    <a:pt x="1013" y="1692"/>
                    <a:pt x="972" y="1698"/>
                    <a:pt x="974" y="1679"/>
                  </a:cubicBezTo>
                  <a:cubicBezTo>
                    <a:pt x="976" y="1661"/>
                    <a:pt x="978" y="1644"/>
                    <a:pt x="952" y="1644"/>
                  </a:cubicBezTo>
                  <a:cubicBezTo>
                    <a:pt x="926" y="1644"/>
                    <a:pt x="913" y="1637"/>
                    <a:pt x="913" y="1626"/>
                  </a:cubicBezTo>
                  <a:cubicBezTo>
                    <a:pt x="913" y="1614"/>
                    <a:pt x="904" y="1592"/>
                    <a:pt x="965" y="1600"/>
                  </a:cubicBezTo>
                  <a:cubicBezTo>
                    <a:pt x="1026" y="1607"/>
                    <a:pt x="1042" y="1587"/>
                    <a:pt x="1048" y="1603"/>
                  </a:cubicBezTo>
                  <a:cubicBezTo>
                    <a:pt x="1055" y="1620"/>
                    <a:pt x="1059" y="1620"/>
                    <a:pt x="1092" y="1620"/>
                  </a:cubicBezTo>
                  <a:cubicBezTo>
                    <a:pt x="1125" y="1620"/>
                    <a:pt x="1127" y="1588"/>
                    <a:pt x="1168" y="1607"/>
                  </a:cubicBezTo>
                  <a:cubicBezTo>
                    <a:pt x="1210" y="1626"/>
                    <a:pt x="1210" y="1614"/>
                    <a:pt x="1232" y="1592"/>
                  </a:cubicBezTo>
                  <a:cubicBezTo>
                    <a:pt x="1254" y="1570"/>
                    <a:pt x="1273" y="1555"/>
                    <a:pt x="1256" y="1527"/>
                  </a:cubicBezTo>
                  <a:close/>
                </a:path>
              </a:pathLst>
            </a:custGeom>
            <a:grpFill/>
            <a:ln w="38100" cap="rnd" cmpd="sng">
              <a:solidFill>
                <a:sysClr val="window" lastClr="FFFFFF"/>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dirty="0">
                <a:ln>
                  <a:noFill/>
                </a:ln>
                <a:solidFill>
                  <a:prstClr val="black"/>
                </a:solidFill>
                <a:effectLst/>
                <a:uLnTx/>
                <a:uFillTx/>
                <a:latin typeface="Calibri Light"/>
                <a:ea typeface="微软雅黑"/>
              </a:endParaRPr>
            </a:p>
          </p:txBody>
        </p:sp>
        <p:sp>
          <p:nvSpPr>
            <p:cNvPr id="130" name="Freeform 18"/>
            <p:cNvSpPr>
              <a:spLocks/>
            </p:cNvSpPr>
            <p:nvPr/>
          </p:nvSpPr>
          <p:spPr bwMode="auto">
            <a:xfrm>
              <a:off x="3030" y="3028"/>
              <a:ext cx="700" cy="551"/>
            </a:xfrm>
            <a:custGeom>
              <a:avLst/>
              <a:gdLst>
                <a:gd name="T0" fmla="*/ 1227 w 1511"/>
                <a:gd name="T1" fmla="*/ 158 h 1190"/>
                <a:gd name="T2" fmla="*/ 1173 w 1511"/>
                <a:gd name="T3" fmla="*/ 104 h 1190"/>
                <a:gd name="T4" fmla="*/ 1123 w 1511"/>
                <a:gd name="T5" fmla="*/ 32 h 1190"/>
                <a:gd name="T6" fmla="*/ 1024 w 1511"/>
                <a:gd name="T7" fmla="*/ 35 h 1190"/>
                <a:gd name="T8" fmla="*/ 943 w 1511"/>
                <a:gd name="T9" fmla="*/ 43 h 1190"/>
                <a:gd name="T10" fmla="*/ 880 w 1511"/>
                <a:gd name="T11" fmla="*/ 89 h 1190"/>
                <a:gd name="T12" fmla="*/ 756 w 1511"/>
                <a:gd name="T13" fmla="*/ 180 h 1190"/>
                <a:gd name="T14" fmla="*/ 592 w 1511"/>
                <a:gd name="T15" fmla="*/ 139 h 1190"/>
                <a:gd name="T16" fmla="*/ 500 w 1511"/>
                <a:gd name="T17" fmla="*/ 191 h 1190"/>
                <a:gd name="T18" fmla="*/ 620 w 1511"/>
                <a:gd name="T19" fmla="*/ 287 h 1190"/>
                <a:gd name="T20" fmla="*/ 675 w 1511"/>
                <a:gd name="T21" fmla="*/ 361 h 1190"/>
                <a:gd name="T22" fmla="*/ 572 w 1511"/>
                <a:gd name="T23" fmla="*/ 389 h 1190"/>
                <a:gd name="T24" fmla="*/ 469 w 1511"/>
                <a:gd name="T25" fmla="*/ 393 h 1190"/>
                <a:gd name="T26" fmla="*/ 419 w 1511"/>
                <a:gd name="T27" fmla="*/ 398 h 1190"/>
                <a:gd name="T28" fmla="*/ 293 w 1511"/>
                <a:gd name="T29" fmla="*/ 504 h 1190"/>
                <a:gd name="T30" fmla="*/ 144 w 1511"/>
                <a:gd name="T31" fmla="*/ 523 h 1190"/>
                <a:gd name="T32" fmla="*/ 35 w 1511"/>
                <a:gd name="T33" fmla="*/ 549 h 1190"/>
                <a:gd name="T34" fmla="*/ 30 w 1511"/>
                <a:gd name="T35" fmla="*/ 630 h 1190"/>
                <a:gd name="T36" fmla="*/ 113 w 1511"/>
                <a:gd name="T37" fmla="*/ 704 h 1190"/>
                <a:gd name="T38" fmla="*/ 210 w 1511"/>
                <a:gd name="T39" fmla="*/ 678 h 1190"/>
                <a:gd name="T40" fmla="*/ 258 w 1511"/>
                <a:gd name="T41" fmla="*/ 790 h 1190"/>
                <a:gd name="T42" fmla="*/ 201 w 1511"/>
                <a:gd name="T43" fmla="*/ 953 h 1190"/>
                <a:gd name="T44" fmla="*/ 258 w 1511"/>
                <a:gd name="T45" fmla="*/ 1127 h 1190"/>
                <a:gd name="T46" fmla="*/ 376 w 1511"/>
                <a:gd name="T47" fmla="*/ 1138 h 1190"/>
                <a:gd name="T48" fmla="*/ 524 w 1511"/>
                <a:gd name="T49" fmla="*/ 1134 h 1190"/>
                <a:gd name="T50" fmla="*/ 673 w 1511"/>
                <a:gd name="T51" fmla="*/ 1112 h 1190"/>
                <a:gd name="T52" fmla="*/ 847 w 1511"/>
                <a:gd name="T53" fmla="*/ 1023 h 1190"/>
                <a:gd name="T54" fmla="*/ 970 w 1511"/>
                <a:gd name="T55" fmla="*/ 979 h 1190"/>
                <a:gd name="T56" fmla="*/ 1088 w 1511"/>
                <a:gd name="T57" fmla="*/ 1030 h 1190"/>
                <a:gd name="T58" fmla="*/ 1171 w 1511"/>
                <a:gd name="T59" fmla="*/ 956 h 1190"/>
                <a:gd name="T60" fmla="*/ 1302 w 1511"/>
                <a:gd name="T61" fmla="*/ 927 h 1190"/>
                <a:gd name="T62" fmla="*/ 1372 w 1511"/>
                <a:gd name="T63" fmla="*/ 860 h 1190"/>
                <a:gd name="T64" fmla="*/ 1489 w 1511"/>
                <a:gd name="T65" fmla="*/ 819 h 1190"/>
                <a:gd name="T66" fmla="*/ 1468 w 1511"/>
                <a:gd name="T67" fmla="*/ 671 h 1190"/>
                <a:gd name="T68" fmla="*/ 1472 w 1511"/>
                <a:gd name="T69" fmla="*/ 593 h 1190"/>
                <a:gd name="T70" fmla="*/ 1393 w 1511"/>
                <a:gd name="T71" fmla="*/ 512 h 1190"/>
                <a:gd name="T72" fmla="*/ 1341 w 1511"/>
                <a:gd name="T73" fmla="*/ 486 h 1190"/>
                <a:gd name="T74" fmla="*/ 1437 w 1511"/>
                <a:gd name="T75" fmla="*/ 345 h 1190"/>
                <a:gd name="T76" fmla="*/ 1402 w 1511"/>
                <a:gd name="T77" fmla="*/ 200 h 1190"/>
                <a:gd name="T78" fmla="*/ 1352 w 1511"/>
                <a:gd name="T79" fmla="*/ 222 h 1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511" h="1190">
                  <a:moveTo>
                    <a:pt x="1275" y="219"/>
                  </a:moveTo>
                  <a:cubicBezTo>
                    <a:pt x="1234" y="202"/>
                    <a:pt x="1240" y="182"/>
                    <a:pt x="1227" y="158"/>
                  </a:cubicBezTo>
                  <a:cubicBezTo>
                    <a:pt x="1214" y="134"/>
                    <a:pt x="1195" y="132"/>
                    <a:pt x="1171" y="128"/>
                  </a:cubicBezTo>
                  <a:cubicBezTo>
                    <a:pt x="1147" y="124"/>
                    <a:pt x="1162" y="121"/>
                    <a:pt x="1173" y="104"/>
                  </a:cubicBezTo>
                  <a:cubicBezTo>
                    <a:pt x="1184" y="87"/>
                    <a:pt x="1160" y="80"/>
                    <a:pt x="1160" y="65"/>
                  </a:cubicBezTo>
                  <a:cubicBezTo>
                    <a:pt x="1160" y="50"/>
                    <a:pt x="1151" y="33"/>
                    <a:pt x="1123" y="32"/>
                  </a:cubicBezTo>
                  <a:cubicBezTo>
                    <a:pt x="1094" y="30"/>
                    <a:pt x="1083" y="33"/>
                    <a:pt x="1066" y="54"/>
                  </a:cubicBezTo>
                  <a:cubicBezTo>
                    <a:pt x="1048" y="74"/>
                    <a:pt x="1029" y="54"/>
                    <a:pt x="1024" y="35"/>
                  </a:cubicBezTo>
                  <a:cubicBezTo>
                    <a:pt x="1020" y="17"/>
                    <a:pt x="991" y="11"/>
                    <a:pt x="965" y="6"/>
                  </a:cubicBezTo>
                  <a:cubicBezTo>
                    <a:pt x="939" y="0"/>
                    <a:pt x="924" y="24"/>
                    <a:pt x="943" y="43"/>
                  </a:cubicBezTo>
                  <a:cubicBezTo>
                    <a:pt x="963" y="61"/>
                    <a:pt x="954" y="76"/>
                    <a:pt x="941" y="95"/>
                  </a:cubicBezTo>
                  <a:cubicBezTo>
                    <a:pt x="928" y="113"/>
                    <a:pt x="913" y="115"/>
                    <a:pt x="880" y="89"/>
                  </a:cubicBezTo>
                  <a:cubicBezTo>
                    <a:pt x="847" y="63"/>
                    <a:pt x="823" y="113"/>
                    <a:pt x="784" y="119"/>
                  </a:cubicBezTo>
                  <a:cubicBezTo>
                    <a:pt x="745" y="124"/>
                    <a:pt x="784" y="156"/>
                    <a:pt x="756" y="180"/>
                  </a:cubicBezTo>
                  <a:cubicBezTo>
                    <a:pt x="727" y="204"/>
                    <a:pt x="688" y="191"/>
                    <a:pt x="657" y="187"/>
                  </a:cubicBezTo>
                  <a:cubicBezTo>
                    <a:pt x="627" y="184"/>
                    <a:pt x="620" y="161"/>
                    <a:pt x="592" y="139"/>
                  </a:cubicBezTo>
                  <a:cubicBezTo>
                    <a:pt x="563" y="117"/>
                    <a:pt x="570" y="146"/>
                    <a:pt x="555" y="163"/>
                  </a:cubicBezTo>
                  <a:cubicBezTo>
                    <a:pt x="539" y="180"/>
                    <a:pt x="518" y="176"/>
                    <a:pt x="500" y="191"/>
                  </a:cubicBezTo>
                  <a:cubicBezTo>
                    <a:pt x="483" y="206"/>
                    <a:pt x="504" y="235"/>
                    <a:pt x="531" y="254"/>
                  </a:cubicBezTo>
                  <a:cubicBezTo>
                    <a:pt x="557" y="272"/>
                    <a:pt x="579" y="287"/>
                    <a:pt x="620" y="287"/>
                  </a:cubicBezTo>
                  <a:cubicBezTo>
                    <a:pt x="662" y="287"/>
                    <a:pt x="642" y="300"/>
                    <a:pt x="644" y="317"/>
                  </a:cubicBezTo>
                  <a:cubicBezTo>
                    <a:pt x="646" y="334"/>
                    <a:pt x="660" y="341"/>
                    <a:pt x="675" y="361"/>
                  </a:cubicBezTo>
                  <a:cubicBezTo>
                    <a:pt x="690" y="382"/>
                    <a:pt x="662" y="384"/>
                    <a:pt x="635" y="382"/>
                  </a:cubicBezTo>
                  <a:cubicBezTo>
                    <a:pt x="609" y="380"/>
                    <a:pt x="596" y="389"/>
                    <a:pt x="572" y="389"/>
                  </a:cubicBezTo>
                  <a:cubicBezTo>
                    <a:pt x="548" y="389"/>
                    <a:pt x="548" y="399"/>
                    <a:pt x="522" y="410"/>
                  </a:cubicBezTo>
                  <a:cubicBezTo>
                    <a:pt x="496" y="421"/>
                    <a:pt x="483" y="408"/>
                    <a:pt x="469" y="393"/>
                  </a:cubicBezTo>
                  <a:cubicBezTo>
                    <a:pt x="456" y="378"/>
                    <a:pt x="450" y="387"/>
                    <a:pt x="437" y="399"/>
                  </a:cubicBezTo>
                  <a:cubicBezTo>
                    <a:pt x="433" y="402"/>
                    <a:pt x="426" y="401"/>
                    <a:pt x="419" y="398"/>
                  </a:cubicBezTo>
                  <a:cubicBezTo>
                    <a:pt x="414" y="430"/>
                    <a:pt x="409" y="486"/>
                    <a:pt x="384" y="489"/>
                  </a:cubicBezTo>
                  <a:cubicBezTo>
                    <a:pt x="358" y="493"/>
                    <a:pt x="341" y="497"/>
                    <a:pt x="293" y="504"/>
                  </a:cubicBezTo>
                  <a:cubicBezTo>
                    <a:pt x="245" y="512"/>
                    <a:pt x="240" y="508"/>
                    <a:pt x="175" y="493"/>
                  </a:cubicBezTo>
                  <a:cubicBezTo>
                    <a:pt x="109" y="478"/>
                    <a:pt x="175" y="493"/>
                    <a:pt x="144" y="523"/>
                  </a:cubicBezTo>
                  <a:cubicBezTo>
                    <a:pt x="113" y="552"/>
                    <a:pt x="113" y="526"/>
                    <a:pt x="96" y="493"/>
                  </a:cubicBezTo>
                  <a:cubicBezTo>
                    <a:pt x="79" y="460"/>
                    <a:pt x="70" y="504"/>
                    <a:pt x="35" y="549"/>
                  </a:cubicBezTo>
                  <a:cubicBezTo>
                    <a:pt x="0" y="593"/>
                    <a:pt x="9" y="571"/>
                    <a:pt x="35" y="593"/>
                  </a:cubicBezTo>
                  <a:cubicBezTo>
                    <a:pt x="61" y="615"/>
                    <a:pt x="52" y="619"/>
                    <a:pt x="30" y="630"/>
                  </a:cubicBezTo>
                  <a:cubicBezTo>
                    <a:pt x="9" y="641"/>
                    <a:pt x="26" y="686"/>
                    <a:pt x="52" y="704"/>
                  </a:cubicBezTo>
                  <a:cubicBezTo>
                    <a:pt x="79" y="723"/>
                    <a:pt x="113" y="727"/>
                    <a:pt x="113" y="704"/>
                  </a:cubicBezTo>
                  <a:cubicBezTo>
                    <a:pt x="113" y="682"/>
                    <a:pt x="140" y="689"/>
                    <a:pt x="153" y="701"/>
                  </a:cubicBezTo>
                  <a:cubicBezTo>
                    <a:pt x="166" y="712"/>
                    <a:pt x="183" y="675"/>
                    <a:pt x="210" y="678"/>
                  </a:cubicBezTo>
                  <a:cubicBezTo>
                    <a:pt x="236" y="682"/>
                    <a:pt x="240" y="708"/>
                    <a:pt x="258" y="723"/>
                  </a:cubicBezTo>
                  <a:cubicBezTo>
                    <a:pt x="275" y="738"/>
                    <a:pt x="275" y="767"/>
                    <a:pt x="258" y="790"/>
                  </a:cubicBezTo>
                  <a:cubicBezTo>
                    <a:pt x="240" y="812"/>
                    <a:pt x="236" y="812"/>
                    <a:pt x="201" y="856"/>
                  </a:cubicBezTo>
                  <a:cubicBezTo>
                    <a:pt x="166" y="901"/>
                    <a:pt x="201" y="927"/>
                    <a:pt x="201" y="953"/>
                  </a:cubicBezTo>
                  <a:cubicBezTo>
                    <a:pt x="201" y="979"/>
                    <a:pt x="258" y="1005"/>
                    <a:pt x="284" y="1027"/>
                  </a:cubicBezTo>
                  <a:cubicBezTo>
                    <a:pt x="310" y="1049"/>
                    <a:pt x="297" y="1093"/>
                    <a:pt x="258" y="1127"/>
                  </a:cubicBezTo>
                  <a:cubicBezTo>
                    <a:pt x="218" y="1160"/>
                    <a:pt x="262" y="1179"/>
                    <a:pt x="306" y="1179"/>
                  </a:cubicBezTo>
                  <a:cubicBezTo>
                    <a:pt x="349" y="1179"/>
                    <a:pt x="358" y="1160"/>
                    <a:pt x="376" y="1138"/>
                  </a:cubicBezTo>
                  <a:cubicBezTo>
                    <a:pt x="393" y="1116"/>
                    <a:pt x="397" y="1101"/>
                    <a:pt x="432" y="1097"/>
                  </a:cubicBezTo>
                  <a:cubicBezTo>
                    <a:pt x="467" y="1093"/>
                    <a:pt x="498" y="1138"/>
                    <a:pt x="524" y="1134"/>
                  </a:cubicBezTo>
                  <a:cubicBezTo>
                    <a:pt x="550" y="1131"/>
                    <a:pt x="581" y="1145"/>
                    <a:pt x="616" y="1168"/>
                  </a:cubicBezTo>
                  <a:cubicBezTo>
                    <a:pt x="651" y="1190"/>
                    <a:pt x="673" y="1149"/>
                    <a:pt x="673" y="1112"/>
                  </a:cubicBezTo>
                  <a:cubicBezTo>
                    <a:pt x="673" y="1075"/>
                    <a:pt x="738" y="1086"/>
                    <a:pt x="760" y="1064"/>
                  </a:cubicBezTo>
                  <a:cubicBezTo>
                    <a:pt x="782" y="1042"/>
                    <a:pt x="799" y="1027"/>
                    <a:pt x="847" y="1023"/>
                  </a:cubicBezTo>
                  <a:cubicBezTo>
                    <a:pt x="895" y="1019"/>
                    <a:pt x="882" y="990"/>
                    <a:pt x="922" y="953"/>
                  </a:cubicBezTo>
                  <a:cubicBezTo>
                    <a:pt x="961" y="916"/>
                    <a:pt x="952" y="945"/>
                    <a:pt x="970" y="979"/>
                  </a:cubicBezTo>
                  <a:cubicBezTo>
                    <a:pt x="987" y="1012"/>
                    <a:pt x="1018" y="1012"/>
                    <a:pt x="1035" y="1001"/>
                  </a:cubicBezTo>
                  <a:cubicBezTo>
                    <a:pt x="1053" y="990"/>
                    <a:pt x="1061" y="1005"/>
                    <a:pt x="1088" y="1030"/>
                  </a:cubicBezTo>
                  <a:cubicBezTo>
                    <a:pt x="1114" y="1056"/>
                    <a:pt x="1114" y="1019"/>
                    <a:pt x="1144" y="1012"/>
                  </a:cubicBezTo>
                  <a:cubicBezTo>
                    <a:pt x="1175" y="1005"/>
                    <a:pt x="1162" y="982"/>
                    <a:pt x="1171" y="956"/>
                  </a:cubicBezTo>
                  <a:cubicBezTo>
                    <a:pt x="1179" y="930"/>
                    <a:pt x="1219" y="923"/>
                    <a:pt x="1249" y="942"/>
                  </a:cubicBezTo>
                  <a:cubicBezTo>
                    <a:pt x="1280" y="960"/>
                    <a:pt x="1293" y="953"/>
                    <a:pt x="1302" y="927"/>
                  </a:cubicBezTo>
                  <a:cubicBezTo>
                    <a:pt x="1310" y="901"/>
                    <a:pt x="1328" y="916"/>
                    <a:pt x="1372" y="916"/>
                  </a:cubicBezTo>
                  <a:cubicBezTo>
                    <a:pt x="1415" y="916"/>
                    <a:pt x="1372" y="890"/>
                    <a:pt x="1372" y="860"/>
                  </a:cubicBezTo>
                  <a:cubicBezTo>
                    <a:pt x="1372" y="830"/>
                    <a:pt x="1420" y="834"/>
                    <a:pt x="1437" y="849"/>
                  </a:cubicBezTo>
                  <a:cubicBezTo>
                    <a:pt x="1455" y="864"/>
                    <a:pt x="1468" y="853"/>
                    <a:pt x="1489" y="819"/>
                  </a:cubicBezTo>
                  <a:cubicBezTo>
                    <a:pt x="1511" y="786"/>
                    <a:pt x="1494" y="756"/>
                    <a:pt x="1485" y="745"/>
                  </a:cubicBezTo>
                  <a:cubicBezTo>
                    <a:pt x="1476" y="734"/>
                    <a:pt x="1450" y="693"/>
                    <a:pt x="1468" y="671"/>
                  </a:cubicBezTo>
                  <a:cubicBezTo>
                    <a:pt x="1485" y="649"/>
                    <a:pt x="1494" y="656"/>
                    <a:pt x="1481" y="638"/>
                  </a:cubicBezTo>
                  <a:cubicBezTo>
                    <a:pt x="1468" y="619"/>
                    <a:pt x="1450" y="604"/>
                    <a:pt x="1472" y="593"/>
                  </a:cubicBezTo>
                  <a:cubicBezTo>
                    <a:pt x="1494" y="582"/>
                    <a:pt x="1489" y="571"/>
                    <a:pt x="1485" y="526"/>
                  </a:cubicBezTo>
                  <a:cubicBezTo>
                    <a:pt x="1481" y="482"/>
                    <a:pt x="1437" y="519"/>
                    <a:pt x="1393" y="512"/>
                  </a:cubicBezTo>
                  <a:cubicBezTo>
                    <a:pt x="1350" y="504"/>
                    <a:pt x="1363" y="549"/>
                    <a:pt x="1323" y="534"/>
                  </a:cubicBezTo>
                  <a:cubicBezTo>
                    <a:pt x="1284" y="519"/>
                    <a:pt x="1319" y="512"/>
                    <a:pt x="1341" y="486"/>
                  </a:cubicBezTo>
                  <a:cubicBezTo>
                    <a:pt x="1363" y="460"/>
                    <a:pt x="1415" y="426"/>
                    <a:pt x="1450" y="419"/>
                  </a:cubicBezTo>
                  <a:cubicBezTo>
                    <a:pt x="1485" y="411"/>
                    <a:pt x="1459" y="378"/>
                    <a:pt x="1437" y="345"/>
                  </a:cubicBezTo>
                  <a:cubicBezTo>
                    <a:pt x="1415" y="311"/>
                    <a:pt x="1411" y="300"/>
                    <a:pt x="1424" y="263"/>
                  </a:cubicBezTo>
                  <a:cubicBezTo>
                    <a:pt x="1437" y="226"/>
                    <a:pt x="1428" y="230"/>
                    <a:pt x="1402" y="200"/>
                  </a:cubicBezTo>
                  <a:cubicBezTo>
                    <a:pt x="1401" y="199"/>
                    <a:pt x="1401" y="199"/>
                    <a:pt x="1400" y="198"/>
                  </a:cubicBezTo>
                  <a:cubicBezTo>
                    <a:pt x="1384" y="208"/>
                    <a:pt x="1373" y="217"/>
                    <a:pt x="1352" y="222"/>
                  </a:cubicBezTo>
                  <a:cubicBezTo>
                    <a:pt x="1319" y="232"/>
                    <a:pt x="1317" y="235"/>
                    <a:pt x="1275" y="219"/>
                  </a:cubicBezTo>
                  <a:close/>
                </a:path>
              </a:pathLst>
            </a:custGeom>
            <a:grpFill/>
            <a:ln w="38100" cap="rnd" cmpd="sng">
              <a:solidFill>
                <a:sysClr val="window" lastClr="FFFFFF"/>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dirty="0">
                <a:ln>
                  <a:noFill/>
                </a:ln>
                <a:solidFill>
                  <a:prstClr val="black"/>
                </a:solidFill>
                <a:effectLst/>
                <a:uLnTx/>
                <a:uFillTx/>
                <a:latin typeface="Calibri Light"/>
                <a:ea typeface="微软雅黑"/>
              </a:endParaRPr>
            </a:p>
          </p:txBody>
        </p:sp>
        <p:sp>
          <p:nvSpPr>
            <p:cNvPr id="131" name="Freeform 19"/>
            <p:cNvSpPr>
              <a:spLocks/>
            </p:cNvSpPr>
            <p:nvPr/>
          </p:nvSpPr>
          <p:spPr bwMode="auto">
            <a:xfrm>
              <a:off x="2330" y="2463"/>
              <a:ext cx="1424" cy="954"/>
            </a:xfrm>
            <a:custGeom>
              <a:avLst/>
              <a:gdLst>
                <a:gd name="T0" fmla="*/ 3008 w 3074"/>
                <a:gd name="T1" fmla="*/ 534 h 2060"/>
                <a:gd name="T2" fmla="*/ 2766 w 3074"/>
                <a:gd name="T3" fmla="*/ 507 h 2060"/>
                <a:gd name="T4" fmla="*/ 2572 w 3074"/>
                <a:gd name="T5" fmla="*/ 454 h 2060"/>
                <a:gd name="T6" fmla="*/ 2399 w 3074"/>
                <a:gd name="T7" fmla="*/ 412 h 2060"/>
                <a:gd name="T8" fmla="*/ 2274 w 3074"/>
                <a:gd name="T9" fmla="*/ 354 h 2060"/>
                <a:gd name="T10" fmla="*/ 2007 w 3074"/>
                <a:gd name="T11" fmla="*/ 313 h 2060"/>
                <a:gd name="T12" fmla="*/ 1797 w 3074"/>
                <a:gd name="T13" fmla="*/ 402 h 2060"/>
                <a:gd name="T14" fmla="*/ 1646 w 3074"/>
                <a:gd name="T15" fmla="*/ 276 h 2060"/>
                <a:gd name="T16" fmla="*/ 1524 w 3074"/>
                <a:gd name="T17" fmla="*/ 248 h 2060"/>
                <a:gd name="T18" fmla="*/ 1413 w 3074"/>
                <a:gd name="T19" fmla="*/ 129 h 2060"/>
                <a:gd name="T20" fmla="*/ 1264 w 3074"/>
                <a:gd name="T21" fmla="*/ 22 h 2060"/>
                <a:gd name="T22" fmla="*/ 1179 w 3074"/>
                <a:gd name="T23" fmla="*/ 136 h 2060"/>
                <a:gd name="T24" fmla="*/ 1148 w 3074"/>
                <a:gd name="T25" fmla="*/ 292 h 2060"/>
                <a:gd name="T26" fmla="*/ 934 w 3074"/>
                <a:gd name="T27" fmla="*/ 244 h 2060"/>
                <a:gd name="T28" fmla="*/ 698 w 3074"/>
                <a:gd name="T29" fmla="*/ 374 h 2060"/>
                <a:gd name="T30" fmla="*/ 463 w 3074"/>
                <a:gd name="T31" fmla="*/ 267 h 2060"/>
                <a:gd name="T32" fmla="*/ 235 w 3074"/>
                <a:gd name="T33" fmla="*/ 222 h 2060"/>
                <a:gd name="T34" fmla="*/ 48 w 3074"/>
                <a:gd name="T35" fmla="*/ 352 h 2060"/>
                <a:gd name="T36" fmla="*/ 200 w 3074"/>
                <a:gd name="T37" fmla="*/ 467 h 2060"/>
                <a:gd name="T38" fmla="*/ 345 w 3074"/>
                <a:gd name="T39" fmla="*/ 734 h 2060"/>
                <a:gd name="T40" fmla="*/ 371 w 3074"/>
                <a:gd name="T41" fmla="*/ 934 h 2060"/>
                <a:gd name="T42" fmla="*/ 386 w 3074"/>
                <a:gd name="T43" fmla="*/ 1233 h 2060"/>
                <a:gd name="T44" fmla="*/ 480 w 3074"/>
                <a:gd name="T45" fmla="*/ 1501 h 2060"/>
                <a:gd name="T46" fmla="*/ 624 w 3074"/>
                <a:gd name="T47" fmla="*/ 1475 h 2060"/>
                <a:gd name="T48" fmla="*/ 886 w 3074"/>
                <a:gd name="T49" fmla="*/ 1760 h 2060"/>
                <a:gd name="T50" fmla="*/ 1004 w 3074"/>
                <a:gd name="T51" fmla="*/ 2012 h 2060"/>
                <a:gd name="T52" fmla="*/ 1271 w 3074"/>
                <a:gd name="T53" fmla="*/ 2009 h 2060"/>
                <a:gd name="T54" fmla="*/ 1332 w 3074"/>
                <a:gd name="T55" fmla="*/ 1782 h 2060"/>
                <a:gd name="T56" fmla="*/ 1463 w 3074"/>
                <a:gd name="T57" fmla="*/ 1549 h 2060"/>
                <a:gd name="T58" fmla="*/ 1655 w 3074"/>
                <a:gd name="T59" fmla="*/ 1397 h 2060"/>
                <a:gd name="T60" fmla="*/ 1694 w 3074"/>
                <a:gd name="T61" fmla="*/ 1549 h 2060"/>
                <a:gd name="T62" fmla="*/ 1904 w 3074"/>
                <a:gd name="T63" fmla="*/ 1545 h 2060"/>
                <a:gd name="T64" fmla="*/ 1948 w 3074"/>
                <a:gd name="T65" fmla="*/ 1618 h 2060"/>
                <a:gd name="T66" fmla="*/ 2083 w 3074"/>
                <a:gd name="T67" fmla="*/ 1608 h 2060"/>
                <a:gd name="T68" fmla="*/ 2155 w 3074"/>
                <a:gd name="T69" fmla="*/ 1536 h 2060"/>
                <a:gd name="T70" fmla="*/ 2011 w 3074"/>
                <a:gd name="T71" fmla="*/ 1410 h 2060"/>
                <a:gd name="T72" fmla="*/ 2168 w 3074"/>
                <a:gd name="T73" fmla="*/ 1406 h 2060"/>
                <a:gd name="T74" fmla="*/ 2391 w 3074"/>
                <a:gd name="T75" fmla="*/ 1308 h 2060"/>
                <a:gd name="T76" fmla="*/ 2476 w 3074"/>
                <a:gd name="T77" fmla="*/ 1225 h 2060"/>
                <a:gd name="T78" fmla="*/ 2634 w 3074"/>
                <a:gd name="T79" fmla="*/ 1251 h 2060"/>
                <a:gd name="T80" fmla="*/ 2682 w 3074"/>
                <a:gd name="T81" fmla="*/ 1347 h 2060"/>
                <a:gd name="T82" fmla="*/ 2863 w 3074"/>
                <a:gd name="T83" fmla="*/ 1441 h 2060"/>
                <a:gd name="T84" fmla="*/ 2891 w 3074"/>
                <a:gd name="T85" fmla="*/ 1230 h 2060"/>
                <a:gd name="T86" fmla="*/ 2785 w 3074"/>
                <a:gd name="T87" fmla="*/ 1126 h 2060"/>
                <a:gd name="T88" fmla="*/ 2697 w 3074"/>
                <a:gd name="T89" fmla="*/ 982 h 2060"/>
                <a:gd name="T90" fmla="*/ 2720 w 3074"/>
                <a:gd name="T91" fmla="*/ 873 h 2060"/>
                <a:gd name="T92" fmla="*/ 2946 w 3074"/>
                <a:gd name="T93" fmla="*/ 821 h 2060"/>
                <a:gd name="T94" fmla="*/ 3057 w 3074"/>
                <a:gd name="T95" fmla="*/ 643 h 20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3074" h="2060">
                  <a:moveTo>
                    <a:pt x="3057" y="643"/>
                  </a:moveTo>
                  <a:cubicBezTo>
                    <a:pt x="3041" y="612"/>
                    <a:pt x="3008" y="604"/>
                    <a:pt x="3011" y="584"/>
                  </a:cubicBezTo>
                  <a:cubicBezTo>
                    <a:pt x="3015" y="565"/>
                    <a:pt x="3038" y="532"/>
                    <a:pt x="3008" y="534"/>
                  </a:cubicBezTo>
                  <a:cubicBezTo>
                    <a:pt x="2979" y="537"/>
                    <a:pt x="2936" y="520"/>
                    <a:pt x="2900" y="537"/>
                  </a:cubicBezTo>
                  <a:cubicBezTo>
                    <a:pt x="2864" y="554"/>
                    <a:pt x="2848" y="570"/>
                    <a:pt x="2818" y="543"/>
                  </a:cubicBezTo>
                  <a:cubicBezTo>
                    <a:pt x="2789" y="515"/>
                    <a:pt x="2802" y="504"/>
                    <a:pt x="2766" y="507"/>
                  </a:cubicBezTo>
                  <a:cubicBezTo>
                    <a:pt x="2730" y="509"/>
                    <a:pt x="2717" y="507"/>
                    <a:pt x="2700" y="490"/>
                  </a:cubicBezTo>
                  <a:cubicBezTo>
                    <a:pt x="2684" y="473"/>
                    <a:pt x="2661" y="454"/>
                    <a:pt x="2638" y="454"/>
                  </a:cubicBezTo>
                  <a:cubicBezTo>
                    <a:pt x="2615" y="454"/>
                    <a:pt x="2599" y="434"/>
                    <a:pt x="2572" y="454"/>
                  </a:cubicBezTo>
                  <a:cubicBezTo>
                    <a:pt x="2546" y="473"/>
                    <a:pt x="2523" y="490"/>
                    <a:pt x="2497" y="468"/>
                  </a:cubicBezTo>
                  <a:cubicBezTo>
                    <a:pt x="2471" y="445"/>
                    <a:pt x="2451" y="418"/>
                    <a:pt x="2435" y="423"/>
                  </a:cubicBezTo>
                  <a:cubicBezTo>
                    <a:pt x="2418" y="429"/>
                    <a:pt x="2409" y="429"/>
                    <a:pt x="2399" y="412"/>
                  </a:cubicBezTo>
                  <a:cubicBezTo>
                    <a:pt x="2389" y="395"/>
                    <a:pt x="2382" y="393"/>
                    <a:pt x="2363" y="401"/>
                  </a:cubicBezTo>
                  <a:cubicBezTo>
                    <a:pt x="2343" y="409"/>
                    <a:pt x="2327" y="420"/>
                    <a:pt x="2310" y="401"/>
                  </a:cubicBezTo>
                  <a:cubicBezTo>
                    <a:pt x="2294" y="381"/>
                    <a:pt x="2317" y="351"/>
                    <a:pt x="2274" y="354"/>
                  </a:cubicBezTo>
                  <a:cubicBezTo>
                    <a:pt x="2232" y="356"/>
                    <a:pt x="2210" y="348"/>
                    <a:pt x="2175" y="367"/>
                  </a:cubicBezTo>
                  <a:cubicBezTo>
                    <a:pt x="2140" y="385"/>
                    <a:pt x="2098" y="409"/>
                    <a:pt x="2070" y="378"/>
                  </a:cubicBezTo>
                  <a:cubicBezTo>
                    <a:pt x="2042" y="346"/>
                    <a:pt x="2039" y="313"/>
                    <a:pt x="2007" y="313"/>
                  </a:cubicBezTo>
                  <a:cubicBezTo>
                    <a:pt x="1974" y="313"/>
                    <a:pt x="1917" y="304"/>
                    <a:pt x="1915" y="320"/>
                  </a:cubicBezTo>
                  <a:cubicBezTo>
                    <a:pt x="1913" y="337"/>
                    <a:pt x="1935" y="376"/>
                    <a:pt x="1884" y="393"/>
                  </a:cubicBezTo>
                  <a:cubicBezTo>
                    <a:pt x="1834" y="409"/>
                    <a:pt x="1845" y="420"/>
                    <a:pt x="1797" y="402"/>
                  </a:cubicBezTo>
                  <a:cubicBezTo>
                    <a:pt x="1749" y="383"/>
                    <a:pt x="1747" y="402"/>
                    <a:pt x="1721" y="385"/>
                  </a:cubicBezTo>
                  <a:cubicBezTo>
                    <a:pt x="1694" y="368"/>
                    <a:pt x="1673" y="365"/>
                    <a:pt x="1670" y="344"/>
                  </a:cubicBezTo>
                  <a:cubicBezTo>
                    <a:pt x="1668" y="324"/>
                    <a:pt x="1673" y="296"/>
                    <a:pt x="1646" y="276"/>
                  </a:cubicBezTo>
                  <a:cubicBezTo>
                    <a:pt x="1620" y="255"/>
                    <a:pt x="1653" y="242"/>
                    <a:pt x="1629" y="228"/>
                  </a:cubicBezTo>
                  <a:cubicBezTo>
                    <a:pt x="1605" y="213"/>
                    <a:pt x="1587" y="222"/>
                    <a:pt x="1574" y="239"/>
                  </a:cubicBezTo>
                  <a:cubicBezTo>
                    <a:pt x="1561" y="255"/>
                    <a:pt x="1541" y="261"/>
                    <a:pt x="1524" y="248"/>
                  </a:cubicBezTo>
                  <a:cubicBezTo>
                    <a:pt x="1507" y="235"/>
                    <a:pt x="1496" y="218"/>
                    <a:pt x="1474" y="202"/>
                  </a:cubicBezTo>
                  <a:cubicBezTo>
                    <a:pt x="1452" y="185"/>
                    <a:pt x="1439" y="187"/>
                    <a:pt x="1437" y="172"/>
                  </a:cubicBezTo>
                  <a:cubicBezTo>
                    <a:pt x="1434" y="157"/>
                    <a:pt x="1448" y="133"/>
                    <a:pt x="1413" y="129"/>
                  </a:cubicBezTo>
                  <a:cubicBezTo>
                    <a:pt x="1378" y="126"/>
                    <a:pt x="1367" y="128"/>
                    <a:pt x="1367" y="105"/>
                  </a:cubicBezTo>
                  <a:cubicBezTo>
                    <a:pt x="1367" y="83"/>
                    <a:pt x="1378" y="20"/>
                    <a:pt x="1345" y="14"/>
                  </a:cubicBezTo>
                  <a:cubicBezTo>
                    <a:pt x="1312" y="9"/>
                    <a:pt x="1314" y="0"/>
                    <a:pt x="1264" y="22"/>
                  </a:cubicBezTo>
                  <a:cubicBezTo>
                    <a:pt x="1214" y="44"/>
                    <a:pt x="1214" y="50"/>
                    <a:pt x="1194" y="50"/>
                  </a:cubicBezTo>
                  <a:cubicBezTo>
                    <a:pt x="1175" y="50"/>
                    <a:pt x="1142" y="59"/>
                    <a:pt x="1146" y="79"/>
                  </a:cubicBezTo>
                  <a:cubicBezTo>
                    <a:pt x="1149" y="95"/>
                    <a:pt x="1172" y="115"/>
                    <a:pt x="1179" y="136"/>
                  </a:cubicBezTo>
                  <a:cubicBezTo>
                    <a:pt x="1196" y="137"/>
                    <a:pt x="1207" y="142"/>
                    <a:pt x="1210" y="166"/>
                  </a:cubicBezTo>
                  <a:cubicBezTo>
                    <a:pt x="1214" y="211"/>
                    <a:pt x="1196" y="226"/>
                    <a:pt x="1196" y="255"/>
                  </a:cubicBezTo>
                  <a:cubicBezTo>
                    <a:pt x="1196" y="285"/>
                    <a:pt x="1166" y="318"/>
                    <a:pt x="1148" y="292"/>
                  </a:cubicBezTo>
                  <a:cubicBezTo>
                    <a:pt x="1131" y="267"/>
                    <a:pt x="1113" y="233"/>
                    <a:pt x="1087" y="263"/>
                  </a:cubicBezTo>
                  <a:cubicBezTo>
                    <a:pt x="1061" y="292"/>
                    <a:pt x="1030" y="318"/>
                    <a:pt x="1004" y="285"/>
                  </a:cubicBezTo>
                  <a:cubicBezTo>
                    <a:pt x="978" y="252"/>
                    <a:pt x="965" y="222"/>
                    <a:pt x="934" y="244"/>
                  </a:cubicBezTo>
                  <a:cubicBezTo>
                    <a:pt x="904" y="267"/>
                    <a:pt x="860" y="292"/>
                    <a:pt x="860" y="322"/>
                  </a:cubicBezTo>
                  <a:cubicBezTo>
                    <a:pt x="860" y="352"/>
                    <a:pt x="878" y="404"/>
                    <a:pt x="825" y="404"/>
                  </a:cubicBezTo>
                  <a:cubicBezTo>
                    <a:pt x="773" y="404"/>
                    <a:pt x="729" y="407"/>
                    <a:pt x="698" y="374"/>
                  </a:cubicBezTo>
                  <a:cubicBezTo>
                    <a:pt x="668" y="341"/>
                    <a:pt x="624" y="304"/>
                    <a:pt x="611" y="274"/>
                  </a:cubicBezTo>
                  <a:cubicBezTo>
                    <a:pt x="598" y="244"/>
                    <a:pt x="576" y="215"/>
                    <a:pt x="546" y="233"/>
                  </a:cubicBezTo>
                  <a:cubicBezTo>
                    <a:pt x="515" y="252"/>
                    <a:pt x="493" y="292"/>
                    <a:pt x="463" y="267"/>
                  </a:cubicBezTo>
                  <a:cubicBezTo>
                    <a:pt x="432" y="241"/>
                    <a:pt x="414" y="259"/>
                    <a:pt x="388" y="233"/>
                  </a:cubicBezTo>
                  <a:cubicBezTo>
                    <a:pt x="362" y="207"/>
                    <a:pt x="345" y="189"/>
                    <a:pt x="323" y="207"/>
                  </a:cubicBezTo>
                  <a:cubicBezTo>
                    <a:pt x="301" y="226"/>
                    <a:pt x="257" y="222"/>
                    <a:pt x="235" y="222"/>
                  </a:cubicBezTo>
                  <a:cubicBezTo>
                    <a:pt x="214" y="222"/>
                    <a:pt x="157" y="204"/>
                    <a:pt x="117" y="222"/>
                  </a:cubicBezTo>
                  <a:cubicBezTo>
                    <a:pt x="78" y="241"/>
                    <a:pt x="65" y="252"/>
                    <a:pt x="52" y="267"/>
                  </a:cubicBezTo>
                  <a:cubicBezTo>
                    <a:pt x="39" y="281"/>
                    <a:pt x="74" y="341"/>
                    <a:pt x="48" y="352"/>
                  </a:cubicBezTo>
                  <a:cubicBezTo>
                    <a:pt x="21" y="363"/>
                    <a:pt x="0" y="381"/>
                    <a:pt x="34" y="389"/>
                  </a:cubicBezTo>
                  <a:cubicBezTo>
                    <a:pt x="69" y="396"/>
                    <a:pt x="109" y="426"/>
                    <a:pt x="135" y="430"/>
                  </a:cubicBezTo>
                  <a:cubicBezTo>
                    <a:pt x="161" y="433"/>
                    <a:pt x="192" y="418"/>
                    <a:pt x="200" y="467"/>
                  </a:cubicBezTo>
                  <a:cubicBezTo>
                    <a:pt x="209" y="515"/>
                    <a:pt x="253" y="530"/>
                    <a:pt x="257" y="570"/>
                  </a:cubicBezTo>
                  <a:cubicBezTo>
                    <a:pt x="262" y="611"/>
                    <a:pt x="266" y="626"/>
                    <a:pt x="297" y="652"/>
                  </a:cubicBezTo>
                  <a:cubicBezTo>
                    <a:pt x="327" y="678"/>
                    <a:pt x="393" y="722"/>
                    <a:pt x="345" y="734"/>
                  </a:cubicBezTo>
                  <a:cubicBezTo>
                    <a:pt x="297" y="745"/>
                    <a:pt x="262" y="737"/>
                    <a:pt x="283" y="767"/>
                  </a:cubicBezTo>
                  <a:cubicBezTo>
                    <a:pt x="305" y="797"/>
                    <a:pt x="340" y="804"/>
                    <a:pt x="345" y="834"/>
                  </a:cubicBezTo>
                  <a:cubicBezTo>
                    <a:pt x="349" y="863"/>
                    <a:pt x="366" y="893"/>
                    <a:pt x="371" y="934"/>
                  </a:cubicBezTo>
                  <a:cubicBezTo>
                    <a:pt x="375" y="974"/>
                    <a:pt x="371" y="986"/>
                    <a:pt x="375" y="1023"/>
                  </a:cubicBezTo>
                  <a:cubicBezTo>
                    <a:pt x="380" y="1060"/>
                    <a:pt x="362" y="1138"/>
                    <a:pt x="371" y="1171"/>
                  </a:cubicBezTo>
                  <a:cubicBezTo>
                    <a:pt x="379" y="1201"/>
                    <a:pt x="405" y="1216"/>
                    <a:pt x="386" y="1233"/>
                  </a:cubicBezTo>
                  <a:cubicBezTo>
                    <a:pt x="406" y="1256"/>
                    <a:pt x="406" y="1276"/>
                    <a:pt x="406" y="1301"/>
                  </a:cubicBezTo>
                  <a:cubicBezTo>
                    <a:pt x="406" y="1338"/>
                    <a:pt x="401" y="1382"/>
                    <a:pt x="410" y="1456"/>
                  </a:cubicBezTo>
                  <a:cubicBezTo>
                    <a:pt x="419" y="1530"/>
                    <a:pt x="454" y="1512"/>
                    <a:pt x="480" y="1501"/>
                  </a:cubicBezTo>
                  <a:cubicBezTo>
                    <a:pt x="506" y="1490"/>
                    <a:pt x="537" y="1479"/>
                    <a:pt x="546" y="1456"/>
                  </a:cubicBezTo>
                  <a:cubicBezTo>
                    <a:pt x="554" y="1434"/>
                    <a:pt x="585" y="1412"/>
                    <a:pt x="611" y="1423"/>
                  </a:cubicBezTo>
                  <a:cubicBezTo>
                    <a:pt x="637" y="1434"/>
                    <a:pt x="650" y="1449"/>
                    <a:pt x="624" y="1475"/>
                  </a:cubicBezTo>
                  <a:cubicBezTo>
                    <a:pt x="598" y="1501"/>
                    <a:pt x="615" y="1519"/>
                    <a:pt x="642" y="1564"/>
                  </a:cubicBezTo>
                  <a:cubicBezTo>
                    <a:pt x="668" y="1608"/>
                    <a:pt x="755" y="1601"/>
                    <a:pt x="786" y="1630"/>
                  </a:cubicBezTo>
                  <a:cubicBezTo>
                    <a:pt x="816" y="1660"/>
                    <a:pt x="873" y="1719"/>
                    <a:pt x="886" y="1760"/>
                  </a:cubicBezTo>
                  <a:cubicBezTo>
                    <a:pt x="899" y="1801"/>
                    <a:pt x="891" y="1816"/>
                    <a:pt x="934" y="1845"/>
                  </a:cubicBezTo>
                  <a:cubicBezTo>
                    <a:pt x="978" y="1875"/>
                    <a:pt x="934" y="1920"/>
                    <a:pt x="974" y="1942"/>
                  </a:cubicBezTo>
                  <a:cubicBezTo>
                    <a:pt x="1013" y="1964"/>
                    <a:pt x="1000" y="2001"/>
                    <a:pt x="1004" y="2012"/>
                  </a:cubicBezTo>
                  <a:cubicBezTo>
                    <a:pt x="1009" y="2023"/>
                    <a:pt x="1057" y="2053"/>
                    <a:pt x="1096" y="2057"/>
                  </a:cubicBezTo>
                  <a:cubicBezTo>
                    <a:pt x="1135" y="2060"/>
                    <a:pt x="1183" y="2027"/>
                    <a:pt x="1218" y="1990"/>
                  </a:cubicBezTo>
                  <a:cubicBezTo>
                    <a:pt x="1253" y="1953"/>
                    <a:pt x="1266" y="1997"/>
                    <a:pt x="1271" y="2009"/>
                  </a:cubicBezTo>
                  <a:cubicBezTo>
                    <a:pt x="1275" y="2020"/>
                    <a:pt x="1319" y="2012"/>
                    <a:pt x="1349" y="1986"/>
                  </a:cubicBezTo>
                  <a:cubicBezTo>
                    <a:pt x="1380" y="1960"/>
                    <a:pt x="1375" y="1908"/>
                    <a:pt x="1349" y="1868"/>
                  </a:cubicBezTo>
                  <a:cubicBezTo>
                    <a:pt x="1323" y="1827"/>
                    <a:pt x="1336" y="1816"/>
                    <a:pt x="1332" y="1782"/>
                  </a:cubicBezTo>
                  <a:cubicBezTo>
                    <a:pt x="1327" y="1749"/>
                    <a:pt x="1336" y="1727"/>
                    <a:pt x="1375" y="1723"/>
                  </a:cubicBezTo>
                  <a:cubicBezTo>
                    <a:pt x="1415" y="1719"/>
                    <a:pt x="1428" y="1664"/>
                    <a:pt x="1454" y="1638"/>
                  </a:cubicBezTo>
                  <a:cubicBezTo>
                    <a:pt x="1480" y="1612"/>
                    <a:pt x="1485" y="1575"/>
                    <a:pt x="1463" y="1549"/>
                  </a:cubicBezTo>
                  <a:cubicBezTo>
                    <a:pt x="1441" y="1523"/>
                    <a:pt x="1511" y="1504"/>
                    <a:pt x="1546" y="1497"/>
                  </a:cubicBezTo>
                  <a:cubicBezTo>
                    <a:pt x="1581" y="1490"/>
                    <a:pt x="1594" y="1464"/>
                    <a:pt x="1555" y="1438"/>
                  </a:cubicBezTo>
                  <a:cubicBezTo>
                    <a:pt x="1515" y="1412"/>
                    <a:pt x="1611" y="1401"/>
                    <a:pt x="1655" y="1397"/>
                  </a:cubicBezTo>
                  <a:cubicBezTo>
                    <a:pt x="1699" y="1393"/>
                    <a:pt x="1677" y="1423"/>
                    <a:pt x="1668" y="1434"/>
                  </a:cubicBezTo>
                  <a:cubicBezTo>
                    <a:pt x="1659" y="1445"/>
                    <a:pt x="1659" y="1464"/>
                    <a:pt x="1681" y="1482"/>
                  </a:cubicBezTo>
                  <a:cubicBezTo>
                    <a:pt x="1703" y="1501"/>
                    <a:pt x="1716" y="1530"/>
                    <a:pt x="1694" y="1549"/>
                  </a:cubicBezTo>
                  <a:cubicBezTo>
                    <a:pt x="1673" y="1567"/>
                    <a:pt x="1716" y="1586"/>
                    <a:pt x="1756" y="1593"/>
                  </a:cubicBezTo>
                  <a:cubicBezTo>
                    <a:pt x="1795" y="1601"/>
                    <a:pt x="1834" y="1567"/>
                    <a:pt x="1847" y="1545"/>
                  </a:cubicBezTo>
                  <a:cubicBezTo>
                    <a:pt x="1860" y="1523"/>
                    <a:pt x="1887" y="1538"/>
                    <a:pt x="1904" y="1545"/>
                  </a:cubicBezTo>
                  <a:cubicBezTo>
                    <a:pt x="1922" y="1553"/>
                    <a:pt x="1935" y="1582"/>
                    <a:pt x="1930" y="1612"/>
                  </a:cubicBezTo>
                  <a:cubicBezTo>
                    <a:pt x="1930" y="1614"/>
                    <a:pt x="1930" y="1615"/>
                    <a:pt x="1930" y="1617"/>
                  </a:cubicBezTo>
                  <a:cubicBezTo>
                    <a:pt x="1937" y="1620"/>
                    <a:pt x="1944" y="1621"/>
                    <a:pt x="1948" y="1618"/>
                  </a:cubicBezTo>
                  <a:cubicBezTo>
                    <a:pt x="1961" y="1606"/>
                    <a:pt x="1967" y="1597"/>
                    <a:pt x="1980" y="1612"/>
                  </a:cubicBezTo>
                  <a:cubicBezTo>
                    <a:pt x="1994" y="1627"/>
                    <a:pt x="2007" y="1640"/>
                    <a:pt x="2033" y="1629"/>
                  </a:cubicBezTo>
                  <a:cubicBezTo>
                    <a:pt x="2059" y="1618"/>
                    <a:pt x="2059" y="1608"/>
                    <a:pt x="2083" y="1608"/>
                  </a:cubicBezTo>
                  <a:cubicBezTo>
                    <a:pt x="2107" y="1608"/>
                    <a:pt x="2120" y="1599"/>
                    <a:pt x="2146" y="1601"/>
                  </a:cubicBezTo>
                  <a:cubicBezTo>
                    <a:pt x="2173" y="1603"/>
                    <a:pt x="2201" y="1601"/>
                    <a:pt x="2186" y="1580"/>
                  </a:cubicBezTo>
                  <a:cubicBezTo>
                    <a:pt x="2171" y="1560"/>
                    <a:pt x="2157" y="1553"/>
                    <a:pt x="2155" y="1536"/>
                  </a:cubicBezTo>
                  <a:cubicBezTo>
                    <a:pt x="2153" y="1519"/>
                    <a:pt x="2173" y="1506"/>
                    <a:pt x="2131" y="1506"/>
                  </a:cubicBezTo>
                  <a:cubicBezTo>
                    <a:pt x="2090" y="1506"/>
                    <a:pt x="2068" y="1491"/>
                    <a:pt x="2042" y="1473"/>
                  </a:cubicBezTo>
                  <a:cubicBezTo>
                    <a:pt x="2015" y="1454"/>
                    <a:pt x="1994" y="1425"/>
                    <a:pt x="2011" y="1410"/>
                  </a:cubicBezTo>
                  <a:cubicBezTo>
                    <a:pt x="2029" y="1395"/>
                    <a:pt x="2050" y="1399"/>
                    <a:pt x="2066" y="1382"/>
                  </a:cubicBezTo>
                  <a:cubicBezTo>
                    <a:pt x="2081" y="1365"/>
                    <a:pt x="2074" y="1336"/>
                    <a:pt x="2103" y="1358"/>
                  </a:cubicBezTo>
                  <a:cubicBezTo>
                    <a:pt x="2131" y="1380"/>
                    <a:pt x="2138" y="1403"/>
                    <a:pt x="2168" y="1406"/>
                  </a:cubicBezTo>
                  <a:cubicBezTo>
                    <a:pt x="2199" y="1410"/>
                    <a:pt x="2238" y="1423"/>
                    <a:pt x="2267" y="1399"/>
                  </a:cubicBezTo>
                  <a:cubicBezTo>
                    <a:pt x="2295" y="1375"/>
                    <a:pt x="2256" y="1343"/>
                    <a:pt x="2295" y="1338"/>
                  </a:cubicBezTo>
                  <a:cubicBezTo>
                    <a:pt x="2334" y="1332"/>
                    <a:pt x="2358" y="1282"/>
                    <a:pt x="2391" y="1308"/>
                  </a:cubicBezTo>
                  <a:cubicBezTo>
                    <a:pt x="2424" y="1334"/>
                    <a:pt x="2439" y="1332"/>
                    <a:pt x="2452" y="1314"/>
                  </a:cubicBezTo>
                  <a:cubicBezTo>
                    <a:pt x="2465" y="1295"/>
                    <a:pt x="2474" y="1280"/>
                    <a:pt x="2454" y="1262"/>
                  </a:cubicBezTo>
                  <a:cubicBezTo>
                    <a:pt x="2435" y="1243"/>
                    <a:pt x="2450" y="1219"/>
                    <a:pt x="2476" y="1225"/>
                  </a:cubicBezTo>
                  <a:cubicBezTo>
                    <a:pt x="2502" y="1230"/>
                    <a:pt x="2531" y="1236"/>
                    <a:pt x="2535" y="1254"/>
                  </a:cubicBezTo>
                  <a:cubicBezTo>
                    <a:pt x="2540" y="1273"/>
                    <a:pt x="2559" y="1293"/>
                    <a:pt x="2577" y="1273"/>
                  </a:cubicBezTo>
                  <a:cubicBezTo>
                    <a:pt x="2594" y="1252"/>
                    <a:pt x="2605" y="1249"/>
                    <a:pt x="2634" y="1251"/>
                  </a:cubicBezTo>
                  <a:cubicBezTo>
                    <a:pt x="2662" y="1252"/>
                    <a:pt x="2671" y="1269"/>
                    <a:pt x="2671" y="1284"/>
                  </a:cubicBezTo>
                  <a:cubicBezTo>
                    <a:pt x="2671" y="1299"/>
                    <a:pt x="2695" y="1306"/>
                    <a:pt x="2684" y="1323"/>
                  </a:cubicBezTo>
                  <a:cubicBezTo>
                    <a:pt x="2673" y="1340"/>
                    <a:pt x="2658" y="1343"/>
                    <a:pt x="2682" y="1347"/>
                  </a:cubicBezTo>
                  <a:cubicBezTo>
                    <a:pt x="2706" y="1351"/>
                    <a:pt x="2725" y="1353"/>
                    <a:pt x="2738" y="1377"/>
                  </a:cubicBezTo>
                  <a:cubicBezTo>
                    <a:pt x="2751" y="1401"/>
                    <a:pt x="2745" y="1421"/>
                    <a:pt x="2786" y="1438"/>
                  </a:cubicBezTo>
                  <a:cubicBezTo>
                    <a:pt x="2828" y="1454"/>
                    <a:pt x="2830" y="1451"/>
                    <a:pt x="2863" y="1441"/>
                  </a:cubicBezTo>
                  <a:cubicBezTo>
                    <a:pt x="2884" y="1436"/>
                    <a:pt x="2895" y="1427"/>
                    <a:pt x="2911" y="1417"/>
                  </a:cubicBezTo>
                  <a:cubicBezTo>
                    <a:pt x="2890" y="1389"/>
                    <a:pt x="2934" y="1385"/>
                    <a:pt x="2917" y="1360"/>
                  </a:cubicBezTo>
                  <a:cubicBezTo>
                    <a:pt x="2900" y="1334"/>
                    <a:pt x="2891" y="1282"/>
                    <a:pt x="2891" y="1230"/>
                  </a:cubicBezTo>
                  <a:cubicBezTo>
                    <a:pt x="2891" y="1226"/>
                    <a:pt x="2891" y="1221"/>
                    <a:pt x="2892" y="1217"/>
                  </a:cubicBezTo>
                  <a:cubicBezTo>
                    <a:pt x="2838" y="1185"/>
                    <a:pt x="2838" y="1185"/>
                    <a:pt x="2838" y="1185"/>
                  </a:cubicBezTo>
                  <a:cubicBezTo>
                    <a:pt x="2838" y="1185"/>
                    <a:pt x="2782" y="1157"/>
                    <a:pt x="2785" y="1126"/>
                  </a:cubicBezTo>
                  <a:cubicBezTo>
                    <a:pt x="2789" y="1096"/>
                    <a:pt x="2802" y="1113"/>
                    <a:pt x="2766" y="1093"/>
                  </a:cubicBezTo>
                  <a:cubicBezTo>
                    <a:pt x="2730" y="1074"/>
                    <a:pt x="2730" y="1068"/>
                    <a:pt x="2713" y="1049"/>
                  </a:cubicBezTo>
                  <a:cubicBezTo>
                    <a:pt x="2697" y="1029"/>
                    <a:pt x="2694" y="1004"/>
                    <a:pt x="2697" y="982"/>
                  </a:cubicBezTo>
                  <a:cubicBezTo>
                    <a:pt x="2700" y="960"/>
                    <a:pt x="2723" y="948"/>
                    <a:pt x="2697" y="940"/>
                  </a:cubicBezTo>
                  <a:cubicBezTo>
                    <a:pt x="2671" y="932"/>
                    <a:pt x="2631" y="921"/>
                    <a:pt x="2667" y="898"/>
                  </a:cubicBezTo>
                  <a:cubicBezTo>
                    <a:pt x="2703" y="876"/>
                    <a:pt x="2720" y="873"/>
                    <a:pt x="2720" y="873"/>
                  </a:cubicBezTo>
                  <a:cubicBezTo>
                    <a:pt x="2720" y="873"/>
                    <a:pt x="2736" y="871"/>
                    <a:pt x="2769" y="862"/>
                  </a:cubicBezTo>
                  <a:cubicBezTo>
                    <a:pt x="2802" y="854"/>
                    <a:pt x="2834" y="854"/>
                    <a:pt x="2857" y="854"/>
                  </a:cubicBezTo>
                  <a:cubicBezTo>
                    <a:pt x="2880" y="854"/>
                    <a:pt x="2929" y="840"/>
                    <a:pt x="2946" y="821"/>
                  </a:cubicBezTo>
                  <a:cubicBezTo>
                    <a:pt x="2962" y="801"/>
                    <a:pt x="3005" y="759"/>
                    <a:pt x="3021" y="771"/>
                  </a:cubicBezTo>
                  <a:cubicBezTo>
                    <a:pt x="3038" y="782"/>
                    <a:pt x="3074" y="779"/>
                    <a:pt x="3074" y="743"/>
                  </a:cubicBezTo>
                  <a:cubicBezTo>
                    <a:pt x="3074" y="707"/>
                    <a:pt x="3074" y="673"/>
                    <a:pt x="3057" y="643"/>
                  </a:cubicBezTo>
                  <a:close/>
                </a:path>
              </a:pathLst>
            </a:custGeom>
            <a:gradFill>
              <a:gsLst>
                <a:gs pos="0">
                  <a:srgbClr val="53BF93"/>
                </a:gs>
                <a:gs pos="100000">
                  <a:srgbClr val="74C8A1"/>
                </a:gs>
              </a:gsLst>
              <a:lin ang="5400000" scaled="1"/>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Century Gothic"/>
                <a:ea typeface="微软雅黑"/>
                <a:cs typeface="+mn-cs"/>
              </a:endParaRPr>
            </a:p>
          </p:txBody>
        </p:sp>
        <p:sp>
          <p:nvSpPr>
            <p:cNvPr id="132" name="Freeform 20"/>
            <p:cNvSpPr>
              <a:spLocks/>
            </p:cNvSpPr>
            <p:nvPr/>
          </p:nvSpPr>
          <p:spPr bwMode="auto">
            <a:xfrm>
              <a:off x="1990" y="1454"/>
              <a:ext cx="1563" cy="1204"/>
            </a:xfrm>
            <a:custGeom>
              <a:avLst/>
              <a:gdLst>
                <a:gd name="T0" fmla="*/ 3326 w 3374"/>
                <a:gd name="T1" fmla="*/ 1582 h 2599"/>
                <a:gd name="T2" fmla="*/ 3022 w 3374"/>
                <a:gd name="T3" fmla="*/ 1461 h 2599"/>
                <a:gd name="T4" fmla="*/ 2905 w 3374"/>
                <a:gd name="T5" fmla="*/ 1423 h 2599"/>
                <a:gd name="T6" fmla="*/ 2850 w 3374"/>
                <a:gd name="T7" fmla="*/ 1556 h 2599"/>
                <a:gd name="T8" fmla="*/ 2957 w 3374"/>
                <a:gd name="T9" fmla="*/ 1714 h 2599"/>
                <a:gd name="T10" fmla="*/ 2863 w 3374"/>
                <a:gd name="T11" fmla="*/ 1817 h 2599"/>
                <a:gd name="T12" fmla="*/ 2804 w 3374"/>
                <a:gd name="T13" fmla="*/ 1882 h 2599"/>
                <a:gd name="T14" fmla="*/ 2651 w 3374"/>
                <a:gd name="T15" fmla="*/ 1793 h 2599"/>
                <a:gd name="T16" fmla="*/ 2573 w 3374"/>
                <a:gd name="T17" fmla="*/ 1593 h 2599"/>
                <a:gd name="T18" fmla="*/ 2448 w 3374"/>
                <a:gd name="T19" fmla="*/ 1424 h 2599"/>
                <a:gd name="T20" fmla="*/ 2411 w 3374"/>
                <a:gd name="T21" fmla="*/ 1352 h 2599"/>
                <a:gd name="T22" fmla="*/ 2179 w 3374"/>
                <a:gd name="T23" fmla="*/ 1252 h 2599"/>
                <a:gd name="T24" fmla="*/ 2267 w 3374"/>
                <a:gd name="T25" fmla="*/ 911 h 2599"/>
                <a:gd name="T26" fmla="*/ 1721 w 3374"/>
                <a:gd name="T27" fmla="*/ 1019 h 2599"/>
                <a:gd name="T28" fmla="*/ 1446 w 3374"/>
                <a:gd name="T29" fmla="*/ 833 h 2599"/>
                <a:gd name="T30" fmla="*/ 1485 w 3374"/>
                <a:gd name="T31" fmla="*/ 615 h 2599"/>
                <a:gd name="T32" fmla="*/ 1148 w 3374"/>
                <a:gd name="T33" fmla="*/ 548 h 2599"/>
                <a:gd name="T34" fmla="*/ 851 w 3374"/>
                <a:gd name="T35" fmla="*/ 363 h 2599"/>
                <a:gd name="T36" fmla="*/ 848 w 3374"/>
                <a:gd name="T37" fmla="*/ 57 h 2599"/>
                <a:gd name="T38" fmla="*/ 661 w 3374"/>
                <a:gd name="T39" fmla="*/ 24 h 2599"/>
                <a:gd name="T40" fmla="*/ 428 w 3374"/>
                <a:gd name="T41" fmla="*/ 233 h 2599"/>
                <a:gd name="T42" fmla="*/ 113 w 3374"/>
                <a:gd name="T43" fmla="*/ 418 h 2599"/>
                <a:gd name="T44" fmla="*/ 26 w 3374"/>
                <a:gd name="T45" fmla="*/ 792 h 2599"/>
                <a:gd name="T46" fmla="*/ 301 w 3374"/>
                <a:gd name="T47" fmla="*/ 907 h 2599"/>
                <a:gd name="T48" fmla="*/ 633 w 3374"/>
                <a:gd name="T49" fmla="*/ 1000 h 2599"/>
                <a:gd name="T50" fmla="*/ 1074 w 3374"/>
                <a:gd name="T51" fmla="*/ 941 h 2599"/>
                <a:gd name="T52" fmla="*/ 1393 w 3374"/>
                <a:gd name="T53" fmla="*/ 1019 h 2599"/>
                <a:gd name="T54" fmla="*/ 1695 w 3374"/>
                <a:gd name="T55" fmla="*/ 1311 h 2599"/>
                <a:gd name="T56" fmla="*/ 1926 w 3374"/>
                <a:gd name="T57" fmla="*/ 1471 h 2599"/>
                <a:gd name="T58" fmla="*/ 2018 w 3374"/>
                <a:gd name="T59" fmla="*/ 1638 h 2599"/>
                <a:gd name="T60" fmla="*/ 1992 w 3374"/>
                <a:gd name="T61" fmla="*/ 1860 h 2599"/>
                <a:gd name="T62" fmla="*/ 1909 w 3374"/>
                <a:gd name="T63" fmla="*/ 1930 h 2599"/>
                <a:gd name="T64" fmla="*/ 1808 w 3374"/>
                <a:gd name="T65" fmla="*/ 2156 h 2599"/>
                <a:gd name="T66" fmla="*/ 1594 w 3374"/>
                <a:gd name="T67" fmla="*/ 2138 h 2599"/>
                <a:gd name="T68" fmla="*/ 1861 w 3374"/>
                <a:gd name="T69" fmla="*/ 2316 h 2599"/>
                <a:gd name="T70" fmla="*/ 1928 w 3374"/>
                <a:gd name="T71" fmla="*/ 2229 h 2599"/>
                <a:gd name="T72" fmla="*/ 2101 w 3374"/>
                <a:gd name="T73" fmla="*/ 2284 h 2599"/>
                <a:gd name="T74" fmla="*/ 2208 w 3374"/>
                <a:gd name="T75" fmla="*/ 2381 h 2599"/>
                <a:gd name="T76" fmla="*/ 2363 w 3374"/>
                <a:gd name="T77" fmla="*/ 2407 h 2599"/>
                <a:gd name="T78" fmla="*/ 2455 w 3374"/>
                <a:gd name="T79" fmla="*/ 2564 h 2599"/>
                <a:gd name="T80" fmla="*/ 2649 w 3374"/>
                <a:gd name="T81" fmla="*/ 2499 h 2599"/>
                <a:gd name="T82" fmla="*/ 2763 w 3374"/>
                <a:gd name="T83" fmla="*/ 2412 h 2599"/>
                <a:gd name="T84" fmla="*/ 2771 w 3374"/>
                <a:gd name="T85" fmla="*/ 2321 h 2599"/>
                <a:gd name="T86" fmla="*/ 2880 w 3374"/>
                <a:gd name="T87" fmla="*/ 2329 h 2599"/>
                <a:gd name="T88" fmla="*/ 2874 w 3374"/>
                <a:gd name="T89" fmla="*/ 2238 h 2599"/>
                <a:gd name="T90" fmla="*/ 2918 w 3374"/>
                <a:gd name="T91" fmla="*/ 2119 h 2599"/>
                <a:gd name="T92" fmla="*/ 2870 w 3374"/>
                <a:gd name="T93" fmla="*/ 2034 h 2599"/>
                <a:gd name="T94" fmla="*/ 2983 w 3374"/>
                <a:gd name="T95" fmla="*/ 1945 h 2599"/>
                <a:gd name="T96" fmla="*/ 3167 w 3374"/>
                <a:gd name="T97" fmla="*/ 1953 h 2599"/>
                <a:gd name="T98" fmla="*/ 3232 w 3374"/>
                <a:gd name="T99" fmla="*/ 1884 h 2599"/>
                <a:gd name="T100" fmla="*/ 3337 w 3374"/>
                <a:gd name="T101" fmla="*/ 1795 h 25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374" h="2599">
                  <a:moveTo>
                    <a:pt x="3319" y="1723"/>
                  </a:moveTo>
                  <a:cubicBezTo>
                    <a:pt x="3341" y="1695"/>
                    <a:pt x="3374" y="1691"/>
                    <a:pt x="3359" y="1658"/>
                  </a:cubicBezTo>
                  <a:cubicBezTo>
                    <a:pt x="3343" y="1625"/>
                    <a:pt x="3365" y="1593"/>
                    <a:pt x="3326" y="1582"/>
                  </a:cubicBezTo>
                  <a:cubicBezTo>
                    <a:pt x="3287" y="1571"/>
                    <a:pt x="3223" y="1565"/>
                    <a:pt x="3195" y="1541"/>
                  </a:cubicBezTo>
                  <a:cubicBezTo>
                    <a:pt x="3167" y="1517"/>
                    <a:pt x="3164" y="1511"/>
                    <a:pt x="3125" y="1504"/>
                  </a:cubicBezTo>
                  <a:cubicBezTo>
                    <a:pt x="3086" y="1497"/>
                    <a:pt x="3031" y="1487"/>
                    <a:pt x="3022" y="1461"/>
                  </a:cubicBezTo>
                  <a:cubicBezTo>
                    <a:pt x="3017" y="1447"/>
                    <a:pt x="3023" y="1437"/>
                    <a:pt x="3024" y="1426"/>
                  </a:cubicBezTo>
                  <a:cubicBezTo>
                    <a:pt x="3009" y="1428"/>
                    <a:pt x="2990" y="1430"/>
                    <a:pt x="2972" y="1430"/>
                  </a:cubicBezTo>
                  <a:cubicBezTo>
                    <a:pt x="2924" y="1430"/>
                    <a:pt x="2918" y="1437"/>
                    <a:pt x="2905" y="1423"/>
                  </a:cubicBezTo>
                  <a:cubicBezTo>
                    <a:pt x="2891" y="1408"/>
                    <a:pt x="2885" y="1417"/>
                    <a:pt x="2874" y="1432"/>
                  </a:cubicBezTo>
                  <a:cubicBezTo>
                    <a:pt x="2863" y="1447"/>
                    <a:pt x="2870" y="1484"/>
                    <a:pt x="2874" y="1513"/>
                  </a:cubicBezTo>
                  <a:cubicBezTo>
                    <a:pt x="2878" y="1543"/>
                    <a:pt x="2867" y="1543"/>
                    <a:pt x="2850" y="1556"/>
                  </a:cubicBezTo>
                  <a:cubicBezTo>
                    <a:pt x="2832" y="1569"/>
                    <a:pt x="2848" y="1582"/>
                    <a:pt x="2846" y="1628"/>
                  </a:cubicBezTo>
                  <a:cubicBezTo>
                    <a:pt x="2843" y="1675"/>
                    <a:pt x="2887" y="1654"/>
                    <a:pt x="2920" y="1665"/>
                  </a:cubicBezTo>
                  <a:cubicBezTo>
                    <a:pt x="2953" y="1676"/>
                    <a:pt x="2963" y="1695"/>
                    <a:pt x="2957" y="1714"/>
                  </a:cubicBezTo>
                  <a:cubicBezTo>
                    <a:pt x="2950" y="1732"/>
                    <a:pt x="2961" y="1749"/>
                    <a:pt x="2948" y="1778"/>
                  </a:cubicBezTo>
                  <a:cubicBezTo>
                    <a:pt x="2935" y="1808"/>
                    <a:pt x="2902" y="1793"/>
                    <a:pt x="2870" y="1780"/>
                  </a:cubicBezTo>
                  <a:cubicBezTo>
                    <a:pt x="2837" y="1767"/>
                    <a:pt x="2865" y="1808"/>
                    <a:pt x="2863" y="1817"/>
                  </a:cubicBezTo>
                  <a:cubicBezTo>
                    <a:pt x="2861" y="1827"/>
                    <a:pt x="2839" y="1836"/>
                    <a:pt x="2861" y="1849"/>
                  </a:cubicBezTo>
                  <a:cubicBezTo>
                    <a:pt x="2883" y="1862"/>
                    <a:pt x="2867" y="1862"/>
                    <a:pt x="2843" y="1877"/>
                  </a:cubicBezTo>
                  <a:cubicBezTo>
                    <a:pt x="2819" y="1891"/>
                    <a:pt x="2811" y="1895"/>
                    <a:pt x="2804" y="1882"/>
                  </a:cubicBezTo>
                  <a:cubicBezTo>
                    <a:pt x="2797" y="1869"/>
                    <a:pt x="2782" y="1862"/>
                    <a:pt x="2763" y="1862"/>
                  </a:cubicBezTo>
                  <a:cubicBezTo>
                    <a:pt x="2712" y="1867"/>
                    <a:pt x="2710" y="1851"/>
                    <a:pt x="2704" y="1819"/>
                  </a:cubicBezTo>
                  <a:cubicBezTo>
                    <a:pt x="2697" y="1788"/>
                    <a:pt x="2675" y="1793"/>
                    <a:pt x="2651" y="1793"/>
                  </a:cubicBezTo>
                  <a:cubicBezTo>
                    <a:pt x="2627" y="1793"/>
                    <a:pt x="2629" y="1784"/>
                    <a:pt x="2597" y="1760"/>
                  </a:cubicBezTo>
                  <a:cubicBezTo>
                    <a:pt x="2564" y="1736"/>
                    <a:pt x="2592" y="1738"/>
                    <a:pt x="2607" y="1691"/>
                  </a:cubicBezTo>
                  <a:cubicBezTo>
                    <a:pt x="2623" y="1645"/>
                    <a:pt x="2594" y="1623"/>
                    <a:pt x="2573" y="1593"/>
                  </a:cubicBezTo>
                  <a:cubicBezTo>
                    <a:pt x="2551" y="1563"/>
                    <a:pt x="2549" y="1532"/>
                    <a:pt x="2542" y="1495"/>
                  </a:cubicBezTo>
                  <a:cubicBezTo>
                    <a:pt x="2535" y="1458"/>
                    <a:pt x="2490" y="1467"/>
                    <a:pt x="2485" y="1454"/>
                  </a:cubicBezTo>
                  <a:cubicBezTo>
                    <a:pt x="2481" y="1441"/>
                    <a:pt x="2479" y="1436"/>
                    <a:pt x="2448" y="1424"/>
                  </a:cubicBezTo>
                  <a:cubicBezTo>
                    <a:pt x="2417" y="1413"/>
                    <a:pt x="2426" y="1411"/>
                    <a:pt x="2424" y="1380"/>
                  </a:cubicBezTo>
                  <a:cubicBezTo>
                    <a:pt x="2423" y="1371"/>
                    <a:pt x="2421" y="1362"/>
                    <a:pt x="2418" y="1354"/>
                  </a:cubicBezTo>
                  <a:cubicBezTo>
                    <a:pt x="2415" y="1353"/>
                    <a:pt x="2413" y="1353"/>
                    <a:pt x="2411" y="1352"/>
                  </a:cubicBezTo>
                  <a:cubicBezTo>
                    <a:pt x="2358" y="1337"/>
                    <a:pt x="2376" y="1374"/>
                    <a:pt x="2332" y="1382"/>
                  </a:cubicBezTo>
                  <a:cubicBezTo>
                    <a:pt x="2289" y="1389"/>
                    <a:pt x="2289" y="1360"/>
                    <a:pt x="2249" y="1330"/>
                  </a:cubicBezTo>
                  <a:cubicBezTo>
                    <a:pt x="2210" y="1300"/>
                    <a:pt x="2166" y="1297"/>
                    <a:pt x="2179" y="1252"/>
                  </a:cubicBezTo>
                  <a:cubicBezTo>
                    <a:pt x="2192" y="1208"/>
                    <a:pt x="2162" y="1156"/>
                    <a:pt x="2210" y="1141"/>
                  </a:cubicBezTo>
                  <a:cubicBezTo>
                    <a:pt x="2258" y="1126"/>
                    <a:pt x="2302" y="1100"/>
                    <a:pt x="2306" y="1041"/>
                  </a:cubicBezTo>
                  <a:cubicBezTo>
                    <a:pt x="2310" y="981"/>
                    <a:pt x="2310" y="941"/>
                    <a:pt x="2267" y="911"/>
                  </a:cubicBezTo>
                  <a:cubicBezTo>
                    <a:pt x="2223" y="881"/>
                    <a:pt x="2140" y="844"/>
                    <a:pt x="2101" y="878"/>
                  </a:cubicBezTo>
                  <a:cubicBezTo>
                    <a:pt x="2061" y="911"/>
                    <a:pt x="1996" y="993"/>
                    <a:pt x="1926" y="1007"/>
                  </a:cubicBezTo>
                  <a:cubicBezTo>
                    <a:pt x="1856" y="1022"/>
                    <a:pt x="1782" y="1048"/>
                    <a:pt x="1721" y="1019"/>
                  </a:cubicBezTo>
                  <a:cubicBezTo>
                    <a:pt x="1660" y="989"/>
                    <a:pt x="1625" y="1007"/>
                    <a:pt x="1594" y="970"/>
                  </a:cubicBezTo>
                  <a:cubicBezTo>
                    <a:pt x="1563" y="933"/>
                    <a:pt x="1598" y="855"/>
                    <a:pt x="1550" y="855"/>
                  </a:cubicBezTo>
                  <a:cubicBezTo>
                    <a:pt x="1502" y="855"/>
                    <a:pt x="1480" y="870"/>
                    <a:pt x="1446" y="833"/>
                  </a:cubicBezTo>
                  <a:cubicBezTo>
                    <a:pt x="1411" y="796"/>
                    <a:pt x="1323" y="785"/>
                    <a:pt x="1328" y="767"/>
                  </a:cubicBezTo>
                  <a:cubicBezTo>
                    <a:pt x="1332" y="748"/>
                    <a:pt x="1367" y="685"/>
                    <a:pt x="1402" y="674"/>
                  </a:cubicBezTo>
                  <a:cubicBezTo>
                    <a:pt x="1437" y="663"/>
                    <a:pt x="1480" y="655"/>
                    <a:pt x="1485" y="615"/>
                  </a:cubicBezTo>
                  <a:cubicBezTo>
                    <a:pt x="1489" y="574"/>
                    <a:pt x="1498" y="537"/>
                    <a:pt x="1437" y="514"/>
                  </a:cubicBezTo>
                  <a:cubicBezTo>
                    <a:pt x="1376" y="492"/>
                    <a:pt x="1231" y="492"/>
                    <a:pt x="1205" y="500"/>
                  </a:cubicBezTo>
                  <a:cubicBezTo>
                    <a:pt x="1179" y="507"/>
                    <a:pt x="1175" y="514"/>
                    <a:pt x="1148" y="548"/>
                  </a:cubicBezTo>
                  <a:cubicBezTo>
                    <a:pt x="1122" y="581"/>
                    <a:pt x="1070" y="629"/>
                    <a:pt x="1017" y="577"/>
                  </a:cubicBezTo>
                  <a:cubicBezTo>
                    <a:pt x="965" y="526"/>
                    <a:pt x="926" y="503"/>
                    <a:pt x="908" y="466"/>
                  </a:cubicBezTo>
                  <a:cubicBezTo>
                    <a:pt x="891" y="429"/>
                    <a:pt x="851" y="396"/>
                    <a:pt x="851" y="363"/>
                  </a:cubicBezTo>
                  <a:cubicBezTo>
                    <a:pt x="851" y="329"/>
                    <a:pt x="830" y="307"/>
                    <a:pt x="856" y="277"/>
                  </a:cubicBezTo>
                  <a:cubicBezTo>
                    <a:pt x="882" y="248"/>
                    <a:pt x="886" y="229"/>
                    <a:pt x="873" y="196"/>
                  </a:cubicBezTo>
                  <a:cubicBezTo>
                    <a:pt x="864" y="171"/>
                    <a:pt x="849" y="107"/>
                    <a:pt x="848" y="57"/>
                  </a:cubicBezTo>
                  <a:cubicBezTo>
                    <a:pt x="836" y="52"/>
                    <a:pt x="821" y="44"/>
                    <a:pt x="800" y="31"/>
                  </a:cubicBezTo>
                  <a:cubicBezTo>
                    <a:pt x="751" y="0"/>
                    <a:pt x="744" y="36"/>
                    <a:pt x="692" y="31"/>
                  </a:cubicBezTo>
                  <a:cubicBezTo>
                    <a:pt x="673" y="29"/>
                    <a:pt x="664" y="27"/>
                    <a:pt x="661" y="24"/>
                  </a:cubicBezTo>
                  <a:cubicBezTo>
                    <a:pt x="648" y="39"/>
                    <a:pt x="634" y="58"/>
                    <a:pt x="629" y="77"/>
                  </a:cubicBezTo>
                  <a:cubicBezTo>
                    <a:pt x="616" y="122"/>
                    <a:pt x="664" y="170"/>
                    <a:pt x="594" y="192"/>
                  </a:cubicBezTo>
                  <a:cubicBezTo>
                    <a:pt x="524" y="214"/>
                    <a:pt x="471" y="203"/>
                    <a:pt x="428" y="233"/>
                  </a:cubicBezTo>
                  <a:cubicBezTo>
                    <a:pt x="384" y="262"/>
                    <a:pt x="336" y="255"/>
                    <a:pt x="305" y="288"/>
                  </a:cubicBezTo>
                  <a:cubicBezTo>
                    <a:pt x="275" y="322"/>
                    <a:pt x="209" y="333"/>
                    <a:pt x="196" y="370"/>
                  </a:cubicBezTo>
                  <a:cubicBezTo>
                    <a:pt x="183" y="407"/>
                    <a:pt x="153" y="414"/>
                    <a:pt x="113" y="418"/>
                  </a:cubicBezTo>
                  <a:cubicBezTo>
                    <a:pt x="74" y="422"/>
                    <a:pt x="0" y="444"/>
                    <a:pt x="0" y="511"/>
                  </a:cubicBezTo>
                  <a:cubicBezTo>
                    <a:pt x="0" y="577"/>
                    <a:pt x="22" y="644"/>
                    <a:pt x="26" y="681"/>
                  </a:cubicBezTo>
                  <a:cubicBezTo>
                    <a:pt x="30" y="718"/>
                    <a:pt x="48" y="763"/>
                    <a:pt x="26" y="792"/>
                  </a:cubicBezTo>
                  <a:cubicBezTo>
                    <a:pt x="8" y="817"/>
                    <a:pt x="34" y="794"/>
                    <a:pt x="63" y="857"/>
                  </a:cubicBezTo>
                  <a:cubicBezTo>
                    <a:pt x="88" y="855"/>
                    <a:pt x="115" y="852"/>
                    <a:pt x="139" y="855"/>
                  </a:cubicBezTo>
                  <a:cubicBezTo>
                    <a:pt x="196" y="863"/>
                    <a:pt x="249" y="904"/>
                    <a:pt x="301" y="907"/>
                  </a:cubicBezTo>
                  <a:cubicBezTo>
                    <a:pt x="353" y="911"/>
                    <a:pt x="380" y="885"/>
                    <a:pt x="415" y="933"/>
                  </a:cubicBezTo>
                  <a:cubicBezTo>
                    <a:pt x="450" y="981"/>
                    <a:pt x="485" y="1015"/>
                    <a:pt x="528" y="1022"/>
                  </a:cubicBezTo>
                  <a:cubicBezTo>
                    <a:pt x="572" y="1030"/>
                    <a:pt x="563" y="1026"/>
                    <a:pt x="633" y="1000"/>
                  </a:cubicBezTo>
                  <a:cubicBezTo>
                    <a:pt x="703" y="974"/>
                    <a:pt x="712" y="937"/>
                    <a:pt x="777" y="948"/>
                  </a:cubicBezTo>
                  <a:cubicBezTo>
                    <a:pt x="843" y="959"/>
                    <a:pt x="930" y="996"/>
                    <a:pt x="956" y="967"/>
                  </a:cubicBezTo>
                  <a:cubicBezTo>
                    <a:pt x="983" y="937"/>
                    <a:pt x="991" y="896"/>
                    <a:pt x="1074" y="941"/>
                  </a:cubicBezTo>
                  <a:cubicBezTo>
                    <a:pt x="1157" y="985"/>
                    <a:pt x="1227" y="985"/>
                    <a:pt x="1231" y="1015"/>
                  </a:cubicBezTo>
                  <a:cubicBezTo>
                    <a:pt x="1236" y="1044"/>
                    <a:pt x="1249" y="1059"/>
                    <a:pt x="1293" y="1041"/>
                  </a:cubicBezTo>
                  <a:cubicBezTo>
                    <a:pt x="1336" y="1022"/>
                    <a:pt x="1389" y="978"/>
                    <a:pt x="1393" y="1019"/>
                  </a:cubicBezTo>
                  <a:cubicBezTo>
                    <a:pt x="1397" y="1059"/>
                    <a:pt x="1384" y="1126"/>
                    <a:pt x="1432" y="1145"/>
                  </a:cubicBezTo>
                  <a:cubicBezTo>
                    <a:pt x="1480" y="1163"/>
                    <a:pt x="1559" y="1182"/>
                    <a:pt x="1585" y="1211"/>
                  </a:cubicBezTo>
                  <a:cubicBezTo>
                    <a:pt x="1612" y="1241"/>
                    <a:pt x="1660" y="1319"/>
                    <a:pt x="1695" y="1311"/>
                  </a:cubicBezTo>
                  <a:cubicBezTo>
                    <a:pt x="1729" y="1304"/>
                    <a:pt x="1782" y="1241"/>
                    <a:pt x="1808" y="1293"/>
                  </a:cubicBezTo>
                  <a:cubicBezTo>
                    <a:pt x="1834" y="1345"/>
                    <a:pt x="1895" y="1360"/>
                    <a:pt x="1904" y="1389"/>
                  </a:cubicBezTo>
                  <a:cubicBezTo>
                    <a:pt x="1913" y="1419"/>
                    <a:pt x="1944" y="1448"/>
                    <a:pt x="1926" y="1471"/>
                  </a:cubicBezTo>
                  <a:cubicBezTo>
                    <a:pt x="1909" y="1493"/>
                    <a:pt x="1895" y="1497"/>
                    <a:pt x="1965" y="1523"/>
                  </a:cubicBezTo>
                  <a:cubicBezTo>
                    <a:pt x="1996" y="1541"/>
                    <a:pt x="1987" y="1567"/>
                    <a:pt x="1987" y="1586"/>
                  </a:cubicBezTo>
                  <a:cubicBezTo>
                    <a:pt x="1987" y="1604"/>
                    <a:pt x="1987" y="1612"/>
                    <a:pt x="2018" y="1638"/>
                  </a:cubicBezTo>
                  <a:cubicBezTo>
                    <a:pt x="2048" y="1663"/>
                    <a:pt x="2075" y="1701"/>
                    <a:pt x="2057" y="1741"/>
                  </a:cubicBezTo>
                  <a:cubicBezTo>
                    <a:pt x="2040" y="1782"/>
                    <a:pt x="2022" y="1797"/>
                    <a:pt x="2022" y="1812"/>
                  </a:cubicBezTo>
                  <a:cubicBezTo>
                    <a:pt x="2022" y="1827"/>
                    <a:pt x="2018" y="1878"/>
                    <a:pt x="1992" y="1860"/>
                  </a:cubicBezTo>
                  <a:cubicBezTo>
                    <a:pt x="1965" y="1841"/>
                    <a:pt x="1974" y="1808"/>
                    <a:pt x="1965" y="1841"/>
                  </a:cubicBezTo>
                  <a:cubicBezTo>
                    <a:pt x="1957" y="1875"/>
                    <a:pt x="1944" y="1886"/>
                    <a:pt x="1926" y="1882"/>
                  </a:cubicBezTo>
                  <a:cubicBezTo>
                    <a:pt x="1909" y="1878"/>
                    <a:pt x="1887" y="1912"/>
                    <a:pt x="1909" y="1930"/>
                  </a:cubicBezTo>
                  <a:cubicBezTo>
                    <a:pt x="1930" y="1949"/>
                    <a:pt x="1917" y="1971"/>
                    <a:pt x="1891" y="1997"/>
                  </a:cubicBezTo>
                  <a:cubicBezTo>
                    <a:pt x="1865" y="2023"/>
                    <a:pt x="1812" y="2001"/>
                    <a:pt x="1817" y="2049"/>
                  </a:cubicBezTo>
                  <a:cubicBezTo>
                    <a:pt x="1821" y="2097"/>
                    <a:pt x="1817" y="2123"/>
                    <a:pt x="1808" y="2156"/>
                  </a:cubicBezTo>
                  <a:cubicBezTo>
                    <a:pt x="1799" y="2190"/>
                    <a:pt x="1791" y="2208"/>
                    <a:pt x="1751" y="2197"/>
                  </a:cubicBezTo>
                  <a:cubicBezTo>
                    <a:pt x="1712" y="2186"/>
                    <a:pt x="1686" y="2201"/>
                    <a:pt x="1655" y="2168"/>
                  </a:cubicBezTo>
                  <a:cubicBezTo>
                    <a:pt x="1625" y="2134"/>
                    <a:pt x="1612" y="2093"/>
                    <a:pt x="1594" y="2138"/>
                  </a:cubicBezTo>
                  <a:cubicBezTo>
                    <a:pt x="1577" y="2182"/>
                    <a:pt x="1572" y="2223"/>
                    <a:pt x="1629" y="2231"/>
                  </a:cubicBezTo>
                  <a:cubicBezTo>
                    <a:pt x="1686" y="2238"/>
                    <a:pt x="1743" y="2223"/>
                    <a:pt x="1764" y="2256"/>
                  </a:cubicBezTo>
                  <a:cubicBezTo>
                    <a:pt x="1786" y="2290"/>
                    <a:pt x="1817" y="2312"/>
                    <a:pt x="1861" y="2316"/>
                  </a:cubicBezTo>
                  <a:cubicBezTo>
                    <a:pt x="1881" y="2317"/>
                    <a:pt x="1899" y="2315"/>
                    <a:pt x="1913" y="2315"/>
                  </a:cubicBezTo>
                  <a:cubicBezTo>
                    <a:pt x="1906" y="2294"/>
                    <a:pt x="1883" y="2274"/>
                    <a:pt x="1880" y="2258"/>
                  </a:cubicBezTo>
                  <a:cubicBezTo>
                    <a:pt x="1876" y="2238"/>
                    <a:pt x="1909" y="2229"/>
                    <a:pt x="1928" y="2229"/>
                  </a:cubicBezTo>
                  <a:cubicBezTo>
                    <a:pt x="1948" y="2229"/>
                    <a:pt x="1948" y="2223"/>
                    <a:pt x="1998" y="2201"/>
                  </a:cubicBezTo>
                  <a:cubicBezTo>
                    <a:pt x="2048" y="2179"/>
                    <a:pt x="2046" y="2188"/>
                    <a:pt x="2079" y="2193"/>
                  </a:cubicBezTo>
                  <a:cubicBezTo>
                    <a:pt x="2112" y="2199"/>
                    <a:pt x="2101" y="2262"/>
                    <a:pt x="2101" y="2284"/>
                  </a:cubicBezTo>
                  <a:cubicBezTo>
                    <a:pt x="2101" y="2307"/>
                    <a:pt x="2112" y="2305"/>
                    <a:pt x="2147" y="2308"/>
                  </a:cubicBezTo>
                  <a:cubicBezTo>
                    <a:pt x="2182" y="2312"/>
                    <a:pt x="2168" y="2336"/>
                    <a:pt x="2171" y="2351"/>
                  </a:cubicBezTo>
                  <a:cubicBezTo>
                    <a:pt x="2173" y="2366"/>
                    <a:pt x="2186" y="2364"/>
                    <a:pt x="2208" y="2381"/>
                  </a:cubicBezTo>
                  <a:cubicBezTo>
                    <a:pt x="2230" y="2397"/>
                    <a:pt x="2241" y="2414"/>
                    <a:pt x="2258" y="2427"/>
                  </a:cubicBezTo>
                  <a:cubicBezTo>
                    <a:pt x="2275" y="2440"/>
                    <a:pt x="2295" y="2434"/>
                    <a:pt x="2308" y="2418"/>
                  </a:cubicBezTo>
                  <a:cubicBezTo>
                    <a:pt x="2321" y="2401"/>
                    <a:pt x="2339" y="2392"/>
                    <a:pt x="2363" y="2407"/>
                  </a:cubicBezTo>
                  <a:cubicBezTo>
                    <a:pt x="2387" y="2421"/>
                    <a:pt x="2354" y="2434"/>
                    <a:pt x="2380" y="2455"/>
                  </a:cubicBezTo>
                  <a:cubicBezTo>
                    <a:pt x="2407" y="2475"/>
                    <a:pt x="2402" y="2503"/>
                    <a:pt x="2404" y="2523"/>
                  </a:cubicBezTo>
                  <a:cubicBezTo>
                    <a:pt x="2407" y="2544"/>
                    <a:pt x="2428" y="2547"/>
                    <a:pt x="2455" y="2564"/>
                  </a:cubicBezTo>
                  <a:cubicBezTo>
                    <a:pt x="2481" y="2581"/>
                    <a:pt x="2483" y="2562"/>
                    <a:pt x="2531" y="2581"/>
                  </a:cubicBezTo>
                  <a:cubicBezTo>
                    <a:pt x="2579" y="2599"/>
                    <a:pt x="2568" y="2588"/>
                    <a:pt x="2618" y="2572"/>
                  </a:cubicBezTo>
                  <a:cubicBezTo>
                    <a:pt x="2669" y="2555"/>
                    <a:pt x="2647" y="2516"/>
                    <a:pt x="2649" y="2499"/>
                  </a:cubicBezTo>
                  <a:cubicBezTo>
                    <a:pt x="2651" y="2486"/>
                    <a:pt x="2687" y="2489"/>
                    <a:pt x="2719" y="2491"/>
                  </a:cubicBezTo>
                  <a:cubicBezTo>
                    <a:pt x="2729" y="2478"/>
                    <a:pt x="2744" y="2462"/>
                    <a:pt x="2756" y="2455"/>
                  </a:cubicBezTo>
                  <a:cubicBezTo>
                    <a:pt x="2778" y="2442"/>
                    <a:pt x="2747" y="2429"/>
                    <a:pt x="2763" y="2412"/>
                  </a:cubicBezTo>
                  <a:cubicBezTo>
                    <a:pt x="2778" y="2395"/>
                    <a:pt x="2780" y="2388"/>
                    <a:pt x="2756" y="2381"/>
                  </a:cubicBezTo>
                  <a:cubicBezTo>
                    <a:pt x="2732" y="2373"/>
                    <a:pt x="2695" y="2362"/>
                    <a:pt x="2719" y="2349"/>
                  </a:cubicBezTo>
                  <a:cubicBezTo>
                    <a:pt x="2743" y="2336"/>
                    <a:pt x="2756" y="2318"/>
                    <a:pt x="2771" y="2321"/>
                  </a:cubicBezTo>
                  <a:cubicBezTo>
                    <a:pt x="2787" y="2325"/>
                    <a:pt x="2815" y="2338"/>
                    <a:pt x="2819" y="2325"/>
                  </a:cubicBezTo>
                  <a:cubicBezTo>
                    <a:pt x="2824" y="2312"/>
                    <a:pt x="2830" y="2297"/>
                    <a:pt x="2843" y="2308"/>
                  </a:cubicBezTo>
                  <a:cubicBezTo>
                    <a:pt x="2856" y="2319"/>
                    <a:pt x="2852" y="2331"/>
                    <a:pt x="2880" y="2329"/>
                  </a:cubicBezTo>
                  <a:cubicBezTo>
                    <a:pt x="2909" y="2327"/>
                    <a:pt x="2915" y="2312"/>
                    <a:pt x="2896" y="2297"/>
                  </a:cubicBezTo>
                  <a:cubicBezTo>
                    <a:pt x="2876" y="2282"/>
                    <a:pt x="2859" y="2288"/>
                    <a:pt x="2876" y="2271"/>
                  </a:cubicBezTo>
                  <a:cubicBezTo>
                    <a:pt x="2894" y="2255"/>
                    <a:pt x="2885" y="2245"/>
                    <a:pt x="2874" y="2238"/>
                  </a:cubicBezTo>
                  <a:cubicBezTo>
                    <a:pt x="2863" y="2231"/>
                    <a:pt x="2872" y="2229"/>
                    <a:pt x="2883" y="2212"/>
                  </a:cubicBezTo>
                  <a:cubicBezTo>
                    <a:pt x="2894" y="2195"/>
                    <a:pt x="2909" y="2195"/>
                    <a:pt x="2907" y="2173"/>
                  </a:cubicBezTo>
                  <a:cubicBezTo>
                    <a:pt x="2905" y="2151"/>
                    <a:pt x="2933" y="2134"/>
                    <a:pt x="2918" y="2119"/>
                  </a:cubicBezTo>
                  <a:cubicBezTo>
                    <a:pt x="2902" y="2105"/>
                    <a:pt x="2894" y="2084"/>
                    <a:pt x="2874" y="2088"/>
                  </a:cubicBezTo>
                  <a:cubicBezTo>
                    <a:pt x="2854" y="2092"/>
                    <a:pt x="2835" y="2092"/>
                    <a:pt x="2837" y="2077"/>
                  </a:cubicBezTo>
                  <a:cubicBezTo>
                    <a:pt x="2839" y="2062"/>
                    <a:pt x="2852" y="2042"/>
                    <a:pt x="2870" y="2034"/>
                  </a:cubicBezTo>
                  <a:cubicBezTo>
                    <a:pt x="2887" y="2027"/>
                    <a:pt x="2889" y="2012"/>
                    <a:pt x="2878" y="1995"/>
                  </a:cubicBezTo>
                  <a:cubicBezTo>
                    <a:pt x="2867" y="1979"/>
                    <a:pt x="2856" y="1943"/>
                    <a:pt x="2900" y="1940"/>
                  </a:cubicBezTo>
                  <a:cubicBezTo>
                    <a:pt x="2944" y="1936"/>
                    <a:pt x="2974" y="1927"/>
                    <a:pt x="2983" y="1945"/>
                  </a:cubicBezTo>
                  <a:cubicBezTo>
                    <a:pt x="2992" y="1964"/>
                    <a:pt x="3018" y="1986"/>
                    <a:pt x="3051" y="1982"/>
                  </a:cubicBezTo>
                  <a:cubicBezTo>
                    <a:pt x="3084" y="1979"/>
                    <a:pt x="3088" y="1966"/>
                    <a:pt x="3114" y="1966"/>
                  </a:cubicBezTo>
                  <a:cubicBezTo>
                    <a:pt x="3140" y="1966"/>
                    <a:pt x="3167" y="1986"/>
                    <a:pt x="3167" y="1953"/>
                  </a:cubicBezTo>
                  <a:cubicBezTo>
                    <a:pt x="3167" y="1919"/>
                    <a:pt x="3127" y="1901"/>
                    <a:pt x="3156" y="1893"/>
                  </a:cubicBezTo>
                  <a:cubicBezTo>
                    <a:pt x="3184" y="1886"/>
                    <a:pt x="3186" y="1873"/>
                    <a:pt x="3204" y="1884"/>
                  </a:cubicBezTo>
                  <a:cubicBezTo>
                    <a:pt x="3221" y="1895"/>
                    <a:pt x="3226" y="1897"/>
                    <a:pt x="3232" y="1884"/>
                  </a:cubicBezTo>
                  <a:cubicBezTo>
                    <a:pt x="3239" y="1871"/>
                    <a:pt x="3232" y="1873"/>
                    <a:pt x="3258" y="1877"/>
                  </a:cubicBezTo>
                  <a:cubicBezTo>
                    <a:pt x="3285" y="1880"/>
                    <a:pt x="3350" y="1878"/>
                    <a:pt x="3357" y="1852"/>
                  </a:cubicBezTo>
                  <a:cubicBezTo>
                    <a:pt x="3363" y="1827"/>
                    <a:pt x="3357" y="1817"/>
                    <a:pt x="3337" y="1795"/>
                  </a:cubicBezTo>
                  <a:cubicBezTo>
                    <a:pt x="3317" y="1773"/>
                    <a:pt x="3298" y="1751"/>
                    <a:pt x="3319" y="1723"/>
                  </a:cubicBezTo>
                  <a:close/>
                </a:path>
              </a:pathLst>
            </a:custGeom>
            <a:grpFill/>
            <a:ln w="38100" cap="rnd" cmpd="sng">
              <a:solidFill>
                <a:sysClr val="window" lastClr="FFFFFF"/>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dirty="0">
                <a:ln>
                  <a:noFill/>
                </a:ln>
                <a:solidFill>
                  <a:prstClr val="black"/>
                </a:solidFill>
                <a:effectLst/>
                <a:uLnTx/>
                <a:uFillTx/>
                <a:latin typeface="Calibri Light"/>
                <a:ea typeface="微软雅黑"/>
              </a:endParaRPr>
            </a:p>
          </p:txBody>
        </p:sp>
        <p:sp>
          <p:nvSpPr>
            <p:cNvPr id="133" name="Freeform 21"/>
            <p:cNvSpPr>
              <a:spLocks/>
            </p:cNvSpPr>
            <p:nvPr/>
          </p:nvSpPr>
          <p:spPr bwMode="auto">
            <a:xfrm>
              <a:off x="3110" y="1852"/>
              <a:ext cx="303" cy="480"/>
            </a:xfrm>
            <a:custGeom>
              <a:avLst/>
              <a:gdLst>
                <a:gd name="T0" fmla="*/ 31 w 655"/>
                <a:gd name="T1" fmla="*/ 565 h 1036"/>
                <a:gd name="T2" fmla="*/ 68 w 655"/>
                <a:gd name="T3" fmla="*/ 595 h 1036"/>
                <a:gd name="T4" fmla="*/ 125 w 655"/>
                <a:gd name="T5" fmla="*/ 636 h 1036"/>
                <a:gd name="T6" fmla="*/ 156 w 655"/>
                <a:gd name="T7" fmla="*/ 734 h 1036"/>
                <a:gd name="T8" fmla="*/ 190 w 655"/>
                <a:gd name="T9" fmla="*/ 832 h 1036"/>
                <a:gd name="T10" fmla="*/ 180 w 655"/>
                <a:gd name="T11" fmla="*/ 901 h 1036"/>
                <a:gd name="T12" fmla="*/ 234 w 655"/>
                <a:gd name="T13" fmla="*/ 934 h 1036"/>
                <a:gd name="T14" fmla="*/ 287 w 655"/>
                <a:gd name="T15" fmla="*/ 960 h 1036"/>
                <a:gd name="T16" fmla="*/ 346 w 655"/>
                <a:gd name="T17" fmla="*/ 1003 h 1036"/>
                <a:gd name="T18" fmla="*/ 387 w 655"/>
                <a:gd name="T19" fmla="*/ 1023 h 1036"/>
                <a:gd name="T20" fmla="*/ 426 w 655"/>
                <a:gd name="T21" fmla="*/ 1018 h 1036"/>
                <a:gd name="T22" fmla="*/ 444 w 655"/>
                <a:gd name="T23" fmla="*/ 990 h 1036"/>
                <a:gd name="T24" fmla="*/ 446 w 655"/>
                <a:gd name="T25" fmla="*/ 958 h 1036"/>
                <a:gd name="T26" fmla="*/ 453 w 655"/>
                <a:gd name="T27" fmla="*/ 921 h 1036"/>
                <a:gd name="T28" fmla="*/ 531 w 655"/>
                <a:gd name="T29" fmla="*/ 919 h 1036"/>
                <a:gd name="T30" fmla="*/ 540 w 655"/>
                <a:gd name="T31" fmla="*/ 855 h 1036"/>
                <a:gd name="T32" fmla="*/ 503 w 655"/>
                <a:gd name="T33" fmla="*/ 806 h 1036"/>
                <a:gd name="T34" fmla="*/ 429 w 655"/>
                <a:gd name="T35" fmla="*/ 769 h 1036"/>
                <a:gd name="T36" fmla="*/ 433 w 655"/>
                <a:gd name="T37" fmla="*/ 697 h 1036"/>
                <a:gd name="T38" fmla="*/ 457 w 655"/>
                <a:gd name="T39" fmla="*/ 654 h 1036"/>
                <a:gd name="T40" fmla="*/ 457 w 655"/>
                <a:gd name="T41" fmla="*/ 573 h 1036"/>
                <a:gd name="T42" fmla="*/ 488 w 655"/>
                <a:gd name="T43" fmla="*/ 564 h 1036"/>
                <a:gd name="T44" fmla="*/ 555 w 655"/>
                <a:gd name="T45" fmla="*/ 571 h 1036"/>
                <a:gd name="T46" fmla="*/ 607 w 655"/>
                <a:gd name="T47" fmla="*/ 567 h 1036"/>
                <a:gd name="T48" fmla="*/ 601 w 655"/>
                <a:gd name="T49" fmla="*/ 543 h 1036"/>
                <a:gd name="T50" fmla="*/ 592 w 655"/>
                <a:gd name="T51" fmla="*/ 493 h 1036"/>
                <a:gd name="T52" fmla="*/ 612 w 655"/>
                <a:gd name="T53" fmla="*/ 443 h 1036"/>
                <a:gd name="T54" fmla="*/ 655 w 655"/>
                <a:gd name="T55" fmla="*/ 399 h 1036"/>
                <a:gd name="T56" fmla="*/ 579 w 655"/>
                <a:gd name="T57" fmla="*/ 330 h 1036"/>
                <a:gd name="T58" fmla="*/ 453 w 655"/>
                <a:gd name="T59" fmla="*/ 308 h 1036"/>
                <a:gd name="T60" fmla="*/ 435 w 655"/>
                <a:gd name="T61" fmla="*/ 197 h 1036"/>
                <a:gd name="T62" fmla="*/ 501 w 655"/>
                <a:gd name="T63" fmla="*/ 126 h 1036"/>
                <a:gd name="T64" fmla="*/ 474 w 655"/>
                <a:gd name="T65" fmla="*/ 52 h 1036"/>
                <a:gd name="T66" fmla="*/ 413 w 655"/>
                <a:gd name="T67" fmla="*/ 19 h 1036"/>
                <a:gd name="T68" fmla="*/ 326 w 655"/>
                <a:gd name="T69" fmla="*/ 71 h 1036"/>
                <a:gd name="T70" fmla="*/ 269 w 655"/>
                <a:gd name="T71" fmla="*/ 152 h 1036"/>
                <a:gd name="T72" fmla="*/ 269 w 655"/>
                <a:gd name="T73" fmla="*/ 260 h 1036"/>
                <a:gd name="T74" fmla="*/ 243 w 655"/>
                <a:gd name="T75" fmla="*/ 345 h 1036"/>
                <a:gd name="T76" fmla="*/ 230 w 655"/>
                <a:gd name="T77" fmla="*/ 426 h 1036"/>
                <a:gd name="T78" fmla="*/ 121 w 655"/>
                <a:gd name="T79" fmla="*/ 430 h 1036"/>
                <a:gd name="T80" fmla="*/ 1 w 655"/>
                <a:gd name="T81" fmla="*/ 495 h 1036"/>
                <a:gd name="T82" fmla="*/ 7 w 655"/>
                <a:gd name="T83" fmla="*/ 521 h 1036"/>
                <a:gd name="T84" fmla="*/ 31 w 655"/>
                <a:gd name="T85" fmla="*/ 565 h 10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655" h="1036">
                  <a:moveTo>
                    <a:pt x="31" y="565"/>
                  </a:moveTo>
                  <a:cubicBezTo>
                    <a:pt x="62" y="577"/>
                    <a:pt x="64" y="582"/>
                    <a:pt x="68" y="595"/>
                  </a:cubicBezTo>
                  <a:cubicBezTo>
                    <a:pt x="73" y="608"/>
                    <a:pt x="118" y="599"/>
                    <a:pt x="125" y="636"/>
                  </a:cubicBezTo>
                  <a:cubicBezTo>
                    <a:pt x="132" y="673"/>
                    <a:pt x="134" y="704"/>
                    <a:pt x="156" y="734"/>
                  </a:cubicBezTo>
                  <a:cubicBezTo>
                    <a:pt x="177" y="764"/>
                    <a:pt x="206" y="786"/>
                    <a:pt x="190" y="832"/>
                  </a:cubicBezTo>
                  <a:cubicBezTo>
                    <a:pt x="175" y="879"/>
                    <a:pt x="147" y="877"/>
                    <a:pt x="180" y="901"/>
                  </a:cubicBezTo>
                  <a:cubicBezTo>
                    <a:pt x="212" y="925"/>
                    <a:pt x="210" y="934"/>
                    <a:pt x="234" y="934"/>
                  </a:cubicBezTo>
                  <a:cubicBezTo>
                    <a:pt x="258" y="934"/>
                    <a:pt x="280" y="929"/>
                    <a:pt x="287" y="960"/>
                  </a:cubicBezTo>
                  <a:cubicBezTo>
                    <a:pt x="293" y="992"/>
                    <a:pt x="295" y="1008"/>
                    <a:pt x="346" y="1003"/>
                  </a:cubicBezTo>
                  <a:cubicBezTo>
                    <a:pt x="365" y="1003"/>
                    <a:pt x="380" y="1010"/>
                    <a:pt x="387" y="1023"/>
                  </a:cubicBezTo>
                  <a:cubicBezTo>
                    <a:pt x="394" y="1036"/>
                    <a:pt x="402" y="1032"/>
                    <a:pt x="426" y="1018"/>
                  </a:cubicBezTo>
                  <a:cubicBezTo>
                    <a:pt x="450" y="1003"/>
                    <a:pt x="466" y="1003"/>
                    <a:pt x="444" y="990"/>
                  </a:cubicBezTo>
                  <a:cubicBezTo>
                    <a:pt x="422" y="977"/>
                    <a:pt x="444" y="968"/>
                    <a:pt x="446" y="958"/>
                  </a:cubicBezTo>
                  <a:cubicBezTo>
                    <a:pt x="448" y="949"/>
                    <a:pt x="420" y="908"/>
                    <a:pt x="453" y="921"/>
                  </a:cubicBezTo>
                  <a:cubicBezTo>
                    <a:pt x="485" y="934"/>
                    <a:pt x="518" y="949"/>
                    <a:pt x="531" y="919"/>
                  </a:cubicBezTo>
                  <a:cubicBezTo>
                    <a:pt x="544" y="890"/>
                    <a:pt x="533" y="873"/>
                    <a:pt x="540" y="855"/>
                  </a:cubicBezTo>
                  <a:cubicBezTo>
                    <a:pt x="546" y="836"/>
                    <a:pt x="536" y="817"/>
                    <a:pt x="503" y="806"/>
                  </a:cubicBezTo>
                  <a:cubicBezTo>
                    <a:pt x="470" y="795"/>
                    <a:pt x="426" y="816"/>
                    <a:pt x="429" y="769"/>
                  </a:cubicBezTo>
                  <a:cubicBezTo>
                    <a:pt x="431" y="723"/>
                    <a:pt x="415" y="710"/>
                    <a:pt x="433" y="697"/>
                  </a:cubicBezTo>
                  <a:cubicBezTo>
                    <a:pt x="450" y="684"/>
                    <a:pt x="461" y="684"/>
                    <a:pt x="457" y="654"/>
                  </a:cubicBezTo>
                  <a:cubicBezTo>
                    <a:pt x="453" y="625"/>
                    <a:pt x="446" y="588"/>
                    <a:pt x="457" y="573"/>
                  </a:cubicBezTo>
                  <a:cubicBezTo>
                    <a:pt x="468" y="558"/>
                    <a:pt x="474" y="549"/>
                    <a:pt x="488" y="564"/>
                  </a:cubicBezTo>
                  <a:cubicBezTo>
                    <a:pt x="501" y="578"/>
                    <a:pt x="507" y="571"/>
                    <a:pt x="555" y="571"/>
                  </a:cubicBezTo>
                  <a:cubicBezTo>
                    <a:pt x="573" y="571"/>
                    <a:pt x="592" y="569"/>
                    <a:pt x="607" y="567"/>
                  </a:cubicBezTo>
                  <a:cubicBezTo>
                    <a:pt x="609" y="560"/>
                    <a:pt x="608" y="553"/>
                    <a:pt x="601" y="543"/>
                  </a:cubicBezTo>
                  <a:cubicBezTo>
                    <a:pt x="584" y="521"/>
                    <a:pt x="584" y="515"/>
                    <a:pt x="592" y="493"/>
                  </a:cubicBezTo>
                  <a:cubicBezTo>
                    <a:pt x="601" y="471"/>
                    <a:pt x="588" y="460"/>
                    <a:pt x="612" y="443"/>
                  </a:cubicBezTo>
                  <a:cubicBezTo>
                    <a:pt x="630" y="430"/>
                    <a:pt x="642" y="417"/>
                    <a:pt x="655" y="399"/>
                  </a:cubicBezTo>
                  <a:cubicBezTo>
                    <a:pt x="639" y="390"/>
                    <a:pt x="645" y="350"/>
                    <a:pt x="579" y="330"/>
                  </a:cubicBezTo>
                  <a:cubicBezTo>
                    <a:pt x="505" y="308"/>
                    <a:pt x="492" y="334"/>
                    <a:pt x="453" y="308"/>
                  </a:cubicBezTo>
                  <a:cubicBezTo>
                    <a:pt x="413" y="282"/>
                    <a:pt x="409" y="223"/>
                    <a:pt x="435" y="197"/>
                  </a:cubicBezTo>
                  <a:cubicBezTo>
                    <a:pt x="461" y="171"/>
                    <a:pt x="488" y="156"/>
                    <a:pt x="501" y="126"/>
                  </a:cubicBezTo>
                  <a:cubicBezTo>
                    <a:pt x="514" y="97"/>
                    <a:pt x="492" y="67"/>
                    <a:pt x="474" y="52"/>
                  </a:cubicBezTo>
                  <a:cubicBezTo>
                    <a:pt x="457" y="37"/>
                    <a:pt x="439" y="0"/>
                    <a:pt x="413" y="19"/>
                  </a:cubicBezTo>
                  <a:cubicBezTo>
                    <a:pt x="387" y="37"/>
                    <a:pt x="352" y="34"/>
                    <a:pt x="326" y="71"/>
                  </a:cubicBezTo>
                  <a:cubicBezTo>
                    <a:pt x="300" y="108"/>
                    <a:pt x="265" y="119"/>
                    <a:pt x="269" y="152"/>
                  </a:cubicBezTo>
                  <a:cubicBezTo>
                    <a:pt x="273" y="185"/>
                    <a:pt x="295" y="234"/>
                    <a:pt x="269" y="260"/>
                  </a:cubicBezTo>
                  <a:cubicBezTo>
                    <a:pt x="243" y="286"/>
                    <a:pt x="221" y="334"/>
                    <a:pt x="243" y="345"/>
                  </a:cubicBezTo>
                  <a:cubicBezTo>
                    <a:pt x="265" y="356"/>
                    <a:pt x="282" y="423"/>
                    <a:pt x="230" y="426"/>
                  </a:cubicBezTo>
                  <a:cubicBezTo>
                    <a:pt x="177" y="430"/>
                    <a:pt x="138" y="397"/>
                    <a:pt x="121" y="430"/>
                  </a:cubicBezTo>
                  <a:cubicBezTo>
                    <a:pt x="104" y="462"/>
                    <a:pt x="51" y="504"/>
                    <a:pt x="1" y="495"/>
                  </a:cubicBezTo>
                  <a:cubicBezTo>
                    <a:pt x="4" y="503"/>
                    <a:pt x="6" y="512"/>
                    <a:pt x="7" y="521"/>
                  </a:cubicBezTo>
                  <a:cubicBezTo>
                    <a:pt x="9" y="552"/>
                    <a:pt x="0" y="554"/>
                    <a:pt x="31" y="565"/>
                  </a:cubicBezTo>
                  <a:close/>
                </a:path>
              </a:pathLst>
            </a:custGeom>
            <a:grpFill/>
            <a:ln w="38100" cap="rnd" cmpd="sng">
              <a:solidFill>
                <a:sysClr val="window" lastClr="FFFFFF"/>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dirty="0">
                <a:ln>
                  <a:noFill/>
                </a:ln>
                <a:solidFill>
                  <a:prstClr val="black"/>
                </a:solidFill>
                <a:effectLst/>
                <a:uLnTx/>
                <a:uFillTx/>
                <a:latin typeface="Calibri Light"/>
                <a:ea typeface="微软雅黑"/>
              </a:endParaRPr>
            </a:p>
          </p:txBody>
        </p:sp>
        <p:sp>
          <p:nvSpPr>
            <p:cNvPr id="134" name="Freeform 22"/>
            <p:cNvSpPr>
              <a:spLocks/>
            </p:cNvSpPr>
            <p:nvPr/>
          </p:nvSpPr>
          <p:spPr bwMode="auto">
            <a:xfrm>
              <a:off x="4177" y="2831"/>
              <a:ext cx="568" cy="690"/>
            </a:xfrm>
            <a:custGeom>
              <a:avLst/>
              <a:gdLst>
                <a:gd name="T0" fmla="*/ 1135 w 1227"/>
                <a:gd name="T1" fmla="*/ 248 h 1490"/>
                <a:gd name="T2" fmla="*/ 1085 w 1227"/>
                <a:gd name="T3" fmla="*/ 118 h 1490"/>
                <a:gd name="T4" fmla="*/ 919 w 1227"/>
                <a:gd name="T5" fmla="*/ 94 h 1490"/>
                <a:gd name="T6" fmla="*/ 784 w 1227"/>
                <a:gd name="T7" fmla="*/ 102 h 1490"/>
                <a:gd name="T8" fmla="*/ 723 w 1227"/>
                <a:gd name="T9" fmla="*/ 89 h 1490"/>
                <a:gd name="T10" fmla="*/ 696 w 1227"/>
                <a:gd name="T11" fmla="*/ 17 h 1490"/>
                <a:gd name="T12" fmla="*/ 578 w 1227"/>
                <a:gd name="T13" fmla="*/ 92 h 1490"/>
                <a:gd name="T14" fmla="*/ 504 w 1227"/>
                <a:gd name="T15" fmla="*/ 120 h 1490"/>
                <a:gd name="T16" fmla="*/ 408 w 1227"/>
                <a:gd name="T17" fmla="*/ 126 h 1490"/>
                <a:gd name="T18" fmla="*/ 319 w 1227"/>
                <a:gd name="T19" fmla="*/ 181 h 1490"/>
                <a:gd name="T20" fmla="*/ 161 w 1227"/>
                <a:gd name="T21" fmla="*/ 257 h 1490"/>
                <a:gd name="T22" fmla="*/ 87 w 1227"/>
                <a:gd name="T23" fmla="*/ 307 h 1490"/>
                <a:gd name="T24" fmla="*/ 83 w 1227"/>
                <a:gd name="T25" fmla="*/ 363 h 1490"/>
                <a:gd name="T26" fmla="*/ 144 w 1227"/>
                <a:gd name="T27" fmla="*/ 537 h 1490"/>
                <a:gd name="T28" fmla="*/ 48 w 1227"/>
                <a:gd name="T29" fmla="*/ 771 h 1490"/>
                <a:gd name="T30" fmla="*/ 109 w 1227"/>
                <a:gd name="T31" fmla="*/ 912 h 1490"/>
                <a:gd name="T32" fmla="*/ 218 w 1227"/>
                <a:gd name="T33" fmla="*/ 1041 h 1490"/>
                <a:gd name="T34" fmla="*/ 170 w 1227"/>
                <a:gd name="T35" fmla="*/ 1186 h 1490"/>
                <a:gd name="T36" fmla="*/ 305 w 1227"/>
                <a:gd name="T37" fmla="*/ 1267 h 1490"/>
                <a:gd name="T38" fmla="*/ 388 w 1227"/>
                <a:gd name="T39" fmla="*/ 1304 h 1490"/>
                <a:gd name="T40" fmla="*/ 305 w 1227"/>
                <a:gd name="T41" fmla="*/ 1460 h 1490"/>
                <a:gd name="T42" fmla="*/ 563 w 1227"/>
                <a:gd name="T43" fmla="*/ 1379 h 1490"/>
                <a:gd name="T44" fmla="*/ 685 w 1227"/>
                <a:gd name="T45" fmla="*/ 1327 h 1490"/>
                <a:gd name="T46" fmla="*/ 681 w 1227"/>
                <a:gd name="T47" fmla="*/ 1269 h 1490"/>
                <a:gd name="T48" fmla="*/ 716 w 1227"/>
                <a:gd name="T49" fmla="*/ 1130 h 1490"/>
                <a:gd name="T50" fmla="*/ 779 w 1227"/>
                <a:gd name="T51" fmla="*/ 1045 h 1490"/>
                <a:gd name="T52" fmla="*/ 782 w 1227"/>
                <a:gd name="T53" fmla="*/ 951 h 1490"/>
                <a:gd name="T54" fmla="*/ 793 w 1227"/>
                <a:gd name="T55" fmla="*/ 795 h 1490"/>
                <a:gd name="T56" fmla="*/ 910 w 1227"/>
                <a:gd name="T57" fmla="*/ 635 h 1490"/>
                <a:gd name="T58" fmla="*/ 978 w 1227"/>
                <a:gd name="T59" fmla="*/ 528 h 1490"/>
                <a:gd name="T60" fmla="*/ 1072 w 1227"/>
                <a:gd name="T61" fmla="*/ 504 h 1490"/>
                <a:gd name="T62" fmla="*/ 1177 w 1227"/>
                <a:gd name="T63" fmla="*/ 448 h 1490"/>
                <a:gd name="T64" fmla="*/ 1201 w 1227"/>
                <a:gd name="T65" fmla="*/ 346 h 14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227" h="1490">
                  <a:moveTo>
                    <a:pt x="1201" y="346"/>
                  </a:moveTo>
                  <a:cubicBezTo>
                    <a:pt x="1175" y="313"/>
                    <a:pt x="1183" y="270"/>
                    <a:pt x="1135" y="248"/>
                  </a:cubicBezTo>
                  <a:cubicBezTo>
                    <a:pt x="1087" y="226"/>
                    <a:pt x="1044" y="217"/>
                    <a:pt x="1050" y="193"/>
                  </a:cubicBezTo>
                  <a:cubicBezTo>
                    <a:pt x="1057" y="168"/>
                    <a:pt x="1116" y="135"/>
                    <a:pt x="1085" y="118"/>
                  </a:cubicBezTo>
                  <a:cubicBezTo>
                    <a:pt x="1055" y="102"/>
                    <a:pt x="1059" y="85"/>
                    <a:pt x="1028" y="92"/>
                  </a:cubicBezTo>
                  <a:cubicBezTo>
                    <a:pt x="998" y="100"/>
                    <a:pt x="950" y="113"/>
                    <a:pt x="919" y="94"/>
                  </a:cubicBezTo>
                  <a:cubicBezTo>
                    <a:pt x="889" y="76"/>
                    <a:pt x="878" y="20"/>
                    <a:pt x="838" y="48"/>
                  </a:cubicBezTo>
                  <a:cubicBezTo>
                    <a:pt x="799" y="76"/>
                    <a:pt x="806" y="80"/>
                    <a:pt x="784" y="102"/>
                  </a:cubicBezTo>
                  <a:cubicBezTo>
                    <a:pt x="762" y="124"/>
                    <a:pt x="744" y="154"/>
                    <a:pt x="718" y="130"/>
                  </a:cubicBezTo>
                  <a:cubicBezTo>
                    <a:pt x="692" y="105"/>
                    <a:pt x="707" y="100"/>
                    <a:pt x="723" y="89"/>
                  </a:cubicBezTo>
                  <a:cubicBezTo>
                    <a:pt x="738" y="78"/>
                    <a:pt x="758" y="63"/>
                    <a:pt x="747" y="44"/>
                  </a:cubicBezTo>
                  <a:cubicBezTo>
                    <a:pt x="736" y="26"/>
                    <a:pt x="714" y="0"/>
                    <a:pt x="696" y="17"/>
                  </a:cubicBezTo>
                  <a:cubicBezTo>
                    <a:pt x="679" y="33"/>
                    <a:pt x="668" y="61"/>
                    <a:pt x="644" y="72"/>
                  </a:cubicBezTo>
                  <a:cubicBezTo>
                    <a:pt x="621" y="83"/>
                    <a:pt x="597" y="108"/>
                    <a:pt x="578" y="92"/>
                  </a:cubicBezTo>
                  <a:cubicBezTo>
                    <a:pt x="571" y="100"/>
                    <a:pt x="563" y="106"/>
                    <a:pt x="554" y="113"/>
                  </a:cubicBezTo>
                  <a:cubicBezTo>
                    <a:pt x="537" y="128"/>
                    <a:pt x="515" y="135"/>
                    <a:pt x="504" y="120"/>
                  </a:cubicBezTo>
                  <a:cubicBezTo>
                    <a:pt x="493" y="105"/>
                    <a:pt x="482" y="102"/>
                    <a:pt x="447" y="102"/>
                  </a:cubicBezTo>
                  <a:cubicBezTo>
                    <a:pt x="412" y="102"/>
                    <a:pt x="410" y="105"/>
                    <a:pt x="408" y="126"/>
                  </a:cubicBezTo>
                  <a:cubicBezTo>
                    <a:pt x="406" y="146"/>
                    <a:pt x="393" y="157"/>
                    <a:pt x="354" y="157"/>
                  </a:cubicBezTo>
                  <a:cubicBezTo>
                    <a:pt x="314" y="157"/>
                    <a:pt x="332" y="165"/>
                    <a:pt x="319" y="181"/>
                  </a:cubicBezTo>
                  <a:cubicBezTo>
                    <a:pt x="305" y="198"/>
                    <a:pt x="286" y="219"/>
                    <a:pt x="244" y="241"/>
                  </a:cubicBezTo>
                  <a:cubicBezTo>
                    <a:pt x="203" y="263"/>
                    <a:pt x="190" y="259"/>
                    <a:pt x="161" y="257"/>
                  </a:cubicBezTo>
                  <a:cubicBezTo>
                    <a:pt x="133" y="256"/>
                    <a:pt x="135" y="269"/>
                    <a:pt x="131" y="280"/>
                  </a:cubicBezTo>
                  <a:cubicBezTo>
                    <a:pt x="126" y="291"/>
                    <a:pt x="122" y="300"/>
                    <a:pt x="87" y="307"/>
                  </a:cubicBezTo>
                  <a:cubicBezTo>
                    <a:pt x="67" y="312"/>
                    <a:pt x="54" y="333"/>
                    <a:pt x="46" y="350"/>
                  </a:cubicBezTo>
                  <a:cubicBezTo>
                    <a:pt x="60" y="353"/>
                    <a:pt x="74" y="356"/>
                    <a:pt x="83" y="363"/>
                  </a:cubicBezTo>
                  <a:cubicBezTo>
                    <a:pt x="109" y="385"/>
                    <a:pt x="122" y="415"/>
                    <a:pt x="113" y="433"/>
                  </a:cubicBezTo>
                  <a:cubicBezTo>
                    <a:pt x="105" y="452"/>
                    <a:pt x="148" y="489"/>
                    <a:pt x="144" y="537"/>
                  </a:cubicBezTo>
                  <a:cubicBezTo>
                    <a:pt x="139" y="585"/>
                    <a:pt x="87" y="611"/>
                    <a:pt x="43" y="648"/>
                  </a:cubicBezTo>
                  <a:cubicBezTo>
                    <a:pt x="0" y="686"/>
                    <a:pt x="17" y="730"/>
                    <a:pt x="48" y="771"/>
                  </a:cubicBezTo>
                  <a:cubicBezTo>
                    <a:pt x="78" y="812"/>
                    <a:pt x="96" y="800"/>
                    <a:pt x="96" y="834"/>
                  </a:cubicBezTo>
                  <a:cubicBezTo>
                    <a:pt x="96" y="867"/>
                    <a:pt x="109" y="875"/>
                    <a:pt x="109" y="912"/>
                  </a:cubicBezTo>
                  <a:cubicBezTo>
                    <a:pt x="109" y="949"/>
                    <a:pt x="153" y="952"/>
                    <a:pt x="174" y="975"/>
                  </a:cubicBezTo>
                  <a:cubicBezTo>
                    <a:pt x="196" y="997"/>
                    <a:pt x="192" y="1019"/>
                    <a:pt x="218" y="1041"/>
                  </a:cubicBezTo>
                  <a:cubicBezTo>
                    <a:pt x="244" y="1064"/>
                    <a:pt x="240" y="1060"/>
                    <a:pt x="192" y="1093"/>
                  </a:cubicBezTo>
                  <a:cubicBezTo>
                    <a:pt x="144" y="1127"/>
                    <a:pt x="174" y="1145"/>
                    <a:pt x="170" y="1186"/>
                  </a:cubicBezTo>
                  <a:cubicBezTo>
                    <a:pt x="166" y="1227"/>
                    <a:pt x="196" y="1253"/>
                    <a:pt x="209" y="1275"/>
                  </a:cubicBezTo>
                  <a:cubicBezTo>
                    <a:pt x="222" y="1297"/>
                    <a:pt x="266" y="1290"/>
                    <a:pt x="305" y="1267"/>
                  </a:cubicBezTo>
                  <a:cubicBezTo>
                    <a:pt x="345" y="1245"/>
                    <a:pt x="349" y="1245"/>
                    <a:pt x="367" y="1256"/>
                  </a:cubicBezTo>
                  <a:cubicBezTo>
                    <a:pt x="384" y="1267"/>
                    <a:pt x="393" y="1282"/>
                    <a:pt x="388" y="1304"/>
                  </a:cubicBezTo>
                  <a:cubicBezTo>
                    <a:pt x="384" y="1327"/>
                    <a:pt x="358" y="1345"/>
                    <a:pt x="310" y="1371"/>
                  </a:cubicBezTo>
                  <a:cubicBezTo>
                    <a:pt x="262" y="1397"/>
                    <a:pt x="271" y="1431"/>
                    <a:pt x="305" y="1460"/>
                  </a:cubicBezTo>
                  <a:cubicBezTo>
                    <a:pt x="340" y="1490"/>
                    <a:pt x="388" y="1464"/>
                    <a:pt x="432" y="1431"/>
                  </a:cubicBezTo>
                  <a:cubicBezTo>
                    <a:pt x="476" y="1397"/>
                    <a:pt x="528" y="1408"/>
                    <a:pt x="563" y="1379"/>
                  </a:cubicBezTo>
                  <a:cubicBezTo>
                    <a:pt x="598" y="1349"/>
                    <a:pt x="629" y="1405"/>
                    <a:pt x="664" y="1419"/>
                  </a:cubicBezTo>
                  <a:cubicBezTo>
                    <a:pt x="699" y="1434"/>
                    <a:pt x="672" y="1356"/>
                    <a:pt x="685" y="1327"/>
                  </a:cubicBezTo>
                  <a:cubicBezTo>
                    <a:pt x="688" y="1322"/>
                    <a:pt x="692" y="1319"/>
                    <a:pt x="697" y="1317"/>
                  </a:cubicBezTo>
                  <a:cubicBezTo>
                    <a:pt x="687" y="1301"/>
                    <a:pt x="676" y="1281"/>
                    <a:pt x="681" y="1269"/>
                  </a:cubicBezTo>
                  <a:cubicBezTo>
                    <a:pt x="690" y="1249"/>
                    <a:pt x="703" y="1236"/>
                    <a:pt x="705" y="1212"/>
                  </a:cubicBezTo>
                  <a:cubicBezTo>
                    <a:pt x="707" y="1188"/>
                    <a:pt x="699" y="1151"/>
                    <a:pt x="716" y="1130"/>
                  </a:cubicBezTo>
                  <a:cubicBezTo>
                    <a:pt x="734" y="1110"/>
                    <a:pt x="734" y="1097"/>
                    <a:pt x="742" y="1082"/>
                  </a:cubicBezTo>
                  <a:cubicBezTo>
                    <a:pt x="751" y="1067"/>
                    <a:pt x="764" y="1062"/>
                    <a:pt x="779" y="1045"/>
                  </a:cubicBezTo>
                  <a:cubicBezTo>
                    <a:pt x="795" y="1028"/>
                    <a:pt x="793" y="1030"/>
                    <a:pt x="786" y="1006"/>
                  </a:cubicBezTo>
                  <a:cubicBezTo>
                    <a:pt x="779" y="982"/>
                    <a:pt x="760" y="967"/>
                    <a:pt x="782" y="951"/>
                  </a:cubicBezTo>
                  <a:cubicBezTo>
                    <a:pt x="803" y="934"/>
                    <a:pt x="834" y="921"/>
                    <a:pt x="801" y="891"/>
                  </a:cubicBezTo>
                  <a:cubicBezTo>
                    <a:pt x="768" y="862"/>
                    <a:pt x="768" y="808"/>
                    <a:pt x="793" y="795"/>
                  </a:cubicBezTo>
                  <a:cubicBezTo>
                    <a:pt x="817" y="782"/>
                    <a:pt x="871" y="789"/>
                    <a:pt x="893" y="743"/>
                  </a:cubicBezTo>
                  <a:cubicBezTo>
                    <a:pt x="915" y="697"/>
                    <a:pt x="921" y="678"/>
                    <a:pt x="910" y="635"/>
                  </a:cubicBezTo>
                  <a:cubicBezTo>
                    <a:pt x="900" y="593"/>
                    <a:pt x="891" y="569"/>
                    <a:pt x="913" y="548"/>
                  </a:cubicBezTo>
                  <a:cubicBezTo>
                    <a:pt x="934" y="528"/>
                    <a:pt x="928" y="524"/>
                    <a:pt x="978" y="528"/>
                  </a:cubicBezTo>
                  <a:cubicBezTo>
                    <a:pt x="1028" y="532"/>
                    <a:pt x="996" y="537"/>
                    <a:pt x="1028" y="532"/>
                  </a:cubicBezTo>
                  <a:cubicBezTo>
                    <a:pt x="1061" y="526"/>
                    <a:pt x="1068" y="522"/>
                    <a:pt x="1072" y="504"/>
                  </a:cubicBezTo>
                  <a:cubicBezTo>
                    <a:pt x="1076" y="485"/>
                    <a:pt x="1072" y="484"/>
                    <a:pt x="1100" y="482"/>
                  </a:cubicBezTo>
                  <a:cubicBezTo>
                    <a:pt x="1129" y="480"/>
                    <a:pt x="1164" y="465"/>
                    <a:pt x="1177" y="448"/>
                  </a:cubicBezTo>
                  <a:cubicBezTo>
                    <a:pt x="1190" y="432"/>
                    <a:pt x="1192" y="421"/>
                    <a:pt x="1194" y="404"/>
                  </a:cubicBezTo>
                  <a:cubicBezTo>
                    <a:pt x="1197" y="387"/>
                    <a:pt x="1227" y="380"/>
                    <a:pt x="1201" y="346"/>
                  </a:cubicBezTo>
                  <a:close/>
                </a:path>
              </a:pathLst>
            </a:custGeom>
            <a:gradFill>
              <a:gsLst>
                <a:gs pos="0">
                  <a:srgbClr val="6770B5"/>
                </a:gs>
                <a:gs pos="100000">
                  <a:srgbClr val="757CBC"/>
                </a:gs>
              </a:gsLst>
              <a:lin ang="5400000" scaled="1"/>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Century Gothic"/>
                <a:ea typeface="微软雅黑"/>
                <a:cs typeface="+mn-cs"/>
              </a:endParaRPr>
            </a:p>
          </p:txBody>
        </p:sp>
        <p:sp>
          <p:nvSpPr>
            <p:cNvPr id="135" name="Freeform 23"/>
            <p:cNvSpPr>
              <a:spLocks/>
            </p:cNvSpPr>
            <p:nvPr/>
          </p:nvSpPr>
          <p:spPr bwMode="auto">
            <a:xfrm>
              <a:off x="3549" y="2533"/>
              <a:ext cx="896" cy="494"/>
            </a:xfrm>
            <a:custGeom>
              <a:avLst/>
              <a:gdLst>
                <a:gd name="T0" fmla="*/ 1488 w 1935"/>
                <a:gd name="T1" fmla="*/ 922 h 1066"/>
                <a:gd name="T2" fmla="*/ 1601 w 1935"/>
                <a:gd name="T3" fmla="*/ 883 h 1066"/>
                <a:gd name="T4" fmla="*/ 1711 w 1935"/>
                <a:gd name="T5" fmla="*/ 799 h 1066"/>
                <a:gd name="T6" fmla="*/ 1804 w 1935"/>
                <a:gd name="T7" fmla="*/ 744 h 1066"/>
                <a:gd name="T8" fmla="*/ 1911 w 1935"/>
                <a:gd name="T9" fmla="*/ 755 h 1066"/>
                <a:gd name="T10" fmla="*/ 1931 w 1935"/>
                <a:gd name="T11" fmla="*/ 731 h 1066"/>
                <a:gd name="T12" fmla="*/ 1846 w 1935"/>
                <a:gd name="T13" fmla="*/ 575 h 1066"/>
                <a:gd name="T14" fmla="*/ 1835 w 1935"/>
                <a:gd name="T15" fmla="*/ 431 h 1066"/>
                <a:gd name="T16" fmla="*/ 1753 w 1935"/>
                <a:gd name="T17" fmla="*/ 402 h 1066"/>
                <a:gd name="T18" fmla="*/ 1671 w 1935"/>
                <a:gd name="T19" fmla="*/ 360 h 1066"/>
                <a:gd name="T20" fmla="*/ 1609 w 1935"/>
                <a:gd name="T21" fmla="*/ 338 h 1066"/>
                <a:gd name="T22" fmla="*/ 1498 w 1935"/>
                <a:gd name="T23" fmla="*/ 345 h 1066"/>
                <a:gd name="T24" fmla="*/ 1374 w 1935"/>
                <a:gd name="T25" fmla="*/ 296 h 1066"/>
                <a:gd name="T26" fmla="*/ 1276 w 1935"/>
                <a:gd name="T27" fmla="*/ 242 h 1066"/>
                <a:gd name="T28" fmla="*/ 1244 w 1935"/>
                <a:gd name="T29" fmla="*/ 156 h 1066"/>
                <a:gd name="T30" fmla="*/ 1151 w 1935"/>
                <a:gd name="T31" fmla="*/ 181 h 1066"/>
                <a:gd name="T32" fmla="*/ 1041 w 1935"/>
                <a:gd name="T33" fmla="*/ 192 h 1066"/>
                <a:gd name="T34" fmla="*/ 843 w 1935"/>
                <a:gd name="T35" fmla="*/ 187 h 1066"/>
                <a:gd name="T36" fmla="*/ 675 w 1935"/>
                <a:gd name="T37" fmla="*/ 103 h 1066"/>
                <a:gd name="T38" fmla="*/ 562 w 1935"/>
                <a:gd name="T39" fmla="*/ 19 h 1066"/>
                <a:gd name="T40" fmla="*/ 422 w 1935"/>
                <a:gd name="T41" fmla="*/ 47 h 1066"/>
                <a:gd name="T42" fmla="*/ 295 w 1935"/>
                <a:gd name="T43" fmla="*/ 27 h 1066"/>
                <a:gd name="T44" fmla="*/ 282 w 1935"/>
                <a:gd name="T45" fmla="*/ 71 h 1066"/>
                <a:gd name="T46" fmla="*/ 374 w 1935"/>
                <a:gd name="T47" fmla="*/ 121 h 1066"/>
                <a:gd name="T48" fmla="*/ 308 w 1935"/>
                <a:gd name="T49" fmla="*/ 197 h 1066"/>
                <a:gd name="T50" fmla="*/ 258 w 1935"/>
                <a:gd name="T51" fmla="*/ 286 h 1066"/>
                <a:gd name="T52" fmla="*/ 293 w 1935"/>
                <a:gd name="T53" fmla="*/ 379 h 1066"/>
                <a:gd name="T54" fmla="*/ 380 w 1935"/>
                <a:gd name="T55" fmla="*/ 433 h 1066"/>
                <a:gd name="T56" fmla="*/ 443 w 1935"/>
                <a:gd name="T57" fmla="*/ 592 h 1066"/>
                <a:gd name="T58" fmla="*/ 315 w 1935"/>
                <a:gd name="T59" fmla="*/ 670 h 1066"/>
                <a:gd name="T60" fmla="*/ 138 w 1935"/>
                <a:gd name="T61" fmla="*/ 711 h 1066"/>
                <a:gd name="T62" fmla="*/ 36 w 1935"/>
                <a:gd name="T63" fmla="*/ 747 h 1066"/>
                <a:gd name="T64" fmla="*/ 66 w 1935"/>
                <a:gd name="T65" fmla="*/ 831 h 1066"/>
                <a:gd name="T66" fmla="*/ 135 w 1935"/>
                <a:gd name="T67" fmla="*/ 942 h 1066"/>
                <a:gd name="T68" fmla="*/ 207 w 1935"/>
                <a:gd name="T69" fmla="*/ 1034 h 1066"/>
                <a:gd name="T70" fmla="*/ 291 w 1935"/>
                <a:gd name="T71" fmla="*/ 972 h 1066"/>
                <a:gd name="T72" fmla="*/ 479 w 1935"/>
                <a:gd name="T73" fmla="*/ 924 h 1066"/>
                <a:gd name="T74" fmla="*/ 544 w 1935"/>
                <a:gd name="T75" fmla="*/ 838 h 1066"/>
                <a:gd name="T76" fmla="*/ 741 w 1935"/>
                <a:gd name="T77" fmla="*/ 820 h 1066"/>
                <a:gd name="T78" fmla="*/ 955 w 1935"/>
                <a:gd name="T79" fmla="*/ 879 h 1066"/>
                <a:gd name="T80" fmla="*/ 1134 w 1935"/>
                <a:gd name="T81" fmla="*/ 823 h 1066"/>
                <a:gd name="T82" fmla="*/ 1195 w 1935"/>
                <a:gd name="T83" fmla="*/ 909 h 1066"/>
                <a:gd name="T84" fmla="*/ 1330 w 1935"/>
                <a:gd name="T85" fmla="*/ 842 h 1066"/>
                <a:gd name="T86" fmla="*/ 1403 w 1935"/>
                <a:gd name="T87" fmla="*/ 992 h 10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935" h="1066">
                  <a:moveTo>
                    <a:pt x="1444" y="949"/>
                  </a:moveTo>
                  <a:cubicBezTo>
                    <a:pt x="1479" y="942"/>
                    <a:pt x="1483" y="933"/>
                    <a:pt x="1488" y="922"/>
                  </a:cubicBezTo>
                  <a:cubicBezTo>
                    <a:pt x="1492" y="911"/>
                    <a:pt x="1490" y="898"/>
                    <a:pt x="1518" y="899"/>
                  </a:cubicBezTo>
                  <a:cubicBezTo>
                    <a:pt x="1547" y="901"/>
                    <a:pt x="1560" y="905"/>
                    <a:pt x="1601" y="883"/>
                  </a:cubicBezTo>
                  <a:cubicBezTo>
                    <a:pt x="1643" y="861"/>
                    <a:pt x="1662" y="840"/>
                    <a:pt x="1676" y="823"/>
                  </a:cubicBezTo>
                  <a:cubicBezTo>
                    <a:pt x="1689" y="807"/>
                    <a:pt x="1671" y="799"/>
                    <a:pt x="1711" y="799"/>
                  </a:cubicBezTo>
                  <a:cubicBezTo>
                    <a:pt x="1750" y="799"/>
                    <a:pt x="1763" y="788"/>
                    <a:pt x="1765" y="768"/>
                  </a:cubicBezTo>
                  <a:cubicBezTo>
                    <a:pt x="1767" y="747"/>
                    <a:pt x="1769" y="744"/>
                    <a:pt x="1804" y="744"/>
                  </a:cubicBezTo>
                  <a:cubicBezTo>
                    <a:pt x="1839" y="744"/>
                    <a:pt x="1850" y="747"/>
                    <a:pt x="1861" y="762"/>
                  </a:cubicBezTo>
                  <a:cubicBezTo>
                    <a:pt x="1872" y="777"/>
                    <a:pt x="1894" y="770"/>
                    <a:pt x="1911" y="755"/>
                  </a:cubicBezTo>
                  <a:cubicBezTo>
                    <a:pt x="1920" y="748"/>
                    <a:pt x="1928" y="742"/>
                    <a:pt x="1935" y="734"/>
                  </a:cubicBezTo>
                  <a:cubicBezTo>
                    <a:pt x="1934" y="733"/>
                    <a:pt x="1932" y="732"/>
                    <a:pt x="1931" y="731"/>
                  </a:cubicBezTo>
                  <a:cubicBezTo>
                    <a:pt x="1911" y="709"/>
                    <a:pt x="1918" y="690"/>
                    <a:pt x="1896" y="660"/>
                  </a:cubicBezTo>
                  <a:cubicBezTo>
                    <a:pt x="1874" y="631"/>
                    <a:pt x="1842" y="620"/>
                    <a:pt x="1846" y="575"/>
                  </a:cubicBezTo>
                  <a:cubicBezTo>
                    <a:pt x="1850" y="531"/>
                    <a:pt x="1804" y="512"/>
                    <a:pt x="1828" y="490"/>
                  </a:cubicBezTo>
                  <a:cubicBezTo>
                    <a:pt x="1852" y="468"/>
                    <a:pt x="1870" y="453"/>
                    <a:pt x="1835" y="431"/>
                  </a:cubicBezTo>
                  <a:cubicBezTo>
                    <a:pt x="1800" y="408"/>
                    <a:pt x="1813" y="420"/>
                    <a:pt x="1787" y="408"/>
                  </a:cubicBezTo>
                  <a:cubicBezTo>
                    <a:pt x="1761" y="396"/>
                    <a:pt x="1769" y="395"/>
                    <a:pt x="1753" y="402"/>
                  </a:cubicBezTo>
                  <a:cubicBezTo>
                    <a:pt x="1737" y="408"/>
                    <a:pt x="1729" y="415"/>
                    <a:pt x="1714" y="398"/>
                  </a:cubicBezTo>
                  <a:cubicBezTo>
                    <a:pt x="1698" y="381"/>
                    <a:pt x="1685" y="358"/>
                    <a:pt x="1671" y="360"/>
                  </a:cubicBezTo>
                  <a:cubicBezTo>
                    <a:pt x="1657" y="362"/>
                    <a:pt x="1650" y="354"/>
                    <a:pt x="1644" y="345"/>
                  </a:cubicBezTo>
                  <a:cubicBezTo>
                    <a:pt x="1637" y="337"/>
                    <a:pt x="1626" y="316"/>
                    <a:pt x="1609" y="338"/>
                  </a:cubicBezTo>
                  <a:cubicBezTo>
                    <a:pt x="1591" y="360"/>
                    <a:pt x="1579" y="359"/>
                    <a:pt x="1562" y="361"/>
                  </a:cubicBezTo>
                  <a:cubicBezTo>
                    <a:pt x="1545" y="363"/>
                    <a:pt x="1512" y="358"/>
                    <a:pt x="1498" y="345"/>
                  </a:cubicBezTo>
                  <a:cubicBezTo>
                    <a:pt x="1483" y="332"/>
                    <a:pt x="1447" y="281"/>
                    <a:pt x="1421" y="277"/>
                  </a:cubicBezTo>
                  <a:cubicBezTo>
                    <a:pt x="1395" y="272"/>
                    <a:pt x="1398" y="285"/>
                    <a:pt x="1374" y="296"/>
                  </a:cubicBezTo>
                  <a:cubicBezTo>
                    <a:pt x="1350" y="307"/>
                    <a:pt x="1336" y="308"/>
                    <a:pt x="1318" y="293"/>
                  </a:cubicBezTo>
                  <a:cubicBezTo>
                    <a:pt x="1301" y="279"/>
                    <a:pt x="1273" y="263"/>
                    <a:pt x="1276" y="242"/>
                  </a:cubicBezTo>
                  <a:cubicBezTo>
                    <a:pt x="1279" y="220"/>
                    <a:pt x="1285" y="212"/>
                    <a:pt x="1280" y="195"/>
                  </a:cubicBezTo>
                  <a:cubicBezTo>
                    <a:pt x="1276" y="179"/>
                    <a:pt x="1264" y="146"/>
                    <a:pt x="1244" y="156"/>
                  </a:cubicBezTo>
                  <a:cubicBezTo>
                    <a:pt x="1225" y="166"/>
                    <a:pt x="1228" y="197"/>
                    <a:pt x="1196" y="204"/>
                  </a:cubicBezTo>
                  <a:cubicBezTo>
                    <a:pt x="1164" y="210"/>
                    <a:pt x="1164" y="190"/>
                    <a:pt x="1151" y="181"/>
                  </a:cubicBezTo>
                  <a:cubicBezTo>
                    <a:pt x="1138" y="173"/>
                    <a:pt x="1126" y="169"/>
                    <a:pt x="1101" y="172"/>
                  </a:cubicBezTo>
                  <a:cubicBezTo>
                    <a:pt x="1076" y="175"/>
                    <a:pt x="1065" y="182"/>
                    <a:pt x="1041" y="192"/>
                  </a:cubicBezTo>
                  <a:cubicBezTo>
                    <a:pt x="1017" y="203"/>
                    <a:pt x="970" y="210"/>
                    <a:pt x="933" y="205"/>
                  </a:cubicBezTo>
                  <a:cubicBezTo>
                    <a:pt x="896" y="201"/>
                    <a:pt x="893" y="203"/>
                    <a:pt x="843" y="187"/>
                  </a:cubicBezTo>
                  <a:cubicBezTo>
                    <a:pt x="794" y="171"/>
                    <a:pt x="791" y="159"/>
                    <a:pt x="768" y="157"/>
                  </a:cubicBezTo>
                  <a:cubicBezTo>
                    <a:pt x="745" y="155"/>
                    <a:pt x="693" y="127"/>
                    <a:pt x="675" y="103"/>
                  </a:cubicBezTo>
                  <a:cubicBezTo>
                    <a:pt x="660" y="84"/>
                    <a:pt x="619" y="27"/>
                    <a:pt x="580" y="0"/>
                  </a:cubicBezTo>
                  <a:cubicBezTo>
                    <a:pt x="575" y="6"/>
                    <a:pt x="568" y="12"/>
                    <a:pt x="562" y="19"/>
                  </a:cubicBezTo>
                  <a:cubicBezTo>
                    <a:pt x="540" y="41"/>
                    <a:pt x="540" y="53"/>
                    <a:pt x="498" y="34"/>
                  </a:cubicBezTo>
                  <a:cubicBezTo>
                    <a:pt x="457" y="15"/>
                    <a:pt x="455" y="47"/>
                    <a:pt x="422" y="47"/>
                  </a:cubicBezTo>
                  <a:cubicBezTo>
                    <a:pt x="389" y="47"/>
                    <a:pt x="385" y="47"/>
                    <a:pt x="378" y="30"/>
                  </a:cubicBezTo>
                  <a:cubicBezTo>
                    <a:pt x="372" y="14"/>
                    <a:pt x="356" y="34"/>
                    <a:pt x="295" y="27"/>
                  </a:cubicBezTo>
                  <a:cubicBezTo>
                    <a:pt x="234" y="19"/>
                    <a:pt x="243" y="41"/>
                    <a:pt x="243" y="53"/>
                  </a:cubicBezTo>
                  <a:cubicBezTo>
                    <a:pt x="243" y="64"/>
                    <a:pt x="256" y="71"/>
                    <a:pt x="282" y="71"/>
                  </a:cubicBezTo>
                  <a:cubicBezTo>
                    <a:pt x="308" y="71"/>
                    <a:pt x="306" y="88"/>
                    <a:pt x="304" y="106"/>
                  </a:cubicBezTo>
                  <a:cubicBezTo>
                    <a:pt x="302" y="125"/>
                    <a:pt x="343" y="119"/>
                    <a:pt x="374" y="121"/>
                  </a:cubicBezTo>
                  <a:cubicBezTo>
                    <a:pt x="404" y="123"/>
                    <a:pt x="391" y="156"/>
                    <a:pt x="389" y="179"/>
                  </a:cubicBezTo>
                  <a:cubicBezTo>
                    <a:pt x="387" y="201"/>
                    <a:pt x="343" y="199"/>
                    <a:pt x="308" y="197"/>
                  </a:cubicBezTo>
                  <a:cubicBezTo>
                    <a:pt x="273" y="195"/>
                    <a:pt x="276" y="223"/>
                    <a:pt x="260" y="243"/>
                  </a:cubicBezTo>
                  <a:cubicBezTo>
                    <a:pt x="245" y="264"/>
                    <a:pt x="238" y="271"/>
                    <a:pt x="258" y="286"/>
                  </a:cubicBezTo>
                  <a:cubicBezTo>
                    <a:pt x="278" y="301"/>
                    <a:pt x="293" y="318"/>
                    <a:pt x="300" y="336"/>
                  </a:cubicBezTo>
                  <a:cubicBezTo>
                    <a:pt x="303" y="345"/>
                    <a:pt x="298" y="363"/>
                    <a:pt x="293" y="379"/>
                  </a:cubicBezTo>
                  <a:cubicBezTo>
                    <a:pt x="323" y="376"/>
                    <a:pt x="354" y="385"/>
                    <a:pt x="377" y="383"/>
                  </a:cubicBezTo>
                  <a:cubicBezTo>
                    <a:pt x="407" y="381"/>
                    <a:pt x="384" y="414"/>
                    <a:pt x="380" y="433"/>
                  </a:cubicBezTo>
                  <a:cubicBezTo>
                    <a:pt x="377" y="453"/>
                    <a:pt x="410" y="461"/>
                    <a:pt x="426" y="492"/>
                  </a:cubicBezTo>
                  <a:cubicBezTo>
                    <a:pt x="443" y="522"/>
                    <a:pt x="443" y="556"/>
                    <a:pt x="443" y="592"/>
                  </a:cubicBezTo>
                  <a:cubicBezTo>
                    <a:pt x="443" y="628"/>
                    <a:pt x="407" y="631"/>
                    <a:pt x="390" y="620"/>
                  </a:cubicBezTo>
                  <a:cubicBezTo>
                    <a:pt x="374" y="608"/>
                    <a:pt x="331" y="650"/>
                    <a:pt x="315" y="670"/>
                  </a:cubicBezTo>
                  <a:cubicBezTo>
                    <a:pt x="298" y="689"/>
                    <a:pt x="249" y="703"/>
                    <a:pt x="226" y="703"/>
                  </a:cubicBezTo>
                  <a:cubicBezTo>
                    <a:pt x="203" y="703"/>
                    <a:pt x="171" y="703"/>
                    <a:pt x="138" y="711"/>
                  </a:cubicBezTo>
                  <a:cubicBezTo>
                    <a:pt x="105" y="720"/>
                    <a:pt x="89" y="722"/>
                    <a:pt x="89" y="722"/>
                  </a:cubicBezTo>
                  <a:cubicBezTo>
                    <a:pt x="89" y="722"/>
                    <a:pt x="72" y="725"/>
                    <a:pt x="36" y="747"/>
                  </a:cubicBezTo>
                  <a:cubicBezTo>
                    <a:pt x="0" y="770"/>
                    <a:pt x="40" y="781"/>
                    <a:pt x="66" y="789"/>
                  </a:cubicBezTo>
                  <a:cubicBezTo>
                    <a:pt x="92" y="797"/>
                    <a:pt x="69" y="809"/>
                    <a:pt x="66" y="831"/>
                  </a:cubicBezTo>
                  <a:cubicBezTo>
                    <a:pt x="63" y="853"/>
                    <a:pt x="66" y="878"/>
                    <a:pt x="82" y="898"/>
                  </a:cubicBezTo>
                  <a:cubicBezTo>
                    <a:pt x="99" y="917"/>
                    <a:pt x="99" y="923"/>
                    <a:pt x="135" y="942"/>
                  </a:cubicBezTo>
                  <a:cubicBezTo>
                    <a:pt x="171" y="962"/>
                    <a:pt x="158" y="945"/>
                    <a:pt x="154" y="975"/>
                  </a:cubicBezTo>
                  <a:cubicBezTo>
                    <a:pt x="151" y="1006"/>
                    <a:pt x="207" y="1034"/>
                    <a:pt x="207" y="1034"/>
                  </a:cubicBezTo>
                  <a:cubicBezTo>
                    <a:pt x="261" y="1066"/>
                    <a:pt x="261" y="1066"/>
                    <a:pt x="261" y="1066"/>
                  </a:cubicBezTo>
                  <a:cubicBezTo>
                    <a:pt x="263" y="1024"/>
                    <a:pt x="275" y="1005"/>
                    <a:pt x="291" y="972"/>
                  </a:cubicBezTo>
                  <a:cubicBezTo>
                    <a:pt x="308" y="935"/>
                    <a:pt x="361" y="916"/>
                    <a:pt x="400" y="898"/>
                  </a:cubicBezTo>
                  <a:cubicBezTo>
                    <a:pt x="439" y="879"/>
                    <a:pt x="457" y="942"/>
                    <a:pt x="479" y="924"/>
                  </a:cubicBezTo>
                  <a:cubicBezTo>
                    <a:pt x="501" y="905"/>
                    <a:pt x="514" y="927"/>
                    <a:pt x="562" y="931"/>
                  </a:cubicBezTo>
                  <a:cubicBezTo>
                    <a:pt x="610" y="935"/>
                    <a:pt x="575" y="868"/>
                    <a:pt x="544" y="838"/>
                  </a:cubicBezTo>
                  <a:cubicBezTo>
                    <a:pt x="514" y="809"/>
                    <a:pt x="597" y="798"/>
                    <a:pt x="636" y="798"/>
                  </a:cubicBezTo>
                  <a:cubicBezTo>
                    <a:pt x="675" y="798"/>
                    <a:pt x="715" y="805"/>
                    <a:pt x="741" y="820"/>
                  </a:cubicBezTo>
                  <a:cubicBezTo>
                    <a:pt x="767" y="835"/>
                    <a:pt x="802" y="838"/>
                    <a:pt x="872" y="827"/>
                  </a:cubicBezTo>
                  <a:cubicBezTo>
                    <a:pt x="942" y="816"/>
                    <a:pt x="924" y="849"/>
                    <a:pt x="955" y="879"/>
                  </a:cubicBezTo>
                  <a:cubicBezTo>
                    <a:pt x="985" y="909"/>
                    <a:pt x="1016" y="894"/>
                    <a:pt x="1064" y="875"/>
                  </a:cubicBezTo>
                  <a:cubicBezTo>
                    <a:pt x="1112" y="857"/>
                    <a:pt x="1103" y="835"/>
                    <a:pt x="1134" y="823"/>
                  </a:cubicBezTo>
                  <a:cubicBezTo>
                    <a:pt x="1164" y="812"/>
                    <a:pt x="1173" y="846"/>
                    <a:pt x="1156" y="857"/>
                  </a:cubicBezTo>
                  <a:cubicBezTo>
                    <a:pt x="1138" y="868"/>
                    <a:pt x="1151" y="886"/>
                    <a:pt x="1195" y="909"/>
                  </a:cubicBezTo>
                  <a:cubicBezTo>
                    <a:pt x="1239" y="931"/>
                    <a:pt x="1226" y="879"/>
                    <a:pt x="1256" y="846"/>
                  </a:cubicBezTo>
                  <a:cubicBezTo>
                    <a:pt x="1287" y="812"/>
                    <a:pt x="1291" y="820"/>
                    <a:pt x="1330" y="842"/>
                  </a:cubicBezTo>
                  <a:cubicBezTo>
                    <a:pt x="1370" y="864"/>
                    <a:pt x="1339" y="890"/>
                    <a:pt x="1339" y="946"/>
                  </a:cubicBezTo>
                  <a:cubicBezTo>
                    <a:pt x="1339" y="983"/>
                    <a:pt x="1373" y="987"/>
                    <a:pt x="1403" y="992"/>
                  </a:cubicBezTo>
                  <a:cubicBezTo>
                    <a:pt x="1411" y="975"/>
                    <a:pt x="1424" y="954"/>
                    <a:pt x="1444" y="949"/>
                  </a:cubicBezTo>
                  <a:close/>
                </a:path>
              </a:pathLst>
            </a:custGeom>
            <a:grpFill/>
            <a:ln w="38100" cap="rnd" cmpd="sng">
              <a:solidFill>
                <a:sysClr val="window" lastClr="FFFFFF"/>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dirty="0">
                <a:ln>
                  <a:noFill/>
                </a:ln>
                <a:solidFill>
                  <a:prstClr val="black"/>
                </a:solidFill>
                <a:effectLst/>
                <a:uLnTx/>
                <a:uFillTx/>
                <a:latin typeface="Calibri Light"/>
                <a:ea typeface="微软雅黑"/>
              </a:endParaRPr>
            </a:p>
          </p:txBody>
        </p:sp>
        <p:sp>
          <p:nvSpPr>
            <p:cNvPr id="136" name="Freeform 24"/>
            <p:cNvSpPr>
              <a:spLocks/>
            </p:cNvSpPr>
            <p:nvPr/>
          </p:nvSpPr>
          <p:spPr bwMode="auto">
            <a:xfrm>
              <a:off x="4490" y="2997"/>
              <a:ext cx="504" cy="574"/>
            </a:xfrm>
            <a:custGeom>
              <a:avLst/>
              <a:gdLst>
                <a:gd name="T0" fmla="*/ 1034 w 1088"/>
                <a:gd name="T1" fmla="*/ 190 h 1239"/>
                <a:gd name="T2" fmla="*/ 958 w 1088"/>
                <a:gd name="T3" fmla="*/ 203 h 1239"/>
                <a:gd name="T4" fmla="*/ 901 w 1088"/>
                <a:gd name="T5" fmla="*/ 215 h 1239"/>
                <a:gd name="T6" fmla="*/ 854 w 1088"/>
                <a:gd name="T7" fmla="*/ 167 h 1239"/>
                <a:gd name="T8" fmla="*/ 806 w 1088"/>
                <a:gd name="T9" fmla="*/ 176 h 1239"/>
                <a:gd name="T10" fmla="*/ 765 w 1088"/>
                <a:gd name="T11" fmla="*/ 212 h 1239"/>
                <a:gd name="T12" fmla="*/ 698 w 1088"/>
                <a:gd name="T13" fmla="*/ 207 h 1239"/>
                <a:gd name="T14" fmla="*/ 662 w 1088"/>
                <a:gd name="T15" fmla="*/ 158 h 1239"/>
                <a:gd name="T16" fmla="*/ 619 w 1088"/>
                <a:gd name="T17" fmla="*/ 101 h 1239"/>
                <a:gd name="T18" fmla="*/ 614 w 1088"/>
                <a:gd name="T19" fmla="*/ 35 h 1239"/>
                <a:gd name="T20" fmla="*/ 560 w 1088"/>
                <a:gd name="T21" fmla="*/ 30 h 1239"/>
                <a:gd name="T22" fmla="*/ 524 w 1088"/>
                <a:gd name="T23" fmla="*/ 33 h 1239"/>
                <a:gd name="T24" fmla="*/ 518 w 1088"/>
                <a:gd name="T25" fmla="*/ 44 h 1239"/>
                <a:gd name="T26" fmla="*/ 501 w 1088"/>
                <a:gd name="T27" fmla="*/ 88 h 1239"/>
                <a:gd name="T28" fmla="*/ 424 w 1088"/>
                <a:gd name="T29" fmla="*/ 122 h 1239"/>
                <a:gd name="T30" fmla="*/ 396 w 1088"/>
                <a:gd name="T31" fmla="*/ 144 h 1239"/>
                <a:gd name="T32" fmla="*/ 352 w 1088"/>
                <a:gd name="T33" fmla="*/ 172 h 1239"/>
                <a:gd name="T34" fmla="*/ 302 w 1088"/>
                <a:gd name="T35" fmla="*/ 168 h 1239"/>
                <a:gd name="T36" fmla="*/ 237 w 1088"/>
                <a:gd name="T37" fmla="*/ 188 h 1239"/>
                <a:gd name="T38" fmla="*/ 234 w 1088"/>
                <a:gd name="T39" fmla="*/ 275 h 1239"/>
                <a:gd name="T40" fmla="*/ 217 w 1088"/>
                <a:gd name="T41" fmla="*/ 383 h 1239"/>
                <a:gd name="T42" fmla="*/ 117 w 1088"/>
                <a:gd name="T43" fmla="*/ 435 h 1239"/>
                <a:gd name="T44" fmla="*/ 125 w 1088"/>
                <a:gd name="T45" fmla="*/ 531 h 1239"/>
                <a:gd name="T46" fmla="*/ 106 w 1088"/>
                <a:gd name="T47" fmla="*/ 591 h 1239"/>
                <a:gd name="T48" fmla="*/ 110 w 1088"/>
                <a:gd name="T49" fmla="*/ 646 h 1239"/>
                <a:gd name="T50" fmla="*/ 103 w 1088"/>
                <a:gd name="T51" fmla="*/ 685 h 1239"/>
                <a:gd name="T52" fmla="*/ 66 w 1088"/>
                <a:gd name="T53" fmla="*/ 722 h 1239"/>
                <a:gd name="T54" fmla="*/ 40 w 1088"/>
                <a:gd name="T55" fmla="*/ 770 h 1239"/>
                <a:gd name="T56" fmla="*/ 29 w 1088"/>
                <a:gd name="T57" fmla="*/ 852 h 1239"/>
                <a:gd name="T58" fmla="*/ 5 w 1088"/>
                <a:gd name="T59" fmla="*/ 909 h 1239"/>
                <a:gd name="T60" fmla="*/ 21 w 1088"/>
                <a:gd name="T61" fmla="*/ 957 h 1239"/>
                <a:gd name="T62" fmla="*/ 119 w 1088"/>
                <a:gd name="T63" fmla="*/ 967 h 1239"/>
                <a:gd name="T64" fmla="*/ 175 w 1088"/>
                <a:gd name="T65" fmla="*/ 1000 h 1239"/>
                <a:gd name="T66" fmla="*/ 245 w 1088"/>
                <a:gd name="T67" fmla="*/ 1004 h 1239"/>
                <a:gd name="T68" fmla="*/ 280 w 1088"/>
                <a:gd name="T69" fmla="*/ 1037 h 1239"/>
                <a:gd name="T70" fmla="*/ 341 w 1088"/>
                <a:gd name="T71" fmla="*/ 1152 h 1239"/>
                <a:gd name="T72" fmla="*/ 391 w 1088"/>
                <a:gd name="T73" fmla="*/ 1239 h 1239"/>
                <a:gd name="T74" fmla="*/ 438 w 1088"/>
                <a:gd name="T75" fmla="*/ 1211 h 1239"/>
                <a:gd name="T76" fmla="*/ 538 w 1088"/>
                <a:gd name="T77" fmla="*/ 1145 h 1239"/>
                <a:gd name="T78" fmla="*/ 617 w 1088"/>
                <a:gd name="T79" fmla="*/ 1033 h 1239"/>
                <a:gd name="T80" fmla="*/ 652 w 1088"/>
                <a:gd name="T81" fmla="*/ 967 h 1239"/>
                <a:gd name="T82" fmla="*/ 752 w 1088"/>
                <a:gd name="T83" fmla="*/ 919 h 1239"/>
                <a:gd name="T84" fmla="*/ 813 w 1088"/>
                <a:gd name="T85" fmla="*/ 859 h 1239"/>
                <a:gd name="T86" fmla="*/ 813 w 1088"/>
                <a:gd name="T87" fmla="*/ 781 h 1239"/>
                <a:gd name="T88" fmla="*/ 861 w 1088"/>
                <a:gd name="T89" fmla="*/ 730 h 1239"/>
                <a:gd name="T90" fmla="*/ 905 w 1088"/>
                <a:gd name="T91" fmla="*/ 678 h 1239"/>
                <a:gd name="T92" fmla="*/ 944 w 1088"/>
                <a:gd name="T93" fmla="*/ 600 h 1239"/>
                <a:gd name="T94" fmla="*/ 922 w 1088"/>
                <a:gd name="T95" fmla="*/ 515 h 1239"/>
                <a:gd name="T96" fmla="*/ 936 w 1088"/>
                <a:gd name="T97" fmla="*/ 448 h 1239"/>
                <a:gd name="T98" fmla="*/ 914 w 1088"/>
                <a:gd name="T99" fmla="*/ 377 h 1239"/>
                <a:gd name="T100" fmla="*/ 997 w 1088"/>
                <a:gd name="T101" fmla="*/ 351 h 1239"/>
                <a:gd name="T102" fmla="*/ 1062 w 1088"/>
                <a:gd name="T103" fmla="*/ 259 h 1239"/>
                <a:gd name="T104" fmla="*/ 1088 w 1088"/>
                <a:gd name="T105" fmla="*/ 225 h 1239"/>
                <a:gd name="T106" fmla="*/ 1081 w 1088"/>
                <a:gd name="T107" fmla="*/ 224 h 1239"/>
                <a:gd name="T108" fmla="*/ 1034 w 1088"/>
                <a:gd name="T109" fmla="*/ 190 h 12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088" h="1239">
                  <a:moveTo>
                    <a:pt x="1034" y="190"/>
                  </a:moveTo>
                  <a:cubicBezTo>
                    <a:pt x="1024" y="168"/>
                    <a:pt x="985" y="192"/>
                    <a:pt x="958" y="203"/>
                  </a:cubicBezTo>
                  <a:cubicBezTo>
                    <a:pt x="932" y="214"/>
                    <a:pt x="932" y="219"/>
                    <a:pt x="901" y="215"/>
                  </a:cubicBezTo>
                  <a:cubicBezTo>
                    <a:pt x="870" y="211"/>
                    <a:pt x="875" y="201"/>
                    <a:pt x="854" y="167"/>
                  </a:cubicBezTo>
                  <a:cubicBezTo>
                    <a:pt x="832" y="132"/>
                    <a:pt x="816" y="157"/>
                    <a:pt x="806" y="176"/>
                  </a:cubicBezTo>
                  <a:cubicBezTo>
                    <a:pt x="796" y="196"/>
                    <a:pt x="782" y="200"/>
                    <a:pt x="765" y="212"/>
                  </a:cubicBezTo>
                  <a:cubicBezTo>
                    <a:pt x="749" y="225"/>
                    <a:pt x="719" y="217"/>
                    <a:pt x="698" y="207"/>
                  </a:cubicBezTo>
                  <a:cubicBezTo>
                    <a:pt x="677" y="197"/>
                    <a:pt x="667" y="179"/>
                    <a:pt x="662" y="158"/>
                  </a:cubicBezTo>
                  <a:cubicBezTo>
                    <a:pt x="657" y="137"/>
                    <a:pt x="639" y="117"/>
                    <a:pt x="619" y="101"/>
                  </a:cubicBezTo>
                  <a:cubicBezTo>
                    <a:pt x="600" y="86"/>
                    <a:pt x="613" y="69"/>
                    <a:pt x="614" y="35"/>
                  </a:cubicBezTo>
                  <a:cubicBezTo>
                    <a:pt x="616" y="0"/>
                    <a:pt x="578" y="21"/>
                    <a:pt x="560" y="30"/>
                  </a:cubicBezTo>
                  <a:cubicBezTo>
                    <a:pt x="552" y="35"/>
                    <a:pt x="537" y="35"/>
                    <a:pt x="524" y="33"/>
                  </a:cubicBezTo>
                  <a:cubicBezTo>
                    <a:pt x="521" y="36"/>
                    <a:pt x="519" y="40"/>
                    <a:pt x="518" y="44"/>
                  </a:cubicBezTo>
                  <a:cubicBezTo>
                    <a:pt x="516" y="61"/>
                    <a:pt x="514" y="72"/>
                    <a:pt x="501" y="88"/>
                  </a:cubicBezTo>
                  <a:cubicBezTo>
                    <a:pt x="488" y="105"/>
                    <a:pt x="453" y="120"/>
                    <a:pt x="424" y="122"/>
                  </a:cubicBezTo>
                  <a:cubicBezTo>
                    <a:pt x="396" y="124"/>
                    <a:pt x="400" y="125"/>
                    <a:pt x="396" y="144"/>
                  </a:cubicBezTo>
                  <a:cubicBezTo>
                    <a:pt x="392" y="162"/>
                    <a:pt x="385" y="166"/>
                    <a:pt x="352" y="172"/>
                  </a:cubicBezTo>
                  <a:cubicBezTo>
                    <a:pt x="320" y="177"/>
                    <a:pt x="352" y="172"/>
                    <a:pt x="302" y="168"/>
                  </a:cubicBezTo>
                  <a:cubicBezTo>
                    <a:pt x="252" y="164"/>
                    <a:pt x="258" y="168"/>
                    <a:pt x="237" y="188"/>
                  </a:cubicBezTo>
                  <a:cubicBezTo>
                    <a:pt x="215" y="209"/>
                    <a:pt x="224" y="233"/>
                    <a:pt x="234" y="275"/>
                  </a:cubicBezTo>
                  <a:cubicBezTo>
                    <a:pt x="245" y="318"/>
                    <a:pt x="239" y="337"/>
                    <a:pt x="217" y="383"/>
                  </a:cubicBezTo>
                  <a:cubicBezTo>
                    <a:pt x="195" y="429"/>
                    <a:pt x="141" y="422"/>
                    <a:pt x="117" y="435"/>
                  </a:cubicBezTo>
                  <a:cubicBezTo>
                    <a:pt x="92" y="448"/>
                    <a:pt x="92" y="502"/>
                    <a:pt x="125" y="531"/>
                  </a:cubicBezTo>
                  <a:cubicBezTo>
                    <a:pt x="158" y="561"/>
                    <a:pt x="127" y="574"/>
                    <a:pt x="106" y="591"/>
                  </a:cubicBezTo>
                  <a:cubicBezTo>
                    <a:pt x="84" y="607"/>
                    <a:pt x="103" y="622"/>
                    <a:pt x="110" y="646"/>
                  </a:cubicBezTo>
                  <a:cubicBezTo>
                    <a:pt x="117" y="670"/>
                    <a:pt x="119" y="668"/>
                    <a:pt x="103" y="685"/>
                  </a:cubicBezTo>
                  <a:cubicBezTo>
                    <a:pt x="88" y="702"/>
                    <a:pt x="75" y="707"/>
                    <a:pt x="66" y="722"/>
                  </a:cubicBezTo>
                  <a:cubicBezTo>
                    <a:pt x="58" y="737"/>
                    <a:pt x="58" y="750"/>
                    <a:pt x="40" y="770"/>
                  </a:cubicBezTo>
                  <a:cubicBezTo>
                    <a:pt x="23" y="791"/>
                    <a:pt x="31" y="828"/>
                    <a:pt x="29" y="852"/>
                  </a:cubicBezTo>
                  <a:cubicBezTo>
                    <a:pt x="27" y="876"/>
                    <a:pt x="14" y="889"/>
                    <a:pt x="5" y="909"/>
                  </a:cubicBezTo>
                  <a:cubicBezTo>
                    <a:pt x="0" y="921"/>
                    <a:pt x="11" y="941"/>
                    <a:pt x="21" y="957"/>
                  </a:cubicBezTo>
                  <a:cubicBezTo>
                    <a:pt x="47" y="948"/>
                    <a:pt x="101" y="970"/>
                    <a:pt x="119" y="967"/>
                  </a:cubicBezTo>
                  <a:cubicBezTo>
                    <a:pt x="141" y="963"/>
                    <a:pt x="162" y="982"/>
                    <a:pt x="175" y="1000"/>
                  </a:cubicBezTo>
                  <a:cubicBezTo>
                    <a:pt x="189" y="1019"/>
                    <a:pt x="224" y="1022"/>
                    <a:pt x="245" y="1004"/>
                  </a:cubicBezTo>
                  <a:cubicBezTo>
                    <a:pt x="267" y="985"/>
                    <a:pt x="272" y="1008"/>
                    <a:pt x="280" y="1037"/>
                  </a:cubicBezTo>
                  <a:cubicBezTo>
                    <a:pt x="289" y="1067"/>
                    <a:pt x="346" y="1096"/>
                    <a:pt x="341" y="1152"/>
                  </a:cubicBezTo>
                  <a:cubicBezTo>
                    <a:pt x="339" y="1183"/>
                    <a:pt x="366" y="1216"/>
                    <a:pt x="391" y="1239"/>
                  </a:cubicBezTo>
                  <a:cubicBezTo>
                    <a:pt x="405" y="1229"/>
                    <a:pt x="420" y="1220"/>
                    <a:pt x="438" y="1211"/>
                  </a:cubicBezTo>
                  <a:cubicBezTo>
                    <a:pt x="490" y="1185"/>
                    <a:pt x="490" y="1189"/>
                    <a:pt x="538" y="1145"/>
                  </a:cubicBezTo>
                  <a:cubicBezTo>
                    <a:pt x="586" y="1100"/>
                    <a:pt x="608" y="1082"/>
                    <a:pt x="617" y="1033"/>
                  </a:cubicBezTo>
                  <a:cubicBezTo>
                    <a:pt x="625" y="985"/>
                    <a:pt x="582" y="978"/>
                    <a:pt x="652" y="967"/>
                  </a:cubicBezTo>
                  <a:cubicBezTo>
                    <a:pt x="721" y="956"/>
                    <a:pt x="756" y="959"/>
                    <a:pt x="752" y="919"/>
                  </a:cubicBezTo>
                  <a:cubicBezTo>
                    <a:pt x="748" y="878"/>
                    <a:pt x="813" y="889"/>
                    <a:pt x="813" y="859"/>
                  </a:cubicBezTo>
                  <a:cubicBezTo>
                    <a:pt x="813" y="830"/>
                    <a:pt x="770" y="793"/>
                    <a:pt x="813" y="781"/>
                  </a:cubicBezTo>
                  <a:cubicBezTo>
                    <a:pt x="857" y="770"/>
                    <a:pt x="866" y="770"/>
                    <a:pt x="861" y="730"/>
                  </a:cubicBezTo>
                  <a:cubicBezTo>
                    <a:pt x="857" y="689"/>
                    <a:pt x="874" y="681"/>
                    <a:pt x="905" y="678"/>
                  </a:cubicBezTo>
                  <a:cubicBezTo>
                    <a:pt x="936" y="674"/>
                    <a:pt x="944" y="637"/>
                    <a:pt x="944" y="600"/>
                  </a:cubicBezTo>
                  <a:cubicBezTo>
                    <a:pt x="944" y="563"/>
                    <a:pt x="866" y="563"/>
                    <a:pt x="922" y="515"/>
                  </a:cubicBezTo>
                  <a:cubicBezTo>
                    <a:pt x="979" y="466"/>
                    <a:pt x="962" y="474"/>
                    <a:pt x="936" y="448"/>
                  </a:cubicBezTo>
                  <a:cubicBezTo>
                    <a:pt x="909" y="422"/>
                    <a:pt x="857" y="377"/>
                    <a:pt x="914" y="377"/>
                  </a:cubicBezTo>
                  <a:cubicBezTo>
                    <a:pt x="970" y="377"/>
                    <a:pt x="970" y="400"/>
                    <a:pt x="997" y="351"/>
                  </a:cubicBezTo>
                  <a:cubicBezTo>
                    <a:pt x="1023" y="303"/>
                    <a:pt x="1049" y="285"/>
                    <a:pt x="1062" y="259"/>
                  </a:cubicBezTo>
                  <a:cubicBezTo>
                    <a:pt x="1068" y="247"/>
                    <a:pt x="1078" y="237"/>
                    <a:pt x="1088" y="225"/>
                  </a:cubicBezTo>
                  <a:cubicBezTo>
                    <a:pt x="1086" y="224"/>
                    <a:pt x="1084" y="224"/>
                    <a:pt x="1081" y="224"/>
                  </a:cubicBezTo>
                  <a:cubicBezTo>
                    <a:pt x="1062" y="221"/>
                    <a:pt x="1044" y="212"/>
                    <a:pt x="1034" y="190"/>
                  </a:cubicBezTo>
                  <a:close/>
                </a:path>
              </a:pathLst>
            </a:custGeom>
            <a:grpFill/>
            <a:ln w="38100" cap="rnd" cmpd="sng">
              <a:solidFill>
                <a:sysClr val="window" lastClr="FFFFFF"/>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dirty="0">
                <a:ln>
                  <a:noFill/>
                </a:ln>
                <a:solidFill>
                  <a:prstClr val="black"/>
                </a:solidFill>
                <a:effectLst/>
                <a:uLnTx/>
                <a:uFillTx/>
                <a:latin typeface="Calibri Light"/>
                <a:ea typeface="微软雅黑"/>
              </a:endParaRPr>
            </a:p>
          </p:txBody>
        </p:sp>
        <p:sp>
          <p:nvSpPr>
            <p:cNvPr id="137" name="Freeform 25"/>
            <p:cNvSpPr>
              <a:spLocks/>
            </p:cNvSpPr>
            <p:nvPr/>
          </p:nvSpPr>
          <p:spPr bwMode="auto">
            <a:xfrm>
              <a:off x="3696" y="1645"/>
              <a:ext cx="410" cy="745"/>
            </a:xfrm>
            <a:custGeom>
              <a:avLst/>
              <a:gdLst>
                <a:gd name="T0" fmla="*/ 142 w 885"/>
                <a:gd name="T1" fmla="*/ 1606 h 1609"/>
                <a:gd name="T2" fmla="*/ 210 w 885"/>
                <a:gd name="T3" fmla="*/ 1575 h 1609"/>
                <a:gd name="T4" fmla="*/ 306 w 885"/>
                <a:gd name="T5" fmla="*/ 1527 h 1609"/>
                <a:gd name="T6" fmla="*/ 369 w 885"/>
                <a:gd name="T7" fmla="*/ 1504 h 1609"/>
                <a:gd name="T8" fmla="*/ 413 w 885"/>
                <a:gd name="T9" fmla="*/ 1460 h 1609"/>
                <a:gd name="T10" fmla="*/ 468 w 885"/>
                <a:gd name="T11" fmla="*/ 1451 h 1609"/>
                <a:gd name="T12" fmla="*/ 494 w 885"/>
                <a:gd name="T13" fmla="*/ 1410 h 1609"/>
                <a:gd name="T14" fmla="*/ 572 w 885"/>
                <a:gd name="T15" fmla="*/ 1397 h 1609"/>
                <a:gd name="T16" fmla="*/ 623 w 885"/>
                <a:gd name="T17" fmla="*/ 1380 h 1609"/>
                <a:gd name="T18" fmla="*/ 671 w 885"/>
                <a:gd name="T19" fmla="*/ 1382 h 1609"/>
                <a:gd name="T20" fmla="*/ 717 w 885"/>
                <a:gd name="T21" fmla="*/ 1349 h 1609"/>
                <a:gd name="T22" fmla="*/ 786 w 885"/>
                <a:gd name="T23" fmla="*/ 1297 h 1609"/>
                <a:gd name="T24" fmla="*/ 795 w 885"/>
                <a:gd name="T25" fmla="*/ 1236 h 1609"/>
                <a:gd name="T26" fmla="*/ 802 w 885"/>
                <a:gd name="T27" fmla="*/ 1158 h 1609"/>
                <a:gd name="T28" fmla="*/ 784 w 885"/>
                <a:gd name="T29" fmla="*/ 1082 h 1609"/>
                <a:gd name="T30" fmla="*/ 752 w 885"/>
                <a:gd name="T31" fmla="*/ 1000 h 1609"/>
                <a:gd name="T32" fmla="*/ 793 w 885"/>
                <a:gd name="T33" fmla="*/ 939 h 1609"/>
                <a:gd name="T34" fmla="*/ 808 w 885"/>
                <a:gd name="T35" fmla="*/ 869 h 1609"/>
                <a:gd name="T36" fmla="*/ 843 w 885"/>
                <a:gd name="T37" fmla="*/ 798 h 1609"/>
                <a:gd name="T38" fmla="*/ 821 w 885"/>
                <a:gd name="T39" fmla="*/ 737 h 1609"/>
                <a:gd name="T40" fmla="*/ 784 w 885"/>
                <a:gd name="T41" fmla="*/ 687 h 1609"/>
                <a:gd name="T42" fmla="*/ 745 w 885"/>
                <a:gd name="T43" fmla="*/ 645 h 1609"/>
                <a:gd name="T44" fmla="*/ 695 w 885"/>
                <a:gd name="T45" fmla="*/ 570 h 1609"/>
                <a:gd name="T46" fmla="*/ 734 w 885"/>
                <a:gd name="T47" fmla="*/ 509 h 1609"/>
                <a:gd name="T48" fmla="*/ 734 w 885"/>
                <a:gd name="T49" fmla="*/ 463 h 1609"/>
                <a:gd name="T50" fmla="*/ 749 w 885"/>
                <a:gd name="T51" fmla="*/ 409 h 1609"/>
                <a:gd name="T52" fmla="*/ 826 w 885"/>
                <a:gd name="T53" fmla="*/ 407 h 1609"/>
                <a:gd name="T54" fmla="*/ 861 w 885"/>
                <a:gd name="T55" fmla="*/ 354 h 1609"/>
                <a:gd name="T56" fmla="*/ 863 w 885"/>
                <a:gd name="T57" fmla="*/ 287 h 1609"/>
                <a:gd name="T58" fmla="*/ 841 w 885"/>
                <a:gd name="T59" fmla="*/ 241 h 1609"/>
                <a:gd name="T60" fmla="*/ 817 w 885"/>
                <a:gd name="T61" fmla="*/ 205 h 1609"/>
                <a:gd name="T62" fmla="*/ 743 w 885"/>
                <a:gd name="T63" fmla="*/ 165 h 1609"/>
                <a:gd name="T64" fmla="*/ 778 w 885"/>
                <a:gd name="T65" fmla="*/ 131 h 1609"/>
                <a:gd name="T66" fmla="*/ 826 w 885"/>
                <a:gd name="T67" fmla="*/ 96 h 1609"/>
                <a:gd name="T68" fmla="*/ 780 w 885"/>
                <a:gd name="T69" fmla="*/ 65 h 1609"/>
                <a:gd name="T70" fmla="*/ 740 w 885"/>
                <a:gd name="T71" fmla="*/ 0 h 1609"/>
                <a:gd name="T72" fmla="*/ 723 w 885"/>
                <a:gd name="T73" fmla="*/ 66 h 1609"/>
                <a:gd name="T74" fmla="*/ 649 w 885"/>
                <a:gd name="T75" fmla="*/ 85 h 1609"/>
                <a:gd name="T76" fmla="*/ 588 w 885"/>
                <a:gd name="T77" fmla="*/ 115 h 1609"/>
                <a:gd name="T78" fmla="*/ 531 w 885"/>
                <a:gd name="T79" fmla="*/ 100 h 1609"/>
                <a:gd name="T80" fmla="*/ 465 w 885"/>
                <a:gd name="T81" fmla="*/ 159 h 1609"/>
                <a:gd name="T82" fmla="*/ 361 w 885"/>
                <a:gd name="T83" fmla="*/ 159 h 1609"/>
                <a:gd name="T84" fmla="*/ 308 w 885"/>
                <a:gd name="T85" fmla="*/ 293 h 1609"/>
                <a:gd name="T86" fmla="*/ 256 w 885"/>
                <a:gd name="T87" fmla="*/ 330 h 1609"/>
                <a:gd name="T88" fmla="*/ 203 w 885"/>
                <a:gd name="T89" fmla="*/ 333 h 1609"/>
                <a:gd name="T90" fmla="*/ 164 w 885"/>
                <a:gd name="T91" fmla="*/ 389 h 1609"/>
                <a:gd name="T92" fmla="*/ 109 w 885"/>
                <a:gd name="T93" fmla="*/ 346 h 1609"/>
                <a:gd name="T94" fmla="*/ 151 w 885"/>
                <a:gd name="T95" fmla="*/ 411 h 1609"/>
                <a:gd name="T96" fmla="*/ 142 w 885"/>
                <a:gd name="T97" fmla="*/ 478 h 1609"/>
                <a:gd name="T98" fmla="*/ 118 w 885"/>
                <a:gd name="T99" fmla="*/ 545 h 1609"/>
                <a:gd name="T100" fmla="*/ 105 w 885"/>
                <a:gd name="T101" fmla="*/ 626 h 1609"/>
                <a:gd name="T102" fmla="*/ 40 w 885"/>
                <a:gd name="T103" fmla="*/ 706 h 1609"/>
                <a:gd name="T104" fmla="*/ 99 w 885"/>
                <a:gd name="T105" fmla="*/ 832 h 1609"/>
                <a:gd name="T106" fmla="*/ 96 w 885"/>
                <a:gd name="T107" fmla="*/ 886 h 1609"/>
                <a:gd name="T108" fmla="*/ 99 w 885"/>
                <a:gd name="T109" fmla="*/ 936 h 1609"/>
                <a:gd name="T110" fmla="*/ 59 w 885"/>
                <a:gd name="T111" fmla="*/ 984 h 1609"/>
                <a:gd name="T112" fmla="*/ 55 w 885"/>
                <a:gd name="T113" fmla="*/ 1073 h 1609"/>
                <a:gd name="T114" fmla="*/ 74 w 885"/>
                <a:gd name="T115" fmla="*/ 1199 h 1609"/>
                <a:gd name="T116" fmla="*/ 116 w 885"/>
                <a:gd name="T117" fmla="*/ 1303 h 1609"/>
                <a:gd name="T118" fmla="*/ 92 w 885"/>
                <a:gd name="T119" fmla="*/ 1421 h 1609"/>
                <a:gd name="T120" fmla="*/ 64 w 885"/>
                <a:gd name="T121" fmla="*/ 1547 h 1609"/>
                <a:gd name="T122" fmla="*/ 72 w 885"/>
                <a:gd name="T123" fmla="*/ 1606 h 1609"/>
                <a:gd name="T124" fmla="*/ 142 w 885"/>
                <a:gd name="T125" fmla="*/ 1606 h 16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885" h="1609">
                  <a:moveTo>
                    <a:pt x="142" y="1606"/>
                  </a:moveTo>
                  <a:cubicBezTo>
                    <a:pt x="175" y="1603"/>
                    <a:pt x="177" y="1597"/>
                    <a:pt x="210" y="1575"/>
                  </a:cubicBezTo>
                  <a:cubicBezTo>
                    <a:pt x="243" y="1553"/>
                    <a:pt x="265" y="1523"/>
                    <a:pt x="306" y="1527"/>
                  </a:cubicBezTo>
                  <a:cubicBezTo>
                    <a:pt x="347" y="1530"/>
                    <a:pt x="358" y="1519"/>
                    <a:pt x="369" y="1504"/>
                  </a:cubicBezTo>
                  <a:cubicBezTo>
                    <a:pt x="380" y="1490"/>
                    <a:pt x="387" y="1460"/>
                    <a:pt x="413" y="1460"/>
                  </a:cubicBezTo>
                  <a:cubicBezTo>
                    <a:pt x="439" y="1460"/>
                    <a:pt x="463" y="1469"/>
                    <a:pt x="468" y="1451"/>
                  </a:cubicBezTo>
                  <a:cubicBezTo>
                    <a:pt x="472" y="1432"/>
                    <a:pt x="459" y="1408"/>
                    <a:pt x="494" y="1410"/>
                  </a:cubicBezTo>
                  <a:cubicBezTo>
                    <a:pt x="529" y="1412"/>
                    <a:pt x="553" y="1404"/>
                    <a:pt x="572" y="1397"/>
                  </a:cubicBezTo>
                  <a:cubicBezTo>
                    <a:pt x="592" y="1390"/>
                    <a:pt x="612" y="1367"/>
                    <a:pt x="623" y="1380"/>
                  </a:cubicBezTo>
                  <a:cubicBezTo>
                    <a:pt x="634" y="1393"/>
                    <a:pt x="658" y="1399"/>
                    <a:pt x="671" y="1382"/>
                  </a:cubicBezTo>
                  <a:cubicBezTo>
                    <a:pt x="684" y="1366"/>
                    <a:pt x="682" y="1351"/>
                    <a:pt x="717" y="1349"/>
                  </a:cubicBezTo>
                  <a:cubicBezTo>
                    <a:pt x="752" y="1347"/>
                    <a:pt x="769" y="1321"/>
                    <a:pt x="786" y="1297"/>
                  </a:cubicBezTo>
                  <a:cubicBezTo>
                    <a:pt x="804" y="1273"/>
                    <a:pt x="808" y="1245"/>
                    <a:pt x="795" y="1236"/>
                  </a:cubicBezTo>
                  <a:cubicBezTo>
                    <a:pt x="782" y="1227"/>
                    <a:pt x="817" y="1186"/>
                    <a:pt x="802" y="1158"/>
                  </a:cubicBezTo>
                  <a:cubicBezTo>
                    <a:pt x="786" y="1130"/>
                    <a:pt x="826" y="1110"/>
                    <a:pt x="784" y="1082"/>
                  </a:cubicBezTo>
                  <a:cubicBezTo>
                    <a:pt x="743" y="1054"/>
                    <a:pt x="723" y="1021"/>
                    <a:pt x="752" y="1000"/>
                  </a:cubicBezTo>
                  <a:cubicBezTo>
                    <a:pt x="780" y="980"/>
                    <a:pt x="797" y="980"/>
                    <a:pt x="793" y="939"/>
                  </a:cubicBezTo>
                  <a:cubicBezTo>
                    <a:pt x="789" y="899"/>
                    <a:pt x="784" y="900"/>
                    <a:pt x="808" y="869"/>
                  </a:cubicBezTo>
                  <a:cubicBezTo>
                    <a:pt x="832" y="837"/>
                    <a:pt x="841" y="823"/>
                    <a:pt x="843" y="798"/>
                  </a:cubicBezTo>
                  <a:cubicBezTo>
                    <a:pt x="845" y="774"/>
                    <a:pt x="843" y="756"/>
                    <a:pt x="821" y="737"/>
                  </a:cubicBezTo>
                  <a:cubicBezTo>
                    <a:pt x="800" y="719"/>
                    <a:pt x="784" y="706"/>
                    <a:pt x="784" y="687"/>
                  </a:cubicBezTo>
                  <a:cubicBezTo>
                    <a:pt x="784" y="669"/>
                    <a:pt x="782" y="656"/>
                    <a:pt x="745" y="645"/>
                  </a:cubicBezTo>
                  <a:cubicBezTo>
                    <a:pt x="708" y="633"/>
                    <a:pt x="684" y="609"/>
                    <a:pt x="695" y="570"/>
                  </a:cubicBezTo>
                  <a:cubicBezTo>
                    <a:pt x="706" y="532"/>
                    <a:pt x="734" y="543"/>
                    <a:pt x="734" y="509"/>
                  </a:cubicBezTo>
                  <a:cubicBezTo>
                    <a:pt x="734" y="476"/>
                    <a:pt x="734" y="480"/>
                    <a:pt x="734" y="463"/>
                  </a:cubicBezTo>
                  <a:cubicBezTo>
                    <a:pt x="734" y="446"/>
                    <a:pt x="719" y="398"/>
                    <a:pt x="749" y="409"/>
                  </a:cubicBezTo>
                  <a:cubicBezTo>
                    <a:pt x="780" y="420"/>
                    <a:pt x="806" y="433"/>
                    <a:pt x="826" y="407"/>
                  </a:cubicBezTo>
                  <a:cubicBezTo>
                    <a:pt x="845" y="381"/>
                    <a:pt x="856" y="370"/>
                    <a:pt x="861" y="354"/>
                  </a:cubicBezTo>
                  <a:cubicBezTo>
                    <a:pt x="865" y="337"/>
                    <a:pt x="885" y="313"/>
                    <a:pt x="863" y="287"/>
                  </a:cubicBezTo>
                  <a:cubicBezTo>
                    <a:pt x="841" y="261"/>
                    <a:pt x="841" y="257"/>
                    <a:pt x="841" y="241"/>
                  </a:cubicBezTo>
                  <a:cubicBezTo>
                    <a:pt x="841" y="224"/>
                    <a:pt x="848" y="205"/>
                    <a:pt x="817" y="205"/>
                  </a:cubicBezTo>
                  <a:cubicBezTo>
                    <a:pt x="786" y="205"/>
                    <a:pt x="708" y="198"/>
                    <a:pt x="743" y="165"/>
                  </a:cubicBezTo>
                  <a:cubicBezTo>
                    <a:pt x="778" y="131"/>
                    <a:pt x="747" y="139"/>
                    <a:pt x="778" y="131"/>
                  </a:cubicBezTo>
                  <a:cubicBezTo>
                    <a:pt x="808" y="124"/>
                    <a:pt x="841" y="124"/>
                    <a:pt x="826" y="96"/>
                  </a:cubicBezTo>
                  <a:cubicBezTo>
                    <a:pt x="811" y="68"/>
                    <a:pt x="784" y="89"/>
                    <a:pt x="780" y="65"/>
                  </a:cubicBezTo>
                  <a:cubicBezTo>
                    <a:pt x="776" y="43"/>
                    <a:pt x="776" y="14"/>
                    <a:pt x="740" y="0"/>
                  </a:cubicBezTo>
                  <a:cubicBezTo>
                    <a:pt x="741" y="21"/>
                    <a:pt x="753" y="60"/>
                    <a:pt x="723" y="66"/>
                  </a:cubicBezTo>
                  <a:cubicBezTo>
                    <a:pt x="688" y="74"/>
                    <a:pt x="653" y="59"/>
                    <a:pt x="649" y="85"/>
                  </a:cubicBezTo>
                  <a:cubicBezTo>
                    <a:pt x="645" y="111"/>
                    <a:pt x="610" y="133"/>
                    <a:pt x="588" y="115"/>
                  </a:cubicBezTo>
                  <a:cubicBezTo>
                    <a:pt x="566" y="96"/>
                    <a:pt x="544" y="74"/>
                    <a:pt x="531" y="100"/>
                  </a:cubicBezTo>
                  <a:cubicBezTo>
                    <a:pt x="518" y="126"/>
                    <a:pt x="500" y="174"/>
                    <a:pt x="465" y="159"/>
                  </a:cubicBezTo>
                  <a:cubicBezTo>
                    <a:pt x="430" y="144"/>
                    <a:pt x="378" y="133"/>
                    <a:pt x="361" y="159"/>
                  </a:cubicBezTo>
                  <a:cubicBezTo>
                    <a:pt x="343" y="185"/>
                    <a:pt x="317" y="267"/>
                    <a:pt x="308" y="293"/>
                  </a:cubicBezTo>
                  <a:cubicBezTo>
                    <a:pt x="299" y="318"/>
                    <a:pt x="269" y="337"/>
                    <a:pt x="256" y="330"/>
                  </a:cubicBezTo>
                  <a:cubicBezTo>
                    <a:pt x="243" y="322"/>
                    <a:pt x="203" y="296"/>
                    <a:pt x="203" y="333"/>
                  </a:cubicBezTo>
                  <a:cubicBezTo>
                    <a:pt x="203" y="370"/>
                    <a:pt x="208" y="407"/>
                    <a:pt x="164" y="389"/>
                  </a:cubicBezTo>
                  <a:cubicBezTo>
                    <a:pt x="133" y="376"/>
                    <a:pt x="124" y="344"/>
                    <a:pt x="109" y="346"/>
                  </a:cubicBezTo>
                  <a:cubicBezTo>
                    <a:pt x="118" y="371"/>
                    <a:pt x="139" y="397"/>
                    <a:pt x="151" y="411"/>
                  </a:cubicBezTo>
                  <a:cubicBezTo>
                    <a:pt x="166" y="430"/>
                    <a:pt x="157" y="461"/>
                    <a:pt x="142" y="478"/>
                  </a:cubicBezTo>
                  <a:cubicBezTo>
                    <a:pt x="127" y="494"/>
                    <a:pt x="125" y="507"/>
                    <a:pt x="118" y="545"/>
                  </a:cubicBezTo>
                  <a:cubicBezTo>
                    <a:pt x="112" y="582"/>
                    <a:pt x="107" y="578"/>
                    <a:pt x="105" y="626"/>
                  </a:cubicBezTo>
                  <a:cubicBezTo>
                    <a:pt x="103" y="674"/>
                    <a:pt x="79" y="671"/>
                    <a:pt x="40" y="706"/>
                  </a:cubicBezTo>
                  <a:cubicBezTo>
                    <a:pt x="0" y="741"/>
                    <a:pt x="83" y="813"/>
                    <a:pt x="99" y="832"/>
                  </a:cubicBezTo>
                  <a:cubicBezTo>
                    <a:pt x="114" y="850"/>
                    <a:pt x="116" y="869"/>
                    <a:pt x="96" y="886"/>
                  </a:cubicBezTo>
                  <a:cubicBezTo>
                    <a:pt x="77" y="902"/>
                    <a:pt x="79" y="908"/>
                    <a:pt x="99" y="936"/>
                  </a:cubicBezTo>
                  <a:cubicBezTo>
                    <a:pt x="118" y="963"/>
                    <a:pt x="74" y="958"/>
                    <a:pt x="59" y="984"/>
                  </a:cubicBezTo>
                  <a:cubicBezTo>
                    <a:pt x="44" y="1010"/>
                    <a:pt x="29" y="1047"/>
                    <a:pt x="55" y="1073"/>
                  </a:cubicBezTo>
                  <a:cubicBezTo>
                    <a:pt x="81" y="1099"/>
                    <a:pt x="74" y="1164"/>
                    <a:pt x="74" y="1199"/>
                  </a:cubicBezTo>
                  <a:cubicBezTo>
                    <a:pt x="74" y="1234"/>
                    <a:pt x="90" y="1243"/>
                    <a:pt x="116" y="1303"/>
                  </a:cubicBezTo>
                  <a:cubicBezTo>
                    <a:pt x="142" y="1362"/>
                    <a:pt x="107" y="1386"/>
                    <a:pt x="92" y="1421"/>
                  </a:cubicBezTo>
                  <a:cubicBezTo>
                    <a:pt x="77" y="1456"/>
                    <a:pt x="61" y="1492"/>
                    <a:pt x="64" y="1547"/>
                  </a:cubicBezTo>
                  <a:cubicBezTo>
                    <a:pt x="65" y="1571"/>
                    <a:pt x="67" y="1590"/>
                    <a:pt x="72" y="1606"/>
                  </a:cubicBezTo>
                  <a:cubicBezTo>
                    <a:pt x="94" y="1608"/>
                    <a:pt x="123" y="1609"/>
                    <a:pt x="142" y="1606"/>
                  </a:cubicBezTo>
                  <a:close/>
                </a:path>
              </a:pathLst>
            </a:custGeom>
            <a:solidFill>
              <a:sysClr val="window" lastClr="FFFFFF">
                <a:lumMod val="75000"/>
              </a:sysClr>
            </a:solidFill>
            <a:ln w="38100" cap="rnd" cmpd="sng">
              <a:solidFill>
                <a:sysClr val="window" lastClr="FFFFFF"/>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dirty="0">
                <a:ln>
                  <a:noFill/>
                </a:ln>
                <a:solidFill>
                  <a:prstClr val="black"/>
                </a:solidFill>
                <a:effectLst/>
                <a:uLnTx/>
                <a:uFillTx/>
                <a:latin typeface="Calibri Light"/>
                <a:ea typeface="微软雅黑"/>
              </a:endParaRPr>
            </a:p>
          </p:txBody>
        </p:sp>
        <p:sp>
          <p:nvSpPr>
            <p:cNvPr id="138" name="Freeform 26"/>
            <p:cNvSpPr>
              <a:spLocks/>
            </p:cNvSpPr>
            <p:nvPr/>
          </p:nvSpPr>
          <p:spPr bwMode="auto">
            <a:xfrm>
              <a:off x="3730" y="2139"/>
              <a:ext cx="699" cy="563"/>
            </a:xfrm>
            <a:custGeom>
              <a:avLst/>
              <a:gdLst>
                <a:gd name="T0" fmla="*/ 1378 w 1510"/>
                <a:gd name="T1" fmla="*/ 1097 h 1217"/>
                <a:gd name="T2" fmla="*/ 1389 w 1510"/>
                <a:gd name="T3" fmla="*/ 986 h 1217"/>
                <a:gd name="T4" fmla="*/ 1344 w 1510"/>
                <a:gd name="T5" fmla="*/ 936 h 1217"/>
                <a:gd name="T6" fmla="*/ 1241 w 1510"/>
                <a:gd name="T7" fmla="*/ 927 h 1217"/>
                <a:gd name="T8" fmla="*/ 1175 w 1510"/>
                <a:gd name="T9" fmla="*/ 854 h 1217"/>
                <a:gd name="T10" fmla="*/ 1156 w 1510"/>
                <a:gd name="T11" fmla="*/ 808 h 1217"/>
                <a:gd name="T12" fmla="*/ 1217 w 1510"/>
                <a:gd name="T13" fmla="*/ 682 h 1217"/>
                <a:gd name="T14" fmla="*/ 1256 w 1510"/>
                <a:gd name="T15" fmla="*/ 610 h 1217"/>
                <a:gd name="T16" fmla="*/ 1315 w 1510"/>
                <a:gd name="T17" fmla="*/ 558 h 1217"/>
                <a:gd name="T18" fmla="*/ 1424 w 1510"/>
                <a:gd name="T19" fmla="*/ 615 h 1217"/>
                <a:gd name="T20" fmla="*/ 1490 w 1510"/>
                <a:gd name="T21" fmla="*/ 538 h 1217"/>
                <a:gd name="T22" fmla="*/ 1424 w 1510"/>
                <a:gd name="T23" fmla="*/ 465 h 1217"/>
                <a:gd name="T24" fmla="*/ 1330 w 1510"/>
                <a:gd name="T25" fmla="*/ 397 h 1217"/>
                <a:gd name="T26" fmla="*/ 1182 w 1510"/>
                <a:gd name="T27" fmla="*/ 397 h 1217"/>
                <a:gd name="T28" fmla="*/ 1053 w 1510"/>
                <a:gd name="T29" fmla="*/ 330 h 1217"/>
                <a:gd name="T30" fmla="*/ 1090 w 1510"/>
                <a:gd name="T31" fmla="*/ 239 h 1217"/>
                <a:gd name="T32" fmla="*/ 1230 w 1510"/>
                <a:gd name="T33" fmla="*/ 84 h 1217"/>
                <a:gd name="T34" fmla="*/ 1114 w 1510"/>
                <a:gd name="T35" fmla="*/ 102 h 1217"/>
                <a:gd name="T36" fmla="*/ 1036 w 1510"/>
                <a:gd name="T37" fmla="*/ 50 h 1217"/>
                <a:gd name="T38" fmla="*/ 950 w 1510"/>
                <a:gd name="T39" fmla="*/ 56 h 1217"/>
                <a:gd name="T40" fmla="*/ 811 w 1510"/>
                <a:gd name="T41" fmla="*/ 33 h 1217"/>
                <a:gd name="T42" fmla="*/ 730 w 1510"/>
                <a:gd name="T43" fmla="*/ 91 h 1217"/>
                <a:gd name="T44" fmla="*/ 714 w 1510"/>
                <a:gd name="T45" fmla="*/ 230 h 1217"/>
                <a:gd name="T46" fmla="*/ 599 w 1510"/>
                <a:gd name="T47" fmla="*/ 315 h 1217"/>
                <a:gd name="T48" fmla="*/ 500 w 1510"/>
                <a:gd name="T49" fmla="*/ 330 h 1217"/>
                <a:gd name="T50" fmla="*/ 396 w 1510"/>
                <a:gd name="T51" fmla="*/ 384 h 1217"/>
                <a:gd name="T52" fmla="*/ 297 w 1510"/>
                <a:gd name="T53" fmla="*/ 437 h 1217"/>
                <a:gd name="T54" fmla="*/ 138 w 1510"/>
                <a:gd name="T55" fmla="*/ 508 h 1217"/>
                <a:gd name="T56" fmla="*/ 0 w 1510"/>
                <a:gd name="T57" fmla="*/ 539 h 1217"/>
                <a:gd name="T58" fmla="*/ 88 w 1510"/>
                <a:gd name="T59" fmla="*/ 684 h 1217"/>
                <a:gd name="T60" fmla="*/ 189 w 1510"/>
                <a:gd name="T61" fmla="*/ 852 h 1217"/>
                <a:gd name="T62" fmla="*/ 377 w 1510"/>
                <a:gd name="T63" fmla="*/ 1009 h 1217"/>
                <a:gd name="T64" fmla="*/ 542 w 1510"/>
                <a:gd name="T65" fmla="*/ 1057 h 1217"/>
                <a:gd name="T66" fmla="*/ 710 w 1510"/>
                <a:gd name="T67" fmla="*/ 1024 h 1217"/>
                <a:gd name="T68" fmla="*/ 805 w 1510"/>
                <a:gd name="T69" fmla="*/ 1056 h 1217"/>
                <a:gd name="T70" fmla="*/ 889 w 1510"/>
                <a:gd name="T71" fmla="*/ 1047 h 1217"/>
                <a:gd name="T72" fmla="*/ 927 w 1510"/>
                <a:gd name="T73" fmla="*/ 1145 h 1217"/>
                <a:gd name="T74" fmla="*/ 1030 w 1510"/>
                <a:gd name="T75" fmla="*/ 1129 h 1217"/>
                <a:gd name="T76" fmla="*/ 1171 w 1510"/>
                <a:gd name="T77" fmla="*/ 1213 h 1217"/>
                <a:gd name="T78" fmla="*/ 1253 w 1510"/>
                <a:gd name="T79" fmla="*/ 1197 h 1217"/>
                <a:gd name="T80" fmla="*/ 1293 w 1510"/>
                <a:gd name="T81" fmla="*/ 1217 h 1217"/>
                <a:gd name="T82" fmla="*/ 1320 w 1510"/>
                <a:gd name="T83" fmla="*/ 1127 h 12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510" h="1217">
                  <a:moveTo>
                    <a:pt x="1320" y="1127"/>
                  </a:moveTo>
                  <a:cubicBezTo>
                    <a:pt x="1352" y="1118"/>
                    <a:pt x="1352" y="1105"/>
                    <a:pt x="1378" y="1097"/>
                  </a:cubicBezTo>
                  <a:cubicBezTo>
                    <a:pt x="1405" y="1090"/>
                    <a:pt x="1407" y="1092"/>
                    <a:pt x="1405" y="1062"/>
                  </a:cubicBezTo>
                  <a:cubicBezTo>
                    <a:pt x="1402" y="1032"/>
                    <a:pt x="1407" y="1012"/>
                    <a:pt x="1389" y="986"/>
                  </a:cubicBezTo>
                  <a:cubicBezTo>
                    <a:pt x="1372" y="960"/>
                    <a:pt x="1372" y="953"/>
                    <a:pt x="1372" y="942"/>
                  </a:cubicBezTo>
                  <a:cubicBezTo>
                    <a:pt x="1372" y="930"/>
                    <a:pt x="1376" y="892"/>
                    <a:pt x="1344" y="936"/>
                  </a:cubicBezTo>
                  <a:cubicBezTo>
                    <a:pt x="1311" y="980"/>
                    <a:pt x="1298" y="966"/>
                    <a:pt x="1285" y="955"/>
                  </a:cubicBezTo>
                  <a:cubicBezTo>
                    <a:pt x="1271" y="943"/>
                    <a:pt x="1261" y="921"/>
                    <a:pt x="1241" y="927"/>
                  </a:cubicBezTo>
                  <a:cubicBezTo>
                    <a:pt x="1221" y="932"/>
                    <a:pt x="1202" y="925"/>
                    <a:pt x="1202" y="905"/>
                  </a:cubicBezTo>
                  <a:cubicBezTo>
                    <a:pt x="1202" y="884"/>
                    <a:pt x="1212" y="860"/>
                    <a:pt x="1175" y="854"/>
                  </a:cubicBezTo>
                  <a:cubicBezTo>
                    <a:pt x="1138" y="849"/>
                    <a:pt x="1121" y="849"/>
                    <a:pt x="1119" y="823"/>
                  </a:cubicBezTo>
                  <a:cubicBezTo>
                    <a:pt x="1116" y="797"/>
                    <a:pt x="1132" y="806"/>
                    <a:pt x="1156" y="808"/>
                  </a:cubicBezTo>
                  <a:cubicBezTo>
                    <a:pt x="1180" y="810"/>
                    <a:pt x="1210" y="806"/>
                    <a:pt x="1215" y="775"/>
                  </a:cubicBezTo>
                  <a:cubicBezTo>
                    <a:pt x="1219" y="743"/>
                    <a:pt x="1182" y="684"/>
                    <a:pt x="1217" y="682"/>
                  </a:cubicBezTo>
                  <a:cubicBezTo>
                    <a:pt x="1252" y="680"/>
                    <a:pt x="1285" y="686"/>
                    <a:pt x="1267" y="662"/>
                  </a:cubicBezTo>
                  <a:cubicBezTo>
                    <a:pt x="1250" y="638"/>
                    <a:pt x="1271" y="630"/>
                    <a:pt x="1256" y="610"/>
                  </a:cubicBezTo>
                  <a:cubicBezTo>
                    <a:pt x="1241" y="589"/>
                    <a:pt x="1232" y="571"/>
                    <a:pt x="1252" y="565"/>
                  </a:cubicBezTo>
                  <a:cubicBezTo>
                    <a:pt x="1271" y="560"/>
                    <a:pt x="1291" y="536"/>
                    <a:pt x="1315" y="558"/>
                  </a:cubicBezTo>
                  <a:cubicBezTo>
                    <a:pt x="1339" y="580"/>
                    <a:pt x="1357" y="575"/>
                    <a:pt x="1361" y="593"/>
                  </a:cubicBezTo>
                  <a:cubicBezTo>
                    <a:pt x="1365" y="612"/>
                    <a:pt x="1411" y="625"/>
                    <a:pt x="1424" y="615"/>
                  </a:cubicBezTo>
                  <a:cubicBezTo>
                    <a:pt x="1437" y="606"/>
                    <a:pt x="1422" y="591"/>
                    <a:pt x="1453" y="580"/>
                  </a:cubicBezTo>
                  <a:cubicBezTo>
                    <a:pt x="1483" y="569"/>
                    <a:pt x="1510" y="558"/>
                    <a:pt x="1490" y="538"/>
                  </a:cubicBezTo>
                  <a:cubicBezTo>
                    <a:pt x="1470" y="517"/>
                    <a:pt x="1464" y="512"/>
                    <a:pt x="1464" y="495"/>
                  </a:cubicBezTo>
                  <a:cubicBezTo>
                    <a:pt x="1464" y="478"/>
                    <a:pt x="1457" y="465"/>
                    <a:pt x="1424" y="465"/>
                  </a:cubicBezTo>
                  <a:cubicBezTo>
                    <a:pt x="1392" y="465"/>
                    <a:pt x="1378" y="458"/>
                    <a:pt x="1368" y="443"/>
                  </a:cubicBezTo>
                  <a:cubicBezTo>
                    <a:pt x="1357" y="428"/>
                    <a:pt x="1363" y="393"/>
                    <a:pt x="1330" y="397"/>
                  </a:cubicBezTo>
                  <a:cubicBezTo>
                    <a:pt x="1298" y="400"/>
                    <a:pt x="1282" y="432"/>
                    <a:pt x="1243" y="423"/>
                  </a:cubicBezTo>
                  <a:cubicBezTo>
                    <a:pt x="1204" y="413"/>
                    <a:pt x="1191" y="412"/>
                    <a:pt x="1182" y="397"/>
                  </a:cubicBezTo>
                  <a:cubicBezTo>
                    <a:pt x="1173" y="382"/>
                    <a:pt x="1173" y="369"/>
                    <a:pt x="1136" y="356"/>
                  </a:cubicBezTo>
                  <a:cubicBezTo>
                    <a:pt x="1099" y="343"/>
                    <a:pt x="1079" y="345"/>
                    <a:pt x="1053" y="330"/>
                  </a:cubicBezTo>
                  <a:cubicBezTo>
                    <a:pt x="1027" y="315"/>
                    <a:pt x="1031" y="308"/>
                    <a:pt x="1046" y="284"/>
                  </a:cubicBezTo>
                  <a:cubicBezTo>
                    <a:pt x="1062" y="260"/>
                    <a:pt x="1057" y="258"/>
                    <a:pt x="1090" y="239"/>
                  </a:cubicBezTo>
                  <a:cubicBezTo>
                    <a:pt x="1123" y="221"/>
                    <a:pt x="1132" y="187"/>
                    <a:pt x="1154" y="167"/>
                  </a:cubicBezTo>
                  <a:cubicBezTo>
                    <a:pt x="1175" y="147"/>
                    <a:pt x="1206" y="98"/>
                    <a:pt x="1230" y="84"/>
                  </a:cubicBezTo>
                  <a:cubicBezTo>
                    <a:pt x="1254" y="69"/>
                    <a:pt x="1300" y="0"/>
                    <a:pt x="1202" y="80"/>
                  </a:cubicBezTo>
                  <a:cubicBezTo>
                    <a:pt x="1167" y="91"/>
                    <a:pt x="1101" y="156"/>
                    <a:pt x="1114" y="102"/>
                  </a:cubicBezTo>
                  <a:cubicBezTo>
                    <a:pt x="1127" y="48"/>
                    <a:pt x="1145" y="48"/>
                    <a:pt x="1110" y="48"/>
                  </a:cubicBezTo>
                  <a:cubicBezTo>
                    <a:pt x="1075" y="48"/>
                    <a:pt x="1075" y="4"/>
                    <a:pt x="1036" y="50"/>
                  </a:cubicBezTo>
                  <a:cubicBezTo>
                    <a:pt x="1027" y="69"/>
                    <a:pt x="1016" y="72"/>
                    <a:pt x="994" y="63"/>
                  </a:cubicBezTo>
                  <a:cubicBezTo>
                    <a:pt x="972" y="54"/>
                    <a:pt x="977" y="50"/>
                    <a:pt x="950" y="56"/>
                  </a:cubicBezTo>
                  <a:cubicBezTo>
                    <a:pt x="924" y="61"/>
                    <a:pt x="920" y="59"/>
                    <a:pt x="887" y="54"/>
                  </a:cubicBezTo>
                  <a:cubicBezTo>
                    <a:pt x="854" y="48"/>
                    <a:pt x="835" y="37"/>
                    <a:pt x="811" y="33"/>
                  </a:cubicBezTo>
                  <a:cubicBezTo>
                    <a:pt x="794" y="31"/>
                    <a:pt x="760" y="23"/>
                    <a:pt x="727" y="29"/>
                  </a:cubicBezTo>
                  <a:cubicBezTo>
                    <a:pt x="741" y="50"/>
                    <a:pt x="717" y="68"/>
                    <a:pt x="730" y="91"/>
                  </a:cubicBezTo>
                  <a:cubicBezTo>
                    <a:pt x="745" y="119"/>
                    <a:pt x="710" y="160"/>
                    <a:pt x="723" y="169"/>
                  </a:cubicBezTo>
                  <a:cubicBezTo>
                    <a:pt x="736" y="178"/>
                    <a:pt x="732" y="206"/>
                    <a:pt x="714" y="230"/>
                  </a:cubicBezTo>
                  <a:cubicBezTo>
                    <a:pt x="697" y="254"/>
                    <a:pt x="680" y="280"/>
                    <a:pt x="645" y="282"/>
                  </a:cubicBezTo>
                  <a:cubicBezTo>
                    <a:pt x="610" y="284"/>
                    <a:pt x="612" y="299"/>
                    <a:pt x="599" y="315"/>
                  </a:cubicBezTo>
                  <a:cubicBezTo>
                    <a:pt x="586" y="332"/>
                    <a:pt x="562" y="326"/>
                    <a:pt x="551" y="313"/>
                  </a:cubicBezTo>
                  <a:cubicBezTo>
                    <a:pt x="540" y="300"/>
                    <a:pt x="520" y="323"/>
                    <a:pt x="500" y="330"/>
                  </a:cubicBezTo>
                  <a:cubicBezTo>
                    <a:pt x="481" y="337"/>
                    <a:pt x="457" y="345"/>
                    <a:pt x="422" y="343"/>
                  </a:cubicBezTo>
                  <a:cubicBezTo>
                    <a:pt x="387" y="341"/>
                    <a:pt x="400" y="365"/>
                    <a:pt x="396" y="384"/>
                  </a:cubicBezTo>
                  <a:cubicBezTo>
                    <a:pt x="391" y="402"/>
                    <a:pt x="367" y="393"/>
                    <a:pt x="341" y="393"/>
                  </a:cubicBezTo>
                  <a:cubicBezTo>
                    <a:pt x="315" y="393"/>
                    <a:pt x="308" y="423"/>
                    <a:pt x="297" y="437"/>
                  </a:cubicBezTo>
                  <a:cubicBezTo>
                    <a:pt x="286" y="452"/>
                    <a:pt x="275" y="463"/>
                    <a:pt x="234" y="460"/>
                  </a:cubicBezTo>
                  <a:cubicBezTo>
                    <a:pt x="193" y="456"/>
                    <a:pt x="171" y="486"/>
                    <a:pt x="138" y="508"/>
                  </a:cubicBezTo>
                  <a:cubicBezTo>
                    <a:pt x="105" y="530"/>
                    <a:pt x="103" y="536"/>
                    <a:pt x="70" y="539"/>
                  </a:cubicBezTo>
                  <a:cubicBezTo>
                    <a:pt x="51" y="542"/>
                    <a:pt x="22" y="541"/>
                    <a:pt x="0" y="539"/>
                  </a:cubicBezTo>
                  <a:cubicBezTo>
                    <a:pt x="6" y="561"/>
                    <a:pt x="16" y="577"/>
                    <a:pt x="31" y="593"/>
                  </a:cubicBezTo>
                  <a:cubicBezTo>
                    <a:pt x="57" y="621"/>
                    <a:pt x="72" y="639"/>
                    <a:pt x="88" y="684"/>
                  </a:cubicBezTo>
                  <a:cubicBezTo>
                    <a:pt x="103" y="728"/>
                    <a:pt x="177" y="778"/>
                    <a:pt x="195" y="806"/>
                  </a:cubicBezTo>
                  <a:cubicBezTo>
                    <a:pt x="207" y="825"/>
                    <a:pt x="201" y="839"/>
                    <a:pt x="189" y="852"/>
                  </a:cubicBezTo>
                  <a:cubicBezTo>
                    <a:pt x="228" y="879"/>
                    <a:pt x="269" y="936"/>
                    <a:pt x="284" y="955"/>
                  </a:cubicBezTo>
                  <a:cubicBezTo>
                    <a:pt x="302" y="979"/>
                    <a:pt x="354" y="1007"/>
                    <a:pt x="377" y="1009"/>
                  </a:cubicBezTo>
                  <a:cubicBezTo>
                    <a:pt x="400" y="1011"/>
                    <a:pt x="403" y="1023"/>
                    <a:pt x="452" y="1039"/>
                  </a:cubicBezTo>
                  <a:cubicBezTo>
                    <a:pt x="502" y="1055"/>
                    <a:pt x="505" y="1053"/>
                    <a:pt x="542" y="1057"/>
                  </a:cubicBezTo>
                  <a:cubicBezTo>
                    <a:pt x="579" y="1062"/>
                    <a:pt x="626" y="1055"/>
                    <a:pt x="650" y="1044"/>
                  </a:cubicBezTo>
                  <a:cubicBezTo>
                    <a:pt x="674" y="1034"/>
                    <a:pt x="685" y="1027"/>
                    <a:pt x="710" y="1024"/>
                  </a:cubicBezTo>
                  <a:cubicBezTo>
                    <a:pt x="735" y="1021"/>
                    <a:pt x="747" y="1025"/>
                    <a:pt x="760" y="1033"/>
                  </a:cubicBezTo>
                  <a:cubicBezTo>
                    <a:pt x="773" y="1042"/>
                    <a:pt x="773" y="1062"/>
                    <a:pt x="805" y="1056"/>
                  </a:cubicBezTo>
                  <a:cubicBezTo>
                    <a:pt x="837" y="1049"/>
                    <a:pt x="834" y="1018"/>
                    <a:pt x="853" y="1008"/>
                  </a:cubicBezTo>
                  <a:cubicBezTo>
                    <a:pt x="873" y="998"/>
                    <a:pt x="885" y="1031"/>
                    <a:pt x="889" y="1047"/>
                  </a:cubicBezTo>
                  <a:cubicBezTo>
                    <a:pt x="894" y="1064"/>
                    <a:pt x="888" y="1072"/>
                    <a:pt x="885" y="1094"/>
                  </a:cubicBezTo>
                  <a:cubicBezTo>
                    <a:pt x="882" y="1115"/>
                    <a:pt x="910" y="1131"/>
                    <a:pt x="927" y="1145"/>
                  </a:cubicBezTo>
                  <a:cubicBezTo>
                    <a:pt x="945" y="1160"/>
                    <a:pt x="959" y="1159"/>
                    <a:pt x="983" y="1148"/>
                  </a:cubicBezTo>
                  <a:cubicBezTo>
                    <a:pt x="1007" y="1137"/>
                    <a:pt x="1004" y="1124"/>
                    <a:pt x="1030" y="1129"/>
                  </a:cubicBezTo>
                  <a:cubicBezTo>
                    <a:pt x="1056" y="1133"/>
                    <a:pt x="1092" y="1184"/>
                    <a:pt x="1107" y="1197"/>
                  </a:cubicBezTo>
                  <a:cubicBezTo>
                    <a:pt x="1121" y="1210"/>
                    <a:pt x="1154" y="1215"/>
                    <a:pt x="1171" y="1213"/>
                  </a:cubicBezTo>
                  <a:cubicBezTo>
                    <a:pt x="1188" y="1211"/>
                    <a:pt x="1200" y="1212"/>
                    <a:pt x="1218" y="1190"/>
                  </a:cubicBezTo>
                  <a:cubicBezTo>
                    <a:pt x="1235" y="1168"/>
                    <a:pt x="1246" y="1189"/>
                    <a:pt x="1253" y="1197"/>
                  </a:cubicBezTo>
                  <a:cubicBezTo>
                    <a:pt x="1259" y="1206"/>
                    <a:pt x="1266" y="1214"/>
                    <a:pt x="1280" y="1212"/>
                  </a:cubicBezTo>
                  <a:cubicBezTo>
                    <a:pt x="1284" y="1212"/>
                    <a:pt x="1289" y="1213"/>
                    <a:pt x="1293" y="1217"/>
                  </a:cubicBezTo>
                  <a:cubicBezTo>
                    <a:pt x="1297" y="1206"/>
                    <a:pt x="1301" y="1191"/>
                    <a:pt x="1302" y="1177"/>
                  </a:cubicBezTo>
                  <a:cubicBezTo>
                    <a:pt x="1304" y="1147"/>
                    <a:pt x="1287" y="1136"/>
                    <a:pt x="1320" y="1127"/>
                  </a:cubicBezTo>
                  <a:close/>
                </a:path>
              </a:pathLst>
            </a:custGeom>
            <a:grpFill/>
            <a:ln w="38100" cap="rnd" cmpd="sng">
              <a:solidFill>
                <a:sysClr val="window" lastClr="FFFFFF"/>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dirty="0">
                <a:ln>
                  <a:noFill/>
                </a:ln>
                <a:solidFill>
                  <a:prstClr val="black"/>
                </a:solidFill>
                <a:effectLst/>
                <a:uLnTx/>
                <a:uFillTx/>
                <a:latin typeface="Calibri Light"/>
                <a:ea typeface="微软雅黑"/>
              </a:endParaRPr>
            </a:p>
          </p:txBody>
        </p:sp>
        <p:sp>
          <p:nvSpPr>
            <p:cNvPr id="139" name="Freeform 27"/>
            <p:cNvSpPr>
              <a:spLocks/>
            </p:cNvSpPr>
            <p:nvPr/>
          </p:nvSpPr>
          <p:spPr bwMode="auto">
            <a:xfrm>
              <a:off x="4247" y="2313"/>
              <a:ext cx="563" cy="589"/>
            </a:xfrm>
            <a:custGeom>
              <a:avLst/>
              <a:gdLst>
                <a:gd name="T0" fmla="*/ 240 w 1217"/>
                <a:gd name="T1" fmla="*/ 33 h 1271"/>
                <a:gd name="T2" fmla="*/ 308 w 1217"/>
                <a:gd name="T3" fmla="*/ 88 h 1271"/>
                <a:gd name="T4" fmla="*/ 374 w 1217"/>
                <a:gd name="T5" fmla="*/ 161 h 1271"/>
                <a:gd name="T6" fmla="*/ 308 w 1217"/>
                <a:gd name="T7" fmla="*/ 238 h 1271"/>
                <a:gd name="T8" fmla="*/ 199 w 1217"/>
                <a:gd name="T9" fmla="*/ 181 h 1271"/>
                <a:gd name="T10" fmla="*/ 140 w 1217"/>
                <a:gd name="T11" fmla="*/ 233 h 1271"/>
                <a:gd name="T12" fmla="*/ 101 w 1217"/>
                <a:gd name="T13" fmla="*/ 305 h 1271"/>
                <a:gd name="T14" fmla="*/ 40 w 1217"/>
                <a:gd name="T15" fmla="*/ 431 h 1271"/>
                <a:gd name="T16" fmla="*/ 59 w 1217"/>
                <a:gd name="T17" fmla="*/ 477 h 1271"/>
                <a:gd name="T18" fmla="*/ 125 w 1217"/>
                <a:gd name="T19" fmla="*/ 550 h 1271"/>
                <a:gd name="T20" fmla="*/ 228 w 1217"/>
                <a:gd name="T21" fmla="*/ 559 h 1271"/>
                <a:gd name="T22" fmla="*/ 273 w 1217"/>
                <a:gd name="T23" fmla="*/ 609 h 1271"/>
                <a:gd name="T24" fmla="*/ 262 w 1217"/>
                <a:gd name="T25" fmla="*/ 720 h 1271"/>
                <a:gd name="T26" fmla="*/ 186 w 1217"/>
                <a:gd name="T27" fmla="*/ 800 h 1271"/>
                <a:gd name="T28" fmla="*/ 207 w 1217"/>
                <a:gd name="T29" fmla="*/ 873 h 1271"/>
                <a:gd name="T30" fmla="*/ 280 w 1217"/>
                <a:gd name="T31" fmla="*/ 883 h 1271"/>
                <a:gd name="T32" fmla="*/ 321 w 1217"/>
                <a:gd name="T33" fmla="*/ 965 h 1271"/>
                <a:gd name="T34" fmla="*/ 389 w 1217"/>
                <a:gd name="T35" fmla="*/ 1135 h 1271"/>
                <a:gd name="T36" fmla="*/ 494 w 1217"/>
                <a:gd name="T37" fmla="*/ 1189 h 1271"/>
                <a:gd name="T38" fmla="*/ 597 w 1217"/>
                <a:gd name="T39" fmla="*/ 1161 h 1271"/>
                <a:gd name="T40" fmla="*/ 568 w 1217"/>
                <a:gd name="T41" fmla="*/ 1247 h 1271"/>
                <a:gd name="T42" fmla="*/ 688 w 1217"/>
                <a:gd name="T43" fmla="*/ 1165 h 1271"/>
                <a:gd name="T44" fmla="*/ 878 w 1217"/>
                <a:gd name="T45" fmla="*/ 1209 h 1271"/>
                <a:gd name="T46" fmla="*/ 942 w 1217"/>
                <a:gd name="T47" fmla="*/ 1241 h 1271"/>
                <a:gd name="T48" fmla="*/ 1009 w 1217"/>
                <a:gd name="T49" fmla="*/ 1181 h 1271"/>
                <a:gd name="T50" fmla="*/ 1070 w 1217"/>
                <a:gd name="T51" fmla="*/ 1079 h 1271"/>
                <a:gd name="T52" fmla="*/ 1065 w 1217"/>
                <a:gd name="T53" fmla="*/ 992 h 1271"/>
                <a:gd name="T54" fmla="*/ 1175 w 1217"/>
                <a:gd name="T55" fmla="*/ 947 h 1271"/>
                <a:gd name="T56" fmla="*/ 1199 w 1217"/>
                <a:gd name="T57" fmla="*/ 803 h 1271"/>
                <a:gd name="T58" fmla="*/ 1081 w 1217"/>
                <a:gd name="T59" fmla="*/ 744 h 1271"/>
                <a:gd name="T60" fmla="*/ 991 w 1217"/>
                <a:gd name="T61" fmla="*/ 717 h 1271"/>
                <a:gd name="T62" fmla="*/ 906 w 1217"/>
                <a:gd name="T63" fmla="*/ 643 h 1271"/>
                <a:gd name="T64" fmla="*/ 872 w 1217"/>
                <a:gd name="T65" fmla="*/ 562 h 1271"/>
                <a:gd name="T66" fmla="*/ 888 w 1217"/>
                <a:gd name="T67" fmla="*/ 455 h 1271"/>
                <a:gd name="T68" fmla="*/ 1011 w 1217"/>
                <a:gd name="T69" fmla="*/ 444 h 1271"/>
                <a:gd name="T70" fmla="*/ 955 w 1217"/>
                <a:gd name="T71" fmla="*/ 338 h 1271"/>
                <a:gd name="T72" fmla="*/ 898 w 1217"/>
                <a:gd name="T73" fmla="*/ 402 h 1271"/>
                <a:gd name="T74" fmla="*/ 767 w 1217"/>
                <a:gd name="T75" fmla="*/ 315 h 1271"/>
                <a:gd name="T76" fmla="*/ 726 w 1217"/>
                <a:gd name="T77" fmla="*/ 243 h 1271"/>
                <a:gd name="T78" fmla="*/ 682 w 1217"/>
                <a:gd name="T79" fmla="*/ 180 h 1271"/>
                <a:gd name="T80" fmla="*/ 605 w 1217"/>
                <a:gd name="T81" fmla="*/ 138 h 1271"/>
                <a:gd name="T82" fmla="*/ 498 w 1217"/>
                <a:gd name="T83" fmla="*/ 98 h 1271"/>
                <a:gd name="T84" fmla="*/ 420 w 1217"/>
                <a:gd name="T85" fmla="*/ 72 h 1271"/>
                <a:gd name="T86" fmla="*/ 289 w 1217"/>
                <a:gd name="T87" fmla="*/ 5 h 1271"/>
                <a:gd name="T88" fmla="*/ 256 w 1217"/>
                <a:gd name="T89" fmla="*/ 26 h 12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217" h="1271">
                  <a:moveTo>
                    <a:pt x="256" y="26"/>
                  </a:moveTo>
                  <a:cubicBezTo>
                    <a:pt x="252" y="28"/>
                    <a:pt x="246" y="31"/>
                    <a:pt x="240" y="33"/>
                  </a:cubicBezTo>
                  <a:cubicBezTo>
                    <a:pt x="245" y="44"/>
                    <a:pt x="246" y="58"/>
                    <a:pt x="252" y="66"/>
                  </a:cubicBezTo>
                  <a:cubicBezTo>
                    <a:pt x="262" y="81"/>
                    <a:pt x="276" y="88"/>
                    <a:pt x="308" y="88"/>
                  </a:cubicBezTo>
                  <a:cubicBezTo>
                    <a:pt x="341" y="88"/>
                    <a:pt x="348" y="101"/>
                    <a:pt x="348" y="118"/>
                  </a:cubicBezTo>
                  <a:cubicBezTo>
                    <a:pt x="348" y="135"/>
                    <a:pt x="354" y="140"/>
                    <a:pt x="374" y="161"/>
                  </a:cubicBezTo>
                  <a:cubicBezTo>
                    <a:pt x="394" y="181"/>
                    <a:pt x="367" y="192"/>
                    <a:pt x="337" y="203"/>
                  </a:cubicBezTo>
                  <a:cubicBezTo>
                    <a:pt x="306" y="214"/>
                    <a:pt x="321" y="229"/>
                    <a:pt x="308" y="238"/>
                  </a:cubicBezTo>
                  <a:cubicBezTo>
                    <a:pt x="295" y="248"/>
                    <a:pt x="249" y="235"/>
                    <a:pt x="245" y="216"/>
                  </a:cubicBezTo>
                  <a:cubicBezTo>
                    <a:pt x="241" y="198"/>
                    <a:pt x="223" y="203"/>
                    <a:pt x="199" y="181"/>
                  </a:cubicBezTo>
                  <a:cubicBezTo>
                    <a:pt x="175" y="159"/>
                    <a:pt x="155" y="183"/>
                    <a:pt x="136" y="188"/>
                  </a:cubicBezTo>
                  <a:cubicBezTo>
                    <a:pt x="116" y="194"/>
                    <a:pt x="125" y="212"/>
                    <a:pt x="140" y="233"/>
                  </a:cubicBezTo>
                  <a:cubicBezTo>
                    <a:pt x="155" y="253"/>
                    <a:pt x="134" y="261"/>
                    <a:pt x="151" y="285"/>
                  </a:cubicBezTo>
                  <a:cubicBezTo>
                    <a:pt x="169" y="309"/>
                    <a:pt x="136" y="303"/>
                    <a:pt x="101" y="305"/>
                  </a:cubicBezTo>
                  <a:cubicBezTo>
                    <a:pt x="66" y="307"/>
                    <a:pt x="103" y="366"/>
                    <a:pt x="99" y="398"/>
                  </a:cubicBezTo>
                  <a:cubicBezTo>
                    <a:pt x="94" y="429"/>
                    <a:pt x="64" y="433"/>
                    <a:pt x="40" y="431"/>
                  </a:cubicBezTo>
                  <a:cubicBezTo>
                    <a:pt x="16" y="429"/>
                    <a:pt x="0" y="420"/>
                    <a:pt x="3" y="446"/>
                  </a:cubicBezTo>
                  <a:cubicBezTo>
                    <a:pt x="5" y="472"/>
                    <a:pt x="22" y="472"/>
                    <a:pt x="59" y="477"/>
                  </a:cubicBezTo>
                  <a:cubicBezTo>
                    <a:pt x="96" y="483"/>
                    <a:pt x="86" y="507"/>
                    <a:pt x="86" y="528"/>
                  </a:cubicBezTo>
                  <a:cubicBezTo>
                    <a:pt x="86" y="548"/>
                    <a:pt x="105" y="555"/>
                    <a:pt x="125" y="550"/>
                  </a:cubicBezTo>
                  <a:cubicBezTo>
                    <a:pt x="145" y="544"/>
                    <a:pt x="155" y="566"/>
                    <a:pt x="169" y="578"/>
                  </a:cubicBezTo>
                  <a:cubicBezTo>
                    <a:pt x="182" y="589"/>
                    <a:pt x="195" y="603"/>
                    <a:pt x="228" y="559"/>
                  </a:cubicBezTo>
                  <a:cubicBezTo>
                    <a:pt x="260" y="515"/>
                    <a:pt x="256" y="553"/>
                    <a:pt x="256" y="565"/>
                  </a:cubicBezTo>
                  <a:cubicBezTo>
                    <a:pt x="256" y="576"/>
                    <a:pt x="256" y="583"/>
                    <a:pt x="273" y="609"/>
                  </a:cubicBezTo>
                  <a:cubicBezTo>
                    <a:pt x="291" y="635"/>
                    <a:pt x="286" y="655"/>
                    <a:pt x="289" y="685"/>
                  </a:cubicBezTo>
                  <a:cubicBezTo>
                    <a:pt x="291" y="715"/>
                    <a:pt x="289" y="713"/>
                    <a:pt x="262" y="720"/>
                  </a:cubicBezTo>
                  <a:cubicBezTo>
                    <a:pt x="236" y="728"/>
                    <a:pt x="236" y="741"/>
                    <a:pt x="204" y="750"/>
                  </a:cubicBezTo>
                  <a:cubicBezTo>
                    <a:pt x="171" y="759"/>
                    <a:pt x="188" y="770"/>
                    <a:pt x="186" y="800"/>
                  </a:cubicBezTo>
                  <a:cubicBezTo>
                    <a:pt x="185" y="814"/>
                    <a:pt x="181" y="829"/>
                    <a:pt x="177" y="840"/>
                  </a:cubicBezTo>
                  <a:cubicBezTo>
                    <a:pt x="187" y="847"/>
                    <a:pt x="196" y="861"/>
                    <a:pt x="207" y="873"/>
                  </a:cubicBezTo>
                  <a:cubicBezTo>
                    <a:pt x="222" y="890"/>
                    <a:pt x="230" y="883"/>
                    <a:pt x="246" y="877"/>
                  </a:cubicBezTo>
                  <a:cubicBezTo>
                    <a:pt x="262" y="870"/>
                    <a:pt x="254" y="871"/>
                    <a:pt x="280" y="883"/>
                  </a:cubicBezTo>
                  <a:cubicBezTo>
                    <a:pt x="306" y="895"/>
                    <a:pt x="293" y="883"/>
                    <a:pt x="328" y="906"/>
                  </a:cubicBezTo>
                  <a:cubicBezTo>
                    <a:pt x="363" y="928"/>
                    <a:pt x="345" y="943"/>
                    <a:pt x="321" y="965"/>
                  </a:cubicBezTo>
                  <a:cubicBezTo>
                    <a:pt x="297" y="987"/>
                    <a:pt x="343" y="1006"/>
                    <a:pt x="339" y="1050"/>
                  </a:cubicBezTo>
                  <a:cubicBezTo>
                    <a:pt x="335" y="1095"/>
                    <a:pt x="367" y="1106"/>
                    <a:pt x="389" y="1135"/>
                  </a:cubicBezTo>
                  <a:cubicBezTo>
                    <a:pt x="411" y="1165"/>
                    <a:pt x="404" y="1184"/>
                    <a:pt x="424" y="1206"/>
                  </a:cubicBezTo>
                  <a:cubicBezTo>
                    <a:pt x="444" y="1228"/>
                    <a:pt x="470" y="1200"/>
                    <a:pt x="494" y="1189"/>
                  </a:cubicBezTo>
                  <a:cubicBezTo>
                    <a:pt x="518" y="1178"/>
                    <a:pt x="529" y="1150"/>
                    <a:pt x="546" y="1134"/>
                  </a:cubicBezTo>
                  <a:cubicBezTo>
                    <a:pt x="564" y="1117"/>
                    <a:pt x="586" y="1143"/>
                    <a:pt x="597" y="1161"/>
                  </a:cubicBezTo>
                  <a:cubicBezTo>
                    <a:pt x="608" y="1180"/>
                    <a:pt x="588" y="1195"/>
                    <a:pt x="573" y="1206"/>
                  </a:cubicBezTo>
                  <a:cubicBezTo>
                    <a:pt x="557" y="1217"/>
                    <a:pt x="542" y="1222"/>
                    <a:pt x="568" y="1247"/>
                  </a:cubicBezTo>
                  <a:cubicBezTo>
                    <a:pt x="594" y="1271"/>
                    <a:pt x="612" y="1241"/>
                    <a:pt x="634" y="1219"/>
                  </a:cubicBezTo>
                  <a:cubicBezTo>
                    <a:pt x="656" y="1197"/>
                    <a:pt x="649" y="1193"/>
                    <a:pt x="688" y="1165"/>
                  </a:cubicBezTo>
                  <a:cubicBezTo>
                    <a:pt x="728" y="1137"/>
                    <a:pt x="739" y="1193"/>
                    <a:pt x="769" y="1211"/>
                  </a:cubicBezTo>
                  <a:cubicBezTo>
                    <a:pt x="800" y="1230"/>
                    <a:pt x="848" y="1217"/>
                    <a:pt x="878" y="1209"/>
                  </a:cubicBezTo>
                  <a:cubicBezTo>
                    <a:pt x="909" y="1202"/>
                    <a:pt x="905" y="1219"/>
                    <a:pt x="935" y="1235"/>
                  </a:cubicBezTo>
                  <a:cubicBezTo>
                    <a:pt x="939" y="1237"/>
                    <a:pt x="941" y="1239"/>
                    <a:pt x="942" y="1241"/>
                  </a:cubicBezTo>
                  <a:cubicBezTo>
                    <a:pt x="956" y="1238"/>
                    <a:pt x="969" y="1232"/>
                    <a:pt x="973" y="1222"/>
                  </a:cubicBezTo>
                  <a:cubicBezTo>
                    <a:pt x="983" y="1200"/>
                    <a:pt x="995" y="1192"/>
                    <a:pt x="1009" y="1181"/>
                  </a:cubicBezTo>
                  <a:cubicBezTo>
                    <a:pt x="1024" y="1170"/>
                    <a:pt x="1049" y="1159"/>
                    <a:pt x="1052" y="1136"/>
                  </a:cubicBezTo>
                  <a:cubicBezTo>
                    <a:pt x="1055" y="1114"/>
                    <a:pt x="1057" y="1093"/>
                    <a:pt x="1070" y="1079"/>
                  </a:cubicBezTo>
                  <a:cubicBezTo>
                    <a:pt x="1083" y="1065"/>
                    <a:pt x="1096" y="1056"/>
                    <a:pt x="1083" y="1040"/>
                  </a:cubicBezTo>
                  <a:cubicBezTo>
                    <a:pt x="1070" y="1025"/>
                    <a:pt x="1029" y="1000"/>
                    <a:pt x="1065" y="992"/>
                  </a:cubicBezTo>
                  <a:cubicBezTo>
                    <a:pt x="1101" y="983"/>
                    <a:pt x="1113" y="982"/>
                    <a:pt x="1132" y="975"/>
                  </a:cubicBezTo>
                  <a:cubicBezTo>
                    <a:pt x="1152" y="968"/>
                    <a:pt x="1190" y="967"/>
                    <a:pt x="1175" y="947"/>
                  </a:cubicBezTo>
                  <a:cubicBezTo>
                    <a:pt x="1160" y="928"/>
                    <a:pt x="1132" y="915"/>
                    <a:pt x="1157" y="894"/>
                  </a:cubicBezTo>
                  <a:cubicBezTo>
                    <a:pt x="1181" y="874"/>
                    <a:pt x="1217" y="833"/>
                    <a:pt x="1199" y="803"/>
                  </a:cubicBezTo>
                  <a:cubicBezTo>
                    <a:pt x="1181" y="772"/>
                    <a:pt x="1190" y="760"/>
                    <a:pt x="1162" y="758"/>
                  </a:cubicBezTo>
                  <a:cubicBezTo>
                    <a:pt x="1134" y="757"/>
                    <a:pt x="1118" y="715"/>
                    <a:pt x="1081" y="744"/>
                  </a:cubicBezTo>
                  <a:cubicBezTo>
                    <a:pt x="1045" y="774"/>
                    <a:pt x="1011" y="776"/>
                    <a:pt x="998" y="764"/>
                  </a:cubicBezTo>
                  <a:cubicBezTo>
                    <a:pt x="985" y="751"/>
                    <a:pt x="986" y="742"/>
                    <a:pt x="991" y="717"/>
                  </a:cubicBezTo>
                  <a:cubicBezTo>
                    <a:pt x="996" y="692"/>
                    <a:pt x="1011" y="683"/>
                    <a:pt x="978" y="671"/>
                  </a:cubicBezTo>
                  <a:cubicBezTo>
                    <a:pt x="946" y="658"/>
                    <a:pt x="926" y="661"/>
                    <a:pt x="906" y="643"/>
                  </a:cubicBezTo>
                  <a:cubicBezTo>
                    <a:pt x="887" y="625"/>
                    <a:pt x="872" y="628"/>
                    <a:pt x="869" y="608"/>
                  </a:cubicBezTo>
                  <a:cubicBezTo>
                    <a:pt x="865" y="589"/>
                    <a:pt x="842" y="579"/>
                    <a:pt x="872" y="562"/>
                  </a:cubicBezTo>
                  <a:cubicBezTo>
                    <a:pt x="901" y="546"/>
                    <a:pt x="919" y="536"/>
                    <a:pt x="919" y="508"/>
                  </a:cubicBezTo>
                  <a:cubicBezTo>
                    <a:pt x="919" y="480"/>
                    <a:pt x="891" y="466"/>
                    <a:pt x="888" y="455"/>
                  </a:cubicBezTo>
                  <a:cubicBezTo>
                    <a:pt x="885" y="444"/>
                    <a:pt x="916" y="411"/>
                    <a:pt x="942" y="429"/>
                  </a:cubicBezTo>
                  <a:cubicBezTo>
                    <a:pt x="968" y="447"/>
                    <a:pt x="991" y="455"/>
                    <a:pt x="1011" y="444"/>
                  </a:cubicBezTo>
                  <a:cubicBezTo>
                    <a:pt x="1031" y="433"/>
                    <a:pt x="1027" y="415"/>
                    <a:pt x="1013" y="389"/>
                  </a:cubicBezTo>
                  <a:cubicBezTo>
                    <a:pt x="998" y="362"/>
                    <a:pt x="980" y="338"/>
                    <a:pt x="955" y="338"/>
                  </a:cubicBezTo>
                  <a:cubicBezTo>
                    <a:pt x="931" y="338"/>
                    <a:pt x="911" y="344"/>
                    <a:pt x="913" y="366"/>
                  </a:cubicBezTo>
                  <a:cubicBezTo>
                    <a:pt x="914" y="389"/>
                    <a:pt x="918" y="400"/>
                    <a:pt x="898" y="402"/>
                  </a:cubicBezTo>
                  <a:cubicBezTo>
                    <a:pt x="878" y="405"/>
                    <a:pt x="833" y="425"/>
                    <a:pt x="810" y="402"/>
                  </a:cubicBezTo>
                  <a:cubicBezTo>
                    <a:pt x="787" y="380"/>
                    <a:pt x="790" y="315"/>
                    <a:pt x="767" y="315"/>
                  </a:cubicBezTo>
                  <a:cubicBezTo>
                    <a:pt x="744" y="315"/>
                    <a:pt x="701" y="315"/>
                    <a:pt x="705" y="297"/>
                  </a:cubicBezTo>
                  <a:cubicBezTo>
                    <a:pt x="708" y="279"/>
                    <a:pt x="700" y="259"/>
                    <a:pt x="726" y="243"/>
                  </a:cubicBezTo>
                  <a:cubicBezTo>
                    <a:pt x="752" y="226"/>
                    <a:pt x="749" y="208"/>
                    <a:pt x="731" y="191"/>
                  </a:cubicBezTo>
                  <a:cubicBezTo>
                    <a:pt x="713" y="174"/>
                    <a:pt x="695" y="162"/>
                    <a:pt x="682" y="180"/>
                  </a:cubicBezTo>
                  <a:cubicBezTo>
                    <a:pt x="669" y="198"/>
                    <a:pt x="657" y="208"/>
                    <a:pt x="644" y="187"/>
                  </a:cubicBezTo>
                  <a:cubicBezTo>
                    <a:pt x="631" y="166"/>
                    <a:pt x="624" y="154"/>
                    <a:pt x="605" y="138"/>
                  </a:cubicBezTo>
                  <a:cubicBezTo>
                    <a:pt x="585" y="123"/>
                    <a:pt x="585" y="116"/>
                    <a:pt x="541" y="117"/>
                  </a:cubicBezTo>
                  <a:cubicBezTo>
                    <a:pt x="497" y="119"/>
                    <a:pt x="503" y="111"/>
                    <a:pt x="498" y="98"/>
                  </a:cubicBezTo>
                  <a:cubicBezTo>
                    <a:pt x="493" y="86"/>
                    <a:pt x="492" y="80"/>
                    <a:pt x="474" y="81"/>
                  </a:cubicBezTo>
                  <a:cubicBezTo>
                    <a:pt x="456" y="83"/>
                    <a:pt x="436" y="90"/>
                    <a:pt x="420" y="72"/>
                  </a:cubicBezTo>
                  <a:cubicBezTo>
                    <a:pt x="403" y="54"/>
                    <a:pt x="371" y="47"/>
                    <a:pt x="346" y="34"/>
                  </a:cubicBezTo>
                  <a:cubicBezTo>
                    <a:pt x="321" y="22"/>
                    <a:pt x="292" y="19"/>
                    <a:pt x="289" y="5"/>
                  </a:cubicBezTo>
                  <a:cubicBezTo>
                    <a:pt x="288" y="4"/>
                    <a:pt x="288" y="2"/>
                    <a:pt x="288" y="0"/>
                  </a:cubicBezTo>
                  <a:cubicBezTo>
                    <a:pt x="273" y="7"/>
                    <a:pt x="264" y="22"/>
                    <a:pt x="256" y="26"/>
                  </a:cubicBezTo>
                  <a:close/>
                </a:path>
              </a:pathLst>
            </a:custGeom>
            <a:grpFill/>
            <a:ln w="38100" cap="rnd" cmpd="sng">
              <a:solidFill>
                <a:sysClr val="window" lastClr="FFFFFF"/>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dirty="0">
                <a:ln>
                  <a:noFill/>
                </a:ln>
                <a:solidFill>
                  <a:prstClr val="black"/>
                </a:solidFill>
                <a:effectLst/>
                <a:uLnTx/>
                <a:uFillTx/>
                <a:latin typeface="Calibri Light"/>
                <a:ea typeface="微软雅黑"/>
              </a:endParaRPr>
            </a:p>
          </p:txBody>
        </p:sp>
        <p:sp>
          <p:nvSpPr>
            <p:cNvPr id="140" name="Freeform 28"/>
            <p:cNvSpPr>
              <a:spLocks/>
            </p:cNvSpPr>
            <p:nvPr/>
          </p:nvSpPr>
          <p:spPr bwMode="auto">
            <a:xfrm>
              <a:off x="4378" y="2218"/>
              <a:ext cx="671" cy="469"/>
            </a:xfrm>
            <a:custGeom>
              <a:avLst/>
              <a:gdLst>
                <a:gd name="T0" fmla="*/ 963 w 1448"/>
                <a:gd name="T1" fmla="*/ 946 h 1013"/>
                <a:gd name="T2" fmla="*/ 1032 w 1448"/>
                <a:gd name="T3" fmla="*/ 991 h 1013"/>
                <a:gd name="T4" fmla="*/ 1119 w 1448"/>
                <a:gd name="T5" fmla="*/ 992 h 1013"/>
                <a:gd name="T6" fmla="*/ 1191 w 1448"/>
                <a:gd name="T7" fmla="*/ 977 h 1013"/>
                <a:gd name="T8" fmla="*/ 1232 w 1448"/>
                <a:gd name="T9" fmla="*/ 927 h 1013"/>
                <a:gd name="T10" fmla="*/ 1251 w 1448"/>
                <a:gd name="T11" fmla="*/ 843 h 1013"/>
                <a:gd name="T12" fmla="*/ 1246 w 1448"/>
                <a:gd name="T13" fmla="*/ 782 h 1013"/>
                <a:gd name="T14" fmla="*/ 1274 w 1448"/>
                <a:gd name="T15" fmla="*/ 742 h 1013"/>
                <a:gd name="T16" fmla="*/ 1440 w 1448"/>
                <a:gd name="T17" fmla="*/ 785 h 1013"/>
                <a:gd name="T18" fmla="*/ 1370 w 1448"/>
                <a:gd name="T19" fmla="*/ 656 h 1013"/>
                <a:gd name="T20" fmla="*/ 1221 w 1448"/>
                <a:gd name="T21" fmla="*/ 567 h 1013"/>
                <a:gd name="T22" fmla="*/ 1156 w 1448"/>
                <a:gd name="T23" fmla="*/ 474 h 1013"/>
                <a:gd name="T24" fmla="*/ 968 w 1448"/>
                <a:gd name="T25" fmla="*/ 266 h 1013"/>
                <a:gd name="T26" fmla="*/ 867 w 1448"/>
                <a:gd name="T27" fmla="*/ 148 h 1013"/>
                <a:gd name="T28" fmla="*/ 649 w 1448"/>
                <a:gd name="T29" fmla="*/ 52 h 1013"/>
                <a:gd name="T30" fmla="*/ 571 w 1448"/>
                <a:gd name="T31" fmla="*/ 29 h 1013"/>
                <a:gd name="T32" fmla="*/ 478 w 1448"/>
                <a:gd name="T33" fmla="*/ 133 h 1013"/>
                <a:gd name="T34" fmla="*/ 409 w 1448"/>
                <a:gd name="T35" fmla="*/ 191 h 1013"/>
                <a:gd name="T36" fmla="*/ 331 w 1448"/>
                <a:gd name="T37" fmla="*/ 176 h 1013"/>
                <a:gd name="T38" fmla="*/ 250 w 1448"/>
                <a:gd name="T39" fmla="*/ 211 h 1013"/>
                <a:gd name="T40" fmla="*/ 116 w 1448"/>
                <a:gd name="T41" fmla="*/ 134 h 1013"/>
                <a:gd name="T42" fmla="*/ 5 w 1448"/>
                <a:gd name="T43" fmla="*/ 151 h 1013"/>
                <a:gd name="T44" fmla="*/ 62 w 1448"/>
                <a:gd name="T45" fmla="*/ 240 h 1013"/>
                <a:gd name="T46" fmla="*/ 190 w 1448"/>
                <a:gd name="T47" fmla="*/ 287 h 1013"/>
                <a:gd name="T48" fmla="*/ 257 w 1448"/>
                <a:gd name="T49" fmla="*/ 323 h 1013"/>
                <a:gd name="T50" fmla="*/ 360 w 1448"/>
                <a:gd name="T51" fmla="*/ 393 h 1013"/>
                <a:gd name="T52" fmla="*/ 447 w 1448"/>
                <a:gd name="T53" fmla="*/ 397 h 1013"/>
                <a:gd name="T54" fmla="*/ 421 w 1448"/>
                <a:gd name="T55" fmla="*/ 503 h 1013"/>
                <a:gd name="T56" fmla="*/ 526 w 1448"/>
                <a:gd name="T57" fmla="*/ 608 h 1013"/>
                <a:gd name="T58" fmla="*/ 629 w 1448"/>
                <a:gd name="T59" fmla="*/ 572 h 1013"/>
                <a:gd name="T60" fmla="*/ 729 w 1448"/>
                <a:gd name="T61" fmla="*/ 595 h 1013"/>
                <a:gd name="T62" fmla="*/ 658 w 1448"/>
                <a:gd name="T63" fmla="*/ 635 h 1013"/>
                <a:gd name="T64" fmla="*/ 635 w 1448"/>
                <a:gd name="T65" fmla="*/ 714 h 1013"/>
                <a:gd name="T66" fmla="*/ 585 w 1448"/>
                <a:gd name="T67" fmla="*/ 814 h 1013"/>
                <a:gd name="T68" fmla="*/ 694 w 1448"/>
                <a:gd name="T69" fmla="*/ 877 h 1013"/>
                <a:gd name="T70" fmla="*/ 714 w 1448"/>
                <a:gd name="T71" fmla="*/ 970 h 1013"/>
                <a:gd name="T72" fmla="*/ 878 w 1448"/>
                <a:gd name="T73" fmla="*/ 964 h 1013"/>
                <a:gd name="T74" fmla="*/ 919 w 1448"/>
                <a:gd name="T75" fmla="*/ 963 h 10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448" h="1013">
                  <a:moveTo>
                    <a:pt x="919" y="963"/>
                  </a:moveTo>
                  <a:cubicBezTo>
                    <a:pt x="922" y="950"/>
                    <a:pt x="951" y="956"/>
                    <a:pt x="963" y="946"/>
                  </a:cubicBezTo>
                  <a:cubicBezTo>
                    <a:pt x="974" y="936"/>
                    <a:pt x="992" y="955"/>
                    <a:pt x="997" y="967"/>
                  </a:cubicBezTo>
                  <a:cubicBezTo>
                    <a:pt x="1002" y="980"/>
                    <a:pt x="1012" y="984"/>
                    <a:pt x="1032" y="991"/>
                  </a:cubicBezTo>
                  <a:cubicBezTo>
                    <a:pt x="1051" y="998"/>
                    <a:pt x="1051" y="1005"/>
                    <a:pt x="1073" y="996"/>
                  </a:cubicBezTo>
                  <a:cubicBezTo>
                    <a:pt x="1094" y="988"/>
                    <a:pt x="1102" y="971"/>
                    <a:pt x="1119" y="992"/>
                  </a:cubicBezTo>
                  <a:cubicBezTo>
                    <a:pt x="1135" y="1013"/>
                    <a:pt x="1140" y="1006"/>
                    <a:pt x="1160" y="1000"/>
                  </a:cubicBezTo>
                  <a:cubicBezTo>
                    <a:pt x="1179" y="995"/>
                    <a:pt x="1191" y="993"/>
                    <a:pt x="1191" y="977"/>
                  </a:cubicBezTo>
                  <a:cubicBezTo>
                    <a:pt x="1191" y="960"/>
                    <a:pt x="1196" y="960"/>
                    <a:pt x="1209" y="953"/>
                  </a:cubicBezTo>
                  <a:cubicBezTo>
                    <a:pt x="1222" y="946"/>
                    <a:pt x="1227" y="949"/>
                    <a:pt x="1232" y="927"/>
                  </a:cubicBezTo>
                  <a:cubicBezTo>
                    <a:pt x="1237" y="904"/>
                    <a:pt x="1255" y="910"/>
                    <a:pt x="1258" y="888"/>
                  </a:cubicBezTo>
                  <a:cubicBezTo>
                    <a:pt x="1261" y="866"/>
                    <a:pt x="1228" y="850"/>
                    <a:pt x="1251" y="843"/>
                  </a:cubicBezTo>
                  <a:cubicBezTo>
                    <a:pt x="1274" y="836"/>
                    <a:pt x="1294" y="838"/>
                    <a:pt x="1284" y="820"/>
                  </a:cubicBezTo>
                  <a:cubicBezTo>
                    <a:pt x="1274" y="802"/>
                    <a:pt x="1264" y="796"/>
                    <a:pt x="1246" y="782"/>
                  </a:cubicBezTo>
                  <a:cubicBezTo>
                    <a:pt x="1228" y="768"/>
                    <a:pt x="1223" y="749"/>
                    <a:pt x="1240" y="745"/>
                  </a:cubicBezTo>
                  <a:cubicBezTo>
                    <a:pt x="1252" y="741"/>
                    <a:pt x="1252" y="733"/>
                    <a:pt x="1274" y="742"/>
                  </a:cubicBezTo>
                  <a:cubicBezTo>
                    <a:pt x="1276" y="736"/>
                    <a:pt x="1285" y="734"/>
                    <a:pt x="1304" y="741"/>
                  </a:cubicBezTo>
                  <a:cubicBezTo>
                    <a:pt x="1365" y="763"/>
                    <a:pt x="1431" y="811"/>
                    <a:pt x="1440" y="785"/>
                  </a:cubicBezTo>
                  <a:cubicBezTo>
                    <a:pt x="1448" y="759"/>
                    <a:pt x="1413" y="730"/>
                    <a:pt x="1413" y="700"/>
                  </a:cubicBezTo>
                  <a:cubicBezTo>
                    <a:pt x="1413" y="670"/>
                    <a:pt x="1400" y="656"/>
                    <a:pt x="1370" y="656"/>
                  </a:cubicBezTo>
                  <a:cubicBezTo>
                    <a:pt x="1339" y="656"/>
                    <a:pt x="1304" y="659"/>
                    <a:pt x="1291" y="630"/>
                  </a:cubicBezTo>
                  <a:cubicBezTo>
                    <a:pt x="1278" y="600"/>
                    <a:pt x="1269" y="567"/>
                    <a:pt x="1221" y="567"/>
                  </a:cubicBezTo>
                  <a:cubicBezTo>
                    <a:pt x="1173" y="567"/>
                    <a:pt x="1147" y="552"/>
                    <a:pt x="1147" y="530"/>
                  </a:cubicBezTo>
                  <a:cubicBezTo>
                    <a:pt x="1147" y="507"/>
                    <a:pt x="1195" y="504"/>
                    <a:pt x="1156" y="474"/>
                  </a:cubicBezTo>
                  <a:cubicBezTo>
                    <a:pt x="1116" y="444"/>
                    <a:pt x="1042" y="374"/>
                    <a:pt x="1025" y="341"/>
                  </a:cubicBezTo>
                  <a:cubicBezTo>
                    <a:pt x="1007" y="307"/>
                    <a:pt x="1012" y="292"/>
                    <a:pt x="968" y="266"/>
                  </a:cubicBezTo>
                  <a:cubicBezTo>
                    <a:pt x="924" y="241"/>
                    <a:pt x="924" y="244"/>
                    <a:pt x="929" y="215"/>
                  </a:cubicBezTo>
                  <a:cubicBezTo>
                    <a:pt x="933" y="185"/>
                    <a:pt x="907" y="159"/>
                    <a:pt x="867" y="148"/>
                  </a:cubicBezTo>
                  <a:cubicBezTo>
                    <a:pt x="828" y="137"/>
                    <a:pt x="780" y="140"/>
                    <a:pt x="749" y="118"/>
                  </a:cubicBezTo>
                  <a:cubicBezTo>
                    <a:pt x="719" y="96"/>
                    <a:pt x="653" y="89"/>
                    <a:pt x="649" y="52"/>
                  </a:cubicBezTo>
                  <a:cubicBezTo>
                    <a:pt x="646" y="29"/>
                    <a:pt x="649" y="23"/>
                    <a:pt x="658" y="10"/>
                  </a:cubicBezTo>
                  <a:cubicBezTo>
                    <a:pt x="596" y="0"/>
                    <a:pt x="600" y="13"/>
                    <a:pt x="571" y="29"/>
                  </a:cubicBezTo>
                  <a:cubicBezTo>
                    <a:pt x="539" y="47"/>
                    <a:pt x="549" y="65"/>
                    <a:pt x="544" y="97"/>
                  </a:cubicBezTo>
                  <a:cubicBezTo>
                    <a:pt x="539" y="129"/>
                    <a:pt x="509" y="130"/>
                    <a:pt x="478" y="133"/>
                  </a:cubicBezTo>
                  <a:cubicBezTo>
                    <a:pt x="447" y="136"/>
                    <a:pt x="458" y="164"/>
                    <a:pt x="449" y="183"/>
                  </a:cubicBezTo>
                  <a:cubicBezTo>
                    <a:pt x="439" y="203"/>
                    <a:pt x="414" y="194"/>
                    <a:pt x="409" y="191"/>
                  </a:cubicBezTo>
                  <a:cubicBezTo>
                    <a:pt x="404" y="189"/>
                    <a:pt x="401" y="169"/>
                    <a:pt x="381" y="154"/>
                  </a:cubicBezTo>
                  <a:cubicBezTo>
                    <a:pt x="331" y="140"/>
                    <a:pt x="329" y="159"/>
                    <a:pt x="331" y="176"/>
                  </a:cubicBezTo>
                  <a:cubicBezTo>
                    <a:pt x="332" y="193"/>
                    <a:pt x="319" y="189"/>
                    <a:pt x="298" y="204"/>
                  </a:cubicBezTo>
                  <a:cubicBezTo>
                    <a:pt x="277" y="219"/>
                    <a:pt x="275" y="239"/>
                    <a:pt x="250" y="211"/>
                  </a:cubicBezTo>
                  <a:cubicBezTo>
                    <a:pt x="226" y="183"/>
                    <a:pt x="196" y="215"/>
                    <a:pt x="182" y="204"/>
                  </a:cubicBezTo>
                  <a:cubicBezTo>
                    <a:pt x="167" y="193"/>
                    <a:pt x="141" y="158"/>
                    <a:pt x="116" y="134"/>
                  </a:cubicBezTo>
                  <a:cubicBezTo>
                    <a:pt x="91" y="111"/>
                    <a:pt x="73" y="118"/>
                    <a:pt x="42" y="132"/>
                  </a:cubicBezTo>
                  <a:cubicBezTo>
                    <a:pt x="11" y="146"/>
                    <a:pt x="10" y="137"/>
                    <a:pt x="5" y="151"/>
                  </a:cubicBezTo>
                  <a:cubicBezTo>
                    <a:pt x="0" y="165"/>
                    <a:pt x="1" y="197"/>
                    <a:pt x="5" y="211"/>
                  </a:cubicBezTo>
                  <a:cubicBezTo>
                    <a:pt x="8" y="225"/>
                    <a:pt x="37" y="228"/>
                    <a:pt x="62" y="240"/>
                  </a:cubicBezTo>
                  <a:cubicBezTo>
                    <a:pt x="87" y="253"/>
                    <a:pt x="119" y="260"/>
                    <a:pt x="136" y="278"/>
                  </a:cubicBezTo>
                  <a:cubicBezTo>
                    <a:pt x="152" y="296"/>
                    <a:pt x="172" y="289"/>
                    <a:pt x="190" y="287"/>
                  </a:cubicBezTo>
                  <a:cubicBezTo>
                    <a:pt x="208" y="286"/>
                    <a:pt x="209" y="292"/>
                    <a:pt x="214" y="304"/>
                  </a:cubicBezTo>
                  <a:cubicBezTo>
                    <a:pt x="219" y="317"/>
                    <a:pt x="213" y="325"/>
                    <a:pt x="257" y="323"/>
                  </a:cubicBezTo>
                  <a:cubicBezTo>
                    <a:pt x="301" y="322"/>
                    <a:pt x="301" y="329"/>
                    <a:pt x="321" y="344"/>
                  </a:cubicBezTo>
                  <a:cubicBezTo>
                    <a:pt x="340" y="360"/>
                    <a:pt x="347" y="372"/>
                    <a:pt x="360" y="393"/>
                  </a:cubicBezTo>
                  <a:cubicBezTo>
                    <a:pt x="373" y="414"/>
                    <a:pt x="385" y="404"/>
                    <a:pt x="398" y="386"/>
                  </a:cubicBezTo>
                  <a:cubicBezTo>
                    <a:pt x="411" y="368"/>
                    <a:pt x="429" y="380"/>
                    <a:pt x="447" y="397"/>
                  </a:cubicBezTo>
                  <a:cubicBezTo>
                    <a:pt x="465" y="414"/>
                    <a:pt x="468" y="432"/>
                    <a:pt x="442" y="449"/>
                  </a:cubicBezTo>
                  <a:cubicBezTo>
                    <a:pt x="416" y="465"/>
                    <a:pt x="424" y="485"/>
                    <a:pt x="421" y="503"/>
                  </a:cubicBezTo>
                  <a:cubicBezTo>
                    <a:pt x="417" y="521"/>
                    <a:pt x="460" y="521"/>
                    <a:pt x="483" y="521"/>
                  </a:cubicBezTo>
                  <a:cubicBezTo>
                    <a:pt x="506" y="521"/>
                    <a:pt x="503" y="586"/>
                    <a:pt x="526" y="608"/>
                  </a:cubicBezTo>
                  <a:cubicBezTo>
                    <a:pt x="549" y="631"/>
                    <a:pt x="594" y="611"/>
                    <a:pt x="614" y="608"/>
                  </a:cubicBezTo>
                  <a:cubicBezTo>
                    <a:pt x="634" y="606"/>
                    <a:pt x="630" y="595"/>
                    <a:pt x="629" y="572"/>
                  </a:cubicBezTo>
                  <a:cubicBezTo>
                    <a:pt x="627" y="550"/>
                    <a:pt x="647" y="544"/>
                    <a:pt x="671" y="544"/>
                  </a:cubicBezTo>
                  <a:cubicBezTo>
                    <a:pt x="696" y="544"/>
                    <a:pt x="714" y="568"/>
                    <a:pt x="729" y="595"/>
                  </a:cubicBezTo>
                  <a:cubicBezTo>
                    <a:pt x="743" y="621"/>
                    <a:pt x="747" y="639"/>
                    <a:pt x="727" y="650"/>
                  </a:cubicBezTo>
                  <a:cubicBezTo>
                    <a:pt x="707" y="661"/>
                    <a:pt x="684" y="653"/>
                    <a:pt x="658" y="635"/>
                  </a:cubicBezTo>
                  <a:cubicBezTo>
                    <a:pt x="632" y="617"/>
                    <a:pt x="601" y="650"/>
                    <a:pt x="604" y="661"/>
                  </a:cubicBezTo>
                  <a:cubicBezTo>
                    <a:pt x="607" y="672"/>
                    <a:pt x="635" y="686"/>
                    <a:pt x="635" y="714"/>
                  </a:cubicBezTo>
                  <a:cubicBezTo>
                    <a:pt x="635" y="742"/>
                    <a:pt x="617" y="752"/>
                    <a:pt x="588" y="768"/>
                  </a:cubicBezTo>
                  <a:cubicBezTo>
                    <a:pt x="558" y="785"/>
                    <a:pt x="581" y="795"/>
                    <a:pt x="585" y="814"/>
                  </a:cubicBezTo>
                  <a:cubicBezTo>
                    <a:pt x="588" y="834"/>
                    <a:pt x="603" y="831"/>
                    <a:pt x="622" y="849"/>
                  </a:cubicBezTo>
                  <a:cubicBezTo>
                    <a:pt x="642" y="867"/>
                    <a:pt x="662" y="864"/>
                    <a:pt x="694" y="877"/>
                  </a:cubicBezTo>
                  <a:cubicBezTo>
                    <a:pt x="727" y="889"/>
                    <a:pt x="712" y="898"/>
                    <a:pt x="707" y="923"/>
                  </a:cubicBezTo>
                  <a:cubicBezTo>
                    <a:pt x="702" y="948"/>
                    <a:pt x="701" y="957"/>
                    <a:pt x="714" y="970"/>
                  </a:cubicBezTo>
                  <a:cubicBezTo>
                    <a:pt x="727" y="982"/>
                    <a:pt x="761" y="980"/>
                    <a:pt x="797" y="950"/>
                  </a:cubicBezTo>
                  <a:cubicBezTo>
                    <a:pt x="834" y="921"/>
                    <a:pt x="850" y="963"/>
                    <a:pt x="878" y="964"/>
                  </a:cubicBezTo>
                  <a:cubicBezTo>
                    <a:pt x="892" y="965"/>
                    <a:pt x="897" y="969"/>
                    <a:pt x="901" y="976"/>
                  </a:cubicBezTo>
                  <a:cubicBezTo>
                    <a:pt x="909" y="973"/>
                    <a:pt x="917" y="969"/>
                    <a:pt x="919" y="963"/>
                  </a:cubicBezTo>
                  <a:close/>
                </a:path>
              </a:pathLst>
            </a:custGeom>
            <a:grpFill/>
            <a:ln w="38100" cap="rnd" cmpd="sng">
              <a:solidFill>
                <a:sysClr val="window" lastClr="FFFFFF"/>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dirty="0">
                <a:ln>
                  <a:noFill/>
                </a:ln>
                <a:solidFill>
                  <a:prstClr val="black"/>
                </a:solidFill>
                <a:effectLst/>
                <a:uLnTx/>
                <a:uFillTx/>
                <a:latin typeface="Calibri Light"/>
                <a:ea typeface="微软雅黑"/>
              </a:endParaRPr>
            </a:p>
          </p:txBody>
        </p:sp>
        <p:sp>
          <p:nvSpPr>
            <p:cNvPr id="141" name="Freeform 29"/>
            <p:cNvSpPr>
              <a:spLocks/>
            </p:cNvSpPr>
            <p:nvPr/>
          </p:nvSpPr>
          <p:spPr bwMode="auto">
            <a:xfrm>
              <a:off x="4661" y="2651"/>
              <a:ext cx="455" cy="451"/>
            </a:xfrm>
            <a:custGeom>
              <a:avLst/>
              <a:gdLst>
                <a:gd name="T0" fmla="*/ 913 w 983"/>
                <a:gd name="T1" fmla="*/ 416 h 972"/>
                <a:gd name="T2" fmla="*/ 965 w 983"/>
                <a:gd name="T3" fmla="*/ 379 h 972"/>
                <a:gd name="T4" fmla="*/ 926 w 983"/>
                <a:gd name="T5" fmla="*/ 298 h 972"/>
                <a:gd name="T6" fmla="*/ 948 w 983"/>
                <a:gd name="T7" fmla="*/ 227 h 972"/>
                <a:gd name="T8" fmla="*/ 830 w 983"/>
                <a:gd name="T9" fmla="*/ 205 h 972"/>
                <a:gd name="T10" fmla="*/ 707 w 983"/>
                <a:gd name="T11" fmla="*/ 179 h 972"/>
                <a:gd name="T12" fmla="*/ 607 w 983"/>
                <a:gd name="T13" fmla="*/ 253 h 972"/>
                <a:gd name="T14" fmla="*/ 572 w 983"/>
                <a:gd name="T15" fmla="*/ 216 h 972"/>
                <a:gd name="T16" fmla="*/ 559 w 983"/>
                <a:gd name="T17" fmla="*/ 168 h 972"/>
                <a:gd name="T18" fmla="*/ 668 w 983"/>
                <a:gd name="T19" fmla="*/ 164 h 972"/>
                <a:gd name="T20" fmla="*/ 706 w 983"/>
                <a:gd name="T21" fmla="*/ 85 h 972"/>
                <a:gd name="T22" fmla="*/ 677 w 983"/>
                <a:gd name="T23" fmla="*/ 63 h 972"/>
                <a:gd name="T24" fmla="*/ 620 w 983"/>
                <a:gd name="T25" fmla="*/ 31 h 972"/>
                <a:gd name="T26" fmla="*/ 601 w 983"/>
                <a:gd name="T27" fmla="*/ 16 h 972"/>
                <a:gd name="T28" fmla="*/ 599 w 983"/>
                <a:gd name="T29" fmla="*/ 17 h 972"/>
                <a:gd name="T30" fmla="*/ 581 w 983"/>
                <a:gd name="T31" fmla="*/ 41 h 972"/>
                <a:gd name="T32" fmla="*/ 550 w 983"/>
                <a:gd name="T33" fmla="*/ 64 h 972"/>
                <a:gd name="T34" fmla="*/ 509 w 983"/>
                <a:gd name="T35" fmla="*/ 56 h 972"/>
                <a:gd name="T36" fmla="*/ 463 w 983"/>
                <a:gd name="T37" fmla="*/ 60 h 972"/>
                <a:gd name="T38" fmla="*/ 422 w 983"/>
                <a:gd name="T39" fmla="*/ 55 h 972"/>
                <a:gd name="T40" fmla="*/ 387 w 983"/>
                <a:gd name="T41" fmla="*/ 31 h 972"/>
                <a:gd name="T42" fmla="*/ 353 w 983"/>
                <a:gd name="T43" fmla="*/ 10 h 972"/>
                <a:gd name="T44" fmla="*/ 309 w 983"/>
                <a:gd name="T45" fmla="*/ 27 h 972"/>
                <a:gd name="T46" fmla="*/ 291 w 983"/>
                <a:gd name="T47" fmla="*/ 40 h 972"/>
                <a:gd name="T48" fmla="*/ 305 w 983"/>
                <a:gd name="T49" fmla="*/ 73 h 972"/>
                <a:gd name="T50" fmla="*/ 263 w 983"/>
                <a:gd name="T51" fmla="*/ 164 h 972"/>
                <a:gd name="T52" fmla="*/ 281 w 983"/>
                <a:gd name="T53" fmla="*/ 217 h 972"/>
                <a:gd name="T54" fmla="*/ 238 w 983"/>
                <a:gd name="T55" fmla="*/ 245 h 972"/>
                <a:gd name="T56" fmla="*/ 171 w 983"/>
                <a:gd name="T57" fmla="*/ 262 h 972"/>
                <a:gd name="T58" fmla="*/ 189 w 983"/>
                <a:gd name="T59" fmla="*/ 310 h 972"/>
                <a:gd name="T60" fmla="*/ 176 w 983"/>
                <a:gd name="T61" fmla="*/ 349 h 972"/>
                <a:gd name="T62" fmla="*/ 158 w 983"/>
                <a:gd name="T63" fmla="*/ 406 h 972"/>
                <a:gd name="T64" fmla="*/ 115 w 983"/>
                <a:gd name="T65" fmla="*/ 451 h 972"/>
                <a:gd name="T66" fmla="*/ 79 w 983"/>
                <a:gd name="T67" fmla="*/ 492 h 972"/>
                <a:gd name="T68" fmla="*/ 48 w 983"/>
                <a:gd name="T69" fmla="*/ 511 h 972"/>
                <a:gd name="T70" fmla="*/ 6 w 983"/>
                <a:gd name="T71" fmla="*/ 580 h 972"/>
                <a:gd name="T72" fmla="*/ 91 w 983"/>
                <a:gd name="T73" fmla="*/ 635 h 972"/>
                <a:gd name="T74" fmla="*/ 157 w 983"/>
                <a:gd name="T75" fmla="*/ 733 h 972"/>
                <a:gd name="T76" fmla="*/ 156 w 983"/>
                <a:gd name="T77" fmla="*/ 780 h 972"/>
                <a:gd name="T78" fmla="*/ 192 w 983"/>
                <a:gd name="T79" fmla="*/ 777 h 972"/>
                <a:gd name="T80" fmla="*/ 246 w 983"/>
                <a:gd name="T81" fmla="*/ 782 h 972"/>
                <a:gd name="T82" fmla="*/ 251 w 983"/>
                <a:gd name="T83" fmla="*/ 848 h 972"/>
                <a:gd name="T84" fmla="*/ 294 w 983"/>
                <a:gd name="T85" fmla="*/ 905 h 972"/>
                <a:gd name="T86" fmla="*/ 330 w 983"/>
                <a:gd name="T87" fmla="*/ 954 h 972"/>
                <a:gd name="T88" fmla="*/ 397 w 983"/>
                <a:gd name="T89" fmla="*/ 959 h 972"/>
                <a:gd name="T90" fmla="*/ 438 w 983"/>
                <a:gd name="T91" fmla="*/ 923 h 972"/>
                <a:gd name="T92" fmla="*/ 486 w 983"/>
                <a:gd name="T93" fmla="*/ 914 h 972"/>
                <a:gd name="T94" fmla="*/ 533 w 983"/>
                <a:gd name="T95" fmla="*/ 962 h 972"/>
                <a:gd name="T96" fmla="*/ 590 w 983"/>
                <a:gd name="T97" fmla="*/ 950 h 972"/>
                <a:gd name="T98" fmla="*/ 666 w 983"/>
                <a:gd name="T99" fmla="*/ 937 h 972"/>
                <a:gd name="T100" fmla="*/ 713 w 983"/>
                <a:gd name="T101" fmla="*/ 971 h 972"/>
                <a:gd name="T102" fmla="*/ 720 w 983"/>
                <a:gd name="T103" fmla="*/ 972 h 972"/>
                <a:gd name="T104" fmla="*/ 747 w 983"/>
                <a:gd name="T105" fmla="*/ 906 h 972"/>
                <a:gd name="T106" fmla="*/ 768 w 983"/>
                <a:gd name="T107" fmla="*/ 791 h 972"/>
                <a:gd name="T108" fmla="*/ 812 w 983"/>
                <a:gd name="T109" fmla="*/ 706 h 972"/>
                <a:gd name="T110" fmla="*/ 851 w 983"/>
                <a:gd name="T111" fmla="*/ 665 h 972"/>
                <a:gd name="T112" fmla="*/ 900 w 983"/>
                <a:gd name="T113" fmla="*/ 680 h 972"/>
                <a:gd name="T114" fmla="*/ 948 w 983"/>
                <a:gd name="T115" fmla="*/ 635 h 972"/>
                <a:gd name="T116" fmla="*/ 913 w 983"/>
                <a:gd name="T117" fmla="*/ 535 h 972"/>
                <a:gd name="T118" fmla="*/ 900 w 983"/>
                <a:gd name="T119" fmla="*/ 472 h 972"/>
                <a:gd name="T120" fmla="*/ 913 w 983"/>
                <a:gd name="T121" fmla="*/ 416 h 9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983" h="972">
                  <a:moveTo>
                    <a:pt x="913" y="416"/>
                  </a:moveTo>
                  <a:cubicBezTo>
                    <a:pt x="948" y="416"/>
                    <a:pt x="983" y="413"/>
                    <a:pt x="965" y="379"/>
                  </a:cubicBezTo>
                  <a:cubicBezTo>
                    <a:pt x="948" y="346"/>
                    <a:pt x="908" y="331"/>
                    <a:pt x="926" y="298"/>
                  </a:cubicBezTo>
                  <a:cubicBezTo>
                    <a:pt x="943" y="265"/>
                    <a:pt x="983" y="246"/>
                    <a:pt x="948" y="227"/>
                  </a:cubicBezTo>
                  <a:cubicBezTo>
                    <a:pt x="913" y="209"/>
                    <a:pt x="856" y="242"/>
                    <a:pt x="830" y="205"/>
                  </a:cubicBezTo>
                  <a:cubicBezTo>
                    <a:pt x="803" y="168"/>
                    <a:pt x="725" y="153"/>
                    <a:pt x="707" y="179"/>
                  </a:cubicBezTo>
                  <a:cubicBezTo>
                    <a:pt x="690" y="205"/>
                    <a:pt x="624" y="279"/>
                    <a:pt x="607" y="253"/>
                  </a:cubicBezTo>
                  <a:cubicBezTo>
                    <a:pt x="589" y="227"/>
                    <a:pt x="598" y="216"/>
                    <a:pt x="572" y="216"/>
                  </a:cubicBezTo>
                  <a:cubicBezTo>
                    <a:pt x="546" y="216"/>
                    <a:pt x="519" y="157"/>
                    <a:pt x="559" y="168"/>
                  </a:cubicBezTo>
                  <a:cubicBezTo>
                    <a:pt x="598" y="179"/>
                    <a:pt x="655" y="194"/>
                    <a:pt x="668" y="164"/>
                  </a:cubicBezTo>
                  <a:cubicBezTo>
                    <a:pt x="679" y="140"/>
                    <a:pt x="687" y="106"/>
                    <a:pt x="706" y="85"/>
                  </a:cubicBezTo>
                  <a:cubicBezTo>
                    <a:pt x="697" y="76"/>
                    <a:pt x="690" y="66"/>
                    <a:pt x="677" y="63"/>
                  </a:cubicBezTo>
                  <a:cubicBezTo>
                    <a:pt x="656" y="59"/>
                    <a:pt x="658" y="46"/>
                    <a:pt x="620" y="31"/>
                  </a:cubicBezTo>
                  <a:cubicBezTo>
                    <a:pt x="610" y="27"/>
                    <a:pt x="604" y="22"/>
                    <a:pt x="601" y="16"/>
                  </a:cubicBezTo>
                  <a:cubicBezTo>
                    <a:pt x="600" y="16"/>
                    <a:pt x="600" y="17"/>
                    <a:pt x="599" y="17"/>
                  </a:cubicBezTo>
                  <a:cubicBezTo>
                    <a:pt x="586" y="24"/>
                    <a:pt x="581" y="24"/>
                    <a:pt x="581" y="41"/>
                  </a:cubicBezTo>
                  <a:cubicBezTo>
                    <a:pt x="581" y="57"/>
                    <a:pt x="569" y="59"/>
                    <a:pt x="550" y="64"/>
                  </a:cubicBezTo>
                  <a:cubicBezTo>
                    <a:pt x="530" y="70"/>
                    <a:pt x="525" y="77"/>
                    <a:pt x="509" y="56"/>
                  </a:cubicBezTo>
                  <a:cubicBezTo>
                    <a:pt x="492" y="35"/>
                    <a:pt x="484" y="52"/>
                    <a:pt x="463" y="60"/>
                  </a:cubicBezTo>
                  <a:cubicBezTo>
                    <a:pt x="441" y="69"/>
                    <a:pt x="441" y="62"/>
                    <a:pt x="422" y="55"/>
                  </a:cubicBezTo>
                  <a:cubicBezTo>
                    <a:pt x="402" y="48"/>
                    <a:pt x="392" y="44"/>
                    <a:pt x="387" y="31"/>
                  </a:cubicBezTo>
                  <a:cubicBezTo>
                    <a:pt x="382" y="19"/>
                    <a:pt x="364" y="0"/>
                    <a:pt x="353" y="10"/>
                  </a:cubicBezTo>
                  <a:cubicBezTo>
                    <a:pt x="341" y="20"/>
                    <a:pt x="312" y="14"/>
                    <a:pt x="309" y="27"/>
                  </a:cubicBezTo>
                  <a:cubicBezTo>
                    <a:pt x="307" y="33"/>
                    <a:pt x="299" y="37"/>
                    <a:pt x="291" y="40"/>
                  </a:cubicBezTo>
                  <a:cubicBezTo>
                    <a:pt x="294" y="48"/>
                    <a:pt x="297" y="58"/>
                    <a:pt x="305" y="73"/>
                  </a:cubicBezTo>
                  <a:cubicBezTo>
                    <a:pt x="323" y="103"/>
                    <a:pt x="287" y="144"/>
                    <a:pt x="263" y="164"/>
                  </a:cubicBezTo>
                  <a:cubicBezTo>
                    <a:pt x="238" y="185"/>
                    <a:pt x="266" y="198"/>
                    <a:pt x="281" y="217"/>
                  </a:cubicBezTo>
                  <a:cubicBezTo>
                    <a:pt x="296" y="237"/>
                    <a:pt x="258" y="238"/>
                    <a:pt x="238" y="245"/>
                  </a:cubicBezTo>
                  <a:cubicBezTo>
                    <a:pt x="219" y="252"/>
                    <a:pt x="207" y="253"/>
                    <a:pt x="171" y="262"/>
                  </a:cubicBezTo>
                  <a:cubicBezTo>
                    <a:pt x="135" y="270"/>
                    <a:pt x="176" y="295"/>
                    <a:pt x="189" y="310"/>
                  </a:cubicBezTo>
                  <a:cubicBezTo>
                    <a:pt x="202" y="326"/>
                    <a:pt x="189" y="335"/>
                    <a:pt x="176" y="349"/>
                  </a:cubicBezTo>
                  <a:cubicBezTo>
                    <a:pt x="163" y="363"/>
                    <a:pt x="161" y="384"/>
                    <a:pt x="158" y="406"/>
                  </a:cubicBezTo>
                  <a:cubicBezTo>
                    <a:pt x="155" y="429"/>
                    <a:pt x="130" y="440"/>
                    <a:pt x="115" y="451"/>
                  </a:cubicBezTo>
                  <a:cubicBezTo>
                    <a:pt x="101" y="462"/>
                    <a:pt x="89" y="470"/>
                    <a:pt x="79" y="492"/>
                  </a:cubicBezTo>
                  <a:cubicBezTo>
                    <a:pt x="75" y="502"/>
                    <a:pt x="62" y="508"/>
                    <a:pt x="48" y="511"/>
                  </a:cubicBezTo>
                  <a:cubicBezTo>
                    <a:pt x="59" y="529"/>
                    <a:pt x="12" y="558"/>
                    <a:pt x="6" y="580"/>
                  </a:cubicBezTo>
                  <a:cubicBezTo>
                    <a:pt x="0" y="604"/>
                    <a:pt x="43" y="613"/>
                    <a:pt x="91" y="635"/>
                  </a:cubicBezTo>
                  <a:cubicBezTo>
                    <a:pt x="139" y="657"/>
                    <a:pt x="131" y="700"/>
                    <a:pt x="157" y="733"/>
                  </a:cubicBezTo>
                  <a:cubicBezTo>
                    <a:pt x="177" y="759"/>
                    <a:pt x="164" y="769"/>
                    <a:pt x="156" y="780"/>
                  </a:cubicBezTo>
                  <a:cubicBezTo>
                    <a:pt x="169" y="782"/>
                    <a:pt x="184" y="782"/>
                    <a:pt x="192" y="777"/>
                  </a:cubicBezTo>
                  <a:cubicBezTo>
                    <a:pt x="210" y="768"/>
                    <a:pt x="248" y="747"/>
                    <a:pt x="246" y="782"/>
                  </a:cubicBezTo>
                  <a:cubicBezTo>
                    <a:pt x="245" y="816"/>
                    <a:pt x="232" y="833"/>
                    <a:pt x="251" y="848"/>
                  </a:cubicBezTo>
                  <a:cubicBezTo>
                    <a:pt x="271" y="864"/>
                    <a:pt x="289" y="884"/>
                    <a:pt x="294" y="905"/>
                  </a:cubicBezTo>
                  <a:cubicBezTo>
                    <a:pt x="299" y="926"/>
                    <a:pt x="309" y="944"/>
                    <a:pt x="330" y="954"/>
                  </a:cubicBezTo>
                  <a:cubicBezTo>
                    <a:pt x="351" y="964"/>
                    <a:pt x="381" y="972"/>
                    <a:pt x="397" y="959"/>
                  </a:cubicBezTo>
                  <a:cubicBezTo>
                    <a:pt x="414" y="947"/>
                    <a:pt x="428" y="943"/>
                    <a:pt x="438" y="923"/>
                  </a:cubicBezTo>
                  <a:cubicBezTo>
                    <a:pt x="448" y="904"/>
                    <a:pt x="464" y="879"/>
                    <a:pt x="486" y="914"/>
                  </a:cubicBezTo>
                  <a:cubicBezTo>
                    <a:pt x="507" y="948"/>
                    <a:pt x="502" y="958"/>
                    <a:pt x="533" y="962"/>
                  </a:cubicBezTo>
                  <a:cubicBezTo>
                    <a:pt x="564" y="966"/>
                    <a:pt x="564" y="961"/>
                    <a:pt x="590" y="950"/>
                  </a:cubicBezTo>
                  <a:cubicBezTo>
                    <a:pt x="617" y="939"/>
                    <a:pt x="656" y="915"/>
                    <a:pt x="666" y="937"/>
                  </a:cubicBezTo>
                  <a:cubicBezTo>
                    <a:pt x="676" y="959"/>
                    <a:pt x="694" y="968"/>
                    <a:pt x="713" y="971"/>
                  </a:cubicBezTo>
                  <a:cubicBezTo>
                    <a:pt x="716" y="971"/>
                    <a:pt x="718" y="971"/>
                    <a:pt x="720" y="972"/>
                  </a:cubicBezTo>
                  <a:cubicBezTo>
                    <a:pt x="732" y="956"/>
                    <a:pt x="744" y="937"/>
                    <a:pt x="747" y="906"/>
                  </a:cubicBezTo>
                  <a:cubicBezTo>
                    <a:pt x="751" y="850"/>
                    <a:pt x="747" y="813"/>
                    <a:pt x="768" y="791"/>
                  </a:cubicBezTo>
                  <a:cubicBezTo>
                    <a:pt x="790" y="769"/>
                    <a:pt x="808" y="728"/>
                    <a:pt x="812" y="706"/>
                  </a:cubicBezTo>
                  <a:cubicBezTo>
                    <a:pt x="817" y="683"/>
                    <a:pt x="825" y="639"/>
                    <a:pt x="851" y="665"/>
                  </a:cubicBezTo>
                  <a:cubicBezTo>
                    <a:pt x="878" y="691"/>
                    <a:pt x="878" y="702"/>
                    <a:pt x="900" y="680"/>
                  </a:cubicBezTo>
                  <a:cubicBezTo>
                    <a:pt x="921" y="657"/>
                    <a:pt x="974" y="683"/>
                    <a:pt x="948" y="635"/>
                  </a:cubicBezTo>
                  <a:cubicBezTo>
                    <a:pt x="921" y="587"/>
                    <a:pt x="882" y="565"/>
                    <a:pt x="913" y="535"/>
                  </a:cubicBezTo>
                  <a:cubicBezTo>
                    <a:pt x="943" y="505"/>
                    <a:pt x="921" y="498"/>
                    <a:pt x="900" y="472"/>
                  </a:cubicBezTo>
                  <a:cubicBezTo>
                    <a:pt x="878" y="446"/>
                    <a:pt x="878" y="416"/>
                    <a:pt x="913" y="416"/>
                  </a:cubicBezTo>
                  <a:close/>
                </a:path>
              </a:pathLst>
            </a:custGeom>
            <a:grpFill/>
            <a:ln w="38100" cap="rnd" cmpd="sng">
              <a:solidFill>
                <a:sysClr val="window" lastClr="FFFFFF"/>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dirty="0">
                <a:ln>
                  <a:noFill/>
                </a:ln>
                <a:solidFill>
                  <a:prstClr val="black"/>
                </a:solidFill>
                <a:effectLst/>
                <a:uLnTx/>
                <a:uFillTx/>
                <a:latin typeface="Calibri Light"/>
                <a:ea typeface="微软雅黑"/>
              </a:endParaRPr>
            </a:p>
          </p:txBody>
        </p:sp>
        <p:sp>
          <p:nvSpPr>
            <p:cNvPr id="142" name="Freeform 30"/>
            <p:cNvSpPr>
              <a:spLocks/>
            </p:cNvSpPr>
            <p:nvPr/>
          </p:nvSpPr>
          <p:spPr bwMode="auto">
            <a:xfrm>
              <a:off x="4939" y="2557"/>
              <a:ext cx="128" cy="134"/>
            </a:xfrm>
            <a:custGeom>
              <a:avLst/>
              <a:gdLst>
                <a:gd name="T0" fmla="*/ 19 w 277"/>
                <a:gd name="T1" fmla="*/ 234 h 288"/>
                <a:gd name="T2" fmla="*/ 76 w 277"/>
                <a:gd name="T3" fmla="*/ 266 h 288"/>
                <a:gd name="T4" fmla="*/ 105 w 277"/>
                <a:gd name="T5" fmla="*/ 288 h 288"/>
                <a:gd name="T6" fmla="*/ 119 w 277"/>
                <a:gd name="T7" fmla="*/ 275 h 288"/>
                <a:gd name="T8" fmla="*/ 264 w 277"/>
                <a:gd name="T9" fmla="*/ 197 h 288"/>
                <a:gd name="T10" fmla="*/ 207 w 277"/>
                <a:gd name="T11" fmla="*/ 112 h 288"/>
                <a:gd name="T12" fmla="*/ 102 w 277"/>
                <a:gd name="T13" fmla="*/ 64 h 288"/>
                <a:gd name="T14" fmla="*/ 63 w 277"/>
                <a:gd name="T15" fmla="*/ 9 h 288"/>
                <a:gd name="T16" fmla="*/ 29 w 277"/>
                <a:gd name="T17" fmla="*/ 12 h 288"/>
                <a:gd name="T18" fmla="*/ 35 w 277"/>
                <a:gd name="T19" fmla="*/ 49 h 288"/>
                <a:gd name="T20" fmla="*/ 73 w 277"/>
                <a:gd name="T21" fmla="*/ 87 h 288"/>
                <a:gd name="T22" fmla="*/ 40 w 277"/>
                <a:gd name="T23" fmla="*/ 110 h 288"/>
                <a:gd name="T24" fmla="*/ 47 w 277"/>
                <a:gd name="T25" fmla="*/ 155 h 288"/>
                <a:gd name="T26" fmla="*/ 21 w 277"/>
                <a:gd name="T27" fmla="*/ 194 h 288"/>
                <a:gd name="T28" fmla="*/ 0 w 277"/>
                <a:gd name="T29" fmla="*/ 219 h 288"/>
                <a:gd name="T30" fmla="*/ 19 w 277"/>
                <a:gd name="T31" fmla="*/ 234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77" h="288">
                  <a:moveTo>
                    <a:pt x="19" y="234"/>
                  </a:moveTo>
                  <a:cubicBezTo>
                    <a:pt x="57" y="249"/>
                    <a:pt x="55" y="262"/>
                    <a:pt x="76" y="266"/>
                  </a:cubicBezTo>
                  <a:cubicBezTo>
                    <a:pt x="89" y="269"/>
                    <a:pt x="96" y="279"/>
                    <a:pt x="105" y="288"/>
                  </a:cubicBezTo>
                  <a:cubicBezTo>
                    <a:pt x="109" y="283"/>
                    <a:pt x="114" y="278"/>
                    <a:pt x="119" y="275"/>
                  </a:cubicBezTo>
                  <a:cubicBezTo>
                    <a:pt x="150" y="256"/>
                    <a:pt x="277" y="227"/>
                    <a:pt x="264" y="197"/>
                  </a:cubicBezTo>
                  <a:cubicBezTo>
                    <a:pt x="250" y="167"/>
                    <a:pt x="233" y="130"/>
                    <a:pt x="207" y="112"/>
                  </a:cubicBezTo>
                  <a:cubicBezTo>
                    <a:pt x="181" y="93"/>
                    <a:pt x="128" y="75"/>
                    <a:pt x="102" y="64"/>
                  </a:cubicBezTo>
                  <a:cubicBezTo>
                    <a:pt x="84" y="56"/>
                    <a:pt x="58" y="22"/>
                    <a:pt x="63" y="9"/>
                  </a:cubicBezTo>
                  <a:cubicBezTo>
                    <a:pt x="41" y="0"/>
                    <a:pt x="41" y="8"/>
                    <a:pt x="29" y="12"/>
                  </a:cubicBezTo>
                  <a:cubicBezTo>
                    <a:pt x="12" y="16"/>
                    <a:pt x="17" y="35"/>
                    <a:pt x="35" y="49"/>
                  </a:cubicBezTo>
                  <a:cubicBezTo>
                    <a:pt x="53" y="63"/>
                    <a:pt x="63" y="69"/>
                    <a:pt x="73" y="87"/>
                  </a:cubicBezTo>
                  <a:cubicBezTo>
                    <a:pt x="83" y="105"/>
                    <a:pt x="63" y="103"/>
                    <a:pt x="40" y="110"/>
                  </a:cubicBezTo>
                  <a:cubicBezTo>
                    <a:pt x="17" y="117"/>
                    <a:pt x="50" y="133"/>
                    <a:pt x="47" y="155"/>
                  </a:cubicBezTo>
                  <a:cubicBezTo>
                    <a:pt x="44" y="177"/>
                    <a:pt x="26" y="171"/>
                    <a:pt x="21" y="194"/>
                  </a:cubicBezTo>
                  <a:cubicBezTo>
                    <a:pt x="16" y="214"/>
                    <a:pt x="11" y="214"/>
                    <a:pt x="0" y="219"/>
                  </a:cubicBezTo>
                  <a:cubicBezTo>
                    <a:pt x="3" y="225"/>
                    <a:pt x="9" y="230"/>
                    <a:pt x="19" y="234"/>
                  </a:cubicBezTo>
                  <a:close/>
                </a:path>
              </a:pathLst>
            </a:custGeom>
            <a:grpFill/>
            <a:ln w="38100" cap="rnd" cmpd="sng">
              <a:solidFill>
                <a:sysClr val="window" lastClr="FFFFFF"/>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dirty="0">
                <a:ln>
                  <a:noFill/>
                </a:ln>
                <a:solidFill>
                  <a:prstClr val="black"/>
                </a:solidFill>
                <a:effectLst/>
                <a:uLnTx/>
                <a:uFillTx/>
                <a:latin typeface="Calibri Light"/>
                <a:ea typeface="微软雅黑"/>
              </a:endParaRPr>
            </a:p>
          </p:txBody>
        </p:sp>
        <p:sp>
          <p:nvSpPr>
            <p:cNvPr id="143" name="Freeform 31"/>
            <p:cNvSpPr>
              <a:spLocks/>
            </p:cNvSpPr>
            <p:nvPr/>
          </p:nvSpPr>
          <p:spPr bwMode="auto">
            <a:xfrm>
              <a:off x="4205" y="1864"/>
              <a:ext cx="781" cy="475"/>
            </a:xfrm>
            <a:custGeom>
              <a:avLst/>
              <a:gdLst>
                <a:gd name="T0" fmla="*/ 1555 w 1686"/>
                <a:gd name="T1" fmla="*/ 63 h 1025"/>
                <a:gd name="T2" fmla="*/ 1393 w 1686"/>
                <a:gd name="T3" fmla="*/ 100 h 1025"/>
                <a:gd name="T4" fmla="*/ 1262 w 1686"/>
                <a:gd name="T5" fmla="*/ 48 h 1025"/>
                <a:gd name="T6" fmla="*/ 1109 w 1686"/>
                <a:gd name="T7" fmla="*/ 119 h 1025"/>
                <a:gd name="T8" fmla="*/ 987 w 1686"/>
                <a:gd name="T9" fmla="*/ 260 h 1025"/>
                <a:gd name="T10" fmla="*/ 847 w 1686"/>
                <a:gd name="T11" fmla="*/ 185 h 1025"/>
                <a:gd name="T12" fmla="*/ 782 w 1686"/>
                <a:gd name="T13" fmla="*/ 41 h 1025"/>
                <a:gd name="T14" fmla="*/ 548 w 1686"/>
                <a:gd name="T15" fmla="*/ 35 h 1025"/>
                <a:gd name="T16" fmla="*/ 469 w 1686"/>
                <a:gd name="T17" fmla="*/ 144 h 1025"/>
                <a:gd name="T18" fmla="*/ 296 w 1686"/>
                <a:gd name="T19" fmla="*/ 238 h 1025"/>
                <a:gd name="T20" fmla="*/ 197 w 1686"/>
                <a:gd name="T21" fmla="*/ 313 h 1025"/>
                <a:gd name="T22" fmla="*/ 102 w 1686"/>
                <a:gd name="T23" fmla="*/ 469 h 1025"/>
                <a:gd name="T24" fmla="*/ 99 w 1686"/>
                <a:gd name="T25" fmla="*/ 600 h 1025"/>
                <a:gd name="T26" fmla="*/ 87 w 1686"/>
                <a:gd name="T27" fmla="*/ 695 h 1025"/>
                <a:gd name="T28" fmla="*/ 203 w 1686"/>
                <a:gd name="T29" fmla="*/ 677 h 1025"/>
                <a:gd name="T30" fmla="*/ 63 w 1686"/>
                <a:gd name="T31" fmla="*/ 832 h 1025"/>
                <a:gd name="T32" fmla="*/ 26 w 1686"/>
                <a:gd name="T33" fmla="*/ 923 h 1025"/>
                <a:gd name="T34" fmla="*/ 155 w 1686"/>
                <a:gd name="T35" fmla="*/ 990 h 1025"/>
                <a:gd name="T36" fmla="*/ 303 w 1686"/>
                <a:gd name="T37" fmla="*/ 990 h 1025"/>
                <a:gd name="T38" fmla="*/ 345 w 1686"/>
                <a:gd name="T39" fmla="*/ 996 h 1025"/>
                <a:gd name="T40" fmla="*/ 378 w 1686"/>
                <a:gd name="T41" fmla="*/ 915 h 1025"/>
                <a:gd name="T42" fmla="*/ 489 w 1686"/>
                <a:gd name="T43" fmla="*/ 898 h 1025"/>
                <a:gd name="T44" fmla="*/ 623 w 1686"/>
                <a:gd name="T45" fmla="*/ 975 h 1025"/>
                <a:gd name="T46" fmla="*/ 704 w 1686"/>
                <a:gd name="T47" fmla="*/ 940 h 1025"/>
                <a:gd name="T48" fmla="*/ 782 w 1686"/>
                <a:gd name="T49" fmla="*/ 955 h 1025"/>
                <a:gd name="T50" fmla="*/ 851 w 1686"/>
                <a:gd name="T51" fmla="*/ 897 h 1025"/>
                <a:gd name="T52" fmla="*/ 944 w 1686"/>
                <a:gd name="T53" fmla="*/ 793 h 1025"/>
                <a:gd name="T54" fmla="*/ 1057 w 1686"/>
                <a:gd name="T55" fmla="*/ 734 h 1025"/>
                <a:gd name="T56" fmla="*/ 1188 w 1686"/>
                <a:gd name="T57" fmla="*/ 556 h 1025"/>
                <a:gd name="T58" fmla="*/ 1297 w 1686"/>
                <a:gd name="T59" fmla="*/ 452 h 1025"/>
                <a:gd name="T60" fmla="*/ 1485 w 1686"/>
                <a:gd name="T61" fmla="*/ 248 h 1025"/>
                <a:gd name="T62" fmla="*/ 1651 w 1686"/>
                <a:gd name="T63" fmla="*/ 178 h 10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686" h="1025">
                  <a:moveTo>
                    <a:pt x="1638" y="71"/>
                  </a:moveTo>
                  <a:cubicBezTo>
                    <a:pt x="1590" y="63"/>
                    <a:pt x="1577" y="85"/>
                    <a:pt x="1555" y="63"/>
                  </a:cubicBezTo>
                  <a:cubicBezTo>
                    <a:pt x="1533" y="41"/>
                    <a:pt x="1516" y="59"/>
                    <a:pt x="1485" y="82"/>
                  </a:cubicBezTo>
                  <a:cubicBezTo>
                    <a:pt x="1454" y="104"/>
                    <a:pt x="1433" y="122"/>
                    <a:pt x="1393" y="100"/>
                  </a:cubicBezTo>
                  <a:cubicBezTo>
                    <a:pt x="1354" y="78"/>
                    <a:pt x="1363" y="74"/>
                    <a:pt x="1332" y="78"/>
                  </a:cubicBezTo>
                  <a:cubicBezTo>
                    <a:pt x="1302" y="82"/>
                    <a:pt x="1275" y="48"/>
                    <a:pt x="1262" y="48"/>
                  </a:cubicBezTo>
                  <a:cubicBezTo>
                    <a:pt x="1249" y="48"/>
                    <a:pt x="1214" y="0"/>
                    <a:pt x="1162" y="59"/>
                  </a:cubicBezTo>
                  <a:cubicBezTo>
                    <a:pt x="1109" y="119"/>
                    <a:pt x="1140" y="74"/>
                    <a:pt x="1109" y="119"/>
                  </a:cubicBezTo>
                  <a:cubicBezTo>
                    <a:pt x="1079" y="163"/>
                    <a:pt x="1057" y="189"/>
                    <a:pt x="1048" y="219"/>
                  </a:cubicBezTo>
                  <a:cubicBezTo>
                    <a:pt x="1039" y="248"/>
                    <a:pt x="1039" y="256"/>
                    <a:pt x="987" y="260"/>
                  </a:cubicBezTo>
                  <a:cubicBezTo>
                    <a:pt x="935" y="263"/>
                    <a:pt x="895" y="271"/>
                    <a:pt x="869" y="248"/>
                  </a:cubicBezTo>
                  <a:cubicBezTo>
                    <a:pt x="843" y="226"/>
                    <a:pt x="834" y="223"/>
                    <a:pt x="847" y="185"/>
                  </a:cubicBezTo>
                  <a:cubicBezTo>
                    <a:pt x="860" y="148"/>
                    <a:pt x="891" y="141"/>
                    <a:pt x="856" y="119"/>
                  </a:cubicBezTo>
                  <a:cubicBezTo>
                    <a:pt x="821" y="96"/>
                    <a:pt x="821" y="33"/>
                    <a:pt x="782" y="41"/>
                  </a:cubicBezTo>
                  <a:cubicBezTo>
                    <a:pt x="742" y="48"/>
                    <a:pt x="594" y="74"/>
                    <a:pt x="555" y="41"/>
                  </a:cubicBezTo>
                  <a:cubicBezTo>
                    <a:pt x="552" y="39"/>
                    <a:pt x="550" y="37"/>
                    <a:pt x="548" y="35"/>
                  </a:cubicBezTo>
                  <a:cubicBezTo>
                    <a:pt x="539" y="50"/>
                    <a:pt x="531" y="60"/>
                    <a:pt x="525" y="77"/>
                  </a:cubicBezTo>
                  <a:cubicBezTo>
                    <a:pt x="515" y="105"/>
                    <a:pt x="489" y="110"/>
                    <a:pt x="469" y="144"/>
                  </a:cubicBezTo>
                  <a:cubicBezTo>
                    <a:pt x="450" y="177"/>
                    <a:pt x="410" y="163"/>
                    <a:pt x="355" y="166"/>
                  </a:cubicBezTo>
                  <a:cubicBezTo>
                    <a:pt x="299" y="169"/>
                    <a:pt x="309" y="230"/>
                    <a:pt x="296" y="238"/>
                  </a:cubicBezTo>
                  <a:cubicBezTo>
                    <a:pt x="283" y="247"/>
                    <a:pt x="266" y="238"/>
                    <a:pt x="247" y="269"/>
                  </a:cubicBezTo>
                  <a:cubicBezTo>
                    <a:pt x="227" y="299"/>
                    <a:pt x="240" y="311"/>
                    <a:pt x="197" y="313"/>
                  </a:cubicBezTo>
                  <a:cubicBezTo>
                    <a:pt x="155" y="316"/>
                    <a:pt x="165" y="363"/>
                    <a:pt x="145" y="402"/>
                  </a:cubicBezTo>
                  <a:cubicBezTo>
                    <a:pt x="125" y="441"/>
                    <a:pt x="129" y="461"/>
                    <a:pt x="102" y="469"/>
                  </a:cubicBezTo>
                  <a:cubicBezTo>
                    <a:pt x="76" y="477"/>
                    <a:pt x="76" y="491"/>
                    <a:pt x="53" y="522"/>
                  </a:cubicBezTo>
                  <a:cubicBezTo>
                    <a:pt x="30" y="552"/>
                    <a:pt x="63" y="566"/>
                    <a:pt x="99" y="600"/>
                  </a:cubicBezTo>
                  <a:cubicBezTo>
                    <a:pt x="118" y="617"/>
                    <a:pt x="110" y="631"/>
                    <a:pt x="99" y="642"/>
                  </a:cubicBezTo>
                  <a:cubicBezTo>
                    <a:pt x="110" y="644"/>
                    <a:pt x="97" y="653"/>
                    <a:pt x="87" y="695"/>
                  </a:cubicBezTo>
                  <a:cubicBezTo>
                    <a:pt x="74" y="749"/>
                    <a:pt x="140" y="684"/>
                    <a:pt x="175" y="673"/>
                  </a:cubicBezTo>
                  <a:cubicBezTo>
                    <a:pt x="273" y="593"/>
                    <a:pt x="227" y="662"/>
                    <a:pt x="203" y="677"/>
                  </a:cubicBezTo>
                  <a:cubicBezTo>
                    <a:pt x="179" y="691"/>
                    <a:pt x="148" y="740"/>
                    <a:pt x="127" y="760"/>
                  </a:cubicBezTo>
                  <a:cubicBezTo>
                    <a:pt x="105" y="780"/>
                    <a:pt x="96" y="814"/>
                    <a:pt x="63" y="832"/>
                  </a:cubicBezTo>
                  <a:cubicBezTo>
                    <a:pt x="30" y="851"/>
                    <a:pt x="35" y="853"/>
                    <a:pt x="19" y="877"/>
                  </a:cubicBezTo>
                  <a:cubicBezTo>
                    <a:pt x="4" y="901"/>
                    <a:pt x="0" y="908"/>
                    <a:pt x="26" y="923"/>
                  </a:cubicBezTo>
                  <a:cubicBezTo>
                    <a:pt x="52" y="938"/>
                    <a:pt x="72" y="936"/>
                    <a:pt x="109" y="949"/>
                  </a:cubicBezTo>
                  <a:cubicBezTo>
                    <a:pt x="146" y="962"/>
                    <a:pt x="146" y="975"/>
                    <a:pt x="155" y="990"/>
                  </a:cubicBezTo>
                  <a:cubicBezTo>
                    <a:pt x="164" y="1005"/>
                    <a:pt x="177" y="1006"/>
                    <a:pt x="216" y="1016"/>
                  </a:cubicBezTo>
                  <a:cubicBezTo>
                    <a:pt x="255" y="1025"/>
                    <a:pt x="271" y="993"/>
                    <a:pt x="303" y="990"/>
                  </a:cubicBezTo>
                  <a:cubicBezTo>
                    <a:pt x="318" y="988"/>
                    <a:pt x="325" y="995"/>
                    <a:pt x="329" y="1003"/>
                  </a:cubicBezTo>
                  <a:cubicBezTo>
                    <a:pt x="335" y="1001"/>
                    <a:pt x="341" y="998"/>
                    <a:pt x="345" y="996"/>
                  </a:cubicBezTo>
                  <a:cubicBezTo>
                    <a:pt x="353" y="992"/>
                    <a:pt x="362" y="977"/>
                    <a:pt x="377" y="970"/>
                  </a:cubicBezTo>
                  <a:cubicBezTo>
                    <a:pt x="374" y="955"/>
                    <a:pt x="373" y="928"/>
                    <a:pt x="378" y="915"/>
                  </a:cubicBezTo>
                  <a:cubicBezTo>
                    <a:pt x="383" y="901"/>
                    <a:pt x="384" y="910"/>
                    <a:pt x="415" y="896"/>
                  </a:cubicBezTo>
                  <a:cubicBezTo>
                    <a:pt x="446" y="882"/>
                    <a:pt x="464" y="875"/>
                    <a:pt x="489" y="898"/>
                  </a:cubicBezTo>
                  <a:cubicBezTo>
                    <a:pt x="514" y="922"/>
                    <a:pt x="540" y="957"/>
                    <a:pt x="555" y="968"/>
                  </a:cubicBezTo>
                  <a:cubicBezTo>
                    <a:pt x="569" y="979"/>
                    <a:pt x="599" y="947"/>
                    <a:pt x="623" y="975"/>
                  </a:cubicBezTo>
                  <a:cubicBezTo>
                    <a:pt x="648" y="1003"/>
                    <a:pt x="650" y="983"/>
                    <a:pt x="671" y="968"/>
                  </a:cubicBezTo>
                  <a:cubicBezTo>
                    <a:pt x="692" y="953"/>
                    <a:pt x="705" y="957"/>
                    <a:pt x="704" y="940"/>
                  </a:cubicBezTo>
                  <a:cubicBezTo>
                    <a:pt x="702" y="923"/>
                    <a:pt x="704" y="904"/>
                    <a:pt x="754" y="918"/>
                  </a:cubicBezTo>
                  <a:cubicBezTo>
                    <a:pt x="774" y="933"/>
                    <a:pt x="777" y="953"/>
                    <a:pt x="782" y="955"/>
                  </a:cubicBezTo>
                  <a:cubicBezTo>
                    <a:pt x="787" y="958"/>
                    <a:pt x="812" y="967"/>
                    <a:pt x="822" y="947"/>
                  </a:cubicBezTo>
                  <a:cubicBezTo>
                    <a:pt x="831" y="928"/>
                    <a:pt x="820" y="900"/>
                    <a:pt x="851" y="897"/>
                  </a:cubicBezTo>
                  <a:cubicBezTo>
                    <a:pt x="882" y="894"/>
                    <a:pt x="912" y="893"/>
                    <a:pt x="917" y="861"/>
                  </a:cubicBezTo>
                  <a:cubicBezTo>
                    <a:pt x="922" y="829"/>
                    <a:pt x="912" y="811"/>
                    <a:pt x="944" y="793"/>
                  </a:cubicBezTo>
                  <a:cubicBezTo>
                    <a:pt x="973" y="777"/>
                    <a:pt x="969" y="764"/>
                    <a:pt x="1031" y="774"/>
                  </a:cubicBezTo>
                  <a:cubicBezTo>
                    <a:pt x="1037" y="765"/>
                    <a:pt x="1045" y="754"/>
                    <a:pt x="1057" y="734"/>
                  </a:cubicBezTo>
                  <a:cubicBezTo>
                    <a:pt x="1088" y="682"/>
                    <a:pt x="1092" y="649"/>
                    <a:pt x="1136" y="626"/>
                  </a:cubicBezTo>
                  <a:cubicBezTo>
                    <a:pt x="1179" y="604"/>
                    <a:pt x="1188" y="586"/>
                    <a:pt x="1188" y="556"/>
                  </a:cubicBezTo>
                  <a:cubicBezTo>
                    <a:pt x="1188" y="526"/>
                    <a:pt x="1136" y="530"/>
                    <a:pt x="1201" y="504"/>
                  </a:cubicBezTo>
                  <a:cubicBezTo>
                    <a:pt x="1267" y="478"/>
                    <a:pt x="1293" y="508"/>
                    <a:pt x="1297" y="452"/>
                  </a:cubicBezTo>
                  <a:cubicBezTo>
                    <a:pt x="1302" y="397"/>
                    <a:pt x="1284" y="360"/>
                    <a:pt x="1336" y="337"/>
                  </a:cubicBezTo>
                  <a:cubicBezTo>
                    <a:pt x="1389" y="315"/>
                    <a:pt x="1433" y="274"/>
                    <a:pt x="1485" y="248"/>
                  </a:cubicBezTo>
                  <a:cubicBezTo>
                    <a:pt x="1537" y="223"/>
                    <a:pt x="1520" y="171"/>
                    <a:pt x="1572" y="208"/>
                  </a:cubicBezTo>
                  <a:cubicBezTo>
                    <a:pt x="1625" y="245"/>
                    <a:pt x="1660" y="223"/>
                    <a:pt x="1651" y="178"/>
                  </a:cubicBezTo>
                  <a:cubicBezTo>
                    <a:pt x="1642" y="134"/>
                    <a:pt x="1686" y="78"/>
                    <a:pt x="1638" y="71"/>
                  </a:cubicBezTo>
                  <a:close/>
                </a:path>
              </a:pathLst>
            </a:custGeom>
            <a:grpFill/>
            <a:ln w="38100" cap="rnd" cmpd="sng">
              <a:solidFill>
                <a:sysClr val="window" lastClr="FFFFFF"/>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dirty="0">
                <a:ln>
                  <a:noFill/>
                </a:ln>
                <a:solidFill>
                  <a:prstClr val="black"/>
                </a:solidFill>
                <a:effectLst/>
                <a:uLnTx/>
                <a:uFillTx/>
                <a:latin typeface="Calibri Light"/>
                <a:ea typeface="微软雅黑"/>
              </a:endParaRPr>
            </a:p>
          </p:txBody>
        </p:sp>
        <p:sp>
          <p:nvSpPr>
            <p:cNvPr id="144" name="Freeform 32"/>
            <p:cNvSpPr>
              <a:spLocks/>
            </p:cNvSpPr>
            <p:nvPr/>
          </p:nvSpPr>
          <p:spPr bwMode="auto">
            <a:xfrm>
              <a:off x="4003" y="1366"/>
              <a:ext cx="624" cy="806"/>
            </a:xfrm>
            <a:custGeom>
              <a:avLst/>
              <a:gdLst>
                <a:gd name="T0" fmla="*/ 1147 w 1348"/>
                <a:gd name="T1" fmla="*/ 478 h 1740"/>
                <a:gd name="T2" fmla="*/ 1107 w 1348"/>
                <a:gd name="T3" fmla="*/ 375 h 1740"/>
                <a:gd name="T4" fmla="*/ 1066 w 1348"/>
                <a:gd name="T5" fmla="*/ 326 h 1740"/>
                <a:gd name="T6" fmla="*/ 909 w 1348"/>
                <a:gd name="T7" fmla="*/ 249 h 1740"/>
                <a:gd name="T8" fmla="*/ 861 w 1348"/>
                <a:gd name="T9" fmla="*/ 126 h 1740"/>
                <a:gd name="T10" fmla="*/ 721 w 1348"/>
                <a:gd name="T11" fmla="*/ 34 h 1740"/>
                <a:gd name="T12" fmla="*/ 577 w 1348"/>
                <a:gd name="T13" fmla="*/ 126 h 1740"/>
                <a:gd name="T14" fmla="*/ 568 w 1348"/>
                <a:gd name="T15" fmla="*/ 230 h 1740"/>
                <a:gd name="T16" fmla="*/ 419 w 1348"/>
                <a:gd name="T17" fmla="*/ 267 h 1740"/>
                <a:gd name="T18" fmla="*/ 223 w 1348"/>
                <a:gd name="T19" fmla="*/ 363 h 1740"/>
                <a:gd name="T20" fmla="*/ 109 w 1348"/>
                <a:gd name="T21" fmla="*/ 256 h 1740"/>
                <a:gd name="T22" fmla="*/ 39 w 1348"/>
                <a:gd name="T23" fmla="*/ 382 h 1740"/>
                <a:gd name="T24" fmla="*/ 22 w 1348"/>
                <a:gd name="T25" fmla="*/ 497 h 1740"/>
                <a:gd name="T26" fmla="*/ 79 w 1348"/>
                <a:gd name="T27" fmla="*/ 593 h 1740"/>
                <a:gd name="T28" fmla="*/ 118 w 1348"/>
                <a:gd name="T29" fmla="*/ 666 h 1740"/>
                <a:gd name="T30" fmla="*/ 116 w 1348"/>
                <a:gd name="T31" fmla="*/ 732 h 1740"/>
                <a:gd name="T32" fmla="*/ 155 w 1348"/>
                <a:gd name="T33" fmla="*/ 806 h 1740"/>
                <a:gd name="T34" fmla="*/ 201 w 1348"/>
                <a:gd name="T35" fmla="*/ 888 h 1740"/>
                <a:gd name="T36" fmla="*/ 164 w 1348"/>
                <a:gd name="T37" fmla="*/ 1008 h 1740"/>
                <a:gd name="T38" fmla="*/ 72 w 1348"/>
                <a:gd name="T39" fmla="*/ 1064 h 1740"/>
                <a:gd name="T40" fmla="*/ 33 w 1348"/>
                <a:gd name="T41" fmla="*/ 1171 h 1740"/>
                <a:gd name="T42" fmla="*/ 122 w 1348"/>
                <a:gd name="T43" fmla="*/ 1288 h 1740"/>
                <a:gd name="T44" fmla="*/ 181 w 1348"/>
                <a:gd name="T45" fmla="*/ 1399 h 1740"/>
                <a:gd name="T46" fmla="*/ 131 w 1348"/>
                <a:gd name="T47" fmla="*/ 1540 h 1740"/>
                <a:gd name="T48" fmla="*/ 122 w 1348"/>
                <a:gd name="T49" fmla="*/ 1683 h 1740"/>
                <a:gd name="T50" fmla="*/ 221 w 1348"/>
                <a:gd name="T51" fmla="*/ 1701 h 1740"/>
                <a:gd name="T52" fmla="*/ 360 w 1348"/>
                <a:gd name="T53" fmla="*/ 1724 h 1740"/>
                <a:gd name="T54" fmla="*/ 446 w 1348"/>
                <a:gd name="T55" fmla="*/ 1718 h 1740"/>
                <a:gd name="T56" fmla="*/ 536 w 1348"/>
                <a:gd name="T57" fmla="*/ 1717 h 1740"/>
                <a:gd name="T58" fmla="*/ 490 w 1348"/>
                <a:gd name="T59" fmla="*/ 1597 h 1740"/>
                <a:gd name="T60" fmla="*/ 582 w 1348"/>
                <a:gd name="T61" fmla="*/ 1477 h 1740"/>
                <a:gd name="T62" fmla="*/ 684 w 1348"/>
                <a:gd name="T63" fmla="*/ 1344 h 1740"/>
                <a:gd name="T64" fmla="*/ 792 w 1348"/>
                <a:gd name="T65" fmla="*/ 1241 h 1740"/>
                <a:gd name="T66" fmla="*/ 962 w 1348"/>
                <a:gd name="T67" fmla="*/ 1152 h 1740"/>
                <a:gd name="T68" fmla="*/ 924 w 1348"/>
                <a:gd name="T69" fmla="*/ 1018 h 1740"/>
                <a:gd name="T70" fmla="*/ 841 w 1348"/>
                <a:gd name="T71" fmla="*/ 1049 h 1740"/>
                <a:gd name="T72" fmla="*/ 723 w 1348"/>
                <a:gd name="T73" fmla="*/ 1021 h 1740"/>
                <a:gd name="T74" fmla="*/ 723 w 1348"/>
                <a:gd name="T75" fmla="*/ 907 h 1740"/>
                <a:gd name="T76" fmla="*/ 680 w 1348"/>
                <a:gd name="T77" fmla="*/ 805 h 1740"/>
                <a:gd name="T78" fmla="*/ 602 w 1348"/>
                <a:gd name="T79" fmla="*/ 860 h 1740"/>
                <a:gd name="T80" fmla="*/ 444 w 1348"/>
                <a:gd name="T81" fmla="*/ 843 h 1740"/>
                <a:gd name="T82" fmla="*/ 412 w 1348"/>
                <a:gd name="T83" fmla="*/ 721 h 1740"/>
                <a:gd name="T84" fmla="*/ 484 w 1348"/>
                <a:gd name="T85" fmla="*/ 663 h 1740"/>
                <a:gd name="T86" fmla="*/ 546 w 1348"/>
                <a:gd name="T87" fmla="*/ 540 h 1740"/>
                <a:gd name="T88" fmla="*/ 634 w 1348"/>
                <a:gd name="T89" fmla="*/ 482 h 1740"/>
                <a:gd name="T90" fmla="*/ 798 w 1348"/>
                <a:gd name="T91" fmla="*/ 552 h 1740"/>
                <a:gd name="T92" fmla="*/ 838 w 1348"/>
                <a:gd name="T93" fmla="*/ 649 h 1740"/>
                <a:gd name="T94" fmla="*/ 867 w 1348"/>
                <a:gd name="T95" fmla="*/ 757 h 1740"/>
                <a:gd name="T96" fmla="*/ 962 w 1348"/>
                <a:gd name="T97" fmla="*/ 824 h 1740"/>
                <a:gd name="T98" fmla="*/ 996 w 1348"/>
                <a:gd name="T99" fmla="*/ 895 h 1740"/>
                <a:gd name="T100" fmla="*/ 1123 w 1348"/>
                <a:gd name="T101" fmla="*/ 875 h 1740"/>
                <a:gd name="T102" fmla="*/ 1293 w 1348"/>
                <a:gd name="T103" fmla="*/ 667 h 1740"/>
                <a:gd name="T104" fmla="*/ 1251 w 1348"/>
                <a:gd name="T105" fmla="*/ 514 h 17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348" h="1740">
                  <a:moveTo>
                    <a:pt x="1251" y="514"/>
                  </a:moveTo>
                  <a:cubicBezTo>
                    <a:pt x="1243" y="491"/>
                    <a:pt x="1177" y="482"/>
                    <a:pt x="1147" y="478"/>
                  </a:cubicBezTo>
                  <a:cubicBezTo>
                    <a:pt x="1116" y="475"/>
                    <a:pt x="1101" y="473"/>
                    <a:pt x="1077" y="438"/>
                  </a:cubicBezTo>
                  <a:cubicBezTo>
                    <a:pt x="1053" y="402"/>
                    <a:pt x="1103" y="402"/>
                    <a:pt x="1107" y="375"/>
                  </a:cubicBezTo>
                  <a:cubicBezTo>
                    <a:pt x="1110" y="357"/>
                    <a:pt x="1122" y="337"/>
                    <a:pt x="1136" y="319"/>
                  </a:cubicBezTo>
                  <a:cubicBezTo>
                    <a:pt x="1111" y="323"/>
                    <a:pt x="1083" y="326"/>
                    <a:pt x="1066" y="326"/>
                  </a:cubicBezTo>
                  <a:cubicBezTo>
                    <a:pt x="1027" y="326"/>
                    <a:pt x="996" y="352"/>
                    <a:pt x="961" y="326"/>
                  </a:cubicBezTo>
                  <a:cubicBezTo>
                    <a:pt x="926" y="300"/>
                    <a:pt x="939" y="263"/>
                    <a:pt x="909" y="249"/>
                  </a:cubicBezTo>
                  <a:cubicBezTo>
                    <a:pt x="878" y="234"/>
                    <a:pt x="878" y="223"/>
                    <a:pt x="878" y="189"/>
                  </a:cubicBezTo>
                  <a:cubicBezTo>
                    <a:pt x="878" y="156"/>
                    <a:pt x="887" y="141"/>
                    <a:pt x="861" y="126"/>
                  </a:cubicBezTo>
                  <a:cubicBezTo>
                    <a:pt x="834" y="111"/>
                    <a:pt x="795" y="52"/>
                    <a:pt x="795" y="52"/>
                  </a:cubicBezTo>
                  <a:cubicBezTo>
                    <a:pt x="795" y="52"/>
                    <a:pt x="773" y="0"/>
                    <a:pt x="721" y="34"/>
                  </a:cubicBezTo>
                  <a:cubicBezTo>
                    <a:pt x="668" y="67"/>
                    <a:pt x="734" y="52"/>
                    <a:pt x="668" y="67"/>
                  </a:cubicBezTo>
                  <a:cubicBezTo>
                    <a:pt x="603" y="82"/>
                    <a:pt x="572" y="97"/>
                    <a:pt x="577" y="126"/>
                  </a:cubicBezTo>
                  <a:cubicBezTo>
                    <a:pt x="581" y="156"/>
                    <a:pt x="598" y="171"/>
                    <a:pt x="603" y="193"/>
                  </a:cubicBezTo>
                  <a:cubicBezTo>
                    <a:pt x="607" y="215"/>
                    <a:pt x="594" y="245"/>
                    <a:pt x="568" y="230"/>
                  </a:cubicBezTo>
                  <a:cubicBezTo>
                    <a:pt x="542" y="215"/>
                    <a:pt x="515" y="189"/>
                    <a:pt x="489" y="226"/>
                  </a:cubicBezTo>
                  <a:cubicBezTo>
                    <a:pt x="463" y="263"/>
                    <a:pt x="446" y="289"/>
                    <a:pt x="419" y="267"/>
                  </a:cubicBezTo>
                  <a:cubicBezTo>
                    <a:pt x="393" y="245"/>
                    <a:pt x="371" y="249"/>
                    <a:pt x="341" y="282"/>
                  </a:cubicBezTo>
                  <a:cubicBezTo>
                    <a:pt x="310" y="315"/>
                    <a:pt x="262" y="401"/>
                    <a:pt x="223" y="363"/>
                  </a:cubicBezTo>
                  <a:cubicBezTo>
                    <a:pt x="183" y="326"/>
                    <a:pt x="223" y="267"/>
                    <a:pt x="192" y="245"/>
                  </a:cubicBezTo>
                  <a:cubicBezTo>
                    <a:pt x="162" y="223"/>
                    <a:pt x="140" y="226"/>
                    <a:pt x="109" y="256"/>
                  </a:cubicBezTo>
                  <a:cubicBezTo>
                    <a:pt x="79" y="286"/>
                    <a:pt x="74" y="297"/>
                    <a:pt x="74" y="326"/>
                  </a:cubicBezTo>
                  <a:cubicBezTo>
                    <a:pt x="74" y="356"/>
                    <a:pt x="57" y="378"/>
                    <a:pt x="39" y="382"/>
                  </a:cubicBezTo>
                  <a:cubicBezTo>
                    <a:pt x="22" y="386"/>
                    <a:pt x="26" y="393"/>
                    <a:pt x="22" y="430"/>
                  </a:cubicBezTo>
                  <a:cubicBezTo>
                    <a:pt x="17" y="467"/>
                    <a:pt x="44" y="486"/>
                    <a:pt x="22" y="497"/>
                  </a:cubicBezTo>
                  <a:cubicBezTo>
                    <a:pt x="0" y="508"/>
                    <a:pt x="13" y="519"/>
                    <a:pt x="31" y="549"/>
                  </a:cubicBezTo>
                  <a:cubicBezTo>
                    <a:pt x="48" y="578"/>
                    <a:pt x="83" y="578"/>
                    <a:pt x="79" y="593"/>
                  </a:cubicBezTo>
                  <a:cubicBezTo>
                    <a:pt x="78" y="595"/>
                    <a:pt x="78" y="598"/>
                    <a:pt x="78" y="601"/>
                  </a:cubicBezTo>
                  <a:cubicBezTo>
                    <a:pt x="114" y="615"/>
                    <a:pt x="114" y="644"/>
                    <a:pt x="118" y="666"/>
                  </a:cubicBezTo>
                  <a:cubicBezTo>
                    <a:pt x="122" y="690"/>
                    <a:pt x="149" y="669"/>
                    <a:pt x="164" y="697"/>
                  </a:cubicBezTo>
                  <a:cubicBezTo>
                    <a:pt x="179" y="725"/>
                    <a:pt x="146" y="725"/>
                    <a:pt x="116" y="732"/>
                  </a:cubicBezTo>
                  <a:cubicBezTo>
                    <a:pt x="85" y="740"/>
                    <a:pt x="116" y="732"/>
                    <a:pt x="81" y="766"/>
                  </a:cubicBezTo>
                  <a:cubicBezTo>
                    <a:pt x="46" y="799"/>
                    <a:pt x="124" y="806"/>
                    <a:pt x="155" y="806"/>
                  </a:cubicBezTo>
                  <a:cubicBezTo>
                    <a:pt x="186" y="806"/>
                    <a:pt x="179" y="825"/>
                    <a:pt x="179" y="842"/>
                  </a:cubicBezTo>
                  <a:cubicBezTo>
                    <a:pt x="179" y="858"/>
                    <a:pt x="179" y="862"/>
                    <a:pt x="201" y="888"/>
                  </a:cubicBezTo>
                  <a:cubicBezTo>
                    <a:pt x="223" y="914"/>
                    <a:pt x="203" y="938"/>
                    <a:pt x="199" y="955"/>
                  </a:cubicBezTo>
                  <a:cubicBezTo>
                    <a:pt x="194" y="971"/>
                    <a:pt x="183" y="982"/>
                    <a:pt x="164" y="1008"/>
                  </a:cubicBezTo>
                  <a:cubicBezTo>
                    <a:pt x="144" y="1034"/>
                    <a:pt x="118" y="1021"/>
                    <a:pt x="87" y="1010"/>
                  </a:cubicBezTo>
                  <a:cubicBezTo>
                    <a:pt x="57" y="999"/>
                    <a:pt x="72" y="1047"/>
                    <a:pt x="72" y="1064"/>
                  </a:cubicBezTo>
                  <a:cubicBezTo>
                    <a:pt x="72" y="1081"/>
                    <a:pt x="72" y="1077"/>
                    <a:pt x="72" y="1110"/>
                  </a:cubicBezTo>
                  <a:cubicBezTo>
                    <a:pt x="72" y="1144"/>
                    <a:pt x="44" y="1133"/>
                    <a:pt x="33" y="1171"/>
                  </a:cubicBezTo>
                  <a:cubicBezTo>
                    <a:pt x="22" y="1210"/>
                    <a:pt x="46" y="1234"/>
                    <a:pt x="83" y="1246"/>
                  </a:cubicBezTo>
                  <a:cubicBezTo>
                    <a:pt x="120" y="1257"/>
                    <a:pt x="122" y="1270"/>
                    <a:pt x="122" y="1288"/>
                  </a:cubicBezTo>
                  <a:cubicBezTo>
                    <a:pt x="122" y="1307"/>
                    <a:pt x="138" y="1320"/>
                    <a:pt x="159" y="1338"/>
                  </a:cubicBezTo>
                  <a:cubicBezTo>
                    <a:pt x="181" y="1357"/>
                    <a:pt x="183" y="1375"/>
                    <a:pt x="181" y="1399"/>
                  </a:cubicBezTo>
                  <a:cubicBezTo>
                    <a:pt x="179" y="1424"/>
                    <a:pt x="170" y="1438"/>
                    <a:pt x="146" y="1470"/>
                  </a:cubicBezTo>
                  <a:cubicBezTo>
                    <a:pt x="122" y="1501"/>
                    <a:pt x="127" y="1500"/>
                    <a:pt x="131" y="1540"/>
                  </a:cubicBezTo>
                  <a:cubicBezTo>
                    <a:pt x="135" y="1581"/>
                    <a:pt x="118" y="1581"/>
                    <a:pt x="90" y="1601"/>
                  </a:cubicBezTo>
                  <a:cubicBezTo>
                    <a:pt x="61" y="1622"/>
                    <a:pt x="81" y="1655"/>
                    <a:pt x="122" y="1683"/>
                  </a:cubicBezTo>
                  <a:cubicBezTo>
                    <a:pt x="130" y="1688"/>
                    <a:pt x="134" y="1693"/>
                    <a:pt x="137" y="1697"/>
                  </a:cubicBezTo>
                  <a:cubicBezTo>
                    <a:pt x="170" y="1691"/>
                    <a:pt x="204" y="1699"/>
                    <a:pt x="221" y="1701"/>
                  </a:cubicBezTo>
                  <a:cubicBezTo>
                    <a:pt x="245" y="1705"/>
                    <a:pt x="264" y="1716"/>
                    <a:pt x="297" y="1722"/>
                  </a:cubicBezTo>
                  <a:cubicBezTo>
                    <a:pt x="330" y="1727"/>
                    <a:pt x="334" y="1729"/>
                    <a:pt x="360" y="1724"/>
                  </a:cubicBezTo>
                  <a:cubicBezTo>
                    <a:pt x="387" y="1718"/>
                    <a:pt x="382" y="1722"/>
                    <a:pt x="404" y="1731"/>
                  </a:cubicBezTo>
                  <a:cubicBezTo>
                    <a:pt x="426" y="1740"/>
                    <a:pt x="437" y="1737"/>
                    <a:pt x="446" y="1718"/>
                  </a:cubicBezTo>
                  <a:cubicBezTo>
                    <a:pt x="485" y="1672"/>
                    <a:pt x="485" y="1716"/>
                    <a:pt x="520" y="1716"/>
                  </a:cubicBezTo>
                  <a:cubicBezTo>
                    <a:pt x="528" y="1716"/>
                    <a:pt x="533" y="1716"/>
                    <a:pt x="536" y="1717"/>
                  </a:cubicBezTo>
                  <a:cubicBezTo>
                    <a:pt x="547" y="1706"/>
                    <a:pt x="555" y="1692"/>
                    <a:pt x="536" y="1675"/>
                  </a:cubicBezTo>
                  <a:cubicBezTo>
                    <a:pt x="500" y="1641"/>
                    <a:pt x="467" y="1627"/>
                    <a:pt x="490" y="1597"/>
                  </a:cubicBezTo>
                  <a:cubicBezTo>
                    <a:pt x="513" y="1566"/>
                    <a:pt x="513" y="1552"/>
                    <a:pt x="539" y="1544"/>
                  </a:cubicBezTo>
                  <a:cubicBezTo>
                    <a:pt x="566" y="1536"/>
                    <a:pt x="562" y="1516"/>
                    <a:pt x="582" y="1477"/>
                  </a:cubicBezTo>
                  <a:cubicBezTo>
                    <a:pt x="602" y="1438"/>
                    <a:pt x="592" y="1391"/>
                    <a:pt x="634" y="1388"/>
                  </a:cubicBezTo>
                  <a:cubicBezTo>
                    <a:pt x="677" y="1386"/>
                    <a:pt x="664" y="1374"/>
                    <a:pt x="684" y="1344"/>
                  </a:cubicBezTo>
                  <a:cubicBezTo>
                    <a:pt x="703" y="1313"/>
                    <a:pt x="720" y="1322"/>
                    <a:pt x="733" y="1313"/>
                  </a:cubicBezTo>
                  <a:cubicBezTo>
                    <a:pt x="746" y="1305"/>
                    <a:pt x="736" y="1244"/>
                    <a:pt x="792" y="1241"/>
                  </a:cubicBezTo>
                  <a:cubicBezTo>
                    <a:pt x="847" y="1238"/>
                    <a:pt x="887" y="1252"/>
                    <a:pt x="906" y="1219"/>
                  </a:cubicBezTo>
                  <a:cubicBezTo>
                    <a:pt x="926" y="1185"/>
                    <a:pt x="952" y="1180"/>
                    <a:pt x="962" y="1152"/>
                  </a:cubicBezTo>
                  <a:cubicBezTo>
                    <a:pt x="968" y="1135"/>
                    <a:pt x="976" y="1125"/>
                    <a:pt x="985" y="1110"/>
                  </a:cubicBezTo>
                  <a:cubicBezTo>
                    <a:pt x="953" y="1082"/>
                    <a:pt x="922" y="1049"/>
                    <a:pt x="924" y="1018"/>
                  </a:cubicBezTo>
                  <a:cubicBezTo>
                    <a:pt x="913" y="1022"/>
                    <a:pt x="902" y="1028"/>
                    <a:pt x="897" y="1035"/>
                  </a:cubicBezTo>
                  <a:cubicBezTo>
                    <a:pt x="883" y="1052"/>
                    <a:pt x="874" y="1066"/>
                    <a:pt x="841" y="1049"/>
                  </a:cubicBezTo>
                  <a:cubicBezTo>
                    <a:pt x="808" y="1032"/>
                    <a:pt x="802" y="999"/>
                    <a:pt x="782" y="1024"/>
                  </a:cubicBezTo>
                  <a:cubicBezTo>
                    <a:pt x="762" y="1049"/>
                    <a:pt x="746" y="1044"/>
                    <a:pt x="723" y="1021"/>
                  </a:cubicBezTo>
                  <a:cubicBezTo>
                    <a:pt x="700" y="999"/>
                    <a:pt x="690" y="969"/>
                    <a:pt x="707" y="957"/>
                  </a:cubicBezTo>
                  <a:cubicBezTo>
                    <a:pt x="723" y="946"/>
                    <a:pt x="736" y="924"/>
                    <a:pt x="723" y="907"/>
                  </a:cubicBezTo>
                  <a:cubicBezTo>
                    <a:pt x="710" y="891"/>
                    <a:pt x="710" y="866"/>
                    <a:pt x="710" y="843"/>
                  </a:cubicBezTo>
                  <a:cubicBezTo>
                    <a:pt x="710" y="821"/>
                    <a:pt x="707" y="799"/>
                    <a:pt x="680" y="805"/>
                  </a:cubicBezTo>
                  <a:cubicBezTo>
                    <a:pt x="654" y="810"/>
                    <a:pt x="631" y="818"/>
                    <a:pt x="631" y="838"/>
                  </a:cubicBezTo>
                  <a:cubicBezTo>
                    <a:pt x="631" y="857"/>
                    <a:pt x="621" y="877"/>
                    <a:pt x="602" y="860"/>
                  </a:cubicBezTo>
                  <a:cubicBezTo>
                    <a:pt x="582" y="843"/>
                    <a:pt x="572" y="835"/>
                    <a:pt x="536" y="846"/>
                  </a:cubicBezTo>
                  <a:cubicBezTo>
                    <a:pt x="500" y="857"/>
                    <a:pt x="467" y="863"/>
                    <a:pt x="444" y="843"/>
                  </a:cubicBezTo>
                  <a:cubicBezTo>
                    <a:pt x="422" y="824"/>
                    <a:pt x="395" y="807"/>
                    <a:pt x="395" y="782"/>
                  </a:cubicBezTo>
                  <a:cubicBezTo>
                    <a:pt x="395" y="757"/>
                    <a:pt x="389" y="735"/>
                    <a:pt x="412" y="721"/>
                  </a:cubicBezTo>
                  <a:cubicBezTo>
                    <a:pt x="435" y="707"/>
                    <a:pt x="438" y="696"/>
                    <a:pt x="458" y="693"/>
                  </a:cubicBezTo>
                  <a:cubicBezTo>
                    <a:pt x="477" y="691"/>
                    <a:pt x="494" y="677"/>
                    <a:pt x="484" y="663"/>
                  </a:cubicBezTo>
                  <a:cubicBezTo>
                    <a:pt x="474" y="649"/>
                    <a:pt x="451" y="604"/>
                    <a:pt x="481" y="585"/>
                  </a:cubicBezTo>
                  <a:cubicBezTo>
                    <a:pt x="510" y="565"/>
                    <a:pt x="543" y="571"/>
                    <a:pt x="546" y="540"/>
                  </a:cubicBezTo>
                  <a:cubicBezTo>
                    <a:pt x="549" y="510"/>
                    <a:pt x="543" y="507"/>
                    <a:pt x="572" y="485"/>
                  </a:cubicBezTo>
                  <a:cubicBezTo>
                    <a:pt x="602" y="463"/>
                    <a:pt x="608" y="460"/>
                    <a:pt x="634" y="482"/>
                  </a:cubicBezTo>
                  <a:cubicBezTo>
                    <a:pt x="661" y="504"/>
                    <a:pt x="693" y="538"/>
                    <a:pt x="733" y="532"/>
                  </a:cubicBezTo>
                  <a:cubicBezTo>
                    <a:pt x="772" y="527"/>
                    <a:pt x="831" y="527"/>
                    <a:pt x="798" y="552"/>
                  </a:cubicBezTo>
                  <a:cubicBezTo>
                    <a:pt x="766" y="577"/>
                    <a:pt x="762" y="604"/>
                    <a:pt x="779" y="616"/>
                  </a:cubicBezTo>
                  <a:cubicBezTo>
                    <a:pt x="795" y="627"/>
                    <a:pt x="802" y="646"/>
                    <a:pt x="838" y="649"/>
                  </a:cubicBezTo>
                  <a:cubicBezTo>
                    <a:pt x="874" y="652"/>
                    <a:pt x="893" y="668"/>
                    <a:pt x="870" y="693"/>
                  </a:cubicBezTo>
                  <a:cubicBezTo>
                    <a:pt x="847" y="718"/>
                    <a:pt x="854" y="743"/>
                    <a:pt x="867" y="757"/>
                  </a:cubicBezTo>
                  <a:cubicBezTo>
                    <a:pt x="880" y="771"/>
                    <a:pt x="923" y="788"/>
                    <a:pt x="933" y="805"/>
                  </a:cubicBezTo>
                  <a:cubicBezTo>
                    <a:pt x="942" y="821"/>
                    <a:pt x="949" y="818"/>
                    <a:pt x="962" y="824"/>
                  </a:cubicBezTo>
                  <a:cubicBezTo>
                    <a:pt x="975" y="830"/>
                    <a:pt x="982" y="852"/>
                    <a:pt x="982" y="866"/>
                  </a:cubicBezTo>
                  <a:cubicBezTo>
                    <a:pt x="982" y="876"/>
                    <a:pt x="990" y="881"/>
                    <a:pt x="996" y="895"/>
                  </a:cubicBezTo>
                  <a:cubicBezTo>
                    <a:pt x="1007" y="897"/>
                    <a:pt x="1021" y="903"/>
                    <a:pt x="1035" y="908"/>
                  </a:cubicBezTo>
                  <a:cubicBezTo>
                    <a:pt x="1066" y="919"/>
                    <a:pt x="1079" y="886"/>
                    <a:pt x="1123" y="875"/>
                  </a:cubicBezTo>
                  <a:cubicBezTo>
                    <a:pt x="1166" y="864"/>
                    <a:pt x="1223" y="853"/>
                    <a:pt x="1232" y="823"/>
                  </a:cubicBezTo>
                  <a:cubicBezTo>
                    <a:pt x="1241" y="793"/>
                    <a:pt x="1241" y="693"/>
                    <a:pt x="1293" y="667"/>
                  </a:cubicBezTo>
                  <a:cubicBezTo>
                    <a:pt x="1311" y="659"/>
                    <a:pt x="1329" y="649"/>
                    <a:pt x="1348" y="636"/>
                  </a:cubicBezTo>
                  <a:cubicBezTo>
                    <a:pt x="1317" y="593"/>
                    <a:pt x="1259" y="533"/>
                    <a:pt x="1251" y="514"/>
                  </a:cubicBezTo>
                  <a:close/>
                </a:path>
              </a:pathLst>
            </a:custGeom>
            <a:grpFill/>
            <a:ln w="38100" cap="rnd" cmpd="sng">
              <a:solidFill>
                <a:sysClr val="window" lastClr="FFFFFF"/>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dirty="0">
                <a:ln>
                  <a:noFill/>
                </a:ln>
                <a:solidFill>
                  <a:prstClr val="black"/>
                </a:solidFill>
                <a:effectLst/>
                <a:uLnTx/>
                <a:uFillTx/>
                <a:latin typeface="Calibri Light"/>
                <a:ea typeface="微软雅黑"/>
              </a:endParaRPr>
            </a:p>
          </p:txBody>
        </p:sp>
        <p:sp>
          <p:nvSpPr>
            <p:cNvPr id="145" name="Freeform 33"/>
            <p:cNvSpPr>
              <a:spLocks/>
            </p:cNvSpPr>
            <p:nvPr/>
          </p:nvSpPr>
          <p:spPr bwMode="auto">
            <a:xfrm>
              <a:off x="4183" y="1579"/>
              <a:ext cx="205" cy="193"/>
            </a:xfrm>
            <a:custGeom>
              <a:avLst/>
              <a:gdLst>
                <a:gd name="T0" fmla="*/ 347 w 442"/>
                <a:gd name="T1" fmla="*/ 322 h 417"/>
                <a:gd name="T2" fmla="*/ 399 w 442"/>
                <a:gd name="T3" fmla="*/ 286 h 417"/>
                <a:gd name="T4" fmla="*/ 393 w 442"/>
                <a:gd name="T5" fmla="*/ 219 h 417"/>
                <a:gd name="T6" fmla="*/ 424 w 442"/>
                <a:gd name="T7" fmla="*/ 183 h 417"/>
                <a:gd name="T8" fmla="*/ 390 w 442"/>
                <a:gd name="T9" fmla="*/ 156 h 417"/>
                <a:gd name="T10" fmla="*/ 409 w 442"/>
                <a:gd name="T11" fmla="*/ 92 h 417"/>
                <a:gd name="T12" fmla="*/ 344 w 442"/>
                <a:gd name="T13" fmla="*/ 72 h 417"/>
                <a:gd name="T14" fmla="*/ 245 w 442"/>
                <a:gd name="T15" fmla="*/ 22 h 417"/>
                <a:gd name="T16" fmla="*/ 183 w 442"/>
                <a:gd name="T17" fmla="*/ 25 h 417"/>
                <a:gd name="T18" fmla="*/ 157 w 442"/>
                <a:gd name="T19" fmla="*/ 80 h 417"/>
                <a:gd name="T20" fmla="*/ 92 w 442"/>
                <a:gd name="T21" fmla="*/ 125 h 417"/>
                <a:gd name="T22" fmla="*/ 95 w 442"/>
                <a:gd name="T23" fmla="*/ 203 h 417"/>
                <a:gd name="T24" fmla="*/ 69 w 442"/>
                <a:gd name="T25" fmla="*/ 233 h 417"/>
                <a:gd name="T26" fmla="*/ 23 w 442"/>
                <a:gd name="T27" fmla="*/ 261 h 417"/>
                <a:gd name="T28" fmla="*/ 6 w 442"/>
                <a:gd name="T29" fmla="*/ 322 h 417"/>
                <a:gd name="T30" fmla="*/ 55 w 442"/>
                <a:gd name="T31" fmla="*/ 383 h 417"/>
                <a:gd name="T32" fmla="*/ 147 w 442"/>
                <a:gd name="T33" fmla="*/ 386 h 417"/>
                <a:gd name="T34" fmla="*/ 213 w 442"/>
                <a:gd name="T35" fmla="*/ 400 h 417"/>
                <a:gd name="T36" fmla="*/ 242 w 442"/>
                <a:gd name="T37" fmla="*/ 378 h 417"/>
                <a:gd name="T38" fmla="*/ 291 w 442"/>
                <a:gd name="T39" fmla="*/ 345 h 417"/>
                <a:gd name="T40" fmla="*/ 306 w 442"/>
                <a:gd name="T41" fmla="*/ 345 h 417"/>
                <a:gd name="T42" fmla="*/ 347 w 442"/>
                <a:gd name="T43" fmla="*/ 322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42" h="417">
                  <a:moveTo>
                    <a:pt x="347" y="322"/>
                  </a:moveTo>
                  <a:cubicBezTo>
                    <a:pt x="383" y="325"/>
                    <a:pt x="406" y="311"/>
                    <a:pt x="399" y="286"/>
                  </a:cubicBezTo>
                  <a:cubicBezTo>
                    <a:pt x="393" y="261"/>
                    <a:pt x="367" y="247"/>
                    <a:pt x="393" y="219"/>
                  </a:cubicBezTo>
                  <a:cubicBezTo>
                    <a:pt x="408" y="204"/>
                    <a:pt x="416" y="194"/>
                    <a:pt x="424" y="183"/>
                  </a:cubicBezTo>
                  <a:cubicBezTo>
                    <a:pt x="408" y="176"/>
                    <a:pt x="401" y="163"/>
                    <a:pt x="390" y="156"/>
                  </a:cubicBezTo>
                  <a:cubicBezTo>
                    <a:pt x="373" y="144"/>
                    <a:pt x="377" y="117"/>
                    <a:pt x="409" y="92"/>
                  </a:cubicBezTo>
                  <a:cubicBezTo>
                    <a:pt x="442" y="67"/>
                    <a:pt x="383" y="67"/>
                    <a:pt x="344" y="72"/>
                  </a:cubicBezTo>
                  <a:cubicBezTo>
                    <a:pt x="304" y="78"/>
                    <a:pt x="272" y="44"/>
                    <a:pt x="245" y="22"/>
                  </a:cubicBezTo>
                  <a:cubicBezTo>
                    <a:pt x="219" y="0"/>
                    <a:pt x="213" y="3"/>
                    <a:pt x="183" y="25"/>
                  </a:cubicBezTo>
                  <a:cubicBezTo>
                    <a:pt x="154" y="47"/>
                    <a:pt x="160" y="50"/>
                    <a:pt x="157" y="80"/>
                  </a:cubicBezTo>
                  <a:cubicBezTo>
                    <a:pt x="154" y="111"/>
                    <a:pt x="121" y="105"/>
                    <a:pt x="92" y="125"/>
                  </a:cubicBezTo>
                  <a:cubicBezTo>
                    <a:pt x="62" y="144"/>
                    <a:pt x="85" y="189"/>
                    <a:pt x="95" y="203"/>
                  </a:cubicBezTo>
                  <a:cubicBezTo>
                    <a:pt x="105" y="217"/>
                    <a:pt x="88" y="231"/>
                    <a:pt x="69" y="233"/>
                  </a:cubicBezTo>
                  <a:cubicBezTo>
                    <a:pt x="49" y="236"/>
                    <a:pt x="46" y="247"/>
                    <a:pt x="23" y="261"/>
                  </a:cubicBezTo>
                  <a:cubicBezTo>
                    <a:pt x="0" y="275"/>
                    <a:pt x="6" y="297"/>
                    <a:pt x="6" y="322"/>
                  </a:cubicBezTo>
                  <a:cubicBezTo>
                    <a:pt x="6" y="347"/>
                    <a:pt x="33" y="364"/>
                    <a:pt x="55" y="383"/>
                  </a:cubicBezTo>
                  <a:cubicBezTo>
                    <a:pt x="78" y="403"/>
                    <a:pt x="111" y="397"/>
                    <a:pt x="147" y="386"/>
                  </a:cubicBezTo>
                  <a:cubicBezTo>
                    <a:pt x="183" y="375"/>
                    <a:pt x="193" y="383"/>
                    <a:pt x="213" y="400"/>
                  </a:cubicBezTo>
                  <a:cubicBezTo>
                    <a:pt x="232" y="417"/>
                    <a:pt x="242" y="397"/>
                    <a:pt x="242" y="378"/>
                  </a:cubicBezTo>
                  <a:cubicBezTo>
                    <a:pt x="242" y="358"/>
                    <a:pt x="265" y="350"/>
                    <a:pt x="291" y="345"/>
                  </a:cubicBezTo>
                  <a:cubicBezTo>
                    <a:pt x="297" y="343"/>
                    <a:pt x="302" y="344"/>
                    <a:pt x="306" y="345"/>
                  </a:cubicBezTo>
                  <a:cubicBezTo>
                    <a:pt x="318" y="332"/>
                    <a:pt x="333" y="321"/>
                    <a:pt x="347" y="322"/>
                  </a:cubicBezTo>
                  <a:close/>
                </a:path>
              </a:pathLst>
            </a:custGeom>
            <a:grpFill/>
            <a:ln w="38100" cap="rnd" cmpd="sng">
              <a:solidFill>
                <a:sysClr val="window" lastClr="FFFFFF"/>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dirty="0">
                <a:ln>
                  <a:noFill/>
                </a:ln>
                <a:solidFill>
                  <a:prstClr val="black"/>
                </a:solidFill>
                <a:effectLst/>
                <a:uLnTx/>
                <a:uFillTx/>
                <a:latin typeface="Calibri Light"/>
                <a:ea typeface="微软雅黑"/>
              </a:endParaRPr>
            </a:p>
          </p:txBody>
        </p:sp>
        <p:sp>
          <p:nvSpPr>
            <p:cNvPr id="146" name="Freeform 34"/>
            <p:cNvSpPr>
              <a:spLocks/>
            </p:cNvSpPr>
            <p:nvPr/>
          </p:nvSpPr>
          <p:spPr bwMode="auto">
            <a:xfrm>
              <a:off x="4323" y="1664"/>
              <a:ext cx="141" cy="196"/>
            </a:xfrm>
            <a:custGeom>
              <a:avLst/>
              <a:gdLst>
                <a:gd name="T0" fmla="*/ 292 w 306"/>
                <a:gd name="T1" fmla="*/ 223 h 423"/>
                <a:gd name="T2" fmla="*/ 272 w 306"/>
                <a:gd name="T3" fmla="*/ 181 h 423"/>
                <a:gd name="T4" fmla="*/ 243 w 306"/>
                <a:gd name="T5" fmla="*/ 162 h 423"/>
                <a:gd name="T6" fmla="*/ 177 w 306"/>
                <a:gd name="T7" fmla="*/ 114 h 423"/>
                <a:gd name="T8" fmla="*/ 180 w 306"/>
                <a:gd name="T9" fmla="*/ 50 h 423"/>
                <a:gd name="T10" fmla="*/ 148 w 306"/>
                <a:gd name="T11" fmla="*/ 6 h 423"/>
                <a:gd name="T12" fmla="*/ 123 w 306"/>
                <a:gd name="T13" fmla="*/ 0 h 423"/>
                <a:gd name="T14" fmla="*/ 92 w 306"/>
                <a:gd name="T15" fmla="*/ 36 h 423"/>
                <a:gd name="T16" fmla="*/ 98 w 306"/>
                <a:gd name="T17" fmla="*/ 103 h 423"/>
                <a:gd name="T18" fmla="*/ 46 w 306"/>
                <a:gd name="T19" fmla="*/ 139 h 423"/>
                <a:gd name="T20" fmla="*/ 5 w 306"/>
                <a:gd name="T21" fmla="*/ 162 h 423"/>
                <a:gd name="T22" fmla="*/ 20 w 306"/>
                <a:gd name="T23" fmla="*/ 200 h 423"/>
                <a:gd name="T24" fmla="*/ 33 w 306"/>
                <a:gd name="T25" fmla="*/ 264 h 423"/>
                <a:gd name="T26" fmla="*/ 17 w 306"/>
                <a:gd name="T27" fmla="*/ 314 h 423"/>
                <a:gd name="T28" fmla="*/ 33 w 306"/>
                <a:gd name="T29" fmla="*/ 378 h 423"/>
                <a:gd name="T30" fmla="*/ 92 w 306"/>
                <a:gd name="T31" fmla="*/ 381 h 423"/>
                <a:gd name="T32" fmla="*/ 151 w 306"/>
                <a:gd name="T33" fmla="*/ 406 h 423"/>
                <a:gd name="T34" fmla="*/ 207 w 306"/>
                <a:gd name="T35" fmla="*/ 392 h 423"/>
                <a:gd name="T36" fmla="*/ 234 w 306"/>
                <a:gd name="T37" fmla="*/ 375 h 423"/>
                <a:gd name="T38" fmla="*/ 236 w 306"/>
                <a:gd name="T39" fmla="*/ 362 h 423"/>
                <a:gd name="T40" fmla="*/ 280 w 306"/>
                <a:gd name="T41" fmla="*/ 269 h 423"/>
                <a:gd name="T42" fmla="*/ 306 w 306"/>
                <a:gd name="T43" fmla="*/ 252 h 423"/>
                <a:gd name="T44" fmla="*/ 292 w 306"/>
                <a:gd name="T45" fmla="*/ 223 h 4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06" h="423">
                  <a:moveTo>
                    <a:pt x="292" y="223"/>
                  </a:moveTo>
                  <a:cubicBezTo>
                    <a:pt x="292" y="209"/>
                    <a:pt x="285" y="187"/>
                    <a:pt x="272" y="181"/>
                  </a:cubicBezTo>
                  <a:cubicBezTo>
                    <a:pt x="259" y="175"/>
                    <a:pt x="252" y="178"/>
                    <a:pt x="243" y="162"/>
                  </a:cubicBezTo>
                  <a:cubicBezTo>
                    <a:pt x="233" y="145"/>
                    <a:pt x="190" y="128"/>
                    <a:pt x="177" y="114"/>
                  </a:cubicBezTo>
                  <a:cubicBezTo>
                    <a:pt x="164" y="100"/>
                    <a:pt x="157" y="75"/>
                    <a:pt x="180" y="50"/>
                  </a:cubicBezTo>
                  <a:cubicBezTo>
                    <a:pt x="203" y="25"/>
                    <a:pt x="184" y="9"/>
                    <a:pt x="148" y="6"/>
                  </a:cubicBezTo>
                  <a:cubicBezTo>
                    <a:pt x="137" y="5"/>
                    <a:pt x="130" y="3"/>
                    <a:pt x="123" y="0"/>
                  </a:cubicBezTo>
                  <a:cubicBezTo>
                    <a:pt x="115" y="11"/>
                    <a:pt x="107" y="21"/>
                    <a:pt x="92" y="36"/>
                  </a:cubicBezTo>
                  <a:cubicBezTo>
                    <a:pt x="66" y="64"/>
                    <a:pt x="92" y="78"/>
                    <a:pt x="98" y="103"/>
                  </a:cubicBezTo>
                  <a:cubicBezTo>
                    <a:pt x="105" y="128"/>
                    <a:pt x="82" y="142"/>
                    <a:pt x="46" y="139"/>
                  </a:cubicBezTo>
                  <a:cubicBezTo>
                    <a:pt x="32" y="138"/>
                    <a:pt x="17" y="149"/>
                    <a:pt x="5" y="162"/>
                  </a:cubicBezTo>
                  <a:cubicBezTo>
                    <a:pt x="18" y="166"/>
                    <a:pt x="20" y="183"/>
                    <a:pt x="20" y="200"/>
                  </a:cubicBezTo>
                  <a:cubicBezTo>
                    <a:pt x="20" y="223"/>
                    <a:pt x="20" y="248"/>
                    <a:pt x="33" y="264"/>
                  </a:cubicBezTo>
                  <a:cubicBezTo>
                    <a:pt x="46" y="281"/>
                    <a:pt x="33" y="303"/>
                    <a:pt x="17" y="314"/>
                  </a:cubicBezTo>
                  <a:cubicBezTo>
                    <a:pt x="0" y="326"/>
                    <a:pt x="10" y="356"/>
                    <a:pt x="33" y="378"/>
                  </a:cubicBezTo>
                  <a:cubicBezTo>
                    <a:pt x="56" y="401"/>
                    <a:pt x="72" y="406"/>
                    <a:pt x="92" y="381"/>
                  </a:cubicBezTo>
                  <a:cubicBezTo>
                    <a:pt x="112" y="356"/>
                    <a:pt x="118" y="389"/>
                    <a:pt x="151" y="406"/>
                  </a:cubicBezTo>
                  <a:cubicBezTo>
                    <a:pt x="184" y="423"/>
                    <a:pt x="193" y="409"/>
                    <a:pt x="207" y="392"/>
                  </a:cubicBezTo>
                  <a:cubicBezTo>
                    <a:pt x="212" y="385"/>
                    <a:pt x="223" y="379"/>
                    <a:pt x="234" y="375"/>
                  </a:cubicBezTo>
                  <a:cubicBezTo>
                    <a:pt x="234" y="370"/>
                    <a:pt x="235" y="366"/>
                    <a:pt x="236" y="362"/>
                  </a:cubicBezTo>
                  <a:cubicBezTo>
                    <a:pt x="249" y="325"/>
                    <a:pt x="271" y="299"/>
                    <a:pt x="280" y="269"/>
                  </a:cubicBezTo>
                  <a:cubicBezTo>
                    <a:pt x="284" y="253"/>
                    <a:pt x="294" y="250"/>
                    <a:pt x="306" y="252"/>
                  </a:cubicBezTo>
                  <a:cubicBezTo>
                    <a:pt x="300" y="238"/>
                    <a:pt x="292" y="233"/>
                    <a:pt x="292" y="223"/>
                  </a:cubicBezTo>
                  <a:close/>
                </a:path>
              </a:pathLst>
            </a:custGeom>
            <a:grpFill/>
            <a:ln w="38100" cap="rnd" cmpd="sng">
              <a:solidFill>
                <a:sysClr val="window" lastClr="FFFFFF"/>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dirty="0">
                <a:ln>
                  <a:noFill/>
                </a:ln>
                <a:solidFill>
                  <a:prstClr val="black"/>
                </a:solidFill>
                <a:effectLst/>
                <a:uLnTx/>
                <a:uFillTx/>
                <a:latin typeface="Calibri Light"/>
                <a:ea typeface="微软雅黑"/>
              </a:endParaRPr>
            </a:p>
          </p:txBody>
        </p:sp>
        <p:sp>
          <p:nvSpPr>
            <p:cNvPr id="147" name="Freeform 35"/>
            <p:cNvSpPr>
              <a:spLocks/>
            </p:cNvSpPr>
            <p:nvPr/>
          </p:nvSpPr>
          <p:spPr bwMode="auto">
            <a:xfrm>
              <a:off x="5023" y="3295"/>
              <a:ext cx="201" cy="412"/>
            </a:xfrm>
            <a:custGeom>
              <a:avLst/>
              <a:gdLst>
                <a:gd name="T0" fmla="*/ 172 w 434"/>
                <a:gd name="T1" fmla="*/ 136 h 890"/>
                <a:gd name="T2" fmla="*/ 137 w 434"/>
                <a:gd name="T3" fmla="*/ 212 h 890"/>
                <a:gd name="T4" fmla="*/ 102 w 434"/>
                <a:gd name="T5" fmla="*/ 249 h 890"/>
                <a:gd name="T6" fmla="*/ 78 w 434"/>
                <a:gd name="T7" fmla="*/ 336 h 890"/>
                <a:gd name="T8" fmla="*/ 50 w 434"/>
                <a:gd name="T9" fmla="*/ 406 h 890"/>
                <a:gd name="T10" fmla="*/ 43 w 434"/>
                <a:gd name="T11" fmla="*/ 445 h 890"/>
                <a:gd name="T12" fmla="*/ 13 w 434"/>
                <a:gd name="T13" fmla="*/ 506 h 890"/>
                <a:gd name="T14" fmla="*/ 32 w 434"/>
                <a:gd name="T15" fmla="*/ 545 h 890"/>
                <a:gd name="T16" fmla="*/ 28 w 434"/>
                <a:gd name="T17" fmla="*/ 625 h 890"/>
                <a:gd name="T18" fmla="*/ 72 w 434"/>
                <a:gd name="T19" fmla="*/ 668 h 890"/>
                <a:gd name="T20" fmla="*/ 111 w 434"/>
                <a:gd name="T21" fmla="*/ 734 h 890"/>
                <a:gd name="T22" fmla="*/ 185 w 434"/>
                <a:gd name="T23" fmla="*/ 773 h 890"/>
                <a:gd name="T24" fmla="*/ 244 w 434"/>
                <a:gd name="T25" fmla="*/ 834 h 890"/>
                <a:gd name="T26" fmla="*/ 284 w 434"/>
                <a:gd name="T27" fmla="*/ 888 h 890"/>
                <a:gd name="T28" fmla="*/ 312 w 434"/>
                <a:gd name="T29" fmla="*/ 855 h 890"/>
                <a:gd name="T30" fmla="*/ 301 w 434"/>
                <a:gd name="T31" fmla="*/ 788 h 890"/>
                <a:gd name="T32" fmla="*/ 318 w 434"/>
                <a:gd name="T33" fmla="*/ 705 h 890"/>
                <a:gd name="T34" fmla="*/ 364 w 434"/>
                <a:gd name="T35" fmla="*/ 619 h 890"/>
                <a:gd name="T36" fmla="*/ 377 w 434"/>
                <a:gd name="T37" fmla="*/ 580 h 890"/>
                <a:gd name="T38" fmla="*/ 388 w 434"/>
                <a:gd name="T39" fmla="*/ 492 h 890"/>
                <a:gd name="T40" fmla="*/ 401 w 434"/>
                <a:gd name="T41" fmla="*/ 438 h 890"/>
                <a:gd name="T42" fmla="*/ 397 w 434"/>
                <a:gd name="T43" fmla="*/ 386 h 890"/>
                <a:gd name="T44" fmla="*/ 419 w 434"/>
                <a:gd name="T45" fmla="*/ 336 h 890"/>
                <a:gd name="T46" fmla="*/ 404 w 434"/>
                <a:gd name="T47" fmla="*/ 278 h 890"/>
                <a:gd name="T48" fmla="*/ 432 w 434"/>
                <a:gd name="T49" fmla="*/ 206 h 890"/>
                <a:gd name="T50" fmla="*/ 406 w 434"/>
                <a:gd name="T51" fmla="*/ 115 h 890"/>
                <a:gd name="T52" fmla="*/ 406 w 434"/>
                <a:gd name="T53" fmla="*/ 45 h 890"/>
                <a:gd name="T54" fmla="*/ 329 w 434"/>
                <a:gd name="T55" fmla="*/ 30 h 890"/>
                <a:gd name="T56" fmla="*/ 294 w 434"/>
                <a:gd name="T57" fmla="*/ 15 h 890"/>
                <a:gd name="T58" fmla="*/ 238 w 434"/>
                <a:gd name="T59" fmla="*/ 62 h 890"/>
                <a:gd name="T60" fmla="*/ 183 w 434"/>
                <a:gd name="T61" fmla="*/ 93 h 890"/>
                <a:gd name="T62" fmla="*/ 172 w 434"/>
                <a:gd name="T63" fmla="*/ 136 h 8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34" h="890">
                  <a:moveTo>
                    <a:pt x="172" y="136"/>
                  </a:moveTo>
                  <a:cubicBezTo>
                    <a:pt x="172" y="136"/>
                    <a:pt x="166" y="208"/>
                    <a:pt x="137" y="212"/>
                  </a:cubicBezTo>
                  <a:cubicBezTo>
                    <a:pt x="109" y="215"/>
                    <a:pt x="111" y="225"/>
                    <a:pt x="102" y="249"/>
                  </a:cubicBezTo>
                  <a:cubicBezTo>
                    <a:pt x="93" y="273"/>
                    <a:pt x="93" y="317"/>
                    <a:pt x="78" y="336"/>
                  </a:cubicBezTo>
                  <a:cubicBezTo>
                    <a:pt x="63" y="354"/>
                    <a:pt x="48" y="391"/>
                    <a:pt x="50" y="406"/>
                  </a:cubicBezTo>
                  <a:cubicBezTo>
                    <a:pt x="52" y="421"/>
                    <a:pt x="56" y="434"/>
                    <a:pt x="43" y="445"/>
                  </a:cubicBezTo>
                  <a:cubicBezTo>
                    <a:pt x="30" y="456"/>
                    <a:pt x="8" y="484"/>
                    <a:pt x="13" y="506"/>
                  </a:cubicBezTo>
                  <a:cubicBezTo>
                    <a:pt x="17" y="529"/>
                    <a:pt x="32" y="516"/>
                    <a:pt x="32" y="545"/>
                  </a:cubicBezTo>
                  <a:cubicBezTo>
                    <a:pt x="32" y="575"/>
                    <a:pt x="0" y="595"/>
                    <a:pt x="28" y="625"/>
                  </a:cubicBezTo>
                  <a:cubicBezTo>
                    <a:pt x="56" y="655"/>
                    <a:pt x="67" y="649"/>
                    <a:pt x="72" y="668"/>
                  </a:cubicBezTo>
                  <a:cubicBezTo>
                    <a:pt x="76" y="686"/>
                    <a:pt x="83" y="710"/>
                    <a:pt x="111" y="734"/>
                  </a:cubicBezTo>
                  <a:cubicBezTo>
                    <a:pt x="139" y="758"/>
                    <a:pt x="166" y="747"/>
                    <a:pt x="185" y="773"/>
                  </a:cubicBezTo>
                  <a:cubicBezTo>
                    <a:pt x="205" y="799"/>
                    <a:pt x="240" y="808"/>
                    <a:pt x="244" y="834"/>
                  </a:cubicBezTo>
                  <a:cubicBezTo>
                    <a:pt x="249" y="860"/>
                    <a:pt x="266" y="886"/>
                    <a:pt x="284" y="888"/>
                  </a:cubicBezTo>
                  <a:cubicBezTo>
                    <a:pt x="301" y="890"/>
                    <a:pt x="325" y="881"/>
                    <a:pt x="312" y="855"/>
                  </a:cubicBezTo>
                  <a:cubicBezTo>
                    <a:pt x="299" y="829"/>
                    <a:pt x="308" y="816"/>
                    <a:pt x="301" y="788"/>
                  </a:cubicBezTo>
                  <a:cubicBezTo>
                    <a:pt x="294" y="760"/>
                    <a:pt x="294" y="727"/>
                    <a:pt x="318" y="705"/>
                  </a:cubicBezTo>
                  <a:cubicBezTo>
                    <a:pt x="342" y="682"/>
                    <a:pt x="362" y="645"/>
                    <a:pt x="364" y="619"/>
                  </a:cubicBezTo>
                  <a:cubicBezTo>
                    <a:pt x="366" y="593"/>
                    <a:pt x="358" y="593"/>
                    <a:pt x="377" y="580"/>
                  </a:cubicBezTo>
                  <a:cubicBezTo>
                    <a:pt x="397" y="568"/>
                    <a:pt x="371" y="512"/>
                    <a:pt x="388" y="492"/>
                  </a:cubicBezTo>
                  <a:cubicBezTo>
                    <a:pt x="406" y="471"/>
                    <a:pt x="415" y="451"/>
                    <a:pt x="401" y="438"/>
                  </a:cubicBezTo>
                  <a:cubicBezTo>
                    <a:pt x="388" y="425"/>
                    <a:pt x="380" y="395"/>
                    <a:pt x="397" y="386"/>
                  </a:cubicBezTo>
                  <a:cubicBezTo>
                    <a:pt x="415" y="377"/>
                    <a:pt x="432" y="356"/>
                    <a:pt x="419" y="336"/>
                  </a:cubicBezTo>
                  <a:cubicBezTo>
                    <a:pt x="406" y="315"/>
                    <a:pt x="397" y="306"/>
                    <a:pt x="404" y="278"/>
                  </a:cubicBezTo>
                  <a:cubicBezTo>
                    <a:pt x="410" y="251"/>
                    <a:pt x="430" y="239"/>
                    <a:pt x="432" y="206"/>
                  </a:cubicBezTo>
                  <a:cubicBezTo>
                    <a:pt x="434" y="173"/>
                    <a:pt x="401" y="149"/>
                    <a:pt x="406" y="115"/>
                  </a:cubicBezTo>
                  <a:cubicBezTo>
                    <a:pt x="410" y="82"/>
                    <a:pt x="423" y="58"/>
                    <a:pt x="406" y="45"/>
                  </a:cubicBezTo>
                  <a:cubicBezTo>
                    <a:pt x="388" y="32"/>
                    <a:pt x="340" y="41"/>
                    <a:pt x="329" y="30"/>
                  </a:cubicBezTo>
                  <a:cubicBezTo>
                    <a:pt x="318" y="19"/>
                    <a:pt x="312" y="0"/>
                    <a:pt x="294" y="15"/>
                  </a:cubicBezTo>
                  <a:cubicBezTo>
                    <a:pt x="277" y="30"/>
                    <a:pt x="259" y="56"/>
                    <a:pt x="238" y="62"/>
                  </a:cubicBezTo>
                  <a:cubicBezTo>
                    <a:pt x="216" y="67"/>
                    <a:pt x="198" y="78"/>
                    <a:pt x="183" y="93"/>
                  </a:cubicBezTo>
                  <a:cubicBezTo>
                    <a:pt x="168" y="108"/>
                    <a:pt x="172" y="113"/>
                    <a:pt x="172" y="136"/>
                  </a:cubicBezTo>
                  <a:close/>
                </a:path>
              </a:pathLst>
            </a:custGeom>
            <a:grpFill/>
            <a:ln w="38100" cap="rnd" cmpd="sng">
              <a:solidFill>
                <a:sysClr val="window" lastClr="FFFFFF"/>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dirty="0">
                <a:ln>
                  <a:noFill/>
                </a:ln>
                <a:solidFill>
                  <a:prstClr val="black"/>
                </a:solidFill>
                <a:effectLst/>
                <a:uLnTx/>
                <a:uFillTx/>
                <a:latin typeface="Calibri Light"/>
                <a:ea typeface="微软雅黑"/>
              </a:endParaRPr>
            </a:p>
          </p:txBody>
        </p:sp>
        <p:sp>
          <p:nvSpPr>
            <p:cNvPr id="148" name="Freeform 36"/>
            <p:cNvSpPr>
              <a:spLocks/>
            </p:cNvSpPr>
            <p:nvPr/>
          </p:nvSpPr>
          <p:spPr bwMode="auto">
            <a:xfrm>
              <a:off x="5438" y="3349"/>
              <a:ext cx="38" cy="22"/>
            </a:xfrm>
            <a:custGeom>
              <a:avLst/>
              <a:gdLst>
                <a:gd name="T0" fmla="*/ 53 w 81"/>
                <a:gd name="T1" fmla="*/ 2 h 48"/>
                <a:gd name="T2" fmla="*/ 5 w 81"/>
                <a:gd name="T3" fmla="*/ 19 h 48"/>
                <a:gd name="T4" fmla="*/ 31 w 81"/>
                <a:gd name="T5" fmla="*/ 45 h 48"/>
                <a:gd name="T6" fmla="*/ 53 w 81"/>
                <a:gd name="T7" fmla="*/ 2 h 48"/>
              </a:gdLst>
              <a:ahLst/>
              <a:cxnLst>
                <a:cxn ang="0">
                  <a:pos x="T0" y="T1"/>
                </a:cxn>
                <a:cxn ang="0">
                  <a:pos x="T2" y="T3"/>
                </a:cxn>
                <a:cxn ang="0">
                  <a:pos x="T4" y="T5"/>
                </a:cxn>
                <a:cxn ang="0">
                  <a:pos x="T6" y="T7"/>
                </a:cxn>
              </a:cxnLst>
              <a:rect l="0" t="0" r="r" b="b"/>
              <a:pathLst>
                <a:path w="81" h="48">
                  <a:moveTo>
                    <a:pt x="53" y="2"/>
                  </a:moveTo>
                  <a:cubicBezTo>
                    <a:pt x="53" y="2"/>
                    <a:pt x="0" y="0"/>
                    <a:pt x="5" y="19"/>
                  </a:cubicBezTo>
                  <a:cubicBezTo>
                    <a:pt x="9" y="37"/>
                    <a:pt x="5" y="41"/>
                    <a:pt x="31" y="45"/>
                  </a:cubicBezTo>
                  <a:cubicBezTo>
                    <a:pt x="57" y="48"/>
                    <a:pt x="81" y="15"/>
                    <a:pt x="53" y="2"/>
                  </a:cubicBezTo>
                  <a:close/>
                </a:path>
              </a:pathLst>
            </a:custGeom>
            <a:grpFill/>
            <a:ln w="38100" cap="rnd" cmpd="sng">
              <a:solidFill>
                <a:sysClr val="window" lastClr="FFFFFF"/>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dirty="0">
                <a:ln>
                  <a:noFill/>
                </a:ln>
                <a:solidFill>
                  <a:prstClr val="black"/>
                </a:solidFill>
                <a:effectLst/>
                <a:uLnTx/>
                <a:uFillTx/>
                <a:latin typeface="Calibri Light"/>
                <a:ea typeface="微软雅黑"/>
              </a:endParaRPr>
            </a:p>
          </p:txBody>
        </p:sp>
        <p:sp>
          <p:nvSpPr>
            <p:cNvPr id="149" name="Freeform 37"/>
            <p:cNvSpPr>
              <a:spLocks/>
            </p:cNvSpPr>
            <p:nvPr/>
          </p:nvSpPr>
          <p:spPr bwMode="auto">
            <a:xfrm>
              <a:off x="5489" y="3325"/>
              <a:ext cx="25" cy="32"/>
            </a:xfrm>
            <a:custGeom>
              <a:avLst/>
              <a:gdLst>
                <a:gd name="T0" fmla="*/ 33 w 55"/>
                <a:gd name="T1" fmla="*/ 0 h 69"/>
                <a:gd name="T2" fmla="*/ 3 w 55"/>
                <a:gd name="T3" fmla="*/ 34 h 69"/>
                <a:gd name="T4" fmla="*/ 35 w 55"/>
                <a:gd name="T5" fmla="*/ 50 h 69"/>
                <a:gd name="T6" fmla="*/ 33 w 55"/>
                <a:gd name="T7" fmla="*/ 0 h 69"/>
              </a:gdLst>
              <a:ahLst/>
              <a:cxnLst>
                <a:cxn ang="0">
                  <a:pos x="T0" y="T1"/>
                </a:cxn>
                <a:cxn ang="0">
                  <a:pos x="T2" y="T3"/>
                </a:cxn>
                <a:cxn ang="0">
                  <a:pos x="T4" y="T5"/>
                </a:cxn>
                <a:cxn ang="0">
                  <a:pos x="T6" y="T7"/>
                </a:cxn>
              </a:cxnLst>
              <a:rect l="0" t="0" r="r" b="b"/>
              <a:pathLst>
                <a:path w="55" h="69">
                  <a:moveTo>
                    <a:pt x="33" y="0"/>
                  </a:moveTo>
                  <a:cubicBezTo>
                    <a:pt x="33" y="0"/>
                    <a:pt x="0" y="15"/>
                    <a:pt x="3" y="34"/>
                  </a:cubicBezTo>
                  <a:cubicBezTo>
                    <a:pt x="5" y="52"/>
                    <a:pt x="31" y="69"/>
                    <a:pt x="35" y="50"/>
                  </a:cubicBezTo>
                  <a:cubicBezTo>
                    <a:pt x="40" y="32"/>
                    <a:pt x="55" y="4"/>
                    <a:pt x="33" y="0"/>
                  </a:cubicBezTo>
                  <a:close/>
                </a:path>
              </a:pathLst>
            </a:custGeom>
            <a:grpFill/>
            <a:ln w="38100" cap="rnd" cmpd="sng">
              <a:solidFill>
                <a:sysClr val="window" lastClr="FFFFFF"/>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dirty="0">
                <a:ln>
                  <a:noFill/>
                </a:ln>
                <a:solidFill>
                  <a:prstClr val="black"/>
                </a:solidFill>
                <a:effectLst/>
                <a:uLnTx/>
                <a:uFillTx/>
                <a:latin typeface="Calibri Light"/>
                <a:ea typeface="微软雅黑"/>
              </a:endParaRPr>
            </a:p>
          </p:txBody>
        </p:sp>
        <p:sp>
          <p:nvSpPr>
            <p:cNvPr id="150" name="Freeform 38"/>
            <p:cNvSpPr>
              <a:spLocks/>
            </p:cNvSpPr>
            <p:nvPr/>
          </p:nvSpPr>
          <p:spPr bwMode="auto">
            <a:xfrm>
              <a:off x="5605" y="3264"/>
              <a:ext cx="36" cy="26"/>
            </a:xfrm>
            <a:custGeom>
              <a:avLst/>
              <a:gdLst>
                <a:gd name="T0" fmla="*/ 45 w 78"/>
                <a:gd name="T1" fmla="*/ 9 h 55"/>
                <a:gd name="T2" fmla="*/ 2 w 78"/>
                <a:gd name="T3" fmla="*/ 11 h 55"/>
                <a:gd name="T4" fmla="*/ 19 w 78"/>
                <a:gd name="T5" fmla="*/ 40 h 55"/>
                <a:gd name="T6" fmla="*/ 50 w 78"/>
                <a:gd name="T7" fmla="*/ 44 h 55"/>
                <a:gd name="T8" fmla="*/ 45 w 78"/>
                <a:gd name="T9" fmla="*/ 9 h 55"/>
              </a:gdLst>
              <a:ahLst/>
              <a:cxnLst>
                <a:cxn ang="0">
                  <a:pos x="T0" y="T1"/>
                </a:cxn>
                <a:cxn ang="0">
                  <a:pos x="T2" y="T3"/>
                </a:cxn>
                <a:cxn ang="0">
                  <a:pos x="T4" y="T5"/>
                </a:cxn>
                <a:cxn ang="0">
                  <a:pos x="T6" y="T7"/>
                </a:cxn>
                <a:cxn ang="0">
                  <a:pos x="T8" y="T9"/>
                </a:cxn>
              </a:cxnLst>
              <a:rect l="0" t="0" r="r" b="b"/>
              <a:pathLst>
                <a:path w="78" h="55">
                  <a:moveTo>
                    <a:pt x="45" y="9"/>
                  </a:moveTo>
                  <a:cubicBezTo>
                    <a:pt x="45" y="9"/>
                    <a:pt x="0" y="0"/>
                    <a:pt x="2" y="11"/>
                  </a:cubicBezTo>
                  <a:cubicBezTo>
                    <a:pt x="4" y="22"/>
                    <a:pt x="15" y="28"/>
                    <a:pt x="19" y="40"/>
                  </a:cubicBezTo>
                  <a:cubicBezTo>
                    <a:pt x="24" y="53"/>
                    <a:pt x="43" y="55"/>
                    <a:pt x="50" y="44"/>
                  </a:cubicBezTo>
                  <a:cubicBezTo>
                    <a:pt x="56" y="33"/>
                    <a:pt x="78" y="9"/>
                    <a:pt x="45" y="9"/>
                  </a:cubicBezTo>
                  <a:close/>
                </a:path>
              </a:pathLst>
            </a:custGeom>
            <a:grpFill/>
            <a:ln w="38100" cap="rnd" cmpd="sng">
              <a:solidFill>
                <a:sysClr val="window" lastClr="FFFFFF"/>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dirty="0">
                <a:ln>
                  <a:noFill/>
                </a:ln>
                <a:solidFill>
                  <a:prstClr val="black"/>
                </a:solidFill>
                <a:effectLst/>
                <a:uLnTx/>
                <a:uFillTx/>
                <a:latin typeface="Calibri Light"/>
                <a:ea typeface="微软雅黑"/>
              </a:endParaRPr>
            </a:p>
          </p:txBody>
        </p:sp>
      </p:grpSp>
      <p:grpSp>
        <p:nvGrpSpPr>
          <p:cNvPr id="151" name="Group 107" descr="e7d195523061f1c0dc554706afe4c72a60a25314cbaece805811E654B44695D34D35691164BB3D154CCFD5D798F6FEAD99EAA8F1ADC3D4AFA5BC9ED0BB3A4B45073A038AC38E89AB54D31AA59602B9F1AF515D2DA0EBB7AB45FA3A5B4B65729FCD61772C0E8112D71FCFA6F69E6E615643061221A7D4C3A336328987F7DF8577A0567C5A47397019"/>
          <p:cNvGrpSpPr/>
          <p:nvPr/>
        </p:nvGrpSpPr>
        <p:grpSpPr>
          <a:xfrm>
            <a:off x="2010135" y="1581800"/>
            <a:ext cx="848161" cy="2047640"/>
            <a:chOff x="6812818" y="3859882"/>
            <a:chExt cx="1696321" cy="4095280"/>
          </a:xfrm>
        </p:grpSpPr>
        <p:grpSp>
          <p:nvGrpSpPr>
            <p:cNvPr id="152" name="Group 109"/>
            <p:cNvGrpSpPr/>
            <p:nvPr/>
          </p:nvGrpSpPr>
          <p:grpSpPr>
            <a:xfrm>
              <a:off x="7434592" y="7532373"/>
              <a:ext cx="422661" cy="422789"/>
              <a:chOff x="7434592" y="7532373"/>
              <a:chExt cx="422661" cy="422789"/>
            </a:xfrm>
          </p:grpSpPr>
          <p:sp>
            <p:nvSpPr>
              <p:cNvPr id="155" name="AutoShape 6"/>
              <p:cNvSpPr>
                <a:spLocks/>
              </p:cNvSpPr>
              <p:nvPr/>
            </p:nvSpPr>
            <p:spPr bwMode="auto">
              <a:xfrm>
                <a:off x="7571212" y="7665098"/>
                <a:ext cx="160835" cy="160885"/>
              </a:xfrm>
              <a:custGeom>
                <a:avLst/>
                <a:gdLst>
                  <a:gd name="T0" fmla="*/ 2155266 w 21598"/>
                  <a:gd name="T1" fmla="*/ 1077647 h 21598"/>
                  <a:gd name="T2" fmla="*/ 2073241 w 21598"/>
                  <a:gd name="T3" fmla="*/ 665212 h 21598"/>
                  <a:gd name="T4" fmla="*/ 1839627 w 21598"/>
                  <a:gd name="T5" fmla="*/ 315638 h 21598"/>
                  <a:gd name="T6" fmla="*/ 1490054 w 21598"/>
                  <a:gd name="T7" fmla="*/ 82024 h 21598"/>
                  <a:gd name="T8" fmla="*/ 1077647 w 21598"/>
                  <a:gd name="T9" fmla="*/ 0 h 21598"/>
                  <a:gd name="T10" fmla="*/ 665212 w 21598"/>
                  <a:gd name="T11" fmla="*/ 82024 h 21598"/>
                  <a:gd name="T12" fmla="*/ 315638 w 21598"/>
                  <a:gd name="T13" fmla="*/ 315638 h 21598"/>
                  <a:gd name="T14" fmla="*/ 82024 w 21598"/>
                  <a:gd name="T15" fmla="*/ 665212 h 21598"/>
                  <a:gd name="T16" fmla="*/ 0 w 21598"/>
                  <a:gd name="T17" fmla="*/ 1077647 h 21598"/>
                  <a:gd name="T18" fmla="*/ 82024 w 21598"/>
                  <a:gd name="T19" fmla="*/ 1490054 h 21598"/>
                  <a:gd name="T20" fmla="*/ 315638 w 21598"/>
                  <a:gd name="T21" fmla="*/ 1839627 h 21598"/>
                  <a:gd name="T22" fmla="*/ 665212 w 21598"/>
                  <a:gd name="T23" fmla="*/ 2073241 h 21598"/>
                  <a:gd name="T24" fmla="*/ 1077647 w 21598"/>
                  <a:gd name="T25" fmla="*/ 2155266 h 21598"/>
                  <a:gd name="T26" fmla="*/ 1490054 w 21598"/>
                  <a:gd name="T27" fmla="*/ 2073241 h 21598"/>
                  <a:gd name="T28" fmla="*/ 1839627 w 21598"/>
                  <a:gd name="T29" fmla="*/ 1839627 h 21598"/>
                  <a:gd name="T30" fmla="*/ 2073241 w 21598"/>
                  <a:gd name="T31" fmla="*/ 1490054 h 21598"/>
                  <a:gd name="T32" fmla="*/ 2155266 w 21598"/>
                  <a:gd name="T33" fmla="*/ 1077647 h 21598"/>
                  <a:gd name="T34" fmla="*/ 2155266 w 21598"/>
                  <a:gd name="T35" fmla="*/ 1077647 h 21598"/>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21598" h="21598">
                    <a:moveTo>
                      <a:pt x="21598" y="10799"/>
                    </a:moveTo>
                    <a:cubicBezTo>
                      <a:pt x="21599" y="9385"/>
                      <a:pt x="21318" y="7972"/>
                      <a:pt x="20776" y="6666"/>
                    </a:cubicBezTo>
                    <a:cubicBezTo>
                      <a:pt x="20236" y="5360"/>
                      <a:pt x="19435" y="4162"/>
                      <a:pt x="18435" y="3163"/>
                    </a:cubicBezTo>
                    <a:cubicBezTo>
                      <a:pt x="17436" y="2163"/>
                      <a:pt x="16238" y="1362"/>
                      <a:pt x="14932" y="822"/>
                    </a:cubicBezTo>
                    <a:cubicBezTo>
                      <a:pt x="13626" y="280"/>
                      <a:pt x="12213" y="-1"/>
                      <a:pt x="10799" y="0"/>
                    </a:cubicBezTo>
                    <a:cubicBezTo>
                      <a:pt x="9385" y="-1"/>
                      <a:pt x="7972" y="280"/>
                      <a:pt x="6666" y="822"/>
                    </a:cubicBezTo>
                    <a:cubicBezTo>
                      <a:pt x="5360" y="1362"/>
                      <a:pt x="4162" y="2163"/>
                      <a:pt x="3163" y="3163"/>
                    </a:cubicBezTo>
                    <a:cubicBezTo>
                      <a:pt x="2163" y="4162"/>
                      <a:pt x="1362" y="5360"/>
                      <a:pt x="822" y="6666"/>
                    </a:cubicBezTo>
                    <a:cubicBezTo>
                      <a:pt x="280" y="7972"/>
                      <a:pt x="-1" y="9385"/>
                      <a:pt x="0" y="10799"/>
                    </a:cubicBezTo>
                    <a:cubicBezTo>
                      <a:pt x="-1" y="12213"/>
                      <a:pt x="280" y="13626"/>
                      <a:pt x="822" y="14932"/>
                    </a:cubicBezTo>
                    <a:cubicBezTo>
                      <a:pt x="1362" y="16238"/>
                      <a:pt x="2163" y="17436"/>
                      <a:pt x="3163" y="18435"/>
                    </a:cubicBezTo>
                    <a:cubicBezTo>
                      <a:pt x="4162" y="19435"/>
                      <a:pt x="5360" y="20236"/>
                      <a:pt x="6666" y="20776"/>
                    </a:cubicBezTo>
                    <a:cubicBezTo>
                      <a:pt x="7972" y="21318"/>
                      <a:pt x="9385" y="21599"/>
                      <a:pt x="10799" y="21598"/>
                    </a:cubicBezTo>
                    <a:cubicBezTo>
                      <a:pt x="12213" y="21599"/>
                      <a:pt x="13626" y="21318"/>
                      <a:pt x="14932" y="20776"/>
                    </a:cubicBezTo>
                    <a:cubicBezTo>
                      <a:pt x="16238" y="20236"/>
                      <a:pt x="17436" y="19435"/>
                      <a:pt x="18435" y="18435"/>
                    </a:cubicBezTo>
                    <a:cubicBezTo>
                      <a:pt x="19435" y="17436"/>
                      <a:pt x="20236" y="16238"/>
                      <a:pt x="20776" y="14932"/>
                    </a:cubicBezTo>
                    <a:cubicBezTo>
                      <a:pt x="21318" y="13626"/>
                      <a:pt x="21599" y="12213"/>
                      <a:pt x="21598" y="10799"/>
                    </a:cubicBezTo>
                    <a:close/>
                    <a:moveTo>
                      <a:pt x="21598" y="10799"/>
                    </a:moveTo>
                  </a:path>
                </a:pathLst>
              </a:custGeom>
              <a:solidFill>
                <a:sysClr val="window" lastClr="FFFFFF"/>
              </a:solidFill>
              <a:ln>
                <a:noFill/>
              </a:ln>
            </p:spPr>
            <p:txBody>
              <a:bodyPr lIns="0" tIns="0" rIns="0" bIns="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a:ln>
                    <a:noFill/>
                  </a:ln>
                  <a:solidFill>
                    <a:prstClr val="black"/>
                  </a:solidFill>
                  <a:effectLst/>
                  <a:uLnTx/>
                  <a:uFillTx/>
                  <a:latin typeface="Roboto condensed"/>
                  <a:ea typeface="微软雅黑"/>
                  <a:cs typeface="Roboto condensed"/>
                </a:endParaRPr>
              </a:p>
            </p:txBody>
          </p:sp>
          <p:sp>
            <p:nvSpPr>
              <p:cNvPr id="156" name="AutoShape 7"/>
              <p:cNvSpPr>
                <a:spLocks/>
              </p:cNvSpPr>
              <p:nvPr/>
            </p:nvSpPr>
            <p:spPr bwMode="auto">
              <a:xfrm>
                <a:off x="7434592" y="7532373"/>
                <a:ext cx="422661" cy="422789"/>
              </a:xfrm>
              <a:custGeom>
                <a:avLst/>
                <a:gdLst>
                  <a:gd name="T0" fmla="*/ 102785736 w 21598"/>
                  <a:gd name="T1" fmla="*/ 51392901 h 21598"/>
                  <a:gd name="T2" fmla="*/ 98874034 w 21598"/>
                  <a:gd name="T3" fmla="*/ 31723603 h 21598"/>
                  <a:gd name="T4" fmla="*/ 87732966 w 21598"/>
                  <a:gd name="T5" fmla="*/ 15052770 h 21598"/>
                  <a:gd name="T6" fmla="*/ 71062133 w 21598"/>
                  <a:gd name="T7" fmla="*/ 3911702 h 21598"/>
                  <a:gd name="T8" fmla="*/ 51392901 w 21598"/>
                  <a:gd name="T9" fmla="*/ 0 h 21598"/>
                  <a:gd name="T10" fmla="*/ 31723603 w 21598"/>
                  <a:gd name="T11" fmla="*/ 3911702 h 21598"/>
                  <a:gd name="T12" fmla="*/ 15052770 w 21598"/>
                  <a:gd name="T13" fmla="*/ 15052770 h 21598"/>
                  <a:gd name="T14" fmla="*/ 3911702 w 21598"/>
                  <a:gd name="T15" fmla="*/ 31723603 h 21598"/>
                  <a:gd name="T16" fmla="*/ 0 w 21598"/>
                  <a:gd name="T17" fmla="*/ 51392901 h 21598"/>
                  <a:gd name="T18" fmla="*/ 3911702 w 21598"/>
                  <a:gd name="T19" fmla="*/ 71062133 h 21598"/>
                  <a:gd name="T20" fmla="*/ 15052770 w 21598"/>
                  <a:gd name="T21" fmla="*/ 87732966 h 21598"/>
                  <a:gd name="T22" fmla="*/ 31723603 w 21598"/>
                  <a:gd name="T23" fmla="*/ 98874034 h 21598"/>
                  <a:gd name="T24" fmla="*/ 51392901 w 21598"/>
                  <a:gd name="T25" fmla="*/ 102785736 h 21598"/>
                  <a:gd name="T26" fmla="*/ 71062133 w 21598"/>
                  <a:gd name="T27" fmla="*/ 98874034 h 21598"/>
                  <a:gd name="T28" fmla="*/ 87732966 w 21598"/>
                  <a:gd name="T29" fmla="*/ 87732966 h 21598"/>
                  <a:gd name="T30" fmla="*/ 98874034 w 21598"/>
                  <a:gd name="T31" fmla="*/ 71062133 h 21598"/>
                  <a:gd name="T32" fmla="*/ 102785736 w 21598"/>
                  <a:gd name="T33" fmla="*/ 51392901 h 21598"/>
                  <a:gd name="T34" fmla="*/ 102785736 w 21598"/>
                  <a:gd name="T35" fmla="*/ 51392901 h 21598"/>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21598" h="21598">
                    <a:moveTo>
                      <a:pt x="21598" y="10799"/>
                    </a:moveTo>
                    <a:cubicBezTo>
                      <a:pt x="21599" y="9385"/>
                      <a:pt x="21318" y="7972"/>
                      <a:pt x="20776" y="6666"/>
                    </a:cubicBezTo>
                    <a:cubicBezTo>
                      <a:pt x="20236" y="5360"/>
                      <a:pt x="19435" y="4162"/>
                      <a:pt x="18435" y="3163"/>
                    </a:cubicBezTo>
                    <a:cubicBezTo>
                      <a:pt x="17436" y="2163"/>
                      <a:pt x="16238" y="1362"/>
                      <a:pt x="14932" y="822"/>
                    </a:cubicBezTo>
                    <a:cubicBezTo>
                      <a:pt x="13626" y="280"/>
                      <a:pt x="12213" y="-1"/>
                      <a:pt x="10799" y="0"/>
                    </a:cubicBezTo>
                    <a:cubicBezTo>
                      <a:pt x="9385" y="-1"/>
                      <a:pt x="7972" y="280"/>
                      <a:pt x="6666" y="822"/>
                    </a:cubicBezTo>
                    <a:cubicBezTo>
                      <a:pt x="5360" y="1362"/>
                      <a:pt x="4162" y="2163"/>
                      <a:pt x="3163" y="3163"/>
                    </a:cubicBezTo>
                    <a:cubicBezTo>
                      <a:pt x="2163" y="4162"/>
                      <a:pt x="1362" y="5360"/>
                      <a:pt x="822" y="6666"/>
                    </a:cubicBezTo>
                    <a:cubicBezTo>
                      <a:pt x="280" y="7972"/>
                      <a:pt x="-1" y="9385"/>
                      <a:pt x="0" y="10799"/>
                    </a:cubicBezTo>
                    <a:cubicBezTo>
                      <a:pt x="-1" y="12213"/>
                      <a:pt x="280" y="13626"/>
                      <a:pt x="822" y="14932"/>
                    </a:cubicBezTo>
                    <a:cubicBezTo>
                      <a:pt x="1362" y="16238"/>
                      <a:pt x="2163" y="17436"/>
                      <a:pt x="3163" y="18435"/>
                    </a:cubicBezTo>
                    <a:cubicBezTo>
                      <a:pt x="4162" y="19435"/>
                      <a:pt x="5360" y="20236"/>
                      <a:pt x="6666" y="20776"/>
                    </a:cubicBezTo>
                    <a:cubicBezTo>
                      <a:pt x="7972" y="21318"/>
                      <a:pt x="9385" y="21599"/>
                      <a:pt x="10799" y="21598"/>
                    </a:cubicBezTo>
                    <a:cubicBezTo>
                      <a:pt x="12213" y="21599"/>
                      <a:pt x="13626" y="21318"/>
                      <a:pt x="14932" y="20776"/>
                    </a:cubicBezTo>
                    <a:cubicBezTo>
                      <a:pt x="16238" y="20236"/>
                      <a:pt x="17436" y="19435"/>
                      <a:pt x="18435" y="18435"/>
                    </a:cubicBezTo>
                    <a:cubicBezTo>
                      <a:pt x="19435" y="17436"/>
                      <a:pt x="20236" y="16238"/>
                      <a:pt x="20776" y="14932"/>
                    </a:cubicBezTo>
                    <a:cubicBezTo>
                      <a:pt x="21318" y="13626"/>
                      <a:pt x="21599" y="12213"/>
                      <a:pt x="21598" y="10799"/>
                    </a:cubicBezTo>
                    <a:close/>
                    <a:moveTo>
                      <a:pt x="21598" y="10799"/>
                    </a:moveTo>
                  </a:path>
                </a:pathLst>
              </a:custGeom>
              <a:noFill/>
              <a:ln w="6350" cap="flat">
                <a:solidFill>
                  <a:sysClr val="window" lastClr="FFFFFF"/>
                </a:solidFill>
                <a:prstDash val="solid"/>
                <a:miter lim="800000"/>
                <a:headEnd type="none" w="med" len="med"/>
                <a:tailEnd type="none" w="med" len="med"/>
              </a:ln>
              <a:extLst>
                <a:ext uri="{909E8E84-426E-40dd-AFC4-6F175D3DCCD1}">
                  <a14:hiddenFill xmlns:a14="http://schemas.microsoft.com/office/drawing/2010/main" xmlns="">
                    <a:solidFill>
                      <a:srgbClr val="FFFFFF"/>
                    </a:solidFill>
                  </a14:hiddenFill>
                </a:ext>
              </a:extLst>
            </p:spPr>
            <p:txBody>
              <a:bodyPr lIns="0" tIns="0" rIns="0" bIns="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a:ln>
                    <a:noFill/>
                  </a:ln>
                  <a:solidFill>
                    <a:prstClr val="black"/>
                  </a:solidFill>
                  <a:effectLst/>
                  <a:uLnTx/>
                  <a:uFillTx/>
                  <a:latin typeface="Roboto condensed"/>
                  <a:ea typeface="微软雅黑"/>
                  <a:cs typeface="Roboto condensed"/>
                </a:endParaRPr>
              </a:p>
            </p:txBody>
          </p:sp>
        </p:grpSp>
        <p:sp>
          <p:nvSpPr>
            <p:cNvPr id="153" name="AutoShape 15"/>
            <p:cNvSpPr>
              <a:spLocks/>
            </p:cNvSpPr>
            <p:nvPr/>
          </p:nvSpPr>
          <p:spPr bwMode="auto">
            <a:xfrm>
              <a:off x="6812818" y="3859882"/>
              <a:ext cx="1696321" cy="1942091"/>
            </a:xfrm>
            <a:custGeom>
              <a:avLst/>
              <a:gdLst>
                <a:gd name="T0" fmla="*/ 2147483647 w 21600"/>
                <a:gd name="T1" fmla="*/ 2033175307 h 21600"/>
                <a:gd name="T2" fmla="*/ 1353391700 w 21600"/>
                <a:gd name="T3" fmla="*/ 0 h 21600"/>
                <a:gd name="T4" fmla="*/ 0 w 21600"/>
                <a:gd name="T5" fmla="*/ 2033175307 h 21600"/>
                <a:gd name="T6" fmla="*/ 1140106225 w 21600"/>
                <a:gd name="T7" fmla="*/ 2147483647 h 21600"/>
                <a:gd name="T8" fmla="*/ 1353391700 w 21600"/>
                <a:gd name="T9" fmla="*/ 2147483647 h 21600"/>
                <a:gd name="T10" fmla="*/ 1566677513 w 21600"/>
                <a:gd name="T11" fmla="*/ 2147483647 h 21600"/>
                <a:gd name="T12" fmla="*/ 2147483647 w 21600"/>
                <a:gd name="T13" fmla="*/ 2033175307 h 21600"/>
                <a:gd name="T14" fmla="*/ 2147483647 w 21600"/>
                <a:gd name="T15" fmla="*/ 2033175307 h 21600"/>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21600" h="21600">
                  <a:moveTo>
                    <a:pt x="21600" y="9455"/>
                  </a:moveTo>
                  <a:cubicBezTo>
                    <a:pt x="21600" y="4233"/>
                    <a:pt x="16765" y="0"/>
                    <a:pt x="10800" y="0"/>
                  </a:cubicBezTo>
                  <a:cubicBezTo>
                    <a:pt x="4835" y="0"/>
                    <a:pt x="0" y="4233"/>
                    <a:pt x="0" y="9455"/>
                  </a:cubicBezTo>
                  <a:cubicBezTo>
                    <a:pt x="0" y="14168"/>
                    <a:pt x="3944" y="18065"/>
                    <a:pt x="9098" y="18781"/>
                  </a:cubicBezTo>
                  <a:cubicBezTo>
                    <a:pt x="10099" y="19261"/>
                    <a:pt x="10800" y="20340"/>
                    <a:pt x="10800" y="21600"/>
                  </a:cubicBezTo>
                  <a:cubicBezTo>
                    <a:pt x="10800" y="20340"/>
                    <a:pt x="11501" y="19261"/>
                    <a:pt x="12502" y="18781"/>
                  </a:cubicBezTo>
                  <a:cubicBezTo>
                    <a:pt x="17657" y="18065"/>
                    <a:pt x="21600" y="14169"/>
                    <a:pt x="21600" y="9455"/>
                  </a:cubicBezTo>
                  <a:close/>
                  <a:moveTo>
                    <a:pt x="21600" y="9455"/>
                  </a:moveTo>
                </a:path>
              </a:pathLst>
            </a:custGeom>
            <a:gradFill>
              <a:gsLst>
                <a:gs pos="0">
                  <a:srgbClr val="F35833"/>
                </a:gs>
                <a:gs pos="100000">
                  <a:srgbClr val="F67352"/>
                </a:gs>
              </a:gsLst>
              <a:lin ang="5400000" scaled="1"/>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entury Gothic"/>
                <a:ea typeface="微软雅黑"/>
                <a:cs typeface="+mn-cs"/>
              </a:endParaRPr>
            </a:p>
          </p:txBody>
        </p:sp>
        <p:cxnSp>
          <p:nvCxnSpPr>
            <p:cNvPr id="154" name="Straight Connector 111"/>
            <p:cNvCxnSpPr/>
            <p:nvPr/>
          </p:nvCxnSpPr>
          <p:spPr>
            <a:xfrm flipV="1">
              <a:off x="7647403" y="5936685"/>
              <a:ext cx="0" cy="1402523"/>
            </a:xfrm>
            <a:prstGeom prst="line">
              <a:avLst/>
            </a:prstGeom>
            <a:noFill/>
            <a:ln w="6350" cap="flat" cmpd="sng" algn="ctr">
              <a:solidFill>
                <a:srgbClr val="A5A5A5">
                  <a:lumMod val="50000"/>
                </a:srgbClr>
              </a:solidFill>
              <a:prstDash val="sysDash"/>
              <a:miter lim="800000"/>
              <a:headEnd type="oval" w="sm" len="sm"/>
              <a:tailEnd type="oval" w="sm" len="sm"/>
            </a:ln>
            <a:effectLst/>
          </p:spPr>
        </p:cxnSp>
      </p:grpSp>
      <p:grpSp>
        <p:nvGrpSpPr>
          <p:cNvPr id="157" name="Group 115" descr="e7d195523061f1c0dc554706afe4c72a60a25314cbaece805811E654B44695D34D35691164BB3D154CCFD5D798F6FEAD99EAA8F1ADC3D4AFA5BC9ED0BB3A4B45073A038AC38E89AB54D31AA59602B9F1AF515D2DA0EBB7AB45FA3A5B4B65729FCD61772C0E8112D71FCFA6F69E6E615643061221A7D4C3A336328987F7DF8577A0567C5A47397019"/>
          <p:cNvGrpSpPr/>
          <p:nvPr/>
        </p:nvGrpSpPr>
        <p:grpSpPr>
          <a:xfrm>
            <a:off x="5465525" y="1175155"/>
            <a:ext cx="848161" cy="2047640"/>
            <a:chOff x="6812818" y="3859882"/>
            <a:chExt cx="1696321" cy="4095280"/>
          </a:xfrm>
        </p:grpSpPr>
        <p:grpSp>
          <p:nvGrpSpPr>
            <p:cNvPr id="158" name="Group 117"/>
            <p:cNvGrpSpPr/>
            <p:nvPr/>
          </p:nvGrpSpPr>
          <p:grpSpPr>
            <a:xfrm>
              <a:off x="7434592" y="7532373"/>
              <a:ext cx="422661" cy="422789"/>
              <a:chOff x="7434592" y="7532373"/>
              <a:chExt cx="422661" cy="422789"/>
            </a:xfrm>
          </p:grpSpPr>
          <p:sp>
            <p:nvSpPr>
              <p:cNvPr id="161" name="AutoShape 6"/>
              <p:cNvSpPr>
                <a:spLocks/>
              </p:cNvSpPr>
              <p:nvPr/>
            </p:nvSpPr>
            <p:spPr bwMode="auto">
              <a:xfrm>
                <a:off x="7571212" y="7665098"/>
                <a:ext cx="160835" cy="160885"/>
              </a:xfrm>
              <a:custGeom>
                <a:avLst/>
                <a:gdLst>
                  <a:gd name="T0" fmla="*/ 2155266 w 21598"/>
                  <a:gd name="T1" fmla="*/ 1077647 h 21598"/>
                  <a:gd name="T2" fmla="*/ 2073241 w 21598"/>
                  <a:gd name="T3" fmla="*/ 665212 h 21598"/>
                  <a:gd name="T4" fmla="*/ 1839627 w 21598"/>
                  <a:gd name="T5" fmla="*/ 315638 h 21598"/>
                  <a:gd name="T6" fmla="*/ 1490054 w 21598"/>
                  <a:gd name="T7" fmla="*/ 82024 h 21598"/>
                  <a:gd name="T8" fmla="*/ 1077647 w 21598"/>
                  <a:gd name="T9" fmla="*/ 0 h 21598"/>
                  <a:gd name="T10" fmla="*/ 665212 w 21598"/>
                  <a:gd name="T11" fmla="*/ 82024 h 21598"/>
                  <a:gd name="T12" fmla="*/ 315638 w 21598"/>
                  <a:gd name="T13" fmla="*/ 315638 h 21598"/>
                  <a:gd name="T14" fmla="*/ 82024 w 21598"/>
                  <a:gd name="T15" fmla="*/ 665212 h 21598"/>
                  <a:gd name="T16" fmla="*/ 0 w 21598"/>
                  <a:gd name="T17" fmla="*/ 1077647 h 21598"/>
                  <a:gd name="T18" fmla="*/ 82024 w 21598"/>
                  <a:gd name="T19" fmla="*/ 1490054 h 21598"/>
                  <a:gd name="T20" fmla="*/ 315638 w 21598"/>
                  <a:gd name="T21" fmla="*/ 1839627 h 21598"/>
                  <a:gd name="T22" fmla="*/ 665212 w 21598"/>
                  <a:gd name="T23" fmla="*/ 2073241 h 21598"/>
                  <a:gd name="T24" fmla="*/ 1077647 w 21598"/>
                  <a:gd name="T25" fmla="*/ 2155266 h 21598"/>
                  <a:gd name="T26" fmla="*/ 1490054 w 21598"/>
                  <a:gd name="T27" fmla="*/ 2073241 h 21598"/>
                  <a:gd name="T28" fmla="*/ 1839627 w 21598"/>
                  <a:gd name="T29" fmla="*/ 1839627 h 21598"/>
                  <a:gd name="T30" fmla="*/ 2073241 w 21598"/>
                  <a:gd name="T31" fmla="*/ 1490054 h 21598"/>
                  <a:gd name="T32" fmla="*/ 2155266 w 21598"/>
                  <a:gd name="T33" fmla="*/ 1077647 h 21598"/>
                  <a:gd name="T34" fmla="*/ 2155266 w 21598"/>
                  <a:gd name="T35" fmla="*/ 1077647 h 21598"/>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21598" h="21598">
                    <a:moveTo>
                      <a:pt x="21598" y="10799"/>
                    </a:moveTo>
                    <a:cubicBezTo>
                      <a:pt x="21599" y="9385"/>
                      <a:pt x="21318" y="7972"/>
                      <a:pt x="20776" y="6666"/>
                    </a:cubicBezTo>
                    <a:cubicBezTo>
                      <a:pt x="20236" y="5360"/>
                      <a:pt x="19435" y="4162"/>
                      <a:pt x="18435" y="3163"/>
                    </a:cubicBezTo>
                    <a:cubicBezTo>
                      <a:pt x="17436" y="2163"/>
                      <a:pt x="16238" y="1362"/>
                      <a:pt x="14932" y="822"/>
                    </a:cubicBezTo>
                    <a:cubicBezTo>
                      <a:pt x="13626" y="280"/>
                      <a:pt x="12213" y="-1"/>
                      <a:pt x="10799" y="0"/>
                    </a:cubicBezTo>
                    <a:cubicBezTo>
                      <a:pt x="9385" y="-1"/>
                      <a:pt x="7972" y="280"/>
                      <a:pt x="6666" y="822"/>
                    </a:cubicBezTo>
                    <a:cubicBezTo>
                      <a:pt x="5360" y="1362"/>
                      <a:pt x="4162" y="2163"/>
                      <a:pt x="3163" y="3163"/>
                    </a:cubicBezTo>
                    <a:cubicBezTo>
                      <a:pt x="2163" y="4162"/>
                      <a:pt x="1362" y="5360"/>
                      <a:pt x="822" y="6666"/>
                    </a:cubicBezTo>
                    <a:cubicBezTo>
                      <a:pt x="280" y="7972"/>
                      <a:pt x="-1" y="9385"/>
                      <a:pt x="0" y="10799"/>
                    </a:cubicBezTo>
                    <a:cubicBezTo>
                      <a:pt x="-1" y="12213"/>
                      <a:pt x="280" y="13626"/>
                      <a:pt x="822" y="14932"/>
                    </a:cubicBezTo>
                    <a:cubicBezTo>
                      <a:pt x="1362" y="16238"/>
                      <a:pt x="2163" y="17436"/>
                      <a:pt x="3163" y="18435"/>
                    </a:cubicBezTo>
                    <a:cubicBezTo>
                      <a:pt x="4162" y="19435"/>
                      <a:pt x="5360" y="20236"/>
                      <a:pt x="6666" y="20776"/>
                    </a:cubicBezTo>
                    <a:cubicBezTo>
                      <a:pt x="7972" y="21318"/>
                      <a:pt x="9385" y="21599"/>
                      <a:pt x="10799" y="21598"/>
                    </a:cubicBezTo>
                    <a:cubicBezTo>
                      <a:pt x="12213" y="21599"/>
                      <a:pt x="13626" y="21318"/>
                      <a:pt x="14932" y="20776"/>
                    </a:cubicBezTo>
                    <a:cubicBezTo>
                      <a:pt x="16238" y="20236"/>
                      <a:pt x="17436" y="19435"/>
                      <a:pt x="18435" y="18435"/>
                    </a:cubicBezTo>
                    <a:cubicBezTo>
                      <a:pt x="19435" y="17436"/>
                      <a:pt x="20236" y="16238"/>
                      <a:pt x="20776" y="14932"/>
                    </a:cubicBezTo>
                    <a:cubicBezTo>
                      <a:pt x="21318" y="13626"/>
                      <a:pt x="21599" y="12213"/>
                      <a:pt x="21598" y="10799"/>
                    </a:cubicBezTo>
                    <a:close/>
                    <a:moveTo>
                      <a:pt x="21598" y="10799"/>
                    </a:moveTo>
                  </a:path>
                </a:pathLst>
              </a:custGeom>
              <a:solidFill>
                <a:sysClr val="window" lastClr="FFFFFF"/>
              </a:solidFill>
              <a:ln>
                <a:noFill/>
              </a:ln>
            </p:spPr>
            <p:txBody>
              <a:bodyPr lIns="0" tIns="0" rIns="0" bIns="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a:ln>
                    <a:noFill/>
                  </a:ln>
                  <a:solidFill>
                    <a:prstClr val="black"/>
                  </a:solidFill>
                  <a:effectLst/>
                  <a:uLnTx/>
                  <a:uFillTx/>
                  <a:latin typeface="Roboto condensed"/>
                  <a:ea typeface="微软雅黑"/>
                  <a:cs typeface="Roboto condensed"/>
                </a:endParaRPr>
              </a:p>
            </p:txBody>
          </p:sp>
          <p:sp>
            <p:nvSpPr>
              <p:cNvPr id="162" name="AutoShape 7"/>
              <p:cNvSpPr>
                <a:spLocks/>
              </p:cNvSpPr>
              <p:nvPr/>
            </p:nvSpPr>
            <p:spPr bwMode="auto">
              <a:xfrm>
                <a:off x="7434592" y="7532373"/>
                <a:ext cx="422661" cy="422789"/>
              </a:xfrm>
              <a:custGeom>
                <a:avLst/>
                <a:gdLst>
                  <a:gd name="T0" fmla="*/ 102785736 w 21598"/>
                  <a:gd name="T1" fmla="*/ 51392901 h 21598"/>
                  <a:gd name="T2" fmla="*/ 98874034 w 21598"/>
                  <a:gd name="T3" fmla="*/ 31723603 h 21598"/>
                  <a:gd name="T4" fmla="*/ 87732966 w 21598"/>
                  <a:gd name="T5" fmla="*/ 15052770 h 21598"/>
                  <a:gd name="T6" fmla="*/ 71062133 w 21598"/>
                  <a:gd name="T7" fmla="*/ 3911702 h 21598"/>
                  <a:gd name="T8" fmla="*/ 51392901 w 21598"/>
                  <a:gd name="T9" fmla="*/ 0 h 21598"/>
                  <a:gd name="T10" fmla="*/ 31723603 w 21598"/>
                  <a:gd name="T11" fmla="*/ 3911702 h 21598"/>
                  <a:gd name="T12" fmla="*/ 15052770 w 21598"/>
                  <a:gd name="T13" fmla="*/ 15052770 h 21598"/>
                  <a:gd name="T14" fmla="*/ 3911702 w 21598"/>
                  <a:gd name="T15" fmla="*/ 31723603 h 21598"/>
                  <a:gd name="T16" fmla="*/ 0 w 21598"/>
                  <a:gd name="T17" fmla="*/ 51392901 h 21598"/>
                  <a:gd name="T18" fmla="*/ 3911702 w 21598"/>
                  <a:gd name="T19" fmla="*/ 71062133 h 21598"/>
                  <a:gd name="T20" fmla="*/ 15052770 w 21598"/>
                  <a:gd name="T21" fmla="*/ 87732966 h 21598"/>
                  <a:gd name="T22" fmla="*/ 31723603 w 21598"/>
                  <a:gd name="T23" fmla="*/ 98874034 h 21598"/>
                  <a:gd name="T24" fmla="*/ 51392901 w 21598"/>
                  <a:gd name="T25" fmla="*/ 102785736 h 21598"/>
                  <a:gd name="T26" fmla="*/ 71062133 w 21598"/>
                  <a:gd name="T27" fmla="*/ 98874034 h 21598"/>
                  <a:gd name="T28" fmla="*/ 87732966 w 21598"/>
                  <a:gd name="T29" fmla="*/ 87732966 h 21598"/>
                  <a:gd name="T30" fmla="*/ 98874034 w 21598"/>
                  <a:gd name="T31" fmla="*/ 71062133 h 21598"/>
                  <a:gd name="T32" fmla="*/ 102785736 w 21598"/>
                  <a:gd name="T33" fmla="*/ 51392901 h 21598"/>
                  <a:gd name="T34" fmla="*/ 102785736 w 21598"/>
                  <a:gd name="T35" fmla="*/ 51392901 h 21598"/>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21598" h="21598">
                    <a:moveTo>
                      <a:pt x="21598" y="10799"/>
                    </a:moveTo>
                    <a:cubicBezTo>
                      <a:pt x="21599" y="9385"/>
                      <a:pt x="21318" y="7972"/>
                      <a:pt x="20776" y="6666"/>
                    </a:cubicBezTo>
                    <a:cubicBezTo>
                      <a:pt x="20236" y="5360"/>
                      <a:pt x="19435" y="4162"/>
                      <a:pt x="18435" y="3163"/>
                    </a:cubicBezTo>
                    <a:cubicBezTo>
                      <a:pt x="17436" y="2163"/>
                      <a:pt x="16238" y="1362"/>
                      <a:pt x="14932" y="822"/>
                    </a:cubicBezTo>
                    <a:cubicBezTo>
                      <a:pt x="13626" y="280"/>
                      <a:pt x="12213" y="-1"/>
                      <a:pt x="10799" y="0"/>
                    </a:cubicBezTo>
                    <a:cubicBezTo>
                      <a:pt x="9385" y="-1"/>
                      <a:pt x="7972" y="280"/>
                      <a:pt x="6666" y="822"/>
                    </a:cubicBezTo>
                    <a:cubicBezTo>
                      <a:pt x="5360" y="1362"/>
                      <a:pt x="4162" y="2163"/>
                      <a:pt x="3163" y="3163"/>
                    </a:cubicBezTo>
                    <a:cubicBezTo>
                      <a:pt x="2163" y="4162"/>
                      <a:pt x="1362" y="5360"/>
                      <a:pt x="822" y="6666"/>
                    </a:cubicBezTo>
                    <a:cubicBezTo>
                      <a:pt x="280" y="7972"/>
                      <a:pt x="-1" y="9385"/>
                      <a:pt x="0" y="10799"/>
                    </a:cubicBezTo>
                    <a:cubicBezTo>
                      <a:pt x="-1" y="12213"/>
                      <a:pt x="280" y="13626"/>
                      <a:pt x="822" y="14932"/>
                    </a:cubicBezTo>
                    <a:cubicBezTo>
                      <a:pt x="1362" y="16238"/>
                      <a:pt x="2163" y="17436"/>
                      <a:pt x="3163" y="18435"/>
                    </a:cubicBezTo>
                    <a:cubicBezTo>
                      <a:pt x="4162" y="19435"/>
                      <a:pt x="5360" y="20236"/>
                      <a:pt x="6666" y="20776"/>
                    </a:cubicBezTo>
                    <a:cubicBezTo>
                      <a:pt x="7972" y="21318"/>
                      <a:pt x="9385" y="21599"/>
                      <a:pt x="10799" y="21598"/>
                    </a:cubicBezTo>
                    <a:cubicBezTo>
                      <a:pt x="12213" y="21599"/>
                      <a:pt x="13626" y="21318"/>
                      <a:pt x="14932" y="20776"/>
                    </a:cubicBezTo>
                    <a:cubicBezTo>
                      <a:pt x="16238" y="20236"/>
                      <a:pt x="17436" y="19435"/>
                      <a:pt x="18435" y="18435"/>
                    </a:cubicBezTo>
                    <a:cubicBezTo>
                      <a:pt x="19435" y="17436"/>
                      <a:pt x="20236" y="16238"/>
                      <a:pt x="20776" y="14932"/>
                    </a:cubicBezTo>
                    <a:cubicBezTo>
                      <a:pt x="21318" y="13626"/>
                      <a:pt x="21599" y="12213"/>
                      <a:pt x="21598" y="10799"/>
                    </a:cubicBezTo>
                    <a:close/>
                    <a:moveTo>
                      <a:pt x="21598" y="10799"/>
                    </a:moveTo>
                  </a:path>
                </a:pathLst>
              </a:custGeom>
              <a:noFill/>
              <a:ln w="6350" cap="flat">
                <a:solidFill>
                  <a:sysClr val="window" lastClr="FFFFFF"/>
                </a:solidFill>
                <a:prstDash val="solid"/>
                <a:miter lim="800000"/>
                <a:headEnd type="none" w="med" len="med"/>
                <a:tailEnd type="none" w="med" len="med"/>
              </a:ln>
              <a:extLst>
                <a:ext uri="{909E8E84-426E-40dd-AFC4-6F175D3DCCD1}">
                  <a14:hiddenFill xmlns:a14="http://schemas.microsoft.com/office/drawing/2010/main" xmlns="">
                    <a:solidFill>
                      <a:srgbClr val="FFFFFF"/>
                    </a:solidFill>
                  </a14:hiddenFill>
                </a:ext>
              </a:extLst>
            </p:spPr>
            <p:txBody>
              <a:bodyPr lIns="0" tIns="0" rIns="0" bIns="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a:ln>
                    <a:noFill/>
                  </a:ln>
                  <a:solidFill>
                    <a:prstClr val="black"/>
                  </a:solidFill>
                  <a:effectLst/>
                  <a:uLnTx/>
                  <a:uFillTx/>
                  <a:latin typeface="Roboto condensed"/>
                  <a:ea typeface="微软雅黑"/>
                  <a:cs typeface="Roboto condensed"/>
                </a:endParaRPr>
              </a:p>
            </p:txBody>
          </p:sp>
        </p:grpSp>
        <p:sp>
          <p:nvSpPr>
            <p:cNvPr id="159" name="AutoShape 15"/>
            <p:cNvSpPr>
              <a:spLocks/>
            </p:cNvSpPr>
            <p:nvPr/>
          </p:nvSpPr>
          <p:spPr bwMode="auto">
            <a:xfrm>
              <a:off x="6812818" y="3859882"/>
              <a:ext cx="1696321" cy="1942091"/>
            </a:xfrm>
            <a:custGeom>
              <a:avLst/>
              <a:gdLst>
                <a:gd name="T0" fmla="*/ 2147483647 w 21600"/>
                <a:gd name="T1" fmla="*/ 2033175307 h 21600"/>
                <a:gd name="T2" fmla="*/ 1353391700 w 21600"/>
                <a:gd name="T3" fmla="*/ 0 h 21600"/>
                <a:gd name="T4" fmla="*/ 0 w 21600"/>
                <a:gd name="T5" fmla="*/ 2033175307 h 21600"/>
                <a:gd name="T6" fmla="*/ 1140106225 w 21600"/>
                <a:gd name="T7" fmla="*/ 2147483647 h 21600"/>
                <a:gd name="T8" fmla="*/ 1353391700 w 21600"/>
                <a:gd name="T9" fmla="*/ 2147483647 h 21600"/>
                <a:gd name="T10" fmla="*/ 1566677513 w 21600"/>
                <a:gd name="T11" fmla="*/ 2147483647 h 21600"/>
                <a:gd name="T12" fmla="*/ 2147483647 w 21600"/>
                <a:gd name="T13" fmla="*/ 2033175307 h 21600"/>
                <a:gd name="T14" fmla="*/ 2147483647 w 21600"/>
                <a:gd name="T15" fmla="*/ 2033175307 h 21600"/>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21600" h="21600">
                  <a:moveTo>
                    <a:pt x="21600" y="9455"/>
                  </a:moveTo>
                  <a:cubicBezTo>
                    <a:pt x="21600" y="4233"/>
                    <a:pt x="16765" y="0"/>
                    <a:pt x="10800" y="0"/>
                  </a:cubicBezTo>
                  <a:cubicBezTo>
                    <a:pt x="4835" y="0"/>
                    <a:pt x="0" y="4233"/>
                    <a:pt x="0" y="9455"/>
                  </a:cubicBezTo>
                  <a:cubicBezTo>
                    <a:pt x="0" y="14168"/>
                    <a:pt x="3944" y="18065"/>
                    <a:pt x="9098" y="18781"/>
                  </a:cubicBezTo>
                  <a:cubicBezTo>
                    <a:pt x="10099" y="19261"/>
                    <a:pt x="10800" y="20340"/>
                    <a:pt x="10800" y="21600"/>
                  </a:cubicBezTo>
                  <a:cubicBezTo>
                    <a:pt x="10800" y="20340"/>
                    <a:pt x="11501" y="19261"/>
                    <a:pt x="12502" y="18781"/>
                  </a:cubicBezTo>
                  <a:cubicBezTo>
                    <a:pt x="17657" y="18065"/>
                    <a:pt x="21600" y="14169"/>
                    <a:pt x="21600" y="9455"/>
                  </a:cubicBezTo>
                  <a:close/>
                  <a:moveTo>
                    <a:pt x="21600" y="9455"/>
                  </a:moveTo>
                </a:path>
              </a:pathLst>
            </a:custGeom>
            <a:gradFill>
              <a:gsLst>
                <a:gs pos="0">
                  <a:srgbClr val="FDBC19"/>
                </a:gs>
                <a:gs pos="100000">
                  <a:srgbClr val="FEC841"/>
                </a:gs>
              </a:gsLst>
              <a:lin ang="5400000" scaled="1"/>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entury Gothic"/>
                <a:ea typeface="微软雅黑"/>
                <a:cs typeface="+mn-cs"/>
              </a:endParaRPr>
            </a:p>
          </p:txBody>
        </p:sp>
        <p:cxnSp>
          <p:nvCxnSpPr>
            <p:cNvPr id="160" name="Straight Connector 119"/>
            <p:cNvCxnSpPr/>
            <p:nvPr/>
          </p:nvCxnSpPr>
          <p:spPr>
            <a:xfrm flipV="1">
              <a:off x="7647403" y="5936685"/>
              <a:ext cx="0" cy="1402523"/>
            </a:xfrm>
            <a:prstGeom prst="line">
              <a:avLst/>
            </a:prstGeom>
            <a:noFill/>
            <a:ln w="6350" cap="flat" cmpd="sng" algn="ctr">
              <a:solidFill>
                <a:srgbClr val="A5A5A5">
                  <a:lumMod val="50000"/>
                </a:srgbClr>
              </a:solidFill>
              <a:prstDash val="sysDash"/>
              <a:miter lim="800000"/>
              <a:headEnd type="oval" w="sm" len="sm"/>
              <a:tailEnd type="oval" w="sm" len="sm"/>
            </a:ln>
            <a:effectLst/>
          </p:spPr>
        </p:cxnSp>
      </p:grpSp>
      <p:grpSp>
        <p:nvGrpSpPr>
          <p:cNvPr id="163" name="Group 123" descr="e7d195523061f1c0dc554706afe4c72a60a25314cbaece805811E654B44695D34D35691164BB3D154CCFD5D798F6FEAD99EAA8F1ADC3D4AFA5BC9ED0BB3A4B45073A038AC38E89AB54D31AA59602B9F1AF515D2DA0EBB7AB45FA3A5B4B65729FCD61772C0E8112D71FCFA6F69E6E615643061221A7D4C3A336328987F7DF8577A0567C5A47397019"/>
          <p:cNvGrpSpPr/>
          <p:nvPr/>
        </p:nvGrpSpPr>
        <p:grpSpPr>
          <a:xfrm>
            <a:off x="3856914" y="2941112"/>
            <a:ext cx="848161" cy="2047640"/>
            <a:chOff x="6812818" y="3859882"/>
            <a:chExt cx="1696321" cy="4095280"/>
          </a:xfrm>
        </p:grpSpPr>
        <p:grpSp>
          <p:nvGrpSpPr>
            <p:cNvPr id="164" name="Group 125"/>
            <p:cNvGrpSpPr/>
            <p:nvPr/>
          </p:nvGrpSpPr>
          <p:grpSpPr>
            <a:xfrm>
              <a:off x="7434592" y="7532373"/>
              <a:ext cx="422661" cy="422789"/>
              <a:chOff x="7434592" y="7532373"/>
              <a:chExt cx="422661" cy="422789"/>
            </a:xfrm>
          </p:grpSpPr>
          <p:sp>
            <p:nvSpPr>
              <p:cNvPr id="167" name="AutoShape 6"/>
              <p:cNvSpPr>
                <a:spLocks/>
              </p:cNvSpPr>
              <p:nvPr/>
            </p:nvSpPr>
            <p:spPr bwMode="auto">
              <a:xfrm>
                <a:off x="7571212" y="7665098"/>
                <a:ext cx="160835" cy="160885"/>
              </a:xfrm>
              <a:custGeom>
                <a:avLst/>
                <a:gdLst>
                  <a:gd name="T0" fmla="*/ 2155266 w 21598"/>
                  <a:gd name="T1" fmla="*/ 1077647 h 21598"/>
                  <a:gd name="T2" fmla="*/ 2073241 w 21598"/>
                  <a:gd name="T3" fmla="*/ 665212 h 21598"/>
                  <a:gd name="T4" fmla="*/ 1839627 w 21598"/>
                  <a:gd name="T5" fmla="*/ 315638 h 21598"/>
                  <a:gd name="T6" fmla="*/ 1490054 w 21598"/>
                  <a:gd name="T7" fmla="*/ 82024 h 21598"/>
                  <a:gd name="T8" fmla="*/ 1077647 w 21598"/>
                  <a:gd name="T9" fmla="*/ 0 h 21598"/>
                  <a:gd name="T10" fmla="*/ 665212 w 21598"/>
                  <a:gd name="T11" fmla="*/ 82024 h 21598"/>
                  <a:gd name="T12" fmla="*/ 315638 w 21598"/>
                  <a:gd name="T13" fmla="*/ 315638 h 21598"/>
                  <a:gd name="T14" fmla="*/ 82024 w 21598"/>
                  <a:gd name="T15" fmla="*/ 665212 h 21598"/>
                  <a:gd name="T16" fmla="*/ 0 w 21598"/>
                  <a:gd name="T17" fmla="*/ 1077647 h 21598"/>
                  <a:gd name="T18" fmla="*/ 82024 w 21598"/>
                  <a:gd name="T19" fmla="*/ 1490054 h 21598"/>
                  <a:gd name="T20" fmla="*/ 315638 w 21598"/>
                  <a:gd name="T21" fmla="*/ 1839627 h 21598"/>
                  <a:gd name="T22" fmla="*/ 665212 w 21598"/>
                  <a:gd name="T23" fmla="*/ 2073241 h 21598"/>
                  <a:gd name="T24" fmla="*/ 1077647 w 21598"/>
                  <a:gd name="T25" fmla="*/ 2155266 h 21598"/>
                  <a:gd name="T26" fmla="*/ 1490054 w 21598"/>
                  <a:gd name="T27" fmla="*/ 2073241 h 21598"/>
                  <a:gd name="T28" fmla="*/ 1839627 w 21598"/>
                  <a:gd name="T29" fmla="*/ 1839627 h 21598"/>
                  <a:gd name="T30" fmla="*/ 2073241 w 21598"/>
                  <a:gd name="T31" fmla="*/ 1490054 h 21598"/>
                  <a:gd name="T32" fmla="*/ 2155266 w 21598"/>
                  <a:gd name="T33" fmla="*/ 1077647 h 21598"/>
                  <a:gd name="T34" fmla="*/ 2155266 w 21598"/>
                  <a:gd name="T35" fmla="*/ 1077647 h 21598"/>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21598" h="21598">
                    <a:moveTo>
                      <a:pt x="21598" y="10799"/>
                    </a:moveTo>
                    <a:cubicBezTo>
                      <a:pt x="21599" y="9385"/>
                      <a:pt x="21318" y="7972"/>
                      <a:pt x="20776" y="6666"/>
                    </a:cubicBezTo>
                    <a:cubicBezTo>
                      <a:pt x="20236" y="5360"/>
                      <a:pt x="19435" y="4162"/>
                      <a:pt x="18435" y="3163"/>
                    </a:cubicBezTo>
                    <a:cubicBezTo>
                      <a:pt x="17436" y="2163"/>
                      <a:pt x="16238" y="1362"/>
                      <a:pt x="14932" y="822"/>
                    </a:cubicBezTo>
                    <a:cubicBezTo>
                      <a:pt x="13626" y="280"/>
                      <a:pt x="12213" y="-1"/>
                      <a:pt x="10799" y="0"/>
                    </a:cubicBezTo>
                    <a:cubicBezTo>
                      <a:pt x="9385" y="-1"/>
                      <a:pt x="7972" y="280"/>
                      <a:pt x="6666" y="822"/>
                    </a:cubicBezTo>
                    <a:cubicBezTo>
                      <a:pt x="5360" y="1362"/>
                      <a:pt x="4162" y="2163"/>
                      <a:pt x="3163" y="3163"/>
                    </a:cubicBezTo>
                    <a:cubicBezTo>
                      <a:pt x="2163" y="4162"/>
                      <a:pt x="1362" y="5360"/>
                      <a:pt x="822" y="6666"/>
                    </a:cubicBezTo>
                    <a:cubicBezTo>
                      <a:pt x="280" y="7972"/>
                      <a:pt x="-1" y="9385"/>
                      <a:pt x="0" y="10799"/>
                    </a:cubicBezTo>
                    <a:cubicBezTo>
                      <a:pt x="-1" y="12213"/>
                      <a:pt x="280" y="13626"/>
                      <a:pt x="822" y="14932"/>
                    </a:cubicBezTo>
                    <a:cubicBezTo>
                      <a:pt x="1362" y="16238"/>
                      <a:pt x="2163" y="17436"/>
                      <a:pt x="3163" y="18435"/>
                    </a:cubicBezTo>
                    <a:cubicBezTo>
                      <a:pt x="4162" y="19435"/>
                      <a:pt x="5360" y="20236"/>
                      <a:pt x="6666" y="20776"/>
                    </a:cubicBezTo>
                    <a:cubicBezTo>
                      <a:pt x="7972" y="21318"/>
                      <a:pt x="9385" y="21599"/>
                      <a:pt x="10799" y="21598"/>
                    </a:cubicBezTo>
                    <a:cubicBezTo>
                      <a:pt x="12213" y="21599"/>
                      <a:pt x="13626" y="21318"/>
                      <a:pt x="14932" y="20776"/>
                    </a:cubicBezTo>
                    <a:cubicBezTo>
                      <a:pt x="16238" y="20236"/>
                      <a:pt x="17436" y="19435"/>
                      <a:pt x="18435" y="18435"/>
                    </a:cubicBezTo>
                    <a:cubicBezTo>
                      <a:pt x="19435" y="17436"/>
                      <a:pt x="20236" y="16238"/>
                      <a:pt x="20776" y="14932"/>
                    </a:cubicBezTo>
                    <a:cubicBezTo>
                      <a:pt x="21318" y="13626"/>
                      <a:pt x="21599" y="12213"/>
                      <a:pt x="21598" y="10799"/>
                    </a:cubicBezTo>
                    <a:close/>
                    <a:moveTo>
                      <a:pt x="21598" y="10799"/>
                    </a:moveTo>
                  </a:path>
                </a:pathLst>
              </a:custGeom>
              <a:solidFill>
                <a:sysClr val="window" lastClr="FFFFFF"/>
              </a:solidFill>
              <a:ln>
                <a:noFill/>
              </a:ln>
            </p:spPr>
            <p:txBody>
              <a:bodyPr lIns="0" tIns="0" rIns="0" bIns="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a:ln>
                    <a:noFill/>
                  </a:ln>
                  <a:solidFill>
                    <a:prstClr val="black"/>
                  </a:solidFill>
                  <a:effectLst/>
                  <a:uLnTx/>
                  <a:uFillTx/>
                  <a:latin typeface="Roboto condensed"/>
                  <a:ea typeface="微软雅黑"/>
                  <a:cs typeface="Roboto condensed"/>
                </a:endParaRPr>
              </a:p>
            </p:txBody>
          </p:sp>
          <p:sp>
            <p:nvSpPr>
              <p:cNvPr id="168" name="AutoShape 7"/>
              <p:cNvSpPr>
                <a:spLocks/>
              </p:cNvSpPr>
              <p:nvPr/>
            </p:nvSpPr>
            <p:spPr bwMode="auto">
              <a:xfrm>
                <a:off x="7434592" y="7532373"/>
                <a:ext cx="422661" cy="422789"/>
              </a:xfrm>
              <a:custGeom>
                <a:avLst/>
                <a:gdLst>
                  <a:gd name="T0" fmla="*/ 102785736 w 21598"/>
                  <a:gd name="T1" fmla="*/ 51392901 h 21598"/>
                  <a:gd name="T2" fmla="*/ 98874034 w 21598"/>
                  <a:gd name="T3" fmla="*/ 31723603 h 21598"/>
                  <a:gd name="T4" fmla="*/ 87732966 w 21598"/>
                  <a:gd name="T5" fmla="*/ 15052770 h 21598"/>
                  <a:gd name="T6" fmla="*/ 71062133 w 21598"/>
                  <a:gd name="T7" fmla="*/ 3911702 h 21598"/>
                  <a:gd name="T8" fmla="*/ 51392901 w 21598"/>
                  <a:gd name="T9" fmla="*/ 0 h 21598"/>
                  <a:gd name="T10" fmla="*/ 31723603 w 21598"/>
                  <a:gd name="T11" fmla="*/ 3911702 h 21598"/>
                  <a:gd name="T12" fmla="*/ 15052770 w 21598"/>
                  <a:gd name="T13" fmla="*/ 15052770 h 21598"/>
                  <a:gd name="T14" fmla="*/ 3911702 w 21598"/>
                  <a:gd name="T15" fmla="*/ 31723603 h 21598"/>
                  <a:gd name="T16" fmla="*/ 0 w 21598"/>
                  <a:gd name="T17" fmla="*/ 51392901 h 21598"/>
                  <a:gd name="T18" fmla="*/ 3911702 w 21598"/>
                  <a:gd name="T19" fmla="*/ 71062133 h 21598"/>
                  <a:gd name="T20" fmla="*/ 15052770 w 21598"/>
                  <a:gd name="T21" fmla="*/ 87732966 h 21598"/>
                  <a:gd name="T22" fmla="*/ 31723603 w 21598"/>
                  <a:gd name="T23" fmla="*/ 98874034 h 21598"/>
                  <a:gd name="T24" fmla="*/ 51392901 w 21598"/>
                  <a:gd name="T25" fmla="*/ 102785736 h 21598"/>
                  <a:gd name="T26" fmla="*/ 71062133 w 21598"/>
                  <a:gd name="T27" fmla="*/ 98874034 h 21598"/>
                  <a:gd name="T28" fmla="*/ 87732966 w 21598"/>
                  <a:gd name="T29" fmla="*/ 87732966 h 21598"/>
                  <a:gd name="T30" fmla="*/ 98874034 w 21598"/>
                  <a:gd name="T31" fmla="*/ 71062133 h 21598"/>
                  <a:gd name="T32" fmla="*/ 102785736 w 21598"/>
                  <a:gd name="T33" fmla="*/ 51392901 h 21598"/>
                  <a:gd name="T34" fmla="*/ 102785736 w 21598"/>
                  <a:gd name="T35" fmla="*/ 51392901 h 21598"/>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21598" h="21598">
                    <a:moveTo>
                      <a:pt x="21598" y="10799"/>
                    </a:moveTo>
                    <a:cubicBezTo>
                      <a:pt x="21599" y="9385"/>
                      <a:pt x="21318" y="7972"/>
                      <a:pt x="20776" y="6666"/>
                    </a:cubicBezTo>
                    <a:cubicBezTo>
                      <a:pt x="20236" y="5360"/>
                      <a:pt x="19435" y="4162"/>
                      <a:pt x="18435" y="3163"/>
                    </a:cubicBezTo>
                    <a:cubicBezTo>
                      <a:pt x="17436" y="2163"/>
                      <a:pt x="16238" y="1362"/>
                      <a:pt x="14932" y="822"/>
                    </a:cubicBezTo>
                    <a:cubicBezTo>
                      <a:pt x="13626" y="280"/>
                      <a:pt x="12213" y="-1"/>
                      <a:pt x="10799" y="0"/>
                    </a:cubicBezTo>
                    <a:cubicBezTo>
                      <a:pt x="9385" y="-1"/>
                      <a:pt x="7972" y="280"/>
                      <a:pt x="6666" y="822"/>
                    </a:cubicBezTo>
                    <a:cubicBezTo>
                      <a:pt x="5360" y="1362"/>
                      <a:pt x="4162" y="2163"/>
                      <a:pt x="3163" y="3163"/>
                    </a:cubicBezTo>
                    <a:cubicBezTo>
                      <a:pt x="2163" y="4162"/>
                      <a:pt x="1362" y="5360"/>
                      <a:pt x="822" y="6666"/>
                    </a:cubicBezTo>
                    <a:cubicBezTo>
                      <a:pt x="280" y="7972"/>
                      <a:pt x="-1" y="9385"/>
                      <a:pt x="0" y="10799"/>
                    </a:cubicBezTo>
                    <a:cubicBezTo>
                      <a:pt x="-1" y="12213"/>
                      <a:pt x="280" y="13626"/>
                      <a:pt x="822" y="14932"/>
                    </a:cubicBezTo>
                    <a:cubicBezTo>
                      <a:pt x="1362" y="16238"/>
                      <a:pt x="2163" y="17436"/>
                      <a:pt x="3163" y="18435"/>
                    </a:cubicBezTo>
                    <a:cubicBezTo>
                      <a:pt x="4162" y="19435"/>
                      <a:pt x="5360" y="20236"/>
                      <a:pt x="6666" y="20776"/>
                    </a:cubicBezTo>
                    <a:cubicBezTo>
                      <a:pt x="7972" y="21318"/>
                      <a:pt x="9385" y="21599"/>
                      <a:pt x="10799" y="21598"/>
                    </a:cubicBezTo>
                    <a:cubicBezTo>
                      <a:pt x="12213" y="21599"/>
                      <a:pt x="13626" y="21318"/>
                      <a:pt x="14932" y="20776"/>
                    </a:cubicBezTo>
                    <a:cubicBezTo>
                      <a:pt x="16238" y="20236"/>
                      <a:pt x="17436" y="19435"/>
                      <a:pt x="18435" y="18435"/>
                    </a:cubicBezTo>
                    <a:cubicBezTo>
                      <a:pt x="19435" y="17436"/>
                      <a:pt x="20236" y="16238"/>
                      <a:pt x="20776" y="14932"/>
                    </a:cubicBezTo>
                    <a:cubicBezTo>
                      <a:pt x="21318" y="13626"/>
                      <a:pt x="21599" y="12213"/>
                      <a:pt x="21598" y="10799"/>
                    </a:cubicBezTo>
                    <a:close/>
                    <a:moveTo>
                      <a:pt x="21598" y="10799"/>
                    </a:moveTo>
                  </a:path>
                </a:pathLst>
              </a:custGeom>
              <a:noFill/>
              <a:ln w="6350" cap="flat">
                <a:solidFill>
                  <a:sysClr val="window" lastClr="FFFFFF"/>
                </a:solidFill>
                <a:prstDash val="solid"/>
                <a:miter lim="800000"/>
                <a:headEnd type="none" w="med" len="med"/>
                <a:tailEnd type="none" w="med" len="med"/>
              </a:ln>
              <a:extLst>
                <a:ext uri="{909E8E84-426E-40dd-AFC4-6F175D3DCCD1}">
                  <a14:hiddenFill xmlns:a14="http://schemas.microsoft.com/office/drawing/2010/main" xmlns="">
                    <a:solidFill>
                      <a:srgbClr val="FFFFFF"/>
                    </a:solidFill>
                  </a14:hiddenFill>
                </a:ext>
              </a:extLst>
            </p:spPr>
            <p:txBody>
              <a:bodyPr lIns="0" tIns="0" rIns="0" bIns="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a:ln>
                    <a:noFill/>
                  </a:ln>
                  <a:solidFill>
                    <a:prstClr val="black"/>
                  </a:solidFill>
                  <a:effectLst/>
                  <a:uLnTx/>
                  <a:uFillTx/>
                  <a:latin typeface="Roboto condensed"/>
                  <a:ea typeface="微软雅黑"/>
                  <a:cs typeface="Roboto condensed"/>
                </a:endParaRPr>
              </a:p>
            </p:txBody>
          </p:sp>
        </p:grpSp>
        <p:sp>
          <p:nvSpPr>
            <p:cNvPr id="165" name="AutoShape 15"/>
            <p:cNvSpPr>
              <a:spLocks/>
            </p:cNvSpPr>
            <p:nvPr/>
          </p:nvSpPr>
          <p:spPr bwMode="auto">
            <a:xfrm>
              <a:off x="6812818" y="3859882"/>
              <a:ext cx="1696321" cy="1942091"/>
            </a:xfrm>
            <a:custGeom>
              <a:avLst/>
              <a:gdLst>
                <a:gd name="T0" fmla="*/ 2147483647 w 21600"/>
                <a:gd name="T1" fmla="*/ 2033175307 h 21600"/>
                <a:gd name="T2" fmla="*/ 1353391700 w 21600"/>
                <a:gd name="T3" fmla="*/ 0 h 21600"/>
                <a:gd name="T4" fmla="*/ 0 w 21600"/>
                <a:gd name="T5" fmla="*/ 2033175307 h 21600"/>
                <a:gd name="T6" fmla="*/ 1140106225 w 21600"/>
                <a:gd name="T7" fmla="*/ 2147483647 h 21600"/>
                <a:gd name="T8" fmla="*/ 1353391700 w 21600"/>
                <a:gd name="T9" fmla="*/ 2147483647 h 21600"/>
                <a:gd name="T10" fmla="*/ 1566677513 w 21600"/>
                <a:gd name="T11" fmla="*/ 2147483647 h 21600"/>
                <a:gd name="T12" fmla="*/ 2147483647 w 21600"/>
                <a:gd name="T13" fmla="*/ 2033175307 h 21600"/>
                <a:gd name="T14" fmla="*/ 2147483647 w 21600"/>
                <a:gd name="T15" fmla="*/ 2033175307 h 21600"/>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21600" h="21600">
                  <a:moveTo>
                    <a:pt x="21600" y="9455"/>
                  </a:moveTo>
                  <a:cubicBezTo>
                    <a:pt x="21600" y="4233"/>
                    <a:pt x="16765" y="0"/>
                    <a:pt x="10800" y="0"/>
                  </a:cubicBezTo>
                  <a:cubicBezTo>
                    <a:pt x="4835" y="0"/>
                    <a:pt x="0" y="4233"/>
                    <a:pt x="0" y="9455"/>
                  </a:cubicBezTo>
                  <a:cubicBezTo>
                    <a:pt x="0" y="14168"/>
                    <a:pt x="3944" y="18065"/>
                    <a:pt x="9098" y="18781"/>
                  </a:cubicBezTo>
                  <a:cubicBezTo>
                    <a:pt x="10099" y="19261"/>
                    <a:pt x="10800" y="20340"/>
                    <a:pt x="10800" y="21600"/>
                  </a:cubicBezTo>
                  <a:cubicBezTo>
                    <a:pt x="10800" y="20340"/>
                    <a:pt x="11501" y="19261"/>
                    <a:pt x="12502" y="18781"/>
                  </a:cubicBezTo>
                  <a:cubicBezTo>
                    <a:pt x="17657" y="18065"/>
                    <a:pt x="21600" y="14169"/>
                    <a:pt x="21600" y="9455"/>
                  </a:cubicBezTo>
                  <a:close/>
                  <a:moveTo>
                    <a:pt x="21600" y="9455"/>
                  </a:moveTo>
                </a:path>
              </a:pathLst>
            </a:custGeom>
            <a:gradFill>
              <a:gsLst>
                <a:gs pos="0">
                  <a:srgbClr val="53BF93"/>
                </a:gs>
                <a:gs pos="100000">
                  <a:srgbClr val="74C8A1"/>
                </a:gs>
              </a:gsLst>
              <a:lin ang="5400000" scaled="1"/>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entury Gothic"/>
                <a:ea typeface="微软雅黑"/>
                <a:cs typeface="+mn-cs"/>
              </a:endParaRPr>
            </a:p>
          </p:txBody>
        </p:sp>
        <p:cxnSp>
          <p:nvCxnSpPr>
            <p:cNvPr id="166" name="Straight Connector 127"/>
            <p:cNvCxnSpPr/>
            <p:nvPr/>
          </p:nvCxnSpPr>
          <p:spPr>
            <a:xfrm flipV="1">
              <a:off x="7647403" y="5936685"/>
              <a:ext cx="0" cy="1402523"/>
            </a:xfrm>
            <a:prstGeom prst="line">
              <a:avLst/>
            </a:prstGeom>
            <a:noFill/>
            <a:ln w="6350" cap="flat" cmpd="sng" algn="ctr">
              <a:solidFill>
                <a:srgbClr val="A5A5A5">
                  <a:lumMod val="50000"/>
                </a:srgbClr>
              </a:solidFill>
              <a:prstDash val="sysDash"/>
              <a:miter lim="800000"/>
              <a:headEnd type="oval" w="sm" len="sm"/>
              <a:tailEnd type="oval" w="sm" len="sm"/>
            </a:ln>
            <a:effectLst/>
          </p:spPr>
        </p:cxnSp>
      </p:grpSp>
      <p:grpSp>
        <p:nvGrpSpPr>
          <p:cNvPr id="169" name="Group 1315" descr="e7d195523061f1c0dc554706afe4c72a60a25314cbaece805811E654B44695D34D35691164BB3D154CCFD5D798F6FEAD99EAA8F1ADC3D4AFA5BC9ED0BB3A4B45073A038AC38E89AB54D31AA59602B9F1AF515D2DA0EBB7AB45FA3A5B4B65729FCD61772C0E8112D71FCFA6F69E6E615643061221A7D4C3A336328987F7DF8577A0567C5A47397019"/>
          <p:cNvGrpSpPr/>
          <p:nvPr/>
        </p:nvGrpSpPr>
        <p:grpSpPr>
          <a:xfrm>
            <a:off x="2220516" y="1782613"/>
            <a:ext cx="438150" cy="404813"/>
            <a:chOff x="2900363" y="5486400"/>
            <a:chExt cx="438150" cy="404813"/>
          </a:xfrm>
          <a:solidFill>
            <a:sysClr val="window" lastClr="FFFFFF"/>
          </a:solidFill>
        </p:grpSpPr>
        <p:sp>
          <p:nvSpPr>
            <p:cNvPr id="170" name="Freeform 203"/>
            <p:cNvSpPr>
              <a:spLocks noEditPoints="1"/>
            </p:cNvSpPr>
            <p:nvPr/>
          </p:nvSpPr>
          <p:spPr bwMode="auto">
            <a:xfrm>
              <a:off x="3151188" y="5486400"/>
              <a:ext cx="187325" cy="195263"/>
            </a:xfrm>
            <a:custGeom>
              <a:avLst/>
              <a:gdLst>
                <a:gd name="T0" fmla="*/ 240 w 245"/>
                <a:gd name="T1" fmla="*/ 155 h 254"/>
                <a:gd name="T2" fmla="*/ 211 w 245"/>
                <a:gd name="T3" fmla="*/ 137 h 254"/>
                <a:gd name="T4" fmla="*/ 211 w 245"/>
                <a:gd name="T5" fmla="*/ 118 h 254"/>
                <a:gd name="T6" fmla="*/ 207 w 245"/>
                <a:gd name="T7" fmla="*/ 100 h 254"/>
                <a:gd name="T8" fmla="*/ 231 w 245"/>
                <a:gd name="T9" fmla="*/ 76 h 254"/>
                <a:gd name="T10" fmla="*/ 232 w 245"/>
                <a:gd name="T11" fmla="*/ 64 h 254"/>
                <a:gd name="T12" fmla="*/ 217 w 245"/>
                <a:gd name="T13" fmla="*/ 43 h 254"/>
                <a:gd name="T14" fmla="*/ 205 w 245"/>
                <a:gd name="T15" fmla="*/ 40 h 254"/>
                <a:gd name="T16" fmla="*/ 175 w 245"/>
                <a:gd name="T17" fmla="*/ 55 h 254"/>
                <a:gd name="T18" fmla="*/ 141 w 245"/>
                <a:gd name="T19" fmla="*/ 40 h 254"/>
                <a:gd name="T20" fmla="*/ 133 w 245"/>
                <a:gd name="T21" fmla="*/ 7 h 254"/>
                <a:gd name="T22" fmla="*/ 123 w 245"/>
                <a:gd name="T23" fmla="*/ 1 h 254"/>
                <a:gd name="T24" fmla="*/ 96 w 245"/>
                <a:gd name="T25" fmla="*/ 3 h 254"/>
                <a:gd name="T26" fmla="*/ 88 w 245"/>
                <a:gd name="T27" fmla="*/ 12 h 254"/>
                <a:gd name="T28" fmla="*/ 86 w 245"/>
                <a:gd name="T29" fmla="*/ 46 h 254"/>
                <a:gd name="T30" fmla="*/ 57 w 245"/>
                <a:gd name="T31" fmla="*/ 68 h 254"/>
                <a:gd name="T32" fmla="*/ 24 w 245"/>
                <a:gd name="T33" fmla="*/ 59 h 254"/>
                <a:gd name="T34" fmla="*/ 13 w 245"/>
                <a:gd name="T35" fmla="*/ 64 h 254"/>
                <a:gd name="T36" fmla="*/ 2 w 245"/>
                <a:gd name="T37" fmla="*/ 88 h 254"/>
                <a:gd name="T38" fmla="*/ 6 w 245"/>
                <a:gd name="T39" fmla="*/ 99 h 254"/>
                <a:gd name="T40" fmla="*/ 34 w 245"/>
                <a:gd name="T41" fmla="*/ 118 h 254"/>
                <a:gd name="T42" fmla="*/ 34 w 245"/>
                <a:gd name="T43" fmla="*/ 136 h 254"/>
                <a:gd name="T44" fmla="*/ 38 w 245"/>
                <a:gd name="T45" fmla="*/ 155 h 254"/>
                <a:gd name="T46" fmla="*/ 14 w 245"/>
                <a:gd name="T47" fmla="*/ 179 h 254"/>
                <a:gd name="T48" fmla="*/ 13 w 245"/>
                <a:gd name="T49" fmla="*/ 190 h 254"/>
                <a:gd name="T50" fmla="*/ 28 w 245"/>
                <a:gd name="T51" fmla="*/ 212 h 254"/>
                <a:gd name="T52" fmla="*/ 40 w 245"/>
                <a:gd name="T53" fmla="*/ 215 h 254"/>
                <a:gd name="T54" fmla="*/ 70 w 245"/>
                <a:gd name="T55" fmla="*/ 199 h 254"/>
                <a:gd name="T56" fmla="*/ 104 w 245"/>
                <a:gd name="T57" fmla="*/ 214 h 254"/>
                <a:gd name="T58" fmla="*/ 113 w 245"/>
                <a:gd name="T59" fmla="*/ 247 h 254"/>
                <a:gd name="T60" fmla="*/ 122 w 245"/>
                <a:gd name="T61" fmla="*/ 254 h 254"/>
                <a:gd name="T62" fmla="*/ 149 w 245"/>
                <a:gd name="T63" fmla="*/ 251 h 254"/>
                <a:gd name="T64" fmla="*/ 157 w 245"/>
                <a:gd name="T65" fmla="*/ 243 h 254"/>
                <a:gd name="T66" fmla="*/ 159 w 245"/>
                <a:gd name="T67" fmla="*/ 209 h 254"/>
                <a:gd name="T68" fmla="*/ 188 w 245"/>
                <a:gd name="T69" fmla="*/ 187 h 254"/>
                <a:gd name="T70" fmla="*/ 221 w 245"/>
                <a:gd name="T71" fmla="*/ 196 h 254"/>
                <a:gd name="T72" fmla="*/ 232 w 245"/>
                <a:gd name="T73" fmla="*/ 191 h 254"/>
                <a:gd name="T74" fmla="*/ 243 w 245"/>
                <a:gd name="T75" fmla="*/ 167 h 254"/>
                <a:gd name="T76" fmla="*/ 240 w 245"/>
                <a:gd name="T77" fmla="*/ 155 h 254"/>
                <a:gd name="T78" fmla="*/ 127 w 245"/>
                <a:gd name="T79" fmla="*/ 174 h 254"/>
                <a:gd name="T80" fmla="*/ 76 w 245"/>
                <a:gd name="T81" fmla="*/ 132 h 254"/>
                <a:gd name="T82" fmla="*/ 118 w 245"/>
                <a:gd name="T83" fmla="*/ 80 h 254"/>
                <a:gd name="T84" fmla="*/ 170 w 245"/>
                <a:gd name="T85" fmla="*/ 123 h 254"/>
                <a:gd name="T86" fmla="*/ 127 w 245"/>
                <a:gd name="T87" fmla="*/ 174 h 2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45" h="254">
                  <a:moveTo>
                    <a:pt x="240" y="155"/>
                  </a:moveTo>
                  <a:cubicBezTo>
                    <a:pt x="211" y="137"/>
                    <a:pt x="211" y="137"/>
                    <a:pt x="211" y="137"/>
                  </a:cubicBezTo>
                  <a:cubicBezTo>
                    <a:pt x="212" y="131"/>
                    <a:pt x="212" y="124"/>
                    <a:pt x="211" y="118"/>
                  </a:cubicBezTo>
                  <a:cubicBezTo>
                    <a:pt x="210" y="112"/>
                    <a:pt x="209" y="106"/>
                    <a:pt x="207" y="100"/>
                  </a:cubicBezTo>
                  <a:cubicBezTo>
                    <a:pt x="231" y="76"/>
                    <a:pt x="231" y="76"/>
                    <a:pt x="231" y="76"/>
                  </a:cubicBezTo>
                  <a:cubicBezTo>
                    <a:pt x="234" y="73"/>
                    <a:pt x="235" y="68"/>
                    <a:pt x="232" y="64"/>
                  </a:cubicBezTo>
                  <a:cubicBezTo>
                    <a:pt x="217" y="43"/>
                    <a:pt x="217" y="43"/>
                    <a:pt x="217" y="43"/>
                  </a:cubicBezTo>
                  <a:cubicBezTo>
                    <a:pt x="214" y="39"/>
                    <a:pt x="209" y="38"/>
                    <a:pt x="205" y="40"/>
                  </a:cubicBezTo>
                  <a:cubicBezTo>
                    <a:pt x="175" y="55"/>
                    <a:pt x="175" y="55"/>
                    <a:pt x="175" y="55"/>
                  </a:cubicBezTo>
                  <a:cubicBezTo>
                    <a:pt x="165" y="48"/>
                    <a:pt x="154" y="43"/>
                    <a:pt x="141" y="40"/>
                  </a:cubicBezTo>
                  <a:cubicBezTo>
                    <a:pt x="133" y="7"/>
                    <a:pt x="133" y="7"/>
                    <a:pt x="133" y="7"/>
                  </a:cubicBezTo>
                  <a:cubicBezTo>
                    <a:pt x="132" y="3"/>
                    <a:pt x="127" y="0"/>
                    <a:pt x="123" y="1"/>
                  </a:cubicBezTo>
                  <a:cubicBezTo>
                    <a:pt x="96" y="3"/>
                    <a:pt x="96" y="3"/>
                    <a:pt x="96" y="3"/>
                  </a:cubicBezTo>
                  <a:cubicBezTo>
                    <a:pt x="92" y="4"/>
                    <a:pt x="89" y="8"/>
                    <a:pt x="88" y="12"/>
                  </a:cubicBezTo>
                  <a:cubicBezTo>
                    <a:pt x="86" y="46"/>
                    <a:pt x="86" y="46"/>
                    <a:pt x="86" y="46"/>
                  </a:cubicBezTo>
                  <a:cubicBezTo>
                    <a:pt x="75" y="51"/>
                    <a:pt x="65" y="59"/>
                    <a:pt x="57" y="68"/>
                  </a:cubicBezTo>
                  <a:cubicBezTo>
                    <a:pt x="24" y="59"/>
                    <a:pt x="24" y="59"/>
                    <a:pt x="24" y="59"/>
                  </a:cubicBezTo>
                  <a:cubicBezTo>
                    <a:pt x="20" y="58"/>
                    <a:pt x="15" y="60"/>
                    <a:pt x="13" y="64"/>
                  </a:cubicBezTo>
                  <a:cubicBezTo>
                    <a:pt x="2" y="88"/>
                    <a:pt x="2" y="88"/>
                    <a:pt x="2" y="88"/>
                  </a:cubicBezTo>
                  <a:cubicBezTo>
                    <a:pt x="0" y="92"/>
                    <a:pt x="2" y="97"/>
                    <a:pt x="6" y="99"/>
                  </a:cubicBezTo>
                  <a:cubicBezTo>
                    <a:pt x="34" y="118"/>
                    <a:pt x="34" y="118"/>
                    <a:pt x="34" y="118"/>
                  </a:cubicBezTo>
                  <a:cubicBezTo>
                    <a:pt x="34" y="124"/>
                    <a:pt x="34" y="130"/>
                    <a:pt x="34" y="136"/>
                  </a:cubicBezTo>
                  <a:cubicBezTo>
                    <a:pt x="35" y="143"/>
                    <a:pt x="36" y="149"/>
                    <a:pt x="38" y="155"/>
                  </a:cubicBezTo>
                  <a:cubicBezTo>
                    <a:pt x="14" y="179"/>
                    <a:pt x="14" y="179"/>
                    <a:pt x="14" y="179"/>
                  </a:cubicBezTo>
                  <a:cubicBezTo>
                    <a:pt x="11" y="182"/>
                    <a:pt x="10" y="187"/>
                    <a:pt x="13" y="190"/>
                  </a:cubicBezTo>
                  <a:cubicBezTo>
                    <a:pt x="28" y="212"/>
                    <a:pt x="28" y="212"/>
                    <a:pt x="28" y="212"/>
                  </a:cubicBezTo>
                  <a:cubicBezTo>
                    <a:pt x="31" y="215"/>
                    <a:pt x="36" y="217"/>
                    <a:pt x="40" y="215"/>
                  </a:cubicBezTo>
                  <a:cubicBezTo>
                    <a:pt x="70" y="199"/>
                    <a:pt x="70" y="199"/>
                    <a:pt x="70" y="199"/>
                  </a:cubicBezTo>
                  <a:cubicBezTo>
                    <a:pt x="80" y="206"/>
                    <a:pt x="92" y="212"/>
                    <a:pt x="104" y="214"/>
                  </a:cubicBezTo>
                  <a:cubicBezTo>
                    <a:pt x="113" y="247"/>
                    <a:pt x="113" y="247"/>
                    <a:pt x="113" y="247"/>
                  </a:cubicBezTo>
                  <a:cubicBezTo>
                    <a:pt x="114" y="251"/>
                    <a:pt x="118" y="254"/>
                    <a:pt x="122" y="254"/>
                  </a:cubicBezTo>
                  <a:cubicBezTo>
                    <a:pt x="149" y="251"/>
                    <a:pt x="149" y="251"/>
                    <a:pt x="149" y="251"/>
                  </a:cubicBezTo>
                  <a:cubicBezTo>
                    <a:pt x="153" y="251"/>
                    <a:pt x="157" y="247"/>
                    <a:pt x="157" y="243"/>
                  </a:cubicBezTo>
                  <a:cubicBezTo>
                    <a:pt x="159" y="209"/>
                    <a:pt x="159" y="209"/>
                    <a:pt x="159" y="209"/>
                  </a:cubicBezTo>
                  <a:cubicBezTo>
                    <a:pt x="170" y="203"/>
                    <a:pt x="180" y="196"/>
                    <a:pt x="188" y="187"/>
                  </a:cubicBezTo>
                  <a:cubicBezTo>
                    <a:pt x="221" y="196"/>
                    <a:pt x="221" y="196"/>
                    <a:pt x="221" y="196"/>
                  </a:cubicBezTo>
                  <a:cubicBezTo>
                    <a:pt x="226" y="197"/>
                    <a:pt x="230" y="195"/>
                    <a:pt x="232" y="191"/>
                  </a:cubicBezTo>
                  <a:cubicBezTo>
                    <a:pt x="243" y="167"/>
                    <a:pt x="243" y="167"/>
                    <a:pt x="243" y="167"/>
                  </a:cubicBezTo>
                  <a:cubicBezTo>
                    <a:pt x="245" y="163"/>
                    <a:pt x="243" y="158"/>
                    <a:pt x="240" y="155"/>
                  </a:cubicBezTo>
                  <a:close/>
                  <a:moveTo>
                    <a:pt x="127" y="174"/>
                  </a:moveTo>
                  <a:cubicBezTo>
                    <a:pt x="102" y="177"/>
                    <a:pt x="78" y="158"/>
                    <a:pt x="76" y="132"/>
                  </a:cubicBezTo>
                  <a:cubicBezTo>
                    <a:pt x="73" y="106"/>
                    <a:pt x="92" y="83"/>
                    <a:pt x="118" y="80"/>
                  </a:cubicBezTo>
                  <a:cubicBezTo>
                    <a:pt x="144" y="78"/>
                    <a:pt x="167" y="97"/>
                    <a:pt x="170" y="123"/>
                  </a:cubicBezTo>
                  <a:cubicBezTo>
                    <a:pt x="172" y="148"/>
                    <a:pt x="153" y="172"/>
                    <a:pt x="127" y="17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AU" sz="1800" b="0" i="0" u="none" strike="noStrike" kern="0" cap="none" spc="0" normalizeH="0" baseline="0" noProof="0">
                <a:ln>
                  <a:noFill/>
                </a:ln>
                <a:solidFill>
                  <a:prstClr val="black"/>
                </a:solidFill>
                <a:effectLst/>
                <a:uLnTx/>
                <a:uFillTx/>
                <a:latin typeface="Century Gothic"/>
                <a:ea typeface="微软雅黑"/>
              </a:endParaRPr>
            </a:p>
          </p:txBody>
        </p:sp>
        <p:sp>
          <p:nvSpPr>
            <p:cNvPr id="171" name="Freeform 204"/>
            <p:cNvSpPr>
              <a:spLocks noEditPoints="1"/>
            </p:cNvSpPr>
            <p:nvPr/>
          </p:nvSpPr>
          <p:spPr bwMode="auto">
            <a:xfrm>
              <a:off x="2900363" y="5572125"/>
              <a:ext cx="317500" cy="319088"/>
            </a:xfrm>
            <a:custGeom>
              <a:avLst/>
              <a:gdLst>
                <a:gd name="T0" fmla="*/ 413 w 414"/>
                <a:gd name="T1" fmla="*/ 171 h 415"/>
                <a:gd name="T2" fmla="*/ 398 w 414"/>
                <a:gd name="T3" fmla="*/ 124 h 415"/>
                <a:gd name="T4" fmla="*/ 385 w 414"/>
                <a:gd name="T5" fmla="*/ 116 h 415"/>
                <a:gd name="T6" fmla="*/ 331 w 414"/>
                <a:gd name="T7" fmla="*/ 125 h 415"/>
                <a:gd name="T8" fmla="*/ 312 w 414"/>
                <a:gd name="T9" fmla="*/ 102 h 415"/>
                <a:gd name="T10" fmla="*/ 332 w 414"/>
                <a:gd name="T11" fmla="*/ 51 h 415"/>
                <a:gd name="T12" fmla="*/ 327 w 414"/>
                <a:gd name="T13" fmla="*/ 36 h 415"/>
                <a:gd name="T14" fmla="*/ 283 w 414"/>
                <a:gd name="T15" fmla="*/ 13 h 415"/>
                <a:gd name="T16" fmla="*/ 268 w 414"/>
                <a:gd name="T17" fmla="*/ 17 h 415"/>
                <a:gd name="T18" fmla="*/ 236 w 414"/>
                <a:gd name="T19" fmla="*/ 62 h 415"/>
                <a:gd name="T20" fmla="*/ 207 w 414"/>
                <a:gd name="T21" fmla="*/ 59 h 415"/>
                <a:gd name="T22" fmla="*/ 184 w 414"/>
                <a:gd name="T23" fmla="*/ 8 h 415"/>
                <a:gd name="T24" fmla="*/ 171 w 414"/>
                <a:gd name="T25" fmla="*/ 2 h 415"/>
                <a:gd name="T26" fmla="*/ 124 w 414"/>
                <a:gd name="T27" fmla="*/ 16 h 415"/>
                <a:gd name="T28" fmla="*/ 116 w 414"/>
                <a:gd name="T29" fmla="*/ 29 h 415"/>
                <a:gd name="T30" fmla="*/ 125 w 414"/>
                <a:gd name="T31" fmla="*/ 84 h 415"/>
                <a:gd name="T32" fmla="*/ 102 w 414"/>
                <a:gd name="T33" fmla="*/ 102 h 415"/>
                <a:gd name="T34" fmla="*/ 50 w 414"/>
                <a:gd name="T35" fmla="*/ 83 h 415"/>
                <a:gd name="T36" fmla="*/ 36 w 414"/>
                <a:gd name="T37" fmla="*/ 88 h 415"/>
                <a:gd name="T38" fmla="*/ 13 w 414"/>
                <a:gd name="T39" fmla="*/ 131 h 415"/>
                <a:gd name="T40" fmla="*/ 16 w 414"/>
                <a:gd name="T41" fmla="*/ 146 h 415"/>
                <a:gd name="T42" fmla="*/ 61 w 414"/>
                <a:gd name="T43" fmla="*/ 178 h 415"/>
                <a:gd name="T44" fmla="*/ 58 w 414"/>
                <a:gd name="T45" fmla="*/ 208 h 415"/>
                <a:gd name="T46" fmla="*/ 8 w 414"/>
                <a:gd name="T47" fmla="*/ 230 h 415"/>
                <a:gd name="T48" fmla="*/ 2 w 414"/>
                <a:gd name="T49" fmla="*/ 244 h 415"/>
                <a:gd name="T50" fmla="*/ 16 w 414"/>
                <a:gd name="T51" fmla="*/ 291 h 415"/>
                <a:gd name="T52" fmla="*/ 29 w 414"/>
                <a:gd name="T53" fmla="*/ 299 h 415"/>
                <a:gd name="T54" fmla="*/ 83 w 414"/>
                <a:gd name="T55" fmla="*/ 290 h 415"/>
                <a:gd name="T56" fmla="*/ 102 w 414"/>
                <a:gd name="T57" fmla="*/ 313 h 415"/>
                <a:gd name="T58" fmla="*/ 82 w 414"/>
                <a:gd name="T59" fmla="*/ 364 h 415"/>
                <a:gd name="T60" fmla="*/ 88 w 414"/>
                <a:gd name="T61" fmla="*/ 379 h 415"/>
                <a:gd name="T62" fmla="*/ 131 w 414"/>
                <a:gd name="T63" fmla="*/ 402 h 415"/>
                <a:gd name="T64" fmla="*/ 146 w 414"/>
                <a:gd name="T65" fmla="*/ 398 h 415"/>
                <a:gd name="T66" fmla="*/ 178 w 414"/>
                <a:gd name="T67" fmla="*/ 353 h 415"/>
                <a:gd name="T68" fmla="*/ 207 w 414"/>
                <a:gd name="T69" fmla="*/ 356 h 415"/>
                <a:gd name="T70" fmla="*/ 230 w 414"/>
                <a:gd name="T71" fmla="*/ 407 h 415"/>
                <a:gd name="T72" fmla="*/ 244 w 414"/>
                <a:gd name="T73" fmla="*/ 413 h 415"/>
                <a:gd name="T74" fmla="*/ 291 w 414"/>
                <a:gd name="T75" fmla="*/ 399 h 415"/>
                <a:gd name="T76" fmla="*/ 299 w 414"/>
                <a:gd name="T77" fmla="*/ 386 h 415"/>
                <a:gd name="T78" fmla="*/ 290 w 414"/>
                <a:gd name="T79" fmla="*/ 331 h 415"/>
                <a:gd name="T80" fmla="*/ 312 w 414"/>
                <a:gd name="T81" fmla="*/ 312 h 415"/>
                <a:gd name="T82" fmla="*/ 364 w 414"/>
                <a:gd name="T83" fmla="*/ 332 h 415"/>
                <a:gd name="T84" fmla="*/ 378 w 414"/>
                <a:gd name="T85" fmla="*/ 327 h 415"/>
                <a:gd name="T86" fmla="*/ 401 w 414"/>
                <a:gd name="T87" fmla="*/ 284 h 415"/>
                <a:gd name="T88" fmla="*/ 398 w 414"/>
                <a:gd name="T89" fmla="*/ 269 h 415"/>
                <a:gd name="T90" fmla="*/ 353 w 414"/>
                <a:gd name="T91" fmla="*/ 237 h 415"/>
                <a:gd name="T92" fmla="*/ 356 w 414"/>
                <a:gd name="T93" fmla="*/ 207 h 415"/>
                <a:gd name="T94" fmla="*/ 406 w 414"/>
                <a:gd name="T95" fmla="*/ 185 h 415"/>
                <a:gd name="T96" fmla="*/ 413 w 414"/>
                <a:gd name="T97" fmla="*/ 171 h 415"/>
                <a:gd name="T98" fmla="*/ 233 w 414"/>
                <a:gd name="T99" fmla="*/ 293 h 415"/>
                <a:gd name="T100" fmla="*/ 122 w 414"/>
                <a:gd name="T101" fmla="*/ 233 h 415"/>
                <a:gd name="T102" fmla="*/ 181 w 414"/>
                <a:gd name="T103" fmla="*/ 122 h 415"/>
                <a:gd name="T104" fmla="*/ 293 w 414"/>
                <a:gd name="T105" fmla="*/ 182 h 415"/>
                <a:gd name="T106" fmla="*/ 233 w 414"/>
                <a:gd name="T107" fmla="*/ 293 h 4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414" h="415">
                  <a:moveTo>
                    <a:pt x="413" y="171"/>
                  </a:moveTo>
                  <a:cubicBezTo>
                    <a:pt x="398" y="124"/>
                    <a:pt x="398" y="124"/>
                    <a:pt x="398" y="124"/>
                  </a:cubicBezTo>
                  <a:cubicBezTo>
                    <a:pt x="397" y="119"/>
                    <a:pt x="391" y="115"/>
                    <a:pt x="385" y="116"/>
                  </a:cubicBezTo>
                  <a:cubicBezTo>
                    <a:pt x="331" y="125"/>
                    <a:pt x="331" y="125"/>
                    <a:pt x="331" y="125"/>
                  </a:cubicBezTo>
                  <a:cubicBezTo>
                    <a:pt x="325" y="117"/>
                    <a:pt x="319" y="109"/>
                    <a:pt x="312" y="102"/>
                  </a:cubicBezTo>
                  <a:cubicBezTo>
                    <a:pt x="332" y="51"/>
                    <a:pt x="332" y="51"/>
                    <a:pt x="332" y="51"/>
                  </a:cubicBezTo>
                  <a:cubicBezTo>
                    <a:pt x="334" y="45"/>
                    <a:pt x="332" y="39"/>
                    <a:pt x="327" y="36"/>
                  </a:cubicBezTo>
                  <a:cubicBezTo>
                    <a:pt x="283" y="13"/>
                    <a:pt x="283" y="13"/>
                    <a:pt x="283" y="13"/>
                  </a:cubicBezTo>
                  <a:cubicBezTo>
                    <a:pt x="278" y="10"/>
                    <a:pt x="272" y="12"/>
                    <a:pt x="268" y="17"/>
                  </a:cubicBezTo>
                  <a:cubicBezTo>
                    <a:pt x="236" y="62"/>
                    <a:pt x="236" y="62"/>
                    <a:pt x="236" y="62"/>
                  </a:cubicBezTo>
                  <a:cubicBezTo>
                    <a:pt x="227" y="60"/>
                    <a:pt x="217" y="59"/>
                    <a:pt x="207" y="59"/>
                  </a:cubicBezTo>
                  <a:cubicBezTo>
                    <a:pt x="184" y="8"/>
                    <a:pt x="184" y="8"/>
                    <a:pt x="184" y="8"/>
                  </a:cubicBezTo>
                  <a:cubicBezTo>
                    <a:pt x="182" y="3"/>
                    <a:pt x="176" y="0"/>
                    <a:pt x="171" y="2"/>
                  </a:cubicBezTo>
                  <a:cubicBezTo>
                    <a:pt x="124" y="16"/>
                    <a:pt x="124" y="16"/>
                    <a:pt x="124" y="16"/>
                  </a:cubicBezTo>
                  <a:cubicBezTo>
                    <a:pt x="118" y="18"/>
                    <a:pt x="115" y="24"/>
                    <a:pt x="116" y="29"/>
                  </a:cubicBezTo>
                  <a:cubicBezTo>
                    <a:pt x="125" y="84"/>
                    <a:pt x="125" y="84"/>
                    <a:pt x="125" y="84"/>
                  </a:cubicBezTo>
                  <a:cubicBezTo>
                    <a:pt x="116" y="89"/>
                    <a:pt x="109" y="95"/>
                    <a:pt x="102" y="102"/>
                  </a:cubicBezTo>
                  <a:cubicBezTo>
                    <a:pt x="50" y="83"/>
                    <a:pt x="50" y="83"/>
                    <a:pt x="50" y="83"/>
                  </a:cubicBezTo>
                  <a:cubicBezTo>
                    <a:pt x="45" y="81"/>
                    <a:pt x="39" y="83"/>
                    <a:pt x="36" y="88"/>
                  </a:cubicBezTo>
                  <a:cubicBezTo>
                    <a:pt x="13" y="131"/>
                    <a:pt x="13" y="131"/>
                    <a:pt x="13" y="131"/>
                  </a:cubicBezTo>
                  <a:cubicBezTo>
                    <a:pt x="10" y="136"/>
                    <a:pt x="12" y="143"/>
                    <a:pt x="16" y="146"/>
                  </a:cubicBezTo>
                  <a:cubicBezTo>
                    <a:pt x="61" y="178"/>
                    <a:pt x="61" y="178"/>
                    <a:pt x="61" y="178"/>
                  </a:cubicBezTo>
                  <a:cubicBezTo>
                    <a:pt x="59" y="188"/>
                    <a:pt x="58" y="198"/>
                    <a:pt x="58" y="208"/>
                  </a:cubicBezTo>
                  <a:cubicBezTo>
                    <a:pt x="8" y="230"/>
                    <a:pt x="8" y="230"/>
                    <a:pt x="8" y="230"/>
                  </a:cubicBezTo>
                  <a:cubicBezTo>
                    <a:pt x="3" y="232"/>
                    <a:pt x="0" y="239"/>
                    <a:pt x="2" y="244"/>
                  </a:cubicBezTo>
                  <a:cubicBezTo>
                    <a:pt x="16" y="291"/>
                    <a:pt x="16" y="291"/>
                    <a:pt x="16" y="291"/>
                  </a:cubicBezTo>
                  <a:cubicBezTo>
                    <a:pt x="18" y="296"/>
                    <a:pt x="23" y="300"/>
                    <a:pt x="29" y="299"/>
                  </a:cubicBezTo>
                  <a:cubicBezTo>
                    <a:pt x="83" y="290"/>
                    <a:pt x="83" y="290"/>
                    <a:pt x="83" y="290"/>
                  </a:cubicBezTo>
                  <a:cubicBezTo>
                    <a:pt x="89" y="298"/>
                    <a:pt x="95" y="306"/>
                    <a:pt x="102" y="313"/>
                  </a:cubicBezTo>
                  <a:cubicBezTo>
                    <a:pt x="82" y="364"/>
                    <a:pt x="82" y="364"/>
                    <a:pt x="82" y="364"/>
                  </a:cubicBezTo>
                  <a:cubicBezTo>
                    <a:pt x="80" y="370"/>
                    <a:pt x="83" y="376"/>
                    <a:pt x="88" y="379"/>
                  </a:cubicBezTo>
                  <a:cubicBezTo>
                    <a:pt x="131" y="402"/>
                    <a:pt x="131" y="402"/>
                    <a:pt x="131" y="402"/>
                  </a:cubicBezTo>
                  <a:cubicBezTo>
                    <a:pt x="136" y="404"/>
                    <a:pt x="143" y="403"/>
                    <a:pt x="146" y="398"/>
                  </a:cubicBezTo>
                  <a:cubicBezTo>
                    <a:pt x="178" y="353"/>
                    <a:pt x="178" y="353"/>
                    <a:pt x="178" y="353"/>
                  </a:cubicBezTo>
                  <a:cubicBezTo>
                    <a:pt x="187" y="355"/>
                    <a:pt x="197" y="356"/>
                    <a:pt x="207" y="356"/>
                  </a:cubicBezTo>
                  <a:cubicBezTo>
                    <a:pt x="230" y="407"/>
                    <a:pt x="230" y="407"/>
                    <a:pt x="230" y="407"/>
                  </a:cubicBezTo>
                  <a:cubicBezTo>
                    <a:pt x="232" y="412"/>
                    <a:pt x="238" y="415"/>
                    <a:pt x="244" y="413"/>
                  </a:cubicBezTo>
                  <a:cubicBezTo>
                    <a:pt x="291" y="399"/>
                    <a:pt x="291" y="399"/>
                    <a:pt x="291" y="399"/>
                  </a:cubicBezTo>
                  <a:cubicBezTo>
                    <a:pt x="296" y="397"/>
                    <a:pt x="300" y="391"/>
                    <a:pt x="299" y="386"/>
                  </a:cubicBezTo>
                  <a:cubicBezTo>
                    <a:pt x="290" y="331"/>
                    <a:pt x="290" y="331"/>
                    <a:pt x="290" y="331"/>
                  </a:cubicBezTo>
                  <a:cubicBezTo>
                    <a:pt x="298" y="326"/>
                    <a:pt x="306" y="319"/>
                    <a:pt x="312" y="312"/>
                  </a:cubicBezTo>
                  <a:cubicBezTo>
                    <a:pt x="364" y="332"/>
                    <a:pt x="364" y="332"/>
                    <a:pt x="364" y="332"/>
                  </a:cubicBezTo>
                  <a:cubicBezTo>
                    <a:pt x="369" y="334"/>
                    <a:pt x="376" y="332"/>
                    <a:pt x="378" y="327"/>
                  </a:cubicBezTo>
                  <a:cubicBezTo>
                    <a:pt x="401" y="284"/>
                    <a:pt x="401" y="284"/>
                    <a:pt x="401" y="284"/>
                  </a:cubicBezTo>
                  <a:cubicBezTo>
                    <a:pt x="404" y="279"/>
                    <a:pt x="403" y="272"/>
                    <a:pt x="398" y="269"/>
                  </a:cubicBezTo>
                  <a:cubicBezTo>
                    <a:pt x="353" y="237"/>
                    <a:pt x="353" y="237"/>
                    <a:pt x="353" y="237"/>
                  </a:cubicBezTo>
                  <a:cubicBezTo>
                    <a:pt x="355" y="227"/>
                    <a:pt x="356" y="217"/>
                    <a:pt x="356" y="207"/>
                  </a:cubicBezTo>
                  <a:cubicBezTo>
                    <a:pt x="406" y="185"/>
                    <a:pt x="406" y="185"/>
                    <a:pt x="406" y="185"/>
                  </a:cubicBezTo>
                  <a:cubicBezTo>
                    <a:pt x="411" y="182"/>
                    <a:pt x="414" y="176"/>
                    <a:pt x="413" y="171"/>
                  </a:cubicBezTo>
                  <a:close/>
                  <a:moveTo>
                    <a:pt x="233" y="293"/>
                  </a:moveTo>
                  <a:cubicBezTo>
                    <a:pt x="186" y="307"/>
                    <a:pt x="136" y="280"/>
                    <a:pt x="122" y="233"/>
                  </a:cubicBezTo>
                  <a:cubicBezTo>
                    <a:pt x="108" y="186"/>
                    <a:pt x="134" y="136"/>
                    <a:pt x="181" y="122"/>
                  </a:cubicBezTo>
                  <a:cubicBezTo>
                    <a:pt x="228" y="108"/>
                    <a:pt x="278" y="134"/>
                    <a:pt x="293" y="182"/>
                  </a:cubicBezTo>
                  <a:cubicBezTo>
                    <a:pt x="307" y="229"/>
                    <a:pt x="280" y="278"/>
                    <a:pt x="233" y="293"/>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AU" sz="1800" b="0" i="0" u="none" strike="noStrike" kern="0" cap="none" spc="0" normalizeH="0" baseline="0" noProof="0">
                <a:ln>
                  <a:noFill/>
                </a:ln>
                <a:solidFill>
                  <a:prstClr val="black"/>
                </a:solidFill>
                <a:effectLst/>
                <a:uLnTx/>
                <a:uFillTx/>
                <a:latin typeface="Century Gothic"/>
                <a:ea typeface="微软雅黑"/>
              </a:endParaRPr>
            </a:p>
          </p:txBody>
        </p:sp>
      </p:grpSp>
      <p:grpSp>
        <p:nvGrpSpPr>
          <p:cNvPr id="172" name="Group 1310" descr="e7d195523061f1c0dc554706afe4c72a60a25314cbaece805811E654B44695D34D35691164BB3D154CCFD5D798F6FEAD99EAA8F1ADC3D4AFA5BC9ED0BB3A4B45073A038AC38E89AB54D31AA59602B9F1AF515D2DA0EBB7AB45FA3A5B4B65729FCD61772C0E8112D71FCFA6F69E6E615643061221A7D4C3A336328987F7DF8577A0567C5A47397019"/>
          <p:cNvGrpSpPr/>
          <p:nvPr/>
        </p:nvGrpSpPr>
        <p:grpSpPr>
          <a:xfrm>
            <a:off x="4084786" y="3135808"/>
            <a:ext cx="388938" cy="446088"/>
            <a:chOff x="4638675" y="4654550"/>
            <a:chExt cx="388938" cy="446088"/>
          </a:xfrm>
          <a:solidFill>
            <a:sysClr val="window" lastClr="FFFFFF"/>
          </a:solidFill>
        </p:grpSpPr>
        <p:sp>
          <p:nvSpPr>
            <p:cNvPr id="173" name="Freeform 241"/>
            <p:cNvSpPr>
              <a:spLocks noEditPoints="1"/>
            </p:cNvSpPr>
            <p:nvPr/>
          </p:nvSpPr>
          <p:spPr bwMode="auto">
            <a:xfrm>
              <a:off x="4638675" y="4654550"/>
              <a:ext cx="388938" cy="446088"/>
            </a:xfrm>
            <a:custGeom>
              <a:avLst/>
              <a:gdLst>
                <a:gd name="T0" fmla="*/ 507 w 507"/>
                <a:gd name="T1" fmla="*/ 118 h 581"/>
                <a:gd name="T2" fmla="*/ 507 w 507"/>
                <a:gd name="T3" fmla="*/ 143 h 581"/>
                <a:gd name="T4" fmla="*/ 506 w 507"/>
                <a:gd name="T5" fmla="*/ 229 h 581"/>
                <a:gd name="T6" fmla="*/ 496 w 507"/>
                <a:gd name="T7" fmla="*/ 296 h 581"/>
                <a:gd name="T8" fmla="*/ 268 w 507"/>
                <a:gd name="T9" fmla="*/ 576 h 581"/>
                <a:gd name="T10" fmla="*/ 257 w 507"/>
                <a:gd name="T11" fmla="*/ 580 h 581"/>
                <a:gd name="T12" fmla="*/ 253 w 507"/>
                <a:gd name="T13" fmla="*/ 581 h 581"/>
                <a:gd name="T14" fmla="*/ 250 w 507"/>
                <a:gd name="T15" fmla="*/ 580 h 581"/>
                <a:gd name="T16" fmla="*/ 239 w 507"/>
                <a:gd name="T17" fmla="*/ 576 h 581"/>
                <a:gd name="T18" fmla="*/ 10 w 507"/>
                <a:gd name="T19" fmla="*/ 296 h 581"/>
                <a:gd name="T20" fmla="*/ 1 w 507"/>
                <a:gd name="T21" fmla="*/ 229 h 581"/>
                <a:gd name="T22" fmla="*/ 0 w 507"/>
                <a:gd name="T23" fmla="*/ 143 h 581"/>
                <a:gd name="T24" fmla="*/ 0 w 507"/>
                <a:gd name="T25" fmla="*/ 118 h 581"/>
                <a:gd name="T26" fmla="*/ 7 w 507"/>
                <a:gd name="T27" fmla="*/ 109 h 581"/>
                <a:gd name="T28" fmla="*/ 31 w 507"/>
                <a:gd name="T29" fmla="*/ 102 h 581"/>
                <a:gd name="T30" fmla="*/ 148 w 507"/>
                <a:gd name="T31" fmla="*/ 44 h 581"/>
                <a:gd name="T32" fmla="*/ 253 w 507"/>
                <a:gd name="T33" fmla="*/ 0 h 581"/>
                <a:gd name="T34" fmla="*/ 359 w 507"/>
                <a:gd name="T35" fmla="*/ 44 h 581"/>
                <a:gd name="T36" fmla="*/ 476 w 507"/>
                <a:gd name="T37" fmla="*/ 102 h 581"/>
                <a:gd name="T38" fmla="*/ 500 w 507"/>
                <a:gd name="T39" fmla="*/ 109 h 581"/>
                <a:gd name="T40" fmla="*/ 507 w 507"/>
                <a:gd name="T41" fmla="*/ 118 h 581"/>
                <a:gd name="T42" fmla="*/ 488 w 507"/>
                <a:gd name="T43" fmla="*/ 125 h 581"/>
                <a:gd name="T44" fmla="*/ 471 w 507"/>
                <a:gd name="T45" fmla="*/ 120 h 581"/>
                <a:gd name="T46" fmla="*/ 349 w 507"/>
                <a:gd name="T47" fmla="*/ 59 h 581"/>
                <a:gd name="T48" fmla="*/ 253 w 507"/>
                <a:gd name="T49" fmla="*/ 19 h 581"/>
                <a:gd name="T50" fmla="*/ 158 w 507"/>
                <a:gd name="T51" fmla="*/ 59 h 581"/>
                <a:gd name="T52" fmla="*/ 36 w 507"/>
                <a:gd name="T53" fmla="*/ 120 h 581"/>
                <a:gd name="T54" fmla="*/ 19 w 507"/>
                <a:gd name="T55" fmla="*/ 125 h 581"/>
                <a:gd name="T56" fmla="*/ 19 w 507"/>
                <a:gd name="T57" fmla="*/ 143 h 581"/>
                <a:gd name="T58" fmla="*/ 20 w 507"/>
                <a:gd name="T59" fmla="*/ 228 h 581"/>
                <a:gd name="T60" fmla="*/ 29 w 507"/>
                <a:gd name="T61" fmla="*/ 292 h 581"/>
                <a:gd name="T62" fmla="*/ 245 w 507"/>
                <a:gd name="T63" fmla="*/ 559 h 581"/>
                <a:gd name="T64" fmla="*/ 253 w 507"/>
                <a:gd name="T65" fmla="*/ 562 h 581"/>
                <a:gd name="T66" fmla="*/ 262 w 507"/>
                <a:gd name="T67" fmla="*/ 559 h 581"/>
                <a:gd name="T68" fmla="*/ 478 w 507"/>
                <a:gd name="T69" fmla="*/ 292 h 581"/>
                <a:gd name="T70" fmla="*/ 487 w 507"/>
                <a:gd name="T71" fmla="*/ 228 h 581"/>
                <a:gd name="T72" fmla="*/ 488 w 507"/>
                <a:gd name="T73" fmla="*/ 143 h 581"/>
                <a:gd name="T74" fmla="*/ 488 w 507"/>
                <a:gd name="T75" fmla="*/ 125 h 5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507" h="581">
                  <a:moveTo>
                    <a:pt x="507" y="118"/>
                  </a:moveTo>
                  <a:cubicBezTo>
                    <a:pt x="507" y="143"/>
                    <a:pt x="507" y="143"/>
                    <a:pt x="507" y="143"/>
                  </a:cubicBezTo>
                  <a:cubicBezTo>
                    <a:pt x="507" y="151"/>
                    <a:pt x="507" y="217"/>
                    <a:pt x="506" y="229"/>
                  </a:cubicBezTo>
                  <a:cubicBezTo>
                    <a:pt x="504" y="252"/>
                    <a:pt x="501" y="275"/>
                    <a:pt x="496" y="296"/>
                  </a:cubicBezTo>
                  <a:cubicBezTo>
                    <a:pt x="451" y="505"/>
                    <a:pt x="276" y="573"/>
                    <a:pt x="268" y="576"/>
                  </a:cubicBezTo>
                  <a:cubicBezTo>
                    <a:pt x="257" y="580"/>
                    <a:pt x="257" y="580"/>
                    <a:pt x="257" y="580"/>
                  </a:cubicBezTo>
                  <a:cubicBezTo>
                    <a:pt x="256" y="581"/>
                    <a:pt x="255" y="581"/>
                    <a:pt x="253" y="581"/>
                  </a:cubicBezTo>
                  <a:cubicBezTo>
                    <a:pt x="252" y="581"/>
                    <a:pt x="251" y="581"/>
                    <a:pt x="250" y="580"/>
                  </a:cubicBezTo>
                  <a:cubicBezTo>
                    <a:pt x="239" y="576"/>
                    <a:pt x="239" y="576"/>
                    <a:pt x="239" y="576"/>
                  </a:cubicBezTo>
                  <a:cubicBezTo>
                    <a:pt x="231" y="573"/>
                    <a:pt x="56" y="505"/>
                    <a:pt x="10" y="296"/>
                  </a:cubicBezTo>
                  <a:cubicBezTo>
                    <a:pt x="6" y="275"/>
                    <a:pt x="3" y="252"/>
                    <a:pt x="1" y="229"/>
                  </a:cubicBezTo>
                  <a:cubicBezTo>
                    <a:pt x="0" y="217"/>
                    <a:pt x="0" y="151"/>
                    <a:pt x="0" y="143"/>
                  </a:cubicBezTo>
                  <a:cubicBezTo>
                    <a:pt x="0" y="118"/>
                    <a:pt x="0" y="118"/>
                    <a:pt x="0" y="118"/>
                  </a:cubicBezTo>
                  <a:cubicBezTo>
                    <a:pt x="0" y="114"/>
                    <a:pt x="3" y="110"/>
                    <a:pt x="7" y="109"/>
                  </a:cubicBezTo>
                  <a:cubicBezTo>
                    <a:pt x="31" y="102"/>
                    <a:pt x="31" y="102"/>
                    <a:pt x="31" y="102"/>
                  </a:cubicBezTo>
                  <a:cubicBezTo>
                    <a:pt x="79" y="88"/>
                    <a:pt x="116" y="65"/>
                    <a:pt x="148" y="44"/>
                  </a:cubicBezTo>
                  <a:cubicBezTo>
                    <a:pt x="185" y="20"/>
                    <a:pt x="216" y="0"/>
                    <a:pt x="253" y="0"/>
                  </a:cubicBezTo>
                  <a:cubicBezTo>
                    <a:pt x="291" y="0"/>
                    <a:pt x="322" y="20"/>
                    <a:pt x="359" y="44"/>
                  </a:cubicBezTo>
                  <a:cubicBezTo>
                    <a:pt x="391" y="65"/>
                    <a:pt x="428" y="88"/>
                    <a:pt x="476" y="102"/>
                  </a:cubicBezTo>
                  <a:cubicBezTo>
                    <a:pt x="500" y="109"/>
                    <a:pt x="500" y="109"/>
                    <a:pt x="500" y="109"/>
                  </a:cubicBezTo>
                  <a:cubicBezTo>
                    <a:pt x="504" y="110"/>
                    <a:pt x="507" y="114"/>
                    <a:pt x="507" y="118"/>
                  </a:cubicBezTo>
                  <a:close/>
                  <a:moveTo>
                    <a:pt x="488" y="125"/>
                  </a:moveTo>
                  <a:cubicBezTo>
                    <a:pt x="471" y="120"/>
                    <a:pt x="471" y="120"/>
                    <a:pt x="471" y="120"/>
                  </a:cubicBezTo>
                  <a:cubicBezTo>
                    <a:pt x="420" y="105"/>
                    <a:pt x="382" y="81"/>
                    <a:pt x="349" y="59"/>
                  </a:cubicBezTo>
                  <a:cubicBezTo>
                    <a:pt x="315" y="38"/>
                    <a:pt x="286" y="19"/>
                    <a:pt x="253" y="19"/>
                  </a:cubicBezTo>
                  <a:cubicBezTo>
                    <a:pt x="221" y="19"/>
                    <a:pt x="192" y="38"/>
                    <a:pt x="158" y="59"/>
                  </a:cubicBezTo>
                  <a:cubicBezTo>
                    <a:pt x="125" y="81"/>
                    <a:pt x="87" y="105"/>
                    <a:pt x="36" y="120"/>
                  </a:cubicBezTo>
                  <a:cubicBezTo>
                    <a:pt x="19" y="125"/>
                    <a:pt x="19" y="125"/>
                    <a:pt x="19" y="125"/>
                  </a:cubicBezTo>
                  <a:cubicBezTo>
                    <a:pt x="19" y="143"/>
                    <a:pt x="19" y="143"/>
                    <a:pt x="19" y="143"/>
                  </a:cubicBezTo>
                  <a:cubicBezTo>
                    <a:pt x="19" y="152"/>
                    <a:pt x="19" y="217"/>
                    <a:pt x="20" y="228"/>
                  </a:cubicBezTo>
                  <a:cubicBezTo>
                    <a:pt x="21" y="250"/>
                    <a:pt x="24" y="272"/>
                    <a:pt x="29" y="292"/>
                  </a:cubicBezTo>
                  <a:cubicBezTo>
                    <a:pt x="72" y="492"/>
                    <a:pt x="238" y="556"/>
                    <a:pt x="245" y="559"/>
                  </a:cubicBezTo>
                  <a:cubicBezTo>
                    <a:pt x="253" y="562"/>
                    <a:pt x="253" y="562"/>
                    <a:pt x="253" y="562"/>
                  </a:cubicBezTo>
                  <a:cubicBezTo>
                    <a:pt x="262" y="559"/>
                    <a:pt x="262" y="559"/>
                    <a:pt x="262" y="559"/>
                  </a:cubicBezTo>
                  <a:cubicBezTo>
                    <a:pt x="269" y="556"/>
                    <a:pt x="435" y="492"/>
                    <a:pt x="478" y="292"/>
                  </a:cubicBezTo>
                  <a:cubicBezTo>
                    <a:pt x="483" y="272"/>
                    <a:pt x="486" y="250"/>
                    <a:pt x="487" y="228"/>
                  </a:cubicBezTo>
                  <a:cubicBezTo>
                    <a:pt x="488" y="217"/>
                    <a:pt x="488" y="152"/>
                    <a:pt x="488" y="143"/>
                  </a:cubicBezTo>
                  <a:lnTo>
                    <a:pt x="488" y="12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AU" sz="1800" b="0" i="0" u="none" strike="noStrike" kern="0" cap="none" spc="0" normalizeH="0" baseline="0" noProof="0">
                <a:ln>
                  <a:noFill/>
                </a:ln>
                <a:solidFill>
                  <a:prstClr val="black"/>
                </a:solidFill>
                <a:effectLst/>
                <a:uLnTx/>
                <a:uFillTx/>
                <a:latin typeface="Century Gothic"/>
                <a:ea typeface="微软雅黑"/>
              </a:endParaRPr>
            </a:p>
          </p:txBody>
        </p:sp>
        <p:sp>
          <p:nvSpPr>
            <p:cNvPr id="174" name="Freeform 242"/>
            <p:cNvSpPr>
              <a:spLocks/>
            </p:cNvSpPr>
            <p:nvPr/>
          </p:nvSpPr>
          <p:spPr bwMode="auto">
            <a:xfrm>
              <a:off x="4670425" y="4686300"/>
              <a:ext cx="161925" cy="188913"/>
            </a:xfrm>
            <a:custGeom>
              <a:avLst/>
              <a:gdLst>
                <a:gd name="T0" fmla="*/ 211 w 211"/>
                <a:gd name="T1" fmla="*/ 183 h 244"/>
                <a:gd name="T2" fmla="*/ 211 w 211"/>
                <a:gd name="T3" fmla="*/ 244 h 244"/>
                <a:gd name="T4" fmla="*/ 10 w 211"/>
                <a:gd name="T5" fmla="*/ 244 h 244"/>
                <a:gd name="T6" fmla="*/ 2 w 211"/>
                <a:gd name="T7" fmla="*/ 183 h 244"/>
                <a:gd name="T8" fmla="*/ 0 w 211"/>
                <a:gd name="T9" fmla="*/ 100 h 244"/>
                <a:gd name="T10" fmla="*/ 211 w 211"/>
                <a:gd name="T11" fmla="*/ 0 h 244"/>
                <a:gd name="T12" fmla="*/ 211 w 211"/>
                <a:gd name="T13" fmla="*/ 183 h 244"/>
              </a:gdLst>
              <a:ahLst/>
              <a:cxnLst>
                <a:cxn ang="0">
                  <a:pos x="T0" y="T1"/>
                </a:cxn>
                <a:cxn ang="0">
                  <a:pos x="T2" y="T3"/>
                </a:cxn>
                <a:cxn ang="0">
                  <a:pos x="T4" y="T5"/>
                </a:cxn>
                <a:cxn ang="0">
                  <a:pos x="T6" y="T7"/>
                </a:cxn>
                <a:cxn ang="0">
                  <a:pos x="T8" y="T9"/>
                </a:cxn>
                <a:cxn ang="0">
                  <a:pos x="T10" y="T11"/>
                </a:cxn>
                <a:cxn ang="0">
                  <a:pos x="T12" y="T13"/>
                </a:cxn>
              </a:cxnLst>
              <a:rect l="0" t="0" r="r" b="b"/>
              <a:pathLst>
                <a:path w="211" h="244">
                  <a:moveTo>
                    <a:pt x="211" y="183"/>
                  </a:moveTo>
                  <a:cubicBezTo>
                    <a:pt x="211" y="244"/>
                    <a:pt x="211" y="244"/>
                    <a:pt x="211" y="244"/>
                  </a:cubicBezTo>
                  <a:cubicBezTo>
                    <a:pt x="10" y="244"/>
                    <a:pt x="10" y="244"/>
                    <a:pt x="10" y="244"/>
                  </a:cubicBezTo>
                  <a:cubicBezTo>
                    <a:pt x="6" y="225"/>
                    <a:pt x="3" y="205"/>
                    <a:pt x="2" y="183"/>
                  </a:cubicBezTo>
                  <a:cubicBezTo>
                    <a:pt x="1" y="174"/>
                    <a:pt x="0" y="110"/>
                    <a:pt x="0" y="100"/>
                  </a:cubicBezTo>
                  <a:cubicBezTo>
                    <a:pt x="106" y="70"/>
                    <a:pt x="160" y="0"/>
                    <a:pt x="211" y="0"/>
                  </a:cubicBezTo>
                  <a:lnTo>
                    <a:pt x="211" y="183"/>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AU" sz="1800" b="0" i="0" u="none" strike="noStrike" kern="0" cap="none" spc="0" normalizeH="0" baseline="0" noProof="0">
                <a:ln>
                  <a:noFill/>
                </a:ln>
                <a:solidFill>
                  <a:prstClr val="black"/>
                </a:solidFill>
                <a:effectLst/>
                <a:uLnTx/>
                <a:uFillTx/>
                <a:latin typeface="Century Gothic"/>
                <a:ea typeface="微软雅黑"/>
              </a:endParaRPr>
            </a:p>
          </p:txBody>
        </p:sp>
        <p:sp>
          <p:nvSpPr>
            <p:cNvPr id="175" name="Freeform 243"/>
            <p:cNvSpPr>
              <a:spLocks/>
            </p:cNvSpPr>
            <p:nvPr/>
          </p:nvSpPr>
          <p:spPr bwMode="auto">
            <a:xfrm>
              <a:off x="4832350" y="4875213"/>
              <a:ext cx="155575" cy="190500"/>
            </a:xfrm>
            <a:custGeom>
              <a:avLst/>
              <a:gdLst>
                <a:gd name="T0" fmla="*/ 0 w 202"/>
                <a:gd name="T1" fmla="*/ 249 h 249"/>
                <a:gd name="T2" fmla="*/ 202 w 202"/>
                <a:gd name="T3" fmla="*/ 0 h 249"/>
                <a:gd name="T4" fmla="*/ 0 w 202"/>
                <a:gd name="T5" fmla="*/ 0 h 249"/>
                <a:gd name="T6" fmla="*/ 0 w 202"/>
                <a:gd name="T7" fmla="*/ 249 h 249"/>
              </a:gdLst>
              <a:ahLst/>
              <a:cxnLst>
                <a:cxn ang="0">
                  <a:pos x="T0" y="T1"/>
                </a:cxn>
                <a:cxn ang="0">
                  <a:pos x="T2" y="T3"/>
                </a:cxn>
                <a:cxn ang="0">
                  <a:pos x="T4" y="T5"/>
                </a:cxn>
                <a:cxn ang="0">
                  <a:pos x="T6" y="T7"/>
                </a:cxn>
              </a:cxnLst>
              <a:rect l="0" t="0" r="r" b="b"/>
              <a:pathLst>
                <a:path w="202" h="249">
                  <a:moveTo>
                    <a:pt x="0" y="249"/>
                  </a:moveTo>
                  <a:cubicBezTo>
                    <a:pt x="0" y="249"/>
                    <a:pt x="161" y="189"/>
                    <a:pt x="202" y="0"/>
                  </a:cubicBezTo>
                  <a:cubicBezTo>
                    <a:pt x="0" y="0"/>
                    <a:pt x="0" y="0"/>
                    <a:pt x="0" y="0"/>
                  </a:cubicBezTo>
                  <a:lnTo>
                    <a:pt x="0" y="249"/>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AU" sz="1800" b="0" i="0" u="none" strike="noStrike" kern="0" cap="none" spc="0" normalizeH="0" baseline="0" noProof="0">
                <a:ln>
                  <a:noFill/>
                </a:ln>
                <a:solidFill>
                  <a:prstClr val="black"/>
                </a:solidFill>
                <a:effectLst/>
                <a:uLnTx/>
                <a:uFillTx/>
                <a:latin typeface="Century Gothic"/>
                <a:ea typeface="微软雅黑"/>
              </a:endParaRPr>
            </a:p>
          </p:txBody>
        </p:sp>
      </p:grpSp>
      <p:grpSp>
        <p:nvGrpSpPr>
          <p:cNvPr id="176" name="Group 1317" descr="e7d195523061f1c0dc554706afe4c72a60a25314cbaece805811E654B44695D34D35691164BB3D154CCFD5D798F6FEAD99EAA8F1ADC3D4AFA5BC9ED0BB3A4B45073A038AC38E89AB54D31AA59602B9F1AF515D2DA0EBB7AB45FA3A5B4B65729FCD61772C0E8112D71FCFA6F69E6E615643061221A7D4C3A336328987F7DF8577A0567C5A47397019"/>
          <p:cNvGrpSpPr/>
          <p:nvPr/>
        </p:nvGrpSpPr>
        <p:grpSpPr>
          <a:xfrm>
            <a:off x="5670412" y="1340346"/>
            <a:ext cx="420688" cy="471488"/>
            <a:chOff x="4608513" y="6291263"/>
            <a:chExt cx="420688" cy="471488"/>
          </a:xfrm>
          <a:solidFill>
            <a:sysClr val="window" lastClr="FFFFFF"/>
          </a:solidFill>
        </p:grpSpPr>
        <p:sp>
          <p:nvSpPr>
            <p:cNvPr id="177" name="Freeform 218"/>
            <p:cNvSpPr>
              <a:spLocks/>
            </p:cNvSpPr>
            <p:nvPr/>
          </p:nvSpPr>
          <p:spPr bwMode="auto">
            <a:xfrm>
              <a:off x="4908550" y="6627813"/>
              <a:ext cx="80963" cy="84138"/>
            </a:xfrm>
            <a:custGeom>
              <a:avLst/>
              <a:gdLst>
                <a:gd name="T0" fmla="*/ 13 w 105"/>
                <a:gd name="T1" fmla="*/ 20 h 108"/>
                <a:gd name="T2" fmla="*/ 27 w 105"/>
                <a:gd name="T3" fmla="*/ 9 h 108"/>
                <a:gd name="T4" fmla="*/ 65 w 105"/>
                <a:gd name="T5" fmla="*/ 13 h 108"/>
                <a:gd name="T6" fmla="*/ 105 w 105"/>
                <a:gd name="T7" fmla="*/ 64 h 108"/>
                <a:gd name="T8" fmla="*/ 49 w 105"/>
                <a:gd name="T9" fmla="*/ 108 h 108"/>
                <a:gd name="T10" fmla="*/ 9 w 105"/>
                <a:gd name="T11" fmla="*/ 57 h 108"/>
                <a:gd name="T12" fmla="*/ 13 w 105"/>
                <a:gd name="T13" fmla="*/ 20 h 108"/>
              </a:gdLst>
              <a:ahLst/>
              <a:cxnLst>
                <a:cxn ang="0">
                  <a:pos x="T0" y="T1"/>
                </a:cxn>
                <a:cxn ang="0">
                  <a:pos x="T2" y="T3"/>
                </a:cxn>
                <a:cxn ang="0">
                  <a:pos x="T4" y="T5"/>
                </a:cxn>
                <a:cxn ang="0">
                  <a:pos x="T6" y="T7"/>
                </a:cxn>
                <a:cxn ang="0">
                  <a:pos x="T8" y="T9"/>
                </a:cxn>
                <a:cxn ang="0">
                  <a:pos x="T10" y="T11"/>
                </a:cxn>
                <a:cxn ang="0">
                  <a:pos x="T12" y="T13"/>
                </a:cxn>
              </a:cxnLst>
              <a:rect l="0" t="0" r="r" b="b"/>
              <a:pathLst>
                <a:path w="105" h="108">
                  <a:moveTo>
                    <a:pt x="13" y="20"/>
                  </a:moveTo>
                  <a:cubicBezTo>
                    <a:pt x="27" y="9"/>
                    <a:pt x="27" y="9"/>
                    <a:pt x="27" y="9"/>
                  </a:cubicBezTo>
                  <a:cubicBezTo>
                    <a:pt x="39" y="0"/>
                    <a:pt x="56" y="2"/>
                    <a:pt x="65" y="13"/>
                  </a:cubicBezTo>
                  <a:cubicBezTo>
                    <a:pt x="105" y="64"/>
                    <a:pt x="105" y="64"/>
                    <a:pt x="105" y="64"/>
                  </a:cubicBezTo>
                  <a:cubicBezTo>
                    <a:pt x="49" y="108"/>
                    <a:pt x="49" y="108"/>
                    <a:pt x="49" y="108"/>
                  </a:cubicBezTo>
                  <a:cubicBezTo>
                    <a:pt x="9" y="57"/>
                    <a:pt x="9" y="57"/>
                    <a:pt x="9" y="57"/>
                  </a:cubicBezTo>
                  <a:cubicBezTo>
                    <a:pt x="0" y="46"/>
                    <a:pt x="2" y="29"/>
                    <a:pt x="13" y="2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AU" sz="1800" b="0" i="0" u="none" strike="noStrike" kern="0" cap="none" spc="0" normalizeH="0" baseline="0" noProof="0">
                <a:ln>
                  <a:noFill/>
                </a:ln>
                <a:solidFill>
                  <a:prstClr val="black"/>
                </a:solidFill>
                <a:effectLst/>
                <a:uLnTx/>
                <a:uFillTx/>
                <a:latin typeface="Century Gothic"/>
                <a:ea typeface="微软雅黑"/>
              </a:endParaRPr>
            </a:p>
          </p:txBody>
        </p:sp>
        <p:sp>
          <p:nvSpPr>
            <p:cNvPr id="178" name="Freeform 219"/>
            <p:cNvSpPr>
              <a:spLocks noEditPoints="1"/>
            </p:cNvSpPr>
            <p:nvPr/>
          </p:nvSpPr>
          <p:spPr bwMode="auto">
            <a:xfrm>
              <a:off x="4608513" y="6291263"/>
              <a:ext cx="403225" cy="401638"/>
            </a:xfrm>
            <a:custGeom>
              <a:avLst/>
              <a:gdLst>
                <a:gd name="T0" fmla="*/ 445 w 524"/>
                <a:gd name="T1" fmla="*/ 119 h 523"/>
                <a:gd name="T2" fmla="*/ 119 w 524"/>
                <a:gd name="T3" fmla="*/ 79 h 523"/>
                <a:gd name="T4" fmla="*/ 79 w 524"/>
                <a:gd name="T5" fmla="*/ 404 h 523"/>
                <a:gd name="T6" fmla="*/ 405 w 524"/>
                <a:gd name="T7" fmla="*/ 444 h 523"/>
                <a:gd name="T8" fmla="*/ 445 w 524"/>
                <a:gd name="T9" fmla="*/ 119 h 523"/>
                <a:gd name="T10" fmla="*/ 373 w 524"/>
                <a:gd name="T11" fmla="*/ 404 h 523"/>
                <a:gd name="T12" fmla="*/ 119 w 524"/>
                <a:gd name="T13" fmla="*/ 373 h 523"/>
                <a:gd name="T14" fmla="*/ 151 w 524"/>
                <a:gd name="T15" fmla="*/ 119 h 523"/>
                <a:gd name="T16" fmla="*/ 404 w 524"/>
                <a:gd name="T17" fmla="*/ 150 h 523"/>
                <a:gd name="T18" fmla="*/ 373 w 524"/>
                <a:gd name="T19" fmla="*/ 404 h 5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24" h="523">
                  <a:moveTo>
                    <a:pt x="445" y="119"/>
                  </a:moveTo>
                  <a:cubicBezTo>
                    <a:pt x="366" y="18"/>
                    <a:pt x="220" y="0"/>
                    <a:pt x="119" y="79"/>
                  </a:cubicBezTo>
                  <a:cubicBezTo>
                    <a:pt x="18" y="157"/>
                    <a:pt x="0" y="303"/>
                    <a:pt x="79" y="404"/>
                  </a:cubicBezTo>
                  <a:cubicBezTo>
                    <a:pt x="158" y="505"/>
                    <a:pt x="304" y="523"/>
                    <a:pt x="405" y="444"/>
                  </a:cubicBezTo>
                  <a:cubicBezTo>
                    <a:pt x="506" y="366"/>
                    <a:pt x="524" y="220"/>
                    <a:pt x="445" y="119"/>
                  </a:cubicBezTo>
                  <a:close/>
                  <a:moveTo>
                    <a:pt x="373" y="404"/>
                  </a:moveTo>
                  <a:cubicBezTo>
                    <a:pt x="294" y="465"/>
                    <a:pt x="181" y="451"/>
                    <a:pt x="119" y="373"/>
                  </a:cubicBezTo>
                  <a:cubicBezTo>
                    <a:pt x="58" y="294"/>
                    <a:pt x="72" y="180"/>
                    <a:pt x="151" y="119"/>
                  </a:cubicBezTo>
                  <a:cubicBezTo>
                    <a:pt x="229" y="58"/>
                    <a:pt x="343" y="72"/>
                    <a:pt x="404" y="150"/>
                  </a:cubicBezTo>
                  <a:cubicBezTo>
                    <a:pt x="466" y="229"/>
                    <a:pt x="452" y="343"/>
                    <a:pt x="373" y="40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AU" sz="1800" b="0" i="0" u="none" strike="noStrike" kern="0" cap="none" spc="0" normalizeH="0" baseline="0" noProof="0">
                <a:ln>
                  <a:noFill/>
                </a:ln>
                <a:solidFill>
                  <a:prstClr val="black"/>
                </a:solidFill>
                <a:effectLst/>
                <a:uLnTx/>
                <a:uFillTx/>
                <a:latin typeface="Century Gothic"/>
                <a:ea typeface="微软雅黑"/>
              </a:endParaRPr>
            </a:p>
          </p:txBody>
        </p:sp>
        <p:sp>
          <p:nvSpPr>
            <p:cNvPr id="179" name="Freeform 220"/>
            <p:cNvSpPr>
              <a:spLocks/>
            </p:cNvSpPr>
            <p:nvPr/>
          </p:nvSpPr>
          <p:spPr bwMode="auto">
            <a:xfrm>
              <a:off x="4957763" y="6691313"/>
              <a:ext cx="71438" cy="71438"/>
            </a:xfrm>
            <a:custGeom>
              <a:avLst/>
              <a:gdLst>
                <a:gd name="T0" fmla="*/ 78 w 92"/>
                <a:gd name="T1" fmla="*/ 72 h 92"/>
                <a:gd name="T2" fmla="*/ 64 w 92"/>
                <a:gd name="T3" fmla="*/ 83 h 92"/>
                <a:gd name="T4" fmla="*/ 27 w 92"/>
                <a:gd name="T5" fmla="*/ 78 h 92"/>
                <a:gd name="T6" fmla="*/ 0 w 92"/>
                <a:gd name="T7" fmla="*/ 44 h 92"/>
                <a:gd name="T8" fmla="*/ 56 w 92"/>
                <a:gd name="T9" fmla="*/ 0 h 92"/>
                <a:gd name="T10" fmla="*/ 83 w 92"/>
                <a:gd name="T11" fmla="*/ 34 h 92"/>
                <a:gd name="T12" fmla="*/ 78 w 92"/>
                <a:gd name="T13" fmla="*/ 72 h 92"/>
              </a:gdLst>
              <a:ahLst/>
              <a:cxnLst>
                <a:cxn ang="0">
                  <a:pos x="T0" y="T1"/>
                </a:cxn>
                <a:cxn ang="0">
                  <a:pos x="T2" y="T3"/>
                </a:cxn>
                <a:cxn ang="0">
                  <a:pos x="T4" y="T5"/>
                </a:cxn>
                <a:cxn ang="0">
                  <a:pos x="T6" y="T7"/>
                </a:cxn>
                <a:cxn ang="0">
                  <a:pos x="T8" y="T9"/>
                </a:cxn>
                <a:cxn ang="0">
                  <a:pos x="T10" y="T11"/>
                </a:cxn>
                <a:cxn ang="0">
                  <a:pos x="T12" y="T13"/>
                </a:cxn>
              </a:cxnLst>
              <a:rect l="0" t="0" r="r" b="b"/>
              <a:pathLst>
                <a:path w="92" h="92">
                  <a:moveTo>
                    <a:pt x="78" y="72"/>
                  </a:moveTo>
                  <a:cubicBezTo>
                    <a:pt x="64" y="83"/>
                    <a:pt x="64" y="83"/>
                    <a:pt x="64" y="83"/>
                  </a:cubicBezTo>
                  <a:cubicBezTo>
                    <a:pt x="53" y="92"/>
                    <a:pt x="36" y="90"/>
                    <a:pt x="27" y="78"/>
                  </a:cubicBezTo>
                  <a:cubicBezTo>
                    <a:pt x="0" y="44"/>
                    <a:pt x="0" y="44"/>
                    <a:pt x="0" y="44"/>
                  </a:cubicBezTo>
                  <a:cubicBezTo>
                    <a:pt x="56" y="0"/>
                    <a:pt x="56" y="0"/>
                    <a:pt x="56" y="0"/>
                  </a:cubicBezTo>
                  <a:cubicBezTo>
                    <a:pt x="83" y="34"/>
                    <a:pt x="83" y="34"/>
                    <a:pt x="83" y="34"/>
                  </a:cubicBezTo>
                  <a:cubicBezTo>
                    <a:pt x="92" y="46"/>
                    <a:pt x="90" y="63"/>
                    <a:pt x="78" y="72"/>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AU" sz="1800" b="0" i="0" u="none" strike="noStrike" kern="0" cap="none" spc="0" normalizeH="0" baseline="0" noProof="0">
                <a:ln>
                  <a:noFill/>
                </a:ln>
                <a:solidFill>
                  <a:prstClr val="black"/>
                </a:solidFill>
                <a:effectLst/>
                <a:uLnTx/>
                <a:uFillTx/>
                <a:latin typeface="Century Gothic"/>
                <a:ea typeface="微软雅黑"/>
              </a:endParaRPr>
            </a:p>
          </p:txBody>
        </p:sp>
      </p:grpSp>
      <p:grpSp>
        <p:nvGrpSpPr>
          <p:cNvPr id="180" name="组合 179" descr="e7d195523061f1c0dc554706afe4c72a60a25314cbaece805811E654B44695D34D35691164BB3D154CCFD5D798F6FEAD99EAA8F1ADC3D4AFA5BC9ED0BB3A4B45073A038AC38E89AB54D31AA59602B9F1AF515D2DA0EBB7AB45FA3A5B4B65729FCD61772C0E8112D71FCFA6F69E6E615643061221A7D4C3A336328987F7DF8577A0567C5A47397019"/>
          <p:cNvGrpSpPr/>
          <p:nvPr/>
        </p:nvGrpSpPr>
        <p:grpSpPr>
          <a:xfrm>
            <a:off x="7890921" y="2016084"/>
            <a:ext cx="3096708" cy="857358"/>
            <a:chOff x="807634" y="2231076"/>
            <a:chExt cx="3096708" cy="857358"/>
          </a:xfrm>
        </p:grpSpPr>
        <p:sp>
          <p:nvSpPr>
            <p:cNvPr id="181" name="文本框 180"/>
            <p:cNvSpPr txBox="1"/>
            <p:nvPr/>
          </p:nvSpPr>
          <p:spPr>
            <a:xfrm>
              <a:off x="807634" y="2231076"/>
              <a:ext cx="2391869" cy="338554"/>
            </a:xfrm>
            <a:prstGeom prst="rect">
              <a:avLst/>
            </a:prstGeom>
            <a:noFill/>
          </p:spPr>
          <p:txBody>
            <a:bodyPr wrap="square" rtlCol="0">
              <a:spAutoFit/>
            </a:bodyPr>
            <a:lstStyle/>
            <a:p>
              <a:r>
                <a:rPr lang="zh-CN" altLang="en-US" sz="1600" dirty="0">
                  <a:solidFill>
                    <a:prstClr val="black">
                      <a:lumMod val="65000"/>
                      <a:lumOff val="35000"/>
                    </a:prstClr>
                  </a:solidFill>
                  <a:latin typeface="微软雅黑"/>
                  <a:ea typeface="微软雅黑"/>
                </a:rPr>
                <a:t>在此添加标题</a:t>
              </a:r>
            </a:p>
          </p:txBody>
        </p:sp>
        <p:sp>
          <p:nvSpPr>
            <p:cNvPr id="182" name="文本框 181"/>
            <p:cNvSpPr txBox="1"/>
            <p:nvPr/>
          </p:nvSpPr>
          <p:spPr>
            <a:xfrm>
              <a:off x="807634" y="2534436"/>
              <a:ext cx="3096708" cy="553998"/>
            </a:xfrm>
            <a:prstGeom prst="rect">
              <a:avLst/>
            </a:prstGeom>
            <a:noFill/>
          </p:spPr>
          <p:txBody>
            <a:bodyPr wrap="square" rtlCol="0" anchor="ctr">
              <a:spAutoFit/>
            </a:bodyPr>
            <a:lstStyle/>
            <a:p>
              <a:r>
                <a:rPr lang="en-US" altLang="zh-CN" sz="1000" dirty="0">
                  <a:solidFill>
                    <a:prstClr val="white">
                      <a:lumMod val="65000"/>
                    </a:prstClr>
                  </a:solidFill>
                  <a:latin typeface="Century Gothic"/>
                  <a:ea typeface="Roboto" panose="02000000000000000000" pitchFamily="2" charset="0"/>
                </a:rPr>
                <a:t>If you are going to use a passage of </a:t>
              </a:r>
              <a:r>
                <a:rPr lang="en-US" altLang="zh-CN" sz="1000" dirty="0" err="1">
                  <a:solidFill>
                    <a:prstClr val="white">
                      <a:lumMod val="65000"/>
                    </a:prstClr>
                  </a:solidFill>
                  <a:latin typeface="Century Gothic"/>
                  <a:ea typeface="Roboto" panose="02000000000000000000" pitchFamily="2" charset="0"/>
                </a:rPr>
                <a:t>Lorem</a:t>
              </a:r>
              <a:r>
                <a:rPr lang="en-US" altLang="zh-CN" sz="1000" dirty="0">
                  <a:solidFill>
                    <a:prstClr val="white">
                      <a:lumMod val="65000"/>
                    </a:prstClr>
                  </a:solidFill>
                  <a:latin typeface="Century Gothic"/>
                  <a:ea typeface="Roboto" panose="02000000000000000000" pitchFamily="2" charset="0"/>
                </a:rPr>
                <a:t> </a:t>
              </a:r>
              <a:r>
                <a:rPr lang="en-US" altLang="zh-CN" sz="1000" dirty="0" err="1">
                  <a:solidFill>
                    <a:prstClr val="white">
                      <a:lumMod val="65000"/>
                    </a:prstClr>
                  </a:solidFill>
                  <a:latin typeface="Century Gothic"/>
                  <a:ea typeface="Roboto" panose="02000000000000000000" pitchFamily="2" charset="0"/>
                </a:rPr>
                <a:t>Ipsum</a:t>
              </a:r>
              <a:r>
                <a:rPr lang="en-US" altLang="zh-CN" sz="1000" dirty="0">
                  <a:solidFill>
                    <a:prstClr val="white">
                      <a:lumMod val="65000"/>
                    </a:prstClr>
                  </a:solidFill>
                  <a:latin typeface="Century Gothic"/>
                  <a:ea typeface="Roboto" panose="02000000000000000000" pitchFamily="2" charset="0"/>
                </a:rPr>
                <a:t>, you need to be sure there isn't anything embarrassing hidden in the middle of </a:t>
              </a:r>
              <a:r>
                <a:rPr lang="en-US" altLang="zh-CN" sz="1000" dirty="0" err="1">
                  <a:solidFill>
                    <a:prstClr val="white">
                      <a:lumMod val="65000"/>
                    </a:prstClr>
                  </a:solidFill>
                  <a:latin typeface="Century Gothic"/>
                  <a:ea typeface="Roboto" panose="02000000000000000000" pitchFamily="2" charset="0"/>
                </a:rPr>
                <a:t>tex</a:t>
              </a:r>
              <a:r>
                <a:rPr lang="id-ID" altLang="zh-CN" sz="1000" dirty="0">
                  <a:solidFill>
                    <a:prstClr val="white">
                      <a:lumMod val="65000"/>
                    </a:prstClr>
                  </a:solidFill>
                  <a:latin typeface="Century Gothic"/>
                  <a:ea typeface="Roboto" panose="02000000000000000000" pitchFamily="2" charset="0"/>
                </a:rPr>
                <a:t>t.</a:t>
              </a:r>
              <a:endParaRPr lang="id-ID" altLang="zh-CN" sz="1000" dirty="0">
                <a:solidFill>
                  <a:prstClr val="white">
                    <a:lumMod val="65000"/>
                  </a:prstClr>
                </a:solidFill>
                <a:latin typeface="Century Gothic"/>
                <a:ea typeface="微软雅黑"/>
              </a:endParaRPr>
            </a:p>
          </p:txBody>
        </p:sp>
      </p:grpSp>
      <p:grpSp>
        <p:nvGrpSpPr>
          <p:cNvPr id="183" name="组合 182" descr="e7d195523061f1c0dc554706afe4c72a60a25314cbaece805811E654B44695D34D35691164BB3D154CCFD5D798F6FEAD99EAA8F1ADC3D4AFA5BC9ED0BB3A4B45073A038AC38E89AB54D31AA59602B9F1AF515D2DA0EBB7AB45FA3A5B4B65729FCD61772C0E8112D71FCFA6F69E6E615643061221A7D4C3A336328987F7DF8577A0567C5A47397019"/>
          <p:cNvGrpSpPr/>
          <p:nvPr/>
        </p:nvGrpSpPr>
        <p:grpSpPr>
          <a:xfrm>
            <a:off x="7890921" y="3444834"/>
            <a:ext cx="3096708" cy="857358"/>
            <a:chOff x="807634" y="2231076"/>
            <a:chExt cx="3096708" cy="857358"/>
          </a:xfrm>
        </p:grpSpPr>
        <p:sp>
          <p:nvSpPr>
            <p:cNvPr id="184" name="文本框 183"/>
            <p:cNvSpPr txBox="1"/>
            <p:nvPr/>
          </p:nvSpPr>
          <p:spPr>
            <a:xfrm>
              <a:off x="807634" y="2231076"/>
              <a:ext cx="2391869" cy="338554"/>
            </a:xfrm>
            <a:prstGeom prst="rect">
              <a:avLst/>
            </a:prstGeom>
            <a:noFill/>
          </p:spPr>
          <p:txBody>
            <a:bodyPr wrap="square" rtlCol="0">
              <a:spAutoFit/>
            </a:bodyPr>
            <a:lstStyle/>
            <a:p>
              <a:r>
                <a:rPr lang="zh-CN" altLang="en-US" sz="1600" dirty="0">
                  <a:solidFill>
                    <a:prstClr val="black">
                      <a:lumMod val="65000"/>
                      <a:lumOff val="35000"/>
                    </a:prstClr>
                  </a:solidFill>
                  <a:latin typeface="微软雅黑"/>
                  <a:ea typeface="微软雅黑"/>
                </a:rPr>
                <a:t>在此添加标题</a:t>
              </a:r>
            </a:p>
          </p:txBody>
        </p:sp>
        <p:sp>
          <p:nvSpPr>
            <p:cNvPr id="185" name="文本框 184"/>
            <p:cNvSpPr txBox="1"/>
            <p:nvPr/>
          </p:nvSpPr>
          <p:spPr>
            <a:xfrm>
              <a:off x="807634" y="2534436"/>
              <a:ext cx="3096708" cy="553998"/>
            </a:xfrm>
            <a:prstGeom prst="rect">
              <a:avLst/>
            </a:prstGeom>
            <a:noFill/>
          </p:spPr>
          <p:txBody>
            <a:bodyPr wrap="square" rtlCol="0" anchor="ctr">
              <a:spAutoFit/>
            </a:bodyPr>
            <a:lstStyle/>
            <a:p>
              <a:r>
                <a:rPr lang="en-US" altLang="zh-CN" sz="1000" dirty="0">
                  <a:solidFill>
                    <a:prstClr val="white">
                      <a:lumMod val="65000"/>
                    </a:prstClr>
                  </a:solidFill>
                  <a:latin typeface="Century Gothic"/>
                  <a:ea typeface="Roboto" panose="02000000000000000000" pitchFamily="2" charset="0"/>
                </a:rPr>
                <a:t>If you are going to use a passage of </a:t>
              </a:r>
              <a:r>
                <a:rPr lang="en-US" altLang="zh-CN" sz="1000" dirty="0" err="1">
                  <a:solidFill>
                    <a:prstClr val="white">
                      <a:lumMod val="65000"/>
                    </a:prstClr>
                  </a:solidFill>
                  <a:latin typeface="Century Gothic"/>
                  <a:ea typeface="Roboto" panose="02000000000000000000" pitchFamily="2" charset="0"/>
                </a:rPr>
                <a:t>Lorem</a:t>
              </a:r>
              <a:r>
                <a:rPr lang="en-US" altLang="zh-CN" sz="1000" dirty="0">
                  <a:solidFill>
                    <a:prstClr val="white">
                      <a:lumMod val="65000"/>
                    </a:prstClr>
                  </a:solidFill>
                  <a:latin typeface="Century Gothic"/>
                  <a:ea typeface="Roboto" panose="02000000000000000000" pitchFamily="2" charset="0"/>
                </a:rPr>
                <a:t> </a:t>
              </a:r>
              <a:r>
                <a:rPr lang="en-US" altLang="zh-CN" sz="1000" dirty="0" err="1">
                  <a:solidFill>
                    <a:prstClr val="white">
                      <a:lumMod val="65000"/>
                    </a:prstClr>
                  </a:solidFill>
                  <a:latin typeface="Century Gothic"/>
                  <a:ea typeface="Roboto" panose="02000000000000000000" pitchFamily="2" charset="0"/>
                </a:rPr>
                <a:t>Ipsum</a:t>
              </a:r>
              <a:r>
                <a:rPr lang="en-US" altLang="zh-CN" sz="1000" dirty="0">
                  <a:solidFill>
                    <a:prstClr val="white">
                      <a:lumMod val="65000"/>
                    </a:prstClr>
                  </a:solidFill>
                  <a:latin typeface="Century Gothic"/>
                  <a:ea typeface="Roboto" panose="02000000000000000000" pitchFamily="2" charset="0"/>
                </a:rPr>
                <a:t>, you need to be sure there isn't anything embarrassing hidden in the middle of </a:t>
              </a:r>
              <a:r>
                <a:rPr lang="en-US" altLang="zh-CN" sz="1000" dirty="0" err="1">
                  <a:solidFill>
                    <a:prstClr val="white">
                      <a:lumMod val="65000"/>
                    </a:prstClr>
                  </a:solidFill>
                  <a:latin typeface="Century Gothic"/>
                  <a:ea typeface="Roboto" panose="02000000000000000000" pitchFamily="2" charset="0"/>
                </a:rPr>
                <a:t>tex</a:t>
              </a:r>
              <a:r>
                <a:rPr lang="id-ID" altLang="zh-CN" sz="1000" dirty="0">
                  <a:solidFill>
                    <a:prstClr val="white">
                      <a:lumMod val="65000"/>
                    </a:prstClr>
                  </a:solidFill>
                  <a:latin typeface="Century Gothic"/>
                  <a:ea typeface="Roboto" panose="02000000000000000000" pitchFamily="2" charset="0"/>
                </a:rPr>
                <a:t>t.</a:t>
              </a:r>
              <a:endParaRPr lang="id-ID" altLang="zh-CN" sz="1000" dirty="0">
                <a:solidFill>
                  <a:prstClr val="white">
                    <a:lumMod val="65000"/>
                  </a:prstClr>
                </a:solidFill>
                <a:latin typeface="Century Gothic"/>
                <a:ea typeface="微软雅黑"/>
              </a:endParaRPr>
            </a:p>
          </p:txBody>
        </p:sp>
      </p:grpSp>
      <p:grpSp>
        <p:nvGrpSpPr>
          <p:cNvPr id="186" name="组合 185" descr="e7d195523061f1c0dc554706afe4c72a60a25314cbaece805811E654B44695D34D35691164BB3D154CCFD5D798F6FEAD99EAA8F1ADC3D4AFA5BC9ED0BB3A4B45073A038AC38E89AB54D31AA59602B9F1AF515D2DA0EBB7AB45FA3A5B4B65729FCD61772C0E8112D71FCFA6F69E6E615643061221A7D4C3A336328987F7DF8577A0567C5A47397019"/>
          <p:cNvGrpSpPr/>
          <p:nvPr/>
        </p:nvGrpSpPr>
        <p:grpSpPr>
          <a:xfrm>
            <a:off x="7890921" y="4873584"/>
            <a:ext cx="3096708" cy="857358"/>
            <a:chOff x="807634" y="2231076"/>
            <a:chExt cx="3096708" cy="857358"/>
          </a:xfrm>
        </p:grpSpPr>
        <p:sp>
          <p:nvSpPr>
            <p:cNvPr id="187" name="文本框 186"/>
            <p:cNvSpPr txBox="1"/>
            <p:nvPr/>
          </p:nvSpPr>
          <p:spPr>
            <a:xfrm>
              <a:off x="807634" y="2231076"/>
              <a:ext cx="2391869" cy="338554"/>
            </a:xfrm>
            <a:prstGeom prst="rect">
              <a:avLst/>
            </a:prstGeom>
            <a:noFill/>
          </p:spPr>
          <p:txBody>
            <a:bodyPr wrap="square" rtlCol="0">
              <a:spAutoFit/>
            </a:bodyPr>
            <a:lstStyle/>
            <a:p>
              <a:r>
                <a:rPr lang="zh-CN" altLang="en-US" sz="1600" dirty="0">
                  <a:solidFill>
                    <a:prstClr val="black">
                      <a:lumMod val="65000"/>
                      <a:lumOff val="35000"/>
                    </a:prstClr>
                  </a:solidFill>
                  <a:latin typeface="微软雅黑"/>
                  <a:ea typeface="微软雅黑"/>
                </a:rPr>
                <a:t>在此添加标题</a:t>
              </a:r>
            </a:p>
          </p:txBody>
        </p:sp>
        <p:sp>
          <p:nvSpPr>
            <p:cNvPr id="188" name="文本框 187"/>
            <p:cNvSpPr txBox="1"/>
            <p:nvPr/>
          </p:nvSpPr>
          <p:spPr>
            <a:xfrm>
              <a:off x="807634" y="2534436"/>
              <a:ext cx="3096708" cy="553998"/>
            </a:xfrm>
            <a:prstGeom prst="rect">
              <a:avLst/>
            </a:prstGeom>
            <a:noFill/>
          </p:spPr>
          <p:txBody>
            <a:bodyPr wrap="square" rtlCol="0" anchor="ctr">
              <a:spAutoFit/>
            </a:bodyPr>
            <a:lstStyle/>
            <a:p>
              <a:r>
                <a:rPr lang="en-US" altLang="zh-CN" sz="1000" dirty="0">
                  <a:solidFill>
                    <a:prstClr val="white">
                      <a:lumMod val="65000"/>
                    </a:prstClr>
                  </a:solidFill>
                  <a:latin typeface="Century Gothic"/>
                  <a:ea typeface="Roboto" panose="02000000000000000000" pitchFamily="2" charset="0"/>
                </a:rPr>
                <a:t>If you are going to use a passage of </a:t>
              </a:r>
              <a:r>
                <a:rPr lang="en-US" altLang="zh-CN" sz="1000" dirty="0" err="1">
                  <a:solidFill>
                    <a:prstClr val="white">
                      <a:lumMod val="65000"/>
                    </a:prstClr>
                  </a:solidFill>
                  <a:latin typeface="Century Gothic"/>
                  <a:ea typeface="Roboto" panose="02000000000000000000" pitchFamily="2" charset="0"/>
                </a:rPr>
                <a:t>Lorem</a:t>
              </a:r>
              <a:r>
                <a:rPr lang="en-US" altLang="zh-CN" sz="1000" dirty="0">
                  <a:solidFill>
                    <a:prstClr val="white">
                      <a:lumMod val="65000"/>
                    </a:prstClr>
                  </a:solidFill>
                  <a:latin typeface="Century Gothic"/>
                  <a:ea typeface="Roboto" panose="02000000000000000000" pitchFamily="2" charset="0"/>
                </a:rPr>
                <a:t> </a:t>
              </a:r>
              <a:r>
                <a:rPr lang="en-US" altLang="zh-CN" sz="1000" dirty="0" err="1">
                  <a:solidFill>
                    <a:prstClr val="white">
                      <a:lumMod val="65000"/>
                    </a:prstClr>
                  </a:solidFill>
                  <a:latin typeface="Century Gothic"/>
                  <a:ea typeface="Roboto" panose="02000000000000000000" pitchFamily="2" charset="0"/>
                </a:rPr>
                <a:t>Ipsum</a:t>
              </a:r>
              <a:r>
                <a:rPr lang="en-US" altLang="zh-CN" sz="1000" dirty="0">
                  <a:solidFill>
                    <a:prstClr val="white">
                      <a:lumMod val="65000"/>
                    </a:prstClr>
                  </a:solidFill>
                  <a:latin typeface="Century Gothic"/>
                  <a:ea typeface="Roboto" panose="02000000000000000000" pitchFamily="2" charset="0"/>
                </a:rPr>
                <a:t>, you need to be sure there isn't anything embarrassing hidden in the middle of </a:t>
              </a:r>
              <a:r>
                <a:rPr lang="en-US" altLang="zh-CN" sz="1000" dirty="0" err="1">
                  <a:solidFill>
                    <a:prstClr val="white">
                      <a:lumMod val="65000"/>
                    </a:prstClr>
                  </a:solidFill>
                  <a:latin typeface="Century Gothic"/>
                  <a:ea typeface="Roboto" panose="02000000000000000000" pitchFamily="2" charset="0"/>
                </a:rPr>
                <a:t>tex</a:t>
              </a:r>
              <a:r>
                <a:rPr lang="id-ID" altLang="zh-CN" sz="1000" dirty="0">
                  <a:solidFill>
                    <a:prstClr val="white">
                      <a:lumMod val="65000"/>
                    </a:prstClr>
                  </a:solidFill>
                  <a:latin typeface="Century Gothic"/>
                  <a:ea typeface="Roboto" panose="02000000000000000000" pitchFamily="2" charset="0"/>
                </a:rPr>
                <a:t>t.</a:t>
              </a:r>
              <a:endParaRPr lang="id-ID" altLang="zh-CN" sz="1000" dirty="0">
                <a:solidFill>
                  <a:prstClr val="white">
                    <a:lumMod val="65000"/>
                  </a:prstClr>
                </a:solidFill>
                <a:latin typeface="Century Gothic"/>
                <a:ea typeface="微软雅黑"/>
              </a:endParaRPr>
            </a:p>
          </p:txBody>
        </p:sp>
      </p:grpSp>
      <p:sp>
        <p:nvSpPr>
          <p:cNvPr id="2" name="e7d195523061f1c0" descr="e7d195523061f1c0dc554706afe4c72a60a25314cbaece805811E654B44695D34D35691164BB3D154CCFD5D798F6FEAD99EAA8F1ADC3D4AFA5BC9ED0BB3A4B45073A038AC38E89AB54D31AA59602B9F1AF515D2DA0EBB7AB45FA3A5B4B65729FCD61772C0E8112D71FCFA6F69E6E615643061221A7D4C3A336328987F7DF8577A0567C5A47397019" hidden="1">
            <a:extLst>
              <a:ext uri="{FF2B5EF4-FFF2-40B4-BE49-F238E27FC236}">
                <a16:creationId xmlns:a16="http://schemas.microsoft.com/office/drawing/2014/main" xmlns="" id="{F5DDDBBA-5593-4F5E-BC1C-CD904E496957}"/>
              </a:ext>
            </a:extLst>
          </p:cNvPr>
          <p:cNvSpPr txBox="1"/>
          <p:nvPr/>
        </p:nvSpPr>
        <p:spPr>
          <a:xfrm>
            <a:off x="-355600" y="1803400"/>
            <a:ext cx="262251" cy="1016000"/>
          </a:xfrm>
          <a:prstGeom prst="rect">
            <a:avLst/>
          </a:prstGeom>
          <a:noFill/>
        </p:spPr>
        <p:txBody>
          <a:bodyPr vert="wordArtVert" rtlCol="0">
            <a:spAutoFit/>
          </a:bodyPr>
          <a:lstStyle/>
          <a:p>
            <a:r>
              <a:rPr lang="en-US" altLang="zh-CN" sz="100"/>
              <a:t>e7d195523061f1c0dc554706afe4c72a60a25314cbaece805811E654B44695D34D35691164BB3D154CCFD5D798F6FEAD99EAA8F1ADC3D4AFA5BC9ED0BB3A4B45073A038AC38E89AB54D31AA59602B9F1AF515D2DA0EBB7AB45FA3A5B4B65729FCD61772C0E8112D71FCFA6F69E6E615643061221A7D4C3A336328987F7DF8577A0567C5A47397019</a:t>
            </a:r>
            <a:endParaRPr lang="zh-CN" altLang="en-US" sz="100"/>
          </a:p>
        </p:txBody>
      </p:sp>
    </p:spTree>
    <p:extLst>
      <p:ext uri="{BB962C8B-B14F-4D97-AF65-F5344CB8AC3E}">
        <p14:creationId xmlns:p14="http://schemas.microsoft.com/office/powerpoint/2010/main" val="396214994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withEffect">
                                  <p:stCondLst>
                                    <p:cond delay="0"/>
                                  </p:stCondLst>
                                  <p:childTnLst>
                                    <p:set>
                                      <p:cBhvr>
                                        <p:cTn id="6" dur="1" fill="hold">
                                          <p:stCondLst>
                                            <p:cond delay="0"/>
                                          </p:stCondLst>
                                        </p:cTn>
                                        <p:tgtEl>
                                          <p:spTgt spid="116"/>
                                        </p:tgtEl>
                                        <p:attrNameLst>
                                          <p:attrName>style.visibility</p:attrName>
                                        </p:attrNameLst>
                                      </p:cBhvr>
                                      <p:to>
                                        <p:strVal val="visible"/>
                                      </p:to>
                                    </p:set>
                                    <p:animEffect transition="in" filter="randombar(horizontal)">
                                      <p:cBhvr>
                                        <p:cTn id="7" dur="500"/>
                                        <p:tgtEl>
                                          <p:spTgt spid="116"/>
                                        </p:tgtEl>
                                      </p:cBhvr>
                                    </p:animEffect>
                                  </p:childTnLst>
                                </p:cTn>
                              </p:par>
                              <p:par>
                                <p:cTn id="8" presetID="14" presetClass="entr" presetSubtype="10" fill="hold" nodeType="withEffect">
                                  <p:stCondLst>
                                    <p:cond delay="0"/>
                                  </p:stCondLst>
                                  <p:childTnLst>
                                    <p:set>
                                      <p:cBhvr>
                                        <p:cTn id="9" dur="1" fill="hold">
                                          <p:stCondLst>
                                            <p:cond delay="0"/>
                                          </p:stCondLst>
                                        </p:cTn>
                                        <p:tgtEl>
                                          <p:spTgt spid="151"/>
                                        </p:tgtEl>
                                        <p:attrNameLst>
                                          <p:attrName>style.visibility</p:attrName>
                                        </p:attrNameLst>
                                      </p:cBhvr>
                                      <p:to>
                                        <p:strVal val="visible"/>
                                      </p:to>
                                    </p:set>
                                    <p:animEffect transition="in" filter="randombar(horizontal)">
                                      <p:cBhvr>
                                        <p:cTn id="10" dur="500"/>
                                        <p:tgtEl>
                                          <p:spTgt spid="151"/>
                                        </p:tgtEl>
                                      </p:cBhvr>
                                    </p:animEffect>
                                  </p:childTnLst>
                                </p:cTn>
                              </p:par>
                              <p:par>
                                <p:cTn id="11" presetID="14" presetClass="entr" presetSubtype="10" fill="hold" nodeType="withEffect">
                                  <p:stCondLst>
                                    <p:cond delay="0"/>
                                  </p:stCondLst>
                                  <p:childTnLst>
                                    <p:set>
                                      <p:cBhvr>
                                        <p:cTn id="12" dur="1" fill="hold">
                                          <p:stCondLst>
                                            <p:cond delay="0"/>
                                          </p:stCondLst>
                                        </p:cTn>
                                        <p:tgtEl>
                                          <p:spTgt spid="157"/>
                                        </p:tgtEl>
                                        <p:attrNameLst>
                                          <p:attrName>style.visibility</p:attrName>
                                        </p:attrNameLst>
                                      </p:cBhvr>
                                      <p:to>
                                        <p:strVal val="visible"/>
                                      </p:to>
                                    </p:set>
                                    <p:animEffect transition="in" filter="randombar(horizontal)">
                                      <p:cBhvr>
                                        <p:cTn id="13" dur="500"/>
                                        <p:tgtEl>
                                          <p:spTgt spid="157"/>
                                        </p:tgtEl>
                                      </p:cBhvr>
                                    </p:animEffect>
                                  </p:childTnLst>
                                </p:cTn>
                              </p:par>
                              <p:par>
                                <p:cTn id="14" presetID="14" presetClass="entr" presetSubtype="10" fill="hold" nodeType="withEffect">
                                  <p:stCondLst>
                                    <p:cond delay="0"/>
                                  </p:stCondLst>
                                  <p:childTnLst>
                                    <p:set>
                                      <p:cBhvr>
                                        <p:cTn id="15" dur="1" fill="hold">
                                          <p:stCondLst>
                                            <p:cond delay="0"/>
                                          </p:stCondLst>
                                        </p:cTn>
                                        <p:tgtEl>
                                          <p:spTgt spid="163"/>
                                        </p:tgtEl>
                                        <p:attrNameLst>
                                          <p:attrName>style.visibility</p:attrName>
                                        </p:attrNameLst>
                                      </p:cBhvr>
                                      <p:to>
                                        <p:strVal val="visible"/>
                                      </p:to>
                                    </p:set>
                                    <p:animEffect transition="in" filter="randombar(horizontal)">
                                      <p:cBhvr>
                                        <p:cTn id="16" dur="500"/>
                                        <p:tgtEl>
                                          <p:spTgt spid="163"/>
                                        </p:tgtEl>
                                      </p:cBhvr>
                                    </p:animEffect>
                                  </p:childTnLst>
                                </p:cTn>
                              </p:par>
                              <p:par>
                                <p:cTn id="17" presetID="14" presetClass="entr" presetSubtype="10" fill="hold" nodeType="withEffect">
                                  <p:stCondLst>
                                    <p:cond delay="0"/>
                                  </p:stCondLst>
                                  <p:childTnLst>
                                    <p:set>
                                      <p:cBhvr>
                                        <p:cTn id="18" dur="1" fill="hold">
                                          <p:stCondLst>
                                            <p:cond delay="0"/>
                                          </p:stCondLst>
                                        </p:cTn>
                                        <p:tgtEl>
                                          <p:spTgt spid="169"/>
                                        </p:tgtEl>
                                        <p:attrNameLst>
                                          <p:attrName>style.visibility</p:attrName>
                                        </p:attrNameLst>
                                      </p:cBhvr>
                                      <p:to>
                                        <p:strVal val="visible"/>
                                      </p:to>
                                    </p:set>
                                    <p:animEffect transition="in" filter="randombar(horizontal)">
                                      <p:cBhvr>
                                        <p:cTn id="19" dur="500"/>
                                        <p:tgtEl>
                                          <p:spTgt spid="169"/>
                                        </p:tgtEl>
                                      </p:cBhvr>
                                    </p:animEffect>
                                  </p:childTnLst>
                                </p:cTn>
                              </p:par>
                              <p:par>
                                <p:cTn id="20" presetID="14" presetClass="entr" presetSubtype="10" fill="hold" nodeType="withEffect">
                                  <p:stCondLst>
                                    <p:cond delay="0"/>
                                  </p:stCondLst>
                                  <p:childTnLst>
                                    <p:set>
                                      <p:cBhvr>
                                        <p:cTn id="21" dur="1" fill="hold">
                                          <p:stCondLst>
                                            <p:cond delay="0"/>
                                          </p:stCondLst>
                                        </p:cTn>
                                        <p:tgtEl>
                                          <p:spTgt spid="172"/>
                                        </p:tgtEl>
                                        <p:attrNameLst>
                                          <p:attrName>style.visibility</p:attrName>
                                        </p:attrNameLst>
                                      </p:cBhvr>
                                      <p:to>
                                        <p:strVal val="visible"/>
                                      </p:to>
                                    </p:set>
                                    <p:animEffect transition="in" filter="randombar(horizontal)">
                                      <p:cBhvr>
                                        <p:cTn id="22" dur="500"/>
                                        <p:tgtEl>
                                          <p:spTgt spid="172"/>
                                        </p:tgtEl>
                                      </p:cBhvr>
                                    </p:animEffect>
                                  </p:childTnLst>
                                </p:cTn>
                              </p:par>
                              <p:par>
                                <p:cTn id="23" presetID="14" presetClass="entr" presetSubtype="10" fill="hold" nodeType="withEffect">
                                  <p:stCondLst>
                                    <p:cond delay="0"/>
                                  </p:stCondLst>
                                  <p:childTnLst>
                                    <p:set>
                                      <p:cBhvr>
                                        <p:cTn id="24" dur="1" fill="hold">
                                          <p:stCondLst>
                                            <p:cond delay="0"/>
                                          </p:stCondLst>
                                        </p:cTn>
                                        <p:tgtEl>
                                          <p:spTgt spid="176"/>
                                        </p:tgtEl>
                                        <p:attrNameLst>
                                          <p:attrName>style.visibility</p:attrName>
                                        </p:attrNameLst>
                                      </p:cBhvr>
                                      <p:to>
                                        <p:strVal val="visible"/>
                                      </p:to>
                                    </p:set>
                                    <p:animEffect transition="in" filter="randombar(horizontal)">
                                      <p:cBhvr>
                                        <p:cTn id="25" dur="500"/>
                                        <p:tgtEl>
                                          <p:spTgt spid="176"/>
                                        </p:tgtEl>
                                      </p:cBhvr>
                                    </p:animEffect>
                                  </p:childTnLst>
                                </p:cTn>
                              </p:par>
                            </p:childTnLst>
                          </p:cTn>
                        </p:par>
                        <p:par>
                          <p:cTn id="26" fill="hold">
                            <p:stCondLst>
                              <p:cond delay="500"/>
                            </p:stCondLst>
                            <p:childTnLst>
                              <p:par>
                                <p:cTn id="27" presetID="50" presetClass="entr" presetSubtype="0" decel="100000" fill="hold" nodeType="afterEffect">
                                  <p:stCondLst>
                                    <p:cond delay="0"/>
                                  </p:stCondLst>
                                  <p:childTnLst>
                                    <p:set>
                                      <p:cBhvr>
                                        <p:cTn id="28" dur="1" fill="hold">
                                          <p:stCondLst>
                                            <p:cond delay="0"/>
                                          </p:stCondLst>
                                        </p:cTn>
                                        <p:tgtEl>
                                          <p:spTgt spid="180"/>
                                        </p:tgtEl>
                                        <p:attrNameLst>
                                          <p:attrName>style.visibility</p:attrName>
                                        </p:attrNameLst>
                                      </p:cBhvr>
                                      <p:to>
                                        <p:strVal val="visible"/>
                                      </p:to>
                                    </p:set>
                                    <p:anim calcmode="lin" valueType="num">
                                      <p:cBhvr>
                                        <p:cTn id="29" dur="1000" fill="hold"/>
                                        <p:tgtEl>
                                          <p:spTgt spid="180"/>
                                        </p:tgtEl>
                                        <p:attrNameLst>
                                          <p:attrName>ppt_w</p:attrName>
                                        </p:attrNameLst>
                                      </p:cBhvr>
                                      <p:tavLst>
                                        <p:tav tm="0">
                                          <p:val>
                                            <p:strVal val="#ppt_w+.3"/>
                                          </p:val>
                                        </p:tav>
                                        <p:tav tm="100000">
                                          <p:val>
                                            <p:strVal val="#ppt_w"/>
                                          </p:val>
                                        </p:tav>
                                      </p:tavLst>
                                    </p:anim>
                                    <p:anim calcmode="lin" valueType="num">
                                      <p:cBhvr>
                                        <p:cTn id="30" dur="1000" fill="hold"/>
                                        <p:tgtEl>
                                          <p:spTgt spid="180"/>
                                        </p:tgtEl>
                                        <p:attrNameLst>
                                          <p:attrName>ppt_h</p:attrName>
                                        </p:attrNameLst>
                                      </p:cBhvr>
                                      <p:tavLst>
                                        <p:tav tm="0">
                                          <p:val>
                                            <p:strVal val="#ppt_h"/>
                                          </p:val>
                                        </p:tav>
                                        <p:tav tm="100000">
                                          <p:val>
                                            <p:strVal val="#ppt_h"/>
                                          </p:val>
                                        </p:tav>
                                      </p:tavLst>
                                    </p:anim>
                                    <p:animEffect transition="in" filter="fade">
                                      <p:cBhvr>
                                        <p:cTn id="31" dur="1000"/>
                                        <p:tgtEl>
                                          <p:spTgt spid="180"/>
                                        </p:tgtEl>
                                      </p:cBhvr>
                                    </p:animEffect>
                                  </p:childTnLst>
                                </p:cTn>
                              </p:par>
                              <p:par>
                                <p:cTn id="32" presetID="50" presetClass="entr" presetSubtype="0" decel="100000" fill="hold" nodeType="withEffect">
                                  <p:stCondLst>
                                    <p:cond delay="100"/>
                                  </p:stCondLst>
                                  <p:childTnLst>
                                    <p:set>
                                      <p:cBhvr>
                                        <p:cTn id="33" dur="1" fill="hold">
                                          <p:stCondLst>
                                            <p:cond delay="0"/>
                                          </p:stCondLst>
                                        </p:cTn>
                                        <p:tgtEl>
                                          <p:spTgt spid="183"/>
                                        </p:tgtEl>
                                        <p:attrNameLst>
                                          <p:attrName>style.visibility</p:attrName>
                                        </p:attrNameLst>
                                      </p:cBhvr>
                                      <p:to>
                                        <p:strVal val="visible"/>
                                      </p:to>
                                    </p:set>
                                    <p:anim calcmode="lin" valueType="num">
                                      <p:cBhvr>
                                        <p:cTn id="34" dur="1000" fill="hold"/>
                                        <p:tgtEl>
                                          <p:spTgt spid="183"/>
                                        </p:tgtEl>
                                        <p:attrNameLst>
                                          <p:attrName>ppt_w</p:attrName>
                                        </p:attrNameLst>
                                      </p:cBhvr>
                                      <p:tavLst>
                                        <p:tav tm="0">
                                          <p:val>
                                            <p:strVal val="#ppt_w+.3"/>
                                          </p:val>
                                        </p:tav>
                                        <p:tav tm="100000">
                                          <p:val>
                                            <p:strVal val="#ppt_w"/>
                                          </p:val>
                                        </p:tav>
                                      </p:tavLst>
                                    </p:anim>
                                    <p:anim calcmode="lin" valueType="num">
                                      <p:cBhvr>
                                        <p:cTn id="35" dur="1000" fill="hold"/>
                                        <p:tgtEl>
                                          <p:spTgt spid="183"/>
                                        </p:tgtEl>
                                        <p:attrNameLst>
                                          <p:attrName>ppt_h</p:attrName>
                                        </p:attrNameLst>
                                      </p:cBhvr>
                                      <p:tavLst>
                                        <p:tav tm="0">
                                          <p:val>
                                            <p:strVal val="#ppt_h"/>
                                          </p:val>
                                        </p:tav>
                                        <p:tav tm="100000">
                                          <p:val>
                                            <p:strVal val="#ppt_h"/>
                                          </p:val>
                                        </p:tav>
                                      </p:tavLst>
                                    </p:anim>
                                    <p:animEffect transition="in" filter="fade">
                                      <p:cBhvr>
                                        <p:cTn id="36" dur="1000"/>
                                        <p:tgtEl>
                                          <p:spTgt spid="183"/>
                                        </p:tgtEl>
                                      </p:cBhvr>
                                    </p:animEffect>
                                  </p:childTnLst>
                                </p:cTn>
                              </p:par>
                              <p:par>
                                <p:cTn id="37" presetID="50" presetClass="entr" presetSubtype="0" decel="100000" fill="hold" nodeType="withEffect">
                                  <p:stCondLst>
                                    <p:cond delay="200"/>
                                  </p:stCondLst>
                                  <p:childTnLst>
                                    <p:set>
                                      <p:cBhvr>
                                        <p:cTn id="38" dur="1" fill="hold">
                                          <p:stCondLst>
                                            <p:cond delay="0"/>
                                          </p:stCondLst>
                                        </p:cTn>
                                        <p:tgtEl>
                                          <p:spTgt spid="186"/>
                                        </p:tgtEl>
                                        <p:attrNameLst>
                                          <p:attrName>style.visibility</p:attrName>
                                        </p:attrNameLst>
                                      </p:cBhvr>
                                      <p:to>
                                        <p:strVal val="visible"/>
                                      </p:to>
                                    </p:set>
                                    <p:anim calcmode="lin" valueType="num">
                                      <p:cBhvr>
                                        <p:cTn id="39" dur="1000" fill="hold"/>
                                        <p:tgtEl>
                                          <p:spTgt spid="186"/>
                                        </p:tgtEl>
                                        <p:attrNameLst>
                                          <p:attrName>ppt_w</p:attrName>
                                        </p:attrNameLst>
                                      </p:cBhvr>
                                      <p:tavLst>
                                        <p:tav tm="0">
                                          <p:val>
                                            <p:strVal val="#ppt_w+.3"/>
                                          </p:val>
                                        </p:tav>
                                        <p:tav tm="100000">
                                          <p:val>
                                            <p:strVal val="#ppt_w"/>
                                          </p:val>
                                        </p:tav>
                                      </p:tavLst>
                                    </p:anim>
                                    <p:anim calcmode="lin" valueType="num">
                                      <p:cBhvr>
                                        <p:cTn id="40" dur="1000" fill="hold"/>
                                        <p:tgtEl>
                                          <p:spTgt spid="186"/>
                                        </p:tgtEl>
                                        <p:attrNameLst>
                                          <p:attrName>ppt_h</p:attrName>
                                        </p:attrNameLst>
                                      </p:cBhvr>
                                      <p:tavLst>
                                        <p:tav tm="0">
                                          <p:val>
                                            <p:strVal val="#ppt_h"/>
                                          </p:val>
                                        </p:tav>
                                        <p:tav tm="100000">
                                          <p:val>
                                            <p:strVal val="#ppt_h"/>
                                          </p:val>
                                        </p:tav>
                                      </p:tavLst>
                                    </p:anim>
                                    <p:animEffect transition="in" filter="fade">
                                      <p:cBhvr>
                                        <p:cTn id="41" dur="1000"/>
                                        <p:tgtEl>
                                          <p:spTgt spid="18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9" name="组合 88" descr="e7d195523061f1c0dc554706afe4c72a60a25314cbaece805811E654B44695D34D35691164BB3D154CCFD5D798F6FEAD99EAA8F1ADC3D4AFA5BC9ED0BB3A4B45073A038AC38E89AB54D31AA59602B9F1AF515D2DA0EBB7AB45FA3A5B4B65729FCD61772C0E8112D71FCFA6F69E6E615643061221A7D4C3A336328987F7DF8577A0567C5A47397019"/>
          <p:cNvGrpSpPr/>
          <p:nvPr/>
        </p:nvGrpSpPr>
        <p:grpSpPr>
          <a:xfrm>
            <a:off x="-25037" y="0"/>
            <a:ext cx="12247825" cy="6856171"/>
            <a:chOff x="-25037" y="0"/>
            <a:chExt cx="12247825" cy="6856171"/>
          </a:xfrm>
        </p:grpSpPr>
        <p:grpSp>
          <p:nvGrpSpPr>
            <p:cNvPr id="88" name="组合 87"/>
            <p:cNvGrpSpPr/>
            <p:nvPr/>
          </p:nvGrpSpPr>
          <p:grpSpPr>
            <a:xfrm>
              <a:off x="-25037" y="6296365"/>
              <a:ext cx="3619030" cy="559806"/>
              <a:chOff x="-25037" y="6296365"/>
              <a:chExt cx="3619030" cy="559806"/>
            </a:xfrm>
          </p:grpSpPr>
          <p:sp>
            <p:nvSpPr>
              <p:cNvPr id="68" name="Freeform 51"/>
              <p:cNvSpPr>
                <a:spLocks/>
              </p:cNvSpPr>
              <p:nvPr/>
            </p:nvSpPr>
            <p:spPr bwMode="auto">
              <a:xfrm>
                <a:off x="1830901" y="6613456"/>
                <a:ext cx="1763092" cy="242715"/>
              </a:xfrm>
              <a:custGeom>
                <a:avLst/>
                <a:gdLst>
                  <a:gd name="T0" fmla="*/ 7572 w 7572"/>
                  <a:gd name="T1" fmla="*/ 1042 h 1042"/>
                  <a:gd name="T2" fmla="*/ 2545 w 7572"/>
                  <a:gd name="T3" fmla="*/ 146 h 1042"/>
                  <a:gd name="T4" fmla="*/ 0 w 7572"/>
                  <a:gd name="T5" fmla="*/ 1042 h 1042"/>
                  <a:gd name="T6" fmla="*/ 7572 w 7572"/>
                  <a:gd name="T7" fmla="*/ 1042 h 1042"/>
                </a:gdLst>
                <a:ahLst/>
                <a:cxnLst>
                  <a:cxn ang="0">
                    <a:pos x="T0" y="T1"/>
                  </a:cxn>
                  <a:cxn ang="0">
                    <a:pos x="T2" y="T3"/>
                  </a:cxn>
                  <a:cxn ang="0">
                    <a:pos x="T4" y="T5"/>
                  </a:cxn>
                  <a:cxn ang="0">
                    <a:pos x="T6" y="T7"/>
                  </a:cxn>
                </a:cxnLst>
                <a:rect l="0" t="0" r="r" b="b"/>
                <a:pathLst>
                  <a:path w="7572" h="1042">
                    <a:moveTo>
                      <a:pt x="7572" y="1042"/>
                    </a:moveTo>
                    <a:cubicBezTo>
                      <a:pt x="7572" y="1042"/>
                      <a:pt x="4451" y="0"/>
                      <a:pt x="2545" y="146"/>
                    </a:cubicBezTo>
                    <a:cubicBezTo>
                      <a:pt x="2545" y="146"/>
                      <a:pt x="924" y="214"/>
                      <a:pt x="0" y="1042"/>
                    </a:cubicBezTo>
                    <a:lnTo>
                      <a:pt x="7572" y="1042"/>
                    </a:lnTo>
                    <a:close/>
                  </a:path>
                </a:pathLst>
              </a:custGeom>
              <a:solidFill>
                <a:srgbClr val="98C03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9" name="Freeform 52"/>
              <p:cNvSpPr>
                <a:spLocks/>
              </p:cNvSpPr>
              <p:nvPr/>
            </p:nvSpPr>
            <p:spPr bwMode="auto">
              <a:xfrm>
                <a:off x="-25037" y="6757126"/>
                <a:ext cx="372006" cy="99045"/>
              </a:xfrm>
              <a:custGeom>
                <a:avLst/>
                <a:gdLst>
                  <a:gd name="T0" fmla="*/ 0 w 3001"/>
                  <a:gd name="T1" fmla="*/ 799 h 799"/>
                  <a:gd name="T2" fmla="*/ 0 w 3001"/>
                  <a:gd name="T3" fmla="*/ 0 h 799"/>
                  <a:gd name="T4" fmla="*/ 3001 w 3001"/>
                  <a:gd name="T5" fmla="*/ 117 h 799"/>
                  <a:gd name="T6" fmla="*/ 1910 w 3001"/>
                  <a:gd name="T7" fmla="*/ 799 h 799"/>
                  <a:gd name="T8" fmla="*/ 0 w 3001"/>
                  <a:gd name="T9" fmla="*/ 799 h 799"/>
                </a:gdLst>
                <a:ahLst/>
                <a:cxnLst>
                  <a:cxn ang="0">
                    <a:pos x="T0" y="T1"/>
                  </a:cxn>
                  <a:cxn ang="0">
                    <a:pos x="T2" y="T3"/>
                  </a:cxn>
                  <a:cxn ang="0">
                    <a:pos x="T4" y="T5"/>
                  </a:cxn>
                  <a:cxn ang="0">
                    <a:pos x="T6" y="T7"/>
                  </a:cxn>
                  <a:cxn ang="0">
                    <a:pos x="T8" y="T9"/>
                  </a:cxn>
                </a:cxnLst>
                <a:rect l="0" t="0" r="r" b="b"/>
                <a:pathLst>
                  <a:path w="3001" h="799">
                    <a:moveTo>
                      <a:pt x="0" y="799"/>
                    </a:moveTo>
                    <a:lnTo>
                      <a:pt x="0" y="0"/>
                    </a:lnTo>
                    <a:lnTo>
                      <a:pt x="3001" y="117"/>
                    </a:lnTo>
                    <a:lnTo>
                      <a:pt x="1910" y="799"/>
                    </a:lnTo>
                    <a:lnTo>
                      <a:pt x="0" y="799"/>
                    </a:lnTo>
                    <a:close/>
                  </a:path>
                </a:pathLst>
              </a:custGeom>
              <a:solidFill>
                <a:srgbClr val="DB465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0" name="Freeform 53"/>
              <p:cNvSpPr>
                <a:spLocks/>
              </p:cNvSpPr>
              <p:nvPr/>
            </p:nvSpPr>
            <p:spPr bwMode="auto">
              <a:xfrm>
                <a:off x="168465" y="6296365"/>
                <a:ext cx="2964642" cy="559806"/>
              </a:xfrm>
              <a:custGeom>
                <a:avLst/>
                <a:gdLst>
                  <a:gd name="T0" fmla="*/ 10753 w 12733"/>
                  <a:gd name="T1" fmla="*/ 1176 h 2404"/>
                  <a:gd name="T2" fmla="*/ 5292 w 12733"/>
                  <a:gd name="T3" fmla="*/ 684 h 2404"/>
                  <a:gd name="T4" fmla="*/ 0 w 12733"/>
                  <a:gd name="T5" fmla="*/ 2404 h 2404"/>
                  <a:gd name="T6" fmla="*/ 3906 w 12733"/>
                  <a:gd name="T7" fmla="*/ 2404 h 2404"/>
                  <a:gd name="T8" fmla="*/ 7578 w 12733"/>
                  <a:gd name="T9" fmla="*/ 1348 h 2404"/>
                  <a:gd name="T10" fmla="*/ 10920 w 12733"/>
                  <a:gd name="T11" fmla="*/ 2404 h 2404"/>
                  <a:gd name="T12" fmla="*/ 12733 w 12733"/>
                  <a:gd name="T13" fmla="*/ 2404 h 2404"/>
                  <a:gd name="T14" fmla="*/ 10753 w 12733"/>
                  <a:gd name="T15" fmla="*/ 1176 h 24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733" h="2404">
                    <a:moveTo>
                      <a:pt x="10753" y="1176"/>
                    </a:moveTo>
                    <a:cubicBezTo>
                      <a:pt x="7884" y="0"/>
                      <a:pt x="5292" y="684"/>
                      <a:pt x="5292" y="684"/>
                    </a:cubicBezTo>
                    <a:cubicBezTo>
                      <a:pt x="2328" y="1104"/>
                      <a:pt x="0" y="2404"/>
                      <a:pt x="0" y="2404"/>
                    </a:cubicBezTo>
                    <a:cubicBezTo>
                      <a:pt x="3906" y="2404"/>
                      <a:pt x="3906" y="2404"/>
                      <a:pt x="3906" y="2404"/>
                    </a:cubicBezTo>
                    <a:cubicBezTo>
                      <a:pt x="5256" y="1702"/>
                      <a:pt x="7578" y="1348"/>
                      <a:pt x="7578" y="1348"/>
                    </a:cubicBezTo>
                    <a:cubicBezTo>
                      <a:pt x="9924" y="928"/>
                      <a:pt x="10920" y="2404"/>
                      <a:pt x="10920" y="2404"/>
                    </a:cubicBezTo>
                    <a:cubicBezTo>
                      <a:pt x="12733" y="2404"/>
                      <a:pt x="12733" y="2404"/>
                      <a:pt x="12733" y="2404"/>
                    </a:cubicBezTo>
                    <a:cubicBezTo>
                      <a:pt x="12433" y="2001"/>
                      <a:pt x="10753" y="1176"/>
                      <a:pt x="10753" y="1176"/>
                    </a:cubicBezTo>
                    <a:close/>
                  </a:path>
                </a:pathLst>
              </a:custGeom>
              <a:solidFill>
                <a:srgbClr val="5EBBD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1" name="Freeform 54"/>
              <p:cNvSpPr>
                <a:spLocks/>
              </p:cNvSpPr>
              <p:nvPr/>
            </p:nvSpPr>
            <p:spPr bwMode="auto">
              <a:xfrm>
                <a:off x="2145265" y="6558542"/>
                <a:ext cx="930324" cy="244574"/>
              </a:xfrm>
              <a:custGeom>
                <a:avLst/>
                <a:gdLst>
                  <a:gd name="T0" fmla="*/ 0 w 3996"/>
                  <a:gd name="T1" fmla="*/ 150 h 1050"/>
                  <a:gd name="T2" fmla="*/ 3996 w 3996"/>
                  <a:gd name="T3" fmla="*/ 1050 h 1050"/>
                  <a:gd name="T4" fmla="*/ 1746 w 3996"/>
                  <a:gd name="T5" fmla="*/ 666 h 1050"/>
                  <a:gd name="T6" fmla="*/ 0 w 3996"/>
                  <a:gd name="T7" fmla="*/ 150 h 1050"/>
                </a:gdLst>
                <a:ahLst/>
                <a:cxnLst>
                  <a:cxn ang="0">
                    <a:pos x="T0" y="T1"/>
                  </a:cxn>
                  <a:cxn ang="0">
                    <a:pos x="T2" y="T3"/>
                  </a:cxn>
                  <a:cxn ang="0">
                    <a:pos x="T4" y="T5"/>
                  </a:cxn>
                  <a:cxn ang="0">
                    <a:pos x="T6" y="T7"/>
                  </a:cxn>
                </a:cxnLst>
                <a:rect l="0" t="0" r="r" b="b"/>
                <a:pathLst>
                  <a:path w="3996" h="1050">
                    <a:moveTo>
                      <a:pt x="0" y="150"/>
                    </a:moveTo>
                    <a:cubicBezTo>
                      <a:pt x="0" y="150"/>
                      <a:pt x="2412" y="0"/>
                      <a:pt x="3996" y="1050"/>
                    </a:cubicBezTo>
                    <a:cubicBezTo>
                      <a:pt x="3996" y="1050"/>
                      <a:pt x="2394" y="612"/>
                      <a:pt x="1746" y="666"/>
                    </a:cubicBezTo>
                    <a:cubicBezTo>
                      <a:pt x="1746" y="666"/>
                      <a:pt x="840" y="72"/>
                      <a:pt x="0" y="150"/>
                    </a:cubicBezTo>
                    <a:close/>
                  </a:path>
                </a:pathLst>
              </a:custGeom>
              <a:solidFill>
                <a:srgbClr val="086DB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2" name="Freeform 55"/>
              <p:cNvSpPr>
                <a:spLocks/>
              </p:cNvSpPr>
              <p:nvPr/>
            </p:nvSpPr>
            <p:spPr bwMode="auto">
              <a:xfrm>
                <a:off x="2551732" y="6680147"/>
                <a:ext cx="581375" cy="176024"/>
              </a:xfrm>
              <a:custGeom>
                <a:avLst/>
                <a:gdLst>
                  <a:gd name="T0" fmla="*/ 684 w 2497"/>
                  <a:gd name="T1" fmla="*/ 756 h 756"/>
                  <a:gd name="T2" fmla="*/ 0 w 2497"/>
                  <a:gd name="T3" fmla="*/ 144 h 756"/>
                  <a:gd name="T4" fmla="*/ 2250 w 2497"/>
                  <a:gd name="T5" fmla="*/ 528 h 756"/>
                  <a:gd name="T6" fmla="*/ 2497 w 2497"/>
                  <a:gd name="T7" fmla="*/ 756 h 756"/>
                  <a:gd name="T8" fmla="*/ 684 w 2497"/>
                  <a:gd name="T9" fmla="*/ 756 h 756"/>
                </a:gdLst>
                <a:ahLst/>
                <a:cxnLst>
                  <a:cxn ang="0">
                    <a:pos x="T0" y="T1"/>
                  </a:cxn>
                  <a:cxn ang="0">
                    <a:pos x="T2" y="T3"/>
                  </a:cxn>
                  <a:cxn ang="0">
                    <a:pos x="T4" y="T5"/>
                  </a:cxn>
                  <a:cxn ang="0">
                    <a:pos x="T6" y="T7"/>
                  </a:cxn>
                  <a:cxn ang="0">
                    <a:pos x="T8" y="T9"/>
                  </a:cxn>
                </a:cxnLst>
                <a:rect l="0" t="0" r="r" b="b"/>
                <a:pathLst>
                  <a:path w="2497" h="756">
                    <a:moveTo>
                      <a:pt x="684" y="756"/>
                    </a:moveTo>
                    <a:cubicBezTo>
                      <a:pt x="684" y="756"/>
                      <a:pt x="150" y="174"/>
                      <a:pt x="0" y="144"/>
                    </a:cubicBezTo>
                    <a:cubicBezTo>
                      <a:pt x="0" y="144"/>
                      <a:pt x="906" y="0"/>
                      <a:pt x="2250" y="528"/>
                    </a:cubicBezTo>
                    <a:cubicBezTo>
                      <a:pt x="2497" y="756"/>
                      <a:pt x="2497" y="756"/>
                      <a:pt x="2497" y="756"/>
                    </a:cubicBezTo>
                    <a:lnTo>
                      <a:pt x="684" y="756"/>
                    </a:lnTo>
                    <a:close/>
                  </a:path>
                </a:pathLst>
              </a:custGeom>
              <a:solidFill>
                <a:srgbClr val="168BC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3" name="Freeform 56"/>
              <p:cNvSpPr>
                <a:spLocks/>
              </p:cNvSpPr>
              <p:nvPr/>
            </p:nvSpPr>
            <p:spPr bwMode="auto">
              <a:xfrm>
                <a:off x="168465" y="6467679"/>
                <a:ext cx="1152462" cy="388492"/>
              </a:xfrm>
              <a:custGeom>
                <a:avLst/>
                <a:gdLst>
                  <a:gd name="T0" fmla="*/ 4950 w 4950"/>
                  <a:gd name="T1" fmla="*/ 0 h 1668"/>
                  <a:gd name="T2" fmla="*/ 1974 w 4950"/>
                  <a:gd name="T3" fmla="*/ 1668 h 1668"/>
                  <a:gd name="T4" fmla="*/ 0 w 4950"/>
                  <a:gd name="T5" fmla="*/ 1668 h 1668"/>
                  <a:gd name="T6" fmla="*/ 4950 w 4950"/>
                  <a:gd name="T7" fmla="*/ 0 h 1668"/>
                </a:gdLst>
                <a:ahLst/>
                <a:cxnLst>
                  <a:cxn ang="0">
                    <a:pos x="T0" y="T1"/>
                  </a:cxn>
                  <a:cxn ang="0">
                    <a:pos x="T2" y="T3"/>
                  </a:cxn>
                  <a:cxn ang="0">
                    <a:pos x="T4" y="T5"/>
                  </a:cxn>
                  <a:cxn ang="0">
                    <a:pos x="T6" y="T7"/>
                  </a:cxn>
                </a:cxnLst>
                <a:rect l="0" t="0" r="r" b="b"/>
                <a:pathLst>
                  <a:path w="4950" h="1668">
                    <a:moveTo>
                      <a:pt x="4950" y="0"/>
                    </a:moveTo>
                    <a:cubicBezTo>
                      <a:pt x="4950" y="0"/>
                      <a:pt x="2796" y="756"/>
                      <a:pt x="1974" y="1668"/>
                    </a:cubicBezTo>
                    <a:cubicBezTo>
                      <a:pt x="0" y="1668"/>
                      <a:pt x="0" y="1668"/>
                      <a:pt x="0" y="1668"/>
                    </a:cubicBezTo>
                    <a:cubicBezTo>
                      <a:pt x="0" y="1668"/>
                      <a:pt x="2196" y="462"/>
                      <a:pt x="4950" y="0"/>
                    </a:cubicBezTo>
                    <a:close/>
                  </a:path>
                </a:pathLst>
              </a:custGeom>
              <a:solidFill>
                <a:srgbClr val="84C5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4" name="Freeform 57"/>
              <p:cNvSpPr>
                <a:spLocks/>
              </p:cNvSpPr>
              <p:nvPr/>
            </p:nvSpPr>
            <p:spPr bwMode="auto">
              <a:xfrm>
                <a:off x="-25037" y="6497553"/>
                <a:ext cx="769795" cy="300109"/>
              </a:xfrm>
              <a:custGeom>
                <a:avLst/>
                <a:gdLst>
                  <a:gd name="T0" fmla="*/ 0 w 3306"/>
                  <a:gd name="T1" fmla="*/ 455 h 1289"/>
                  <a:gd name="T2" fmla="*/ 3306 w 3306"/>
                  <a:gd name="T3" fmla="*/ 499 h 1289"/>
                  <a:gd name="T4" fmla="*/ 1434 w 3306"/>
                  <a:gd name="T5" fmla="*/ 1242 h 1289"/>
                  <a:gd name="T6" fmla="*/ 0 w 3306"/>
                  <a:gd name="T7" fmla="*/ 1115 h 1289"/>
                  <a:gd name="T8" fmla="*/ 0 w 3306"/>
                  <a:gd name="T9" fmla="*/ 455 h 1289"/>
                </a:gdLst>
                <a:ahLst/>
                <a:cxnLst>
                  <a:cxn ang="0">
                    <a:pos x="T0" y="T1"/>
                  </a:cxn>
                  <a:cxn ang="0">
                    <a:pos x="T2" y="T3"/>
                  </a:cxn>
                  <a:cxn ang="0">
                    <a:pos x="T4" y="T5"/>
                  </a:cxn>
                  <a:cxn ang="0">
                    <a:pos x="T6" y="T7"/>
                  </a:cxn>
                  <a:cxn ang="0">
                    <a:pos x="T8" y="T9"/>
                  </a:cxn>
                </a:cxnLst>
                <a:rect l="0" t="0" r="r" b="b"/>
                <a:pathLst>
                  <a:path w="3306" h="1289">
                    <a:moveTo>
                      <a:pt x="0" y="455"/>
                    </a:moveTo>
                    <a:cubicBezTo>
                      <a:pt x="0" y="455"/>
                      <a:pt x="1368" y="0"/>
                      <a:pt x="3306" y="499"/>
                    </a:cubicBezTo>
                    <a:cubicBezTo>
                      <a:pt x="1434" y="1242"/>
                      <a:pt x="1434" y="1242"/>
                      <a:pt x="1434" y="1242"/>
                    </a:cubicBezTo>
                    <a:cubicBezTo>
                      <a:pt x="1434" y="1242"/>
                      <a:pt x="643" y="1289"/>
                      <a:pt x="0" y="1115"/>
                    </a:cubicBezTo>
                    <a:lnTo>
                      <a:pt x="0" y="455"/>
                    </a:lnTo>
                    <a:close/>
                  </a:path>
                </a:pathLst>
              </a:custGeom>
              <a:solidFill>
                <a:srgbClr val="DE667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5" name="Freeform 58"/>
              <p:cNvSpPr>
                <a:spLocks/>
              </p:cNvSpPr>
              <p:nvPr/>
            </p:nvSpPr>
            <p:spPr bwMode="auto">
              <a:xfrm>
                <a:off x="1464846" y="6624737"/>
                <a:ext cx="958587" cy="231434"/>
              </a:xfrm>
              <a:custGeom>
                <a:avLst/>
                <a:gdLst>
                  <a:gd name="T0" fmla="*/ 0 w 4117"/>
                  <a:gd name="T1" fmla="*/ 994 h 994"/>
                  <a:gd name="T2" fmla="*/ 4117 w 4117"/>
                  <a:gd name="T3" fmla="*/ 98 h 994"/>
                  <a:gd name="T4" fmla="*/ 1572 w 4117"/>
                  <a:gd name="T5" fmla="*/ 994 h 994"/>
                  <a:gd name="T6" fmla="*/ 0 w 4117"/>
                  <a:gd name="T7" fmla="*/ 994 h 994"/>
                </a:gdLst>
                <a:ahLst/>
                <a:cxnLst>
                  <a:cxn ang="0">
                    <a:pos x="T0" y="T1"/>
                  </a:cxn>
                  <a:cxn ang="0">
                    <a:pos x="T2" y="T3"/>
                  </a:cxn>
                  <a:cxn ang="0">
                    <a:pos x="T4" y="T5"/>
                  </a:cxn>
                  <a:cxn ang="0">
                    <a:pos x="T6" y="T7"/>
                  </a:cxn>
                </a:cxnLst>
                <a:rect l="0" t="0" r="r" b="b"/>
                <a:pathLst>
                  <a:path w="4117" h="994">
                    <a:moveTo>
                      <a:pt x="0" y="994"/>
                    </a:moveTo>
                    <a:cubicBezTo>
                      <a:pt x="0" y="994"/>
                      <a:pt x="1760" y="0"/>
                      <a:pt x="4117" y="98"/>
                    </a:cubicBezTo>
                    <a:cubicBezTo>
                      <a:pt x="4117" y="98"/>
                      <a:pt x="2748" y="166"/>
                      <a:pt x="1572" y="994"/>
                    </a:cubicBezTo>
                    <a:lnTo>
                      <a:pt x="0" y="994"/>
                    </a:lnTo>
                    <a:close/>
                  </a:path>
                </a:pathLst>
              </a:custGeom>
              <a:solidFill>
                <a:srgbClr val="559A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3" name="组合 2"/>
            <p:cNvGrpSpPr/>
            <p:nvPr/>
          </p:nvGrpSpPr>
          <p:grpSpPr>
            <a:xfrm flipV="1">
              <a:off x="8801100" y="0"/>
              <a:ext cx="3421688" cy="647837"/>
              <a:chOff x="560928" y="4648200"/>
              <a:chExt cx="11661860" cy="2207971"/>
            </a:xfrm>
          </p:grpSpPr>
          <p:sp>
            <p:nvSpPr>
              <p:cNvPr id="78" name="Freeform 50"/>
              <p:cNvSpPr>
                <a:spLocks/>
              </p:cNvSpPr>
              <p:nvPr/>
            </p:nvSpPr>
            <p:spPr bwMode="auto">
              <a:xfrm>
                <a:off x="8435977" y="4648200"/>
                <a:ext cx="3786811" cy="1985747"/>
              </a:xfrm>
              <a:custGeom>
                <a:avLst/>
                <a:gdLst>
                  <a:gd name="T0" fmla="*/ 0 w 5371"/>
                  <a:gd name="T1" fmla="*/ 2116 h 2816"/>
                  <a:gd name="T2" fmla="*/ 5371 w 5371"/>
                  <a:gd name="T3" fmla="*/ 1649 h 2816"/>
                  <a:gd name="T4" fmla="*/ 5371 w 5371"/>
                  <a:gd name="T5" fmla="*/ 2816 h 2816"/>
                  <a:gd name="T6" fmla="*/ 583 w 5371"/>
                  <a:gd name="T7" fmla="*/ 2434 h 2816"/>
                  <a:gd name="T8" fmla="*/ 0 w 5371"/>
                  <a:gd name="T9" fmla="*/ 2116 h 2816"/>
                </a:gdLst>
                <a:ahLst/>
                <a:cxnLst>
                  <a:cxn ang="0">
                    <a:pos x="T0" y="T1"/>
                  </a:cxn>
                  <a:cxn ang="0">
                    <a:pos x="T2" y="T3"/>
                  </a:cxn>
                  <a:cxn ang="0">
                    <a:pos x="T4" y="T5"/>
                  </a:cxn>
                  <a:cxn ang="0">
                    <a:pos x="T6" y="T7"/>
                  </a:cxn>
                  <a:cxn ang="0">
                    <a:pos x="T8" y="T9"/>
                  </a:cxn>
                </a:cxnLst>
                <a:rect l="0" t="0" r="r" b="b"/>
                <a:pathLst>
                  <a:path w="5371" h="2816">
                    <a:moveTo>
                      <a:pt x="0" y="2116"/>
                    </a:moveTo>
                    <a:cubicBezTo>
                      <a:pt x="0" y="2116"/>
                      <a:pt x="2088" y="0"/>
                      <a:pt x="5371" y="1649"/>
                    </a:cubicBezTo>
                    <a:cubicBezTo>
                      <a:pt x="5371" y="2816"/>
                      <a:pt x="5371" y="2816"/>
                      <a:pt x="5371" y="2816"/>
                    </a:cubicBezTo>
                    <a:cubicBezTo>
                      <a:pt x="5371" y="2816"/>
                      <a:pt x="3299" y="1233"/>
                      <a:pt x="583" y="2434"/>
                    </a:cubicBezTo>
                    <a:lnTo>
                      <a:pt x="0" y="2116"/>
                    </a:lnTo>
                    <a:close/>
                  </a:path>
                </a:pathLst>
              </a:custGeom>
              <a:solidFill>
                <a:srgbClr val="F3CC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9" name="Freeform 51"/>
              <p:cNvSpPr>
                <a:spLocks/>
              </p:cNvSpPr>
              <p:nvPr/>
            </p:nvSpPr>
            <p:spPr bwMode="auto">
              <a:xfrm>
                <a:off x="5595118" y="6121182"/>
                <a:ext cx="5338998" cy="734989"/>
              </a:xfrm>
              <a:custGeom>
                <a:avLst/>
                <a:gdLst>
                  <a:gd name="T0" fmla="*/ 7572 w 7572"/>
                  <a:gd name="T1" fmla="*/ 1042 h 1042"/>
                  <a:gd name="T2" fmla="*/ 2545 w 7572"/>
                  <a:gd name="T3" fmla="*/ 146 h 1042"/>
                  <a:gd name="T4" fmla="*/ 0 w 7572"/>
                  <a:gd name="T5" fmla="*/ 1042 h 1042"/>
                  <a:gd name="T6" fmla="*/ 7572 w 7572"/>
                  <a:gd name="T7" fmla="*/ 1042 h 1042"/>
                </a:gdLst>
                <a:ahLst/>
                <a:cxnLst>
                  <a:cxn ang="0">
                    <a:pos x="T0" y="T1"/>
                  </a:cxn>
                  <a:cxn ang="0">
                    <a:pos x="T2" y="T3"/>
                  </a:cxn>
                  <a:cxn ang="0">
                    <a:pos x="T4" y="T5"/>
                  </a:cxn>
                  <a:cxn ang="0">
                    <a:pos x="T6" y="T7"/>
                  </a:cxn>
                </a:cxnLst>
                <a:rect l="0" t="0" r="r" b="b"/>
                <a:pathLst>
                  <a:path w="7572" h="1042">
                    <a:moveTo>
                      <a:pt x="7572" y="1042"/>
                    </a:moveTo>
                    <a:cubicBezTo>
                      <a:pt x="7572" y="1042"/>
                      <a:pt x="4451" y="0"/>
                      <a:pt x="2545" y="146"/>
                    </a:cubicBezTo>
                    <a:cubicBezTo>
                      <a:pt x="2545" y="146"/>
                      <a:pt x="924" y="214"/>
                      <a:pt x="0" y="1042"/>
                    </a:cubicBezTo>
                    <a:lnTo>
                      <a:pt x="7572" y="1042"/>
                    </a:lnTo>
                    <a:close/>
                  </a:path>
                </a:pathLst>
              </a:custGeom>
              <a:solidFill>
                <a:srgbClr val="98C03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0" name="Freeform 53"/>
              <p:cNvSpPr>
                <a:spLocks/>
              </p:cNvSpPr>
              <p:nvPr/>
            </p:nvSpPr>
            <p:spPr bwMode="auto">
              <a:xfrm>
                <a:off x="560928" y="5160966"/>
                <a:ext cx="8977534" cy="1695205"/>
              </a:xfrm>
              <a:custGeom>
                <a:avLst/>
                <a:gdLst>
                  <a:gd name="T0" fmla="*/ 10753 w 12733"/>
                  <a:gd name="T1" fmla="*/ 1176 h 2404"/>
                  <a:gd name="T2" fmla="*/ 5292 w 12733"/>
                  <a:gd name="T3" fmla="*/ 684 h 2404"/>
                  <a:gd name="T4" fmla="*/ 0 w 12733"/>
                  <a:gd name="T5" fmla="*/ 2404 h 2404"/>
                  <a:gd name="T6" fmla="*/ 3906 w 12733"/>
                  <a:gd name="T7" fmla="*/ 2404 h 2404"/>
                  <a:gd name="T8" fmla="*/ 7578 w 12733"/>
                  <a:gd name="T9" fmla="*/ 1348 h 2404"/>
                  <a:gd name="T10" fmla="*/ 10920 w 12733"/>
                  <a:gd name="T11" fmla="*/ 2404 h 2404"/>
                  <a:gd name="T12" fmla="*/ 12733 w 12733"/>
                  <a:gd name="T13" fmla="*/ 2404 h 2404"/>
                  <a:gd name="T14" fmla="*/ 10753 w 12733"/>
                  <a:gd name="T15" fmla="*/ 1176 h 24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733" h="2404">
                    <a:moveTo>
                      <a:pt x="10753" y="1176"/>
                    </a:moveTo>
                    <a:cubicBezTo>
                      <a:pt x="7884" y="0"/>
                      <a:pt x="5292" y="684"/>
                      <a:pt x="5292" y="684"/>
                    </a:cubicBezTo>
                    <a:cubicBezTo>
                      <a:pt x="2328" y="1104"/>
                      <a:pt x="0" y="2404"/>
                      <a:pt x="0" y="2404"/>
                    </a:cubicBezTo>
                    <a:cubicBezTo>
                      <a:pt x="3906" y="2404"/>
                      <a:pt x="3906" y="2404"/>
                      <a:pt x="3906" y="2404"/>
                    </a:cubicBezTo>
                    <a:cubicBezTo>
                      <a:pt x="5256" y="1702"/>
                      <a:pt x="7578" y="1348"/>
                      <a:pt x="7578" y="1348"/>
                    </a:cubicBezTo>
                    <a:cubicBezTo>
                      <a:pt x="9924" y="928"/>
                      <a:pt x="10920" y="2404"/>
                      <a:pt x="10920" y="2404"/>
                    </a:cubicBezTo>
                    <a:cubicBezTo>
                      <a:pt x="12733" y="2404"/>
                      <a:pt x="12733" y="2404"/>
                      <a:pt x="12733" y="2404"/>
                    </a:cubicBezTo>
                    <a:cubicBezTo>
                      <a:pt x="12433" y="2001"/>
                      <a:pt x="10753" y="1176"/>
                      <a:pt x="10753" y="1176"/>
                    </a:cubicBezTo>
                    <a:close/>
                  </a:path>
                </a:pathLst>
              </a:custGeom>
              <a:solidFill>
                <a:srgbClr val="5EBBD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1" name="Freeform 54"/>
              <p:cNvSpPr>
                <a:spLocks/>
              </p:cNvSpPr>
              <p:nvPr/>
            </p:nvSpPr>
            <p:spPr bwMode="auto">
              <a:xfrm>
                <a:off x="6547076" y="5954889"/>
                <a:ext cx="2817210" cy="740620"/>
              </a:xfrm>
              <a:custGeom>
                <a:avLst/>
                <a:gdLst>
                  <a:gd name="T0" fmla="*/ 0 w 3996"/>
                  <a:gd name="T1" fmla="*/ 150 h 1050"/>
                  <a:gd name="T2" fmla="*/ 3996 w 3996"/>
                  <a:gd name="T3" fmla="*/ 1050 h 1050"/>
                  <a:gd name="T4" fmla="*/ 1746 w 3996"/>
                  <a:gd name="T5" fmla="*/ 666 h 1050"/>
                  <a:gd name="T6" fmla="*/ 0 w 3996"/>
                  <a:gd name="T7" fmla="*/ 150 h 1050"/>
                </a:gdLst>
                <a:ahLst/>
                <a:cxnLst>
                  <a:cxn ang="0">
                    <a:pos x="T0" y="T1"/>
                  </a:cxn>
                  <a:cxn ang="0">
                    <a:pos x="T2" y="T3"/>
                  </a:cxn>
                  <a:cxn ang="0">
                    <a:pos x="T4" y="T5"/>
                  </a:cxn>
                  <a:cxn ang="0">
                    <a:pos x="T6" y="T7"/>
                  </a:cxn>
                </a:cxnLst>
                <a:rect l="0" t="0" r="r" b="b"/>
                <a:pathLst>
                  <a:path w="3996" h="1050">
                    <a:moveTo>
                      <a:pt x="0" y="150"/>
                    </a:moveTo>
                    <a:cubicBezTo>
                      <a:pt x="0" y="150"/>
                      <a:pt x="2412" y="0"/>
                      <a:pt x="3996" y="1050"/>
                    </a:cubicBezTo>
                    <a:cubicBezTo>
                      <a:pt x="3996" y="1050"/>
                      <a:pt x="2394" y="612"/>
                      <a:pt x="1746" y="666"/>
                    </a:cubicBezTo>
                    <a:cubicBezTo>
                      <a:pt x="1746" y="666"/>
                      <a:pt x="840" y="72"/>
                      <a:pt x="0" y="150"/>
                    </a:cubicBezTo>
                    <a:close/>
                  </a:path>
                </a:pathLst>
              </a:custGeom>
              <a:solidFill>
                <a:srgbClr val="086DB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2" name="Freeform 55"/>
              <p:cNvSpPr>
                <a:spLocks/>
              </p:cNvSpPr>
              <p:nvPr/>
            </p:nvSpPr>
            <p:spPr bwMode="auto">
              <a:xfrm>
                <a:off x="7777940" y="6323135"/>
                <a:ext cx="1760522" cy="533036"/>
              </a:xfrm>
              <a:custGeom>
                <a:avLst/>
                <a:gdLst>
                  <a:gd name="T0" fmla="*/ 684 w 2497"/>
                  <a:gd name="T1" fmla="*/ 756 h 756"/>
                  <a:gd name="T2" fmla="*/ 0 w 2497"/>
                  <a:gd name="T3" fmla="*/ 144 h 756"/>
                  <a:gd name="T4" fmla="*/ 2250 w 2497"/>
                  <a:gd name="T5" fmla="*/ 528 h 756"/>
                  <a:gd name="T6" fmla="*/ 2497 w 2497"/>
                  <a:gd name="T7" fmla="*/ 756 h 756"/>
                  <a:gd name="T8" fmla="*/ 684 w 2497"/>
                  <a:gd name="T9" fmla="*/ 756 h 756"/>
                </a:gdLst>
                <a:ahLst/>
                <a:cxnLst>
                  <a:cxn ang="0">
                    <a:pos x="T0" y="T1"/>
                  </a:cxn>
                  <a:cxn ang="0">
                    <a:pos x="T2" y="T3"/>
                  </a:cxn>
                  <a:cxn ang="0">
                    <a:pos x="T4" y="T5"/>
                  </a:cxn>
                  <a:cxn ang="0">
                    <a:pos x="T6" y="T7"/>
                  </a:cxn>
                  <a:cxn ang="0">
                    <a:pos x="T8" y="T9"/>
                  </a:cxn>
                </a:cxnLst>
                <a:rect l="0" t="0" r="r" b="b"/>
                <a:pathLst>
                  <a:path w="2497" h="756">
                    <a:moveTo>
                      <a:pt x="684" y="756"/>
                    </a:moveTo>
                    <a:cubicBezTo>
                      <a:pt x="684" y="756"/>
                      <a:pt x="150" y="174"/>
                      <a:pt x="0" y="144"/>
                    </a:cubicBezTo>
                    <a:cubicBezTo>
                      <a:pt x="0" y="144"/>
                      <a:pt x="906" y="0"/>
                      <a:pt x="2250" y="528"/>
                    </a:cubicBezTo>
                    <a:cubicBezTo>
                      <a:pt x="2497" y="756"/>
                      <a:pt x="2497" y="756"/>
                      <a:pt x="2497" y="756"/>
                    </a:cubicBezTo>
                    <a:lnTo>
                      <a:pt x="684" y="756"/>
                    </a:lnTo>
                    <a:close/>
                  </a:path>
                </a:pathLst>
              </a:custGeom>
              <a:solidFill>
                <a:srgbClr val="168BC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3" name="Freeform 56"/>
              <p:cNvSpPr>
                <a:spLocks/>
              </p:cNvSpPr>
              <p:nvPr/>
            </p:nvSpPr>
            <p:spPr bwMode="auto">
              <a:xfrm>
                <a:off x="560928" y="5679738"/>
                <a:ext cx="3489887" cy="1176433"/>
              </a:xfrm>
              <a:custGeom>
                <a:avLst/>
                <a:gdLst>
                  <a:gd name="T0" fmla="*/ 4950 w 4950"/>
                  <a:gd name="T1" fmla="*/ 0 h 1668"/>
                  <a:gd name="T2" fmla="*/ 1974 w 4950"/>
                  <a:gd name="T3" fmla="*/ 1668 h 1668"/>
                  <a:gd name="T4" fmla="*/ 0 w 4950"/>
                  <a:gd name="T5" fmla="*/ 1668 h 1668"/>
                  <a:gd name="T6" fmla="*/ 4950 w 4950"/>
                  <a:gd name="T7" fmla="*/ 0 h 1668"/>
                </a:gdLst>
                <a:ahLst/>
                <a:cxnLst>
                  <a:cxn ang="0">
                    <a:pos x="T0" y="T1"/>
                  </a:cxn>
                  <a:cxn ang="0">
                    <a:pos x="T2" y="T3"/>
                  </a:cxn>
                  <a:cxn ang="0">
                    <a:pos x="T4" y="T5"/>
                  </a:cxn>
                  <a:cxn ang="0">
                    <a:pos x="T6" y="T7"/>
                  </a:cxn>
                </a:cxnLst>
                <a:rect l="0" t="0" r="r" b="b"/>
                <a:pathLst>
                  <a:path w="4950" h="1668">
                    <a:moveTo>
                      <a:pt x="4950" y="0"/>
                    </a:moveTo>
                    <a:cubicBezTo>
                      <a:pt x="4950" y="0"/>
                      <a:pt x="2796" y="756"/>
                      <a:pt x="1974" y="1668"/>
                    </a:cubicBezTo>
                    <a:cubicBezTo>
                      <a:pt x="0" y="1668"/>
                      <a:pt x="0" y="1668"/>
                      <a:pt x="0" y="1668"/>
                    </a:cubicBezTo>
                    <a:cubicBezTo>
                      <a:pt x="0" y="1668"/>
                      <a:pt x="2196" y="462"/>
                      <a:pt x="4950" y="0"/>
                    </a:cubicBezTo>
                    <a:close/>
                  </a:path>
                </a:pathLst>
              </a:custGeom>
              <a:solidFill>
                <a:srgbClr val="84C5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4" name="Freeform 58"/>
              <p:cNvSpPr>
                <a:spLocks/>
              </p:cNvSpPr>
              <p:nvPr/>
            </p:nvSpPr>
            <p:spPr bwMode="auto">
              <a:xfrm>
                <a:off x="4486628" y="6155341"/>
                <a:ext cx="2902796" cy="700830"/>
              </a:xfrm>
              <a:custGeom>
                <a:avLst/>
                <a:gdLst>
                  <a:gd name="T0" fmla="*/ 0 w 4117"/>
                  <a:gd name="T1" fmla="*/ 994 h 994"/>
                  <a:gd name="T2" fmla="*/ 4117 w 4117"/>
                  <a:gd name="T3" fmla="*/ 98 h 994"/>
                  <a:gd name="T4" fmla="*/ 1572 w 4117"/>
                  <a:gd name="T5" fmla="*/ 994 h 994"/>
                  <a:gd name="T6" fmla="*/ 0 w 4117"/>
                  <a:gd name="T7" fmla="*/ 994 h 994"/>
                </a:gdLst>
                <a:ahLst/>
                <a:cxnLst>
                  <a:cxn ang="0">
                    <a:pos x="T0" y="T1"/>
                  </a:cxn>
                  <a:cxn ang="0">
                    <a:pos x="T2" y="T3"/>
                  </a:cxn>
                  <a:cxn ang="0">
                    <a:pos x="T4" y="T5"/>
                  </a:cxn>
                  <a:cxn ang="0">
                    <a:pos x="T6" y="T7"/>
                  </a:cxn>
                </a:cxnLst>
                <a:rect l="0" t="0" r="r" b="b"/>
                <a:pathLst>
                  <a:path w="4117" h="994">
                    <a:moveTo>
                      <a:pt x="0" y="994"/>
                    </a:moveTo>
                    <a:cubicBezTo>
                      <a:pt x="0" y="994"/>
                      <a:pt x="1760" y="0"/>
                      <a:pt x="4117" y="98"/>
                    </a:cubicBezTo>
                    <a:cubicBezTo>
                      <a:pt x="4117" y="98"/>
                      <a:pt x="2748" y="166"/>
                      <a:pt x="1572" y="994"/>
                    </a:cubicBezTo>
                    <a:lnTo>
                      <a:pt x="0" y="994"/>
                    </a:lnTo>
                    <a:close/>
                  </a:path>
                </a:pathLst>
              </a:custGeom>
              <a:solidFill>
                <a:srgbClr val="559A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5" name="Freeform 59"/>
              <p:cNvSpPr>
                <a:spLocks/>
              </p:cNvSpPr>
              <p:nvPr/>
            </p:nvSpPr>
            <p:spPr bwMode="auto">
              <a:xfrm>
                <a:off x="8900320" y="5909844"/>
                <a:ext cx="3322468" cy="946327"/>
              </a:xfrm>
              <a:custGeom>
                <a:avLst/>
                <a:gdLst>
                  <a:gd name="T0" fmla="*/ 0 w 4712"/>
                  <a:gd name="T1" fmla="*/ 612 h 1342"/>
                  <a:gd name="T2" fmla="*/ 2648 w 4712"/>
                  <a:gd name="T3" fmla="*/ 241 h 1342"/>
                  <a:gd name="T4" fmla="*/ 4712 w 4712"/>
                  <a:gd name="T5" fmla="*/ 1027 h 1342"/>
                  <a:gd name="T6" fmla="*/ 4712 w 4712"/>
                  <a:gd name="T7" fmla="*/ 1342 h 1342"/>
                  <a:gd name="T8" fmla="*/ 4588 w 4712"/>
                  <a:gd name="T9" fmla="*/ 1342 h 1342"/>
                  <a:gd name="T10" fmla="*/ 2728 w 4712"/>
                  <a:gd name="T11" fmla="*/ 273 h 1342"/>
                  <a:gd name="T12" fmla="*/ 785 w 4712"/>
                  <a:gd name="T13" fmla="*/ 770 h 1342"/>
                  <a:gd name="T14" fmla="*/ 0 w 4712"/>
                  <a:gd name="T15" fmla="*/ 612 h 134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712" h="1342">
                    <a:moveTo>
                      <a:pt x="0" y="612"/>
                    </a:moveTo>
                    <a:cubicBezTo>
                      <a:pt x="0" y="612"/>
                      <a:pt x="812" y="0"/>
                      <a:pt x="2648" y="241"/>
                    </a:cubicBezTo>
                    <a:cubicBezTo>
                      <a:pt x="2648" y="241"/>
                      <a:pt x="3916" y="394"/>
                      <a:pt x="4712" y="1027"/>
                    </a:cubicBezTo>
                    <a:cubicBezTo>
                      <a:pt x="4712" y="1342"/>
                      <a:pt x="4712" y="1342"/>
                      <a:pt x="4712" y="1342"/>
                    </a:cubicBezTo>
                    <a:cubicBezTo>
                      <a:pt x="4588" y="1342"/>
                      <a:pt x="4588" y="1342"/>
                      <a:pt x="4588" y="1342"/>
                    </a:cubicBezTo>
                    <a:cubicBezTo>
                      <a:pt x="4588" y="1342"/>
                      <a:pt x="4416" y="513"/>
                      <a:pt x="2728" y="273"/>
                    </a:cubicBezTo>
                    <a:cubicBezTo>
                      <a:pt x="2728" y="273"/>
                      <a:pt x="1687" y="104"/>
                      <a:pt x="785" y="770"/>
                    </a:cubicBezTo>
                    <a:lnTo>
                      <a:pt x="0" y="612"/>
                    </a:lnTo>
                    <a:close/>
                  </a:path>
                </a:pathLst>
              </a:custGeom>
              <a:solidFill>
                <a:srgbClr val="E26B1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sp>
        <p:nvSpPr>
          <p:cNvPr id="86" name="Text Placeholder 11" descr="e7d195523061f1c0dc554706afe4c72a60a25314cbaece805811E654B44695D34D35691164BB3D154CCFD5D798F6FEAD99EAA8F1ADC3D4AFA5BC9ED0BB3A4B45073A038AC38E89AB54D31AA59602B9F1AF515D2DA0EBB7AB45FA3A5B4B65729FCD61772C0E8112D71FCFA6F69E6E615643061221A7D4C3A336328987F7DF8577A0567C5A47397019"/>
          <p:cNvSpPr txBox="1">
            <a:spLocks/>
          </p:cNvSpPr>
          <p:nvPr/>
        </p:nvSpPr>
        <p:spPr>
          <a:xfrm>
            <a:off x="2968979" y="169683"/>
            <a:ext cx="6254042" cy="654406"/>
          </a:xfrm>
          <a:prstGeom prst="rect">
            <a:avLst/>
          </a:prstGeom>
        </p:spPr>
        <p:txBody>
          <a:bodyPr anchor="ct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buNone/>
            </a:pPr>
            <a:r>
              <a:rPr lang="en-US" altLang="zh-CN" dirty="0">
                <a:solidFill>
                  <a:schemeClr val="tx1">
                    <a:lumMod val="65000"/>
                    <a:lumOff val="35000"/>
                  </a:schemeClr>
                </a:solidFill>
                <a:latin typeface="微软雅黑" panose="020B0503020204020204" pitchFamily="34" charset="-122"/>
                <a:ea typeface="微软雅黑" panose="020B0503020204020204" pitchFamily="34" charset="-122"/>
              </a:rPr>
              <a:t>MORE THAN </a:t>
            </a:r>
            <a:r>
              <a:rPr lang="en-US" altLang="zh-CN" dirty="0">
                <a:solidFill>
                  <a:srgbClr val="F56A47"/>
                </a:solidFill>
                <a:latin typeface="微软雅黑" panose="020B0503020204020204" pitchFamily="34" charset="-122"/>
                <a:ea typeface="微软雅黑" panose="020B0503020204020204" pitchFamily="34" charset="-122"/>
              </a:rPr>
              <a:t>POWERPOINT</a:t>
            </a:r>
            <a:endParaRPr lang="zh-CN" altLang="en-US" dirty="0">
              <a:solidFill>
                <a:srgbClr val="F56A47"/>
              </a:solidFill>
              <a:latin typeface="微软雅黑" panose="020B0503020204020204" pitchFamily="34" charset="-122"/>
              <a:ea typeface="微软雅黑" panose="020B0503020204020204" pitchFamily="34" charset="-122"/>
            </a:endParaRPr>
          </a:p>
        </p:txBody>
      </p:sp>
      <p:pic>
        <p:nvPicPr>
          <p:cNvPr id="90" name="图片 89" descr="e7d195523061f1c0dc554706afe4c72a60a25314cbaece805811E654B44695D34D35691164BB3D154CCFD5D798F6FEAD99EAA8F1ADC3D4AFA5BC9ED0BB3A4B45073A038AC38E89AB54D31AA59602B9F1AF515D2DA0EBB7AB45FA3A5B4B65729FCD61772C0E8112D71FCFA6F69E6E615643061221A7D4C3A336328987F7DF8577A0567C5A47397019"/>
          <p:cNvPicPr>
            <a:picLocks noChangeAspect="1"/>
          </p:cNvPicPr>
          <p:nvPr/>
        </p:nvPicPr>
        <p:blipFill rotWithShape="1">
          <a:blip r:embed="rId3">
            <a:biLevel thresh="75000"/>
            <a:extLst>
              <a:ext uri="{BEBA8EAE-BF5A-486C-A8C5-ECC9F3942E4B}">
                <a14:imgProps xmlns:a14="http://schemas.microsoft.com/office/drawing/2010/main">
                  <a14:imgLayer r:embed="rId4">
                    <a14:imgEffect>
                      <a14:saturation sat="66000"/>
                    </a14:imgEffect>
                  </a14:imgLayer>
                </a14:imgProps>
              </a:ext>
            </a:extLst>
          </a:blip>
          <a:srcRect t="76775"/>
          <a:stretch/>
        </p:blipFill>
        <p:spPr>
          <a:xfrm rot="10800000" flipV="1">
            <a:off x="762454" y="799094"/>
            <a:ext cx="10776402" cy="45719"/>
          </a:xfrm>
          <a:prstGeom prst="rect">
            <a:avLst/>
          </a:prstGeom>
        </p:spPr>
      </p:pic>
      <p:grpSp>
        <p:nvGrpSpPr>
          <p:cNvPr id="2" name="组合 1" descr="e7d195523061f1c0dc554706afe4c72a60a25314cbaece805811E654B44695D34D35691164BB3D154CCFD5D798F6FEAD99EAA8F1ADC3D4AFA5BC9ED0BB3A4B45073A038AC38E89AB54D31AA59602B9F1AF515D2DA0EBB7AB45FA3A5B4B65729FCD61772C0E8112D71FCFA6F69E6E615643061221A7D4C3A336328987F7DF8577A0567C5A47397019"/>
          <p:cNvGrpSpPr/>
          <p:nvPr/>
        </p:nvGrpSpPr>
        <p:grpSpPr>
          <a:xfrm>
            <a:off x="4304198" y="1645549"/>
            <a:ext cx="3670692" cy="4454986"/>
            <a:chOff x="4304198" y="1645549"/>
            <a:chExt cx="3670692" cy="4454986"/>
          </a:xfrm>
        </p:grpSpPr>
        <p:grpSp>
          <p:nvGrpSpPr>
            <p:cNvPr id="103" name="组合 102"/>
            <p:cNvGrpSpPr/>
            <p:nvPr/>
          </p:nvGrpSpPr>
          <p:grpSpPr>
            <a:xfrm>
              <a:off x="4304198" y="1645549"/>
              <a:ext cx="3670692" cy="4454986"/>
              <a:chOff x="4649788" y="0"/>
              <a:chExt cx="4926013" cy="5978526"/>
            </a:xfrm>
          </p:grpSpPr>
          <p:sp>
            <p:nvSpPr>
              <p:cNvPr id="104" name="Freeform 31"/>
              <p:cNvSpPr>
                <a:spLocks/>
              </p:cNvSpPr>
              <p:nvPr/>
            </p:nvSpPr>
            <p:spPr bwMode="auto">
              <a:xfrm>
                <a:off x="4649787" y="0"/>
                <a:ext cx="4926013" cy="5978526"/>
              </a:xfrm>
              <a:custGeom>
                <a:avLst/>
                <a:gdLst>
                  <a:gd name="T0" fmla="*/ 22 w 338"/>
                  <a:gd name="T1" fmla="*/ 184 h 411"/>
                  <a:gd name="T2" fmla="*/ 20 w 338"/>
                  <a:gd name="T3" fmla="*/ 77 h 411"/>
                  <a:gd name="T4" fmla="*/ 150 w 338"/>
                  <a:gd name="T5" fmla="*/ 0 h 411"/>
                  <a:gd name="T6" fmla="*/ 288 w 338"/>
                  <a:gd name="T7" fmla="*/ 84 h 411"/>
                  <a:gd name="T8" fmla="*/ 303 w 338"/>
                  <a:gd name="T9" fmla="*/ 143 h 411"/>
                  <a:gd name="T10" fmla="*/ 302 w 338"/>
                  <a:gd name="T11" fmla="*/ 169 h 411"/>
                  <a:gd name="T12" fmla="*/ 334 w 338"/>
                  <a:gd name="T13" fmla="*/ 211 h 411"/>
                  <a:gd name="T14" fmla="*/ 330 w 338"/>
                  <a:gd name="T15" fmla="*/ 223 h 411"/>
                  <a:gd name="T16" fmla="*/ 312 w 338"/>
                  <a:gd name="T17" fmla="*/ 230 h 411"/>
                  <a:gd name="T18" fmla="*/ 312 w 338"/>
                  <a:gd name="T19" fmla="*/ 242 h 411"/>
                  <a:gd name="T20" fmla="*/ 311 w 338"/>
                  <a:gd name="T21" fmla="*/ 257 h 411"/>
                  <a:gd name="T22" fmla="*/ 305 w 338"/>
                  <a:gd name="T23" fmla="*/ 261 h 411"/>
                  <a:gd name="T24" fmla="*/ 306 w 338"/>
                  <a:gd name="T25" fmla="*/ 274 h 411"/>
                  <a:gd name="T26" fmla="*/ 300 w 338"/>
                  <a:gd name="T27" fmla="*/ 290 h 411"/>
                  <a:gd name="T28" fmla="*/ 302 w 338"/>
                  <a:gd name="T29" fmla="*/ 307 h 411"/>
                  <a:gd name="T30" fmla="*/ 278 w 338"/>
                  <a:gd name="T31" fmla="*/ 320 h 411"/>
                  <a:gd name="T32" fmla="*/ 236 w 338"/>
                  <a:gd name="T33" fmla="*/ 320 h 411"/>
                  <a:gd name="T34" fmla="*/ 228 w 338"/>
                  <a:gd name="T35" fmla="*/ 322 h 411"/>
                  <a:gd name="T36" fmla="*/ 214 w 338"/>
                  <a:gd name="T37" fmla="*/ 345 h 411"/>
                  <a:gd name="T38" fmla="*/ 210 w 338"/>
                  <a:gd name="T39" fmla="*/ 371 h 411"/>
                  <a:gd name="T40" fmla="*/ 251 w 338"/>
                  <a:gd name="T41" fmla="*/ 411 h 411"/>
                  <a:gd name="T42" fmla="*/ 28 w 338"/>
                  <a:gd name="T43" fmla="*/ 411 h 411"/>
                  <a:gd name="T44" fmla="*/ 75 w 338"/>
                  <a:gd name="T45" fmla="*/ 317 h 411"/>
                  <a:gd name="T46" fmla="*/ 79 w 338"/>
                  <a:gd name="T47" fmla="*/ 280 h 411"/>
                  <a:gd name="T48" fmla="*/ 65 w 338"/>
                  <a:gd name="T49" fmla="*/ 250 h 411"/>
                  <a:gd name="T50" fmla="*/ 24 w 338"/>
                  <a:gd name="T51" fmla="*/ 190 h 411"/>
                  <a:gd name="T52" fmla="*/ 22 w 338"/>
                  <a:gd name="T53" fmla="*/ 184 h 4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338" h="411">
                    <a:moveTo>
                      <a:pt x="22" y="184"/>
                    </a:moveTo>
                    <a:cubicBezTo>
                      <a:pt x="22" y="184"/>
                      <a:pt x="0" y="132"/>
                      <a:pt x="20" y="77"/>
                    </a:cubicBezTo>
                    <a:cubicBezTo>
                      <a:pt x="40" y="22"/>
                      <a:pt x="105" y="0"/>
                      <a:pt x="150" y="0"/>
                    </a:cubicBezTo>
                    <a:cubicBezTo>
                      <a:pt x="195" y="0"/>
                      <a:pt x="255" y="15"/>
                      <a:pt x="288" y="84"/>
                    </a:cubicBezTo>
                    <a:cubicBezTo>
                      <a:pt x="288" y="84"/>
                      <a:pt x="304" y="123"/>
                      <a:pt x="303" y="143"/>
                    </a:cubicBezTo>
                    <a:cubicBezTo>
                      <a:pt x="303" y="143"/>
                      <a:pt x="289" y="155"/>
                      <a:pt x="302" y="169"/>
                    </a:cubicBezTo>
                    <a:cubicBezTo>
                      <a:pt x="313" y="182"/>
                      <a:pt x="334" y="211"/>
                      <a:pt x="334" y="211"/>
                    </a:cubicBezTo>
                    <a:cubicBezTo>
                      <a:pt x="334" y="211"/>
                      <a:pt x="338" y="219"/>
                      <a:pt x="330" y="223"/>
                    </a:cubicBezTo>
                    <a:cubicBezTo>
                      <a:pt x="322" y="226"/>
                      <a:pt x="317" y="226"/>
                      <a:pt x="312" y="230"/>
                    </a:cubicBezTo>
                    <a:cubicBezTo>
                      <a:pt x="307" y="234"/>
                      <a:pt x="306" y="237"/>
                      <a:pt x="312" y="242"/>
                    </a:cubicBezTo>
                    <a:cubicBezTo>
                      <a:pt x="317" y="247"/>
                      <a:pt x="315" y="255"/>
                      <a:pt x="311" y="257"/>
                    </a:cubicBezTo>
                    <a:cubicBezTo>
                      <a:pt x="307" y="260"/>
                      <a:pt x="305" y="261"/>
                      <a:pt x="305" y="261"/>
                    </a:cubicBezTo>
                    <a:cubicBezTo>
                      <a:pt x="305" y="261"/>
                      <a:pt x="314" y="267"/>
                      <a:pt x="306" y="274"/>
                    </a:cubicBezTo>
                    <a:cubicBezTo>
                      <a:pt x="298" y="281"/>
                      <a:pt x="299" y="285"/>
                      <a:pt x="300" y="290"/>
                    </a:cubicBezTo>
                    <a:cubicBezTo>
                      <a:pt x="301" y="294"/>
                      <a:pt x="305" y="301"/>
                      <a:pt x="302" y="307"/>
                    </a:cubicBezTo>
                    <a:cubicBezTo>
                      <a:pt x="299" y="313"/>
                      <a:pt x="293" y="318"/>
                      <a:pt x="278" y="320"/>
                    </a:cubicBezTo>
                    <a:cubicBezTo>
                      <a:pt x="278" y="320"/>
                      <a:pt x="244" y="318"/>
                      <a:pt x="236" y="320"/>
                    </a:cubicBezTo>
                    <a:cubicBezTo>
                      <a:pt x="228" y="321"/>
                      <a:pt x="228" y="322"/>
                      <a:pt x="228" y="322"/>
                    </a:cubicBezTo>
                    <a:cubicBezTo>
                      <a:pt x="228" y="322"/>
                      <a:pt x="217" y="327"/>
                      <a:pt x="214" y="345"/>
                    </a:cubicBezTo>
                    <a:cubicBezTo>
                      <a:pt x="211" y="363"/>
                      <a:pt x="210" y="371"/>
                      <a:pt x="210" y="371"/>
                    </a:cubicBezTo>
                    <a:cubicBezTo>
                      <a:pt x="210" y="371"/>
                      <a:pt x="210" y="388"/>
                      <a:pt x="251" y="411"/>
                    </a:cubicBezTo>
                    <a:cubicBezTo>
                      <a:pt x="28" y="411"/>
                      <a:pt x="28" y="411"/>
                      <a:pt x="28" y="411"/>
                    </a:cubicBezTo>
                    <a:cubicBezTo>
                      <a:pt x="28" y="411"/>
                      <a:pt x="67" y="359"/>
                      <a:pt x="75" y="317"/>
                    </a:cubicBezTo>
                    <a:cubicBezTo>
                      <a:pt x="75" y="317"/>
                      <a:pt x="80" y="291"/>
                      <a:pt x="79" y="280"/>
                    </a:cubicBezTo>
                    <a:cubicBezTo>
                      <a:pt x="77" y="270"/>
                      <a:pt x="78" y="268"/>
                      <a:pt x="65" y="250"/>
                    </a:cubicBezTo>
                    <a:cubicBezTo>
                      <a:pt x="51" y="231"/>
                      <a:pt x="28" y="199"/>
                      <a:pt x="24" y="190"/>
                    </a:cubicBezTo>
                    <a:cubicBezTo>
                      <a:pt x="24" y="189"/>
                      <a:pt x="22" y="184"/>
                      <a:pt x="22" y="184"/>
                    </a:cubicBezTo>
                    <a:close/>
                  </a:path>
                </a:pathLst>
              </a:custGeom>
              <a:solidFill>
                <a:srgbClr val="53BCE6"/>
              </a:solidFill>
              <a:ln>
                <a:noFill/>
              </a:ln>
              <a:effectLst>
                <a:innerShdw blurRad="63500" dist="50800" dir="18900000">
                  <a:prstClr val="black">
                    <a:alpha val="50000"/>
                  </a:prstClr>
                </a:innerShdw>
              </a:effectLs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latin typeface="Century Gothic"/>
                  <a:ea typeface="微软雅黑"/>
                </a:endParaRPr>
              </a:p>
            </p:txBody>
          </p:sp>
          <p:sp>
            <p:nvSpPr>
              <p:cNvPr id="105" name="任意多边形 50"/>
              <p:cNvSpPr>
                <a:spLocks/>
              </p:cNvSpPr>
              <p:nvPr/>
            </p:nvSpPr>
            <p:spPr bwMode="auto">
              <a:xfrm>
                <a:off x="5077437" y="4378960"/>
                <a:ext cx="3987412" cy="1599566"/>
              </a:xfrm>
              <a:custGeom>
                <a:avLst/>
                <a:gdLst>
                  <a:gd name="connsiteX0" fmla="*/ 2019634 w 3987412"/>
                  <a:gd name="connsiteY0" fmla="*/ 0 h 1599566"/>
                  <a:gd name="connsiteX1" fmla="*/ 3984907 w 3987412"/>
                  <a:gd name="connsiteY1" fmla="*/ 0 h 1599566"/>
                  <a:gd name="connsiteX2" fmla="*/ 3987412 w 3987412"/>
                  <a:gd name="connsiteY2" fmla="*/ 19475 h 1599566"/>
                  <a:gd name="connsiteX3" fmla="*/ 3971471 w 3987412"/>
                  <a:gd name="connsiteY3" fmla="*/ 86752 h 1599566"/>
                  <a:gd name="connsiteX4" fmla="*/ 3621695 w 3987412"/>
                  <a:gd name="connsiteY4" fmla="*/ 275854 h 1599566"/>
                  <a:gd name="connsiteX5" fmla="*/ 3009587 w 3987412"/>
                  <a:gd name="connsiteY5" fmla="*/ 275854 h 1599566"/>
                  <a:gd name="connsiteX6" fmla="*/ 2892995 w 3987412"/>
                  <a:gd name="connsiteY6" fmla="*/ 304946 h 1599566"/>
                  <a:gd name="connsiteX7" fmla="*/ 2688959 w 3987412"/>
                  <a:gd name="connsiteY7" fmla="*/ 639511 h 1599566"/>
                  <a:gd name="connsiteX8" fmla="*/ 2630663 w 3987412"/>
                  <a:gd name="connsiteY8" fmla="*/ 1017715 h 1599566"/>
                  <a:gd name="connsiteX9" fmla="*/ 3228197 w 3987412"/>
                  <a:gd name="connsiteY9" fmla="*/ 1599566 h 1599566"/>
                  <a:gd name="connsiteX10" fmla="*/ 28976 w 3987412"/>
                  <a:gd name="connsiteY10" fmla="*/ 1599566 h 1599566"/>
                  <a:gd name="connsiteX11" fmla="*/ 0 w 3987412"/>
                  <a:gd name="connsiteY11" fmla="*/ 1599566 h 1599566"/>
                  <a:gd name="connsiteX12" fmla="*/ 30814 w 3987412"/>
                  <a:gd name="connsiteY12" fmla="*/ 1597660 h 1599566"/>
                  <a:gd name="connsiteX13" fmla="*/ 216234 w 3987412"/>
                  <a:gd name="connsiteY13" fmla="*/ 1320800 h 1599566"/>
                  <a:gd name="connsiteX14" fmla="*/ 444834 w 3987412"/>
                  <a:gd name="connsiteY14" fmla="*/ 1320800 h 1599566"/>
                  <a:gd name="connsiteX15" fmla="*/ 444834 w 3987412"/>
                  <a:gd name="connsiteY15" fmla="*/ 1066800 h 1599566"/>
                  <a:gd name="connsiteX16" fmla="*/ 851234 w 3987412"/>
                  <a:gd name="connsiteY16" fmla="*/ 1066800 h 1599566"/>
                  <a:gd name="connsiteX17" fmla="*/ 851234 w 3987412"/>
                  <a:gd name="connsiteY17" fmla="*/ 774700 h 1599566"/>
                  <a:gd name="connsiteX18" fmla="*/ 1244934 w 3987412"/>
                  <a:gd name="connsiteY18" fmla="*/ 774700 h 1599566"/>
                  <a:gd name="connsiteX19" fmla="*/ 1244934 w 3987412"/>
                  <a:gd name="connsiteY19" fmla="*/ 533400 h 1599566"/>
                  <a:gd name="connsiteX20" fmla="*/ 1638634 w 3987412"/>
                  <a:gd name="connsiteY20" fmla="*/ 533400 h 1599566"/>
                  <a:gd name="connsiteX21" fmla="*/ 1638634 w 3987412"/>
                  <a:gd name="connsiteY21" fmla="*/ 266700 h 1599566"/>
                  <a:gd name="connsiteX22" fmla="*/ 2019634 w 3987412"/>
                  <a:gd name="connsiteY22" fmla="*/ 266700 h 15995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3987412" h="1599566">
                    <a:moveTo>
                      <a:pt x="2019634" y="0"/>
                    </a:moveTo>
                    <a:lnTo>
                      <a:pt x="3984907" y="0"/>
                    </a:lnTo>
                    <a:lnTo>
                      <a:pt x="3987412" y="19475"/>
                    </a:lnTo>
                    <a:cubicBezTo>
                      <a:pt x="3986956" y="42204"/>
                      <a:pt x="3982402" y="64932"/>
                      <a:pt x="3971471" y="86752"/>
                    </a:cubicBezTo>
                    <a:cubicBezTo>
                      <a:pt x="3927749" y="174030"/>
                      <a:pt x="3840305" y="246761"/>
                      <a:pt x="3621695" y="275854"/>
                    </a:cubicBezTo>
                    <a:cubicBezTo>
                      <a:pt x="3621695" y="275854"/>
                      <a:pt x="3126179" y="246761"/>
                      <a:pt x="3009587" y="275854"/>
                    </a:cubicBezTo>
                    <a:cubicBezTo>
                      <a:pt x="2892995" y="290400"/>
                      <a:pt x="2892995" y="304946"/>
                      <a:pt x="2892995" y="304946"/>
                    </a:cubicBezTo>
                    <a:cubicBezTo>
                      <a:pt x="2892995" y="304946"/>
                      <a:pt x="2732681" y="377678"/>
                      <a:pt x="2688959" y="639511"/>
                    </a:cubicBezTo>
                    <a:cubicBezTo>
                      <a:pt x="2645237" y="901344"/>
                      <a:pt x="2630663" y="1017715"/>
                      <a:pt x="2630663" y="1017715"/>
                    </a:cubicBezTo>
                    <a:cubicBezTo>
                      <a:pt x="2630663" y="1017715"/>
                      <a:pt x="2630663" y="1265002"/>
                      <a:pt x="3228197" y="1599566"/>
                    </a:cubicBezTo>
                    <a:cubicBezTo>
                      <a:pt x="790695" y="1599566"/>
                      <a:pt x="181320" y="1599566"/>
                      <a:pt x="28976" y="1599566"/>
                    </a:cubicBezTo>
                    <a:lnTo>
                      <a:pt x="0" y="1599566"/>
                    </a:lnTo>
                    <a:lnTo>
                      <a:pt x="30814" y="1597660"/>
                    </a:lnTo>
                    <a:lnTo>
                      <a:pt x="216234" y="1320800"/>
                    </a:lnTo>
                    <a:lnTo>
                      <a:pt x="444834" y="1320800"/>
                    </a:lnTo>
                    <a:lnTo>
                      <a:pt x="444834" y="1066800"/>
                    </a:lnTo>
                    <a:lnTo>
                      <a:pt x="851234" y="1066800"/>
                    </a:lnTo>
                    <a:lnTo>
                      <a:pt x="851234" y="774700"/>
                    </a:lnTo>
                    <a:lnTo>
                      <a:pt x="1244934" y="774700"/>
                    </a:lnTo>
                    <a:lnTo>
                      <a:pt x="1244934" y="533400"/>
                    </a:lnTo>
                    <a:lnTo>
                      <a:pt x="1638634" y="533400"/>
                    </a:lnTo>
                    <a:lnTo>
                      <a:pt x="1638634" y="266700"/>
                    </a:lnTo>
                    <a:lnTo>
                      <a:pt x="2019634" y="266700"/>
                    </a:lnTo>
                    <a:close/>
                  </a:path>
                </a:pathLst>
              </a:custGeom>
              <a:solidFill>
                <a:srgbClr val="828386"/>
              </a:solidFill>
              <a:ln w="12700" cap="flat" cmpd="sng" algn="ctr">
                <a:noFill/>
                <a:prstDash val="solid"/>
                <a:miter lim="800000"/>
              </a:ln>
              <a:effectLst/>
              <a:ex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entury Gothic"/>
                  <a:ea typeface="微软雅黑"/>
                  <a:cs typeface="+mn-cs"/>
                </a:endParaRPr>
              </a:p>
            </p:txBody>
          </p:sp>
          <p:sp>
            <p:nvSpPr>
              <p:cNvPr id="106" name="任意多边形 51"/>
              <p:cNvSpPr>
                <a:spLocks/>
              </p:cNvSpPr>
              <p:nvPr/>
            </p:nvSpPr>
            <p:spPr bwMode="auto">
              <a:xfrm>
                <a:off x="5495195" y="1146632"/>
                <a:ext cx="4032980" cy="3222475"/>
              </a:xfrm>
              <a:custGeom>
                <a:avLst/>
                <a:gdLst>
                  <a:gd name="connsiteX0" fmla="*/ 1811020 w 3945350"/>
                  <a:gd name="connsiteY0" fmla="*/ 0 h 3222475"/>
                  <a:gd name="connsiteX1" fmla="*/ 3217848 w 3945350"/>
                  <a:gd name="connsiteY1" fmla="*/ 0 h 3222475"/>
                  <a:gd name="connsiteX2" fmla="*/ 3260372 w 3945350"/>
                  <a:gd name="connsiteY2" fmla="*/ 80487 h 3222475"/>
                  <a:gd name="connsiteX3" fmla="*/ 3478982 w 3945350"/>
                  <a:gd name="connsiteY3" fmla="*/ 938718 h 3222475"/>
                  <a:gd name="connsiteX4" fmla="*/ 3464408 w 3945350"/>
                  <a:gd name="connsiteY4" fmla="*/ 1316921 h 3222475"/>
                  <a:gd name="connsiteX5" fmla="*/ 3930776 w 3945350"/>
                  <a:gd name="connsiteY5" fmla="*/ 1927866 h 3222475"/>
                  <a:gd name="connsiteX6" fmla="*/ 3872480 w 3945350"/>
                  <a:gd name="connsiteY6" fmla="*/ 2102421 h 3222475"/>
                  <a:gd name="connsiteX7" fmla="*/ 3610148 w 3945350"/>
                  <a:gd name="connsiteY7" fmla="*/ 2204245 h 3222475"/>
                  <a:gd name="connsiteX8" fmla="*/ 3610148 w 3945350"/>
                  <a:gd name="connsiteY8" fmla="*/ 2378801 h 3222475"/>
                  <a:gd name="connsiteX9" fmla="*/ 3595574 w 3945350"/>
                  <a:gd name="connsiteY9" fmla="*/ 2596995 h 3222475"/>
                  <a:gd name="connsiteX10" fmla="*/ 3508130 w 3945350"/>
                  <a:gd name="connsiteY10" fmla="*/ 2655180 h 3222475"/>
                  <a:gd name="connsiteX11" fmla="*/ 3522704 w 3945350"/>
                  <a:gd name="connsiteY11" fmla="*/ 2844282 h 3222475"/>
                  <a:gd name="connsiteX12" fmla="*/ 3435260 w 3945350"/>
                  <a:gd name="connsiteY12" fmla="*/ 3077023 h 3222475"/>
                  <a:gd name="connsiteX13" fmla="*/ 3471695 w 3945350"/>
                  <a:gd name="connsiteY13" fmla="*/ 3189757 h 3222475"/>
                  <a:gd name="connsiteX14" fmla="*/ 3475904 w 3945350"/>
                  <a:gd name="connsiteY14" fmla="*/ 3222475 h 3222475"/>
                  <a:gd name="connsiteX15" fmla="*/ 3041902 w 3945350"/>
                  <a:gd name="connsiteY15" fmla="*/ 3222475 h 3222475"/>
                  <a:gd name="connsiteX16" fmla="*/ 3041902 w 3945350"/>
                  <a:gd name="connsiteY16" fmla="*/ 3217712 h 3222475"/>
                  <a:gd name="connsiteX17" fmla="*/ 3051072 w 3945350"/>
                  <a:gd name="connsiteY17" fmla="*/ 3217712 h 3222475"/>
                  <a:gd name="connsiteX18" fmla="*/ 3051072 w 3945350"/>
                  <a:gd name="connsiteY18" fmla="*/ 3201832 h 3222475"/>
                  <a:gd name="connsiteX19" fmla="*/ 3051072 w 3945350"/>
                  <a:gd name="connsiteY19" fmla="*/ 2997797 h 3222475"/>
                  <a:gd name="connsiteX20" fmla="*/ 3045456 w 3945350"/>
                  <a:gd name="connsiteY20" fmla="*/ 2997797 h 3222475"/>
                  <a:gd name="connsiteX21" fmla="*/ 3043452 w 3945350"/>
                  <a:gd name="connsiteY21" fmla="*/ 2924972 h 3222475"/>
                  <a:gd name="connsiteX22" fmla="*/ 2814852 w 3945350"/>
                  <a:gd name="connsiteY22" fmla="*/ 2924972 h 3222475"/>
                  <a:gd name="connsiteX23" fmla="*/ 2814852 w 3945350"/>
                  <a:gd name="connsiteY23" fmla="*/ 2670972 h 3222475"/>
                  <a:gd name="connsiteX24" fmla="*/ 2408452 w 3945350"/>
                  <a:gd name="connsiteY24" fmla="*/ 2670972 h 3222475"/>
                  <a:gd name="connsiteX25" fmla="*/ 2408452 w 3945350"/>
                  <a:gd name="connsiteY25" fmla="*/ 2378872 h 3222475"/>
                  <a:gd name="connsiteX26" fmla="*/ 2014752 w 3945350"/>
                  <a:gd name="connsiteY26" fmla="*/ 2378872 h 3222475"/>
                  <a:gd name="connsiteX27" fmla="*/ 2014752 w 3945350"/>
                  <a:gd name="connsiteY27" fmla="*/ 2137572 h 3222475"/>
                  <a:gd name="connsiteX28" fmla="*/ 1621052 w 3945350"/>
                  <a:gd name="connsiteY28" fmla="*/ 2137572 h 3222475"/>
                  <a:gd name="connsiteX29" fmla="*/ 1621052 w 3945350"/>
                  <a:gd name="connsiteY29" fmla="*/ 1870872 h 3222475"/>
                  <a:gd name="connsiteX30" fmla="*/ 1240052 w 3945350"/>
                  <a:gd name="connsiteY30" fmla="*/ 1870872 h 3222475"/>
                  <a:gd name="connsiteX31" fmla="*/ 1240052 w 3945350"/>
                  <a:gd name="connsiteY31" fmla="*/ 1604172 h 3222475"/>
                  <a:gd name="connsiteX32" fmla="*/ 0 w 3945350"/>
                  <a:gd name="connsiteY32" fmla="*/ 1604172 h 3222475"/>
                  <a:gd name="connsiteX33" fmla="*/ 0 w 3945350"/>
                  <a:gd name="connsiteY33" fmla="*/ 1597660 h 3222475"/>
                  <a:gd name="connsiteX34" fmla="*/ 0 w 3945350"/>
                  <a:gd name="connsiteY34" fmla="*/ 1393625 h 3222475"/>
                  <a:gd name="connsiteX35" fmla="*/ 5616 w 3945350"/>
                  <a:gd name="connsiteY35" fmla="*/ 1393625 h 3222475"/>
                  <a:gd name="connsiteX36" fmla="*/ 7620 w 3945350"/>
                  <a:gd name="connsiteY36" fmla="*/ 1320800 h 3222475"/>
                  <a:gd name="connsiteX37" fmla="*/ 236220 w 3945350"/>
                  <a:gd name="connsiteY37" fmla="*/ 1320800 h 3222475"/>
                  <a:gd name="connsiteX38" fmla="*/ 236220 w 3945350"/>
                  <a:gd name="connsiteY38" fmla="*/ 1066800 h 3222475"/>
                  <a:gd name="connsiteX39" fmla="*/ 642620 w 3945350"/>
                  <a:gd name="connsiteY39" fmla="*/ 1066800 h 3222475"/>
                  <a:gd name="connsiteX40" fmla="*/ 642620 w 3945350"/>
                  <a:gd name="connsiteY40" fmla="*/ 774700 h 3222475"/>
                  <a:gd name="connsiteX41" fmla="*/ 1036320 w 3945350"/>
                  <a:gd name="connsiteY41" fmla="*/ 774700 h 3222475"/>
                  <a:gd name="connsiteX42" fmla="*/ 1036320 w 3945350"/>
                  <a:gd name="connsiteY42" fmla="*/ 533400 h 3222475"/>
                  <a:gd name="connsiteX43" fmla="*/ 1430020 w 3945350"/>
                  <a:gd name="connsiteY43" fmla="*/ 533400 h 3222475"/>
                  <a:gd name="connsiteX44" fmla="*/ 1430020 w 3945350"/>
                  <a:gd name="connsiteY44" fmla="*/ 266700 h 3222475"/>
                  <a:gd name="connsiteX45" fmla="*/ 1811020 w 3945350"/>
                  <a:gd name="connsiteY45" fmla="*/ 266700 h 3222475"/>
                  <a:gd name="connsiteX0" fmla="*/ 1811020 w 3945350"/>
                  <a:gd name="connsiteY0" fmla="*/ 0 h 3222475"/>
                  <a:gd name="connsiteX1" fmla="*/ 3217848 w 3945350"/>
                  <a:gd name="connsiteY1" fmla="*/ 0 h 3222475"/>
                  <a:gd name="connsiteX2" fmla="*/ 3260372 w 3945350"/>
                  <a:gd name="connsiteY2" fmla="*/ 80487 h 3222475"/>
                  <a:gd name="connsiteX3" fmla="*/ 3478982 w 3945350"/>
                  <a:gd name="connsiteY3" fmla="*/ 938718 h 3222475"/>
                  <a:gd name="connsiteX4" fmla="*/ 3464408 w 3945350"/>
                  <a:gd name="connsiteY4" fmla="*/ 1316921 h 3222475"/>
                  <a:gd name="connsiteX5" fmla="*/ 3930776 w 3945350"/>
                  <a:gd name="connsiteY5" fmla="*/ 1927866 h 3222475"/>
                  <a:gd name="connsiteX6" fmla="*/ 3872480 w 3945350"/>
                  <a:gd name="connsiteY6" fmla="*/ 2102421 h 3222475"/>
                  <a:gd name="connsiteX7" fmla="*/ 3610148 w 3945350"/>
                  <a:gd name="connsiteY7" fmla="*/ 2204245 h 3222475"/>
                  <a:gd name="connsiteX8" fmla="*/ 3610148 w 3945350"/>
                  <a:gd name="connsiteY8" fmla="*/ 2378801 h 3222475"/>
                  <a:gd name="connsiteX9" fmla="*/ 3595574 w 3945350"/>
                  <a:gd name="connsiteY9" fmla="*/ 2596995 h 3222475"/>
                  <a:gd name="connsiteX10" fmla="*/ 3508130 w 3945350"/>
                  <a:gd name="connsiteY10" fmla="*/ 2655180 h 3222475"/>
                  <a:gd name="connsiteX11" fmla="*/ 3522704 w 3945350"/>
                  <a:gd name="connsiteY11" fmla="*/ 2844282 h 3222475"/>
                  <a:gd name="connsiteX12" fmla="*/ 3435260 w 3945350"/>
                  <a:gd name="connsiteY12" fmla="*/ 3077023 h 3222475"/>
                  <a:gd name="connsiteX13" fmla="*/ 3471695 w 3945350"/>
                  <a:gd name="connsiteY13" fmla="*/ 3189757 h 3222475"/>
                  <a:gd name="connsiteX14" fmla="*/ 3475904 w 3945350"/>
                  <a:gd name="connsiteY14" fmla="*/ 3222475 h 3222475"/>
                  <a:gd name="connsiteX15" fmla="*/ 3041902 w 3945350"/>
                  <a:gd name="connsiteY15" fmla="*/ 3222475 h 3222475"/>
                  <a:gd name="connsiteX16" fmla="*/ 3041902 w 3945350"/>
                  <a:gd name="connsiteY16" fmla="*/ 3217712 h 3222475"/>
                  <a:gd name="connsiteX17" fmla="*/ 3051072 w 3945350"/>
                  <a:gd name="connsiteY17" fmla="*/ 3217712 h 3222475"/>
                  <a:gd name="connsiteX18" fmla="*/ 3051072 w 3945350"/>
                  <a:gd name="connsiteY18" fmla="*/ 3201832 h 3222475"/>
                  <a:gd name="connsiteX19" fmla="*/ 3051072 w 3945350"/>
                  <a:gd name="connsiteY19" fmla="*/ 2997797 h 3222475"/>
                  <a:gd name="connsiteX20" fmla="*/ 3045456 w 3945350"/>
                  <a:gd name="connsiteY20" fmla="*/ 2997797 h 3222475"/>
                  <a:gd name="connsiteX21" fmla="*/ 3043452 w 3945350"/>
                  <a:gd name="connsiteY21" fmla="*/ 2924972 h 3222475"/>
                  <a:gd name="connsiteX22" fmla="*/ 2814852 w 3945350"/>
                  <a:gd name="connsiteY22" fmla="*/ 2924972 h 3222475"/>
                  <a:gd name="connsiteX23" fmla="*/ 2814852 w 3945350"/>
                  <a:gd name="connsiteY23" fmla="*/ 2670972 h 3222475"/>
                  <a:gd name="connsiteX24" fmla="*/ 2408452 w 3945350"/>
                  <a:gd name="connsiteY24" fmla="*/ 2670972 h 3222475"/>
                  <a:gd name="connsiteX25" fmla="*/ 2408452 w 3945350"/>
                  <a:gd name="connsiteY25" fmla="*/ 2378872 h 3222475"/>
                  <a:gd name="connsiteX26" fmla="*/ 2014752 w 3945350"/>
                  <a:gd name="connsiteY26" fmla="*/ 2378872 h 3222475"/>
                  <a:gd name="connsiteX27" fmla="*/ 2014752 w 3945350"/>
                  <a:gd name="connsiteY27" fmla="*/ 2137572 h 3222475"/>
                  <a:gd name="connsiteX28" fmla="*/ 1621052 w 3945350"/>
                  <a:gd name="connsiteY28" fmla="*/ 2137572 h 3222475"/>
                  <a:gd name="connsiteX29" fmla="*/ 1621052 w 3945350"/>
                  <a:gd name="connsiteY29" fmla="*/ 1870872 h 3222475"/>
                  <a:gd name="connsiteX30" fmla="*/ 1240052 w 3945350"/>
                  <a:gd name="connsiteY30" fmla="*/ 1870872 h 3222475"/>
                  <a:gd name="connsiteX31" fmla="*/ 1240052 w 3945350"/>
                  <a:gd name="connsiteY31" fmla="*/ 1604172 h 3222475"/>
                  <a:gd name="connsiteX32" fmla="*/ 0 w 3945350"/>
                  <a:gd name="connsiteY32" fmla="*/ 1604172 h 3222475"/>
                  <a:gd name="connsiteX33" fmla="*/ 0 w 3945350"/>
                  <a:gd name="connsiteY33" fmla="*/ 1597660 h 3222475"/>
                  <a:gd name="connsiteX34" fmla="*/ 0 w 3945350"/>
                  <a:gd name="connsiteY34" fmla="*/ 1393625 h 3222475"/>
                  <a:gd name="connsiteX35" fmla="*/ 7620 w 3945350"/>
                  <a:gd name="connsiteY35" fmla="*/ 1320800 h 3222475"/>
                  <a:gd name="connsiteX36" fmla="*/ 236220 w 3945350"/>
                  <a:gd name="connsiteY36" fmla="*/ 1320800 h 3222475"/>
                  <a:gd name="connsiteX37" fmla="*/ 236220 w 3945350"/>
                  <a:gd name="connsiteY37" fmla="*/ 1066800 h 3222475"/>
                  <a:gd name="connsiteX38" fmla="*/ 642620 w 3945350"/>
                  <a:gd name="connsiteY38" fmla="*/ 1066800 h 3222475"/>
                  <a:gd name="connsiteX39" fmla="*/ 642620 w 3945350"/>
                  <a:gd name="connsiteY39" fmla="*/ 774700 h 3222475"/>
                  <a:gd name="connsiteX40" fmla="*/ 1036320 w 3945350"/>
                  <a:gd name="connsiteY40" fmla="*/ 774700 h 3222475"/>
                  <a:gd name="connsiteX41" fmla="*/ 1036320 w 3945350"/>
                  <a:gd name="connsiteY41" fmla="*/ 533400 h 3222475"/>
                  <a:gd name="connsiteX42" fmla="*/ 1430020 w 3945350"/>
                  <a:gd name="connsiteY42" fmla="*/ 533400 h 3222475"/>
                  <a:gd name="connsiteX43" fmla="*/ 1430020 w 3945350"/>
                  <a:gd name="connsiteY43" fmla="*/ 266700 h 3222475"/>
                  <a:gd name="connsiteX44" fmla="*/ 1811020 w 3945350"/>
                  <a:gd name="connsiteY44" fmla="*/ 266700 h 3222475"/>
                  <a:gd name="connsiteX45" fmla="*/ 1811020 w 3945350"/>
                  <a:gd name="connsiteY45" fmla="*/ 0 h 3222475"/>
                  <a:gd name="connsiteX0" fmla="*/ 1811020 w 3945350"/>
                  <a:gd name="connsiteY0" fmla="*/ 0 h 3222475"/>
                  <a:gd name="connsiteX1" fmla="*/ 3217848 w 3945350"/>
                  <a:gd name="connsiteY1" fmla="*/ 0 h 3222475"/>
                  <a:gd name="connsiteX2" fmla="*/ 3260372 w 3945350"/>
                  <a:gd name="connsiteY2" fmla="*/ 80487 h 3222475"/>
                  <a:gd name="connsiteX3" fmla="*/ 3478982 w 3945350"/>
                  <a:gd name="connsiteY3" fmla="*/ 938718 h 3222475"/>
                  <a:gd name="connsiteX4" fmla="*/ 3464408 w 3945350"/>
                  <a:gd name="connsiteY4" fmla="*/ 1316921 h 3222475"/>
                  <a:gd name="connsiteX5" fmla="*/ 3930776 w 3945350"/>
                  <a:gd name="connsiteY5" fmla="*/ 1927866 h 3222475"/>
                  <a:gd name="connsiteX6" fmla="*/ 3872480 w 3945350"/>
                  <a:gd name="connsiteY6" fmla="*/ 2102421 h 3222475"/>
                  <a:gd name="connsiteX7" fmla="*/ 3610148 w 3945350"/>
                  <a:gd name="connsiteY7" fmla="*/ 2204245 h 3222475"/>
                  <a:gd name="connsiteX8" fmla="*/ 3610148 w 3945350"/>
                  <a:gd name="connsiteY8" fmla="*/ 2378801 h 3222475"/>
                  <a:gd name="connsiteX9" fmla="*/ 3595574 w 3945350"/>
                  <a:gd name="connsiteY9" fmla="*/ 2596995 h 3222475"/>
                  <a:gd name="connsiteX10" fmla="*/ 3508130 w 3945350"/>
                  <a:gd name="connsiteY10" fmla="*/ 2655180 h 3222475"/>
                  <a:gd name="connsiteX11" fmla="*/ 3522704 w 3945350"/>
                  <a:gd name="connsiteY11" fmla="*/ 2844282 h 3222475"/>
                  <a:gd name="connsiteX12" fmla="*/ 3435260 w 3945350"/>
                  <a:gd name="connsiteY12" fmla="*/ 3077023 h 3222475"/>
                  <a:gd name="connsiteX13" fmla="*/ 3471695 w 3945350"/>
                  <a:gd name="connsiteY13" fmla="*/ 3189757 h 3222475"/>
                  <a:gd name="connsiteX14" fmla="*/ 3475904 w 3945350"/>
                  <a:gd name="connsiteY14" fmla="*/ 3222475 h 3222475"/>
                  <a:gd name="connsiteX15" fmla="*/ 3041902 w 3945350"/>
                  <a:gd name="connsiteY15" fmla="*/ 3222475 h 3222475"/>
                  <a:gd name="connsiteX16" fmla="*/ 3041902 w 3945350"/>
                  <a:gd name="connsiteY16" fmla="*/ 3217712 h 3222475"/>
                  <a:gd name="connsiteX17" fmla="*/ 3051072 w 3945350"/>
                  <a:gd name="connsiteY17" fmla="*/ 3217712 h 3222475"/>
                  <a:gd name="connsiteX18" fmla="*/ 3051072 w 3945350"/>
                  <a:gd name="connsiteY18" fmla="*/ 3201832 h 3222475"/>
                  <a:gd name="connsiteX19" fmla="*/ 3051072 w 3945350"/>
                  <a:gd name="connsiteY19" fmla="*/ 2997797 h 3222475"/>
                  <a:gd name="connsiteX20" fmla="*/ 3045456 w 3945350"/>
                  <a:gd name="connsiteY20" fmla="*/ 2997797 h 3222475"/>
                  <a:gd name="connsiteX21" fmla="*/ 3043452 w 3945350"/>
                  <a:gd name="connsiteY21" fmla="*/ 2924972 h 3222475"/>
                  <a:gd name="connsiteX22" fmla="*/ 2814852 w 3945350"/>
                  <a:gd name="connsiteY22" fmla="*/ 2924972 h 3222475"/>
                  <a:gd name="connsiteX23" fmla="*/ 2814852 w 3945350"/>
                  <a:gd name="connsiteY23" fmla="*/ 2670972 h 3222475"/>
                  <a:gd name="connsiteX24" fmla="*/ 2408452 w 3945350"/>
                  <a:gd name="connsiteY24" fmla="*/ 2670972 h 3222475"/>
                  <a:gd name="connsiteX25" fmla="*/ 2408452 w 3945350"/>
                  <a:gd name="connsiteY25" fmla="*/ 2378872 h 3222475"/>
                  <a:gd name="connsiteX26" fmla="*/ 2014752 w 3945350"/>
                  <a:gd name="connsiteY26" fmla="*/ 2378872 h 3222475"/>
                  <a:gd name="connsiteX27" fmla="*/ 2014752 w 3945350"/>
                  <a:gd name="connsiteY27" fmla="*/ 2137572 h 3222475"/>
                  <a:gd name="connsiteX28" fmla="*/ 1621052 w 3945350"/>
                  <a:gd name="connsiteY28" fmla="*/ 2137572 h 3222475"/>
                  <a:gd name="connsiteX29" fmla="*/ 1621052 w 3945350"/>
                  <a:gd name="connsiteY29" fmla="*/ 1870872 h 3222475"/>
                  <a:gd name="connsiteX30" fmla="*/ 1240052 w 3945350"/>
                  <a:gd name="connsiteY30" fmla="*/ 1870872 h 3222475"/>
                  <a:gd name="connsiteX31" fmla="*/ 1240052 w 3945350"/>
                  <a:gd name="connsiteY31" fmla="*/ 1604172 h 3222475"/>
                  <a:gd name="connsiteX32" fmla="*/ 0 w 3945350"/>
                  <a:gd name="connsiteY32" fmla="*/ 1604172 h 3222475"/>
                  <a:gd name="connsiteX33" fmla="*/ 0 w 3945350"/>
                  <a:gd name="connsiteY33" fmla="*/ 1597660 h 3222475"/>
                  <a:gd name="connsiteX34" fmla="*/ 7620 w 3945350"/>
                  <a:gd name="connsiteY34" fmla="*/ 1320800 h 3222475"/>
                  <a:gd name="connsiteX35" fmla="*/ 236220 w 3945350"/>
                  <a:gd name="connsiteY35" fmla="*/ 1320800 h 3222475"/>
                  <a:gd name="connsiteX36" fmla="*/ 236220 w 3945350"/>
                  <a:gd name="connsiteY36" fmla="*/ 1066800 h 3222475"/>
                  <a:gd name="connsiteX37" fmla="*/ 642620 w 3945350"/>
                  <a:gd name="connsiteY37" fmla="*/ 1066800 h 3222475"/>
                  <a:gd name="connsiteX38" fmla="*/ 642620 w 3945350"/>
                  <a:gd name="connsiteY38" fmla="*/ 774700 h 3222475"/>
                  <a:gd name="connsiteX39" fmla="*/ 1036320 w 3945350"/>
                  <a:gd name="connsiteY39" fmla="*/ 774700 h 3222475"/>
                  <a:gd name="connsiteX40" fmla="*/ 1036320 w 3945350"/>
                  <a:gd name="connsiteY40" fmla="*/ 533400 h 3222475"/>
                  <a:gd name="connsiteX41" fmla="*/ 1430020 w 3945350"/>
                  <a:gd name="connsiteY41" fmla="*/ 533400 h 3222475"/>
                  <a:gd name="connsiteX42" fmla="*/ 1430020 w 3945350"/>
                  <a:gd name="connsiteY42" fmla="*/ 266700 h 3222475"/>
                  <a:gd name="connsiteX43" fmla="*/ 1811020 w 3945350"/>
                  <a:gd name="connsiteY43" fmla="*/ 266700 h 3222475"/>
                  <a:gd name="connsiteX44" fmla="*/ 1811020 w 3945350"/>
                  <a:gd name="connsiteY44" fmla="*/ 0 h 3222475"/>
                  <a:gd name="connsiteX0" fmla="*/ 1898650 w 4032980"/>
                  <a:gd name="connsiteY0" fmla="*/ 0 h 3222475"/>
                  <a:gd name="connsiteX1" fmla="*/ 3305478 w 4032980"/>
                  <a:gd name="connsiteY1" fmla="*/ 0 h 3222475"/>
                  <a:gd name="connsiteX2" fmla="*/ 3348002 w 4032980"/>
                  <a:gd name="connsiteY2" fmla="*/ 80487 h 3222475"/>
                  <a:gd name="connsiteX3" fmla="*/ 3566612 w 4032980"/>
                  <a:gd name="connsiteY3" fmla="*/ 938718 h 3222475"/>
                  <a:gd name="connsiteX4" fmla="*/ 3552038 w 4032980"/>
                  <a:gd name="connsiteY4" fmla="*/ 1316921 h 3222475"/>
                  <a:gd name="connsiteX5" fmla="*/ 4018406 w 4032980"/>
                  <a:gd name="connsiteY5" fmla="*/ 1927866 h 3222475"/>
                  <a:gd name="connsiteX6" fmla="*/ 3960110 w 4032980"/>
                  <a:gd name="connsiteY6" fmla="*/ 2102421 h 3222475"/>
                  <a:gd name="connsiteX7" fmla="*/ 3697778 w 4032980"/>
                  <a:gd name="connsiteY7" fmla="*/ 2204245 h 3222475"/>
                  <a:gd name="connsiteX8" fmla="*/ 3697778 w 4032980"/>
                  <a:gd name="connsiteY8" fmla="*/ 2378801 h 3222475"/>
                  <a:gd name="connsiteX9" fmla="*/ 3683204 w 4032980"/>
                  <a:gd name="connsiteY9" fmla="*/ 2596995 h 3222475"/>
                  <a:gd name="connsiteX10" fmla="*/ 3595760 w 4032980"/>
                  <a:gd name="connsiteY10" fmla="*/ 2655180 h 3222475"/>
                  <a:gd name="connsiteX11" fmla="*/ 3610334 w 4032980"/>
                  <a:gd name="connsiteY11" fmla="*/ 2844282 h 3222475"/>
                  <a:gd name="connsiteX12" fmla="*/ 3522890 w 4032980"/>
                  <a:gd name="connsiteY12" fmla="*/ 3077023 h 3222475"/>
                  <a:gd name="connsiteX13" fmla="*/ 3559325 w 4032980"/>
                  <a:gd name="connsiteY13" fmla="*/ 3189757 h 3222475"/>
                  <a:gd name="connsiteX14" fmla="*/ 3563534 w 4032980"/>
                  <a:gd name="connsiteY14" fmla="*/ 3222475 h 3222475"/>
                  <a:gd name="connsiteX15" fmla="*/ 3129532 w 4032980"/>
                  <a:gd name="connsiteY15" fmla="*/ 3222475 h 3222475"/>
                  <a:gd name="connsiteX16" fmla="*/ 3129532 w 4032980"/>
                  <a:gd name="connsiteY16" fmla="*/ 3217712 h 3222475"/>
                  <a:gd name="connsiteX17" fmla="*/ 3138702 w 4032980"/>
                  <a:gd name="connsiteY17" fmla="*/ 3217712 h 3222475"/>
                  <a:gd name="connsiteX18" fmla="*/ 3138702 w 4032980"/>
                  <a:gd name="connsiteY18" fmla="*/ 3201832 h 3222475"/>
                  <a:gd name="connsiteX19" fmla="*/ 3138702 w 4032980"/>
                  <a:gd name="connsiteY19" fmla="*/ 2997797 h 3222475"/>
                  <a:gd name="connsiteX20" fmla="*/ 3133086 w 4032980"/>
                  <a:gd name="connsiteY20" fmla="*/ 2997797 h 3222475"/>
                  <a:gd name="connsiteX21" fmla="*/ 3131082 w 4032980"/>
                  <a:gd name="connsiteY21" fmla="*/ 2924972 h 3222475"/>
                  <a:gd name="connsiteX22" fmla="*/ 2902482 w 4032980"/>
                  <a:gd name="connsiteY22" fmla="*/ 2924972 h 3222475"/>
                  <a:gd name="connsiteX23" fmla="*/ 2902482 w 4032980"/>
                  <a:gd name="connsiteY23" fmla="*/ 2670972 h 3222475"/>
                  <a:gd name="connsiteX24" fmla="*/ 2496082 w 4032980"/>
                  <a:gd name="connsiteY24" fmla="*/ 2670972 h 3222475"/>
                  <a:gd name="connsiteX25" fmla="*/ 2496082 w 4032980"/>
                  <a:gd name="connsiteY25" fmla="*/ 2378872 h 3222475"/>
                  <a:gd name="connsiteX26" fmla="*/ 2102382 w 4032980"/>
                  <a:gd name="connsiteY26" fmla="*/ 2378872 h 3222475"/>
                  <a:gd name="connsiteX27" fmla="*/ 2102382 w 4032980"/>
                  <a:gd name="connsiteY27" fmla="*/ 2137572 h 3222475"/>
                  <a:gd name="connsiteX28" fmla="*/ 1708682 w 4032980"/>
                  <a:gd name="connsiteY28" fmla="*/ 2137572 h 3222475"/>
                  <a:gd name="connsiteX29" fmla="*/ 1708682 w 4032980"/>
                  <a:gd name="connsiteY29" fmla="*/ 1870872 h 3222475"/>
                  <a:gd name="connsiteX30" fmla="*/ 1327682 w 4032980"/>
                  <a:gd name="connsiteY30" fmla="*/ 1870872 h 3222475"/>
                  <a:gd name="connsiteX31" fmla="*/ 1327682 w 4032980"/>
                  <a:gd name="connsiteY31" fmla="*/ 1604172 h 3222475"/>
                  <a:gd name="connsiteX32" fmla="*/ 87630 w 4032980"/>
                  <a:gd name="connsiteY32" fmla="*/ 1604172 h 3222475"/>
                  <a:gd name="connsiteX33" fmla="*/ 87630 w 4032980"/>
                  <a:gd name="connsiteY33" fmla="*/ 1597660 h 3222475"/>
                  <a:gd name="connsiteX34" fmla="*/ 0 w 4032980"/>
                  <a:gd name="connsiteY34" fmla="*/ 1320800 h 3222475"/>
                  <a:gd name="connsiteX35" fmla="*/ 323850 w 4032980"/>
                  <a:gd name="connsiteY35" fmla="*/ 1320800 h 3222475"/>
                  <a:gd name="connsiteX36" fmla="*/ 323850 w 4032980"/>
                  <a:gd name="connsiteY36" fmla="*/ 1066800 h 3222475"/>
                  <a:gd name="connsiteX37" fmla="*/ 730250 w 4032980"/>
                  <a:gd name="connsiteY37" fmla="*/ 1066800 h 3222475"/>
                  <a:gd name="connsiteX38" fmla="*/ 730250 w 4032980"/>
                  <a:gd name="connsiteY38" fmla="*/ 774700 h 3222475"/>
                  <a:gd name="connsiteX39" fmla="*/ 1123950 w 4032980"/>
                  <a:gd name="connsiteY39" fmla="*/ 774700 h 3222475"/>
                  <a:gd name="connsiteX40" fmla="*/ 1123950 w 4032980"/>
                  <a:gd name="connsiteY40" fmla="*/ 533400 h 3222475"/>
                  <a:gd name="connsiteX41" fmla="*/ 1517650 w 4032980"/>
                  <a:gd name="connsiteY41" fmla="*/ 533400 h 3222475"/>
                  <a:gd name="connsiteX42" fmla="*/ 1517650 w 4032980"/>
                  <a:gd name="connsiteY42" fmla="*/ 266700 h 3222475"/>
                  <a:gd name="connsiteX43" fmla="*/ 1898650 w 4032980"/>
                  <a:gd name="connsiteY43" fmla="*/ 266700 h 3222475"/>
                  <a:gd name="connsiteX44" fmla="*/ 1898650 w 4032980"/>
                  <a:gd name="connsiteY44" fmla="*/ 0 h 3222475"/>
                  <a:gd name="connsiteX0" fmla="*/ 1899920 w 4034250"/>
                  <a:gd name="connsiteY0" fmla="*/ 0 h 3222475"/>
                  <a:gd name="connsiteX1" fmla="*/ 3306748 w 4034250"/>
                  <a:gd name="connsiteY1" fmla="*/ 0 h 3222475"/>
                  <a:gd name="connsiteX2" fmla="*/ 3349272 w 4034250"/>
                  <a:gd name="connsiteY2" fmla="*/ 80487 h 3222475"/>
                  <a:gd name="connsiteX3" fmla="*/ 3567882 w 4034250"/>
                  <a:gd name="connsiteY3" fmla="*/ 938718 h 3222475"/>
                  <a:gd name="connsiteX4" fmla="*/ 3553308 w 4034250"/>
                  <a:gd name="connsiteY4" fmla="*/ 1316921 h 3222475"/>
                  <a:gd name="connsiteX5" fmla="*/ 4019676 w 4034250"/>
                  <a:gd name="connsiteY5" fmla="*/ 1927866 h 3222475"/>
                  <a:gd name="connsiteX6" fmla="*/ 3961380 w 4034250"/>
                  <a:gd name="connsiteY6" fmla="*/ 2102421 h 3222475"/>
                  <a:gd name="connsiteX7" fmla="*/ 3699048 w 4034250"/>
                  <a:gd name="connsiteY7" fmla="*/ 2204245 h 3222475"/>
                  <a:gd name="connsiteX8" fmla="*/ 3699048 w 4034250"/>
                  <a:gd name="connsiteY8" fmla="*/ 2378801 h 3222475"/>
                  <a:gd name="connsiteX9" fmla="*/ 3684474 w 4034250"/>
                  <a:gd name="connsiteY9" fmla="*/ 2596995 h 3222475"/>
                  <a:gd name="connsiteX10" fmla="*/ 3597030 w 4034250"/>
                  <a:gd name="connsiteY10" fmla="*/ 2655180 h 3222475"/>
                  <a:gd name="connsiteX11" fmla="*/ 3611604 w 4034250"/>
                  <a:gd name="connsiteY11" fmla="*/ 2844282 h 3222475"/>
                  <a:gd name="connsiteX12" fmla="*/ 3524160 w 4034250"/>
                  <a:gd name="connsiteY12" fmla="*/ 3077023 h 3222475"/>
                  <a:gd name="connsiteX13" fmla="*/ 3560595 w 4034250"/>
                  <a:gd name="connsiteY13" fmla="*/ 3189757 h 3222475"/>
                  <a:gd name="connsiteX14" fmla="*/ 3564804 w 4034250"/>
                  <a:gd name="connsiteY14" fmla="*/ 3222475 h 3222475"/>
                  <a:gd name="connsiteX15" fmla="*/ 3130802 w 4034250"/>
                  <a:gd name="connsiteY15" fmla="*/ 3222475 h 3222475"/>
                  <a:gd name="connsiteX16" fmla="*/ 3130802 w 4034250"/>
                  <a:gd name="connsiteY16" fmla="*/ 3217712 h 3222475"/>
                  <a:gd name="connsiteX17" fmla="*/ 3139972 w 4034250"/>
                  <a:gd name="connsiteY17" fmla="*/ 3217712 h 3222475"/>
                  <a:gd name="connsiteX18" fmla="*/ 3139972 w 4034250"/>
                  <a:gd name="connsiteY18" fmla="*/ 3201832 h 3222475"/>
                  <a:gd name="connsiteX19" fmla="*/ 3139972 w 4034250"/>
                  <a:gd name="connsiteY19" fmla="*/ 2997797 h 3222475"/>
                  <a:gd name="connsiteX20" fmla="*/ 3134356 w 4034250"/>
                  <a:gd name="connsiteY20" fmla="*/ 2997797 h 3222475"/>
                  <a:gd name="connsiteX21" fmla="*/ 3132352 w 4034250"/>
                  <a:gd name="connsiteY21" fmla="*/ 2924972 h 3222475"/>
                  <a:gd name="connsiteX22" fmla="*/ 2903752 w 4034250"/>
                  <a:gd name="connsiteY22" fmla="*/ 2924972 h 3222475"/>
                  <a:gd name="connsiteX23" fmla="*/ 2903752 w 4034250"/>
                  <a:gd name="connsiteY23" fmla="*/ 2670972 h 3222475"/>
                  <a:gd name="connsiteX24" fmla="*/ 2497352 w 4034250"/>
                  <a:gd name="connsiteY24" fmla="*/ 2670972 h 3222475"/>
                  <a:gd name="connsiteX25" fmla="*/ 2497352 w 4034250"/>
                  <a:gd name="connsiteY25" fmla="*/ 2378872 h 3222475"/>
                  <a:gd name="connsiteX26" fmla="*/ 2103652 w 4034250"/>
                  <a:gd name="connsiteY26" fmla="*/ 2378872 h 3222475"/>
                  <a:gd name="connsiteX27" fmla="*/ 2103652 w 4034250"/>
                  <a:gd name="connsiteY27" fmla="*/ 2137572 h 3222475"/>
                  <a:gd name="connsiteX28" fmla="*/ 1709952 w 4034250"/>
                  <a:gd name="connsiteY28" fmla="*/ 2137572 h 3222475"/>
                  <a:gd name="connsiteX29" fmla="*/ 1709952 w 4034250"/>
                  <a:gd name="connsiteY29" fmla="*/ 1870872 h 3222475"/>
                  <a:gd name="connsiteX30" fmla="*/ 1328952 w 4034250"/>
                  <a:gd name="connsiteY30" fmla="*/ 1870872 h 3222475"/>
                  <a:gd name="connsiteX31" fmla="*/ 1328952 w 4034250"/>
                  <a:gd name="connsiteY31" fmla="*/ 1604172 h 3222475"/>
                  <a:gd name="connsiteX32" fmla="*/ 88900 w 4034250"/>
                  <a:gd name="connsiteY32" fmla="*/ 1604172 h 3222475"/>
                  <a:gd name="connsiteX33" fmla="*/ 0 w 4034250"/>
                  <a:gd name="connsiteY33" fmla="*/ 1591310 h 3222475"/>
                  <a:gd name="connsiteX34" fmla="*/ 1270 w 4034250"/>
                  <a:gd name="connsiteY34" fmla="*/ 1320800 h 3222475"/>
                  <a:gd name="connsiteX35" fmla="*/ 325120 w 4034250"/>
                  <a:gd name="connsiteY35" fmla="*/ 1320800 h 3222475"/>
                  <a:gd name="connsiteX36" fmla="*/ 325120 w 4034250"/>
                  <a:gd name="connsiteY36" fmla="*/ 1066800 h 3222475"/>
                  <a:gd name="connsiteX37" fmla="*/ 731520 w 4034250"/>
                  <a:gd name="connsiteY37" fmla="*/ 1066800 h 3222475"/>
                  <a:gd name="connsiteX38" fmla="*/ 731520 w 4034250"/>
                  <a:gd name="connsiteY38" fmla="*/ 774700 h 3222475"/>
                  <a:gd name="connsiteX39" fmla="*/ 1125220 w 4034250"/>
                  <a:gd name="connsiteY39" fmla="*/ 774700 h 3222475"/>
                  <a:gd name="connsiteX40" fmla="*/ 1125220 w 4034250"/>
                  <a:gd name="connsiteY40" fmla="*/ 533400 h 3222475"/>
                  <a:gd name="connsiteX41" fmla="*/ 1518920 w 4034250"/>
                  <a:gd name="connsiteY41" fmla="*/ 533400 h 3222475"/>
                  <a:gd name="connsiteX42" fmla="*/ 1518920 w 4034250"/>
                  <a:gd name="connsiteY42" fmla="*/ 266700 h 3222475"/>
                  <a:gd name="connsiteX43" fmla="*/ 1899920 w 4034250"/>
                  <a:gd name="connsiteY43" fmla="*/ 266700 h 3222475"/>
                  <a:gd name="connsiteX44" fmla="*/ 1899920 w 4034250"/>
                  <a:gd name="connsiteY44" fmla="*/ 0 h 3222475"/>
                  <a:gd name="connsiteX0" fmla="*/ 1906270 w 4040600"/>
                  <a:gd name="connsiteY0" fmla="*/ 0 h 3222475"/>
                  <a:gd name="connsiteX1" fmla="*/ 3313098 w 4040600"/>
                  <a:gd name="connsiteY1" fmla="*/ 0 h 3222475"/>
                  <a:gd name="connsiteX2" fmla="*/ 3355622 w 4040600"/>
                  <a:gd name="connsiteY2" fmla="*/ 80487 h 3222475"/>
                  <a:gd name="connsiteX3" fmla="*/ 3574232 w 4040600"/>
                  <a:gd name="connsiteY3" fmla="*/ 938718 h 3222475"/>
                  <a:gd name="connsiteX4" fmla="*/ 3559658 w 4040600"/>
                  <a:gd name="connsiteY4" fmla="*/ 1316921 h 3222475"/>
                  <a:gd name="connsiteX5" fmla="*/ 4026026 w 4040600"/>
                  <a:gd name="connsiteY5" fmla="*/ 1927866 h 3222475"/>
                  <a:gd name="connsiteX6" fmla="*/ 3967730 w 4040600"/>
                  <a:gd name="connsiteY6" fmla="*/ 2102421 h 3222475"/>
                  <a:gd name="connsiteX7" fmla="*/ 3705398 w 4040600"/>
                  <a:gd name="connsiteY7" fmla="*/ 2204245 h 3222475"/>
                  <a:gd name="connsiteX8" fmla="*/ 3705398 w 4040600"/>
                  <a:gd name="connsiteY8" fmla="*/ 2378801 h 3222475"/>
                  <a:gd name="connsiteX9" fmla="*/ 3690824 w 4040600"/>
                  <a:gd name="connsiteY9" fmla="*/ 2596995 h 3222475"/>
                  <a:gd name="connsiteX10" fmla="*/ 3603380 w 4040600"/>
                  <a:gd name="connsiteY10" fmla="*/ 2655180 h 3222475"/>
                  <a:gd name="connsiteX11" fmla="*/ 3617954 w 4040600"/>
                  <a:gd name="connsiteY11" fmla="*/ 2844282 h 3222475"/>
                  <a:gd name="connsiteX12" fmla="*/ 3530510 w 4040600"/>
                  <a:gd name="connsiteY12" fmla="*/ 3077023 h 3222475"/>
                  <a:gd name="connsiteX13" fmla="*/ 3566945 w 4040600"/>
                  <a:gd name="connsiteY13" fmla="*/ 3189757 h 3222475"/>
                  <a:gd name="connsiteX14" fmla="*/ 3571154 w 4040600"/>
                  <a:gd name="connsiteY14" fmla="*/ 3222475 h 3222475"/>
                  <a:gd name="connsiteX15" fmla="*/ 3137152 w 4040600"/>
                  <a:gd name="connsiteY15" fmla="*/ 3222475 h 3222475"/>
                  <a:gd name="connsiteX16" fmla="*/ 3137152 w 4040600"/>
                  <a:gd name="connsiteY16" fmla="*/ 3217712 h 3222475"/>
                  <a:gd name="connsiteX17" fmla="*/ 3146322 w 4040600"/>
                  <a:gd name="connsiteY17" fmla="*/ 3217712 h 3222475"/>
                  <a:gd name="connsiteX18" fmla="*/ 3146322 w 4040600"/>
                  <a:gd name="connsiteY18" fmla="*/ 3201832 h 3222475"/>
                  <a:gd name="connsiteX19" fmla="*/ 3146322 w 4040600"/>
                  <a:gd name="connsiteY19" fmla="*/ 2997797 h 3222475"/>
                  <a:gd name="connsiteX20" fmla="*/ 3140706 w 4040600"/>
                  <a:gd name="connsiteY20" fmla="*/ 2997797 h 3222475"/>
                  <a:gd name="connsiteX21" fmla="*/ 3138702 w 4040600"/>
                  <a:gd name="connsiteY21" fmla="*/ 2924972 h 3222475"/>
                  <a:gd name="connsiteX22" fmla="*/ 2910102 w 4040600"/>
                  <a:gd name="connsiteY22" fmla="*/ 2924972 h 3222475"/>
                  <a:gd name="connsiteX23" fmla="*/ 2910102 w 4040600"/>
                  <a:gd name="connsiteY23" fmla="*/ 2670972 h 3222475"/>
                  <a:gd name="connsiteX24" fmla="*/ 2503702 w 4040600"/>
                  <a:gd name="connsiteY24" fmla="*/ 2670972 h 3222475"/>
                  <a:gd name="connsiteX25" fmla="*/ 2503702 w 4040600"/>
                  <a:gd name="connsiteY25" fmla="*/ 2378872 h 3222475"/>
                  <a:gd name="connsiteX26" fmla="*/ 2110002 w 4040600"/>
                  <a:gd name="connsiteY26" fmla="*/ 2378872 h 3222475"/>
                  <a:gd name="connsiteX27" fmla="*/ 2110002 w 4040600"/>
                  <a:gd name="connsiteY27" fmla="*/ 2137572 h 3222475"/>
                  <a:gd name="connsiteX28" fmla="*/ 1716302 w 4040600"/>
                  <a:gd name="connsiteY28" fmla="*/ 2137572 h 3222475"/>
                  <a:gd name="connsiteX29" fmla="*/ 1716302 w 4040600"/>
                  <a:gd name="connsiteY29" fmla="*/ 1870872 h 3222475"/>
                  <a:gd name="connsiteX30" fmla="*/ 1335302 w 4040600"/>
                  <a:gd name="connsiteY30" fmla="*/ 1870872 h 3222475"/>
                  <a:gd name="connsiteX31" fmla="*/ 1335302 w 4040600"/>
                  <a:gd name="connsiteY31" fmla="*/ 1604172 h 3222475"/>
                  <a:gd name="connsiteX32" fmla="*/ 95250 w 4040600"/>
                  <a:gd name="connsiteY32" fmla="*/ 1604172 h 3222475"/>
                  <a:gd name="connsiteX33" fmla="*/ 0 w 4040600"/>
                  <a:gd name="connsiteY33" fmla="*/ 1597660 h 3222475"/>
                  <a:gd name="connsiteX34" fmla="*/ 7620 w 4040600"/>
                  <a:gd name="connsiteY34" fmla="*/ 1320800 h 3222475"/>
                  <a:gd name="connsiteX35" fmla="*/ 331470 w 4040600"/>
                  <a:gd name="connsiteY35" fmla="*/ 1320800 h 3222475"/>
                  <a:gd name="connsiteX36" fmla="*/ 331470 w 4040600"/>
                  <a:gd name="connsiteY36" fmla="*/ 1066800 h 3222475"/>
                  <a:gd name="connsiteX37" fmla="*/ 737870 w 4040600"/>
                  <a:gd name="connsiteY37" fmla="*/ 1066800 h 3222475"/>
                  <a:gd name="connsiteX38" fmla="*/ 737870 w 4040600"/>
                  <a:gd name="connsiteY38" fmla="*/ 774700 h 3222475"/>
                  <a:gd name="connsiteX39" fmla="*/ 1131570 w 4040600"/>
                  <a:gd name="connsiteY39" fmla="*/ 774700 h 3222475"/>
                  <a:gd name="connsiteX40" fmla="*/ 1131570 w 4040600"/>
                  <a:gd name="connsiteY40" fmla="*/ 533400 h 3222475"/>
                  <a:gd name="connsiteX41" fmla="*/ 1525270 w 4040600"/>
                  <a:gd name="connsiteY41" fmla="*/ 533400 h 3222475"/>
                  <a:gd name="connsiteX42" fmla="*/ 1525270 w 4040600"/>
                  <a:gd name="connsiteY42" fmla="*/ 266700 h 3222475"/>
                  <a:gd name="connsiteX43" fmla="*/ 1906270 w 4040600"/>
                  <a:gd name="connsiteY43" fmla="*/ 266700 h 3222475"/>
                  <a:gd name="connsiteX44" fmla="*/ 1906270 w 4040600"/>
                  <a:gd name="connsiteY44" fmla="*/ 0 h 3222475"/>
                  <a:gd name="connsiteX0" fmla="*/ 1898650 w 4032980"/>
                  <a:gd name="connsiteY0" fmla="*/ 0 h 3222475"/>
                  <a:gd name="connsiteX1" fmla="*/ 3305478 w 4032980"/>
                  <a:gd name="connsiteY1" fmla="*/ 0 h 3222475"/>
                  <a:gd name="connsiteX2" fmla="*/ 3348002 w 4032980"/>
                  <a:gd name="connsiteY2" fmla="*/ 80487 h 3222475"/>
                  <a:gd name="connsiteX3" fmla="*/ 3566612 w 4032980"/>
                  <a:gd name="connsiteY3" fmla="*/ 938718 h 3222475"/>
                  <a:gd name="connsiteX4" fmla="*/ 3552038 w 4032980"/>
                  <a:gd name="connsiteY4" fmla="*/ 1316921 h 3222475"/>
                  <a:gd name="connsiteX5" fmla="*/ 4018406 w 4032980"/>
                  <a:gd name="connsiteY5" fmla="*/ 1927866 h 3222475"/>
                  <a:gd name="connsiteX6" fmla="*/ 3960110 w 4032980"/>
                  <a:gd name="connsiteY6" fmla="*/ 2102421 h 3222475"/>
                  <a:gd name="connsiteX7" fmla="*/ 3697778 w 4032980"/>
                  <a:gd name="connsiteY7" fmla="*/ 2204245 h 3222475"/>
                  <a:gd name="connsiteX8" fmla="*/ 3697778 w 4032980"/>
                  <a:gd name="connsiteY8" fmla="*/ 2378801 h 3222475"/>
                  <a:gd name="connsiteX9" fmla="*/ 3683204 w 4032980"/>
                  <a:gd name="connsiteY9" fmla="*/ 2596995 h 3222475"/>
                  <a:gd name="connsiteX10" fmla="*/ 3595760 w 4032980"/>
                  <a:gd name="connsiteY10" fmla="*/ 2655180 h 3222475"/>
                  <a:gd name="connsiteX11" fmla="*/ 3610334 w 4032980"/>
                  <a:gd name="connsiteY11" fmla="*/ 2844282 h 3222475"/>
                  <a:gd name="connsiteX12" fmla="*/ 3522890 w 4032980"/>
                  <a:gd name="connsiteY12" fmla="*/ 3077023 h 3222475"/>
                  <a:gd name="connsiteX13" fmla="*/ 3559325 w 4032980"/>
                  <a:gd name="connsiteY13" fmla="*/ 3189757 h 3222475"/>
                  <a:gd name="connsiteX14" fmla="*/ 3563534 w 4032980"/>
                  <a:gd name="connsiteY14" fmla="*/ 3222475 h 3222475"/>
                  <a:gd name="connsiteX15" fmla="*/ 3129532 w 4032980"/>
                  <a:gd name="connsiteY15" fmla="*/ 3222475 h 3222475"/>
                  <a:gd name="connsiteX16" fmla="*/ 3129532 w 4032980"/>
                  <a:gd name="connsiteY16" fmla="*/ 3217712 h 3222475"/>
                  <a:gd name="connsiteX17" fmla="*/ 3138702 w 4032980"/>
                  <a:gd name="connsiteY17" fmla="*/ 3217712 h 3222475"/>
                  <a:gd name="connsiteX18" fmla="*/ 3138702 w 4032980"/>
                  <a:gd name="connsiteY18" fmla="*/ 3201832 h 3222475"/>
                  <a:gd name="connsiteX19" fmla="*/ 3138702 w 4032980"/>
                  <a:gd name="connsiteY19" fmla="*/ 2997797 h 3222475"/>
                  <a:gd name="connsiteX20" fmla="*/ 3133086 w 4032980"/>
                  <a:gd name="connsiteY20" fmla="*/ 2997797 h 3222475"/>
                  <a:gd name="connsiteX21" fmla="*/ 3131082 w 4032980"/>
                  <a:gd name="connsiteY21" fmla="*/ 2924972 h 3222475"/>
                  <a:gd name="connsiteX22" fmla="*/ 2902482 w 4032980"/>
                  <a:gd name="connsiteY22" fmla="*/ 2924972 h 3222475"/>
                  <a:gd name="connsiteX23" fmla="*/ 2902482 w 4032980"/>
                  <a:gd name="connsiteY23" fmla="*/ 2670972 h 3222475"/>
                  <a:gd name="connsiteX24" fmla="*/ 2496082 w 4032980"/>
                  <a:gd name="connsiteY24" fmla="*/ 2670972 h 3222475"/>
                  <a:gd name="connsiteX25" fmla="*/ 2496082 w 4032980"/>
                  <a:gd name="connsiteY25" fmla="*/ 2378872 h 3222475"/>
                  <a:gd name="connsiteX26" fmla="*/ 2102382 w 4032980"/>
                  <a:gd name="connsiteY26" fmla="*/ 2378872 h 3222475"/>
                  <a:gd name="connsiteX27" fmla="*/ 2102382 w 4032980"/>
                  <a:gd name="connsiteY27" fmla="*/ 2137572 h 3222475"/>
                  <a:gd name="connsiteX28" fmla="*/ 1708682 w 4032980"/>
                  <a:gd name="connsiteY28" fmla="*/ 2137572 h 3222475"/>
                  <a:gd name="connsiteX29" fmla="*/ 1708682 w 4032980"/>
                  <a:gd name="connsiteY29" fmla="*/ 1870872 h 3222475"/>
                  <a:gd name="connsiteX30" fmla="*/ 1327682 w 4032980"/>
                  <a:gd name="connsiteY30" fmla="*/ 1870872 h 3222475"/>
                  <a:gd name="connsiteX31" fmla="*/ 1327682 w 4032980"/>
                  <a:gd name="connsiteY31" fmla="*/ 1604172 h 3222475"/>
                  <a:gd name="connsiteX32" fmla="*/ 87630 w 4032980"/>
                  <a:gd name="connsiteY32" fmla="*/ 1604172 h 3222475"/>
                  <a:gd name="connsiteX33" fmla="*/ 0 w 4032980"/>
                  <a:gd name="connsiteY33" fmla="*/ 1320800 h 3222475"/>
                  <a:gd name="connsiteX34" fmla="*/ 323850 w 4032980"/>
                  <a:gd name="connsiteY34" fmla="*/ 1320800 h 3222475"/>
                  <a:gd name="connsiteX35" fmla="*/ 323850 w 4032980"/>
                  <a:gd name="connsiteY35" fmla="*/ 1066800 h 3222475"/>
                  <a:gd name="connsiteX36" fmla="*/ 730250 w 4032980"/>
                  <a:gd name="connsiteY36" fmla="*/ 1066800 h 3222475"/>
                  <a:gd name="connsiteX37" fmla="*/ 730250 w 4032980"/>
                  <a:gd name="connsiteY37" fmla="*/ 774700 h 3222475"/>
                  <a:gd name="connsiteX38" fmla="*/ 1123950 w 4032980"/>
                  <a:gd name="connsiteY38" fmla="*/ 774700 h 3222475"/>
                  <a:gd name="connsiteX39" fmla="*/ 1123950 w 4032980"/>
                  <a:gd name="connsiteY39" fmla="*/ 533400 h 3222475"/>
                  <a:gd name="connsiteX40" fmla="*/ 1517650 w 4032980"/>
                  <a:gd name="connsiteY40" fmla="*/ 533400 h 3222475"/>
                  <a:gd name="connsiteX41" fmla="*/ 1517650 w 4032980"/>
                  <a:gd name="connsiteY41" fmla="*/ 266700 h 3222475"/>
                  <a:gd name="connsiteX42" fmla="*/ 1898650 w 4032980"/>
                  <a:gd name="connsiteY42" fmla="*/ 266700 h 3222475"/>
                  <a:gd name="connsiteX43" fmla="*/ 1898650 w 4032980"/>
                  <a:gd name="connsiteY43" fmla="*/ 0 h 3222475"/>
                  <a:gd name="connsiteX0" fmla="*/ 1898650 w 4032980"/>
                  <a:gd name="connsiteY0" fmla="*/ 0 h 3222475"/>
                  <a:gd name="connsiteX1" fmla="*/ 3305478 w 4032980"/>
                  <a:gd name="connsiteY1" fmla="*/ 0 h 3222475"/>
                  <a:gd name="connsiteX2" fmla="*/ 3348002 w 4032980"/>
                  <a:gd name="connsiteY2" fmla="*/ 80487 h 3222475"/>
                  <a:gd name="connsiteX3" fmla="*/ 3566612 w 4032980"/>
                  <a:gd name="connsiteY3" fmla="*/ 938718 h 3222475"/>
                  <a:gd name="connsiteX4" fmla="*/ 3552038 w 4032980"/>
                  <a:gd name="connsiteY4" fmla="*/ 1316921 h 3222475"/>
                  <a:gd name="connsiteX5" fmla="*/ 4018406 w 4032980"/>
                  <a:gd name="connsiteY5" fmla="*/ 1927866 h 3222475"/>
                  <a:gd name="connsiteX6" fmla="*/ 3960110 w 4032980"/>
                  <a:gd name="connsiteY6" fmla="*/ 2102421 h 3222475"/>
                  <a:gd name="connsiteX7" fmla="*/ 3697778 w 4032980"/>
                  <a:gd name="connsiteY7" fmla="*/ 2204245 h 3222475"/>
                  <a:gd name="connsiteX8" fmla="*/ 3697778 w 4032980"/>
                  <a:gd name="connsiteY8" fmla="*/ 2378801 h 3222475"/>
                  <a:gd name="connsiteX9" fmla="*/ 3683204 w 4032980"/>
                  <a:gd name="connsiteY9" fmla="*/ 2596995 h 3222475"/>
                  <a:gd name="connsiteX10" fmla="*/ 3595760 w 4032980"/>
                  <a:gd name="connsiteY10" fmla="*/ 2655180 h 3222475"/>
                  <a:gd name="connsiteX11" fmla="*/ 3610334 w 4032980"/>
                  <a:gd name="connsiteY11" fmla="*/ 2844282 h 3222475"/>
                  <a:gd name="connsiteX12" fmla="*/ 3522890 w 4032980"/>
                  <a:gd name="connsiteY12" fmla="*/ 3077023 h 3222475"/>
                  <a:gd name="connsiteX13" fmla="*/ 3559325 w 4032980"/>
                  <a:gd name="connsiteY13" fmla="*/ 3189757 h 3222475"/>
                  <a:gd name="connsiteX14" fmla="*/ 3563534 w 4032980"/>
                  <a:gd name="connsiteY14" fmla="*/ 3222475 h 3222475"/>
                  <a:gd name="connsiteX15" fmla="*/ 3129532 w 4032980"/>
                  <a:gd name="connsiteY15" fmla="*/ 3222475 h 3222475"/>
                  <a:gd name="connsiteX16" fmla="*/ 3129532 w 4032980"/>
                  <a:gd name="connsiteY16" fmla="*/ 3217712 h 3222475"/>
                  <a:gd name="connsiteX17" fmla="*/ 3138702 w 4032980"/>
                  <a:gd name="connsiteY17" fmla="*/ 3217712 h 3222475"/>
                  <a:gd name="connsiteX18" fmla="*/ 3138702 w 4032980"/>
                  <a:gd name="connsiteY18" fmla="*/ 3201832 h 3222475"/>
                  <a:gd name="connsiteX19" fmla="*/ 3138702 w 4032980"/>
                  <a:gd name="connsiteY19" fmla="*/ 2997797 h 3222475"/>
                  <a:gd name="connsiteX20" fmla="*/ 3133086 w 4032980"/>
                  <a:gd name="connsiteY20" fmla="*/ 2997797 h 3222475"/>
                  <a:gd name="connsiteX21" fmla="*/ 3131082 w 4032980"/>
                  <a:gd name="connsiteY21" fmla="*/ 2924972 h 3222475"/>
                  <a:gd name="connsiteX22" fmla="*/ 2902482 w 4032980"/>
                  <a:gd name="connsiteY22" fmla="*/ 2924972 h 3222475"/>
                  <a:gd name="connsiteX23" fmla="*/ 2902482 w 4032980"/>
                  <a:gd name="connsiteY23" fmla="*/ 2670972 h 3222475"/>
                  <a:gd name="connsiteX24" fmla="*/ 2496082 w 4032980"/>
                  <a:gd name="connsiteY24" fmla="*/ 2670972 h 3222475"/>
                  <a:gd name="connsiteX25" fmla="*/ 2496082 w 4032980"/>
                  <a:gd name="connsiteY25" fmla="*/ 2378872 h 3222475"/>
                  <a:gd name="connsiteX26" fmla="*/ 2102382 w 4032980"/>
                  <a:gd name="connsiteY26" fmla="*/ 2378872 h 3222475"/>
                  <a:gd name="connsiteX27" fmla="*/ 2102382 w 4032980"/>
                  <a:gd name="connsiteY27" fmla="*/ 2137572 h 3222475"/>
                  <a:gd name="connsiteX28" fmla="*/ 1708682 w 4032980"/>
                  <a:gd name="connsiteY28" fmla="*/ 2137572 h 3222475"/>
                  <a:gd name="connsiteX29" fmla="*/ 1708682 w 4032980"/>
                  <a:gd name="connsiteY29" fmla="*/ 1870872 h 3222475"/>
                  <a:gd name="connsiteX30" fmla="*/ 1327682 w 4032980"/>
                  <a:gd name="connsiteY30" fmla="*/ 1870872 h 3222475"/>
                  <a:gd name="connsiteX31" fmla="*/ 1327682 w 4032980"/>
                  <a:gd name="connsiteY31" fmla="*/ 1604172 h 3222475"/>
                  <a:gd name="connsiteX32" fmla="*/ 5080 w 4032980"/>
                  <a:gd name="connsiteY32" fmla="*/ 1604172 h 3222475"/>
                  <a:gd name="connsiteX33" fmla="*/ 0 w 4032980"/>
                  <a:gd name="connsiteY33" fmla="*/ 1320800 h 3222475"/>
                  <a:gd name="connsiteX34" fmla="*/ 323850 w 4032980"/>
                  <a:gd name="connsiteY34" fmla="*/ 1320800 h 3222475"/>
                  <a:gd name="connsiteX35" fmla="*/ 323850 w 4032980"/>
                  <a:gd name="connsiteY35" fmla="*/ 1066800 h 3222475"/>
                  <a:gd name="connsiteX36" fmla="*/ 730250 w 4032980"/>
                  <a:gd name="connsiteY36" fmla="*/ 1066800 h 3222475"/>
                  <a:gd name="connsiteX37" fmla="*/ 730250 w 4032980"/>
                  <a:gd name="connsiteY37" fmla="*/ 774700 h 3222475"/>
                  <a:gd name="connsiteX38" fmla="*/ 1123950 w 4032980"/>
                  <a:gd name="connsiteY38" fmla="*/ 774700 h 3222475"/>
                  <a:gd name="connsiteX39" fmla="*/ 1123950 w 4032980"/>
                  <a:gd name="connsiteY39" fmla="*/ 533400 h 3222475"/>
                  <a:gd name="connsiteX40" fmla="*/ 1517650 w 4032980"/>
                  <a:gd name="connsiteY40" fmla="*/ 533400 h 3222475"/>
                  <a:gd name="connsiteX41" fmla="*/ 1517650 w 4032980"/>
                  <a:gd name="connsiteY41" fmla="*/ 266700 h 3222475"/>
                  <a:gd name="connsiteX42" fmla="*/ 1898650 w 4032980"/>
                  <a:gd name="connsiteY42" fmla="*/ 266700 h 3222475"/>
                  <a:gd name="connsiteX43" fmla="*/ 1898650 w 4032980"/>
                  <a:gd name="connsiteY43" fmla="*/ 0 h 32224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032980" h="3222475">
                    <a:moveTo>
                      <a:pt x="1898650" y="0"/>
                    </a:moveTo>
                    <a:lnTo>
                      <a:pt x="3305478" y="0"/>
                    </a:lnTo>
                    <a:lnTo>
                      <a:pt x="3348002" y="80487"/>
                    </a:lnTo>
                    <a:cubicBezTo>
                      <a:pt x="3348002" y="80487"/>
                      <a:pt x="3581186" y="647792"/>
                      <a:pt x="3566612" y="938718"/>
                    </a:cubicBezTo>
                    <a:cubicBezTo>
                      <a:pt x="3566612" y="938718"/>
                      <a:pt x="3362576" y="1113273"/>
                      <a:pt x="3552038" y="1316921"/>
                    </a:cubicBezTo>
                    <a:cubicBezTo>
                      <a:pt x="3712352" y="1506023"/>
                      <a:pt x="4018406" y="1927866"/>
                      <a:pt x="4018406" y="1927866"/>
                    </a:cubicBezTo>
                    <a:cubicBezTo>
                      <a:pt x="4018406" y="1927866"/>
                      <a:pt x="4076702" y="2044236"/>
                      <a:pt x="3960110" y="2102421"/>
                    </a:cubicBezTo>
                    <a:cubicBezTo>
                      <a:pt x="3843518" y="2146060"/>
                      <a:pt x="3770648" y="2146060"/>
                      <a:pt x="3697778" y="2204245"/>
                    </a:cubicBezTo>
                    <a:cubicBezTo>
                      <a:pt x="3624908" y="2262430"/>
                      <a:pt x="3610334" y="2306069"/>
                      <a:pt x="3697778" y="2378801"/>
                    </a:cubicBezTo>
                    <a:cubicBezTo>
                      <a:pt x="3770648" y="2451532"/>
                      <a:pt x="3741500" y="2567903"/>
                      <a:pt x="3683204" y="2596995"/>
                    </a:cubicBezTo>
                    <a:cubicBezTo>
                      <a:pt x="3624908" y="2640634"/>
                      <a:pt x="3595760" y="2655180"/>
                      <a:pt x="3595760" y="2655180"/>
                    </a:cubicBezTo>
                    <a:cubicBezTo>
                      <a:pt x="3595760" y="2655180"/>
                      <a:pt x="3726926" y="2742458"/>
                      <a:pt x="3610334" y="2844282"/>
                    </a:cubicBezTo>
                    <a:cubicBezTo>
                      <a:pt x="3493742" y="2946106"/>
                      <a:pt x="3508316" y="3004291"/>
                      <a:pt x="3522890" y="3077023"/>
                    </a:cubicBezTo>
                    <a:cubicBezTo>
                      <a:pt x="3530177" y="3106116"/>
                      <a:pt x="3548395" y="3146118"/>
                      <a:pt x="3559325" y="3189757"/>
                    </a:cubicBezTo>
                    <a:lnTo>
                      <a:pt x="3563534" y="3222475"/>
                    </a:lnTo>
                    <a:lnTo>
                      <a:pt x="3129532" y="3222475"/>
                    </a:lnTo>
                    <a:lnTo>
                      <a:pt x="3129532" y="3217712"/>
                    </a:lnTo>
                    <a:lnTo>
                      <a:pt x="3138702" y="3217712"/>
                    </a:lnTo>
                    <a:lnTo>
                      <a:pt x="3138702" y="3201832"/>
                    </a:lnTo>
                    <a:lnTo>
                      <a:pt x="3138702" y="2997797"/>
                    </a:lnTo>
                    <a:lnTo>
                      <a:pt x="3133086" y="2997797"/>
                    </a:lnTo>
                    <a:lnTo>
                      <a:pt x="3131082" y="2924972"/>
                    </a:lnTo>
                    <a:lnTo>
                      <a:pt x="2902482" y="2924972"/>
                    </a:lnTo>
                    <a:lnTo>
                      <a:pt x="2902482" y="2670972"/>
                    </a:lnTo>
                    <a:lnTo>
                      <a:pt x="2496082" y="2670972"/>
                    </a:lnTo>
                    <a:lnTo>
                      <a:pt x="2496082" y="2378872"/>
                    </a:lnTo>
                    <a:lnTo>
                      <a:pt x="2102382" y="2378872"/>
                    </a:lnTo>
                    <a:lnTo>
                      <a:pt x="2102382" y="2137572"/>
                    </a:lnTo>
                    <a:lnTo>
                      <a:pt x="1708682" y="2137572"/>
                    </a:lnTo>
                    <a:lnTo>
                      <a:pt x="1708682" y="1870872"/>
                    </a:lnTo>
                    <a:lnTo>
                      <a:pt x="1327682" y="1870872"/>
                    </a:lnTo>
                    <a:lnTo>
                      <a:pt x="1327682" y="1604172"/>
                    </a:lnTo>
                    <a:lnTo>
                      <a:pt x="5080" y="1604172"/>
                    </a:lnTo>
                    <a:cubicBezTo>
                      <a:pt x="3387" y="1509715"/>
                      <a:pt x="1693" y="1415257"/>
                      <a:pt x="0" y="1320800"/>
                    </a:cubicBezTo>
                    <a:lnTo>
                      <a:pt x="323850" y="1320800"/>
                    </a:lnTo>
                    <a:lnTo>
                      <a:pt x="323850" y="1066800"/>
                    </a:lnTo>
                    <a:lnTo>
                      <a:pt x="730250" y="1066800"/>
                    </a:lnTo>
                    <a:lnTo>
                      <a:pt x="730250" y="774700"/>
                    </a:lnTo>
                    <a:lnTo>
                      <a:pt x="1123950" y="774700"/>
                    </a:lnTo>
                    <a:lnTo>
                      <a:pt x="1123950" y="533400"/>
                    </a:lnTo>
                    <a:lnTo>
                      <a:pt x="1517650" y="533400"/>
                    </a:lnTo>
                    <a:lnTo>
                      <a:pt x="1517650" y="266700"/>
                    </a:lnTo>
                    <a:lnTo>
                      <a:pt x="1898650" y="266700"/>
                    </a:lnTo>
                    <a:lnTo>
                      <a:pt x="1898650" y="0"/>
                    </a:lnTo>
                    <a:close/>
                  </a:path>
                </a:pathLst>
              </a:custGeom>
              <a:solidFill>
                <a:srgbClr val="F56A47"/>
              </a:solidFill>
              <a:ln w="12700" cap="flat" cmpd="sng" algn="ctr">
                <a:noFill/>
                <a:prstDash val="solid"/>
                <a:miter lim="800000"/>
              </a:ln>
              <a:effectLst/>
              <a:ex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entury Gothic"/>
                  <a:ea typeface="微软雅黑"/>
                  <a:cs typeface="+mn-cs"/>
                </a:endParaRPr>
              </a:p>
            </p:txBody>
          </p:sp>
          <p:sp>
            <p:nvSpPr>
              <p:cNvPr id="107" name="任意多边形 52"/>
              <p:cNvSpPr>
                <a:spLocks/>
              </p:cNvSpPr>
              <p:nvPr/>
            </p:nvSpPr>
            <p:spPr bwMode="auto">
              <a:xfrm>
                <a:off x="5000184" y="2760657"/>
                <a:ext cx="3628517" cy="3213107"/>
              </a:xfrm>
              <a:custGeom>
                <a:avLst/>
                <a:gdLst>
                  <a:gd name="connsiteX0" fmla="*/ 3243329 w 3628517"/>
                  <a:gd name="connsiteY0" fmla="*/ 1877104 h 3213107"/>
                  <a:gd name="connsiteX1" fmla="*/ 3236158 w 3628517"/>
                  <a:gd name="connsiteY1" fmla="*/ 1877299 h 3213107"/>
                  <a:gd name="connsiteX2" fmla="*/ 3240021 w 3628517"/>
                  <a:gd name="connsiteY2" fmla="*/ 1877121 h 3213107"/>
                  <a:gd name="connsiteX3" fmla="*/ 3340104 w 3628517"/>
                  <a:gd name="connsiteY3" fmla="*/ 1876609 h 3213107"/>
                  <a:gd name="connsiteX4" fmla="*/ 3628054 w 3628517"/>
                  <a:gd name="connsiteY4" fmla="*/ 1885303 h 3213107"/>
                  <a:gd name="connsiteX5" fmla="*/ 3628517 w 3628517"/>
                  <a:gd name="connsiteY5" fmla="*/ 1885326 h 3213107"/>
                  <a:gd name="connsiteX6" fmla="*/ 3628517 w 3628517"/>
                  <a:gd name="connsiteY6" fmla="*/ 1885637 h 3213107"/>
                  <a:gd name="connsiteX7" fmla="*/ 3621684 w 3628517"/>
                  <a:gd name="connsiteY7" fmla="*/ 1885304 h 3213107"/>
                  <a:gd name="connsiteX8" fmla="*/ 3489621 w 3628517"/>
                  <a:gd name="connsiteY8" fmla="*/ 1879998 h 3213107"/>
                  <a:gd name="connsiteX9" fmla="*/ 3334912 w 3628517"/>
                  <a:gd name="connsiteY9" fmla="*/ 1876636 h 3213107"/>
                  <a:gd name="connsiteX10" fmla="*/ 0 w 3628517"/>
                  <a:gd name="connsiteY10" fmla="*/ 0 h 3213107"/>
                  <a:gd name="connsiteX11" fmla="*/ 1817497 w 3628517"/>
                  <a:gd name="connsiteY11" fmla="*/ 0 h 3213107"/>
                  <a:gd name="connsiteX12" fmla="*/ 1817497 w 3628517"/>
                  <a:gd name="connsiteY12" fmla="*/ 266700 h 3213107"/>
                  <a:gd name="connsiteX13" fmla="*/ 2198497 w 3628517"/>
                  <a:gd name="connsiteY13" fmla="*/ 266700 h 3213107"/>
                  <a:gd name="connsiteX14" fmla="*/ 2198497 w 3628517"/>
                  <a:gd name="connsiteY14" fmla="*/ 533400 h 3213107"/>
                  <a:gd name="connsiteX15" fmla="*/ 2592197 w 3628517"/>
                  <a:gd name="connsiteY15" fmla="*/ 533400 h 3213107"/>
                  <a:gd name="connsiteX16" fmla="*/ 2592197 w 3628517"/>
                  <a:gd name="connsiteY16" fmla="*/ 774700 h 3213107"/>
                  <a:gd name="connsiteX17" fmla="*/ 2985897 w 3628517"/>
                  <a:gd name="connsiteY17" fmla="*/ 774700 h 3213107"/>
                  <a:gd name="connsiteX18" fmla="*/ 2985897 w 3628517"/>
                  <a:gd name="connsiteY18" fmla="*/ 1066800 h 3213107"/>
                  <a:gd name="connsiteX19" fmla="*/ 3392297 w 3628517"/>
                  <a:gd name="connsiteY19" fmla="*/ 1066800 h 3213107"/>
                  <a:gd name="connsiteX20" fmla="*/ 3392297 w 3628517"/>
                  <a:gd name="connsiteY20" fmla="*/ 1320800 h 3213107"/>
                  <a:gd name="connsiteX21" fmla="*/ 3620897 w 3628517"/>
                  <a:gd name="connsiteY21" fmla="*/ 1320800 h 3213107"/>
                  <a:gd name="connsiteX22" fmla="*/ 3622901 w 3628517"/>
                  <a:gd name="connsiteY22" fmla="*/ 1393625 h 3213107"/>
                  <a:gd name="connsiteX23" fmla="*/ 3628517 w 3628517"/>
                  <a:gd name="connsiteY23" fmla="*/ 1393625 h 3213107"/>
                  <a:gd name="connsiteX24" fmla="*/ 3628517 w 3628517"/>
                  <a:gd name="connsiteY24" fmla="*/ 1597660 h 3213107"/>
                  <a:gd name="connsiteX25" fmla="*/ 3628517 w 3628517"/>
                  <a:gd name="connsiteY25" fmla="*/ 1613540 h 3213107"/>
                  <a:gd name="connsiteX26" fmla="*/ 2105239 w 3628517"/>
                  <a:gd name="connsiteY26" fmla="*/ 1613540 h 3213107"/>
                  <a:gd name="connsiteX27" fmla="*/ 2105239 w 3628517"/>
                  <a:gd name="connsiteY27" fmla="*/ 1880240 h 3213107"/>
                  <a:gd name="connsiteX28" fmla="*/ 1724239 w 3628517"/>
                  <a:gd name="connsiteY28" fmla="*/ 1880240 h 3213107"/>
                  <a:gd name="connsiteX29" fmla="*/ 1724239 w 3628517"/>
                  <a:gd name="connsiteY29" fmla="*/ 2146940 h 3213107"/>
                  <a:gd name="connsiteX30" fmla="*/ 1330539 w 3628517"/>
                  <a:gd name="connsiteY30" fmla="*/ 2146940 h 3213107"/>
                  <a:gd name="connsiteX31" fmla="*/ 1330539 w 3628517"/>
                  <a:gd name="connsiteY31" fmla="*/ 2388240 h 3213107"/>
                  <a:gd name="connsiteX32" fmla="*/ 936839 w 3628517"/>
                  <a:gd name="connsiteY32" fmla="*/ 2388240 h 3213107"/>
                  <a:gd name="connsiteX33" fmla="*/ 936839 w 3628517"/>
                  <a:gd name="connsiteY33" fmla="*/ 2680340 h 3213107"/>
                  <a:gd name="connsiteX34" fmla="*/ 530439 w 3628517"/>
                  <a:gd name="connsiteY34" fmla="*/ 2680340 h 3213107"/>
                  <a:gd name="connsiteX35" fmla="*/ 530439 w 3628517"/>
                  <a:gd name="connsiteY35" fmla="*/ 2934340 h 3213107"/>
                  <a:gd name="connsiteX36" fmla="*/ 301839 w 3628517"/>
                  <a:gd name="connsiteY36" fmla="*/ 2934340 h 3213107"/>
                  <a:gd name="connsiteX37" fmla="*/ 116419 w 3628517"/>
                  <a:gd name="connsiteY37" fmla="*/ 3211200 h 3213107"/>
                  <a:gd name="connsiteX38" fmla="*/ 85605 w 3628517"/>
                  <a:gd name="connsiteY38" fmla="*/ 3213106 h 3213107"/>
                  <a:gd name="connsiteX39" fmla="*/ 114581 w 3628517"/>
                  <a:gd name="connsiteY39" fmla="*/ 3213106 h 3213107"/>
                  <a:gd name="connsiteX40" fmla="*/ 3090600 w 3628517"/>
                  <a:gd name="connsiteY40" fmla="*/ 3213106 h 3213107"/>
                  <a:gd name="connsiteX41" fmla="*/ 3307430 w 3628517"/>
                  <a:gd name="connsiteY41" fmla="*/ 3213106 h 3213107"/>
                  <a:gd name="connsiteX42" fmla="*/ 3307432 w 3628517"/>
                  <a:gd name="connsiteY42" fmla="*/ 3213107 h 3213107"/>
                  <a:gd name="connsiteX43" fmla="*/ 57429 w 3628517"/>
                  <a:gd name="connsiteY43" fmla="*/ 3213107 h 3213107"/>
                  <a:gd name="connsiteX44" fmla="*/ 742407 w 3628517"/>
                  <a:gd name="connsiteY44" fmla="*/ 1845756 h 3213107"/>
                  <a:gd name="connsiteX45" fmla="*/ 800703 w 3628517"/>
                  <a:gd name="connsiteY45" fmla="*/ 1307543 h 3213107"/>
                  <a:gd name="connsiteX46" fmla="*/ 596667 w 3628517"/>
                  <a:gd name="connsiteY46" fmla="*/ 871154 h 3213107"/>
                  <a:gd name="connsiteX47" fmla="*/ 33177 w 3628517"/>
                  <a:gd name="connsiteY47" fmla="*/ 62130 h 32131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3628517" h="3213107">
                    <a:moveTo>
                      <a:pt x="3243329" y="1877104"/>
                    </a:moveTo>
                    <a:lnTo>
                      <a:pt x="3236158" y="1877299"/>
                    </a:lnTo>
                    <a:lnTo>
                      <a:pt x="3240021" y="1877121"/>
                    </a:lnTo>
                    <a:close/>
                    <a:moveTo>
                      <a:pt x="3340104" y="1876609"/>
                    </a:moveTo>
                    <a:cubicBezTo>
                      <a:pt x="3444285" y="1877462"/>
                      <a:pt x="3555639" y="1881894"/>
                      <a:pt x="3628054" y="1885303"/>
                    </a:cubicBezTo>
                    <a:lnTo>
                      <a:pt x="3628517" y="1885326"/>
                    </a:lnTo>
                    <a:lnTo>
                      <a:pt x="3628517" y="1885637"/>
                    </a:lnTo>
                    <a:lnTo>
                      <a:pt x="3621684" y="1885304"/>
                    </a:lnTo>
                    <a:cubicBezTo>
                      <a:pt x="3585477" y="1883599"/>
                      <a:pt x="3539535" y="1881639"/>
                      <a:pt x="3489621" y="1879998"/>
                    </a:cubicBezTo>
                    <a:lnTo>
                      <a:pt x="3334912" y="1876636"/>
                    </a:lnTo>
                    <a:close/>
                    <a:moveTo>
                      <a:pt x="0" y="0"/>
                    </a:moveTo>
                    <a:lnTo>
                      <a:pt x="1817497" y="0"/>
                    </a:lnTo>
                    <a:lnTo>
                      <a:pt x="1817497" y="266700"/>
                    </a:lnTo>
                    <a:lnTo>
                      <a:pt x="2198497" y="266700"/>
                    </a:lnTo>
                    <a:lnTo>
                      <a:pt x="2198497" y="533400"/>
                    </a:lnTo>
                    <a:lnTo>
                      <a:pt x="2592197" y="533400"/>
                    </a:lnTo>
                    <a:lnTo>
                      <a:pt x="2592197" y="774700"/>
                    </a:lnTo>
                    <a:lnTo>
                      <a:pt x="2985897" y="774700"/>
                    </a:lnTo>
                    <a:lnTo>
                      <a:pt x="2985897" y="1066800"/>
                    </a:lnTo>
                    <a:lnTo>
                      <a:pt x="3392297" y="1066800"/>
                    </a:lnTo>
                    <a:lnTo>
                      <a:pt x="3392297" y="1320800"/>
                    </a:lnTo>
                    <a:lnTo>
                      <a:pt x="3620897" y="1320800"/>
                    </a:lnTo>
                    <a:lnTo>
                      <a:pt x="3622901" y="1393625"/>
                    </a:lnTo>
                    <a:lnTo>
                      <a:pt x="3628517" y="1393625"/>
                    </a:lnTo>
                    <a:lnTo>
                      <a:pt x="3628517" y="1597660"/>
                    </a:lnTo>
                    <a:lnTo>
                      <a:pt x="3628517" y="1613540"/>
                    </a:lnTo>
                    <a:lnTo>
                      <a:pt x="2105239" y="1613540"/>
                    </a:lnTo>
                    <a:lnTo>
                      <a:pt x="2105239" y="1880240"/>
                    </a:lnTo>
                    <a:lnTo>
                      <a:pt x="1724239" y="1880240"/>
                    </a:lnTo>
                    <a:lnTo>
                      <a:pt x="1724239" y="2146940"/>
                    </a:lnTo>
                    <a:lnTo>
                      <a:pt x="1330539" y="2146940"/>
                    </a:lnTo>
                    <a:lnTo>
                      <a:pt x="1330539" y="2388240"/>
                    </a:lnTo>
                    <a:lnTo>
                      <a:pt x="936839" y="2388240"/>
                    </a:lnTo>
                    <a:lnTo>
                      <a:pt x="936839" y="2680340"/>
                    </a:lnTo>
                    <a:lnTo>
                      <a:pt x="530439" y="2680340"/>
                    </a:lnTo>
                    <a:lnTo>
                      <a:pt x="530439" y="2934340"/>
                    </a:lnTo>
                    <a:lnTo>
                      <a:pt x="301839" y="2934340"/>
                    </a:lnTo>
                    <a:lnTo>
                      <a:pt x="116419" y="3211200"/>
                    </a:lnTo>
                    <a:lnTo>
                      <a:pt x="85605" y="3213106"/>
                    </a:lnTo>
                    <a:lnTo>
                      <a:pt x="114581" y="3213106"/>
                    </a:lnTo>
                    <a:cubicBezTo>
                      <a:pt x="262164" y="3213106"/>
                      <a:pt x="838660" y="3213106"/>
                      <a:pt x="3090600" y="3213106"/>
                    </a:cubicBezTo>
                    <a:lnTo>
                      <a:pt x="3307430" y="3213106"/>
                    </a:lnTo>
                    <a:lnTo>
                      <a:pt x="3307432" y="3213107"/>
                    </a:lnTo>
                    <a:cubicBezTo>
                      <a:pt x="57429" y="3213107"/>
                      <a:pt x="57429" y="3213107"/>
                      <a:pt x="57429" y="3213107"/>
                    </a:cubicBezTo>
                    <a:cubicBezTo>
                      <a:pt x="57429" y="3213107"/>
                      <a:pt x="625815" y="2456700"/>
                      <a:pt x="742407" y="1845756"/>
                    </a:cubicBezTo>
                    <a:cubicBezTo>
                      <a:pt x="742407" y="1845756"/>
                      <a:pt x="815277" y="1467552"/>
                      <a:pt x="800703" y="1307543"/>
                    </a:cubicBezTo>
                    <a:cubicBezTo>
                      <a:pt x="771555" y="1162080"/>
                      <a:pt x="786129" y="1132987"/>
                      <a:pt x="596667" y="871154"/>
                    </a:cubicBezTo>
                    <a:cubicBezTo>
                      <a:pt x="418136" y="629322"/>
                      <a:pt x="139180" y="242709"/>
                      <a:pt x="33177" y="62130"/>
                    </a:cubicBezTo>
                    <a:close/>
                  </a:path>
                </a:pathLst>
              </a:custGeom>
              <a:gradFill>
                <a:gsLst>
                  <a:gs pos="0">
                    <a:srgbClr val="FDBC19"/>
                  </a:gs>
                  <a:gs pos="100000">
                    <a:srgbClr val="FEC841"/>
                  </a:gs>
                </a:gsLst>
                <a:lin ang="5400000" scaled="1"/>
              </a:gradFill>
              <a:ln w="12700" cap="flat" cmpd="sng" algn="ctr">
                <a:noFill/>
                <a:prstDash val="solid"/>
                <a:miter lim="800000"/>
              </a:ln>
              <a:effectLst/>
              <a:ex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entury Gothic"/>
                  <a:ea typeface="微软雅黑"/>
                  <a:cs typeface="+mn-cs"/>
                </a:endParaRPr>
              </a:p>
            </p:txBody>
          </p:sp>
          <p:sp>
            <p:nvSpPr>
              <p:cNvPr id="108" name="任意多边形 53"/>
              <p:cNvSpPr>
                <a:spLocks/>
              </p:cNvSpPr>
              <p:nvPr/>
            </p:nvSpPr>
            <p:spPr bwMode="auto">
              <a:xfrm>
                <a:off x="5075301" y="4355459"/>
                <a:ext cx="3968504" cy="1618616"/>
              </a:xfrm>
              <a:custGeom>
                <a:avLst/>
                <a:gdLst>
                  <a:gd name="connsiteX0" fmla="*/ 2019634 w 3987412"/>
                  <a:gd name="connsiteY0" fmla="*/ 0 h 1599566"/>
                  <a:gd name="connsiteX1" fmla="*/ 3984907 w 3987412"/>
                  <a:gd name="connsiteY1" fmla="*/ 0 h 1599566"/>
                  <a:gd name="connsiteX2" fmla="*/ 3987412 w 3987412"/>
                  <a:gd name="connsiteY2" fmla="*/ 19475 h 1599566"/>
                  <a:gd name="connsiteX3" fmla="*/ 3984805 w 3987412"/>
                  <a:gd name="connsiteY3" fmla="*/ 30480 h 1599566"/>
                  <a:gd name="connsiteX4" fmla="*/ 2049010 w 3987412"/>
                  <a:gd name="connsiteY4" fmla="*/ 30480 h 1599566"/>
                  <a:gd name="connsiteX5" fmla="*/ 2049010 w 3987412"/>
                  <a:gd name="connsiteY5" fmla="*/ 297180 h 1599566"/>
                  <a:gd name="connsiteX6" fmla="*/ 1668010 w 3987412"/>
                  <a:gd name="connsiteY6" fmla="*/ 297180 h 1599566"/>
                  <a:gd name="connsiteX7" fmla="*/ 1668010 w 3987412"/>
                  <a:gd name="connsiteY7" fmla="*/ 563880 h 1599566"/>
                  <a:gd name="connsiteX8" fmla="*/ 1274310 w 3987412"/>
                  <a:gd name="connsiteY8" fmla="*/ 563880 h 1599566"/>
                  <a:gd name="connsiteX9" fmla="*/ 1274310 w 3987412"/>
                  <a:gd name="connsiteY9" fmla="*/ 805180 h 1599566"/>
                  <a:gd name="connsiteX10" fmla="*/ 880610 w 3987412"/>
                  <a:gd name="connsiteY10" fmla="*/ 805180 h 1599566"/>
                  <a:gd name="connsiteX11" fmla="*/ 880610 w 3987412"/>
                  <a:gd name="connsiteY11" fmla="*/ 1097280 h 1599566"/>
                  <a:gd name="connsiteX12" fmla="*/ 474210 w 3987412"/>
                  <a:gd name="connsiteY12" fmla="*/ 1097280 h 1599566"/>
                  <a:gd name="connsiteX13" fmla="*/ 474210 w 3987412"/>
                  <a:gd name="connsiteY13" fmla="*/ 1351280 h 1599566"/>
                  <a:gd name="connsiteX14" fmla="*/ 245610 w 3987412"/>
                  <a:gd name="connsiteY14" fmla="*/ 1351280 h 1599566"/>
                  <a:gd name="connsiteX15" fmla="*/ 79327 w 3987412"/>
                  <a:gd name="connsiteY15" fmla="*/ 1599566 h 1599566"/>
                  <a:gd name="connsiteX16" fmla="*/ 28976 w 3987412"/>
                  <a:gd name="connsiteY16" fmla="*/ 1599566 h 1599566"/>
                  <a:gd name="connsiteX17" fmla="*/ 0 w 3987412"/>
                  <a:gd name="connsiteY17" fmla="*/ 1599566 h 1599566"/>
                  <a:gd name="connsiteX18" fmla="*/ 30814 w 3987412"/>
                  <a:gd name="connsiteY18" fmla="*/ 1597660 h 1599566"/>
                  <a:gd name="connsiteX19" fmla="*/ 216234 w 3987412"/>
                  <a:gd name="connsiteY19" fmla="*/ 1320800 h 1599566"/>
                  <a:gd name="connsiteX20" fmla="*/ 444834 w 3987412"/>
                  <a:gd name="connsiteY20" fmla="*/ 1320800 h 1599566"/>
                  <a:gd name="connsiteX21" fmla="*/ 444834 w 3987412"/>
                  <a:gd name="connsiteY21" fmla="*/ 1066800 h 1599566"/>
                  <a:gd name="connsiteX22" fmla="*/ 851234 w 3987412"/>
                  <a:gd name="connsiteY22" fmla="*/ 1066800 h 1599566"/>
                  <a:gd name="connsiteX23" fmla="*/ 851234 w 3987412"/>
                  <a:gd name="connsiteY23" fmla="*/ 774700 h 1599566"/>
                  <a:gd name="connsiteX24" fmla="*/ 1244934 w 3987412"/>
                  <a:gd name="connsiteY24" fmla="*/ 774700 h 1599566"/>
                  <a:gd name="connsiteX25" fmla="*/ 1244934 w 3987412"/>
                  <a:gd name="connsiteY25" fmla="*/ 533400 h 1599566"/>
                  <a:gd name="connsiteX26" fmla="*/ 1638634 w 3987412"/>
                  <a:gd name="connsiteY26" fmla="*/ 533400 h 1599566"/>
                  <a:gd name="connsiteX27" fmla="*/ 1638634 w 3987412"/>
                  <a:gd name="connsiteY27" fmla="*/ 266700 h 1599566"/>
                  <a:gd name="connsiteX28" fmla="*/ 2019634 w 3987412"/>
                  <a:gd name="connsiteY28" fmla="*/ 266700 h 1599566"/>
                  <a:gd name="connsiteX0" fmla="*/ 1990658 w 3958436"/>
                  <a:gd name="connsiteY0" fmla="*/ 0 h 1599566"/>
                  <a:gd name="connsiteX1" fmla="*/ 3955931 w 3958436"/>
                  <a:gd name="connsiteY1" fmla="*/ 0 h 1599566"/>
                  <a:gd name="connsiteX2" fmla="*/ 3958436 w 3958436"/>
                  <a:gd name="connsiteY2" fmla="*/ 19475 h 1599566"/>
                  <a:gd name="connsiteX3" fmla="*/ 3955829 w 3958436"/>
                  <a:gd name="connsiteY3" fmla="*/ 30480 h 1599566"/>
                  <a:gd name="connsiteX4" fmla="*/ 2020034 w 3958436"/>
                  <a:gd name="connsiteY4" fmla="*/ 30480 h 1599566"/>
                  <a:gd name="connsiteX5" fmla="*/ 2020034 w 3958436"/>
                  <a:gd name="connsiteY5" fmla="*/ 297180 h 1599566"/>
                  <a:gd name="connsiteX6" fmla="*/ 1639034 w 3958436"/>
                  <a:gd name="connsiteY6" fmla="*/ 297180 h 1599566"/>
                  <a:gd name="connsiteX7" fmla="*/ 1639034 w 3958436"/>
                  <a:gd name="connsiteY7" fmla="*/ 563880 h 1599566"/>
                  <a:gd name="connsiteX8" fmla="*/ 1245334 w 3958436"/>
                  <a:gd name="connsiteY8" fmla="*/ 563880 h 1599566"/>
                  <a:gd name="connsiteX9" fmla="*/ 1245334 w 3958436"/>
                  <a:gd name="connsiteY9" fmla="*/ 805180 h 1599566"/>
                  <a:gd name="connsiteX10" fmla="*/ 851634 w 3958436"/>
                  <a:gd name="connsiteY10" fmla="*/ 805180 h 1599566"/>
                  <a:gd name="connsiteX11" fmla="*/ 851634 w 3958436"/>
                  <a:gd name="connsiteY11" fmla="*/ 1097280 h 1599566"/>
                  <a:gd name="connsiteX12" fmla="*/ 445234 w 3958436"/>
                  <a:gd name="connsiteY12" fmla="*/ 1097280 h 1599566"/>
                  <a:gd name="connsiteX13" fmla="*/ 445234 w 3958436"/>
                  <a:gd name="connsiteY13" fmla="*/ 1351280 h 1599566"/>
                  <a:gd name="connsiteX14" fmla="*/ 216634 w 3958436"/>
                  <a:gd name="connsiteY14" fmla="*/ 1351280 h 1599566"/>
                  <a:gd name="connsiteX15" fmla="*/ 50351 w 3958436"/>
                  <a:gd name="connsiteY15" fmla="*/ 1599566 h 1599566"/>
                  <a:gd name="connsiteX16" fmla="*/ 0 w 3958436"/>
                  <a:gd name="connsiteY16" fmla="*/ 1599566 h 1599566"/>
                  <a:gd name="connsiteX17" fmla="*/ 1838 w 3958436"/>
                  <a:gd name="connsiteY17" fmla="*/ 1597660 h 1599566"/>
                  <a:gd name="connsiteX18" fmla="*/ 187258 w 3958436"/>
                  <a:gd name="connsiteY18" fmla="*/ 1320800 h 1599566"/>
                  <a:gd name="connsiteX19" fmla="*/ 415858 w 3958436"/>
                  <a:gd name="connsiteY19" fmla="*/ 1320800 h 1599566"/>
                  <a:gd name="connsiteX20" fmla="*/ 415858 w 3958436"/>
                  <a:gd name="connsiteY20" fmla="*/ 1066800 h 1599566"/>
                  <a:gd name="connsiteX21" fmla="*/ 822258 w 3958436"/>
                  <a:gd name="connsiteY21" fmla="*/ 1066800 h 1599566"/>
                  <a:gd name="connsiteX22" fmla="*/ 822258 w 3958436"/>
                  <a:gd name="connsiteY22" fmla="*/ 774700 h 1599566"/>
                  <a:gd name="connsiteX23" fmla="*/ 1215958 w 3958436"/>
                  <a:gd name="connsiteY23" fmla="*/ 774700 h 1599566"/>
                  <a:gd name="connsiteX24" fmla="*/ 1215958 w 3958436"/>
                  <a:gd name="connsiteY24" fmla="*/ 533400 h 1599566"/>
                  <a:gd name="connsiteX25" fmla="*/ 1609658 w 3958436"/>
                  <a:gd name="connsiteY25" fmla="*/ 533400 h 1599566"/>
                  <a:gd name="connsiteX26" fmla="*/ 1609658 w 3958436"/>
                  <a:gd name="connsiteY26" fmla="*/ 266700 h 1599566"/>
                  <a:gd name="connsiteX27" fmla="*/ 1990658 w 3958436"/>
                  <a:gd name="connsiteY27" fmla="*/ 266700 h 1599566"/>
                  <a:gd name="connsiteX28" fmla="*/ 1990658 w 3958436"/>
                  <a:gd name="connsiteY28" fmla="*/ 0 h 1599566"/>
                  <a:gd name="connsiteX0" fmla="*/ 2000726 w 3968504"/>
                  <a:gd name="connsiteY0" fmla="*/ 0 h 1616710"/>
                  <a:gd name="connsiteX1" fmla="*/ 3965999 w 3968504"/>
                  <a:gd name="connsiteY1" fmla="*/ 0 h 1616710"/>
                  <a:gd name="connsiteX2" fmla="*/ 3968504 w 3968504"/>
                  <a:gd name="connsiteY2" fmla="*/ 19475 h 1616710"/>
                  <a:gd name="connsiteX3" fmla="*/ 3965897 w 3968504"/>
                  <a:gd name="connsiteY3" fmla="*/ 30480 h 1616710"/>
                  <a:gd name="connsiteX4" fmla="*/ 2030102 w 3968504"/>
                  <a:gd name="connsiteY4" fmla="*/ 30480 h 1616710"/>
                  <a:gd name="connsiteX5" fmla="*/ 2030102 w 3968504"/>
                  <a:gd name="connsiteY5" fmla="*/ 297180 h 1616710"/>
                  <a:gd name="connsiteX6" fmla="*/ 1649102 w 3968504"/>
                  <a:gd name="connsiteY6" fmla="*/ 297180 h 1616710"/>
                  <a:gd name="connsiteX7" fmla="*/ 1649102 w 3968504"/>
                  <a:gd name="connsiteY7" fmla="*/ 563880 h 1616710"/>
                  <a:gd name="connsiteX8" fmla="*/ 1255402 w 3968504"/>
                  <a:gd name="connsiteY8" fmla="*/ 563880 h 1616710"/>
                  <a:gd name="connsiteX9" fmla="*/ 1255402 w 3968504"/>
                  <a:gd name="connsiteY9" fmla="*/ 805180 h 1616710"/>
                  <a:gd name="connsiteX10" fmla="*/ 861702 w 3968504"/>
                  <a:gd name="connsiteY10" fmla="*/ 805180 h 1616710"/>
                  <a:gd name="connsiteX11" fmla="*/ 861702 w 3968504"/>
                  <a:gd name="connsiteY11" fmla="*/ 1097280 h 1616710"/>
                  <a:gd name="connsiteX12" fmla="*/ 455302 w 3968504"/>
                  <a:gd name="connsiteY12" fmla="*/ 1097280 h 1616710"/>
                  <a:gd name="connsiteX13" fmla="*/ 455302 w 3968504"/>
                  <a:gd name="connsiteY13" fmla="*/ 1351280 h 1616710"/>
                  <a:gd name="connsiteX14" fmla="*/ 226702 w 3968504"/>
                  <a:gd name="connsiteY14" fmla="*/ 1351280 h 1616710"/>
                  <a:gd name="connsiteX15" fmla="*/ 60419 w 3968504"/>
                  <a:gd name="connsiteY15" fmla="*/ 1599566 h 1616710"/>
                  <a:gd name="connsiteX16" fmla="*/ 10068 w 3968504"/>
                  <a:gd name="connsiteY16" fmla="*/ 1599566 h 1616710"/>
                  <a:gd name="connsiteX17" fmla="*/ 0 w 3968504"/>
                  <a:gd name="connsiteY17" fmla="*/ 1616710 h 1616710"/>
                  <a:gd name="connsiteX18" fmla="*/ 197326 w 3968504"/>
                  <a:gd name="connsiteY18" fmla="*/ 1320800 h 1616710"/>
                  <a:gd name="connsiteX19" fmla="*/ 425926 w 3968504"/>
                  <a:gd name="connsiteY19" fmla="*/ 1320800 h 1616710"/>
                  <a:gd name="connsiteX20" fmla="*/ 425926 w 3968504"/>
                  <a:gd name="connsiteY20" fmla="*/ 1066800 h 1616710"/>
                  <a:gd name="connsiteX21" fmla="*/ 832326 w 3968504"/>
                  <a:gd name="connsiteY21" fmla="*/ 1066800 h 1616710"/>
                  <a:gd name="connsiteX22" fmla="*/ 832326 w 3968504"/>
                  <a:gd name="connsiteY22" fmla="*/ 774700 h 1616710"/>
                  <a:gd name="connsiteX23" fmla="*/ 1226026 w 3968504"/>
                  <a:gd name="connsiteY23" fmla="*/ 774700 h 1616710"/>
                  <a:gd name="connsiteX24" fmla="*/ 1226026 w 3968504"/>
                  <a:gd name="connsiteY24" fmla="*/ 533400 h 1616710"/>
                  <a:gd name="connsiteX25" fmla="*/ 1619726 w 3968504"/>
                  <a:gd name="connsiteY25" fmla="*/ 533400 h 1616710"/>
                  <a:gd name="connsiteX26" fmla="*/ 1619726 w 3968504"/>
                  <a:gd name="connsiteY26" fmla="*/ 266700 h 1616710"/>
                  <a:gd name="connsiteX27" fmla="*/ 2000726 w 3968504"/>
                  <a:gd name="connsiteY27" fmla="*/ 266700 h 1616710"/>
                  <a:gd name="connsiteX28" fmla="*/ 2000726 w 3968504"/>
                  <a:gd name="connsiteY28" fmla="*/ 0 h 1616710"/>
                  <a:gd name="connsiteX0" fmla="*/ 2000726 w 3968504"/>
                  <a:gd name="connsiteY0" fmla="*/ 0 h 1618616"/>
                  <a:gd name="connsiteX1" fmla="*/ 3965999 w 3968504"/>
                  <a:gd name="connsiteY1" fmla="*/ 0 h 1618616"/>
                  <a:gd name="connsiteX2" fmla="*/ 3968504 w 3968504"/>
                  <a:gd name="connsiteY2" fmla="*/ 19475 h 1618616"/>
                  <a:gd name="connsiteX3" fmla="*/ 3965897 w 3968504"/>
                  <a:gd name="connsiteY3" fmla="*/ 30480 h 1618616"/>
                  <a:gd name="connsiteX4" fmla="*/ 2030102 w 3968504"/>
                  <a:gd name="connsiteY4" fmla="*/ 30480 h 1618616"/>
                  <a:gd name="connsiteX5" fmla="*/ 2030102 w 3968504"/>
                  <a:gd name="connsiteY5" fmla="*/ 297180 h 1618616"/>
                  <a:gd name="connsiteX6" fmla="*/ 1649102 w 3968504"/>
                  <a:gd name="connsiteY6" fmla="*/ 297180 h 1618616"/>
                  <a:gd name="connsiteX7" fmla="*/ 1649102 w 3968504"/>
                  <a:gd name="connsiteY7" fmla="*/ 563880 h 1618616"/>
                  <a:gd name="connsiteX8" fmla="*/ 1255402 w 3968504"/>
                  <a:gd name="connsiteY8" fmla="*/ 563880 h 1618616"/>
                  <a:gd name="connsiteX9" fmla="*/ 1255402 w 3968504"/>
                  <a:gd name="connsiteY9" fmla="*/ 805180 h 1618616"/>
                  <a:gd name="connsiteX10" fmla="*/ 861702 w 3968504"/>
                  <a:gd name="connsiteY10" fmla="*/ 805180 h 1618616"/>
                  <a:gd name="connsiteX11" fmla="*/ 861702 w 3968504"/>
                  <a:gd name="connsiteY11" fmla="*/ 1097280 h 1618616"/>
                  <a:gd name="connsiteX12" fmla="*/ 455302 w 3968504"/>
                  <a:gd name="connsiteY12" fmla="*/ 1097280 h 1618616"/>
                  <a:gd name="connsiteX13" fmla="*/ 455302 w 3968504"/>
                  <a:gd name="connsiteY13" fmla="*/ 1351280 h 1618616"/>
                  <a:gd name="connsiteX14" fmla="*/ 226702 w 3968504"/>
                  <a:gd name="connsiteY14" fmla="*/ 1351280 h 1618616"/>
                  <a:gd name="connsiteX15" fmla="*/ 50894 w 3968504"/>
                  <a:gd name="connsiteY15" fmla="*/ 1618616 h 1618616"/>
                  <a:gd name="connsiteX16" fmla="*/ 10068 w 3968504"/>
                  <a:gd name="connsiteY16" fmla="*/ 1599566 h 1618616"/>
                  <a:gd name="connsiteX17" fmla="*/ 0 w 3968504"/>
                  <a:gd name="connsiteY17" fmla="*/ 1616710 h 1618616"/>
                  <a:gd name="connsiteX18" fmla="*/ 197326 w 3968504"/>
                  <a:gd name="connsiteY18" fmla="*/ 1320800 h 1618616"/>
                  <a:gd name="connsiteX19" fmla="*/ 425926 w 3968504"/>
                  <a:gd name="connsiteY19" fmla="*/ 1320800 h 1618616"/>
                  <a:gd name="connsiteX20" fmla="*/ 425926 w 3968504"/>
                  <a:gd name="connsiteY20" fmla="*/ 1066800 h 1618616"/>
                  <a:gd name="connsiteX21" fmla="*/ 832326 w 3968504"/>
                  <a:gd name="connsiteY21" fmla="*/ 1066800 h 1618616"/>
                  <a:gd name="connsiteX22" fmla="*/ 832326 w 3968504"/>
                  <a:gd name="connsiteY22" fmla="*/ 774700 h 1618616"/>
                  <a:gd name="connsiteX23" fmla="*/ 1226026 w 3968504"/>
                  <a:gd name="connsiteY23" fmla="*/ 774700 h 1618616"/>
                  <a:gd name="connsiteX24" fmla="*/ 1226026 w 3968504"/>
                  <a:gd name="connsiteY24" fmla="*/ 533400 h 1618616"/>
                  <a:gd name="connsiteX25" fmla="*/ 1619726 w 3968504"/>
                  <a:gd name="connsiteY25" fmla="*/ 533400 h 1618616"/>
                  <a:gd name="connsiteX26" fmla="*/ 1619726 w 3968504"/>
                  <a:gd name="connsiteY26" fmla="*/ 266700 h 1618616"/>
                  <a:gd name="connsiteX27" fmla="*/ 2000726 w 3968504"/>
                  <a:gd name="connsiteY27" fmla="*/ 266700 h 1618616"/>
                  <a:gd name="connsiteX28" fmla="*/ 2000726 w 3968504"/>
                  <a:gd name="connsiteY28" fmla="*/ 0 h 1618616"/>
                  <a:gd name="connsiteX0" fmla="*/ 2000726 w 3968504"/>
                  <a:gd name="connsiteY0" fmla="*/ 0 h 1618616"/>
                  <a:gd name="connsiteX1" fmla="*/ 3965999 w 3968504"/>
                  <a:gd name="connsiteY1" fmla="*/ 0 h 1618616"/>
                  <a:gd name="connsiteX2" fmla="*/ 3968504 w 3968504"/>
                  <a:gd name="connsiteY2" fmla="*/ 19475 h 1618616"/>
                  <a:gd name="connsiteX3" fmla="*/ 3965897 w 3968504"/>
                  <a:gd name="connsiteY3" fmla="*/ 30480 h 1618616"/>
                  <a:gd name="connsiteX4" fmla="*/ 2030102 w 3968504"/>
                  <a:gd name="connsiteY4" fmla="*/ 30480 h 1618616"/>
                  <a:gd name="connsiteX5" fmla="*/ 2030102 w 3968504"/>
                  <a:gd name="connsiteY5" fmla="*/ 297180 h 1618616"/>
                  <a:gd name="connsiteX6" fmla="*/ 1649102 w 3968504"/>
                  <a:gd name="connsiteY6" fmla="*/ 297180 h 1618616"/>
                  <a:gd name="connsiteX7" fmla="*/ 1649102 w 3968504"/>
                  <a:gd name="connsiteY7" fmla="*/ 563880 h 1618616"/>
                  <a:gd name="connsiteX8" fmla="*/ 1255402 w 3968504"/>
                  <a:gd name="connsiteY8" fmla="*/ 563880 h 1618616"/>
                  <a:gd name="connsiteX9" fmla="*/ 1255402 w 3968504"/>
                  <a:gd name="connsiteY9" fmla="*/ 805180 h 1618616"/>
                  <a:gd name="connsiteX10" fmla="*/ 861702 w 3968504"/>
                  <a:gd name="connsiteY10" fmla="*/ 805180 h 1618616"/>
                  <a:gd name="connsiteX11" fmla="*/ 861702 w 3968504"/>
                  <a:gd name="connsiteY11" fmla="*/ 1097280 h 1618616"/>
                  <a:gd name="connsiteX12" fmla="*/ 455302 w 3968504"/>
                  <a:gd name="connsiteY12" fmla="*/ 1097280 h 1618616"/>
                  <a:gd name="connsiteX13" fmla="*/ 455302 w 3968504"/>
                  <a:gd name="connsiteY13" fmla="*/ 1351280 h 1618616"/>
                  <a:gd name="connsiteX14" fmla="*/ 226702 w 3968504"/>
                  <a:gd name="connsiteY14" fmla="*/ 1351280 h 1618616"/>
                  <a:gd name="connsiteX15" fmla="*/ 50894 w 3968504"/>
                  <a:gd name="connsiteY15" fmla="*/ 1618616 h 1618616"/>
                  <a:gd name="connsiteX16" fmla="*/ 0 w 3968504"/>
                  <a:gd name="connsiteY16" fmla="*/ 1616710 h 1618616"/>
                  <a:gd name="connsiteX17" fmla="*/ 197326 w 3968504"/>
                  <a:gd name="connsiteY17" fmla="*/ 1320800 h 1618616"/>
                  <a:gd name="connsiteX18" fmla="*/ 425926 w 3968504"/>
                  <a:gd name="connsiteY18" fmla="*/ 1320800 h 1618616"/>
                  <a:gd name="connsiteX19" fmla="*/ 425926 w 3968504"/>
                  <a:gd name="connsiteY19" fmla="*/ 1066800 h 1618616"/>
                  <a:gd name="connsiteX20" fmla="*/ 832326 w 3968504"/>
                  <a:gd name="connsiteY20" fmla="*/ 1066800 h 1618616"/>
                  <a:gd name="connsiteX21" fmla="*/ 832326 w 3968504"/>
                  <a:gd name="connsiteY21" fmla="*/ 774700 h 1618616"/>
                  <a:gd name="connsiteX22" fmla="*/ 1226026 w 3968504"/>
                  <a:gd name="connsiteY22" fmla="*/ 774700 h 1618616"/>
                  <a:gd name="connsiteX23" fmla="*/ 1226026 w 3968504"/>
                  <a:gd name="connsiteY23" fmla="*/ 533400 h 1618616"/>
                  <a:gd name="connsiteX24" fmla="*/ 1619726 w 3968504"/>
                  <a:gd name="connsiteY24" fmla="*/ 533400 h 1618616"/>
                  <a:gd name="connsiteX25" fmla="*/ 1619726 w 3968504"/>
                  <a:gd name="connsiteY25" fmla="*/ 266700 h 1618616"/>
                  <a:gd name="connsiteX26" fmla="*/ 2000726 w 3968504"/>
                  <a:gd name="connsiteY26" fmla="*/ 266700 h 1618616"/>
                  <a:gd name="connsiteX27" fmla="*/ 2000726 w 3968504"/>
                  <a:gd name="connsiteY27" fmla="*/ 0 h 16186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968504" h="1618616">
                    <a:moveTo>
                      <a:pt x="2000726" y="0"/>
                    </a:moveTo>
                    <a:lnTo>
                      <a:pt x="3965999" y="0"/>
                    </a:lnTo>
                    <a:lnTo>
                      <a:pt x="3968504" y="19475"/>
                    </a:lnTo>
                    <a:lnTo>
                      <a:pt x="3965897" y="30480"/>
                    </a:lnTo>
                    <a:lnTo>
                      <a:pt x="2030102" y="30480"/>
                    </a:lnTo>
                    <a:lnTo>
                      <a:pt x="2030102" y="297180"/>
                    </a:lnTo>
                    <a:lnTo>
                      <a:pt x="1649102" y="297180"/>
                    </a:lnTo>
                    <a:lnTo>
                      <a:pt x="1649102" y="563880"/>
                    </a:lnTo>
                    <a:lnTo>
                      <a:pt x="1255402" y="563880"/>
                    </a:lnTo>
                    <a:lnTo>
                      <a:pt x="1255402" y="805180"/>
                    </a:lnTo>
                    <a:lnTo>
                      <a:pt x="861702" y="805180"/>
                    </a:lnTo>
                    <a:lnTo>
                      <a:pt x="861702" y="1097280"/>
                    </a:lnTo>
                    <a:lnTo>
                      <a:pt x="455302" y="1097280"/>
                    </a:lnTo>
                    <a:lnTo>
                      <a:pt x="455302" y="1351280"/>
                    </a:lnTo>
                    <a:lnTo>
                      <a:pt x="226702" y="1351280"/>
                    </a:lnTo>
                    <a:lnTo>
                      <a:pt x="50894" y="1618616"/>
                    </a:lnTo>
                    <a:lnTo>
                      <a:pt x="0" y="1616710"/>
                    </a:lnTo>
                    <a:lnTo>
                      <a:pt x="197326" y="1320800"/>
                    </a:lnTo>
                    <a:lnTo>
                      <a:pt x="425926" y="1320800"/>
                    </a:lnTo>
                    <a:lnTo>
                      <a:pt x="425926" y="1066800"/>
                    </a:lnTo>
                    <a:lnTo>
                      <a:pt x="832326" y="1066800"/>
                    </a:lnTo>
                    <a:lnTo>
                      <a:pt x="832326" y="774700"/>
                    </a:lnTo>
                    <a:lnTo>
                      <a:pt x="1226026" y="774700"/>
                    </a:lnTo>
                    <a:lnTo>
                      <a:pt x="1226026" y="533400"/>
                    </a:lnTo>
                    <a:lnTo>
                      <a:pt x="1619726" y="533400"/>
                    </a:lnTo>
                    <a:lnTo>
                      <a:pt x="1619726" y="266700"/>
                    </a:lnTo>
                    <a:lnTo>
                      <a:pt x="2000726" y="266700"/>
                    </a:lnTo>
                    <a:lnTo>
                      <a:pt x="2000726" y="0"/>
                    </a:lnTo>
                    <a:close/>
                  </a:path>
                </a:pathLst>
              </a:custGeom>
              <a:solidFill>
                <a:srgbClr val="F7F7F7"/>
              </a:solidFill>
              <a:ln>
                <a:noFill/>
              </a:ln>
              <a:extLst/>
            </p:spPr>
            <p:txBody>
              <a:bodyPr vert="horz" wrap="square" lIns="91440" tIns="45720" rIns="91440" bIns="45720" numCol="1" anchor="t" anchorCtr="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latin typeface="Century Gothic"/>
                  <a:ea typeface="微软雅黑"/>
                </a:endParaRPr>
              </a:p>
            </p:txBody>
          </p:sp>
          <p:sp>
            <p:nvSpPr>
              <p:cNvPr id="109" name="任意多边形 54"/>
              <p:cNvSpPr>
                <a:spLocks/>
              </p:cNvSpPr>
              <p:nvPr/>
            </p:nvSpPr>
            <p:spPr bwMode="auto">
              <a:xfrm>
                <a:off x="4996654" y="2737793"/>
                <a:ext cx="3642206" cy="1613540"/>
              </a:xfrm>
              <a:custGeom>
                <a:avLst/>
                <a:gdLst>
                  <a:gd name="connsiteX0" fmla="*/ 3243329 w 3628517"/>
                  <a:gd name="connsiteY0" fmla="*/ 1877104 h 1885637"/>
                  <a:gd name="connsiteX1" fmla="*/ 3236158 w 3628517"/>
                  <a:gd name="connsiteY1" fmla="*/ 1877299 h 1885637"/>
                  <a:gd name="connsiteX2" fmla="*/ 3240021 w 3628517"/>
                  <a:gd name="connsiteY2" fmla="*/ 1877121 h 1885637"/>
                  <a:gd name="connsiteX3" fmla="*/ 3340104 w 3628517"/>
                  <a:gd name="connsiteY3" fmla="*/ 1876609 h 1885637"/>
                  <a:gd name="connsiteX4" fmla="*/ 3628054 w 3628517"/>
                  <a:gd name="connsiteY4" fmla="*/ 1885303 h 1885637"/>
                  <a:gd name="connsiteX5" fmla="*/ 3628517 w 3628517"/>
                  <a:gd name="connsiteY5" fmla="*/ 1885326 h 1885637"/>
                  <a:gd name="connsiteX6" fmla="*/ 3628517 w 3628517"/>
                  <a:gd name="connsiteY6" fmla="*/ 1885637 h 1885637"/>
                  <a:gd name="connsiteX7" fmla="*/ 3621684 w 3628517"/>
                  <a:gd name="connsiteY7" fmla="*/ 1885304 h 1885637"/>
                  <a:gd name="connsiteX8" fmla="*/ 3489621 w 3628517"/>
                  <a:gd name="connsiteY8" fmla="*/ 1879998 h 1885637"/>
                  <a:gd name="connsiteX9" fmla="*/ 3334912 w 3628517"/>
                  <a:gd name="connsiteY9" fmla="*/ 1876636 h 1885637"/>
                  <a:gd name="connsiteX10" fmla="*/ 0 w 3628517"/>
                  <a:gd name="connsiteY10" fmla="*/ 0 h 1885637"/>
                  <a:gd name="connsiteX11" fmla="*/ 1817497 w 3628517"/>
                  <a:gd name="connsiteY11" fmla="*/ 0 h 1885637"/>
                  <a:gd name="connsiteX12" fmla="*/ 1817497 w 3628517"/>
                  <a:gd name="connsiteY12" fmla="*/ 266700 h 1885637"/>
                  <a:gd name="connsiteX13" fmla="*/ 2198497 w 3628517"/>
                  <a:gd name="connsiteY13" fmla="*/ 266700 h 1885637"/>
                  <a:gd name="connsiteX14" fmla="*/ 2198497 w 3628517"/>
                  <a:gd name="connsiteY14" fmla="*/ 533400 h 1885637"/>
                  <a:gd name="connsiteX15" fmla="*/ 2592197 w 3628517"/>
                  <a:gd name="connsiteY15" fmla="*/ 533400 h 1885637"/>
                  <a:gd name="connsiteX16" fmla="*/ 2592197 w 3628517"/>
                  <a:gd name="connsiteY16" fmla="*/ 774700 h 1885637"/>
                  <a:gd name="connsiteX17" fmla="*/ 2985897 w 3628517"/>
                  <a:gd name="connsiteY17" fmla="*/ 774700 h 1885637"/>
                  <a:gd name="connsiteX18" fmla="*/ 2985897 w 3628517"/>
                  <a:gd name="connsiteY18" fmla="*/ 1066800 h 1885637"/>
                  <a:gd name="connsiteX19" fmla="*/ 3392297 w 3628517"/>
                  <a:gd name="connsiteY19" fmla="*/ 1066800 h 1885637"/>
                  <a:gd name="connsiteX20" fmla="*/ 3392297 w 3628517"/>
                  <a:gd name="connsiteY20" fmla="*/ 1320800 h 1885637"/>
                  <a:gd name="connsiteX21" fmla="*/ 3620897 w 3628517"/>
                  <a:gd name="connsiteY21" fmla="*/ 1320800 h 1885637"/>
                  <a:gd name="connsiteX22" fmla="*/ 3622901 w 3628517"/>
                  <a:gd name="connsiteY22" fmla="*/ 1393625 h 1885637"/>
                  <a:gd name="connsiteX23" fmla="*/ 3628517 w 3628517"/>
                  <a:gd name="connsiteY23" fmla="*/ 1393625 h 1885637"/>
                  <a:gd name="connsiteX24" fmla="*/ 3628517 w 3628517"/>
                  <a:gd name="connsiteY24" fmla="*/ 1597660 h 1885637"/>
                  <a:gd name="connsiteX25" fmla="*/ 3628517 w 3628517"/>
                  <a:gd name="connsiteY25" fmla="*/ 1613540 h 1885637"/>
                  <a:gd name="connsiteX26" fmla="*/ 3592909 w 3628517"/>
                  <a:gd name="connsiteY26" fmla="*/ 1613540 h 1885637"/>
                  <a:gd name="connsiteX27" fmla="*/ 3592909 w 3628517"/>
                  <a:gd name="connsiteY27" fmla="*/ 1431725 h 1885637"/>
                  <a:gd name="connsiteX28" fmla="*/ 3587293 w 3628517"/>
                  <a:gd name="connsiteY28" fmla="*/ 1431725 h 1885637"/>
                  <a:gd name="connsiteX29" fmla="*/ 3585289 w 3628517"/>
                  <a:gd name="connsiteY29" fmla="*/ 1358900 h 1885637"/>
                  <a:gd name="connsiteX30" fmla="*/ 3356689 w 3628517"/>
                  <a:gd name="connsiteY30" fmla="*/ 1358900 h 1885637"/>
                  <a:gd name="connsiteX31" fmla="*/ 3356689 w 3628517"/>
                  <a:gd name="connsiteY31" fmla="*/ 1104900 h 1885637"/>
                  <a:gd name="connsiteX32" fmla="*/ 2950289 w 3628517"/>
                  <a:gd name="connsiteY32" fmla="*/ 1104900 h 1885637"/>
                  <a:gd name="connsiteX33" fmla="*/ 2950289 w 3628517"/>
                  <a:gd name="connsiteY33" fmla="*/ 812800 h 1885637"/>
                  <a:gd name="connsiteX34" fmla="*/ 2556589 w 3628517"/>
                  <a:gd name="connsiteY34" fmla="*/ 812800 h 1885637"/>
                  <a:gd name="connsiteX35" fmla="*/ 2556589 w 3628517"/>
                  <a:gd name="connsiteY35" fmla="*/ 571500 h 1885637"/>
                  <a:gd name="connsiteX36" fmla="*/ 2162889 w 3628517"/>
                  <a:gd name="connsiteY36" fmla="*/ 571500 h 1885637"/>
                  <a:gd name="connsiteX37" fmla="*/ 2162889 w 3628517"/>
                  <a:gd name="connsiteY37" fmla="*/ 304800 h 1885637"/>
                  <a:gd name="connsiteX38" fmla="*/ 1781889 w 3628517"/>
                  <a:gd name="connsiteY38" fmla="*/ 304800 h 1885637"/>
                  <a:gd name="connsiteX39" fmla="*/ 1781889 w 3628517"/>
                  <a:gd name="connsiteY39" fmla="*/ 38100 h 1885637"/>
                  <a:gd name="connsiteX40" fmla="*/ 20345 w 3628517"/>
                  <a:gd name="connsiteY40" fmla="*/ 38100 h 1885637"/>
                  <a:gd name="connsiteX0" fmla="*/ 3240021 w 3628517"/>
                  <a:gd name="connsiteY0" fmla="*/ 1877121 h 1885637"/>
                  <a:gd name="connsiteX1" fmla="*/ 3236158 w 3628517"/>
                  <a:gd name="connsiteY1" fmla="*/ 1877299 h 1885637"/>
                  <a:gd name="connsiteX2" fmla="*/ 3240021 w 3628517"/>
                  <a:gd name="connsiteY2" fmla="*/ 1877121 h 1885637"/>
                  <a:gd name="connsiteX3" fmla="*/ 3340104 w 3628517"/>
                  <a:gd name="connsiteY3" fmla="*/ 1876609 h 1885637"/>
                  <a:gd name="connsiteX4" fmla="*/ 3628054 w 3628517"/>
                  <a:gd name="connsiteY4" fmla="*/ 1885303 h 1885637"/>
                  <a:gd name="connsiteX5" fmla="*/ 3628517 w 3628517"/>
                  <a:gd name="connsiteY5" fmla="*/ 1885326 h 1885637"/>
                  <a:gd name="connsiteX6" fmla="*/ 3628517 w 3628517"/>
                  <a:gd name="connsiteY6" fmla="*/ 1885637 h 1885637"/>
                  <a:gd name="connsiteX7" fmla="*/ 3621684 w 3628517"/>
                  <a:gd name="connsiteY7" fmla="*/ 1885304 h 1885637"/>
                  <a:gd name="connsiteX8" fmla="*/ 3489621 w 3628517"/>
                  <a:gd name="connsiteY8" fmla="*/ 1879998 h 1885637"/>
                  <a:gd name="connsiteX9" fmla="*/ 3334912 w 3628517"/>
                  <a:gd name="connsiteY9" fmla="*/ 1876636 h 1885637"/>
                  <a:gd name="connsiteX10" fmla="*/ 3340104 w 3628517"/>
                  <a:gd name="connsiteY10" fmla="*/ 1876609 h 1885637"/>
                  <a:gd name="connsiteX11" fmla="*/ 0 w 3628517"/>
                  <a:gd name="connsiteY11" fmla="*/ 0 h 1885637"/>
                  <a:gd name="connsiteX12" fmla="*/ 1817497 w 3628517"/>
                  <a:gd name="connsiteY12" fmla="*/ 0 h 1885637"/>
                  <a:gd name="connsiteX13" fmla="*/ 1817497 w 3628517"/>
                  <a:gd name="connsiteY13" fmla="*/ 266700 h 1885637"/>
                  <a:gd name="connsiteX14" fmla="*/ 2198497 w 3628517"/>
                  <a:gd name="connsiteY14" fmla="*/ 266700 h 1885637"/>
                  <a:gd name="connsiteX15" fmla="*/ 2198497 w 3628517"/>
                  <a:gd name="connsiteY15" fmla="*/ 533400 h 1885637"/>
                  <a:gd name="connsiteX16" fmla="*/ 2592197 w 3628517"/>
                  <a:gd name="connsiteY16" fmla="*/ 533400 h 1885637"/>
                  <a:gd name="connsiteX17" fmla="*/ 2592197 w 3628517"/>
                  <a:gd name="connsiteY17" fmla="*/ 774700 h 1885637"/>
                  <a:gd name="connsiteX18" fmla="*/ 2985897 w 3628517"/>
                  <a:gd name="connsiteY18" fmla="*/ 774700 h 1885637"/>
                  <a:gd name="connsiteX19" fmla="*/ 2985897 w 3628517"/>
                  <a:gd name="connsiteY19" fmla="*/ 1066800 h 1885637"/>
                  <a:gd name="connsiteX20" fmla="*/ 3392297 w 3628517"/>
                  <a:gd name="connsiteY20" fmla="*/ 1066800 h 1885637"/>
                  <a:gd name="connsiteX21" fmla="*/ 3392297 w 3628517"/>
                  <a:gd name="connsiteY21" fmla="*/ 1320800 h 1885637"/>
                  <a:gd name="connsiteX22" fmla="*/ 3620897 w 3628517"/>
                  <a:gd name="connsiteY22" fmla="*/ 1320800 h 1885637"/>
                  <a:gd name="connsiteX23" fmla="*/ 3622901 w 3628517"/>
                  <a:gd name="connsiteY23" fmla="*/ 1393625 h 1885637"/>
                  <a:gd name="connsiteX24" fmla="*/ 3628517 w 3628517"/>
                  <a:gd name="connsiteY24" fmla="*/ 1393625 h 1885637"/>
                  <a:gd name="connsiteX25" fmla="*/ 3628517 w 3628517"/>
                  <a:gd name="connsiteY25" fmla="*/ 1597660 h 1885637"/>
                  <a:gd name="connsiteX26" fmla="*/ 3628517 w 3628517"/>
                  <a:gd name="connsiteY26" fmla="*/ 1613540 h 1885637"/>
                  <a:gd name="connsiteX27" fmla="*/ 3592909 w 3628517"/>
                  <a:gd name="connsiteY27" fmla="*/ 1613540 h 1885637"/>
                  <a:gd name="connsiteX28" fmla="*/ 3592909 w 3628517"/>
                  <a:gd name="connsiteY28" fmla="*/ 1431725 h 1885637"/>
                  <a:gd name="connsiteX29" fmla="*/ 3587293 w 3628517"/>
                  <a:gd name="connsiteY29" fmla="*/ 1431725 h 1885637"/>
                  <a:gd name="connsiteX30" fmla="*/ 3585289 w 3628517"/>
                  <a:gd name="connsiteY30" fmla="*/ 1358900 h 1885637"/>
                  <a:gd name="connsiteX31" fmla="*/ 3356689 w 3628517"/>
                  <a:gd name="connsiteY31" fmla="*/ 1358900 h 1885637"/>
                  <a:gd name="connsiteX32" fmla="*/ 3356689 w 3628517"/>
                  <a:gd name="connsiteY32" fmla="*/ 1104900 h 1885637"/>
                  <a:gd name="connsiteX33" fmla="*/ 2950289 w 3628517"/>
                  <a:gd name="connsiteY33" fmla="*/ 1104900 h 1885637"/>
                  <a:gd name="connsiteX34" fmla="*/ 2950289 w 3628517"/>
                  <a:gd name="connsiteY34" fmla="*/ 812800 h 1885637"/>
                  <a:gd name="connsiteX35" fmla="*/ 2556589 w 3628517"/>
                  <a:gd name="connsiteY35" fmla="*/ 812800 h 1885637"/>
                  <a:gd name="connsiteX36" fmla="*/ 2556589 w 3628517"/>
                  <a:gd name="connsiteY36" fmla="*/ 571500 h 1885637"/>
                  <a:gd name="connsiteX37" fmla="*/ 2162889 w 3628517"/>
                  <a:gd name="connsiteY37" fmla="*/ 571500 h 1885637"/>
                  <a:gd name="connsiteX38" fmla="*/ 2162889 w 3628517"/>
                  <a:gd name="connsiteY38" fmla="*/ 304800 h 1885637"/>
                  <a:gd name="connsiteX39" fmla="*/ 1781889 w 3628517"/>
                  <a:gd name="connsiteY39" fmla="*/ 304800 h 1885637"/>
                  <a:gd name="connsiteX40" fmla="*/ 1781889 w 3628517"/>
                  <a:gd name="connsiteY40" fmla="*/ 38100 h 1885637"/>
                  <a:gd name="connsiteX41" fmla="*/ 20345 w 3628517"/>
                  <a:gd name="connsiteY41" fmla="*/ 38100 h 1885637"/>
                  <a:gd name="connsiteX42" fmla="*/ 0 w 3628517"/>
                  <a:gd name="connsiteY42" fmla="*/ 0 h 1885637"/>
                  <a:gd name="connsiteX0" fmla="*/ 3340104 w 3628517"/>
                  <a:gd name="connsiteY0" fmla="*/ 1876609 h 1885637"/>
                  <a:gd name="connsiteX1" fmla="*/ 3628054 w 3628517"/>
                  <a:gd name="connsiteY1" fmla="*/ 1885303 h 1885637"/>
                  <a:gd name="connsiteX2" fmla="*/ 3628517 w 3628517"/>
                  <a:gd name="connsiteY2" fmla="*/ 1885326 h 1885637"/>
                  <a:gd name="connsiteX3" fmla="*/ 3628517 w 3628517"/>
                  <a:gd name="connsiteY3" fmla="*/ 1885637 h 1885637"/>
                  <a:gd name="connsiteX4" fmla="*/ 3621684 w 3628517"/>
                  <a:gd name="connsiteY4" fmla="*/ 1885304 h 1885637"/>
                  <a:gd name="connsiteX5" fmla="*/ 3489621 w 3628517"/>
                  <a:gd name="connsiteY5" fmla="*/ 1879998 h 1885637"/>
                  <a:gd name="connsiteX6" fmla="*/ 3334912 w 3628517"/>
                  <a:gd name="connsiteY6" fmla="*/ 1876636 h 1885637"/>
                  <a:gd name="connsiteX7" fmla="*/ 3340104 w 3628517"/>
                  <a:gd name="connsiteY7" fmla="*/ 1876609 h 1885637"/>
                  <a:gd name="connsiteX8" fmla="*/ 0 w 3628517"/>
                  <a:gd name="connsiteY8" fmla="*/ 0 h 1885637"/>
                  <a:gd name="connsiteX9" fmla="*/ 1817497 w 3628517"/>
                  <a:gd name="connsiteY9" fmla="*/ 0 h 1885637"/>
                  <a:gd name="connsiteX10" fmla="*/ 1817497 w 3628517"/>
                  <a:gd name="connsiteY10" fmla="*/ 266700 h 1885637"/>
                  <a:gd name="connsiteX11" fmla="*/ 2198497 w 3628517"/>
                  <a:gd name="connsiteY11" fmla="*/ 266700 h 1885637"/>
                  <a:gd name="connsiteX12" fmla="*/ 2198497 w 3628517"/>
                  <a:gd name="connsiteY12" fmla="*/ 533400 h 1885637"/>
                  <a:gd name="connsiteX13" fmla="*/ 2592197 w 3628517"/>
                  <a:gd name="connsiteY13" fmla="*/ 533400 h 1885637"/>
                  <a:gd name="connsiteX14" fmla="*/ 2592197 w 3628517"/>
                  <a:gd name="connsiteY14" fmla="*/ 774700 h 1885637"/>
                  <a:gd name="connsiteX15" fmla="*/ 2985897 w 3628517"/>
                  <a:gd name="connsiteY15" fmla="*/ 774700 h 1885637"/>
                  <a:gd name="connsiteX16" fmla="*/ 2985897 w 3628517"/>
                  <a:gd name="connsiteY16" fmla="*/ 1066800 h 1885637"/>
                  <a:gd name="connsiteX17" fmla="*/ 3392297 w 3628517"/>
                  <a:gd name="connsiteY17" fmla="*/ 1066800 h 1885637"/>
                  <a:gd name="connsiteX18" fmla="*/ 3392297 w 3628517"/>
                  <a:gd name="connsiteY18" fmla="*/ 1320800 h 1885637"/>
                  <a:gd name="connsiteX19" fmla="*/ 3620897 w 3628517"/>
                  <a:gd name="connsiteY19" fmla="*/ 1320800 h 1885637"/>
                  <a:gd name="connsiteX20" fmla="*/ 3622901 w 3628517"/>
                  <a:gd name="connsiteY20" fmla="*/ 1393625 h 1885637"/>
                  <a:gd name="connsiteX21" fmla="*/ 3628517 w 3628517"/>
                  <a:gd name="connsiteY21" fmla="*/ 1393625 h 1885637"/>
                  <a:gd name="connsiteX22" fmla="*/ 3628517 w 3628517"/>
                  <a:gd name="connsiteY22" fmla="*/ 1597660 h 1885637"/>
                  <a:gd name="connsiteX23" fmla="*/ 3628517 w 3628517"/>
                  <a:gd name="connsiteY23" fmla="*/ 1613540 h 1885637"/>
                  <a:gd name="connsiteX24" fmla="*/ 3592909 w 3628517"/>
                  <a:gd name="connsiteY24" fmla="*/ 1613540 h 1885637"/>
                  <a:gd name="connsiteX25" fmla="*/ 3592909 w 3628517"/>
                  <a:gd name="connsiteY25" fmla="*/ 1431725 h 1885637"/>
                  <a:gd name="connsiteX26" fmla="*/ 3587293 w 3628517"/>
                  <a:gd name="connsiteY26" fmla="*/ 1431725 h 1885637"/>
                  <a:gd name="connsiteX27" fmla="*/ 3585289 w 3628517"/>
                  <a:gd name="connsiteY27" fmla="*/ 1358900 h 1885637"/>
                  <a:gd name="connsiteX28" fmla="*/ 3356689 w 3628517"/>
                  <a:gd name="connsiteY28" fmla="*/ 1358900 h 1885637"/>
                  <a:gd name="connsiteX29" fmla="*/ 3356689 w 3628517"/>
                  <a:gd name="connsiteY29" fmla="*/ 1104900 h 1885637"/>
                  <a:gd name="connsiteX30" fmla="*/ 2950289 w 3628517"/>
                  <a:gd name="connsiteY30" fmla="*/ 1104900 h 1885637"/>
                  <a:gd name="connsiteX31" fmla="*/ 2950289 w 3628517"/>
                  <a:gd name="connsiteY31" fmla="*/ 812800 h 1885637"/>
                  <a:gd name="connsiteX32" fmla="*/ 2556589 w 3628517"/>
                  <a:gd name="connsiteY32" fmla="*/ 812800 h 1885637"/>
                  <a:gd name="connsiteX33" fmla="*/ 2556589 w 3628517"/>
                  <a:gd name="connsiteY33" fmla="*/ 571500 h 1885637"/>
                  <a:gd name="connsiteX34" fmla="*/ 2162889 w 3628517"/>
                  <a:gd name="connsiteY34" fmla="*/ 571500 h 1885637"/>
                  <a:gd name="connsiteX35" fmla="*/ 2162889 w 3628517"/>
                  <a:gd name="connsiteY35" fmla="*/ 304800 h 1885637"/>
                  <a:gd name="connsiteX36" fmla="*/ 1781889 w 3628517"/>
                  <a:gd name="connsiteY36" fmla="*/ 304800 h 1885637"/>
                  <a:gd name="connsiteX37" fmla="*/ 1781889 w 3628517"/>
                  <a:gd name="connsiteY37" fmla="*/ 38100 h 1885637"/>
                  <a:gd name="connsiteX38" fmla="*/ 20345 w 3628517"/>
                  <a:gd name="connsiteY38" fmla="*/ 38100 h 1885637"/>
                  <a:gd name="connsiteX39" fmla="*/ 0 w 3628517"/>
                  <a:gd name="connsiteY39" fmla="*/ 0 h 1885637"/>
                  <a:gd name="connsiteX0" fmla="*/ 3334912 w 3628517"/>
                  <a:gd name="connsiteY0" fmla="*/ 1876636 h 1885637"/>
                  <a:gd name="connsiteX1" fmla="*/ 3628054 w 3628517"/>
                  <a:gd name="connsiteY1" fmla="*/ 1885303 h 1885637"/>
                  <a:gd name="connsiteX2" fmla="*/ 3628517 w 3628517"/>
                  <a:gd name="connsiteY2" fmla="*/ 1885326 h 1885637"/>
                  <a:gd name="connsiteX3" fmla="*/ 3628517 w 3628517"/>
                  <a:gd name="connsiteY3" fmla="*/ 1885637 h 1885637"/>
                  <a:gd name="connsiteX4" fmla="*/ 3621684 w 3628517"/>
                  <a:gd name="connsiteY4" fmla="*/ 1885304 h 1885637"/>
                  <a:gd name="connsiteX5" fmla="*/ 3489621 w 3628517"/>
                  <a:gd name="connsiteY5" fmla="*/ 1879998 h 1885637"/>
                  <a:gd name="connsiteX6" fmla="*/ 3334912 w 3628517"/>
                  <a:gd name="connsiteY6" fmla="*/ 1876636 h 1885637"/>
                  <a:gd name="connsiteX7" fmla="*/ 0 w 3628517"/>
                  <a:gd name="connsiteY7" fmla="*/ 0 h 1885637"/>
                  <a:gd name="connsiteX8" fmla="*/ 1817497 w 3628517"/>
                  <a:gd name="connsiteY8" fmla="*/ 0 h 1885637"/>
                  <a:gd name="connsiteX9" fmla="*/ 1817497 w 3628517"/>
                  <a:gd name="connsiteY9" fmla="*/ 266700 h 1885637"/>
                  <a:gd name="connsiteX10" fmla="*/ 2198497 w 3628517"/>
                  <a:gd name="connsiteY10" fmla="*/ 266700 h 1885637"/>
                  <a:gd name="connsiteX11" fmla="*/ 2198497 w 3628517"/>
                  <a:gd name="connsiteY11" fmla="*/ 533400 h 1885637"/>
                  <a:gd name="connsiteX12" fmla="*/ 2592197 w 3628517"/>
                  <a:gd name="connsiteY12" fmla="*/ 533400 h 1885637"/>
                  <a:gd name="connsiteX13" fmla="*/ 2592197 w 3628517"/>
                  <a:gd name="connsiteY13" fmla="*/ 774700 h 1885637"/>
                  <a:gd name="connsiteX14" fmla="*/ 2985897 w 3628517"/>
                  <a:gd name="connsiteY14" fmla="*/ 774700 h 1885637"/>
                  <a:gd name="connsiteX15" fmla="*/ 2985897 w 3628517"/>
                  <a:gd name="connsiteY15" fmla="*/ 1066800 h 1885637"/>
                  <a:gd name="connsiteX16" fmla="*/ 3392297 w 3628517"/>
                  <a:gd name="connsiteY16" fmla="*/ 1066800 h 1885637"/>
                  <a:gd name="connsiteX17" fmla="*/ 3392297 w 3628517"/>
                  <a:gd name="connsiteY17" fmla="*/ 1320800 h 1885637"/>
                  <a:gd name="connsiteX18" fmla="*/ 3620897 w 3628517"/>
                  <a:gd name="connsiteY18" fmla="*/ 1320800 h 1885637"/>
                  <a:gd name="connsiteX19" fmla="*/ 3622901 w 3628517"/>
                  <a:gd name="connsiteY19" fmla="*/ 1393625 h 1885637"/>
                  <a:gd name="connsiteX20" fmla="*/ 3628517 w 3628517"/>
                  <a:gd name="connsiteY20" fmla="*/ 1393625 h 1885637"/>
                  <a:gd name="connsiteX21" fmla="*/ 3628517 w 3628517"/>
                  <a:gd name="connsiteY21" fmla="*/ 1597660 h 1885637"/>
                  <a:gd name="connsiteX22" fmla="*/ 3628517 w 3628517"/>
                  <a:gd name="connsiteY22" fmla="*/ 1613540 h 1885637"/>
                  <a:gd name="connsiteX23" fmla="*/ 3592909 w 3628517"/>
                  <a:gd name="connsiteY23" fmla="*/ 1613540 h 1885637"/>
                  <a:gd name="connsiteX24" fmla="*/ 3592909 w 3628517"/>
                  <a:gd name="connsiteY24" fmla="*/ 1431725 h 1885637"/>
                  <a:gd name="connsiteX25" fmla="*/ 3587293 w 3628517"/>
                  <a:gd name="connsiteY25" fmla="*/ 1431725 h 1885637"/>
                  <a:gd name="connsiteX26" fmla="*/ 3585289 w 3628517"/>
                  <a:gd name="connsiteY26" fmla="*/ 1358900 h 1885637"/>
                  <a:gd name="connsiteX27" fmla="*/ 3356689 w 3628517"/>
                  <a:gd name="connsiteY27" fmla="*/ 1358900 h 1885637"/>
                  <a:gd name="connsiteX28" fmla="*/ 3356689 w 3628517"/>
                  <a:gd name="connsiteY28" fmla="*/ 1104900 h 1885637"/>
                  <a:gd name="connsiteX29" fmla="*/ 2950289 w 3628517"/>
                  <a:gd name="connsiteY29" fmla="*/ 1104900 h 1885637"/>
                  <a:gd name="connsiteX30" fmla="*/ 2950289 w 3628517"/>
                  <a:gd name="connsiteY30" fmla="*/ 812800 h 1885637"/>
                  <a:gd name="connsiteX31" fmla="*/ 2556589 w 3628517"/>
                  <a:gd name="connsiteY31" fmla="*/ 812800 h 1885637"/>
                  <a:gd name="connsiteX32" fmla="*/ 2556589 w 3628517"/>
                  <a:gd name="connsiteY32" fmla="*/ 571500 h 1885637"/>
                  <a:gd name="connsiteX33" fmla="*/ 2162889 w 3628517"/>
                  <a:gd name="connsiteY33" fmla="*/ 571500 h 1885637"/>
                  <a:gd name="connsiteX34" fmla="*/ 2162889 w 3628517"/>
                  <a:gd name="connsiteY34" fmla="*/ 304800 h 1885637"/>
                  <a:gd name="connsiteX35" fmla="*/ 1781889 w 3628517"/>
                  <a:gd name="connsiteY35" fmla="*/ 304800 h 1885637"/>
                  <a:gd name="connsiteX36" fmla="*/ 1781889 w 3628517"/>
                  <a:gd name="connsiteY36" fmla="*/ 38100 h 1885637"/>
                  <a:gd name="connsiteX37" fmla="*/ 20345 w 3628517"/>
                  <a:gd name="connsiteY37" fmla="*/ 38100 h 1885637"/>
                  <a:gd name="connsiteX38" fmla="*/ 0 w 3628517"/>
                  <a:gd name="connsiteY38" fmla="*/ 0 h 1885637"/>
                  <a:gd name="connsiteX0" fmla="*/ 3489621 w 3628517"/>
                  <a:gd name="connsiteY0" fmla="*/ 1879998 h 1885637"/>
                  <a:gd name="connsiteX1" fmla="*/ 3628054 w 3628517"/>
                  <a:gd name="connsiteY1" fmla="*/ 1885303 h 1885637"/>
                  <a:gd name="connsiteX2" fmla="*/ 3628517 w 3628517"/>
                  <a:gd name="connsiteY2" fmla="*/ 1885326 h 1885637"/>
                  <a:gd name="connsiteX3" fmla="*/ 3628517 w 3628517"/>
                  <a:gd name="connsiteY3" fmla="*/ 1885637 h 1885637"/>
                  <a:gd name="connsiteX4" fmla="*/ 3621684 w 3628517"/>
                  <a:gd name="connsiteY4" fmla="*/ 1885304 h 1885637"/>
                  <a:gd name="connsiteX5" fmla="*/ 3489621 w 3628517"/>
                  <a:gd name="connsiteY5" fmla="*/ 1879998 h 1885637"/>
                  <a:gd name="connsiteX6" fmla="*/ 0 w 3628517"/>
                  <a:gd name="connsiteY6" fmla="*/ 0 h 1885637"/>
                  <a:gd name="connsiteX7" fmla="*/ 1817497 w 3628517"/>
                  <a:gd name="connsiteY7" fmla="*/ 0 h 1885637"/>
                  <a:gd name="connsiteX8" fmla="*/ 1817497 w 3628517"/>
                  <a:gd name="connsiteY8" fmla="*/ 266700 h 1885637"/>
                  <a:gd name="connsiteX9" fmla="*/ 2198497 w 3628517"/>
                  <a:gd name="connsiteY9" fmla="*/ 266700 h 1885637"/>
                  <a:gd name="connsiteX10" fmla="*/ 2198497 w 3628517"/>
                  <a:gd name="connsiteY10" fmla="*/ 533400 h 1885637"/>
                  <a:gd name="connsiteX11" fmla="*/ 2592197 w 3628517"/>
                  <a:gd name="connsiteY11" fmla="*/ 533400 h 1885637"/>
                  <a:gd name="connsiteX12" fmla="*/ 2592197 w 3628517"/>
                  <a:gd name="connsiteY12" fmla="*/ 774700 h 1885637"/>
                  <a:gd name="connsiteX13" fmla="*/ 2985897 w 3628517"/>
                  <a:gd name="connsiteY13" fmla="*/ 774700 h 1885637"/>
                  <a:gd name="connsiteX14" fmla="*/ 2985897 w 3628517"/>
                  <a:gd name="connsiteY14" fmla="*/ 1066800 h 1885637"/>
                  <a:gd name="connsiteX15" fmla="*/ 3392297 w 3628517"/>
                  <a:gd name="connsiteY15" fmla="*/ 1066800 h 1885637"/>
                  <a:gd name="connsiteX16" fmla="*/ 3392297 w 3628517"/>
                  <a:gd name="connsiteY16" fmla="*/ 1320800 h 1885637"/>
                  <a:gd name="connsiteX17" fmla="*/ 3620897 w 3628517"/>
                  <a:gd name="connsiteY17" fmla="*/ 1320800 h 1885637"/>
                  <a:gd name="connsiteX18" fmla="*/ 3622901 w 3628517"/>
                  <a:gd name="connsiteY18" fmla="*/ 1393625 h 1885637"/>
                  <a:gd name="connsiteX19" fmla="*/ 3628517 w 3628517"/>
                  <a:gd name="connsiteY19" fmla="*/ 1393625 h 1885637"/>
                  <a:gd name="connsiteX20" fmla="*/ 3628517 w 3628517"/>
                  <a:gd name="connsiteY20" fmla="*/ 1597660 h 1885637"/>
                  <a:gd name="connsiteX21" fmla="*/ 3628517 w 3628517"/>
                  <a:gd name="connsiteY21" fmla="*/ 1613540 h 1885637"/>
                  <a:gd name="connsiteX22" fmla="*/ 3592909 w 3628517"/>
                  <a:gd name="connsiteY22" fmla="*/ 1613540 h 1885637"/>
                  <a:gd name="connsiteX23" fmla="*/ 3592909 w 3628517"/>
                  <a:gd name="connsiteY23" fmla="*/ 1431725 h 1885637"/>
                  <a:gd name="connsiteX24" fmla="*/ 3587293 w 3628517"/>
                  <a:gd name="connsiteY24" fmla="*/ 1431725 h 1885637"/>
                  <a:gd name="connsiteX25" fmla="*/ 3585289 w 3628517"/>
                  <a:gd name="connsiteY25" fmla="*/ 1358900 h 1885637"/>
                  <a:gd name="connsiteX26" fmla="*/ 3356689 w 3628517"/>
                  <a:gd name="connsiteY26" fmla="*/ 1358900 h 1885637"/>
                  <a:gd name="connsiteX27" fmla="*/ 3356689 w 3628517"/>
                  <a:gd name="connsiteY27" fmla="*/ 1104900 h 1885637"/>
                  <a:gd name="connsiteX28" fmla="*/ 2950289 w 3628517"/>
                  <a:gd name="connsiteY28" fmla="*/ 1104900 h 1885637"/>
                  <a:gd name="connsiteX29" fmla="*/ 2950289 w 3628517"/>
                  <a:gd name="connsiteY29" fmla="*/ 812800 h 1885637"/>
                  <a:gd name="connsiteX30" fmla="*/ 2556589 w 3628517"/>
                  <a:gd name="connsiteY30" fmla="*/ 812800 h 1885637"/>
                  <a:gd name="connsiteX31" fmla="*/ 2556589 w 3628517"/>
                  <a:gd name="connsiteY31" fmla="*/ 571500 h 1885637"/>
                  <a:gd name="connsiteX32" fmla="*/ 2162889 w 3628517"/>
                  <a:gd name="connsiteY32" fmla="*/ 571500 h 1885637"/>
                  <a:gd name="connsiteX33" fmla="*/ 2162889 w 3628517"/>
                  <a:gd name="connsiteY33" fmla="*/ 304800 h 1885637"/>
                  <a:gd name="connsiteX34" fmla="*/ 1781889 w 3628517"/>
                  <a:gd name="connsiteY34" fmla="*/ 304800 h 1885637"/>
                  <a:gd name="connsiteX35" fmla="*/ 1781889 w 3628517"/>
                  <a:gd name="connsiteY35" fmla="*/ 38100 h 1885637"/>
                  <a:gd name="connsiteX36" fmla="*/ 20345 w 3628517"/>
                  <a:gd name="connsiteY36" fmla="*/ 38100 h 1885637"/>
                  <a:gd name="connsiteX37" fmla="*/ 0 w 3628517"/>
                  <a:gd name="connsiteY37" fmla="*/ 0 h 1885637"/>
                  <a:gd name="connsiteX0" fmla="*/ 3621684 w 3628517"/>
                  <a:gd name="connsiteY0" fmla="*/ 1885304 h 1885637"/>
                  <a:gd name="connsiteX1" fmla="*/ 3628054 w 3628517"/>
                  <a:gd name="connsiteY1" fmla="*/ 1885303 h 1885637"/>
                  <a:gd name="connsiteX2" fmla="*/ 3628517 w 3628517"/>
                  <a:gd name="connsiteY2" fmla="*/ 1885326 h 1885637"/>
                  <a:gd name="connsiteX3" fmla="*/ 3628517 w 3628517"/>
                  <a:gd name="connsiteY3" fmla="*/ 1885637 h 1885637"/>
                  <a:gd name="connsiteX4" fmla="*/ 3621684 w 3628517"/>
                  <a:gd name="connsiteY4" fmla="*/ 1885304 h 1885637"/>
                  <a:gd name="connsiteX5" fmla="*/ 0 w 3628517"/>
                  <a:gd name="connsiteY5" fmla="*/ 0 h 1885637"/>
                  <a:gd name="connsiteX6" fmla="*/ 1817497 w 3628517"/>
                  <a:gd name="connsiteY6" fmla="*/ 0 h 1885637"/>
                  <a:gd name="connsiteX7" fmla="*/ 1817497 w 3628517"/>
                  <a:gd name="connsiteY7" fmla="*/ 266700 h 1885637"/>
                  <a:gd name="connsiteX8" fmla="*/ 2198497 w 3628517"/>
                  <a:gd name="connsiteY8" fmla="*/ 266700 h 1885637"/>
                  <a:gd name="connsiteX9" fmla="*/ 2198497 w 3628517"/>
                  <a:gd name="connsiteY9" fmla="*/ 533400 h 1885637"/>
                  <a:gd name="connsiteX10" fmla="*/ 2592197 w 3628517"/>
                  <a:gd name="connsiteY10" fmla="*/ 533400 h 1885637"/>
                  <a:gd name="connsiteX11" fmla="*/ 2592197 w 3628517"/>
                  <a:gd name="connsiteY11" fmla="*/ 774700 h 1885637"/>
                  <a:gd name="connsiteX12" fmla="*/ 2985897 w 3628517"/>
                  <a:gd name="connsiteY12" fmla="*/ 774700 h 1885637"/>
                  <a:gd name="connsiteX13" fmla="*/ 2985897 w 3628517"/>
                  <a:gd name="connsiteY13" fmla="*/ 1066800 h 1885637"/>
                  <a:gd name="connsiteX14" fmla="*/ 3392297 w 3628517"/>
                  <a:gd name="connsiteY14" fmla="*/ 1066800 h 1885637"/>
                  <a:gd name="connsiteX15" fmla="*/ 3392297 w 3628517"/>
                  <a:gd name="connsiteY15" fmla="*/ 1320800 h 1885637"/>
                  <a:gd name="connsiteX16" fmla="*/ 3620897 w 3628517"/>
                  <a:gd name="connsiteY16" fmla="*/ 1320800 h 1885637"/>
                  <a:gd name="connsiteX17" fmla="*/ 3622901 w 3628517"/>
                  <a:gd name="connsiteY17" fmla="*/ 1393625 h 1885637"/>
                  <a:gd name="connsiteX18" fmla="*/ 3628517 w 3628517"/>
                  <a:gd name="connsiteY18" fmla="*/ 1393625 h 1885637"/>
                  <a:gd name="connsiteX19" fmla="*/ 3628517 w 3628517"/>
                  <a:gd name="connsiteY19" fmla="*/ 1597660 h 1885637"/>
                  <a:gd name="connsiteX20" fmla="*/ 3628517 w 3628517"/>
                  <a:gd name="connsiteY20" fmla="*/ 1613540 h 1885637"/>
                  <a:gd name="connsiteX21" fmla="*/ 3592909 w 3628517"/>
                  <a:gd name="connsiteY21" fmla="*/ 1613540 h 1885637"/>
                  <a:gd name="connsiteX22" fmla="*/ 3592909 w 3628517"/>
                  <a:gd name="connsiteY22" fmla="*/ 1431725 h 1885637"/>
                  <a:gd name="connsiteX23" fmla="*/ 3587293 w 3628517"/>
                  <a:gd name="connsiteY23" fmla="*/ 1431725 h 1885637"/>
                  <a:gd name="connsiteX24" fmla="*/ 3585289 w 3628517"/>
                  <a:gd name="connsiteY24" fmla="*/ 1358900 h 1885637"/>
                  <a:gd name="connsiteX25" fmla="*/ 3356689 w 3628517"/>
                  <a:gd name="connsiteY25" fmla="*/ 1358900 h 1885637"/>
                  <a:gd name="connsiteX26" fmla="*/ 3356689 w 3628517"/>
                  <a:gd name="connsiteY26" fmla="*/ 1104900 h 1885637"/>
                  <a:gd name="connsiteX27" fmla="*/ 2950289 w 3628517"/>
                  <a:gd name="connsiteY27" fmla="*/ 1104900 h 1885637"/>
                  <a:gd name="connsiteX28" fmla="*/ 2950289 w 3628517"/>
                  <a:gd name="connsiteY28" fmla="*/ 812800 h 1885637"/>
                  <a:gd name="connsiteX29" fmla="*/ 2556589 w 3628517"/>
                  <a:gd name="connsiteY29" fmla="*/ 812800 h 1885637"/>
                  <a:gd name="connsiteX30" fmla="*/ 2556589 w 3628517"/>
                  <a:gd name="connsiteY30" fmla="*/ 571500 h 1885637"/>
                  <a:gd name="connsiteX31" fmla="*/ 2162889 w 3628517"/>
                  <a:gd name="connsiteY31" fmla="*/ 571500 h 1885637"/>
                  <a:gd name="connsiteX32" fmla="*/ 2162889 w 3628517"/>
                  <a:gd name="connsiteY32" fmla="*/ 304800 h 1885637"/>
                  <a:gd name="connsiteX33" fmla="*/ 1781889 w 3628517"/>
                  <a:gd name="connsiteY33" fmla="*/ 304800 h 1885637"/>
                  <a:gd name="connsiteX34" fmla="*/ 1781889 w 3628517"/>
                  <a:gd name="connsiteY34" fmla="*/ 38100 h 1885637"/>
                  <a:gd name="connsiteX35" fmla="*/ 20345 w 3628517"/>
                  <a:gd name="connsiteY35" fmla="*/ 38100 h 1885637"/>
                  <a:gd name="connsiteX36" fmla="*/ 0 w 3628517"/>
                  <a:gd name="connsiteY36" fmla="*/ 0 h 1885637"/>
                  <a:gd name="connsiteX0" fmla="*/ 3628517 w 3628517"/>
                  <a:gd name="connsiteY0" fmla="*/ 1885637 h 1885637"/>
                  <a:gd name="connsiteX1" fmla="*/ 3628054 w 3628517"/>
                  <a:gd name="connsiteY1" fmla="*/ 1885303 h 1885637"/>
                  <a:gd name="connsiteX2" fmla="*/ 3628517 w 3628517"/>
                  <a:gd name="connsiteY2" fmla="*/ 1885326 h 1885637"/>
                  <a:gd name="connsiteX3" fmla="*/ 3628517 w 3628517"/>
                  <a:gd name="connsiteY3" fmla="*/ 1885637 h 1885637"/>
                  <a:gd name="connsiteX4" fmla="*/ 0 w 3628517"/>
                  <a:gd name="connsiteY4" fmla="*/ 0 h 1885637"/>
                  <a:gd name="connsiteX5" fmla="*/ 1817497 w 3628517"/>
                  <a:gd name="connsiteY5" fmla="*/ 0 h 1885637"/>
                  <a:gd name="connsiteX6" fmla="*/ 1817497 w 3628517"/>
                  <a:gd name="connsiteY6" fmla="*/ 266700 h 1885637"/>
                  <a:gd name="connsiteX7" fmla="*/ 2198497 w 3628517"/>
                  <a:gd name="connsiteY7" fmla="*/ 266700 h 1885637"/>
                  <a:gd name="connsiteX8" fmla="*/ 2198497 w 3628517"/>
                  <a:gd name="connsiteY8" fmla="*/ 533400 h 1885637"/>
                  <a:gd name="connsiteX9" fmla="*/ 2592197 w 3628517"/>
                  <a:gd name="connsiteY9" fmla="*/ 533400 h 1885637"/>
                  <a:gd name="connsiteX10" fmla="*/ 2592197 w 3628517"/>
                  <a:gd name="connsiteY10" fmla="*/ 774700 h 1885637"/>
                  <a:gd name="connsiteX11" fmla="*/ 2985897 w 3628517"/>
                  <a:gd name="connsiteY11" fmla="*/ 774700 h 1885637"/>
                  <a:gd name="connsiteX12" fmla="*/ 2985897 w 3628517"/>
                  <a:gd name="connsiteY12" fmla="*/ 1066800 h 1885637"/>
                  <a:gd name="connsiteX13" fmla="*/ 3392297 w 3628517"/>
                  <a:gd name="connsiteY13" fmla="*/ 1066800 h 1885637"/>
                  <a:gd name="connsiteX14" fmla="*/ 3392297 w 3628517"/>
                  <a:gd name="connsiteY14" fmla="*/ 1320800 h 1885637"/>
                  <a:gd name="connsiteX15" fmla="*/ 3620897 w 3628517"/>
                  <a:gd name="connsiteY15" fmla="*/ 1320800 h 1885637"/>
                  <a:gd name="connsiteX16" fmla="*/ 3622901 w 3628517"/>
                  <a:gd name="connsiteY16" fmla="*/ 1393625 h 1885637"/>
                  <a:gd name="connsiteX17" fmla="*/ 3628517 w 3628517"/>
                  <a:gd name="connsiteY17" fmla="*/ 1393625 h 1885637"/>
                  <a:gd name="connsiteX18" fmla="*/ 3628517 w 3628517"/>
                  <a:gd name="connsiteY18" fmla="*/ 1597660 h 1885637"/>
                  <a:gd name="connsiteX19" fmla="*/ 3628517 w 3628517"/>
                  <a:gd name="connsiteY19" fmla="*/ 1613540 h 1885637"/>
                  <a:gd name="connsiteX20" fmla="*/ 3592909 w 3628517"/>
                  <a:gd name="connsiteY20" fmla="*/ 1613540 h 1885637"/>
                  <a:gd name="connsiteX21" fmla="*/ 3592909 w 3628517"/>
                  <a:gd name="connsiteY21" fmla="*/ 1431725 h 1885637"/>
                  <a:gd name="connsiteX22" fmla="*/ 3587293 w 3628517"/>
                  <a:gd name="connsiteY22" fmla="*/ 1431725 h 1885637"/>
                  <a:gd name="connsiteX23" fmla="*/ 3585289 w 3628517"/>
                  <a:gd name="connsiteY23" fmla="*/ 1358900 h 1885637"/>
                  <a:gd name="connsiteX24" fmla="*/ 3356689 w 3628517"/>
                  <a:gd name="connsiteY24" fmla="*/ 1358900 h 1885637"/>
                  <a:gd name="connsiteX25" fmla="*/ 3356689 w 3628517"/>
                  <a:gd name="connsiteY25" fmla="*/ 1104900 h 1885637"/>
                  <a:gd name="connsiteX26" fmla="*/ 2950289 w 3628517"/>
                  <a:gd name="connsiteY26" fmla="*/ 1104900 h 1885637"/>
                  <a:gd name="connsiteX27" fmla="*/ 2950289 w 3628517"/>
                  <a:gd name="connsiteY27" fmla="*/ 812800 h 1885637"/>
                  <a:gd name="connsiteX28" fmla="*/ 2556589 w 3628517"/>
                  <a:gd name="connsiteY28" fmla="*/ 812800 h 1885637"/>
                  <a:gd name="connsiteX29" fmla="*/ 2556589 w 3628517"/>
                  <a:gd name="connsiteY29" fmla="*/ 571500 h 1885637"/>
                  <a:gd name="connsiteX30" fmla="*/ 2162889 w 3628517"/>
                  <a:gd name="connsiteY30" fmla="*/ 571500 h 1885637"/>
                  <a:gd name="connsiteX31" fmla="*/ 2162889 w 3628517"/>
                  <a:gd name="connsiteY31" fmla="*/ 304800 h 1885637"/>
                  <a:gd name="connsiteX32" fmla="*/ 1781889 w 3628517"/>
                  <a:gd name="connsiteY32" fmla="*/ 304800 h 1885637"/>
                  <a:gd name="connsiteX33" fmla="*/ 1781889 w 3628517"/>
                  <a:gd name="connsiteY33" fmla="*/ 38100 h 1885637"/>
                  <a:gd name="connsiteX34" fmla="*/ 20345 w 3628517"/>
                  <a:gd name="connsiteY34" fmla="*/ 38100 h 1885637"/>
                  <a:gd name="connsiteX35" fmla="*/ 0 w 3628517"/>
                  <a:gd name="connsiteY35" fmla="*/ 0 h 1885637"/>
                  <a:gd name="connsiteX0" fmla="*/ 3628517 w 3628517"/>
                  <a:gd name="connsiteY0" fmla="*/ 1885326 h 1885326"/>
                  <a:gd name="connsiteX1" fmla="*/ 3628054 w 3628517"/>
                  <a:gd name="connsiteY1" fmla="*/ 1885303 h 1885326"/>
                  <a:gd name="connsiteX2" fmla="*/ 3628517 w 3628517"/>
                  <a:gd name="connsiteY2" fmla="*/ 1885326 h 1885326"/>
                  <a:gd name="connsiteX3" fmla="*/ 0 w 3628517"/>
                  <a:gd name="connsiteY3" fmla="*/ 0 h 1885326"/>
                  <a:gd name="connsiteX4" fmla="*/ 1817497 w 3628517"/>
                  <a:gd name="connsiteY4" fmla="*/ 0 h 1885326"/>
                  <a:gd name="connsiteX5" fmla="*/ 1817497 w 3628517"/>
                  <a:gd name="connsiteY5" fmla="*/ 266700 h 1885326"/>
                  <a:gd name="connsiteX6" fmla="*/ 2198497 w 3628517"/>
                  <a:gd name="connsiteY6" fmla="*/ 266700 h 1885326"/>
                  <a:gd name="connsiteX7" fmla="*/ 2198497 w 3628517"/>
                  <a:gd name="connsiteY7" fmla="*/ 533400 h 1885326"/>
                  <a:gd name="connsiteX8" fmla="*/ 2592197 w 3628517"/>
                  <a:gd name="connsiteY8" fmla="*/ 533400 h 1885326"/>
                  <a:gd name="connsiteX9" fmla="*/ 2592197 w 3628517"/>
                  <a:gd name="connsiteY9" fmla="*/ 774700 h 1885326"/>
                  <a:gd name="connsiteX10" fmla="*/ 2985897 w 3628517"/>
                  <a:gd name="connsiteY10" fmla="*/ 774700 h 1885326"/>
                  <a:gd name="connsiteX11" fmla="*/ 2985897 w 3628517"/>
                  <a:gd name="connsiteY11" fmla="*/ 1066800 h 1885326"/>
                  <a:gd name="connsiteX12" fmla="*/ 3392297 w 3628517"/>
                  <a:gd name="connsiteY12" fmla="*/ 1066800 h 1885326"/>
                  <a:gd name="connsiteX13" fmla="*/ 3392297 w 3628517"/>
                  <a:gd name="connsiteY13" fmla="*/ 1320800 h 1885326"/>
                  <a:gd name="connsiteX14" fmla="*/ 3620897 w 3628517"/>
                  <a:gd name="connsiteY14" fmla="*/ 1320800 h 1885326"/>
                  <a:gd name="connsiteX15" fmla="*/ 3622901 w 3628517"/>
                  <a:gd name="connsiteY15" fmla="*/ 1393625 h 1885326"/>
                  <a:gd name="connsiteX16" fmla="*/ 3628517 w 3628517"/>
                  <a:gd name="connsiteY16" fmla="*/ 1393625 h 1885326"/>
                  <a:gd name="connsiteX17" fmla="*/ 3628517 w 3628517"/>
                  <a:gd name="connsiteY17" fmla="*/ 1597660 h 1885326"/>
                  <a:gd name="connsiteX18" fmla="*/ 3628517 w 3628517"/>
                  <a:gd name="connsiteY18" fmla="*/ 1613540 h 1885326"/>
                  <a:gd name="connsiteX19" fmla="*/ 3592909 w 3628517"/>
                  <a:gd name="connsiteY19" fmla="*/ 1613540 h 1885326"/>
                  <a:gd name="connsiteX20" fmla="*/ 3592909 w 3628517"/>
                  <a:gd name="connsiteY20" fmla="*/ 1431725 h 1885326"/>
                  <a:gd name="connsiteX21" fmla="*/ 3587293 w 3628517"/>
                  <a:gd name="connsiteY21" fmla="*/ 1431725 h 1885326"/>
                  <a:gd name="connsiteX22" fmla="*/ 3585289 w 3628517"/>
                  <a:gd name="connsiteY22" fmla="*/ 1358900 h 1885326"/>
                  <a:gd name="connsiteX23" fmla="*/ 3356689 w 3628517"/>
                  <a:gd name="connsiteY23" fmla="*/ 1358900 h 1885326"/>
                  <a:gd name="connsiteX24" fmla="*/ 3356689 w 3628517"/>
                  <a:gd name="connsiteY24" fmla="*/ 1104900 h 1885326"/>
                  <a:gd name="connsiteX25" fmla="*/ 2950289 w 3628517"/>
                  <a:gd name="connsiteY25" fmla="*/ 1104900 h 1885326"/>
                  <a:gd name="connsiteX26" fmla="*/ 2950289 w 3628517"/>
                  <a:gd name="connsiteY26" fmla="*/ 812800 h 1885326"/>
                  <a:gd name="connsiteX27" fmla="*/ 2556589 w 3628517"/>
                  <a:gd name="connsiteY27" fmla="*/ 812800 h 1885326"/>
                  <a:gd name="connsiteX28" fmla="*/ 2556589 w 3628517"/>
                  <a:gd name="connsiteY28" fmla="*/ 571500 h 1885326"/>
                  <a:gd name="connsiteX29" fmla="*/ 2162889 w 3628517"/>
                  <a:gd name="connsiteY29" fmla="*/ 571500 h 1885326"/>
                  <a:gd name="connsiteX30" fmla="*/ 2162889 w 3628517"/>
                  <a:gd name="connsiteY30" fmla="*/ 304800 h 1885326"/>
                  <a:gd name="connsiteX31" fmla="*/ 1781889 w 3628517"/>
                  <a:gd name="connsiteY31" fmla="*/ 304800 h 1885326"/>
                  <a:gd name="connsiteX32" fmla="*/ 1781889 w 3628517"/>
                  <a:gd name="connsiteY32" fmla="*/ 38100 h 1885326"/>
                  <a:gd name="connsiteX33" fmla="*/ 20345 w 3628517"/>
                  <a:gd name="connsiteY33" fmla="*/ 38100 h 1885326"/>
                  <a:gd name="connsiteX34" fmla="*/ 0 w 3628517"/>
                  <a:gd name="connsiteY34" fmla="*/ 0 h 1885326"/>
                  <a:gd name="connsiteX0" fmla="*/ 0 w 3628517"/>
                  <a:gd name="connsiteY0" fmla="*/ 0 h 1613540"/>
                  <a:gd name="connsiteX1" fmla="*/ 1817497 w 3628517"/>
                  <a:gd name="connsiteY1" fmla="*/ 0 h 1613540"/>
                  <a:gd name="connsiteX2" fmla="*/ 1817497 w 3628517"/>
                  <a:gd name="connsiteY2" fmla="*/ 266700 h 1613540"/>
                  <a:gd name="connsiteX3" fmla="*/ 2198497 w 3628517"/>
                  <a:gd name="connsiteY3" fmla="*/ 266700 h 1613540"/>
                  <a:gd name="connsiteX4" fmla="*/ 2198497 w 3628517"/>
                  <a:gd name="connsiteY4" fmla="*/ 533400 h 1613540"/>
                  <a:gd name="connsiteX5" fmla="*/ 2592197 w 3628517"/>
                  <a:gd name="connsiteY5" fmla="*/ 533400 h 1613540"/>
                  <a:gd name="connsiteX6" fmla="*/ 2592197 w 3628517"/>
                  <a:gd name="connsiteY6" fmla="*/ 774700 h 1613540"/>
                  <a:gd name="connsiteX7" fmla="*/ 2985897 w 3628517"/>
                  <a:gd name="connsiteY7" fmla="*/ 774700 h 1613540"/>
                  <a:gd name="connsiteX8" fmla="*/ 2985897 w 3628517"/>
                  <a:gd name="connsiteY8" fmla="*/ 1066800 h 1613540"/>
                  <a:gd name="connsiteX9" fmla="*/ 3392297 w 3628517"/>
                  <a:gd name="connsiteY9" fmla="*/ 1066800 h 1613540"/>
                  <a:gd name="connsiteX10" fmla="*/ 3392297 w 3628517"/>
                  <a:gd name="connsiteY10" fmla="*/ 1320800 h 1613540"/>
                  <a:gd name="connsiteX11" fmla="*/ 3620897 w 3628517"/>
                  <a:gd name="connsiteY11" fmla="*/ 1320800 h 1613540"/>
                  <a:gd name="connsiteX12" fmla="*/ 3622901 w 3628517"/>
                  <a:gd name="connsiteY12" fmla="*/ 1393625 h 1613540"/>
                  <a:gd name="connsiteX13" fmla="*/ 3628517 w 3628517"/>
                  <a:gd name="connsiteY13" fmla="*/ 1393625 h 1613540"/>
                  <a:gd name="connsiteX14" fmla="*/ 3628517 w 3628517"/>
                  <a:gd name="connsiteY14" fmla="*/ 1597660 h 1613540"/>
                  <a:gd name="connsiteX15" fmla="*/ 3628517 w 3628517"/>
                  <a:gd name="connsiteY15" fmla="*/ 1613540 h 1613540"/>
                  <a:gd name="connsiteX16" fmla="*/ 3592909 w 3628517"/>
                  <a:gd name="connsiteY16" fmla="*/ 1613540 h 1613540"/>
                  <a:gd name="connsiteX17" fmla="*/ 3592909 w 3628517"/>
                  <a:gd name="connsiteY17" fmla="*/ 1431725 h 1613540"/>
                  <a:gd name="connsiteX18" fmla="*/ 3587293 w 3628517"/>
                  <a:gd name="connsiteY18" fmla="*/ 1431725 h 1613540"/>
                  <a:gd name="connsiteX19" fmla="*/ 3585289 w 3628517"/>
                  <a:gd name="connsiteY19" fmla="*/ 1358900 h 1613540"/>
                  <a:gd name="connsiteX20" fmla="*/ 3356689 w 3628517"/>
                  <a:gd name="connsiteY20" fmla="*/ 1358900 h 1613540"/>
                  <a:gd name="connsiteX21" fmla="*/ 3356689 w 3628517"/>
                  <a:gd name="connsiteY21" fmla="*/ 1104900 h 1613540"/>
                  <a:gd name="connsiteX22" fmla="*/ 2950289 w 3628517"/>
                  <a:gd name="connsiteY22" fmla="*/ 1104900 h 1613540"/>
                  <a:gd name="connsiteX23" fmla="*/ 2950289 w 3628517"/>
                  <a:gd name="connsiteY23" fmla="*/ 812800 h 1613540"/>
                  <a:gd name="connsiteX24" fmla="*/ 2556589 w 3628517"/>
                  <a:gd name="connsiteY24" fmla="*/ 812800 h 1613540"/>
                  <a:gd name="connsiteX25" fmla="*/ 2556589 w 3628517"/>
                  <a:gd name="connsiteY25" fmla="*/ 571500 h 1613540"/>
                  <a:gd name="connsiteX26" fmla="*/ 2162889 w 3628517"/>
                  <a:gd name="connsiteY26" fmla="*/ 571500 h 1613540"/>
                  <a:gd name="connsiteX27" fmla="*/ 2162889 w 3628517"/>
                  <a:gd name="connsiteY27" fmla="*/ 304800 h 1613540"/>
                  <a:gd name="connsiteX28" fmla="*/ 1781889 w 3628517"/>
                  <a:gd name="connsiteY28" fmla="*/ 304800 h 1613540"/>
                  <a:gd name="connsiteX29" fmla="*/ 1781889 w 3628517"/>
                  <a:gd name="connsiteY29" fmla="*/ 38100 h 1613540"/>
                  <a:gd name="connsiteX30" fmla="*/ 20345 w 3628517"/>
                  <a:gd name="connsiteY30" fmla="*/ 38100 h 1613540"/>
                  <a:gd name="connsiteX31" fmla="*/ 0 w 3628517"/>
                  <a:gd name="connsiteY31" fmla="*/ 0 h 1613540"/>
                  <a:gd name="connsiteX0" fmla="*/ 0 w 3628517"/>
                  <a:gd name="connsiteY0" fmla="*/ 0 h 1613540"/>
                  <a:gd name="connsiteX1" fmla="*/ 1817497 w 3628517"/>
                  <a:gd name="connsiteY1" fmla="*/ 0 h 1613540"/>
                  <a:gd name="connsiteX2" fmla="*/ 1817497 w 3628517"/>
                  <a:gd name="connsiteY2" fmla="*/ 266700 h 1613540"/>
                  <a:gd name="connsiteX3" fmla="*/ 2198497 w 3628517"/>
                  <a:gd name="connsiteY3" fmla="*/ 266700 h 1613540"/>
                  <a:gd name="connsiteX4" fmla="*/ 2198497 w 3628517"/>
                  <a:gd name="connsiteY4" fmla="*/ 533400 h 1613540"/>
                  <a:gd name="connsiteX5" fmla="*/ 2592197 w 3628517"/>
                  <a:gd name="connsiteY5" fmla="*/ 533400 h 1613540"/>
                  <a:gd name="connsiteX6" fmla="*/ 2592197 w 3628517"/>
                  <a:gd name="connsiteY6" fmla="*/ 774700 h 1613540"/>
                  <a:gd name="connsiteX7" fmla="*/ 2985897 w 3628517"/>
                  <a:gd name="connsiteY7" fmla="*/ 774700 h 1613540"/>
                  <a:gd name="connsiteX8" fmla="*/ 2985897 w 3628517"/>
                  <a:gd name="connsiteY8" fmla="*/ 1066800 h 1613540"/>
                  <a:gd name="connsiteX9" fmla="*/ 3392297 w 3628517"/>
                  <a:gd name="connsiteY9" fmla="*/ 1066800 h 1613540"/>
                  <a:gd name="connsiteX10" fmla="*/ 3392297 w 3628517"/>
                  <a:gd name="connsiteY10" fmla="*/ 1320800 h 1613540"/>
                  <a:gd name="connsiteX11" fmla="*/ 3620897 w 3628517"/>
                  <a:gd name="connsiteY11" fmla="*/ 1320800 h 1613540"/>
                  <a:gd name="connsiteX12" fmla="*/ 3622901 w 3628517"/>
                  <a:gd name="connsiteY12" fmla="*/ 1393625 h 1613540"/>
                  <a:gd name="connsiteX13" fmla="*/ 3628517 w 3628517"/>
                  <a:gd name="connsiteY13" fmla="*/ 1393625 h 1613540"/>
                  <a:gd name="connsiteX14" fmla="*/ 3628517 w 3628517"/>
                  <a:gd name="connsiteY14" fmla="*/ 1613540 h 1613540"/>
                  <a:gd name="connsiteX15" fmla="*/ 3592909 w 3628517"/>
                  <a:gd name="connsiteY15" fmla="*/ 1613540 h 1613540"/>
                  <a:gd name="connsiteX16" fmla="*/ 3592909 w 3628517"/>
                  <a:gd name="connsiteY16" fmla="*/ 1431725 h 1613540"/>
                  <a:gd name="connsiteX17" fmla="*/ 3587293 w 3628517"/>
                  <a:gd name="connsiteY17" fmla="*/ 1431725 h 1613540"/>
                  <a:gd name="connsiteX18" fmla="*/ 3585289 w 3628517"/>
                  <a:gd name="connsiteY18" fmla="*/ 1358900 h 1613540"/>
                  <a:gd name="connsiteX19" fmla="*/ 3356689 w 3628517"/>
                  <a:gd name="connsiteY19" fmla="*/ 1358900 h 1613540"/>
                  <a:gd name="connsiteX20" fmla="*/ 3356689 w 3628517"/>
                  <a:gd name="connsiteY20" fmla="*/ 1104900 h 1613540"/>
                  <a:gd name="connsiteX21" fmla="*/ 2950289 w 3628517"/>
                  <a:gd name="connsiteY21" fmla="*/ 1104900 h 1613540"/>
                  <a:gd name="connsiteX22" fmla="*/ 2950289 w 3628517"/>
                  <a:gd name="connsiteY22" fmla="*/ 812800 h 1613540"/>
                  <a:gd name="connsiteX23" fmla="*/ 2556589 w 3628517"/>
                  <a:gd name="connsiteY23" fmla="*/ 812800 h 1613540"/>
                  <a:gd name="connsiteX24" fmla="*/ 2556589 w 3628517"/>
                  <a:gd name="connsiteY24" fmla="*/ 571500 h 1613540"/>
                  <a:gd name="connsiteX25" fmla="*/ 2162889 w 3628517"/>
                  <a:gd name="connsiteY25" fmla="*/ 571500 h 1613540"/>
                  <a:gd name="connsiteX26" fmla="*/ 2162889 w 3628517"/>
                  <a:gd name="connsiteY26" fmla="*/ 304800 h 1613540"/>
                  <a:gd name="connsiteX27" fmla="*/ 1781889 w 3628517"/>
                  <a:gd name="connsiteY27" fmla="*/ 304800 h 1613540"/>
                  <a:gd name="connsiteX28" fmla="*/ 1781889 w 3628517"/>
                  <a:gd name="connsiteY28" fmla="*/ 38100 h 1613540"/>
                  <a:gd name="connsiteX29" fmla="*/ 20345 w 3628517"/>
                  <a:gd name="connsiteY29" fmla="*/ 38100 h 1613540"/>
                  <a:gd name="connsiteX30" fmla="*/ 0 w 3628517"/>
                  <a:gd name="connsiteY30" fmla="*/ 0 h 1613540"/>
                  <a:gd name="connsiteX0" fmla="*/ 0 w 3628517"/>
                  <a:gd name="connsiteY0" fmla="*/ 0 h 1613540"/>
                  <a:gd name="connsiteX1" fmla="*/ 1817497 w 3628517"/>
                  <a:gd name="connsiteY1" fmla="*/ 0 h 1613540"/>
                  <a:gd name="connsiteX2" fmla="*/ 1817497 w 3628517"/>
                  <a:gd name="connsiteY2" fmla="*/ 266700 h 1613540"/>
                  <a:gd name="connsiteX3" fmla="*/ 2198497 w 3628517"/>
                  <a:gd name="connsiteY3" fmla="*/ 266700 h 1613540"/>
                  <a:gd name="connsiteX4" fmla="*/ 2198497 w 3628517"/>
                  <a:gd name="connsiteY4" fmla="*/ 533400 h 1613540"/>
                  <a:gd name="connsiteX5" fmla="*/ 2592197 w 3628517"/>
                  <a:gd name="connsiteY5" fmla="*/ 533400 h 1613540"/>
                  <a:gd name="connsiteX6" fmla="*/ 2592197 w 3628517"/>
                  <a:gd name="connsiteY6" fmla="*/ 774700 h 1613540"/>
                  <a:gd name="connsiteX7" fmla="*/ 2985897 w 3628517"/>
                  <a:gd name="connsiteY7" fmla="*/ 774700 h 1613540"/>
                  <a:gd name="connsiteX8" fmla="*/ 2985897 w 3628517"/>
                  <a:gd name="connsiteY8" fmla="*/ 1066800 h 1613540"/>
                  <a:gd name="connsiteX9" fmla="*/ 3392297 w 3628517"/>
                  <a:gd name="connsiteY9" fmla="*/ 1066800 h 1613540"/>
                  <a:gd name="connsiteX10" fmla="*/ 3392297 w 3628517"/>
                  <a:gd name="connsiteY10" fmla="*/ 1320800 h 1613540"/>
                  <a:gd name="connsiteX11" fmla="*/ 3620897 w 3628517"/>
                  <a:gd name="connsiteY11" fmla="*/ 1320800 h 1613540"/>
                  <a:gd name="connsiteX12" fmla="*/ 3622901 w 3628517"/>
                  <a:gd name="connsiteY12" fmla="*/ 1393625 h 1613540"/>
                  <a:gd name="connsiteX13" fmla="*/ 3628517 w 3628517"/>
                  <a:gd name="connsiteY13" fmla="*/ 1613540 h 1613540"/>
                  <a:gd name="connsiteX14" fmla="*/ 3592909 w 3628517"/>
                  <a:gd name="connsiteY14" fmla="*/ 1613540 h 1613540"/>
                  <a:gd name="connsiteX15" fmla="*/ 3592909 w 3628517"/>
                  <a:gd name="connsiteY15" fmla="*/ 1431725 h 1613540"/>
                  <a:gd name="connsiteX16" fmla="*/ 3587293 w 3628517"/>
                  <a:gd name="connsiteY16" fmla="*/ 1431725 h 1613540"/>
                  <a:gd name="connsiteX17" fmla="*/ 3585289 w 3628517"/>
                  <a:gd name="connsiteY17" fmla="*/ 1358900 h 1613540"/>
                  <a:gd name="connsiteX18" fmla="*/ 3356689 w 3628517"/>
                  <a:gd name="connsiteY18" fmla="*/ 1358900 h 1613540"/>
                  <a:gd name="connsiteX19" fmla="*/ 3356689 w 3628517"/>
                  <a:gd name="connsiteY19" fmla="*/ 1104900 h 1613540"/>
                  <a:gd name="connsiteX20" fmla="*/ 2950289 w 3628517"/>
                  <a:gd name="connsiteY20" fmla="*/ 1104900 h 1613540"/>
                  <a:gd name="connsiteX21" fmla="*/ 2950289 w 3628517"/>
                  <a:gd name="connsiteY21" fmla="*/ 812800 h 1613540"/>
                  <a:gd name="connsiteX22" fmla="*/ 2556589 w 3628517"/>
                  <a:gd name="connsiteY22" fmla="*/ 812800 h 1613540"/>
                  <a:gd name="connsiteX23" fmla="*/ 2556589 w 3628517"/>
                  <a:gd name="connsiteY23" fmla="*/ 571500 h 1613540"/>
                  <a:gd name="connsiteX24" fmla="*/ 2162889 w 3628517"/>
                  <a:gd name="connsiteY24" fmla="*/ 571500 h 1613540"/>
                  <a:gd name="connsiteX25" fmla="*/ 2162889 w 3628517"/>
                  <a:gd name="connsiteY25" fmla="*/ 304800 h 1613540"/>
                  <a:gd name="connsiteX26" fmla="*/ 1781889 w 3628517"/>
                  <a:gd name="connsiteY26" fmla="*/ 304800 h 1613540"/>
                  <a:gd name="connsiteX27" fmla="*/ 1781889 w 3628517"/>
                  <a:gd name="connsiteY27" fmla="*/ 38100 h 1613540"/>
                  <a:gd name="connsiteX28" fmla="*/ 20345 w 3628517"/>
                  <a:gd name="connsiteY28" fmla="*/ 38100 h 1613540"/>
                  <a:gd name="connsiteX29" fmla="*/ 0 w 3628517"/>
                  <a:gd name="connsiteY29" fmla="*/ 0 h 1613540"/>
                  <a:gd name="connsiteX0" fmla="*/ 0 w 3628517"/>
                  <a:gd name="connsiteY0" fmla="*/ 0 h 1613540"/>
                  <a:gd name="connsiteX1" fmla="*/ 1817497 w 3628517"/>
                  <a:gd name="connsiteY1" fmla="*/ 0 h 1613540"/>
                  <a:gd name="connsiteX2" fmla="*/ 1817497 w 3628517"/>
                  <a:gd name="connsiteY2" fmla="*/ 266700 h 1613540"/>
                  <a:gd name="connsiteX3" fmla="*/ 2198497 w 3628517"/>
                  <a:gd name="connsiteY3" fmla="*/ 266700 h 1613540"/>
                  <a:gd name="connsiteX4" fmla="*/ 2198497 w 3628517"/>
                  <a:gd name="connsiteY4" fmla="*/ 533400 h 1613540"/>
                  <a:gd name="connsiteX5" fmla="*/ 2592197 w 3628517"/>
                  <a:gd name="connsiteY5" fmla="*/ 533400 h 1613540"/>
                  <a:gd name="connsiteX6" fmla="*/ 2592197 w 3628517"/>
                  <a:gd name="connsiteY6" fmla="*/ 774700 h 1613540"/>
                  <a:gd name="connsiteX7" fmla="*/ 2985897 w 3628517"/>
                  <a:gd name="connsiteY7" fmla="*/ 774700 h 1613540"/>
                  <a:gd name="connsiteX8" fmla="*/ 2985897 w 3628517"/>
                  <a:gd name="connsiteY8" fmla="*/ 1066800 h 1613540"/>
                  <a:gd name="connsiteX9" fmla="*/ 3392297 w 3628517"/>
                  <a:gd name="connsiteY9" fmla="*/ 1066800 h 1613540"/>
                  <a:gd name="connsiteX10" fmla="*/ 3392297 w 3628517"/>
                  <a:gd name="connsiteY10" fmla="*/ 1320800 h 1613540"/>
                  <a:gd name="connsiteX11" fmla="*/ 3620897 w 3628517"/>
                  <a:gd name="connsiteY11" fmla="*/ 1320800 h 1613540"/>
                  <a:gd name="connsiteX12" fmla="*/ 3628517 w 3628517"/>
                  <a:gd name="connsiteY12" fmla="*/ 1613540 h 1613540"/>
                  <a:gd name="connsiteX13" fmla="*/ 3592909 w 3628517"/>
                  <a:gd name="connsiteY13" fmla="*/ 1613540 h 1613540"/>
                  <a:gd name="connsiteX14" fmla="*/ 3592909 w 3628517"/>
                  <a:gd name="connsiteY14" fmla="*/ 1431725 h 1613540"/>
                  <a:gd name="connsiteX15" fmla="*/ 3587293 w 3628517"/>
                  <a:gd name="connsiteY15" fmla="*/ 1431725 h 1613540"/>
                  <a:gd name="connsiteX16" fmla="*/ 3585289 w 3628517"/>
                  <a:gd name="connsiteY16" fmla="*/ 1358900 h 1613540"/>
                  <a:gd name="connsiteX17" fmla="*/ 3356689 w 3628517"/>
                  <a:gd name="connsiteY17" fmla="*/ 1358900 h 1613540"/>
                  <a:gd name="connsiteX18" fmla="*/ 3356689 w 3628517"/>
                  <a:gd name="connsiteY18" fmla="*/ 1104900 h 1613540"/>
                  <a:gd name="connsiteX19" fmla="*/ 2950289 w 3628517"/>
                  <a:gd name="connsiteY19" fmla="*/ 1104900 h 1613540"/>
                  <a:gd name="connsiteX20" fmla="*/ 2950289 w 3628517"/>
                  <a:gd name="connsiteY20" fmla="*/ 812800 h 1613540"/>
                  <a:gd name="connsiteX21" fmla="*/ 2556589 w 3628517"/>
                  <a:gd name="connsiteY21" fmla="*/ 812800 h 1613540"/>
                  <a:gd name="connsiteX22" fmla="*/ 2556589 w 3628517"/>
                  <a:gd name="connsiteY22" fmla="*/ 571500 h 1613540"/>
                  <a:gd name="connsiteX23" fmla="*/ 2162889 w 3628517"/>
                  <a:gd name="connsiteY23" fmla="*/ 571500 h 1613540"/>
                  <a:gd name="connsiteX24" fmla="*/ 2162889 w 3628517"/>
                  <a:gd name="connsiteY24" fmla="*/ 304800 h 1613540"/>
                  <a:gd name="connsiteX25" fmla="*/ 1781889 w 3628517"/>
                  <a:gd name="connsiteY25" fmla="*/ 304800 h 1613540"/>
                  <a:gd name="connsiteX26" fmla="*/ 1781889 w 3628517"/>
                  <a:gd name="connsiteY26" fmla="*/ 38100 h 1613540"/>
                  <a:gd name="connsiteX27" fmla="*/ 20345 w 3628517"/>
                  <a:gd name="connsiteY27" fmla="*/ 38100 h 1613540"/>
                  <a:gd name="connsiteX28" fmla="*/ 0 w 3628517"/>
                  <a:gd name="connsiteY28" fmla="*/ 0 h 16135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3628517" h="1613540">
                    <a:moveTo>
                      <a:pt x="0" y="0"/>
                    </a:moveTo>
                    <a:lnTo>
                      <a:pt x="1817497" y="0"/>
                    </a:lnTo>
                    <a:lnTo>
                      <a:pt x="1817497" y="266700"/>
                    </a:lnTo>
                    <a:lnTo>
                      <a:pt x="2198497" y="266700"/>
                    </a:lnTo>
                    <a:lnTo>
                      <a:pt x="2198497" y="533400"/>
                    </a:lnTo>
                    <a:lnTo>
                      <a:pt x="2592197" y="533400"/>
                    </a:lnTo>
                    <a:lnTo>
                      <a:pt x="2592197" y="774700"/>
                    </a:lnTo>
                    <a:lnTo>
                      <a:pt x="2985897" y="774700"/>
                    </a:lnTo>
                    <a:lnTo>
                      <a:pt x="2985897" y="1066800"/>
                    </a:lnTo>
                    <a:lnTo>
                      <a:pt x="3392297" y="1066800"/>
                    </a:lnTo>
                    <a:lnTo>
                      <a:pt x="3392297" y="1320800"/>
                    </a:lnTo>
                    <a:lnTo>
                      <a:pt x="3620897" y="1320800"/>
                    </a:lnTo>
                    <a:lnTo>
                      <a:pt x="3628517" y="1613540"/>
                    </a:lnTo>
                    <a:lnTo>
                      <a:pt x="3592909" y="1613540"/>
                    </a:lnTo>
                    <a:lnTo>
                      <a:pt x="3592909" y="1431725"/>
                    </a:lnTo>
                    <a:lnTo>
                      <a:pt x="3587293" y="1431725"/>
                    </a:lnTo>
                    <a:lnTo>
                      <a:pt x="3585289" y="1358900"/>
                    </a:lnTo>
                    <a:lnTo>
                      <a:pt x="3356689" y="1358900"/>
                    </a:lnTo>
                    <a:lnTo>
                      <a:pt x="3356689" y="1104900"/>
                    </a:lnTo>
                    <a:lnTo>
                      <a:pt x="2950289" y="1104900"/>
                    </a:lnTo>
                    <a:lnTo>
                      <a:pt x="2950289" y="812800"/>
                    </a:lnTo>
                    <a:lnTo>
                      <a:pt x="2556589" y="812800"/>
                    </a:lnTo>
                    <a:lnTo>
                      <a:pt x="2556589" y="571500"/>
                    </a:lnTo>
                    <a:lnTo>
                      <a:pt x="2162889" y="571500"/>
                    </a:lnTo>
                    <a:lnTo>
                      <a:pt x="2162889" y="304800"/>
                    </a:lnTo>
                    <a:lnTo>
                      <a:pt x="1781889" y="304800"/>
                    </a:lnTo>
                    <a:lnTo>
                      <a:pt x="1781889" y="38100"/>
                    </a:lnTo>
                    <a:lnTo>
                      <a:pt x="20345" y="38100"/>
                    </a:lnTo>
                    <a:lnTo>
                      <a:pt x="0" y="0"/>
                    </a:lnTo>
                    <a:close/>
                  </a:path>
                </a:pathLst>
              </a:custGeom>
              <a:solidFill>
                <a:srgbClr val="F7F7F7"/>
              </a:solidFill>
              <a:ln>
                <a:noFill/>
              </a:ln>
              <a:extLst/>
            </p:spPr>
            <p:txBody>
              <a:bodyPr vert="horz" wrap="square" lIns="91440" tIns="45720" rIns="91440" bIns="45720" numCol="1" anchor="t" anchorCtr="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latin typeface="Century Gothic"/>
                  <a:ea typeface="微软雅黑"/>
                </a:endParaRPr>
              </a:p>
            </p:txBody>
          </p:sp>
          <p:sp>
            <p:nvSpPr>
              <p:cNvPr id="110" name="任意多边形 55"/>
              <p:cNvSpPr>
                <a:spLocks/>
              </p:cNvSpPr>
              <p:nvPr/>
            </p:nvSpPr>
            <p:spPr bwMode="auto">
              <a:xfrm>
                <a:off x="5482969" y="1139012"/>
                <a:ext cx="3329634" cy="1604172"/>
              </a:xfrm>
              <a:custGeom>
                <a:avLst/>
                <a:gdLst>
                  <a:gd name="connsiteX0" fmla="*/ 1898650 w 3329634"/>
                  <a:gd name="connsiteY0" fmla="*/ 0 h 1604172"/>
                  <a:gd name="connsiteX1" fmla="*/ 3305478 w 3329634"/>
                  <a:gd name="connsiteY1" fmla="*/ 0 h 1604172"/>
                  <a:gd name="connsiteX2" fmla="*/ 3329634 w 3329634"/>
                  <a:gd name="connsiteY2" fmla="*/ 45720 h 1604172"/>
                  <a:gd name="connsiteX3" fmla="*/ 1946785 w 3329634"/>
                  <a:gd name="connsiteY3" fmla="*/ 45720 h 1604172"/>
                  <a:gd name="connsiteX4" fmla="*/ 1946785 w 3329634"/>
                  <a:gd name="connsiteY4" fmla="*/ 312420 h 1604172"/>
                  <a:gd name="connsiteX5" fmla="*/ 1565785 w 3329634"/>
                  <a:gd name="connsiteY5" fmla="*/ 312420 h 1604172"/>
                  <a:gd name="connsiteX6" fmla="*/ 1565785 w 3329634"/>
                  <a:gd name="connsiteY6" fmla="*/ 579120 h 1604172"/>
                  <a:gd name="connsiteX7" fmla="*/ 1172085 w 3329634"/>
                  <a:gd name="connsiteY7" fmla="*/ 579120 h 1604172"/>
                  <a:gd name="connsiteX8" fmla="*/ 1172085 w 3329634"/>
                  <a:gd name="connsiteY8" fmla="*/ 820420 h 1604172"/>
                  <a:gd name="connsiteX9" fmla="*/ 778385 w 3329634"/>
                  <a:gd name="connsiteY9" fmla="*/ 820420 h 1604172"/>
                  <a:gd name="connsiteX10" fmla="*/ 778385 w 3329634"/>
                  <a:gd name="connsiteY10" fmla="*/ 1112520 h 1604172"/>
                  <a:gd name="connsiteX11" fmla="*/ 371985 w 3329634"/>
                  <a:gd name="connsiteY11" fmla="*/ 1112520 h 1604172"/>
                  <a:gd name="connsiteX12" fmla="*/ 371985 w 3329634"/>
                  <a:gd name="connsiteY12" fmla="*/ 1366520 h 1604172"/>
                  <a:gd name="connsiteX13" fmla="*/ 48135 w 3329634"/>
                  <a:gd name="connsiteY13" fmla="*/ 1366520 h 1604172"/>
                  <a:gd name="connsiteX14" fmla="*/ 52395 w 3329634"/>
                  <a:gd name="connsiteY14" fmla="*/ 1604172 h 1604172"/>
                  <a:gd name="connsiteX15" fmla="*/ 5080 w 3329634"/>
                  <a:gd name="connsiteY15" fmla="*/ 1604172 h 1604172"/>
                  <a:gd name="connsiteX16" fmla="*/ 0 w 3329634"/>
                  <a:gd name="connsiteY16" fmla="*/ 1320800 h 1604172"/>
                  <a:gd name="connsiteX17" fmla="*/ 323850 w 3329634"/>
                  <a:gd name="connsiteY17" fmla="*/ 1320800 h 1604172"/>
                  <a:gd name="connsiteX18" fmla="*/ 323850 w 3329634"/>
                  <a:gd name="connsiteY18" fmla="*/ 1066800 h 1604172"/>
                  <a:gd name="connsiteX19" fmla="*/ 730250 w 3329634"/>
                  <a:gd name="connsiteY19" fmla="*/ 1066800 h 1604172"/>
                  <a:gd name="connsiteX20" fmla="*/ 730250 w 3329634"/>
                  <a:gd name="connsiteY20" fmla="*/ 774700 h 1604172"/>
                  <a:gd name="connsiteX21" fmla="*/ 1123950 w 3329634"/>
                  <a:gd name="connsiteY21" fmla="*/ 774700 h 1604172"/>
                  <a:gd name="connsiteX22" fmla="*/ 1123950 w 3329634"/>
                  <a:gd name="connsiteY22" fmla="*/ 533400 h 1604172"/>
                  <a:gd name="connsiteX23" fmla="*/ 1517650 w 3329634"/>
                  <a:gd name="connsiteY23" fmla="*/ 533400 h 1604172"/>
                  <a:gd name="connsiteX24" fmla="*/ 1517650 w 3329634"/>
                  <a:gd name="connsiteY24" fmla="*/ 266700 h 1604172"/>
                  <a:gd name="connsiteX25" fmla="*/ 1898650 w 3329634"/>
                  <a:gd name="connsiteY25" fmla="*/ 266700 h 16041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3329634" h="1604172">
                    <a:moveTo>
                      <a:pt x="1898650" y="0"/>
                    </a:moveTo>
                    <a:lnTo>
                      <a:pt x="3305478" y="0"/>
                    </a:lnTo>
                    <a:lnTo>
                      <a:pt x="3329634" y="45720"/>
                    </a:lnTo>
                    <a:lnTo>
                      <a:pt x="1946785" y="45720"/>
                    </a:lnTo>
                    <a:lnTo>
                      <a:pt x="1946785" y="312420"/>
                    </a:lnTo>
                    <a:lnTo>
                      <a:pt x="1565785" y="312420"/>
                    </a:lnTo>
                    <a:lnTo>
                      <a:pt x="1565785" y="579120"/>
                    </a:lnTo>
                    <a:lnTo>
                      <a:pt x="1172085" y="579120"/>
                    </a:lnTo>
                    <a:lnTo>
                      <a:pt x="1172085" y="820420"/>
                    </a:lnTo>
                    <a:lnTo>
                      <a:pt x="778385" y="820420"/>
                    </a:lnTo>
                    <a:lnTo>
                      <a:pt x="778385" y="1112520"/>
                    </a:lnTo>
                    <a:lnTo>
                      <a:pt x="371985" y="1112520"/>
                    </a:lnTo>
                    <a:lnTo>
                      <a:pt x="371985" y="1366520"/>
                    </a:lnTo>
                    <a:lnTo>
                      <a:pt x="48135" y="1366520"/>
                    </a:lnTo>
                    <a:lnTo>
                      <a:pt x="52395" y="1604172"/>
                    </a:lnTo>
                    <a:lnTo>
                      <a:pt x="5080" y="1604172"/>
                    </a:lnTo>
                    <a:cubicBezTo>
                      <a:pt x="3387" y="1509715"/>
                      <a:pt x="1693" y="1415257"/>
                      <a:pt x="0" y="1320800"/>
                    </a:cubicBezTo>
                    <a:lnTo>
                      <a:pt x="323850" y="1320800"/>
                    </a:lnTo>
                    <a:lnTo>
                      <a:pt x="323850" y="1066800"/>
                    </a:lnTo>
                    <a:lnTo>
                      <a:pt x="730250" y="1066800"/>
                    </a:lnTo>
                    <a:lnTo>
                      <a:pt x="730250" y="774700"/>
                    </a:lnTo>
                    <a:lnTo>
                      <a:pt x="1123950" y="774700"/>
                    </a:lnTo>
                    <a:lnTo>
                      <a:pt x="1123950" y="533400"/>
                    </a:lnTo>
                    <a:lnTo>
                      <a:pt x="1517650" y="533400"/>
                    </a:lnTo>
                    <a:lnTo>
                      <a:pt x="1517650" y="266700"/>
                    </a:lnTo>
                    <a:lnTo>
                      <a:pt x="1898650" y="266700"/>
                    </a:lnTo>
                    <a:close/>
                  </a:path>
                </a:pathLst>
              </a:custGeom>
              <a:solidFill>
                <a:srgbClr val="F7F7F7"/>
              </a:solidFill>
              <a:ln>
                <a:noFill/>
              </a:ln>
              <a:extLst/>
            </p:spPr>
            <p:txBody>
              <a:bodyPr vert="horz" wrap="square" lIns="91440" tIns="45720" rIns="91440" bIns="45720" numCol="1" anchor="t" anchorCtr="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latin typeface="Century Gothic"/>
                  <a:ea typeface="微软雅黑"/>
                </a:endParaRPr>
              </a:p>
            </p:txBody>
          </p:sp>
        </p:grpSp>
        <p:sp>
          <p:nvSpPr>
            <p:cNvPr id="111" name="文本框 110"/>
            <p:cNvSpPr txBox="1"/>
            <p:nvPr/>
          </p:nvSpPr>
          <p:spPr>
            <a:xfrm>
              <a:off x="5778481" y="3978299"/>
              <a:ext cx="423897" cy="830997"/>
            </a:xfrm>
            <a:prstGeom prst="rect">
              <a:avLst/>
            </a:prstGeom>
            <a:noFill/>
          </p:spPr>
          <p:txBody>
            <a:bodyPr wrap="square" rtlCol="0">
              <a:spAutoFit/>
            </a:bodyPr>
            <a:lstStyle/>
            <a:p>
              <a:r>
                <a:rPr lang="en-US" altLang="zh-CN" sz="4800" dirty="0">
                  <a:solidFill>
                    <a:prstClr val="white"/>
                  </a:solidFill>
                  <a:latin typeface="Impact" panose="020B0806030902050204" pitchFamily="34" charset="0"/>
                  <a:ea typeface="微软雅黑"/>
                </a:rPr>
                <a:t>1</a:t>
              </a:r>
              <a:endParaRPr lang="zh-CN" altLang="en-US" sz="4800" dirty="0">
                <a:solidFill>
                  <a:prstClr val="white"/>
                </a:solidFill>
                <a:latin typeface="Impact" panose="020B0806030902050204" pitchFamily="34" charset="0"/>
                <a:ea typeface="微软雅黑"/>
              </a:endParaRPr>
            </a:p>
          </p:txBody>
        </p:sp>
        <p:sp>
          <p:nvSpPr>
            <p:cNvPr id="112" name="文本框 111"/>
            <p:cNvSpPr txBox="1"/>
            <p:nvPr/>
          </p:nvSpPr>
          <p:spPr>
            <a:xfrm>
              <a:off x="4863513" y="2099491"/>
              <a:ext cx="423897" cy="830997"/>
            </a:xfrm>
            <a:prstGeom prst="rect">
              <a:avLst/>
            </a:prstGeom>
            <a:noFill/>
          </p:spPr>
          <p:txBody>
            <a:bodyPr wrap="square" rtlCol="0">
              <a:spAutoFit/>
            </a:bodyPr>
            <a:lstStyle/>
            <a:p>
              <a:r>
                <a:rPr lang="en-US" altLang="zh-CN" sz="4800" dirty="0">
                  <a:solidFill>
                    <a:prstClr val="white"/>
                  </a:solidFill>
                  <a:latin typeface="Impact" panose="020B0806030902050204" pitchFamily="34" charset="0"/>
                  <a:ea typeface="微软雅黑"/>
                </a:rPr>
                <a:t>3</a:t>
              </a:r>
              <a:endParaRPr lang="zh-CN" altLang="en-US" sz="4800" dirty="0">
                <a:solidFill>
                  <a:prstClr val="white"/>
                </a:solidFill>
                <a:latin typeface="Impact" panose="020B0806030902050204" pitchFamily="34" charset="0"/>
                <a:ea typeface="微软雅黑"/>
              </a:endParaRPr>
            </a:p>
          </p:txBody>
        </p:sp>
        <p:sp>
          <p:nvSpPr>
            <p:cNvPr id="113" name="文本框 112"/>
            <p:cNvSpPr txBox="1"/>
            <p:nvPr/>
          </p:nvSpPr>
          <p:spPr>
            <a:xfrm>
              <a:off x="6682242" y="2858768"/>
              <a:ext cx="423897" cy="830997"/>
            </a:xfrm>
            <a:prstGeom prst="rect">
              <a:avLst/>
            </a:prstGeom>
            <a:noFill/>
          </p:spPr>
          <p:txBody>
            <a:bodyPr wrap="square" rtlCol="0">
              <a:spAutoFit/>
            </a:bodyPr>
            <a:lstStyle/>
            <a:p>
              <a:r>
                <a:rPr lang="en-US" altLang="zh-CN" sz="4800" dirty="0">
                  <a:solidFill>
                    <a:prstClr val="white"/>
                  </a:solidFill>
                  <a:latin typeface="Impact" panose="020B0806030902050204" pitchFamily="34" charset="0"/>
                  <a:ea typeface="微软雅黑"/>
                </a:rPr>
                <a:t>2</a:t>
              </a:r>
              <a:endParaRPr lang="zh-CN" altLang="en-US" sz="4800" dirty="0">
                <a:solidFill>
                  <a:prstClr val="white"/>
                </a:solidFill>
                <a:latin typeface="Impact" panose="020B0806030902050204" pitchFamily="34" charset="0"/>
                <a:ea typeface="微软雅黑"/>
              </a:endParaRPr>
            </a:p>
          </p:txBody>
        </p:sp>
        <p:grpSp>
          <p:nvGrpSpPr>
            <p:cNvPr id="114" name="Group 195"/>
            <p:cNvGrpSpPr>
              <a:grpSpLocks noChangeAspect="1"/>
            </p:cNvGrpSpPr>
            <p:nvPr/>
          </p:nvGrpSpPr>
          <p:grpSpPr bwMode="auto">
            <a:xfrm>
              <a:off x="5606912" y="2065709"/>
              <a:ext cx="652313" cy="820434"/>
              <a:chOff x="2980" y="105"/>
              <a:chExt cx="1649" cy="2074"/>
            </a:xfrm>
            <a:solidFill>
              <a:sysClr val="window" lastClr="FFFFFF"/>
            </a:solidFill>
          </p:grpSpPr>
          <p:sp>
            <p:nvSpPr>
              <p:cNvPr id="115" name="Freeform 196"/>
              <p:cNvSpPr>
                <a:spLocks/>
              </p:cNvSpPr>
              <p:nvPr/>
            </p:nvSpPr>
            <p:spPr bwMode="auto">
              <a:xfrm>
                <a:off x="3549" y="105"/>
                <a:ext cx="470" cy="469"/>
              </a:xfrm>
              <a:custGeom>
                <a:avLst/>
                <a:gdLst>
                  <a:gd name="T0" fmla="*/ 79 w 198"/>
                  <a:gd name="T1" fmla="*/ 187 h 198"/>
                  <a:gd name="T2" fmla="*/ 187 w 198"/>
                  <a:gd name="T3" fmla="*/ 120 h 198"/>
                  <a:gd name="T4" fmla="*/ 120 w 198"/>
                  <a:gd name="T5" fmla="*/ 12 h 198"/>
                  <a:gd name="T6" fmla="*/ 12 w 198"/>
                  <a:gd name="T7" fmla="*/ 79 h 198"/>
                  <a:gd name="T8" fmla="*/ 79 w 198"/>
                  <a:gd name="T9" fmla="*/ 187 h 198"/>
                </a:gdLst>
                <a:ahLst/>
                <a:cxnLst>
                  <a:cxn ang="0">
                    <a:pos x="T0" y="T1"/>
                  </a:cxn>
                  <a:cxn ang="0">
                    <a:pos x="T2" y="T3"/>
                  </a:cxn>
                  <a:cxn ang="0">
                    <a:pos x="T4" y="T5"/>
                  </a:cxn>
                  <a:cxn ang="0">
                    <a:pos x="T6" y="T7"/>
                  </a:cxn>
                  <a:cxn ang="0">
                    <a:pos x="T8" y="T9"/>
                  </a:cxn>
                </a:cxnLst>
                <a:rect l="0" t="0" r="r" b="b"/>
                <a:pathLst>
                  <a:path w="198" h="198">
                    <a:moveTo>
                      <a:pt x="79" y="187"/>
                    </a:moveTo>
                    <a:cubicBezTo>
                      <a:pt x="127" y="198"/>
                      <a:pt x="176" y="168"/>
                      <a:pt x="187" y="120"/>
                    </a:cubicBezTo>
                    <a:cubicBezTo>
                      <a:pt x="198" y="71"/>
                      <a:pt x="168" y="23"/>
                      <a:pt x="120" y="12"/>
                    </a:cubicBezTo>
                    <a:cubicBezTo>
                      <a:pt x="71" y="0"/>
                      <a:pt x="23" y="30"/>
                      <a:pt x="12" y="79"/>
                    </a:cubicBezTo>
                    <a:cubicBezTo>
                      <a:pt x="0" y="127"/>
                      <a:pt x="30" y="176"/>
                      <a:pt x="79" y="18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latin typeface="Century Gothic"/>
                  <a:ea typeface="微软雅黑"/>
                </a:endParaRPr>
              </a:p>
            </p:txBody>
          </p:sp>
          <p:sp>
            <p:nvSpPr>
              <p:cNvPr id="116" name="Freeform 197"/>
              <p:cNvSpPr>
                <a:spLocks noEditPoints="1"/>
              </p:cNvSpPr>
              <p:nvPr/>
            </p:nvSpPr>
            <p:spPr bwMode="auto">
              <a:xfrm>
                <a:off x="2980" y="558"/>
                <a:ext cx="1649" cy="1621"/>
              </a:xfrm>
              <a:custGeom>
                <a:avLst/>
                <a:gdLst>
                  <a:gd name="T0" fmla="*/ 244 w 695"/>
                  <a:gd name="T1" fmla="*/ 499 h 684"/>
                  <a:gd name="T2" fmla="*/ 299 w 695"/>
                  <a:gd name="T3" fmla="*/ 454 h 684"/>
                  <a:gd name="T4" fmla="*/ 298 w 695"/>
                  <a:gd name="T5" fmla="*/ 617 h 684"/>
                  <a:gd name="T6" fmla="*/ 345 w 695"/>
                  <a:gd name="T7" fmla="*/ 684 h 684"/>
                  <a:gd name="T8" fmla="*/ 415 w 695"/>
                  <a:gd name="T9" fmla="*/ 529 h 684"/>
                  <a:gd name="T10" fmla="*/ 306 w 695"/>
                  <a:gd name="T11" fmla="*/ 306 h 684"/>
                  <a:gd name="T12" fmla="*/ 316 w 695"/>
                  <a:gd name="T13" fmla="*/ 155 h 684"/>
                  <a:gd name="T14" fmla="*/ 430 w 695"/>
                  <a:gd name="T15" fmla="*/ 214 h 684"/>
                  <a:gd name="T16" fmla="*/ 481 w 695"/>
                  <a:gd name="T17" fmla="*/ 205 h 684"/>
                  <a:gd name="T18" fmla="*/ 505 w 695"/>
                  <a:gd name="T19" fmla="*/ 226 h 684"/>
                  <a:gd name="T20" fmla="*/ 495 w 695"/>
                  <a:gd name="T21" fmla="*/ 283 h 684"/>
                  <a:gd name="T22" fmla="*/ 614 w 695"/>
                  <a:gd name="T23" fmla="*/ 323 h 684"/>
                  <a:gd name="T24" fmla="*/ 683 w 695"/>
                  <a:gd name="T25" fmla="*/ 144 h 684"/>
                  <a:gd name="T26" fmla="*/ 565 w 695"/>
                  <a:gd name="T27" fmla="*/ 104 h 684"/>
                  <a:gd name="T28" fmla="*/ 543 w 695"/>
                  <a:gd name="T29" fmla="*/ 137 h 684"/>
                  <a:gd name="T30" fmla="*/ 470 w 695"/>
                  <a:gd name="T31" fmla="*/ 140 h 684"/>
                  <a:gd name="T32" fmla="*/ 392 w 695"/>
                  <a:gd name="T33" fmla="*/ 138 h 684"/>
                  <a:gd name="T34" fmla="*/ 335 w 695"/>
                  <a:gd name="T35" fmla="*/ 66 h 684"/>
                  <a:gd name="T36" fmla="*/ 332 w 695"/>
                  <a:gd name="T37" fmla="*/ 58 h 684"/>
                  <a:gd name="T38" fmla="*/ 331 w 695"/>
                  <a:gd name="T39" fmla="*/ 57 h 684"/>
                  <a:gd name="T40" fmla="*/ 331 w 695"/>
                  <a:gd name="T41" fmla="*/ 57 h 684"/>
                  <a:gd name="T42" fmla="*/ 290 w 695"/>
                  <a:gd name="T43" fmla="*/ 2 h 684"/>
                  <a:gd name="T44" fmla="*/ 246 w 695"/>
                  <a:gd name="T45" fmla="*/ 0 h 684"/>
                  <a:gd name="T46" fmla="*/ 81 w 695"/>
                  <a:gd name="T47" fmla="*/ 97 h 684"/>
                  <a:gd name="T48" fmla="*/ 65 w 695"/>
                  <a:gd name="T49" fmla="*/ 262 h 684"/>
                  <a:gd name="T50" fmla="*/ 101 w 695"/>
                  <a:gd name="T51" fmla="*/ 290 h 684"/>
                  <a:gd name="T52" fmla="*/ 125 w 695"/>
                  <a:gd name="T53" fmla="*/ 201 h 684"/>
                  <a:gd name="T54" fmla="*/ 184 w 695"/>
                  <a:gd name="T55" fmla="*/ 78 h 684"/>
                  <a:gd name="T56" fmla="*/ 176 w 695"/>
                  <a:gd name="T57" fmla="*/ 328 h 684"/>
                  <a:gd name="T58" fmla="*/ 153 w 695"/>
                  <a:gd name="T59" fmla="*/ 457 h 684"/>
                  <a:gd name="T60" fmla="*/ 12 w 695"/>
                  <a:gd name="T61" fmla="*/ 640 h 684"/>
                  <a:gd name="T62" fmla="*/ 538 w 695"/>
                  <a:gd name="T63" fmla="*/ 148 h 684"/>
                  <a:gd name="T64" fmla="*/ 511 w 695"/>
                  <a:gd name="T65" fmla="*/ 215 h 684"/>
                  <a:gd name="T66" fmla="*/ 492 w 695"/>
                  <a:gd name="T67" fmla="*/ 200 h 684"/>
                  <a:gd name="T68" fmla="*/ 513 w 695"/>
                  <a:gd name="T69" fmla="*/ 153 h 684"/>
                  <a:gd name="T70" fmla="*/ 538 w 695"/>
                  <a:gd name="T71" fmla="*/ 148 h 6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695" h="684">
                    <a:moveTo>
                      <a:pt x="78" y="663"/>
                    </a:moveTo>
                    <a:cubicBezTo>
                      <a:pt x="165" y="622"/>
                      <a:pt x="217" y="559"/>
                      <a:pt x="244" y="499"/>
                    </a:cubicBezTo>
                    <a:cubicBezTo>
                      <a:pt x="258" y="468"/>
                      <a:pt x="266" y="438"/>
                      <a:pt x="271" y="411"/>
                    </a:cubicBezTo>
                    <a:cubicBezTo>
                      <a:pt x="282" y="423"/>
                      <a:pt x="292" y="438"/>
                      <a:pt x="299" y="454"/>
                    </a:cubicBezTo>
                    <a:cubicBezTo>
                      <a:pt x="309" y="475"/>
                      <a:pt x="315" y="500"/>
                      <a:pt x="315" y="529"/>
                    </a:cubicBezTo>
                    <a:cubicBezTo>
                      <a:pt x="315" y="554"/>
                      <a:pt x="311" y="583"/>
                      <a:pt x="298" y="617"/>
                    </a:cubicBezTo>
                    <a:cubicBezTo>
                      <a:pt x="289" y="643"/>
                      <a:pt x="303" y="672"/>
                      <a:pt x="329" y="681"/>
                    </a:cubicBezTo>
                    <a:cubicBezTo>
                      <a:pt x="334" y="683"/>
                      <a:pt x="340" y="684"/>
                      <a:pt x="345" y="684"/>
                    </a:cubicBezTo>
                    <a:cubicBezTo>
                      <a:pt x="366" y="684"/>
                      <a:pt x="385" y="671"/>
                      <a:pt x="393" y="651"/>
                    </a:cubicBezTo>
                    <a:cubicBezTo>
                      <a:pt x="408" y="607"/>
                      <a:pt x="415" y="567"/>
                      <a:pt x="415" y="529"/>
                    </a:cubicBezTo>
                    <a:cubicBezTo>
                      <a:pt x="415" y="483"/>
                      <a:pt x="405" y="443"/>
                      <a:pt x="388" y="409"/>
                    </a:cubicBezTo>
                    <a:cubicBezTo>
                      <a:pt x="366" y="362"/>
                      <a:pt x="334" y="329"/>
                      <a:pt x="306" y="306"/>
                    </a:cubicBezTo>
                    <a:cubicBezTo>
                      <a:pt x="306" y="305"/>
                      <a:pt x="306" y="304"/>
                      <a:pt x="306" y="303"/>
                    </a:cubicBezTo>
                    <a:cubicBezTo>
                      <a:pt x="300" y="255"/>
                      <a:pt x="307" y="202"/>
                      <a:pt x="316" y="155"/>
                    </a:cubicBezTo>
                    <a:cubicBezTo>
                      <a:pt x="327" y="168"/>
                      <a:pt x="340" y="181"/>
                      <a:pt x="356" y="191"/>
                    </a:cubicBezTo>
                    <a:cubicBezTo>
                      <a:pt x="376" y="205"/>
                      <a:pt x="402" y="214"/>
                      <a:pt x="430" y="214"/>
                    </a:cubicBezTo>
                    <a:cubicBezTo>
                      <a:pt x="430" y="214"/>
                      <a:pt x="430" y="214"/>
                      <a:pt x="430" y="214"/>
                    </a:cubicBezTo>
                    <a:cubicBezTo>
                      <a:pt x="447" y="214"/>
                      <a:pt x="463" y="211"/>
                      <a:pt x="481" y="205"/>
                    </a:cubicBezTo>
                    <a:cubicBezTo>
                      <a:pt x="485" y="213"/>
                      <a:pt x="492" y="219"/>
                      <a:pt x="501" y="224"/>
                    </a:cubicBezTo>
                    <a:cubicBezTo>
                      <a:pt x="503" y="224"/>
                      <a:pt x="504" y="225"/>
                      <a:pt x="505" y="226"/>
                    </a:cubicBezTo>
                    <a:cubicBezTo>
                      <a:pt x="488" y="262"/>
                      <a:pt x="488" y="262"/>
                      <a:pt x="488" y="262"/>
                    </a:cubicBezTo>
                    <a:cubicBezTo>
                      <a:pt x="484" y="270"/>
                      <a:pt x="487" y="279"/>
                      <a:pt x="495" y="283"/>
                    </a:cubicBezTo>
                    <a:cubicBezTo>
                      <a:pt x="592" y="330"/>
                      <a:pt x="592" y="330"/>
                      <a:pt x="592" y="330"/>
                    </a:cubicBezTo>
                    <a:cubicBezTo>
                      <a:pt x="600" y="334"/>
                      <a:pt x="610" y="331"/>
                      <a:pt x="614" y="323"/>
                    </a:cubicBezTo>
                    <a:cubicBezTo>
                      <a:pt x="691" y="165"/>
                      <a:pt x="691" y="165"/>
                      <a:pt x="691" y="165"/>
                    </a:cubicBezTo>
                    <a:cubicBezTo>
                      <a:pt x="695" y="157"/>
                      <a:pt x="691" y="147"/>
                      <a:pt x="683" y="144"/>
                    </a:cubicBezTo>
                    <a:cubicBezTo>
                      <a:pt x="586" y="96"/>
                      <a:pt x="586" y="96"/>
                      <a:pt x="586" y="96"/>
                    </a:cubicBezTo>
                    <a:cubicBezTo>
                      <a:pt x="578" y="92"/>
                      <a:pt x="569" y="96"/>
                      <a:pt x="565" y="104"/>
                    </a:cubicBezTo>
                    <a:cubicBezTo>
                      <a:pt x="547" y="140"/>
                      <a:pt x="547" y="140"/>
                      <a:pt x="547" y="140"/>
                    </a:cubicBezTo>
                    <a:cubicBezTo>
                      <a:pt x="546" y="139"/>
                      <a:pt x="545" y="138"/>
                      <a:pt x="543" y="137"/>
                    </a:cubicBezTo>
                    <a:cubicBezTo>
                      <a:pt x="528" y="130"/>
                      <a:pt x="512" y="131"/>
                      <a:pt x="498" y="139"/>
                    </a:cubicBezTo>
                    <a:cubicBezTo>
                      <a:pt x="490" y="135"/>
                      <a:pt x="479" y="135"/>
                      <a:pt x="470" y="140"/>
                    </a:cubicBezTo>
                    <a:cubicBezTo>
                      <a:pt x="454" y="148"/>
                      <a:pt x="441" y="150"/>
                      <a:pt x="430" y="150"/>
                    </a:cubicBezTo>
                    <a:cubicBezTo>
                      <a:pt x="416" y="150"/>
                      <a:pt x="404" y="146"/>
                      <a:pt x="392" y="138"/>
                    </a:cubicBezTo>
                    <a:cubicBezTo>
                      <a:pt x="374" y="126"/>
                      <a:pt x="358" y="106"/>
                      <a:pt x="347" y="88"/>
                    </a:cubicBezTo>
                    <a:cubicBezTo>
                      <a:pt x="342" y="79"/>
                      <a:pt x="338" y="71"/>
                      <a:pt x="335" y="66"/>
                    </a:cubicBezTo>
                    <a:cubicBezTo>
                      <a:pt x="334" y="63"/>
                      <a:pt x="333" y="61"/>
                      <a:pt x="332" y="59"/>
                    </a:cubicBezTo>
                    <a:cubicBezTo>
                      <a:pt x="332" y="58"/>
                      <a:pt x="332" y="58"/>
                      <a:pt x="332" y="58"/>
                    </a:cubicBezTo>
                    <a:cubicBezTo>
                      <a:pt x="331" y="57"/>
                      <a:pt x="331" y="57"/>
                      <a:pt x="331" y="57"/>
                    </a:cubicBezTo>
                    <a:cubicBezTo>
                      <a:pt x="331" y="57"/>
                      <a:pt x="331" y="57"/>
                      <a:pt x="331" y="57"/>
                    </a:cubicBezTo>
                    <a:cubicBezTo>
                      <a:pt x="331" y="57"/>
                      <a:pt x="331" y="57"/>
                      <a:pt x="331" y="57"/>
                    </a:cubicBezTo>
                    <a:cubicBezTo>
                      <a:pt x="331" y="57"/>
                      <a:pt x="331" y="57"/>
                      <a:pt x="331" y="57"/>
                    </a:cubicBezTo>
                    <a:cubicBezTo>
                      <a:pt x="331" y="56"/>
                      <a:pt x="330" y="55"/>
                      <a:pt x="330" y="54"/>
                    </a:cubicBezTo>
                    <a:cubicBezTo>
                      <a:pt x="325" y="29"/>
                      <a:pt x="311" y="8"/>
                      <a:pt x="290" y="2"/>
                    </a:cubicBezTo>
                    <a:cubicBezTo>
                      <a:pt x="282" y="0"/>
                      <a:pt x="272" y="0"/>
                      <a:pt x="263" y="1"/>
                    </a:cubicBezTo>
                    <a:cubicBezTo>
                      <a:pt x="258" y="1"/>
                      <a:pt x="253" y="0"/>
                      <a:pt x="246" y="0"/>
                    </a:cubicBezTo>
                    <a:cubicBezTo>
                      <a:pt x="218" y="1"/>
                      <a:pt x="173" y="5"/>
                      <a:pt x="132" y="34"/>
                    </a:cubicBezTo>
                    <a:cubicBezTo>
                      <a:pt x="112" y="49"/>
                      <a:pt x="93" y="70"/>
                      <a:pt x="81" y="97"/>
                    </a:cubicBezTo>
                    <a:cubicBezTo>
                      <a:pt x="68" y="125"/>
                      <a:pt x="61" y="160"/>
                      <a:pt x="61" y="201"/>
                    </a:cubicBezTo>
                    <a:cubicBezTo>
                      <a:pt x="61" y="220"/>
                      <a:pt x="62" y="240"/>
                      <a:pt x="65" y="262"/>
                    </a:cubicBezTo>
                    <a:cubicBezTo>
                      <a:pt x="67" y="278"/>
                      <a:pt x="81" y="290"/>
                      <a:pt x="97" y="290"/>
                    </a:cubicBezTo>
                    <a:cubicBezTo>
                      <a:pt x="98" y="290"/>
                      <a:pt x="100" y="290"/>
                      <a:pt x="101" y="290"/>
                    </a:cubicBezTo>
                    <a:cubicBezTo>
                      <a:pt x="119" y="287"/>
                      <a:pt x="131" y="271"/>
                      <a:pt x="129" y="253"/>
                    </a:cubicBezTo>
                    <a:cubicBezTo>
                      <a:pt x="126" y="234"/>
                      <a:pt x="125" y="217"/>
                      <a:pt x="125" y="201"/>
                    </a:cubicBezTo>
                    <a:cubicBezTo>
                      <a:pt x="125" y="167"/>
                      <a:pt x="130" y="142"/>
                      <a:pt x="139" y="124"/>
                    </a:cubicBezTo>
                    <a:cubicBezTo>
                      <a:pt x="150" y="100"/>
                      <a:pt x="166" y="86"/>
                      <a:pt x="184" y="78"/>
                    </a:cubicBezTo>
                    <a:cubicBezTo>
                      <a:pt x="159" y="155"/>
                      <a:pt x="153" y="207"/>
                      <a:pt x="163" y="293"/>
                    </a:cubicBezTo>
                    <a:cubicBezTo>
                      <a:pt x="166" y="308"/>
                      <a:pt x="171" y="319"/>
                      <a:pt x="176" y="328"/>
                    </a:cubicBezTo>
                    <a:cubicBezTo>
                      <a:pt x="177" y="333"/>
                      <a:pt x="177" y="338"/>
                      <a:pt x="177" y="345"/>
                    </a:cubicBezTo>
                    <a:cubicBezTo>
                      <a:pt x="177" y="372"/>
                      <a:pt x="173" y="415"/>
                      <a:pt x="153" y="457"/>
                    </a:cubicBezTo>
                    <a:cubicBezTo>
                      <a:pt x="133" y="499"/>
                      <a:pt x="100" y="541"/>
                      <a:pt x="35" y="573"/>
                    </a:cubicBezTo>
                    <a:cubicBezTo>
                      <a:pt x="10" y="585"/>
                      <a:pt x="0" y="615"/>
                      <a:pt x="12" y="640"/>
                    </a:cubicBezTo>
                    <a:cubicBezTo>
                      <a:pt x="24" y="664"/>
                      <a:pt x="53" y="675"/>
                      <a:pt x="78" y="663"/>
                    </a:cubicBezTo>
                    <a:close/>
                    <a:moveTo>
                      <a:pt x="538" y="148"/>
                    </a:moveTo>
                    <a:cubicBezTo>
                      <a:pt x="539" y="149"/>
                      <a:pt x="541" y="150"/>
                      <a:pt x="542" y="151"/>
                    </a:cubicBezTo>
                    <a:cubicBezTo>
                      <a:pt x="511" y="215"/>
                      <a:pt x="511" y="215"/>
                      <a:pt x="511" y="215"/>
                    </a:cubicBezTo>
                    <a:cubicBezTo>
                      <a:pt x="509" y="214"/>
                      <a:pt x="508" y="214"/>
                      <a:pt x="506" y="213"/>
                    </a:cubicBezTo>
                    <a:cubicBezTo>
                      <a:pt x="500" y="210"/>
                      <a:pt x="495" y="205"/>
                      <a:pt x="492" y="200"/>
                    </a:cubicBezTo>
                    <a:cubicBezTo>
                      <a:pt x="494" y="199"/>
                      <a:pt x="497" y="198"/>
                      <a:pt x="499" y="196"/>
                    </a:cubicBezTo>
                    <a:cubicBezTo>
                      <a:pt x="515" y="188"/>
                      <a:pt x="521" y="169"/>
                      <a:pt x="513" y="153"/>
                    </a:cubicBezTo>
                    <a:cubicBezTo>
                      <a:pt x="512" y="151"/>
                      <a:pt x="511" y="149"/>
                      <a:pt x="509" y="147"/>
                    </a:cubicBezTo>
                    <a:cubicBezTo>
                      <a:pt x="518" y="144"/>
                      <a:pt x="529" y="144"/>
                      <a:pt x="538" y="14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latin typeface="Century Gothic"/>
                  <a:ea typeface="微软雅黑"/>
                </a:endParaRPr>
              </a:p>
            </p:txBody>
          </p:sp>
        </p:grpSp>
        <p:grpSp>
          <p:nvGrpSpPr>
            <p:cNvPr id="117" name="Group 200"/>
            <p:cNvGrpSpPr>
              <a:grpSpLocks noChangeAspect="1"/>
            </p:cNvGrpSpPr>
            <p:nvPr/>
          </p:nvGrpSpPr>
          <p:grpSpPr bwMode="auto">
            <a:xfrm>
              <a:off x="5362464" y="4391735"/>
              <a:ext cx="376515" cy="1046321"/>
              <a:chOff x="6048" y="2140"/>
              <a:chExt cx="466" cy="1295"/>
            </a:xfrm>
            <a:solidFill>
              <a:sysClr val="window" lastClr="FFFFFF"/>
            </a:solidFill>
          </p:grpSpPr>
          <p:sp>
            <p:nvSpPr>
              <p:cNvPr id="118" name="Freeform 202"/>
              <p:cNvSpPr>
                <a:spLocks/>
              </p:cNvSpPr>
              <p:nvPr/>
            </p:nvSpPr>
            <p:spPr bwMode="auto">
              <a:xfrm>
                <a:off x="6181" y="2140"/>
                <a:ext cx="250" cy="249"/>
              </a:xfrm>
              <a:custGeom>
                <a:avLst/>
                <a:gdLst>
                  <a:gd name="T0" fmla="*/ 44 w 105"/>
                  <a:gd name="T1" fmla="*/ 100 h 105"/>
                  <a:gd name="T2" fmla="*/ 100 w 105"/>
                  <a:gd name="T3" fmla="*/ 62 h 105"/>
                  <a:gd name="T4" fmla="*/ 61 w 105"/>
                  <a:gd name="T5" fmla="*/ 5 h 105"/>
                  <a:gd name="T6" fmla="*/ 5 w 105"/>
                  <a:gd name="T7" fmla="*/ 44 h 105"/>
                  <a:gd name="T8" fmla="*/ 44 w 105"/>
                  <a:gd name="T9" fmla="*/ 100 h 105"/>
                </a:gdLst>
                <a:ahLst/>
                <a:cxnLst>
                  <a:cxn ang="0">
                    <a:pos x="T0" y="T1"/>
                  </a:cxn>
                  <a:cxn ang="0">
                    <a:pos x="T2" y="T3"/>
                  </a:cxn>
                  <a:cxn ang="0">
                    <a:pos x="T4" y="T5"/>
                  </a:cxn>
                  <a:cxn ang="0">
                    <a:pos x="T6" y="T7"/>
                  </a:cxn>
                  <a:cxn ang="0">
                    <a:pos x="T8" y="T9"/>
                  </a:cxn>
                </a:cxnLst>
                <a:rect l="0" t="0" r="r" b="b"/>
                <a:pathLst>
                  <a:path w="105" h="105">
                    <a:moveTo>
                      <a:pt x="44" y="100"/>
                    </a:moveTo>
                    <a:cubicBezTo>
                      <a:pt x="70" y="105"/>
                      <a:pt x="95" y="88"/>
                      <a:pt x="100" y="62"/>
                    </a:cubicBezTo>
                    <a:cubicBezTo>
                      <a:pt x="105" y="35"/>
                      <a:pt x="87" y="10"/>
                      <a:pt x="61" y="5"/>
                    </a:cubicBezTo>
                    <a:cubicBezTo>
                      <a:pt x="35" y="0"/>
                      <a:pt x="10" y="18"/>
                      <a:pt x="5" y="44"/>
                    </a:cubicBezTo>
                    <a:cubicBezTo>
                      <a:pt x="0" y="70"/>
                      <a:pt x="17" y="95"/>
                      <a:pt x="44" y="10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latin typeface="Century Gothic"/>
                  <a:ea typeface="微软雅黑"/>
                </a:endParaRPr>
              </a:p>
            </p:txBody>
          </p:sp>
          <p:sp>
            <p:nvSpPr>
              <p:cNvPr id="119" name="Freeform 203"/>
              <p:cNvSpPr>
                <a:spLocks/>
              </p:cNvSpPr>
              <p:nvPr/>
            </p:nvSpPr>
            <p:spPr bwMode="auto">
              <a:xfrm>
                <a:off x="6048" y="2365"/>
                <a:ext cx="373" cy="1070"/>
              </a:xfrm>
              <a:custGeom>
                <a:avLst/>
                <a:gdLst>
                  <a:gd name="T0" fmla="*/ 20 w 157"/>
                  <a:gd name="T1" fmla="*/ 448 h 451"/>
                  <a:gd name="T2" fmla="*/ 30 w 157"/>
                  <a:gd name="T3" fmla="*/ 451 h 451"/>
                  <a:gd name="T4" fmla="*/ 55 w 157"/>
                  <a:gd name="T5" fmla="*/ 435 h 451"/>
                  <a:gd name="T6" fmla="*/ 85 w 157"/>
                  <a:gd name="T7" fmla="*/ 287 h 451"/>
                  <a:gd name="T8" fmla="*/ 84 w 157"/>
                  <a:gd name="T9" fmla="*/ 253 h 451"/>
                  <a:gd name="T10" fmla="*/ 94 w 157"/>
                  <a:gd name="T11" fmla="*/ 269 h 451"/>
                  <a:gd name="T12" fmla="*/ 103 w 157"/>
                  <a:gd name="T13" fmla="*/ 312 h 451"/>
                  <a:gd name="T14" fmla="*/ 101 w 157"/>
                  <a:gd name="T15" fmla="*/ 340 h 451"/>
                  <a:gd name="T16" fmla="*/ 123 w 157"/>
                  <a:gd name="T17" fmla="*/ 371 h 451"/>
                  <a:gd name="T18" fmla="*/ 153 w 157"/>
                  <a:gd name="T19" fmla="*/ 349 h 451"/>
                  <a:gd name="T20" fmla="*/ 153 w 157"/>
                  <a:gd name="T21" fmla="*/ 349 h 451"/>
                  <a:gd name="T22" fmla="*/ 157 w 157"/>
                  <a:gd name="T23" fmla="*/ 312 h 451"/>
                  <a:gd name="T24" fmla="*/ 141 w 157"/>
                  <a:gd name="T25" fmla="*/ 242 h 451"/>
                  <a:gd name="T26" fmla="*/ 95 w 157"/>
                  <a:gd name="T27" fmla="*/ 193 h 451"/>
                  <a:gd name="T28" fmla="*/ 95 w 157"/>
                  <a:gd name="T29" fmla="*/ 189 h 451"/>
                  <a:gd name="T30" fmla="*/ 95 w 157"/>
                  <a:gd name="T31" fmla="*/ 123 h 451"/>
                  <a:gd name="T32" fmla="*/ 64 w 157"/>
                  <a:gd name="T33" fmla="*/ 81 h 451"/>
                  <a:gd name="T34" fmla="*/ 52 w 157"/>
                  <a:gd name="T35" fmla="*/ 53 h 451"/>
                  <a:gd name="T36" fmla="*/ 64 w 157"/>
                  <a:gd name="T37" fmla="*/ 32 h 451"/>
                  <a:gd name="T38" fmla="*/ 85 w 157"/>
                  <a:gd name="T39" fmla="*/ 43 h 451"/>
                  <a:gd name="T40" fmla="*/ 85 w 157"/>
                  <a:gd name="T41" fmla="*/ 43 h 451"/>
                  <a:gd name="T42" fmla="*/ 94 w 157"/>
                  <a:gd name="T43" fmla="*/ 65 h 451"/>
                  <a:gd name="T44" fmla="*/ 106 w 157"/>
                  <a:gd name="T45" fmla="*/ 83 h 451"/>
                  <a:gd name="T46" fmla="*/ 107 w 157"/>
                  <a:gd name="T47" fmla="*/ 81 h 451"/>
                  <a:gd name="T48" fmla="*/ 93 w 157"/>
                  <a:gd name="T49" fmla="*/ 16 h 451"/>
                  <a:gd name="T50" fmla="*/ 30 w 157"/>
                  <a:gd name="T51" fmla="*/ 40 h 451"/>
                  <a:gd name="T52" fmla="*/ 7 w 157"/>
                  <a:gd name="T53" fmla="*/ 187 h 451"/>
                  <a:gd name="T54" fmla="*/ 27 w 157"/>
                  <a:gd name="T55" fmla="*/ 232 h 451"/>
                  <a:gd name="T56" fmla="*/ 32 w 157"/>
                  <a:gd name="T57" fmla="*/ 287 h 451"/>
                  <a:gd name="T58" fmla="*/ 6 w 157"/>
                  <a:gd name="T59" fmla="*/ 413 h 451"/>
                  <a:gd name="T60" fmla="*/ 20 w 157"/>
                  <a:gd name="T61" fmla="*/ 448 h 4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57" h="451">
                    <a:moveTo>
                      <a:pt x="20" y="448"/>
                    </a:moveTo>
                    <a:cubicBezTo>
                      <a:pt x="23" y="450"/>
                      <a:pt x="27" y="451"/>
                      <a:pt x="30" y="451"/>
                    </a:cubicBezTo>
                    <a:cubicBezTo>
                      <a:pt x="41" y="451"/>
                      <a:pt x="50" y="445"/>
                      <a:pt x="55" y="435"/>
                    </a:cubicBezTo>
                    <a:cubicBezTo>
                      <a:pt x="79" y="380"/>
                      <a:pt x="85" y="328"/>
                      <a:pt x="85" y="287"/>
                    </a:cubicBezTo>
                    <a:cubicBezTo>
                      <a:pt x="85" y="274"/>
                      <a:pt x="85" y="263"/>
                      <a:pt x="84" y="253"/>
                    </a:cubicBezTo>
                    <a:cubicBezTo>
                      <a:pt x="88" y="257"/>
                      <a:pt x="91" y="263"/>
                      <a:pt x="94" y="269"/>
                    </a:cubicBezTo>
                    <a:cubicBezTo>
                      <a:pt x="99" y="280"/>
                      <a:pt x="103" y="293"/>
                      <a:pt x="103" y="312"/>
                    </a:cubicBezTo>
                    <a:cubicBezTo>
                      <a:pt x="103" y="320"/>
                      <a:pt x="102" y="330"/>
                      <a:pt x="101" y="340"/>
                    </a:cubicBezTo>
                    <a:cubicBezTo>
                      <a:pt x="98" y="355"/>
                      <a:pt x="108" y="369"/>
                      <a:pt x="123" y="371"/>
                    </a:cubicBezTo>
                    <a:cubicBezTo>
                      <a:pt x="137" y="373"/>
                      <a:pt x="151" y="364"/>
                      <a:pt x="153" y="349"/>
                    </a:cubicBezTo>
                    <a:cubicBezTo>
                      <a:pt x="153" y="349"/>
                      <a:pt x="153" y="349"/>
                      <a:pt x="153" y="349"/>
                    </a:cubicBezTo>
                    <a:cubicBezTo>
                      <a:pt x="156" y="336"/>
                      <a:pt x="157" y="324"/>
                      <a:pt x="157" y="312"/>
                    </a:cubicBezTo>
                    <a:cubicBezTo>
                      <a:pt x="157" y="284"/>
                      <a:pt x="151" y="261"/>
                      <a:pt x="141" y="242"/>
                    </a:cubicBezTo>
                    <a:cubicBezTo>
                      <a:pt x="128" y="218"/>
                      <a:pt x="111" y="203"/>
                      <a:pt x="95" y="193"/>
                    </a:cubicBezTo>
                    <a:cubicBezTo>
                      <a:pt x="95" y="191"/>
                      <a:pt x="95" y="190"/>
                      <a:pt x="95" y="189"/>
                    </a:cubicBezTo>
                    <a:cubicBezTo>
                      <a:pt x="91" y="166"/>
                      <a:pt x="92" y="144"/>
                      <a:pt x="95" y="123"/>
                    </a:cubicBezTo>
                    <a:cubicBezTo>
                      <a:pt x="81" y="109"/>
                      <a:pt x="71" y="94"/>
                      <a:pt x="64" y="81"/>
                    </a:cubicBezTo>
                    <a:cubicBezTo>
                      <a:pt x="56" y="66"/>
                      <a:pt x="52" y="54"/>
                      <a:pt x="52" y="53"/>
                    </a:cubicBezTo>
                    <a:cubicBezTo>
                      <a:pt x="49" y="44"/>
                      <a:pt x="55" y="35"/>
                      <a:pt x="64" y="32"/>
                    </a:cubicBezTo>
                    <a:cubicBezTo>
                      <a:pt x="73" y="29"/>
                      <a:pt x="82" y="34"/>
                      <a:pt x="85" y="43"/>
                    </a:cubicBezTo>
                    <a:cubicBezTo>
                      <a:pt x="85" y="43"/>
                      <a:pt x="85" y="43"/>
                      <a:pt x="85" y="43"/>
                    </a:cubicBezTo>
                    <a:cubicBezTo>
                      <a:pt x="85" y="44"/>
                      <a:pt x="88" y="53"/>
                      <a:pt x="94" y="65"/>
                    </a:cubicBezTo>
                    <a:cubicBezTo>
                      <a:pt x="97" y="70"/>
                      <a:pt x="101" y="77"/>
                      <a:pt x="106" y="83"/>
                    </a:cubicBezTo>
                    <a:cubicBezTo>
                      <a:pt x="106" y="82"/>
                      <a:pt x="106" y="81"/>
                      <a:pt x="107" y="81"/>
                    </a:cubicBezTo>
                    <a:cubicBezTo>
                      <a:pt x="115" y="59"/>
                      <a:pt x="110" y="32"/>
                      <a:pt x="93" y="16"/>
                    </a:cubicBezTo>
                    <a:cubicBezTo>
                      <a:pt x="75" y="0"/>
                      <a:pt x="44" y="7"/>
                      <a:pt x="30" y="40"/>
                    </a:cubicBezTo>
                    <a:cubicBezTo>
                      <a:pt x="10" y="85"/>
                      <a:pt x="2" y="135"/>
                      <a:pt x="7" y="187"/>
                    </a:cubicBezTo>
                    <a:cubicBezTo>
                      <a:pt x="9" y="206"/>
                      <a:pt x="17" y="221"/>
                      <a:pt x="27" y="232"/>
                    </a:cubicBezTo>
                    <a:cubicBezTo>
                      <a:pt x="30" y="246"/>
                      <a:pt x="32" y="265"/>
                      <a:pt x="32" y="287"/>
                    </a:cubicBezTo>
                    <a:cubicBezTo>
                      <a:pt x="32" y="322"/>
                      <a:pt x="26" y="367"/>
                      <a:pt x="6" y="413"/>
                    </a:cubicBezTo>
                    <a:cubicBezTo>
                      <a:pt x="0" y="427"/>
                      <a:pt x="6" y="443"/>
                      <a:pt x="20" y="44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latin typeface="Century Gothic"/>
                  <a:ea typeface="微软雅黑"/>
                </a:endParaRPr>
              </a:p>
            </p:txBody>
          </p:sp>
          <p:sp>
            <p:nvSpPr>
              <p:cNvPr id="120" name="Freeform 204"/>
              <p:cNvSpPr>
                <a:spLocks/>
              </p:cNvSpPr>
              <p:nvPr/>
            </p:nvSpPr>
            <p:spPr bwMode="auto">
              <a:xfrm>
                <a:off x="6177" y="2448"/>
                <a:ext cx="337" cy="297"/>
              </a:xfrm>
              <a:custGeom>
                <a:avLst/>
                <a:gdLst>
                  <a:gd name="T0" fmla="*/ 50 w 142"/>
                  <a:gd name="T1" fmla="*/ 53 h 125"/>
                  <a:gd name="T2" fmla="*/ 37 w 142"/>
                  <a:gd name="T3" fmla="*/ 32 h 125"/>
                  <a:gd name="T4" fmla="*/ 27 w 142"/>
                  <a:gd name="T5" fmla="*/ 10 h 125"/>
                  <a:gd name="T6" fmla="*/ 21 w 142"/>
                  <a:gd name="T7" fmla="*/ 2 h 125"/>
                  <a:gd name="T8" fmla="*/ 11 w 142"/>
                  <a:gd name="T9" fmla="*/ 1 h 125"/>
                  <a:gd name="T10" fmla="*/ 8 w 142"/>
                  <a:gd name="T11" fmla="*/ 2 h 125"/>
                  <a:gd name="T12" fmla="*/ 2 w 142"/>
                  <a:gd name="T13" fmla="*/ 17 h 125"/>
                  <a:gd name="T14" fmla="*/ 14 w 142"/>
                  <a:gd name="T15" fmla="*/ 44 h 125"/>
                  <a:gd name="T16" fmla="*/ 42 w 142"/>
                  <a:gd name="T17" fmla="*/ 83 h 125"/>
                  <a:gd name="T18" fmla="*/ 53 w 142"/>
                  <a:gd name="T19" fmla="*/ 93 h 125"/>
                  <a:gd name="T20" fmla="*/ 128 w 142"/>
                  <a:gd name="T21" fmla="*/ 125 h 125"/>
                  <a:gd name="T22" fmla="*/ 135 w 142"/>
                  <a:gd name="T23" fmla="*/ 123 h 125"/>
                  <a:gd name="T24" fmla="*/ 142 w 142"/>
                  <a:gd name="T25" fmla="*/ 113 h 125"/>
                  <a:gd name="T26" fmla="*/ 139 w 142"/>
                  <a:gd name="T27" fmla="*/ 104 h 125"/>
                  <a:gd name="T28" fmla="*/ 130 w 142"/>
                  <a:gd name="T29" fmla="*/ 99 h 125"/>
                  <a:gd name="T30" fmla="*/ 69 w 142"/>
                  <a:gd name="T31" fmla="*/ 74 h 125"/>
                  <a:gd name="T32" fmla="*/ 50 w 142"/>
                  <a:gd name="T33" fmla="*/ 53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42" h="125">
                    <a:moveTo>
                      <a:pt x="50" y="53"/>
                    </a:moveTo>
                    <a:cubicBezTo>
                      <a:pt x="44" y="45"/>
                      <a:pt x="40" y="38"/>
                      <a:pt x="37" y="32"/>
                    </a:cubicBezTo>
                    <a:cubicBezTo>
                      <a:pt x="30" y="19"/>
                      <a:pt x="27" y="10"/>
                      <a:pt x="27" y="10"/>
                    </a:cubicBezTo>
                    <a:cubicBezTo>
                      <a:pt x="26" y="6"/>
                      <a:pt x="24" y="4"/>
                      <a:pt x="21" y="2"/>
                    </a:cubicBezTo>
                    <a:cubicBezTo>
                      <a:pt x="18" y="0"/>
                      <a:pt x="14" y="0"/>
                      <a:pt x="11" y="1"/>
                    </a:cubicBezTo>
                    <a:cubicBezTo>
                      <a:pt x="10" y="1"/>
                      <a:pt x="9" y="2"/>
                      <a:pt x="8" y="2"/>
                    </a:cubicBezTo>
                    <a:cubicBezTo>
                      <a:pt x="3" y="5"/>
                      <a:pt x="0" y="11"/>
                      <a:pt x="2" y="17"/>
                    </a:cubicBezTo>
                    <a:cubicBezTo>
                      <a:pt x="3" y="19"/>
                      <a:pt x="6" y="30"/>
                      <a:pt x="14" y="44"/>
                    </a:cubicBezTo>
                    <a:cubicBezTo>
                      <a:pt x="22" y="59"/>
                      <a:pt x="31" y="72"/>
                      <a:pt x="42" y="83"/>
                    </a:cubicBezTo>
                    <a:cubicBezTo>
                      <a:pt x="45" y="87"/>
                      <a:pt x="49" y="90"/>
                      <a:pt x="53" y="93"/>
                    </a:cubicBezTo>
                    <a:cubicBezTo>
                      <a:pt x="68" y="106"/>
                      <a:pt x="93" y="122"/>
                      <a:pt x="128" y="125"/>
                    </a:cubicBezTo>
                    <a:cubicBezTo>
                      <a:pt x="130" y="125"/>
                      <a:pt x="133" y="125"/>
                      <a:pt x="135" y="123"/>
                    </a:cubicBezTo>
                    <a:cubicBezTo>
                      <a:pt x="139" y="121"/>
                      <a:pt x="141" y="117"/>
                      <a:pt x="142" y="113"/>
                    </a:cubicBezTo>
                    <a:cubicBezTo>
                      <a:pt x="142" y="110"/>
                      <a:pt x="141" y="106"/>
                      <a:pt x="139" y="104"/>
                    </a:cubicBezTo>
                    <a:cubicBezTo>
                      <a:pt x="136" y="101"/>
                      <a:pt x="133" y="99"/>
                      <a:pt x="130" y="99"/>
                    </a:cubicBezTo>
                    <a:cubicBezTo>
                      <a:pt x="107" y="97"/>
                      <a:pt x="87" y="89"/>
                      <a:pt x="69" y="74"/>
                    </a:cubicBezTo>
                    <a:cubicBezTo>
                      <a:pt x="62" y="67"/>
                      <a:pt x="55" y="60"/>
                      <a:pt x="50" y="5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latin typeface="Century Gothic"/>
                  <a:ea typeface="微软雅黑"/>
                </a:endParaRPr>
              </a:p>
            </p:txBody>
          </p:sp>
        </p:grpSp>
        <p:grpSp>
          <p:nvGrpSpPr>
            <p:cNvPr id="121" name="Group 207"/>
            <p:cNvGrpSpPr>
              <a:grpSpLocks noChangeAspect="1"/>
            </p:cNvGrpSpPr>
            <p:nvPr/>
          </p:nvGrpSpPr>
          <p:grpSpPr bwMode="auto">
            <a:xfrm>
              <a:off x="6542954" y="3894629"/>
              <a:ext cx="475678" cy="600064"/>
              <a:chOff x="6566" y="246"/>
              <a:chExt cx="1262" cy="1592"/>
            </a:xfrm>
            <a:solidFill>
              <a:sysClr val="window" lastClr="FFFFFF"/>
            </a:solidFill>
          </p:grpSpPr>
          <p:sp>
            <p:nvSpPr>
              <p:cNvPr id="122" name="Freeform 208"/>
              <p:cNvSpPr>
                <a:spLocks/>
              </p:cNvSpPr>
              <p:nvPr/>
            </p:nvSpPr>
            <p:spPr bwMode="auto">
              <a:xfrm>
                <a:off x="7350" y="246"/>
                <a:ext cx="478" cy="446"/>
              </a:xfrm>
              <a:custGeom>
                <a:avLst/>
                <a:gdLst>
                  <a:gd name="T0" fmla="*/ 130 w 201"/>
                  <a:gd name="T1" fmla="*/ 16 h 188"/>
                  <a:gd name="T2" fmla="*/ 15 w 201"/>
                  <a:gd name="T3" fmla="*/ 71 h 188"/>
                  <a:gd name="T4" fmla="*/ 56 w 201"/>
                  <a:gd name="T5" fmla="*/ 180 h 188"/>
                  <a:gd name="T6" fmla="*/ 72 w 201"/>
                  <a:gd name="T7" fmla="*/ 139 h 188"/>
                  <a:gd name="T8" fmla="*/ 113 w 201"/>
                  <a:gd name="T9" fmla="*/ 120 h 188"/>
                  <a:gd name="T10" fmla="*/ 132 w 201"/>
                  <a:gd name="T11" fmla="*/ 161 h 188"/>
                  <a:gd name="T12" fmla="*/ 122 w 201"/>
                  <a:gd name="T13" fmla="*/ 188 h 188"/>
                  <a:gd name="T14" fmla="*/ 185 w 201"/>
                  <a:gd name="T15" fmla="*/ 131 h 188"/>
                  <a:gd name="T16" fmla="*/ 130 w 201"/>
                  <a:gd name="T17" fmla="*/ 16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1" h="188">
                    <a:moveTo>
                      <a:pt x="130" y="16"/>
                    </a:moveTo>
                    <a:cubicBezTo>
                      <a:pt x="83" y="0"/>
                      <a:pt x="32" y="24"/>
                      <a:pt x="15" y="71"/>
                    </a:cubicBezTo>
                    <a:cubicBezTo>
                      <a:pt x="0" y="113"/>
                      <a:pt x="18" y="159"/>
                      <a:pt x="56" y="180"/>
                    </a:cubicBezTo>
                    <a:cubicBezTo>
                      <a:pt x="62" y="168"/>
                      <a:pt x="67" y="154"/>
                      <a:pt x="72" y="139"/>
                    </a:cubicBezTo>
                    <a:cubicBezTo>
                      <a:pt x="78" y="123"/>
                      <a:pt x="96" y="114"/>
                      <a:pt x="113" y="120"/>
                    </a:cubicBezTo>
                    <a:cubicBezTo>
                      <a:pt x="130" y="126"/>
                      <a:pt x="138" y="144"/>
                      <a:pt x="132" y="161"/>
                    </a:cubicBezTo>
                    <a:cubicBezTo>
                      <a:pt x="129" y="170"/>
                      <a:pt x="126" y="180"/>
                      <a:pt x="122" y="188"/>
                    </a:cubicBezTo>
                    <a:cubicBezTo>
                      <a:pt x="150" y="181"/>
                      <a:pt x="174" y="160"/>
                      <a:pt x="185" y="131"/>
                    </a:cubicBezTo>
                    <a:cubicBezTo>
                      <a:pt x="201" y="84"/>
                      <a:pt x="177" y="33"/>
                      <a:pt x="130"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latin typeface="Century Gothic"/>
                  <a:ea typeface="微软雅黑"/>
                </a:endParaRPr>
              </a:p>
            </p:txBody>
          </p:sp>
          <p:sp>
            <p:nvSpPr>
              <p:cNvPr id="123" name="Freeform 209"/>
              <p:cNvSpPr>
                <a:spLocks/>
              </p:cNvSpPr>
              <p:nvPr/>
            </p:nvSpPr>
            <p:spPr bwMode="auto">
              <a:xfrm>
                <a:off x="6566" y="401"/>
                <a:ext cx="1005" cy="1437"/>
              </a:xfrm>
              <a:custGeom>
                <a:avLst/>
                <a:gdLst>
                  <a:gd name="T0" fmla="*/ 372 w 423"/>
                  <a:gd name="T1" fmla="*/ 299 h 606"/>
                  <a:gd name="T2" fmla="*/ 329 w 423"/>
                  <a:gd name="T3" fmla="*/ 263 h 606"/>
                  <a:gd name="T4" fmla="*/ 192 w 423"/>
                  <a:gd name="T5" fmla="*/ 263 h 606"/>
                  <a:gd name="T6" fmla="*/ 263 w 423"/>
                  <a:gd name="T7" fmla="*/ 186 h 606"/>
                  <a:gd name="T8" fmla="*/ 257 w 423"/>
                  <a:gd name="T9" fmla="*/ 173 h 606"/>
                  <a:gd name="T10" fmla="*/ 239 w 423"/>
                  <a:gd name="T11" fmla="*/ 104 h 606"/>
                  <a:gd name="T12" fmla="*/ 266 w 423"/>
                  <a:gd name="T13" fmla="*/ 67 h 606"/>
                  <a:gd name="T14" fmla="*/ 302 w 423"/>
                  <a:gd name="T15" fmla="*/ 93 h 606"/>
                  <a:gd name="T16" fmla="*/ 303 w 423"/>
                  <a:gd name="T17" fmla="*/ 95 h 606"/>
                  <a:gd name="T18" fmla="*/ 304 w 423"/>
                  <a:gd name="T19" fmla="*/ 101 h 606"/>
                  <a:gd name="T20" fmla="*/ 309 w 423"/>
                  <a:gd name="T21" fmla="*/ 123 h 606"/>
                  <a:gd name="T22" fmla="*/ 314 w 423"/>
                  <a:gd name="T23" fmla="*/ 139 h 606"/>
                  <a:gd name="T24" fmla="*/ 324 w 423"/>
                  <a:gd name="T25" fmla="*/ 53 h 606"/>
                  <a:gd name="T26" fmla="*/ 192 w 423"/>
                  <a:gd name="T27" fmla="*/ 38 h 606"/>
                  <a:gd name="T28" fmla="*/ 32 w 423"/>
                  <a:gd name="T29" fmla="*/ 217 h 606"/>
                  <a:gd name="T30" fmla="*/ 61 w 423"/>
                  <a:gd name="T31" fmla="*/ 347 h 606"/>
                  <a:gd name="T32" fmla="*/ 81 w 423"/>
                  <a:gd name="T33" fmla="*/ 350 h 606"/>
                  <a:gd name="T34" fmla="*/ 92 w 423"/>
                  <a:gd name="T35" fmla="*/ 351 h 606"/>
                  <a:gd name="T36" fmla="*/ 92 w 423"/>
                  <a:gd name="T37" fmla="*/ 351 h 606"/>
                  <a:gd name="T38" fmla="*/ 292 w 423"/>
                  <a:gd name="T39" fmla="*/ 351 h 606"/>
                  <a:gd name="T40" fmla="*/ 332 w 423"/>
                  <a:gd name="T41" fmla="*/ 570 h 606"/>
                  <a:gd name="T42" fmla="*/ 375 w 423"/>
                  <a:gd name="T43" fmla="*/ 606 h 606"/>
                  <a:gd name="T44" fmla="*/ 383 w 423"/>
                  <a:gd name="T45" fmla="*/ 605 h 606"/>
                  <a:gd name="T46" fmla="*/ 419 w 423"/>
                  <a:gd name="T47" fmla="*/ 554 h 606"/>
                  <a:gd name="T48" fmla="*/ 372 w 423"/>
                  <a:gd name="T49" fmla="*/ 299 h 6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423" h="606">
                    <a:moveTo>
                      <a:pt x="372" y="299"/>
                    </a:moveTo>
                    <a:cubicBezTo>
                      <a:pt x="368" y="278"/>
                      <a:pt x="350" y="263"/>
                      <a:pt x="329" y="263"/>
                    </a:cubicBezTo>
                    <a:cubicBezTo>
                      <a:pt x="192" y="263"/>
                      <a:pt x="192" y="263"/>
                      <a:pt x="192" y="263"/>
                    </a:cubicBezTo>
                    <a:cubicBezTo>
                      <a:pt x="212" y="235"/>
                      <a:pt x="236" y="209"/>
                      <a:pt x="263" y="186"/>
                    </a:cubicBezTo>
                    <a:cubicBezTo>
                      <a:pt x="261" y="182"/>
                      <a:pt x="259" y="177"/>
                      <a:pt x="257" y="173"/>
                    </a:cubicBezTo>
                    <a:cubicBezTo>
                      <a:pt x="245" y="138"/>
                      <a:pt x="240" y="105"/>
                      <a:pt x="239" y="104"/>
                    </a:cubicBezTo>
                    <a:cubicBezTo>
                      <a:pt x="236" y="86"/>
                      <a:pt x="248" y="70"/>
                      <a:pt x="266" y="67"/>
                    </a:cubicBezTo>
                    <a:cubicBezTo>
                      <a:pt x="283" y="64"/>
                      <a:pt x="299" y="76"/>
                      <a:pt x="302" y="93"/>
                    </a:cubicBezTo>
                    <a:cubicBezTo>
                      <a:pt x="302" y="93"/>
                      <a:pt x="303" y="94"/>
                      <a:pt x="303" y="95"/>
                    </a:cubicBezTo>
                    <a:cubicBezTo>
                      <a:pt x="303" y="96"/>
                      <a:pt x="304" y="98"/>
                      <a:pt x="304" y="101"/>
                    </a:cubicBezTo>
                    <a:cubicBezTo>
                      <a:pt x="305" y="107"/>
                      <a:pt x="307" y="114"/>
                      <a:pt x="309" y="123"/>
                    </a:cubicBezTo>
                    <a:cubicBezTo>
                      <a:pt x="310" y="128"/>
                      <a:pt x="312" y="133"/>
                      <a:pt x="314" y="139"/>
                    </a:cubicBezTo>
                    <a:cubicBezTo>
                      <a:pt x="330" y="113"/>
                      <a:pt x="336" y="82"/>
                      <a:pt x="324" y="53"/>
                    </a:cubicBezTo>
                    <a:cubicBezTo>
                      <a:pt x="307" y="12"/>
                      <a:pt x="244" y="0"/>
                      <a:pt x="192" y="38"/>
                    </a:cubicBezTo>
                    <a:cubicBezTo>
                      <a:pt x="127" y="86"/>
                      <a:pt x="72" y="147"/>
                      <a:pt x="32" y="217"/>
                    </a:cubicBezTo>
                    <a:cubicBezTo>
                      <a:pt x="0" y="273"/>
                      <a:pt x="19" y="334"/>
                      <a:pt x="61" y="347"/>
                    </a:cubicBezTo>
                    <a:cubicBezTo>
                      <a:pt x="68" y="349"/>
                      <a:pt x="75" y="350"/>
                      <a:pt x="81" y="350"/>
                    </a:cubicBezTo>
                    <a:cubicBezTo>
                      <a:pt x="85" y="351"/>
                      <a:pt x="88" y="351"/>
                      <a:pt x="92" y="351"/>
                    </a:cubicBezTo>
                    <a:cubicBezTo>
                      <a:pt x="92" y="351"/>
                      <a:pt x="92" y="351"/>
                      <a:pt x="92" y="351"/>
                    </a:cubicBezTo>
                    <a:cubicBezTo>
                      <a:pt x="292" y="351"/>
                      <a:pt x="292" y="351"/>
                      <a:pt x="292" y="351"/>
                    </a:cubicBezTo>
                    <a:cubicBezTo>
                      <a:pt x="332" y="570"/>
                      <a:pt x="332" y="570"/>
                      <a:pt x="332" y="570"/>
                    </a:cubicBezTo>
                    <a:cubicBezTo>
                      <a:pt x="336" y="591"/>
                      <a:pt x="355" y="606"/>
                      <a:pt x="375" y="606"/>
                    </a:cubicBezTo>
                    <a:cubicBezTo>
                      <a:pt x="378" y="606"/>
                      <a:pt x="381" y="606"/>
                      <a:pt x="383" y="605"/>
                    </a:cubicBezTo>
                    <a:cubicBezTo>
                      <a:pt x="407" y="601"/>
                      <a:pt x="423" y="578"/>
                      <a:pt x="419" y="554"/>
                    </a:cubicBezTo>
                    <a:lnTo>
                      <a:pt x="372" y="29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latin typeface="Century Gothic"/>
                  <a:ea typeface="微软雅黑"/>
                </a:endParaRPr>
              </a:p>
            </p:txBody>
          </p:sp>
          <p:sp>
            <p:nvSpPr>
              <p:cNvPr id="124" name="Freeform 211"/>
              <p:cNvSpPr>
                <a:spLocks/>
              </p:cNvSpPr>
              <p:nvPr/>
            </p:nvSpPr>
            <p:spPr bwMode="auto">
              <a:xfrm>
                <a:off x="7151" y="545"/>
                <a:ext cx="501" cy="449"/>
              </a:xfrm>
              <a:custGeom>
                <a:avLst/>
                <a:gdLst>
                  <a:gd name="T0" fmla="*/ 208 w 211"/>
                  <a:gd name="T1" fmla="*/ 14 h 189"/>
                  <a:gd name="T2" fmla="*/ 194 w 211"/>
                  <a:gd name="T3" fmla="*/ 1 h 189"/>
                  <a:gd name="T4" fmla="*/ 186 w 211"/>
                  <a:gd name="T5" fmla="*/ 0 h 189"/>
                  <a:gd name="T6" fmla="*/ 164 w 211"/>
                  <a:gd name="T7" fmla="*/ 16 h 189"/>
                  <a:gd name="T8" fmla="*/ 148 w 211"/>
                  <a:gd name="T9" fmla="*/ 57 h 189"/>
                  <a:gd name="T10" fmla="*/ 115 w 211"/>
                  <a:gd name="T11" fmla="*/ 121 h 189"/>
                  <a:gd name="T12" fmla="*/ 99 w 211"/>
                  <a:gd name="T13" fmla="*/ 138 h 189"/>
                  <a:gd name="T14" fmla="*/ 93 w 211"/>
                  <a:gd name="T15" fmla="*/ 142 h 189"/>
                  <a:gd name="T16" fmla="*/ 88 w 211"/>
                  <a:gd name="T17" fmla="*/ 138 h 189"/>
                  <a:gd name="T18" fmla="*/ 75 w 211"/>
                  <a:gd name="T19" fmla="*/ 120 h 189"/>
                  <a:gd name="T20" fmla="*/ 62 w 211"/>
                  <a:gd name="T21" fmla="*/ 86 h 189"/>
                  <a:gd name="T22" fmla="*/ 55 w 211"/>
                  <a:gd name="T23" fmla="*/ 64 h 189"/>
                  <a:gd name="T24" fmla="*/ 50 w 211"/>
                  <a:gd name="T25" fmla="*/ 42 h 189"/>
                  <a:gd name="T26" fmla="*/ 49 w 211"/>
                  <a:gd name="T27" fmla="*/ 35 h 189"/>
                  <a:gd name="T28" fmla="*/ 49 w 211"/>
                  <a:gd name="T29" fmla="*/ 33 h 189"/>
                  <a:gd name="T30" fmla="*/ 25 w 211"/>
                  <a:gd name="T31" fmla="*/ 13 h 189"/>
                  <a:gd name="T32" fmla="*/ 21 w 211"/>
                  <a:gd name="T33" fmla="*/ 14 h 189"/>
                  <a:gd name="T34" fmla="*/ 5 w 211"/>
                  <a:gd name="T35" fmla="*/ 24 h 189"/>
                  <a:gd name="T36" fmla="*/ 1 w 211"/>
                  <a:gd name="T37" fmla="*/ 41 h 189"/>
                  <a:gd name="T38" fmla="*/ 1 w 211"/>
                  <a:gd name="T39" fmla="*/ 42 h 189"/>
                  <a:gd name="T40" fmla="*/ 19 w 211"/>
                  <a:gd name="T41" fmla="*/ 109 h 189"/>
                  <a:gd name="T42" fmla="*/ 23 w 211"/>
                  <a:gd name="T43" fmla="*/ 120 h 189"/>
                  <a:gd name="T44" fmla="*/ 43 w 211"/>
                  <a:gd name="T45" fmla="*/ 159 h 189"/>
                  <a:gd name="T46" fmla="*/ 63 w 211"/>
                  <a:gd name="T47" fmla="*/ 179 h 189"/>
                  <a:gd name="T48" fmla="*/ 93 w 211"/>
                  <a:gd name="T49" fmla="*/ 189 h 189"/>
                  <a:gd name="T50" fmla="*/ 93 w 211"/>
                  <a:gd name="T51" fmla="*/ 189 h 189"/>
                  <a:gd name="T52" fmla="*/ 126 w 211"/>
                  <a:gd name="T53" fmla="*/ 178 h 189"/>
                  <a:gd name="T54" fmla="*/ 167 w 211"/>
                  <a:gd name="T55" fmla="*/ 127 h 189"/>
                  <a:gd name="T56" fmla="*/ 197 w 211"/>
                  <a:gd name="T57" fmla="*/ 64 h 189"/>
                  <a:gd name="T58" fmla="*/ 209 w 211"/>
                  <a:gd name="T59" fmla="*/ 32 h 189"/>
                  <a:gd name="T60" fmla="*/ 208 w 211"/>
                  <a:gd name="T61" fmla="*/ 14 h 1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11" h="189">
                    <a:moveTo>
                      <a:pt x="208" y="14"/>
                    </a:moveTo>
                    <a:cubicBezTo>
                      <a:pt x="205" y="8"/>
                      <a:pt x="200" y="4"/>
                      <a:pt x="194" y="1"/>
                    </a:cubicBezTo>
                    <a:cubicBezTo>
                      <a:pt x="192" y="1"/>
                      <a:pt x="189" y="0"/>
                      <a:pt x="186" y="0"/>
                    </a:cubicBezTo>
                    <a:cubicBezTo>
                      <a:pt x="176" y="0"/>
                      <a:pt x="167" y="6"/>
                      <a:pt x="164" y="16"/>
                    </a:cubicBezTo>
                    <a:cubicBezTo>
                      <a:pt x="158" y="32"/>
                      <a:pt x="153" y="45"/>
                      <a:pt x="148" y="57"/>
                    </a:cubicBezTo>
                    <a:cubicBezTo>
                      <a:pt x="134" y="90"/>
                      <a:pt x="123" y="110"/>
                      <a:pt x="115" y="121"/>
                    </a:cubicBezTo>
                    <a:cubicBezTo>
                      <a:pt x="107" y="132"/>
                      <a:pt x="101" y="137"/>
                      <a:pt x="99" y="138"/>
                    </a:cubicBezTo>
                    <a:cubicBezTo>
                      <a:pt x="93" y="142"/>
                      <a:pt x="93" y="142"/>
                      <a:pt x="93" y="142"/>
                    </a:cubicBezTo>
                    <a:cubicBezTo>
                      <a:pt x="88" y="138"/>
                      <a:pt x="88" y="138"/>
                      <a:pt x="88" y="138"/>
                    </a:cubicBezTo>
                    <a:cubicBezTo>
                      <a:pt x="85" y="135"/>
                      <a:pt x="80" y="128"/>
                      <a:pt x="75" y="120"/>
                    </a:cubicBezTo>
                    <a:cubicBezTo>
                      <a:pt x="70" y="109"/>
                      <a:pt x="65" y="97"/>
                      <a:pt x="62" y="86"/>
                    </a:cubicBezTo>
                    <a:cubicBezTo>
                      <a:pt x="59" y="77"/>
                      <a:pt x="57" y="69"/>
                      <a:pt x="55" y="64"/>
                    </a:cubicBezTo>
                    <a:cubicBezTo>
                      <a:pt x="53" y="57"/>
                      <a:pt x="52" y="49"/>
                      <a:pt x="50" y="42"/>
                    </a:cubicBezTo>
                    <a:cubicBezTo>
                      <a:pt x="50" y="39"/>
                      <a:pt x="49" y="37"/>
                      <a:pt x="49" y="35"/>
                    </a:cubicBezTo>
                    <a:cubicBezTo>
                      <a:pt x="49" y="33"/>
                      <a:pt x="49" y="33"/>
                      <a:pt x="49" y="33"/>
                    </a:cubicBezTo>
                    <a:cubicBezTo>
                      <a:pt x="47" y="22"/>
                      <a:pt x="37" y="13"/>
                      <a:pt x="25" y="13"/>
                    </a:cubicBezTo>
                    <a:cubicBezTo>
                      <a:pt x="24" y="13"/>
                      <a:pt x="22" y="13"/>
                      <a:pt x="21" y="14"/>
                    </a:cubicBezTo>
                    <a:cubicBezTo>
                      <a:pt x="15" y="15"/>
                      <a:pt x="9" y="18"/>
                      <a:pt x="5" y="24"/>
                    </a:cubicBezTo>
                    <a:cubicBezTo>
                      <a:pt x="2" y="29"/>
                      <a:pt x="0" y="35"/>
                      <a:pt x="1" y="41"/>
                    </a:cubicBezTo>
                    <a:cubicBezTo>
                      <a:pt x="1" y="42"/>
                      <a:pt x="1" y="42"/>
                      <a:pt x="1" y="42"/>
                    </a:cubicBezTo>
                    <a:cubicBezTo>
                      <a:pt x="3" y="53"/>
                      <a:pt x="9" y="80"/>
                      <a:pt x="19" y="109"/>
                    </a:cubicBezTo>
                    <a:cubicBezTo>
                      <a:pt x="20" y="113"/>
                      <a:pt x="22" y="116"/>
                      <a:pt x="23" y="120"/>
                    </a:cubicBezTo>
                    <a:cubicBezTo>
                      <a:pt x="28" y="132"/>
                      <a:pt x="34" y="146"/>
                      <a:pt x="43" y="159"/>
                    </a:cubicBezTo>
                    <a:cubicBezTo>
                      <a:pt x="50" y="168"/>
                      <a:pt x="56" y="174"/>
                      <a:pt x="63" y="179"/>
                    </a:cubicBezTo>
                    <a:cubicBezTo>
                      <a:pt x="68" y="183"/>
                      <a:pt x="79" y="189"/>
                      <a:pt x="93" y="189"/>
                    </a:cubicBezTo>
                    <a:cubicBezTo>
                      <a:pt x="93" y="189"/>
                      <a:pt x="93" y="189"/>
                      <a:pt x="93" y="189"/>
                    </a:cubicBezTo>
                    <a:cubicBezTo>
                      <a:pt x="104" y="189"/>
                      <a:pt x="116" y="185"/>
                      <a:pt x="126" y="178"/>
                    </a:cubicBezTo>
                    <a:cubicBezTo>
                      <a:pt x="141" y="167"/>
                      <a:pt x="153" y="152"/>
                      <a:pt x="167" y="127"/>
                    </a:cubicBezTo>
                    <a:cubicBezTo>
                      <a:pt x="177" y="110"/>
                      <a:pt x="187" y="89"/>
                      <a:pt x="197" y="64"/>
                    </a:cubicBezTo>
                    <a:cubicBezTo>
                      <a:pt x="201" y="54"/>
                      <a:pt x="205" y="44"/>
                      <a:pt x="209" y="32"/>
                    </a:cubicBezTo>
                    <a:cubicBezTo>
                      <a:pt x="211" y="26"/>
                      <a:pt x="211" y="20"/>
                      <a:pt x="208"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latin typeface="Century Gothic"/>
                  <a:ea typeface="微软雅黑"/>
                </a:endParaRPr>
              </a:p>
            </p:txBody>
          </p:sp>
        </p:grpSp>
      </p:grpSp>
      <p:grpSp>
        <p:nvGrpSpPr>
          <p:cNvPr id="5" name="组合 4" descr="e7d195523061f1c0dc554706afe4c72a60a25314cbaece805811E654B44695D34D35691164BB3D154CCFD5D798F6FEAD99EAA8F1ADC3D4AFA5BC9ED0BB3A4B45073A038AC38E89AB54D31AA59602B9F1AF515D2DA0EBB7AB45FA3A5B4B65729FCD61772C0E8112D71FCFA6F69E6E615643061221A7D4C3A336328987F7DF8577A0567C5A47397019"/>
          <p:cNvGrpSpPr/>
          <p:nvPr/>
        </p:nvGrpSpPr>
        <p:grpSpPr>
          <a:xfrm>
            <a:off x="8135791" y="1752556"/>
            <a:ext cx="2552167" cy="958795"/>
            <a:chOff x="8135791" y="1752556"/>
            <a:chExt cx="2552167" cy="958795"/>
          </a:xfrm>
        </p:grpSpPr>
        <p:sp>
          <p:nvSpPr>
            <p:cNvPr id="125" name="文本框 124"/>
            <p:cNvSpPr txBox="1"/>
            <p:nvPr/>
          </p:nvSpPr>
          <p:spPr>
            <a:xfrm>
              <a:off x="8135791" y="1752556"/>
              <a:ext cx="1923123" cy="338554"/>
            </a:xfrm>
            <a:prstGeom prst="rect">
              <a:avLst/>
            </a:prstGeom>
            <a:noFill/>
          </p:spPr>
          <p:txBody>
            <a:bodyPr wrap="square" rtlCol="0">
              <a:spAutoFit/>
            </a:bodyPr>
            <a:lstStyle/>
            <a:p>
              <a:r>
                <a:rPr lang="zh-CN" altLang="en-US" sz="1600" dirty="0">
                  <a:solidFill>
                    <a:prstClr val="black">
                      <a:lumMod val="65000"/>
                      <a:lumOff val="35000"/>
                    </a:prstClr>
                  </a:solidFill>
                  <a:latin typeface="微软雅黑"/>
                  <a:ea typeface="微软雅黑"/>
                </a:rPr>
                <a:t>在此添加标题</a:t>
              </a:r>
            </a:p>
          </p:txBody>
        </p:sp>
        <p:sp>
          <p:nvSpPr>
            <p:cNvPr id="126" name="文本框 125"/>
            <p:cNvSpPr txBox="1"/>
            <p:nvPr/>
          </p:nvSpPr>
          <p:spPr>
            <a:xfrm>
              <a:off x="8135791" y="2003465"/>
              <a:ext cx="2552167" cy="707886"/>
            </a:xfrm>
            <a:prstGeom prst="rect">
              <a:avLst/>
            </a:prstGeom>
            <a:noFill/>
          </p:spPr>
          <p:txBody>
            <a:bodyPr wrap="square" rtlCol="0">
              <a:spAutoFit/>
            </a:bodyPr>
            <a:lstStyle/>
            <a:p>
              <a:r>
                <a:rPr lang="en-US" altLang="zh-CN" sz="1000" dirty="0">
                  <a:solidFill>
                    <a:prstClr val="white">
                      <a:lumMod val="65000"/>
                    </a:prstClr>
                  </a:solidFill>
                  <a:latin typeface="Century Gothic"/>
                  <a:ea typeface="Roboto" panose="02000000000000000000" pitchFamily="2" charset="0"/>
                </a:rPr>
                <a:t>If you are going to use a passage of </a:t>
              </a:r>
              <a:r>
                <a:rPr lang="en-US" altLang="zh-CN" sz="1000" dirty="0" err="1">
                  <a:solidFill>
                    <a:prstClr val="white">
                      <a:lumMod val="65000"/>
                    </a:prstClr>
                  </a:solidFill>
                  <a:latin typeface="Century Gothic"/>
                  <a:ea typeface="Roboto" panose="02000000000000000000" pitchFamily="2" charset="0"/>
                </a:rPr>
                <a:t>Lorem</a:t>
              </a:r>
              <a:r>
                <a:rPr lang="en-US" altLang="zh-CN" sz="1000" dirty="0">
                  <a:solidFill>
                    <a:prstClr val="white">
                      <a:lumMod val="65000"/>
                    </a:prstClr>
                  </a:solidFill>
                  <a:latin typeface="Century Gothic"/>
                  <a:ea typeface="Roboto" panose="02000000000000000000" pitchFamily="2" charset="0"/>
                </a:rPr>
                <a:t> </a:t>
              </a:r>
              <a:r>
                <a:rPr lang="en-US" altLang="zh-CN" sz="1000" dirty="0" err="1">
                  <a:solidFill>
                    <a:prstClr val="white">
                      <a:lumMod val="65000"/>
                    </a:prstClr>
                  </a:solidFill>
                  <a:latin typeface="Century Gothic"/>
                  <a:ea typeface="Roboto" panose="02000000000000000000" pitchFamily="2" charset="0"/>
                </a:rPr>
                <a:t>Ipsum</a:t>
              </a:r>
              <a:r>
                <a:rPr lang="en-US" altLang="zh-CN" sz="1000" dirty="0">
                  <a:solidFill>
                    <a:prstClr val="white">
                      <a:lumMod val="65000"/>
                    </a:prstClr>
                  </a:solidFill>
                  <a:latin typeface="Century Gothic"/>
                  <a:ea typeface="Roboto" panose="02000000000000000000" pitchFamily="2" charset="0"/>
                </a:rPr>
                <a:t>, you need to be sure there isn't anything embarrassing hidden in the middle of </a:t>
              </a:r>
              <a:r>
                <a:rPr lang="en-US" altLang="zh-CN" sz="1000" dirty="0" err="1">
                  <a:solidFill>
                    <a:prstClr val="white">
                      <a:lumMod val="65000"/>
                    </a:prstClr>
                  </a:solidFill>
                  <a:latin typeface="Century Gothic"/>
                  <a:ea typeface="Roboto" panose="02000000000000000000" pitchFamily="2" charset="0"/>
                </a:rPr>
                <a:t>tex</a:t>
              </a:r>
              <a:r>
                <a:rPr lang="id-ID" altLang="zh-CN" sz="1000" dirty="0">
                  <a:solidFill>
                    <a:prstClr val="white">
                      <a:lumMod val="65000"/>
                    </a:prstClr>
                  </a:solidFill>
                  <a:latin typeface="Century Gothic"/>
                  <a:ea typeface="Roboto" panose="02000000000000000000" pitchFamily="2" charset="0"/>
                </a:rPr>
                <a:t>t.</a:t>
              </a:r>
              <a:endParaRPr lang="id-ID" altLang="zh-CN" sz="1000" dirty="0">
                <a:solidFill>
                  <a:prstClr val="white">
                    <a:lumMod val="65000"/>
                  </a:prstClr>
                </a:solidFill>
                <a:latin typeface="Century Gothic"/>
                <a:ea typeface="微软雅黑"/>
              </a:endParaRPr>
            </a:p>
          </p:txBody>
        </p:sp>
      </p:grpSp>
      <p:grpSp>
        <p:nvGrpSpPr>
          <p:cNvPr id="7" name="组合 6" descr="e7d195523061f1c0dc554706afe4c72a60a25314cbaece805811E654B44695D34D35691164BB3D154CCFD5D798F6FEAD99EAA8F1ADC3D4AFA5BC9ED0BB3A4B45073A038AC38E89AB54D31AA59602B9F1AF515D2DA0EBB7AB45FA3A5B4B65729FCD61772C0E8112D71FCFA6F69E6E615643061221A7D4C3A336328987F7DF8577A0567C5A47397019"/>
          <p:cNvGrpSpPr/>
          <p:nvPr/>
        </p:nvGrpSpPr>
        <p:grpSpPr>
          <a:xfrm>
            <a:off x="8135791" y="3682956"/>
            <a:ext cx="2552167" cy="958795"/>
            <a:chOff x="8135791" y="3682956"/>
            <a:chExt cx="2552167" cy="958795"/>
          </a:xfrm>
        </p:grpSpPr>
        <p:sp>
          <p:nvSpPr>
            <p:cNvPr id="127" name="文本框 126"/>
            <p:cNvSpPr txBox="1"/>
            <p:nvPr/>
          </p:nvSpPr>
          <p:spPr>
            <a:xfrm>
              <a:off x="8135791" y="3682956"/>
              <a:ext cx="1923123" cy="338554"/>
            </a:xfrm>
            <a:prstGeom prst="rect">
              <a:avLst/>
            </a:prstGeom>
            <a:noFill/>
          </p:spPr>
          <p:txBody>
            <a:bodyPr wrap="square" rtlCol="0">
              <a:spAutoFit/>
            </a:bodyPr>
            <a:lstStyle/>
            <a:p>
              <a:r>
                <a:rPr lang="zh-CN" altLang="en-US" sz="1600" dirty="0">
                  <a:solidFill>
                    <a:prstClr val="black">
                      <a:lumMod val="65000"/>
                      <a:lumOff val="35000"/>
                    </a:prstClr>
                  </a:solidFill>
                  <a:latin typeface="微软雅黑"/>
                  <a:ea typeface="微软雅黑"/>
                </a:rPr>
                <a:t>在此添加标题</a:t>
              </a:r>
            </a:p>
          </p:txBody>
        </p:sp>
        <p:sp>
          <p:nvSpPr>
            <p:cNvPr id="128" name="文本框 127"/>
            <p:cNvSpPr txBox="1"/>
            <p:nvPr/>
          </p:nvSpPr>
          <p:spPr>
            <a:xfrm>
              <a:off x="8135791" y="3933865"/>
              <a:ext cx="2552167" cy="707886"/>
            </a:xfrm>
            <a:prstGeom prst="rect">
              <a:avLst/>
            </a:prstGeom>
            <a:noFill/>
          </p:spPr>
          <p:txBody>
            <a:bodyPr wrap="square" rtlCol="0">
              <a:spAutoFit/>
            </a:bodyPr>
            <a:lstStyle/>
            <a:p>
              <a:r>
                <a:rPr lang="en-US" altLang="zh-CN" sz="1000" dirty="0">
                  <a:solidFill>
                    <a:prstClr val="white">
                      <a:lumMod val="65000"/>
                    </a:prstClr>
                  </a:solidFill>
                  <a:latin typeface="Century Gothic"/>
                  <a:ea typeface="Roboto" panose="02000000000000000000" pitchFamily="2" charset="0"/>
                </a:rPr>
                <a:t>If you are going to use a passage of </a:t>
              </a:r>
              <a:r>
                <a:rPr lang="en-US" altLang="zh-CN" sz="1000" dirty="0" err="1">
                  <a:solidFill>
                    <a:prstClr val="white">
                      <a:lumMod val="65000"/>
                    </a:prstClr>
                  </a:solidFill>
                  <a:latin typeface="Century Gothic"/>
                  <a:ea typeface="Roboto" panose="02000000000000000000" pitchFamily="2" charset="0"/>
                </a:rPr>
                <a:t>Lorem</a:t>
              </a:r>
              <a:r>
                <a:rPr lang="en-US" altLang="zh-CN" sz="1000" dirty="0">
                  <a:solidFill>
                    <a:prstClr val="white">
                      <a:lumMod val="65000"/>
                    </a:prstClr>
                  </a:solidFill>
                  <a:latin typeface="Century Gothic"/>
                  <a:ea typeface="Roboto" panose="02000000000000000000" pitchFamily="2" charset="0"/>
                </a:rPr>
                <a:t> </a:t>
              </a:r>
              <a:r>
                <a:rPr lang="en-US" altLang="zh-CN" sz="1000" dirty="0" err="1">
                  <a:solidFill>
                    <a:prstClr val="white">
                      <a:lumMod val="65000"/>
                    </a:prstClr>
                  </a:solidFill>
                  <a:latin typeface="Century Gothic"/>
                  <a:ea typeface="Roboto" panose="02000000000000000000" pitchFamily="2" charset="0"/>
                </a:rPr>
                <a:t>Ipsum</a:t>
              </a:r>
              <a:r>
                <a:rPr lang="en-US" altLang="zh-CN" sz="1000" dirty="0">
                  <a:solidFill>
                    <a:prstClr val="white">
                      <a:lumMod val="65000"/>
                    </a:prstClr>
                  </a:solidFill>
                  <a:latin typeface="Century Gothic"/>
                  <a:ea typeface="Roboto" panose="02000000000000000000" pitchFamily="2" charset="0"/>
                </a:rPr>
                <a:t>, you need to be sure there isn't anything embarrassing hidden in the middle of </a:t>
              </a:r>
              <a:r>
                <a:rPr lang="en-US" altLang="zh-CN" sz="1000" dirty="0" err="1">
                  <a:solidFill>
                    <a:prstClr val="white">
                      <a:lumMod val="65000"/>
                    </a:prstClr>
                  </a:solidFill>
                  <a:latin typeface="Century Gothic"/>
                  <a:ea typeface="Roboto" panose="02000000000000000000" pitchFamily="2" charset="0"/>
                </a:rPr>
                <a:t>tex</a:t>
              </a:r>
              <a:r>
                <a:rPr lang="id-ID" altLang="zh-CN" sz="1000" dirty="0">
                  <a:solidFill>
                    <a:prstClr val="white">
                      <a:lumMod val="65000"/>
                    </a:prstClr>
                  </a:solidFill>
                  <a:latin typeface="Century Gothic"/>
                  <a:ea typeface="Roboto" panose="02000000000000000000" pitchFamily="2" charset="0"/>
                </a:rPr>
                <a:t>t.</a:t>
              </a:r>
              <a:endParaRPr lang="id-ID" altLang="zh-CN" sz="1000" dirty="0">
                <a:solidFill>
                  <a:prstClr val="white">
                    <a:lumMod val="65000"/>
                  </a:prstClr>
                </a:solidFill>
                <a:latin typeface="Century Gothic"/>
                <a:ea typeface="微软雅黑"/>
              </a:endParaRPr>
            </a:p>
          </p:txBody>
        </p:sp>
      </p:grpSp>
      <p:grpSp>
        <p:nvGrpSpPr>
          <p:cNvPr id="4" name="组合 3" descr="e7d195523061f1c0dc554706afe4c72a60a25314cbaece805811E654B44695D34D35691164BB3D154CCFD5D798F6FEAD99EAA8F1ADC3D4AFA5BC9ED0BB3A4B45073A038AC38E89AB54D31AA59602B9F1AF515D2DA0EBB7AB45FA3A5B4B65729FCD61772C0E8112D71FCFA6F69E6E615643061221A7D4C3A336328987F7DF8577A0567C5A47397019"/>
          <p:cNvGrpSpPr/>
          <p:nvPr/>
        </p:nvGrpSpPr>
        <p:grpSpPr>
          <a:xfrm>
            <a:off x="1285048" y="1752556"/>
            <a:ext cx="2552167" cy="958795"/>
            <a:chOff x="1285048" y="1752556"/>
            <a:chExt cx="2552167" cy="958795"/>
          </a:xfrm>
        </p:grpSpPr>
        <p:sp>
          <p:nvSpPr>
            <p:cNvPr id="129" name="文本框 128"/>
            <p:cNvSpPr txBox="1"/>
            <p:nvPr/>
          </p:nvSpPr>
          <p:spPr>
            <a:xfrm>
              <a:off x="1914092" y="1752556"/>
              <a:ext cx="1923123" cy="338554"/>
            </a:xfrm>
            <a:prstGeom prst="rect">
              <a:avLst/>
            </a:prstGeom>
            <a:noFill/>
          </p:spPr>
          <p:txBody>
            <a:bodyPr wrap="square" rtlCol="0">
              <a:spAutoFit/>
            </a:bodyPr>
            <a:lstStyle/>
            <a:p>
              <a:pPr algn="r"/>
              <a:r>
                <a:rPr lang="zh-CN" altLang="en-US" sz="1600" dirty="0">
                  <a:solidFill>
                    <a:prstClr val="black">
                      <a:lumMod val="65000"/>
                      <a:lumOff val="35000"/>
                    </a:prstClr>
                  </a:solidFill>
                  <a:latin typeface="微软雅黑"/>
                  <a:ea typeface="微软雅黑"/>
                </a:rPr>
                <a:t>在此添加标题</a:t>
              </a:r>
            </a:p>
          </p:txBody>
        </p:sp>
        <p:sp>
          <p:nvSpPr>
            <p:cNvPr id="130" name="文本框 129"/>
            <p:cNvSpPr txBox="1"/>
            <p:nvPr/>
          </p:nvSpPr>
          <p:spPr>
            <a:xfrm>
              <a:off x="1285048" y="2003465"/>
              <a:ext cx="2552167" cy="707886"/>
            </a:xfrm>
            <a:prstGeom prst="rect">
              <a:avLst/>
            </a:prstGeom>
            <a:noFill/>
          </p:spPr>
          <p:txBody>
            <a:bodyPr wrap="square" rtlCol="0">
              <a:spAutoFit/>
            </a:bodyPr>
            <a:lstStyle/>
            <a:p>
              <a:pPr algn="r"/>
              <a:r>
                <a:rPr lang="en-US" altLang="zh-CN" sz="1000" dirty="0">
                  <a:solidFill>
                    <a:prstClr val="white">
                      <a:lumMod val="65000"/>
                    </a:prstClr>
                  </a:solidFill>
                  <a:latin typeface="Century Gothic"/>
                  <a:ea typeface="Roboto" panose="02000000000000000000" pitchFamily="2" charset="0"/>
                </a:rPr>
                <a:t>If you are going to use a passage of </a:t>
              </a:r>
              <a:r>
                <a:rPr lang="en-US" altLang="zh-CN" sz="1000" dirty="0" err="1">
                  <a:solidFill>
                    <a:prstClr val="white">
                      <a:lumMod val="65000"/>
                    </a:prstClr>
                  </a:solidFill>
                  <a:latin typeface="Century Gothic"/>
                  <a:ea typeface="Roboto" panose="02000000000000000000" pitchFamily="2" charset="0"/>
                </a:rPr>
                <a:t>Lorem</a:t>
              </a:r>
              <a:r>
                <a:rPr lang="en-US" altLang="zh-CN" sz="1000" dirty="0">
                  <a:solidFill>
                    <a:prstClr val="white">
                      <a:lumMod val="65000"/>
                    </a:prstClr>
                  </a:solidFill>
                  <a:latin typeface="Century Gothic"/>
                  <a:ea typeface="Roboto" panose="02000000000000000000" pitchFamily="2" charset="0"/>
                </a:rPr>
                <a:t> </a:t>
              </a:r>
              <a:r>
                <a:rPr lang="en-US" altLang="zh-CN" sz="1000" dirty="0" err="1">
                  <a:solidFill>
                    <a:prstClr val="white">
                      <a:lumMod val="65000"/>
                    </a:prstClr>
                  </a:solidFill>
                  <a:latin typeface="Century Gothic"/>
                  <a:ea typeface="Roboto" panose="02000000000000000000" pitchFamily="2" charset="0"/>
                </a:rPr>
                <a:t>Ipsum</a:t>
              </a:r>
              <a:r>
                <a:rPr lang="en-US" altLang="zh-CN" sz="1000" dirty="0">
                  <a:solidFill>
                    <a:prstClr val="white">
                      <a:lumMod val="65000"/>
                    </a:prstClr>
                  </a:solidFill>
                  <a:latin typeface="Century Gothic"/>
                  <a:ea typeface="Roboto" panose="02000000000000000000" pitchFamily="2" charset="0"/>
                </a:rPr>
                <a:t>, you need to be sure there isn't anything embarrassing hidden in the middle of </a:t>
              </a:r>
              <a:r>
                <a:rPr lang="en-US" altLang="zh-CN" sz="1000" dirty="0" err="1">
                  <a:solidFill>
                    <a:prstClr val="white">
                      <a:lumMod val="65000"/>
                    </a:prstClr>
                  </a:solidFill>
                  <a:latin typeface="Century Gothic"/>
                  <a:ea typeface="Roboto" panose="02000000000000000000" pitchFamily="2" charset="0"/>
                </a:rPr>
                <a:t>tex</a:t>
              </a:r>
              <a:r>
                <a:rPr lang="id-ID" altLang="zh-CN" sz="1000" dirty="0">
                  <a:solidFill>
                    <a:prstClr val="white">
                      <a:lumMod val="65000"/>
                    </a:prstClr>
                  </a:solidFill>
                  <a:latin typeface="Century Gothic"/>
                  <a:ea typeface="Roboto" panose="02000000000000000000" pitchFamily="2" charset="0"/>
                </a:rPr>
                <a:t>t.</a:t>
              </a:r>
              <a:endParaRPr lang="id-ID" altLang="zh-CN" sz="1000" dirty="0">
                <a:solidFill>
                  <a:prstClr val="white">
                    <a:lumMod val="65000"/>
                  </a:prstClr>
                </a:solidFill>
                <a:latin typeface="Century Gothic"/>
                <a:ea typeface="微软雅黑"/>
              </a:endParaRPr>
            </a:p>
          </p:txBody>
        </p:sp>
      </p:grpSp>
      <p:grpSp>
        <p:nvGrpSpPr>
          <p:cNvPr id="6" name="组合 5" descr="e7d195523061f1c0dc554706afe4c72a60a25314cbaece805811E654B44695D34D35691164BB3D154CCFD5D798F6FEAD99EAA8F1ADC3D4AFA5BC9ED0BB3A4B45073A038AC38E89AB54D31AA59602B9F1AF515D2DA0EBB7AB45FA3A5B4B65729FCD61772C0E8112D71FCFA6F69E6E615643061221A7D4C3A336328987F7DF8577A0567C5A47397019"/>
          <p:cNvGrpSpPr/>
          <p:nvPr/>
        </p:nvGrpSpPr>
        <p:grpSpPr>
          <a:xfrm>
            <a:off x="1285048" y="3682956"/>
            <a:ext cx="2552167" cy="958795"/>
            <a:chOff x="1285048" y="3682956"/>
            <a:chExt cx="2552167" cy="958795"/>
          </a:xfrm>
        </p:grpSpPr>
        <p:sp>
          <p:nvSpPr>
            <p:cNvPr id="131" name="文本框 130"/>
            <p:cNvSpPr txBox="1"/>
            <p:nvPr/>
          </p:nvSpPr>
          <p:spPr>
            <a:xfrm>
              <a:off x="1914092" y="3682956"/>
              <a:ext cx="1923123" cy="338554"/>
            </a:xfrm>
            <a:prstGeom prst="rect">
              <a:avLst/>
            </a:prstGeom>
            <a:noFill/>
          </p:spPr>
          <p:txBody>
            <a:bodyPr wrap="square" rtlCol="0">
              <a:spAutoFit/>
            </a:bodyPr>
            <a:lstStyle/>
            <a:p>
              <a:pPr algn="r"/>
              <a:r>
                <a:rPr lang="zh-CN" altLang="en-US" sz="1600" dirty="0">
                  <a:solidFill>
                    <a:prstClr val="black">
                      <a:lumMod val="65000"/>
                      <a:lumOff val="35000"/>
                    </a:prstClr>
                  </a:solidFill>
                  <a:latin typeface="微软雅黑"/>
                  <a:ea typeface="微软雅黑"/>
                </a:rPr>
                <a:t>在此添加标题</a:t>
              </a:r>
            </a:p>
          </p:txBody>
        </p:sp>
        <p:sp>
          <p:nvSpPr>
            <p:cNvPr id="132" name="文本框 131"/>
            <p:cNvSpPr txBox="1"/>
            <p:nvPr/>
          </p:nvSpPr>
          <p:spPr>
            <a:xfrm>
              <a:off x="1285048" y="3933865"/>
              <a:ext cx="2552167" cy="707886"/>
            </a:xfrm>
            <a:prstGeom prst="rect">
              <a:avLst/>
            </a:prstGeom>
            <a:noFill/>
          </p:spPr>
          <p:txBody>
            <a:bodyPr wrap="square" rtlCol="0">
              <a:spAutoFit/>
            </a:bodyPr>
            <a:lstStyle/>
            <a:p>
              <a:pPr algn="r"/>
              <a:r>
                <a:rPr lang="en-US" altLang="zh-CN" sz="1000" dirty="0">
                  <a:solidFill>
                    <a:prstClr val="white">
                      <a:lumMod val="65000"/>
                    </a:prstClr>
                  </a:solidFill>
                  <a:latin typeface="Century Gothic"/>
                  <a:ea typeface="Roboto" panose="02000000000000000000" pitchFamily="2" charset="0"/>
                </a:rPr>
                <a:t>If you are going to use a passage of </a:t>
              </a:r>
              <a:r>
                <a:rPr lang="en-US" altLang="zh-CN" sz="1000" dirty="0" err="1">
                  <a:solidFill>
                    <a:prstClr val="white">
                      <a:lumMod val="65000"/>
                    </a:prstClr>
                  </a:solidFill>
                  <a:latin typeface="Century Gothic"/>
                  <a:ea typeface="Roboto" panose="02000000000000000000" pitchFamily="2" charset="0"/>
                </a:rPr>
                <a:t>Lorem</a:t>
              </a:r>
              <a:r>
                <a:rPr lang="en-US" altLang="zh-CN" sz="1000" dirty="0">
                  <a:solidFill>
                    <a:prstClr val="white">
                      <a:lumMod val="65000"/>
                    </a:prstClr>
                  </a:solidFill>
                  <a:latin typeface="Century Gothic"/>
                  <a:ea typeface="Roboto" panose="02000000000000000000" pitchFamily="2" charset="0"/>
                </a:rPr>
                <a:t> </a:t>
              </a:r>
              <a:r>
                <a:rPr lang="en-US" altLang="zh-CN" sz="1000" dirty="0" err="1">
                  <a:solidFill>
                    <a:prstClr val="white">
                      <a:lumMod val="65000"/>
                    </a:prstClr>
                  </a:solidFill>
                  <a:latin typeface="Century Gothic"/>
                  <a:ea typeface="Roboto" panose="02000000000000000000" pitchFamily="2" charset="0"/>
                </a:rPr>
                <a:t>Ipsum</a:t>
              </a:r>
              <a:r>
                <a:rPr lang="en-US" altLang="zh-CN" sz="1000" dirty="0">
                  <a:solidFill>
                    <a:prstClr val="white">
                      <a:lumMod val="65000"/>
                    </a:prstClr>
                  </a:solidFill>
                  <a:latin typeface="Century Gothic"/>
                  <a:ea typeface="Roboto" panose="02000000000000000000" pitchFamily="2" charset="0"/>
                </a:rPr>
                <a:t>, you need to be sure there isn't anything embarrassing hidden in the middle of </a:t>
              </a:r>
              <a:r>
                <a:rPr lang="en-US" altLang="zh-CN" sz="1000" dirty="0" err="1">
                  <a:solidFill>
                    <a:prstClr val="white">
                      <a:lumMod val="65000"/>
                    </a:prstClr>
                  </a:solidFill>
                  <a:latin typeface="Century Gothic"/>
                  <a:ea typeface="Roboto" panose="02000000000000000000" pitchFamily="2" charset="0"/>
                </a:rPr>
                <a:t>tex</a:t>
              </a:r>
              <a:r>
                <a:rPr lang="id-ID" altLang="zh-CN" sz="1000" dirty="0">
                  <a:solidFill>
                    <a:prstClr val="white">
                      <a:lumMod val="65000"/>
                    </a:prstClr>
                  </a:solidFill>
                  <a:latin typeface="Century Gothic"/>
                  <a:ea typeface="Roboto" panose="02000000000000000000" pitchFamily="2" charset="0"/>
                </a:rPr>
                <a:t>t.</a:t>
              </a:r>
              <a:endParaRPr lang="id-ID" altLang="zh-CN" sz="1000" dirty="0">
                <a:solidFill>
                  <a:prstClr val="white">
                    <a:lumMod val="65000"/>
                  </a:prstClr>
                </a:solidFill>
                <a:latin typeface="Century Gothic"/>
                <a:ea typeface="微软雅黑"/>
              </a:endParaRPr>
            </a:p>
          </p:txBody>
        </p:sp>
      </p:grpSp>
      <p:sp>
        <p:nvSpPr>
          <p:cNvPr id="8" name="e7d195523061f1c0" descr="e7d195523061f1c0dc554706afe4c72a60a25314cbaece805811E654B44695D34D35691164BB3D154CCFD5D798F6FEAD99EAA8F1ADC3D4AFA5BC9ED0BB3A4B45073A038AC38E89AB54D31AA59602B9F1AF515D2DA0EBB7AB45FA3A5B4B65729FCD61772C0E8112D71FCFA6F69E6E615643061221A7D4C3A336328987F7DF8577A0567C5A47397019" hidden="1">
            <a:extLst>
              <a:ext uri="{FF2B5EF4-FFF2-40B4-BE49-F238E27FC236}">
                <a16:creationId xmlns:a16="http://schemas.microsoft.com/office/drawing/2014/main" xmlns="" id="{80FB8C3D-ACAC-468E-BDC8-12B6CE9E1929}"/>
              </a:ext>
            </a:extLst>
          </p:cNvPr>
          <p:cNvSpPr txBox="1"/>
          <p:nvPr/>
        </p:nvSpPr>
        <p:spPr>
          <a:xfrm>
            <a:off x="-355600" y="1803400"/>
            <a:ext cx="262251" cy="1016000"/>
          </a:xfrm>
          <a:prstGeom prst="rect">
            <a:avLst/>
          </a:prstGeom>
          <a:noFill/>
        </p:spPr>
        <p:txBody>
          <a:bodyPr vert="wordArtVert" rtlCol="0">
            <a:spAutoFit/>
          </a:bodyPr>
          <a:lstStyle/>
          <a:p>
            <a:r>
              <a:rPr lang="en-US" altLang="zh-CN" sz="100"/>
              <a:t>e7d195523061f1c0dc554706afe4c72a60a25314cbaece805811E654B44695D34D35691164BB3D154CCFD5D798F6FEAD99EAA8F1ADC3D4AFA5BC9ED0BB3A4B45073A038AC38E89AB54D31AA59602B9F1AF515D2DA0EBB7AB45FA3A5B4B65729FCD61772C0E8112D71FCFA6F69E6E615643061221A7D4C3A336328987F7DF8577A0567C5A47397019</a:t>
            </a:r>
            <a:endParaRPr lang="zh-CN" altLang="en-US" sz="100"/>
          </a:p>
        </p:txBody>
      </p:sp>
    </p:spTree>
    <p:extLst>
      <p:ext uri="{BB962C8B-B14F-4D97-AF65-F5344CB8AC3E}">
        <p14:creationId xmlns:p14="http://schemas.microsoft.com/office/powerpoint/2010/main" val="265513057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anim calcmode="lin" valueType="num">
                                      <p:cBhvr>
                                        <p:cTn id="8" dur="500" fill="hold"/>
                                        <p:tgtEl>
                                          <p:spTgt spid="2"/>
                                        </p:tgtEl>
                                        <p:attrNameLst>
                                          <p:attrName>ppt_x</p:attrName>
                                        </p:attrNameLst>
                                      </p:cBhvr>
                                      <p:tavLst>
                                        <p:tav tm="0">
                                          <p:val>
                                            <p:strVal val="#ppt_x"/>
                                          </p:val>
                                        </p:tav>
                                        <p:tav tm="100000">
                                          <p:val>
                                            <p:strVal val="#ppt_x"/>
                                          </p:val>
                                        </p:tav>
                                      </p:tavLst>
                                    </p:anim>
                                    <p:anim calcmode="lin" valueType="num">
                                      <p:cBhvr>
                                        <p:cTn id="9" dur="5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45" presetClass="entr" presetSubtype="0" fill="hold" nodeType="after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fade">
                                      <p:cBhvr>
                                        <p:cTn id="13" dur="1000"/>
                                        <p:tgtEl>
                                          <p:spTgt spid="4"/>
                                        </p:tgtEl>
                                      </p:cBhvr>
                                    </p:animEffect>
                                    <p:anim calcmode="lin" valueType="num">
                                      <p:cBhvr>
                                        <p:cTn id="14" dur="1000" fill="hold"/>
                                        <p:tgtEl>
                                          <p:spTgt spid="4"/>
                                        </p:tgtEl>
                                        <p:attrNameLst>
                                          <p:attrName>ppt_w</p:attrName>
                                        </p:attrNameLst>
                                      </p:cBhvr>
                                      <p:tavLst>
                                        <p:tav tm="0" fmla="#ppt_w*sin(2.5*pi*$)">
                                          <p:val>
                                            <p:fltVal val="0"/>
                                          </p:val>
                                        </p:tav>
                                        <p:tav tm="100000">
                                          <p:val>
                                            <p:fltVal val="1"/>
                                          </p:val>
                                        </p:tav>
                                      </p:tavLst>
                                    </p:anim>
                                    <p:anim calcmode="lin" valueType="num">
                                      <p:cBhvr>
                                        <p:cTn id="15" dur="1000" fill="hold"/>
                                        <p:tgtEl>
                                          <p:spTgt spid="4"/>
                                        </p:tgtEl>
                                        <p:attrNameLst>
                                          <p:attrName>ppt_h</p:attrName>
                                        </p:attrNameLst>
                                      </p:cBhvr>
                                      <p:tavLst>
                                        <p:tav tm="0">
                                          <p:val>
                                            <p:strVal val="#ppt_h"/>
                                          </p:val>
                                        </p:tav>
                                        <p:tav tm="100000">
                                          <p:val>
                                            <p:strVal val="#ppt_h"/>
                                          </p:val>
                                        </p:tav>
                                      </p:tavLst>
                                    </p:anim>
                                  </p:childTnLst>
                                </p:cTn>
                              </p:par>
                              <p:par>
                                <p:cTn id="16" presetID="45" presetClass="entr" presetSubtype="0" fill="hold" nodeType="withEffect">
                                  <p:stCondLst>
                                    <p:cond delay="100"/>
                                  </p:stCondLst>
                                  <p:childTnLst>
                                    <p:set>
                                      <p:cBhvr>
                                        <p:cTn id="17" dur="1" fill="hold">
                                          <p:stCondLst>
                                            <p:cond delay="0"/>
                                          </p:stCondLst>
                                        </p:cTn>
                                        <p:tgtEl>
                                          <p:spTgt spid="5"/>
                                        </p:tgtEl>
                                        <p:attrNameLst>
                                          <p:attrName>style.visibility</p:attrName>
                                        </p:attrNameLst>
                                      </p:cBhvr>
                                      <p:to>
                                        <p:strVal val="visible"/>
                                      </p:to>
                                    </p:set>
                                    <p:animEffect transition="in" filter="fade">
                                      <p:cBhvr>
                                        <p:cTn id="18" dur="1000"/>
                                        <p:tgtEl>
                                          <p:spTgt spid="5"/>
                                        </p:tgtEl>
                                      </p:cBhvr>
                                    </p:animEffect>
                                    <p:anim calcmode="lin" valueType="num">
                                      <p:cBhvr>
                                        <p:cTn id="19" dur="1000" fill="hold"/>
                                        <p:tgtEl>
                                          <p:spTgt spid="5"/>
                                        </p:tgtEl>
                                        <p:attrNameLst>
                                          <p:attrName>ppt_w</p:attrName>
                                        </p:attrNameLst>
                                      </p:cBhvr>
                                      <p:tavLst>
                                        <p:tav tm="0" fmla="#ppt_w*sin(2.5*pi*$)">
                                          <p:val>
                                            <p:fltVal val="0"/>
                                          </p:val>
                                        </p:tav>
                                        <p:tav tm="100000">
                                          <p:val>
                                            <p:fltVal val="1"/>
                                          </p:val>
                                        </p:tav>
                                      </p:tavLst>
                                    </p:anim>
                                    <p:anim calcmode="lin" valueType="num">
                                      <p:cBhvr>
                                        <p:cTn id="20" dur="1000" fill="hold"/>
                                        <p:tgtEl>
                                          <p:spTgt spid="5"/>
                                        </p:tgtEl>
                                        <p:attrNameLst>
                                          <p:attrName>ppt_h</p:attrName>
                                        </p:attrNameLst>
                                      </p:cBhvr>
                                      <p:tavLst>
                                        <p:tav tm="0">
                                          <p:val>
                                            <p:strVal val="#ppt_h"/>
                                          </p:val>
                                        </p:tav>
                                        <p:tav tm="100000">
                                          <p:val>
                                            <p:strVal val="#ppt_h"/>
                                          </p:val>
                                        </p:tav>
                                      </p:tavLst>
                                    </p:anim>
                                  </p:childTnLst>
                                </p:cTn>
                              </p:par>
                              <p:par>
                                <p:cTn id="21" presetID="45" presetClass="entr" presetSubtype="0" fill="hold" nodeType="withEffect">
                                  <p:stCondLst>
                                    <p:cond delay="200"/>
                                  </p:stCondLst>
                                  <p:childTnLst>
                                    <p:set>
                                      <p:cBhvr>
                                        <p:cTn id="22" dur="1" fill="hold">
                                          <p:stCondLst>
                                            <p:cond delay="0"/>
                                          </p:stCondLst>
                                        </p:cTn>
                                        <p:tgtEl>
                                          <p:spTgt spid="6"/>
                                        </p:tgtEl>
                                        <p:attrNameLst>
                                          <p:attrName>style.visibility</p:attrName>
                                        </p:attrNameLst>
                                      </p:cBhvr>
                                      <p:to>
                                        <p:strVal val="visible"/>
                                      </p:to>
                                    </p:set>
                                    <p:animEffect transition="in" filter="fade">
                                      <p:cBhvr>
                                        <p:cTn id="23" dur="1000"/>
                                        <p:tgtEl>
                                          <p:spTgt spid="6"/>
                                        </p:tgtEl>
                                      </p:cBhvr>
                                    </p:animEffect>
                                    <p:anim calcmode="lin" valueType="num">
                                      <p:cBhvr>
                                        <p:cTn id="24" dur="1000" fill="hold"/>
                                        <p:tgtEl>
                                          <p:spTgt spid="6"/>
                                        </p:tgtEl>
                                        <p:attrNameLst>
                                          <p:attrName>ppt_w</p:attrName>
                                        </p:attrNameLst>
                                      </p:cBhvr>
                                      <p:tavLst>
                                        <p:tav tm="0" fmla="#ppt_w*sin(2.5*pi*$)">
                                          <p:val>
                                            <p:fltVal val="0"/>
                                          </p:val>
                                        </p:tav>
                                        <p:tav tm="100000">
                                          <p:val>
                                            <p:fltVal val="1"/>
                                          </p:val>
                                        </p:tav>
                                      </p:tavLst>
                                    </p:anim>
                                    <p:anim calcmode="lin" valueType="num">
                                      <p:cBhvr>
                                        <p:cTn id="25" dur="1000" fill="hold"/>
                                        <p:tgtEl>
                                          <p:spTgt spid="6"/>
                                        </p:tgtEl>
                                        <p:attrNameLst>
                                          <p:attrName>ppt_h</p:attrName>
                                        </p:attrNameLst>
                                      </p:cBhvr>
                                      <p:tavLst>
                                        <p:tav tm="0">
                                          <p:val>
                                            <p:strVal val="#ppt_h"/>
                                          </p:val>
                                        </p:tav>
                                        <p:tav tm="100000">
                                          <p:val>
                                            <p:strVal val="#ppt_h"/>
                                          </p:val>
                                        </p:tav>
                                      </p:tavLst>
                                    </p:anim>
                                  </p:childTnLst>
                                </p:cTn>
                              </p:par>
                              <p:par>
                                <p:cTn id="26" presetID="45" presetClass="entr" presetSubtype="0" fill="hold" nodeType="withEffect">
                                  <p:stCondLst>
                                    <p:cond delay="300"/>
                                  </p:stCondLst>
                                  <p:childTnLst>
                                    <p:set>
                                      <p:cBhvr>
                                        <p:cTn id="27" dur="1" fill="hold">
                                          <p:stCondLst>
                                            <p:cond delay="0"/>
                                          </p:stCondLst>
                                        </p:cTn>
                                        <p:tgtEl>
                                          <p:spTgt spid="7"/>
                                        </p:tgtEl>
                                        <p:attrNameLst>
                                          <p:attrName>style.visibility</p:attrName>
                                        </p:attrNameLst>
                                      </p:cBhvr>
                                      <p:to>
                                        <p:strVal val="visible"/>
                                      </p:to>
                                    </p:set>
                                    <p:animEffect transition="in" filter="fade">
                                      <p:cBhvr>
                                        <p:cTn id="28" dur="1000"/>
                                        <p:tgtEl>
                                          <p:spTgt spid="7"/>
                                        </p:tgtEl>
                                      </p:cBhvr>
                                    </p:animEffect>
                                    <p:anim calcmode="lin" valueType="num">
                                      <p:cBhvr>
                                        <p:cTn id="29" dur="1000" fill="hold"/>
                                        <p:tgtEl>
                                          <p:spTgt spid="7"/>
                                        </p:tgtEl>
                                        <p:attrNameLst>
                                          <p:attrName>ppt_w</p:attrName>
                                        </p:attrNameLst>
                                      </p:cBhvr>
                                      <p:tavLst>
                                        <p:tav tm="0" fmla="#ppt_w*sin(2.5*pi*$)">
                                          <p:val>
                                            <p:fltVal val="0"/>
                                          </p:val>
                                        </p:tav>
                                        <p:tav tm="100000">
                                          <p:val>
                                            <p:fltVal val="1"/>
                                          </p:val>
                                        </p:tav>
                                      </p:tavLst>
                                    </p:anim>
                                    <p:anim calcmode="lin" valueType="num">
                                      <p:cBhvr>
                                        <p:cTn id="30" dur="1000" fill="hold"/>
                                        <p:tgtEl>
                                          <p:spTgt spid="7"/>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reeform 50" descr="e7d195523061f1c0dc554706afe4c72a60a25314cbaece805811E654B44695D34D35691164BB3D154CCFD5D798F6FEAD99EAA8F1ADC3D4AFA5BC9ED0BB3A4B45073A038AC38E89AB54D31AA59602B9F1AF515D2DA0EBB7AB45FA3A5B4B65729FCD61772C0E8112D71FCFA6F69E6E615643061221A7D4C3A336328987F7DF8577A0567C5A47397019">
            <a:hlinkClick r:id="rId3"/>
          </p:cNvPr>
          <p:cNvSpPr>
            <a:spLocks/>
          </p:cNvSpPr>
          <p:nvPr/>
        </p:nvSpPr>
        <p:spPr bwMode="auto">
          <a:xfrm>
            <a:off x="8435977" y="4648200"/>
            <a:ext cx="3786811" cy="1985747"/>
          </a:xfrm>
          <a:custGeom>
            <a:avLst/>
            <a:gdLst>
              <a:gd name="T0" fmla="*/ 0 w 5371"/>
              <a:gd name="T1" fmla="*/ 2116 h 2816"/>
              <a:gd name="T2" fmla="*/ 5371 w 5371"/>
              <a:gd name="T3" fmla="*/ 1649 h 2816"/>
              <a:gd name="T4" fmla="*/ 5371 w 5371"/>
              <a:gd name="T5" fmla="*/ 2816 h 2816"/>
              <a:gd name="T6" fmla="*/ 583 w 5371"/>
              <a:gd name="T7" fmla="*/ 2434 h 2816"/>
              <a:gd name="T8" fmla="*/ 0 w 5371"/>
              <a:gd name="T9" fmla="*/ 2116 h 2816"/>
            </a:gdLst>
            <a:ahLst/>
            <a:cxnLst>
              <a:cxn ang="0">
                <a:pos x="T0" y="T1"/>
              </a:cxn>
              <a:cxn ang="0">
                <a:pos x="T2" y="T3"/>
              </a:cxn>
              <a:cxn ang="0">
                <a:pos x="T4" y="T5"/>
              </a:cxn>
              <a:cxn ang="0">
                <a:pos x="T6" y="T7"/>
              </a:cxn>
              <a:cxn ang="0">
                <a:pos x="T8" y="T9"/>
              </a:cxn>
            </a:cxnLst>
            <a:rect l="0" t="0" r="r" b="b"/>
            <a:pathLst>
              <a:path w="5371" h="2816">
                <a:moveTo>
                  <a:pt x="0" y="2116"/>
                </a:moveTo>
                <a:cubicBezTo>
                  <a:pt x="0" y="2116"/>
                  <a:pt x="2088" y="0"/>
                  <a:pt x="5371" y="1649"/>
                </a:cubicBezTo>
                <a:cubicBezTo>
                  <a:pt x="5371" y="2816"/>
                  <a:pt x="5371" y="2816"/>
                  <a:pt x="5371" y="2816"/>
                </a:cubicBezTo>
                <a:cubicBezTo>
                  <a:pt x="5371" y="2816"/>
                  <a:pt x="3299" y="1233"/>
                  <a:pt x="583" y="2434"/>
                </a:cubicBezTo>
                <a:lnTo>
                  <a:pt x="0" y="2116"/>
                </a:lnTo>
                <a:close/>
              </a:path>
            </a:pathLst>
          </a:custGeom>
          <a:solidFill>
            <a:srgbClr val="F3CC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 name="Freeform 51" descr="e7d195523061f1c0dc554706afe4c72a60a25314cbaece805811E654B44695D34D35691164BB3D154CCFD5D798F6FEAD99EAA8F1ADC3D4AFA5BC9ED0BB3A4B45073A038AC38E89AB54D31AA59602B9F1AF515D2DA0EBB7AB45FA3A5B4B65729FCD61772C0E8112D71FCFA6F69E6E615643061221A7D4C3A336328987F7DF8577A0567C5A47397019"/>
          <p:cNvSpPr>
            <a:spLocks/>
          </p:cNvSpPr>
          <p:nvPr/>
        </p:nvSpPr>
        <p:spPr bwMode="auto">
          <a:xfrm>
            <a:off x="5595118" y="6121182"/>
            <a:ext cx="5338998" cy="734989"/>
          </a:xfrm>
          <a:custGeom>
            <a:avLst/>
            <a:gdLst>
              <a:gd name="T0" fmla="*/ 7572 w 7572"/>
              <a:gd name="T1" fmla="*/ 1042 h 1042"/>
              <a:gd name="T2" fmla="*/ 2545 w 7572"/>
              <a:gd name="T3" fmla="*/ 146 h 1042"/>
              <a:gd name="T4" fmla="*/ 0 w 7572"/>
              <a:gd name="T5" fmla="*/ 1042 h 1042"/>
              <a:gd name="T6" fmla="*/ 7572 w 7572"/>
              <a:gd name="T7" fmla="*/ 1042 h 1042"/>
            </a:gdLst>
            <a:ahLst/>
            <a:cxnLst>
              <a:cxn ang="0">
                <a:pos x="T0" y="T1"/>
              </a:cxn>
              <a:cxn ang="0">
                <a:pos x="T2" y="T3"/>
              </a:cxn>
              <a:cxn ang="0">
                <a:pos x="T4" y="T5"/>
              </a:cxn>
              <a:cxn ang="0">
                <a:pos x="T6" y="T7"/>
              </a:cxn>
            </a:cxnLst>
            <a:rect l="0" t="0" r="r" b="b"/>
            <a:pathLst>
              <a:path w="7572" h="1042">
                <a:moveTo>
                  <a:pt x="7572" y="1042"/>
                </a:moveTo>
                <a:cubicBezTo>
                  <a:pt x="7572" y="1042"/>
                  <a:pt x="4451" y="0"/>
                  <a:pt x="2545" y="146"/>
                </a:cubicBezTo>
                <a:cubicBezTo>
                  <a:pt x="2545" y="146"/>
                  <a:pt x="924" y="214"/>
                  <a:pt x="0" y="1042"/>
                </a:cubicBezTo>
                <a:lnTo>
                  <a:pt x="7572" y="1042"/>
                </a:lnTo>
                <a:close/>
              </a:path>
            </a:pathLst>
          </a:custGeom>
          <a:solidFill>
            <a:srgbClr val="98C03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 name="Freeform 52" descr="e7d195523061f1c0dc554706afe4c72a60a25314cbaece805811E654B44695D34D35691164BB3D154CCFD5D798F6FEAD99EAA8F1ADC3D4AFA5BC9ED0BB3A4B45073A038AC38E89AB54D31AA59602B9F1AF515D2DA0EBB7AB45FA3A5B4B65729FCD61772C0E8112D71FCFA6F69E6E615643061221A7D4C3A336328987F7DF8577A0567C5A47397019"/>
          <p:cNvSpPr>
            <a:spLocks/>
          </p:cNvSpPr>
          <p:nvPr/>
        </p:nvSpPr>
        <p:spPr bwMode="auto">
          <a:xfrm>
            <a:off x="-25037" y="6556244"/>
            <a:ext cx="1126509" cy="299927"/>
          </a:xfrm>
          <a:custGeom>
            <a:avLst/>
            <a:gdLst>
              <a:gd name="T0" fmla="*/ 0 w 3001"/>
              <a:gd name="T1" fmla="*/ 799 h 799"/>
              <a:gd name="T2" fmla="*/ 0 w 3001"/>
              <a:gd name="T3" fmla="*/ 0 h 799"/>
              <a:gd name="T4" fmla="*/ 3001 w 3001"/>
              <a:gd name="T5" fmla="*/ 117 h 799"/>
              <a:gd name="T6" fmla="*/ 1910 w 3001"/>
              <a:gd name="T7" fmla="*/ 799 h 799"/>
              <a:gd name="T8" fmla="*/ 0 w 3001"/>
              <a:gd name="T9" fmla="*/ 799 h 799"/>
            </a:gdLst>
            <a:ahLst/>
            <a:cxnLst>
              <a:cxn ang="0">
                <a:pos x="T0" y="T1"/>
              </a:cxn>
              <a:cxn ang="0">
                <a:pos x="T2" y="T3"/>
              </a:cxn>
              <a:cxn ang="0">
                <a:pos x="T4" y="T5"/>
              </a:cxn>
              <a:cxn ang="0">
                <a:pos x="T6" y="T7"/>
              </a:cxn>
              <a:cxn ang="0">
                <a:pos x="T8" y="T9"/>
              </a:cxn>
            </a:cxnLst>
            <a:rect l="0" t="0" r="r" b="b"/>
            <a:pathLst>
              <a:path w="3001" h="799">
                <a:moveTo>
                  <a:pt x="0" y="799"/>
                </a:moveTo>
                <a:lnTo>
                  <a:pt x="0" y="0"/>
                </a:lnTo>
                <a:lnTo>
                  <a:pt x="3001" y="117"/>
                </a:lnTo>
                <a:lnTo>
                  <a:pt x="1910" y="799"/>
                </a:lnTo>
                <a:lnTo>
                  <a:pt x="0" y="799"/>
                </a:lnTo>
                <a:close/>
              </a:path>
            </a:pathLst>
          </a:custGeom>
          <a:solidFill>
            <a:srgbClr val="DB465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 name="Freeform 53" descr="e7d195523061f1c0dc554706afe4c72a60a25314cbaece805811E654B44695D34D35691164BB3D154CCFD5D798F6FEAD99EAA8F1ADC3D4AFA5BC9ED0BB3A4B45073A038AC38E89AB54D31AA59602B9F1AF515D2DA0EBB7AB45FA3A5B4B65729FCD61772C0E8112D71FCFA6F69E6E615643061221A7D4C3A336328987F7DF8577A0567C5A47397019">
            <a:hlinkClick r:id="rId3"/>
          </p:cNvPr>
          <p:cNvSpPr>
            <a:spLocks/>
          </p:cNvSpPr>
          <p:nvPr/>
        </p:nvSpPr>
        <p:spPr bwMode="auto">
          <a:xfrm>
            <a:off x="560928" y="5160966"/>
            <a:ext cx="8977534" cy="1695205"/>
          </a:xfrm>
          <a:custGeom>
            <a:avLst/>
            <a:gdLst>
              <a:gd name="T0" fmla="*/ 10753 w 12733"/>
              <a:gd name="T1" fmla="*/ 1176 h 2404"/>
              <a:gd name="T2" fmla="*/ 5292 w 12733"/>
              <a:gd name="T3" fmla="*/ 684 h 2404"/>
              <a:gd name="T4" fmla="*/ 0 w 12733"/>
              <a:gd name="T5" fmla="*/ 2404 h 2404"/>
              <a:gd name="T6" fmla="*/ 3906 w 12733"/>
              <a:gd name="T7" fmla="*/ 2404 h 2404"/>
              <a:gd name="T8" fmla="*/ 7578 w 12733"/>
              <a:gd name="T9" fmla="*/ 1348 h 2404"/>
              <a:gd name="T10" fmla="*/ 10920 w 12733"/>
              <a:gd name="T11" fmla="*/ 2404 h 2404"/>
              <a:gd name="T12" fmla="*/ 12733 w 12733"/>
              <a:gd name="T13" fmla="*/ 2404 h 2404"/>
              <a:gd name="T14" fmla="*/ 10753 w 12733"/>
              <a:gd name="T15" fmla="*/ 1176 h 24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733" h="2404">
                <a:moveTo>
                  <a:pt x="10753" y="1176"/>
                </a:moveTo>
                <a:cubicBezTo>
                  <a:pt x="7884" y="0"/>
                  <a:pt x="5292" y="684"/>
                  <a:pt x="5292" y="684"/>
                </a:cubicBezTo>
                <a:cubicBezTo>
                  <a:pt x="2328" y="1104"/>
                  <a:pt x="0" y="2404"/>
                  <a:pt x="0" y="2404"/>
                </a:cubicBezTo>
                <a:cubicBezTo>
                  <a:pt x="3906" y="2404"/>
                  <a:pt x="3906" y="2404"/>
                  <a:pt x="3906" y="2404"/>
                </a:cubicBezTo>
                <a:cubicBezTo>
                  <a:pt x="5256" y="1702"/>
                  <a:pt x="7578" y="1348"/>
                  <a:pt x="7578" y="1348"/>
                </a:cubicBezTo>
                <a:cubicBezTo>
                  <a:pt x="9924" y="928"/>
                  <a:pt x="10920" y="2404"/>
                  <a:pt x="10920" y="2404"/>
                </a:cubicBezTo>
                <a:cubicBezTo>
                  <a:pt x="12733" y="2404"/>
                  <a:pt x="12733" y="2404"/>
                  <a:pt x="12733" y="2404"/>
                </a:cubicBezTo>
                <a:cubicBezTo>
                  <a:pt x="12433" y="2001"/>
                  <a:pt x="10753" y="1176"/>
                  <a:pt x="10753" y="1176"/>
                </a:cubicBezTo>
                <a:close/>
              </a:path>
            </a:pathLst>
          </a:custGeom>
          <a:solidFill>
            <a:srgbClr val="5EBBD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 name="Freeform 54" descr="e7d195523061f1c0dc554706afe4c72a60a25314cbaece805811E654B44695D34D35691164BB3D154CCFD5D798F6FEAD99EAA8F1ADC3D4AFA5BC9ED0BB3A4B45073A038AC38E89AB54D31AA59602B9F1AF515D2DA0EBB7AB45FA3A5B4B65729FCD61772C0E8112D71FCFA6F69E6E615643061221A7D4C3A336328987F7DF8577A0567C5A47397019"/>
          <p:cNvSpPr>
            <a:spLocks/>
          </p:cNvSpPr>
          <p:nvPr/>
        </p:nvSpPr>
        <p:spPr bwMode="auto">
          <a:xfrm>
            <a:off x="6547076" y="5954889"/>
            <a:ext cx="2817210" cy="740620"/>
          </a:xfrm>
          <a:custGeom>
            <a:avLst/>
            <a:gdLst>
              <a:gd name="T0" fmla="*/ 0 w 3996"/>
              <a:gd name="T1" fmla="*/ 150 h 1050"/>
              <a:gd name="T2" fmla="*/ 3996 w 3996"/>
              <a:gd name="T3" fmla="*/ 1050 h 1050"/>
              <a:gd name="T4" fmla="*/ 1746 w 3996"/>
              <a:gd name="T5" fmla="*/ 666 h 1050"/>
              <a:gd name="T6" fmla="*/ 0 w 3996"/>
              <a:gd name="T7" fmla="*/ 150 h 1050"/>
            </a:gdLst>
            <a:ahLst/>
            <a:cxnLst>
              <a:cxn ang="0">
                <a:pos x="T0" y="T1"/>
              </a:cxn>
              <a:cxn ang="0">
                <a:pos x="T2" y="T3"/>
              </a:cxn>
              <a:cxn ang="0">
                <a:pos x="T4" y="T5"/>
              </a:cxn>
              <a:cxn ang="0">
                <a:pos x="T6" y="T7"/>
              </a:cxn>
            </a:cxnLst>
            <a:rect l="0" t="0" r="r" b="b"/>
            <a:pathLst>
              <a:path w="3996" h="1050">
                <a:moveTo>
                  <a:pt x="0" y="150"/>
                </a:moveTo>
                <a:cubicBezTo>
                  <a:pt x="0" y="150"/>
                  <a:pt x="2412" y="0"/>
                  <a:pt x="3996" y="1050"/>
                </a:cubicBezTo>
                <a:cubicBezTo>
                  <a:pt x="3996" y="1050"/>
                  <a:pt x="2394" y="612"/>
                  <a:pt x="1746" y="666"/>
                </a:cubicBezTo>
                <a:cubicBezTo>
                  <a:pt x="1746" y="666"/>
                  <a:pt x="840" y="72"/>
                  <a:pt x="0" y="150"/>
                </a:cubicBezTo>
                <a:close/>
              </a:path>
            </a:pathLst>
          </a:custGeom>
          <a:solidFill>
            <a:srgbClr val="086DB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 name="Freeform 55" descr="e7d195523061f1c0dc554706afe4c72a60a25314cbaece805811E654B44695D34D35691164BB3D154CCFD5D798F6FEAD99EAA8F1ADC3D4AFA5BC9ED0BB3A4B45073A038AC38E89AB54D31AA59602B9F1AF515D2DA0EBB7AB45FA3A5B4B65729FCD61772C0E8112D71FCFA6F69E6E615643061221A7D4C3A336328987F7DF8577A0567C5A47397019"/>
          <p:cNvSpPr>
            <a:spLocks/>
          </p:cNvSpPr>
          <p:nvPr/>
        </p:nvSpPr>
        <p:spPr bwMode="auto">
          <a:xfrm>
            <a:off x="7777940" y="6323135"/>
            <a:ext cx="1760522" cy="533036"/>
          </a:xfrm>
          <a:custGeom>
            <a:avLst/>
            <a:gdLst>
              <a:gd name="T0" fmla="*/ 684 w 2497"/>
              <a:gd name="T1" fmla="*/ 756 h 756"/>
              <a:gd name="T2" fmla="*/ 0 w 2497"/>
              <a:gd name="T3" fmla="*/ 144 h 756"/>
              <a:gd name="T4" fmla="*/ 2250 w 2497"/>
              <a:gd name="T5" fmla="*/ 528 h 756"/>
              <a:gd name="T6" fmla="*/ 2497 w 2497"/>
              <a:gd name="T7" fmla="*/ 756 h 756"/>
              <a:gd name="T8" fmla="*/ 684 w 2497"/>
              <a:gd name="T9" fmla="*/ 756 h 756"/>
            </a:gdLst>
            <a:ahLst/>
            <a:cxnLst>
              <a:cxn ang="0">
                <a:pos x="T0" y="T1"/>
              </a:cxn>
              <a:cxn ang="0">
                <a:pos x="T2" y="T3"/>
              </a:cxn>
              <a:cxn ang="0">
                <a:pos x="T4" y="T5"/>
              </a:cxn>
              <a:cxn ang="0">
                <a:pos x="T6" y="T7"/>
              </a:cxn>
              <a:cxn ang="0">
                <a:pos x="T8" y="T9"/>
              </a:cxn>
            </a:cxnLst>
            <a:rect l="0" t="0" r="r" b="b"/>
            <a:pathLst>
              <a:path w="2497" h="756">
                <a:moveTo>
                  <a:pt x="684" y="756"/>
                </a:moveTo>
                <a:cubicBezTo>
                  <a:pt x="684" y="756"/>
                  <a:pt x="150" y="174"/>
                  <a:pt x="0" y="144"/>
                </a:cubicBezTo>
                <a:cubicBezTo>
                  <a:pt x="0" y="144"/>
                  <a:pt x="906" y="0"/>
                  <a:pt x="2250" y="528"/>
                </a:cubicBezTo>
                <a:cubicBezTo>
                  <a:pt x="2497" y="756"/>
                  <a:pt x="2497" y="756"/>
                  <a:pt x="2497" y="756"/>
                </a:cubicBezTo>
                <a:lnTo>
                  <a:pt x="684" y="756"/>
                </a:lnTo>
                <a:close/>
              </a:path>
            </a:pathLst>
          </a:custGeom>
          <a:solidFill>
            <a:srgbClr val="168BC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 name="Freeform 56" descr="e7d195523061f1c0dc554706afe4c72a60a25314cbaece805811E654B44695D34D35691164BB3D154CCFD5D798F6FEAD99EAA8F1ADC3D4AFA5BC9ED0BB3A4B45073A038AC38E89AB54D31AA59602B9F1AF515D2DA0EBB7AB45FA3A5B4B65729FCD61772C0E8112D71FCFA6F69E6E615643061221A7D4C3A336328987F7DF8577A0567C5A47397019"/>
          <p:cNvSpPr>
            <a:spLocks/>
          </p:cNvSpPr>
          <p:nvPr/>
        </p:nvSpPr>
        <p:spPr bwMode="auto">
          <a:xfrm>
            <a:off x="560928" y="5679738"/>
            <a:ext cx="3489887" cy="1176433"/>
          </a:xfrm>
          <a:custGeom>
            <a:avLst/>
            <a:gdLst>
              <a:gd name="T0" fmla="*/ 4950 w 4950"/>
              <a:gd name="T1" fmla="*/ 0 h 1668"/>
              <a:gd name="T2" fmla="*/ 1974 w 4950"/>
              <a:gd name="T3" fmla="*/ 1668 h 1668"/>
              <a:gd name="T4" fmla="*/ 0 w 4950"/>
              <a:gd name="T5" fmla="*/ 1668 h 1668"/>
              <a:gd name="T6" fmla="*/ 4950 w 4950"/>
              <a:gd name="T7" fmla="*/ 0 h 1668"/>
            </a:gdLst>
            <a:ahLst/>
            <a:cxnLst>
              <a:cxn ang="0">
                <a:pos x="T0" y="T1"/>
              </a:cxn>
              <a:cxn ang="0">
                <a:pos x="T2" y="T3"/>
              </a:cxn>
              <a:cxn ang="0">
                <a:pos x="T4" y="T5"/>
              </a:cxn>
              <a:cxn ang="0">
                <a:pos x="T6" y="T7"/>
              </a:cxn>
            </a:cxnLst>
            <a:rect l="0" t="0" r="r" b="b"/>
            <a:pathLst>
              <a:path w="4950" h="1668">
                <a:moveTo>
                  <a:pt x="4950" y="0"/>
                </a:moveTo>
                <a:cubicBezTo>
                  <a:pt x="4950" y="0"/>
                  <a:pt x="2796" y="756"/>
                  <a:pt x="1974" y="1668"/>
                </a:cubicBezTo>
                <a:cubicBezTo>
                  <a:pt x="0" y="1668"/>
                  <a:pt x="0" y="1668"/>
                  <a:pt x="0" y="1668"/>
                </a:cubicBezTo>
                <a:cubicBezTo>
                  <a:pt x="0" y="1668"/>
                  <a:pt x="2196" y="462"/>
                  <a:pt x="4950" y="0"/>
                </a:cubicBezTo>
                <a:close/>
              </a:path>
            </a:pathLst>
          </a:custGeom>
          <a:solidFill>
            <a:srgbClr val="84C5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 name="Freeform 57" descr="e7d195523061f1c0dc554706afe4c72a60a25314cbaece805811E654B44695D34D35691164BB3D154CCFD5D798F6FEAD99EAA8F1ADC3D4AFA5BC9ED0BB3A4B45073A038AC38E89AB54D31AA59602B9F1AF515D2DA0EBB7AB45FA3A5B4B65729FCD61772C0E8112D71FCFA6F69E6E615643061221A7D4C3A336328987F7DF8577A0567C5A47397019"/>
          <p:cNvSpPr>
            <a:spLocks/>
          </p:cNvSpPr>
          <p:nvPr/>
        </p:nvSpPr>
        <p:spPr bwMode="auto">
          <a:xfrm>
            <a:off x="-25037" y="5770204"/>
            <a:ext cx="2331096" cy="908789"/>
          </a:xfrm>
          <a:custGeom>
            <a:avLst/>
            <a:gdLst>
              <a:gd name="T0" fmla="*/ 0 w 3306"/>
              <a:gd name="T1" fmla="*/ 455 h 1289"/>
              <a:gd name="T2" fmla="*/ 3306 w 3306"/>
              <a:gd name="T3" fmla="*/ 499 h 1289"/>
              <a:gd name="T4" fmla="*/ 1434 w 3306"/>
              <a:gd name="T5" fmla="*/ 1242 h 1289"/>
              <a:gd name="T6" fmla="*/ 0 w 3306"/>
              <a:gd name="T7" fmla="*/ 1115 h 1289"/>
              <a:gd name="T8" fmla="*/ 0 w 3306"/>
              <a:gd name="T9" fmla="*/ 455 h 1289"/>
            </a:gdLst>
            <a:ahLst/>
            <a:cxnLst>
              <a:cxn ang="0">
                <a:pos x="T0" y="T1"/>
              </a:cxn>
              <a:cxn ang="0">
                <a:pos x="T2" y="T3"/>
              </a:cxn>
              <a:cxn ang="0">
                <a:pos x="T4" y="T5"/>
              </a:cxn>
              <a:cxn ang="0">
                <a:pos x="T6" y="T7"/>
              </a:cxn>
              <a:cxn ang="0">
                <a:pos x="T8" y="T9"/>
              </a:cxn>
            </a:cxnLst>
            <a:rect l="0" t="0" r="r" b="b"/>
            <a:pathLst>
              <a:path w="3306" h="1289">
                <a:moveTo>
                  <a:pt x="0" y="455"/>
                </a:moveTo>
                <a:cubicBezTo>
                  <a:pt x="0" y="455"/>
                  <a:pt x="1368" y="0"/>
                  <a:pt x="3306" y="499"/>
                </a:cubicBezTo>
                <a:cubicBezTo>
                  <a:pt x="1434" y="1242"/>
                  <a:pt x="1434" y="1242"/>
                  <a:pt x="1434" y="1242"/>
                </a:cubicBezTo>
                <a:cubicBezTo>
                  <a:pt x="1434" y="1242"/>
                  <a:pt x="643" y="1289"/>
                  <a:pt x="0" y="1115"/>
                </a:cubicBezTo>
                <a:lnTo>
                  <a:pt x="0" y="455"/>
                </a:lnTo>
                <a:close/>
              </a:path>
            </a:pathLst>
          </a:custGeom>
          <a:solidFill>
            <a:srgbClr val="DE667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 name="Freeform 58" descr="e7d195523061f1c0dc554706afe4c72a60a25314cbaece805811E654B44695D34D35691164BB3D154CCFD5D798F6FEAD99EAA8F1ADC3D4AFA5BC9ED0BB3A4B45073A038AC38E89AB54D31AA59602B9F1AF515D2DA0EBB7AB45FA3A5B4B65729FCD61772C0E8112D71FCFA6F69E6E615643061221A7D4C3A336328987F7DF8577A0567C5A47397019"/>
          <p:cNvSpPr>
            <a:spLocks/>
          </p:cNvSpPr>
          <p:nvPr/>
        </p:nvSpPr>
        <p:spPr bwMode="auto">
          <a:xfrm>
            <a:off x="4486628" y="6155341"/>
            <a:ext cx="2902796" cy="700830"/>
          </a:xfrm>
          <a:custGeom>
            <a:avLst/>
            <a:gdLst>
              <a:gd name="T0" fmla="*/ 0 w 4117"/>
              <a:gd name="T1" fmla="*/ 994 h 994"/>
              <a:gd name="T2" fmla="*/ 4117 w 4117"/>
              <a:gd name="T3" fmla="*/ 98 h 994"/>
              <a:gd name="T4" fmla="*/ 1572 w 4117"/>
              <a:gd name="T5" fmla="*/ 994 h 994"/>
              <a:gd name="T6" fmla="*/ 0 w 4117"/>
              <a:gd name="T7" fmla="*/ 994 h 994"/>
            </a:gdLst>
            <a:ahLst/>
            <a:cxnLst>
              <a:cxn ang="0">
                <a:pos x="T0" y="T1"/>
              </a:cxn>
              <a:cxn ang="0">
                <a:pos x="T2" y="T3"/>
              </a:cxn>
              <a:cxn ang="0">
                <a:pos x="T4" y="T5"/>
              </a:cxn>
              <a:cxn ang="0">
                <a:pos x="T6" y="T7"/>
              </a:cxn>
            </a:cxnLst>
            <a:rect l="0" t="0" r="r" b="b"/>
            <a:pathLst>
              <a:path w="4117" h="994">
                <a:moveTo>
                  <a:pt x="0" y="994"/>
                </a:moveTo>
                <a:cubicBezTo>
                  <a:pt x="0" y="994"/>
                  <a:pt x="1760" y="0"/>
                  <a:pt x="4117" y="98"/>
                </a:cubicBezTo>
                <a:cubicBezTo>
                  <a:pt x="4117" y="98"/>
                  <a:pt x="2748" y="166"/>
                  <a:pt x="1572" y="994"/>
                </a:cubicBezTo>
                <a:lnTo>
                  <a:pt x="0" y="994"/>
                </a:lnTo>
                <a:close/>
              </a:path>
            </a:pathLst>
          </a:custGeom>
          <a:solidFill>
            <a:srgbClr val="559A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 name="Freeform 59" descr="e7d195523061f1c0dc554706afe4c72a60a25314cbaece805811E654B44695D34D35691164BB3D154CCFD5D798F6FEAD99EAA8F1ADC3D4AFA5BC9ED0BB3A4B45073A038AC38E89AB54D31AA59602B9F1AF515D2DA0EBB7AB45FA3A5B4B65729FCD61772C0E8112D71FCFA6F69E6E615643061221A7D4C3A336328987F7DF8577A0567C5A47397019"/>
          <p:cNvSpPr>
            <a:spLocks/>
          </p:cNvSpPr>
          <p:nvPr/>
        </p:nvSpPr>
        <p:spPr bwMode="auto">
          <a:xfrm>
            <a:off x="8900320" y="5909844"/>
            <a:ext cx="3322468" cy="946327"/>
          </a:xfrm>
          <a:custGeom>
            <a:avLst/>
            <a:gdLst>
              <a:gd name="T0" fmla="*/ 0 w 4712"/>
              <a:gd name="T1" fmla="*/ 612 h 1342"/>
              <a:gd name="T2" fmla="*/ 2648 w 4712"/>
              <a:gd name="T3" fmla="*/ 241 h 1342"/>
              <a:gd name="T4" fmla="*/ 4712 w 4712"/>
              <a:gd name="T5" fmla="*/ 1027 h 1342"/>
              <a:gd name="T6" fmla="*/ 4712 w 4712"/>
              <a:gd name="T7" fmla="*/ 1342 h 1342"/>
              <a:gd name="T8" fmla="*/ 4588 w 4712"/>
              <a:gd name="T9" fmla="*/ 1342 h 1342"/>
              <a:gd name="T10" fmla="*/ 2728 w 4712"/>
              <a:gd name="T11" fmla="*/ 273 h 1342"/>
              <a:gd name="T12" fmla="*/ 785 w 4712"/>
              <a:gd name="T13" fmla="*/ 770 h 1342"/>
              <a:gd name="T14" fmla="*/ 0 w 4712"/>
              <a:gd name="T15" fmla="*/ 612 h 134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712" h="1342">
                <a:moveTo>
                  <a:pt x="0" y="612"/>
                </a:moveTo>
                <a:cubicBezTo>
                  <a:pt x="0" y="612"/>
                  <a:pt x="812" y="0"/>
                  <a:pt x="2648" y="241"/>
                </a:cubicBezTo>
                <a:cubicBezTo>
                  <a:pt x="2648" y="241"/>
                  <a:pt x="3916" y="394"/>
                  <a:pt x="4712" y="1027"/>
                </a:cubicBezTo>
                <a:cubicBezTo>
                  <a:pt x="4712" y="1342"/>
                  <a:pt x="4712" y="1342"/>
                  <a:pt x="4712" y="1342"/>
                </a:cubicBezTo>
                <a:cubicBezTo>
                  <a:pt x="4588" y="1342"/>
                  <a:pt x="4588" y="1342"/>
                  <a:pt x="4588" y="1342"/>
                </a:cubicBezTo>
                <a:cubicBezTo>
                  <a:pt x="4588" y="1342"/>
                  <a:pt x="4416" y="513"/>
                  <a:pt x="2728" y="273"/>
                </a:cubicBezTo>
                <a:cubicBezTo>
                  <a:pt x="2728" y="273"/>
                  <a:pt x="1687" y="104"/>
                  <a:pt x="785" y="770"/>
                </a:cubicBezTo>
                <a:lnTo>
                  <a:pt x="0" y="612"/>
                </a:lnTo>
                <a:close/>
              </a:path>
            </a:pathLst>
          </a:custGeom>
          <a:solidFill>
            <a:srgbClr val="E26B1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41" name="矩形 1340" descr="e7d195523061f1c0dc554706afe4c72a60a25314cbaece805811E654B44695D34D35691164BB3D154CCFD5D798F6FEAD99EAA8F1ADC3D4AFA5BC9ED0BB3A4B45073A038AC38E89AB54D31AA59602B9F1AF515D2DA0EBB7AB45FA3A5B4B65729FCD61772C0E8112D71FCFA6F69E6E615643061221A7D4C3A336328987F7DF8577A0567C5A47397019"/>
          <p:cNvSpPr/>
          <p:nvPr/>
        </p:nvSpPr>
        <p:spPr>
          <a:xfrm>
            <a:off x="3510075" y="2992323"/>
            <a:ext cx="5216416" cy="439929"/>
          </a:xfrm>
          <a:prstGeom prst="rect">
            <a:avLst/>
          </a:prstGeom>
        </p:spPr>
        <p:txBody>
          <a:bodyPr wrap="square">
            <a:spAutoFit/>
          </a:bodyPr>
          <a:lstStyle/>
          <a:p>
            <a:pPr algn="ctr">
              <a:lnSpc>
                <a:spcPct val="150000"/>
              </a:lnSpc>
            </a:pPr>
            <a:r>
              <a:rPr lang="zh-CN" altLang="en-US" sz="800" dirty="0">
                <a:solidFill>
                  <a:schemeClr val="bg2">
                    <a:lumMod val="10000"/>
                  </a:schemeClr>
                </a:solidFill>
                <a:latin typeface="微软雅黑" panose="020B0503020204020204" pitchFamily="34" charset="-122"/>
                <a:ea typeface="微软雅黑" panose="020B0503020204020204" pitchFamily="34" charset="-122"/>
              </a:rPr>
              <a:t>Click add your text titleClick add your text titleClick add your textClick add your text titleClick add your text titleClick add your textClick add your text titleClick add your text titleClick add your text</a:t>
            </a:r>
          </a:p>
        </p:txBody>
      </p:sp>
      <p:grpSp>
        <p:nvGrpSpPr>
          <p:cNvPr id="1342" name="组合 1341" descr="e7d195523061f1c0dc554706afe4c72a60a25314cbaece805811E654B44695D34D35691164BB3D154CCFD5D798F6FEAD99EAA8F1ADC3D4AFA5BC9ED0BB3A4B45073A038AC38E89AB54D31AA59602B9F1AF515D2DA0EBB7AB45FA3A5B4B65729FCD61772C0E8112D71FCFA6F69E6E615643061221A7D4C3A336328987F7DF8577A0567C5A47397019"/>
          <p:cNvGrpSpPr/>
          <p:nvPr/>
        </p:nvGrpSpPr>
        <p:grpSpPr>
          <a:xfrm>
            <a:off x="5018146" y="3642873"/>
            <a:ext cx="2200275" cy="437199"/>
            <a:chOff x="479534" y="4910190"/>
            <a:chExt cx="2200275" cy="437199"/>
          </a:xfrm>
        </p:grpSpPr>
        <p:sp>
          <p:nvSpPr>
            <p:cNvPr id="1343" name="矩形 1342"/>
            <p:cNvSpPr/>
            <p:nvPr/>
          </p:nvSpPr>
          <p:spPr>
            <a:xfrm>
              <a:off x="479534" y="4910190"/>
              <a:ext cx="2200275" cy="437199"/>
            </a:xfrm>
            <a:prstGeom prst="rect">
              <a:avLst/>
            </a:prstGeom>
            <a:noFill/>
            <a:ln w="22225">
              <a:solidFill>
                <a:srgbClr val="23181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1344" name="矩形 1343"/>
            <p:cNvSpPr/>
            <p:nvPr/>
          </p:nvSpPr>
          <p:spPr>
            <a:xfrm>
              <a:off x="948731" y="4944123"/>
              <a:ext cx="1261884" cy="369332"/>
            </a:xfrm>
            <a:prstGeom prst="rect">
              <a:avLst/>
            </a:prstGeom>
          </p:spPr>
          <p:txBody>
            <a:bodyPr wrap="none">
              <a:spAutoFit/>
            </a:bodyPr>
            <a:lstStyle/>
            <a:p>
              <a:pPr algn="dist"/>
              <a:r>
                <a:rPr lang="en-US" altLang="zh-CN" dirty="0" smtClean="0">
                  <a:solidFill>
                    <a:srgbClr val="231815"/>
                  </a:solidFill>
                </a:rPr>
                <a:t>2019.11.28</a:t>
              </a:r>
              <a:endParaRPr lang="en-US" altLang="zh-CN" dirty="0">
                <a:solidFill>
                  <a:srgbClr val="231815"/>
                </a:solidFill>
              </a:endParaRPr>
            </a:p>
          </p:txBody>
        </p:sp>
      </p:grpSp>
      <p:sp>
        <p:nvSpPr>
          <p:cNvPr id="1346" name="任意多边形: 形状 1345" descr="e7d195523061f1c0dc554706afe4c72a60a25314cbaece805811E654B44695D34D35691164BB3D154CCFD5D798F6FEAD99EAA8F1ADC3D4AFA5BC9ED0BB3A4B45073A038AC38E89AB54D31AA59602B9F1AF515D2DA0EBB7AB45FA3A5B4B65729FCD61772C0E8112D71FCFA6F69E6E615643061221A7D4C3A336328987F7DF8577A0567C5A47397019">
            <a:hlinkClick r:id="rId3"/>
          </p:cNvPr>
          <p:cNvSpPr/>
          <p:nvPr/>
        </p:nvSpPr>
        <p:spPr>
          <a:xfrm>
            <a:off x="4290042" y="2324850"/>
            <a:ext cx="3611917" cy="521211"/>
          </a:xfrm>
          <a:custGeom>
            <a:avLst/>
            <a:gdLst/>
            <a:ahLst/>
            <a:cxnLst/>
            <a:rect l="l" t="t" r="r" b="b"/>
            <a:pathLst>
              <a:path w="3611917" h="521211">
                <a:moveTo>
                  <a:pt x="2961970" y="96700"/>
                </a:moveTo>
                <a:cubicBezTo>
                  <a:pt x="2929452" y="95928"/>
                  <a:pt x="2906363" y="108101"/>
                  <a:pt x="2892704" y="133219"/>
                </a:cubicBezTo>
                <a:cubicBezTo>
                  <a:pt x="2879045" y="158336"/>
                  <a:pt x="2872416" y="201027"/>
                  <a:pt x="2872816" y="261292"/>
                </a:cubicBezTo>
                <a:cubicBezTo>
                  <a:pt x="2872416" y="320899"/>
                  <a:pt x="2879045" y="363190"/>
                  <a:pt x="2892704" y="388165"/>
                </a:cubicBezTo>
                <a:cubicBezTo>
                  <a:pt x="2906363" y="413140"/>
                  <a:pt x="2929452" y="425255"/>
                  <a:pt x="2961970" y="424512"/>
                </a:cubicBezTo>
                <a:cubicBezTo>
                  <a:pt x="2995474" y="425341"/>
                  <a:pt x="3019163" y="413397"/>
                  <a:pt x="3033036" y="388679"/>
                </a:cubicBezTo>
                <a:cubicBezTo>
                  <a:pt x="3046909" y="363962"/>
                  <a:pt x="3053624" y="321499"/>
                  <a:pt x="3053181" y="261292"/>
                </a:cubicBezTo>
                <a:cubicBezTo>
                  <a:pt x="3053667" y="200427"/>
                  <a:pt x="3047037" y="157565"/>
                  <a:pt x="3033293" y="132704"/>
                </a:cubicBezTo>
                <a:cubicBezTo>
                  <a:pt x="3019548" y="107844"/>
                  <a:pt x="2995774" y="95843"/>
                  <a:pt x="2961970" y="96700"/>
                </a:cubicBezTo>
                <a:close/>
                <a:moveTo>
                  <a:pt x="1037767" y="94643"/>
                </a:moveTo>
                <a:lnTo>
                  <a:pt x="1020622" y="169395"/>
                </a:lnTo>
                <a:lnTo>
                  <a:pt x="988390" y="302440"/>
                </a:lnTo>
                <a:lnTo>
                  <a:pt x="1094689" y="302440"/>
                </a:lnTo>
                <a:lnTo>
                  <a:pt x="1045311" y="94643"/>
                </a:lnTo>
                <a:close/>
                <a:moveTo>
                  <a:pt x="3223031" y="7546"/>
                </a:moveTo>
                <a:lnTo>
                  <a:pt x="3340988" y="7546"/>
                </a:lnTo>
                <a:lnTo>
                  <a:pt x="3340988" y="312727"/>
                </a:lnTo>
                <a:cubicBezTo>
                  <a:pt x="3340688" y="351803"/>
                  <a:pt x="3346432" y="379950"/>
                  <a:pt x="3358219" y="397166"/>
                </a:cubicBezTo>
                <a:cubicBezTo>
                  <a:pt x="3370006" y="414382"/>
                  <a:pt x="3389637" y="422812"/>
                  <a:pt x="3417112" y="422455"/>
                </a:cubicBezTo>
                <a:cubicBezTo>
                  <a:pt x="3445216" y="422941"/>
                  <a:pt x="3465133" y="414768"/>
                  <a:pt x="3476863" y="397938"/>
                </a:cubicBezTo>
                <a:cubicBezTo>
                  <a:pt x="3488593" y="381107"/>
                  <a:pt x="3494279" y="352703"/>
                  <a:pt x="3493922" y="312727"/>
                </a:cubicBezTo>
                <a:lnTo>
                  <a:pt x="3493922" y="7546"/>
                </a:lnTo>
                <a:lnTo>
                  <a:pt x="3611879" y="7546"/>
                </a:lnTo>
                <a:lnTo>
                  <a:pt x="3611879" y="320271"/>
                </a:lnTo>
                <a:cubicBezTo>
                  <a:pt x="3612765" y="388051"/>
                  <a:pt x="3598306" y="438514"/>
                  <a:pt x="3568502" y="471661"/>
                </a:cubicBezTo>
                <a:cubicBezTo>
                  <a:pt x="3538699" y="504808"/>
                  <a:pt x="3488236" y="521324"/>
                  <a:pt x="3417112" y="521210"/>
                </a:cubicBezTo>
                <a:cubicBezTo>
                  <a:pt x="3346618" y="521282"/>
                  <a:pt x="3296440" y="504680"/>
                  <a:pt x="3266579" y="471404"/>
                </a:cubicBezTo>
                <a:cubicBezTo>
                  <a:pt x="3236718" y="438128"/>
                  <a:pt x="3222202" y="387751"/>
                  <a:pt x="3223031" y="320271"/>
                </a:cubicBezTo>
                <a:close/>
                <a:moveTo>
                  <a:pt x="2277008" y="6860"/>
                </a:moveTo>
                <a:lnTo>
                  <a:pt x="2410739" y="6860"/>
                </a:lnTo>
                <a:lnTo>
                  <a:pt x="2496464" y="197513"/>
                </a:lnTo>
                <a:lnTo>
                  <a:pt x="2505379" y="231803"/>
                </a:lnTo>
                <a:lnTo>
                  <a:pt x="2512237" y="231803"/>
                </a:lnTo>
                <a:lnTo>
                  <a:pt x="2521838" y="197513"/>
                </a:lnTo>
                <a:lnTo>
                  <a:pt x="2608249" y="6860"/>
                </a:lnTo>
                <a:lnTo>
                  <a:pt x="2739237" y="6860"/>
                </a:lnTo>
                <a:lnTo>
                  <a:pt x="2567101" y="340845"/>
                </a:lnTo>
                <a:lnTo>
                  <a:pt x="2567101" y="514352"/>
                </a:lnTo>
                <a:lnTo>
                  <a:pt x="2449144" y="514352"/>
                </a:lnTo>
                <a:lnTo>
                  <a:pt x="2449144" y="341531"/>
                </a:lnTo>
                <a:close/>
                <a:moveTo>
                  <a:pt x="1759610" y="6860"/>
                </a:moveTo>
                <a:lnTo>
                  <a:pt x="1877568" y="6860"/>
                </a:lnTo>
                <a:lnTo>
                  <a:pt x="1877568" y="206428"/>
                </a:lnTo>
                <a:lnTo>
                  <a:pt x="1926945" y="206428"/>
                </a:lnTo>
                <a:lnTo>
                  <a:pt x="2013356" y="6860"/>
                </a:lnTo>
                <a:lnTo>
                  <a:pt x="2143658" y="6860"/>
                </a:lnTo>
                <a:lnTo>
                  <a:pt x="2037359" y="235232"/>
                </a:lnTo>
                <a:lnTo>
                  <a:pt x="1998268" y="253748"/>
                </a:lnTo>
                <a:lnTo>
                  <a:pt x="1998268" y="257863"/>
                </a:lnTo>
                <a:lnTo>
                  <a:pt x="2038045" y="277065"/>
                </a:lnTo>
                <a:lnTo>
                  <a:pt x="2157374" y="514352"/>
                </a:lnTo>
                <a:lnTo>
                  <a:pt x="2026386" y="514352"/>
                </a:lnTo>
                <a:lnTo>
                  <a:pt x="1922145" y="304497"/>
                </a:lnTo>
                <a:lnTo>
                  <a:pt x="1877568" y="304497"/>
                </a:lnTo>
                <a:lnTo>
                  <a:pt x="1877568" y="514352"/>
                </a:lnTo>
                <a:lnTo>
                  <a:pt x="1759610" y="514352"/>
                </a:lnTo>
                <a:close/>
                <a:moveTo>
                  <a:pt x="1292885" y="6860"/>
                </a:moveTo>
                <a:lnTo>
                  <a:pt x="1390954" y="6860"/>
                </a:lnTo>
                <a:lnTo>
                  <a:pt x="1524685" y="216029"/>
                </a:lnTo>
                <a:lnTo>
                  <a:pt x="1552803" y="261292"/>
                </a:lnTo>
                <a:lnTo>
                  <a:pt x="1576120" y="308612"/>
                </a:lnTo>
                <a:lnTo>
                  <a:pt x="1582293" y="308612"/>
                </a:lnTo>
                <a:lnTo>
                  <a:pt x="1582293" y="6860"/>
                </a:lnTo>
                <a:lnTo>
                  <a:pt x="1686534" y="6860"/>
                </a:lnTo>
                <a:lnTo>
                  <a:pt x="1686534" y="514352"/>
                </a:lnTo>
                <a:lnTo>
                  <a:pt x="1588465" y="514352"/>
                </a:lnTo>
                <a:lnTo>
                  <a:pt x="1453362" y="303126"/>
                </a:lnTo>
                <a:lnTo>
                  <a:pt x="1425244" y="257863"/>
                </a:lnTo>
                <a:lnTo>
                  <a:pt x="1403299" y="211229"/>
                </a:lnTo>
                <a:lnTo>
                  <a:pt x="1396441" y="211229"/>
                </a:lnTo>
                <a:lnTo>
                  <a:pt x="1396441" y="514352"/>
                </a:lnTo>
                <a:lnTo>
                  <a:pt x="1292885" y="514352"/>
                </a:lnTo>
                <a:close/>
                <a:moveTo>
                  <a:pt x="952728" y="6860"/>
                </a:moveTo>
                <a:lnTo>
                  <a:pt x="1131036" y="6860"/>
                </a:lnTo>
                <a:lnTo>
                  <a:pt x="1257909" y="509552"/>
                </a:lnTo>
                <a:lnTo>
                  <a:pt x="1257909" y="514352"/>
                </a:lnTo>
                <a:lnTo>
                  <a:pt x="1146809" y="514352"/>
                </a:lnTo>
                <a:lnTo>
                  <a:pt x="1116634" y="396395"/>
                </a:lnTo>
                <a:lnTo>
                  <a:pt x="965758" y="396395"/>
                </a:lnTo>
                <a:lnTo>
                  <a:pt x="936269" y="514352"/>
                </a:lnTo>
                <a:lnTo>
                  <a:pt x="825855" y="514352"/>
                </a:lnTo>
                <a:lnTo>
                  <a:pt x="825855" y="509552"/>
                </a:lnTo>
                <a:close/>
                <a:moveTo>
                  <a:pt x="397535" y="6860"/>
                </a:moveTo>
                <a:lnTo>
                  <a:pt x="515493" y="6860"/>
                </a:lnTo>
                <a:lnTo>
                  <a:pt x="515493" y="205742"/>
                </a:lnTo>
                <a:lnTo>
                  <a:pt x="669798" y="205742"/>
                </a:lnTo>
                <a:lnTo>
                  <a:pt x="669798" y="6860"/>
                </a:lnTo>
                <a:lnTo>
                  <a:pt x="787755" y="6860"/>
                </a:lnTo>
                <a:lnTo>
                  <a:pt x="787755" y="514352"/>
                </a:lnTo>
                <a:lnTo>
                  <a:pt x="669798" y="514352"/>
                </a:lnTo>
                <a:lnTo>
                  <a:pt x="669798" y="304497"/>
                </a:lnTo>
                <a:lnTo>
                  <a:pt x="515493" y="304497"/>
                </a:lnTo>
                <a:lnTo>
                  <a:pt x="515493" y="514352"/>
                </a:lnTo>
                <a:lnTo>
                  <a:pt x="397535" y="514352"/>
                </a:lnTo>
                <a:close/>
                <a:moveTo>
                  <a:pt x="0" y="6860"/>
                </a:moveTo>
                <a:lnTo>
                  <a:pt x="348386" y="6860"/>
                </a:lnTo>
                <a:lnTo>
                  <a:pt x="348386" y="107673"/>
                </a:lnTo>
                <a:lnTo>
                  <a:pt x="232486" y="107673"/>
                </a:lnTo>
                <a:lnTo>
                  <a:pt x="232486" y="514352"/>
                </a:lnTo>
                <a:lnTo>
                  <a:pt x="115214" y="514352"/>
                </a:lnTo>
                <a:lnTo>
                  <a:pt x="115214" y="107673"/>
                </a:lnTo>
                <a:lnTo>
                  <a:pt x="0" y="107673"/>
                </a:lnTo>
                <a:close/>
                <a:moveTo>
                  <a:pt x="2961970" y="2"/>
                </a:moveTo>
                <a:cubicBezTo>
                  <a:pt x="3033807" y="-169"/>
                  <a:pt x="3087128" y="21262"/>
                  <a:pt x="3121933" y="64296"/>
                </a:cubicBezTo>
                <a:cubicBezTo>
                  <a:pt x="3156737" y="107330"/>
                  <a:pt x="3174053" y="172995"/>
                  <a:pt x="3173882" y="261292"/>
                </a:cubicBezTo>
                <a:cubicBezTo>
                  <a:pt x="3174053" y="349232"/>
                  <a:pt x="3156737" y="414583"/>
                  <a:pt x="3121933" y="457345"/>
                </a:cubicBezTo>
                <a:cubicBezTo>
                  <a:pt x="3087128" y="500107"/>
                  <a:pt x="3033807" y="521396"/>
                  <a:pt x="2961970" y="521210"/>
                </a:cubicBezTo>
                <a:cubicBezTo>
                  <a:pt x="2891718" y="521310"/>
                  <a:pt x="2839169" y="499850"/>
                  <a:pt x="2804321" y="456831"/>
                </a:cubicBezTo>
                <a:cubicBezTo>
                  <a:pt x="2769474" y="413811"/>
                  <a:pt x="2752072" y="348631"/>
                  <a:pt x="2752115" y="261292"/>
                </a:cubicBezTo>
                <a:cubicBezTo>
                  <a:pt x="2752072" y="173595"/>
                  <a:pt x="2769474" y="108101"/>
                  <a:pt x="2804321" y="64810"/>
                </a:cubicBezTo>
                <a:cubicBezTo>
                  <a:pt x="2839169" y="21519"/>
                  <a:pt x="2891718" y="-84"/>
                  <a:pt x="2961970" y="2"/>
                </a:cubicBezTo>
                <a:close/>
              </a:path>
            </a:pathLst>
          </a:custGeom>
          <a:solidFill>
            <a:schemeClr val="tx1">
              <a:lumMod val="65000"/>
              <a:lumOff val="35000"/>
            </a:schemeClr>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lnSpc>
                <a:spcPct val="120000"/>
              </a:lnSpc>
            </a:pPr>
            <a:endParaRPr lang="zh-CN" altLang="en-US" sz="5400" dirty="0">
              <a:solidFill>
                <a:schemeClr val="tx1">
                  <a:lumMod val="65000"/>
                  <a:lumOff val="35000"/>
                </a:schemeClr>
              </a:solidFill>
              <a:latin typeface="文悦新青年体 (非商业使用) W8" pitchFamily="50" charset="-122"/>
              <a:ea typeface="文悦新青年体 (非商业使用) W8" pitchFamily="50" charset="-122"/>
            </a:endParaRPr>
          </a:p>
        </p:txBody>
      </p:sp>
      <p:cxnSp>
        <p:nvCxnSpPr>
          <p:cNvPr id="1347" name="直接连接符 1346" descr="e7d195523061f1c0dc554706afe4c72a60a25314cbaece805811E654B44695D34D35691164BB3D154CCFD5D798F6FEAD99EAA8F1ADC3D4AFA5BC9ED0BB3A4B45073A038AC38E89AB54D31AA59602B9F1AF515D2DA0EBB7AB45FA3A5B4B65729FCD61772C0E8112D71FCFA6F69E6E615643061221A7D4C3A336328987F7DF8577A0567C5A47397019"/>
          <p:cNvCxnSpPr/>
          <p:nvPr/>
        </p:nvCxnSpPr>
        <p:spPr>
          <a:xfrm>
            <a:off x="3209925" y="3482522"/>
            <a:ext cx="5772150" cy="0"/>
          </a:xfrm>
          <a:prstGeom prst="line">
            <a:avLst/>
          </a:prstGeom>
          <a:ln w="1905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348" name="直接连接符 1347" descr="e7d195523061f1c0dc554706afe4c72a60a25314cbaece805811E654B44695D34D35691164BB3D154CCFD5D798F6FEAD99EAA8F1ADC3D4AFA5BC9ED0BB3A4B45073A038AC38E89AB54D31AA59602B9F1AF515D2DA0EBB7AB45FA3A5B4B65729FCD61772C0E8112D71FCFA6F69E6E615643061221A7D4C3A336328987F7DF8577A0567C5A47397019"/>
          <p:cNvCxnSpPr/>
          <p:nvPr/>
        </p:nvCxnSpPr>
        <p:spPr>
          <a:xfrm>
            <a:off x="3209925" y="2942772"/>
            <a:ext cx="5772150" cy="0"/>
          </a:xfrm>
          <a:prstGeom prst="line">
            <a:avLst/>
          </a:prstGeom>
          <a:ln w="1905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2" name="e7d195523061f1c0" descr="e7d195523061f1c0dc554706afe4c72a60a25314cbaece805811E654B44695D34D35691164BB3D154CCFD5D798F6FEAD99EAA8F1ADC3D4AFA5BC9ED0BB3A4B45073A038AC38E89AB54D31AA59602B9F1AF515D2DA0EBB7AB45FA3A5B4B65729FCD61772C0E8112D71FCFA6F69E6E615643061221A7D4C3A336328987F7DF8577A0567C5A47397019" hidden="1">
            <a:extLst>
              <a:ext uri="{FF2B5EF4-FFF2-40B4-BE49-F238E27FC236}">
                <a16:creationId xmlns:a16="http://schemas.microsoft.com/office/drawing/2014/main" xmlns="" id="{FD473DB1-1725-4B85-9B93-6DEA92F9A035}"/>
              </a:ext>
            </a:extLst>
          </p:cNvPr>
          <p:cNvSpPr txBox="1"/>
          <p:nvPr/>
        </p:nvSpPr>
        <p:spPr>
          <a:xfrm>
            <a:off x="-355600" y="1803400"/>
            <a:ext cx="262251" cy="1016000"/>
          </a:xfrm>
          <a:prstGeom prst="rect">
            <a:avLst/>
          </a:prstGeom>
          <a:noFill/>
        </p:spPr>
        <p:txBody>
          <a:bodyPr vert="wordArtVert" rtlCol="0">
            <a:spAutoFit/>
          </a:bodyPr>
          <a:lstStyle/>
          <a:p>
            <a:r>
              <a:rPr lang="en-US" altLang="zh-CN" sz="100"/>
              <a:t>e7d195523061f1c0dc554706afe4c72a60a25314cbaece805811E654B44695D34D35691164BB3D154CCFD5D798F6FEAD99EAA8F1ADC3D4AFA5BC9ED0BB3A4B45073A038AC38E89AB54D31AA59602B9F1AF515D2DA0EBB7AB45FA3A5B4B65729FCD61772C0E8112D71FCFA6F69E6E615643061221A7D4C3A336328987F7DF8577A0567C5A47397019</a:t>
            </a:r>
            <a:endParaRPr lang="zh-CN" altLang="en-US" sz="100"/>
          </a:p>
        </p:txBody>
      </p:sp>
    </p:spTree>
    <p:extLst>
      <p:ext uri="{BB962C8B-B14F-4D97-AF65-F5344CB8AC3E}">
        <p14:creationId xmlns:p14="http://schemas.microsoft.com/office/powerpoint/2010/main" val="2652826775"/>
      </p:ext>
    </p:extLst>
  </p:cSld>
  <p:clrMapOvr>
    <a:masterClrMapping/>
  </p:clrMapOvr>
  <mc:AlternateContent xmlns:mc="http://schemas.openxmlformats.org/markup-compatibility/2006" xmlns:p14="http://schemas.microsoft.com/office/powerpoint/2010/main">
    <mc:Choice Requires="p14">
      <p:transition spd="slow" p14:dur="4000">
        <p14:vortex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grpId="1" nodeType="withEffect">
                                  <p:stCondLst>
                                    <p:cond delay="0"/>
                                  </p:stCondLst>
                                  <p:childTnLst>
                                    <p:set>
                                      <p:cBhvr>
                                        <p:cTn id="6" dur="1" fill="hold">
                                          <p:stCondLst>
                                            <p:cond delay="0"/>
                                          </p:stCondLst>
                                        </p:cTn>
                                        <p:tgtEl>
                                          <p:spTgt spid="1341"/>
                                        </p:tgtEl>
                                        <p:attrNameLst>
                                          <p:attrName>style.visibility</p:attrName>
                                        </p:attrNameLst>
                                      </p:cBhvr>
                                      <p:to>
                                        <p:strVal val="visible"/>
                                      </p:to>
                                    </p:set>
                                    <p:anim calcmode="lin" valueType="num">
                                      <p:cBhvr>
                                        <p:cTn id="7" dur="1000" fill="hold"/>
                                        <p:tgtEl>
                                          <p:spTgt spid="1341"/>
                                        </p:tgtEl>
                                        <p:attrNameLst>
                                          <p:attrName>ppt_w</p:attrName>
                                        </p:attrNameLst>
                                      </p:cBhvr>
                                      <p:tavLst>
                                        <p:tav tm="0">
                                          <p:val>
                                            <p:strVal val="#ppt_w*0.70"/>
                                          </p:val>
                                        </p:tav>
                                        <p:tav tm="100000">
                                          <p:val>
                                            <p:strVal val="#ppt_w"/>
                                          </p:val>
                                        </p:tav>
                                      </p:tavLst>
                                    </p:anim>
                                    <p:anim calcmode="lin" valueType="num">
                                      <p:cBhvr>
                                        <p:cTn id="8" dur="1000" fill="hold"/>
                                        <p:tgtEl>
                                          <p:spTgt spid="1341"/>
                                        </p:tgtEl>
                                        <p:attrNameLst>
                                          <p:attrName>ppt_h</p:attrName>
                                        </p:attrNameLst>
                                      </p:cBhvr>
                                      <p:tavLst>
                                        <p:tav tm="0">
                                          <p:val>
                                            <p:strVal val="#ppt_h"/>
                                          </p:val>
                                        </p:tav>
                                        <p:tav tm="100000">
                                          <p:val>
                                            <p:strVal val="#ppt_h"/>
                                          </p:val>
                                        </p:tav>
                                      </p:tavLst>
                                    </p:anim>
                                    <p:animEffect transition="in" filter="fade">
                                      <p:cBhvr>
                                        <p:cTn id="9" dur="1000"/>
                                        <p:tgtEl>
                                          <p:spTgt spid="1341"/>
                                        </p:tgtEl>
                                      </p:cBhvr>
                                    </p:animEffect>
                                  </p:childTnLst>
                                </p:cTn>
                              </p:par>
                              <p:par>
                                <p:cTn id="10" presetID="55" presetClass="entr" presetSubtype="0" fill="hold" nodeType="withEffect">
                                  <p:stCondLst>
                                    <p:cond delay="100"/>
                                  </p:stCondLst>
                                  <p:childTnLst>
                                    <p:set>
                                      <p:cBhvr>
                                        <p:cTn id="11" dur="1" fill="hold">
                                          <p:stCondLst>
                                            <p:cond delay="0"/>
                                          </p:stCondLst>
                                        </p:cTn>
                                        <p:tgtEl>
                                          <p:spTgt spid="1342"/>
                                        </p:tgtEl>
                                        <p:attrNameLst>
                                          <p:attrName>style.visibility</p:attrName>
                                        </p:attrNameLst>
                                      </p:cBhvr>
                                      <p:to>
                                        <p:strVal val="visible"/>
                                      </p:to>
                                    </p:set>
                                    <p:anim calcmode="lin" valueType="num">
                                      <p:cBhvr>
                                        <p:cTn id="12" dur="1000" fill="hold"/>
                                        <p:tgtEl>
                                          <p:spTgt spid="1342"/>
                                        </p:tgtEl>
                                        <p:attrNameLst>
                                          <p:attrName>ppt_w</p:attrName>
                                        </p:attrNameLst>
                                      </p:cBhvr>
                                      <p:tavLst>
                                        <p:tav tm="0">
                                          <p:val>
                                            <p:strVal val="#ppt_w*0.70"/>
                                          </p:val>
                                        </p:tav>
                                        <p:tav tm="100000">
                                          <p:val>
                                            <p:strVal val="#ppt_w"/>
                                          </p:val>
                                        </p:tav>
                                      </p:tavLst>
                                    </p:anim>
                                    <p:anim calcmode="lin" valueType="num">
                                      <p:cBhvr>
                                        <p:cTn id="13" dur="1000" fill="hold"/>
                                        <p:tgtEl>
                                          <p:spTgt spid="1342"/>
                                        </p:tgtEl>
                                        <p:attrNameLst>
                                          <p:attrName>ppt_h</p:attrName>
                                        </p:attrNameLst>
                                      </p:cBhvr>
                                      <p:tavLst>
                                        <p:tav tm="0">
                                          <p:val>
                                            <p:strVal val="#ppt_h"/>
                                          </p:val>
                                        </p:tav>
                                        <p:tav tm="100000">
                                          <p:val>
                                            <p:strVal val="#ppt_h"/>
                                          </p:val>
                                        </p:tav>
                                      </p:tavLst>
                                    </p:anim>
                                    <p:animEffect transition="in" filter="fade">
                                      <p:cBhvr>
                                        <p:cTn id="14" dur="1000"/>
                                        <p:tgtEl>
                                          <p:spTgt spid="1342"/>
                                        </p:tgtEl>
                                      </p:cBhvr>
                                    </p:animEffect>
                                  </p:childTnLst>
                                </p:cTn>
                              </p:par>
                              <p:par>
                                <p:cTn id="15" presetID="55" presetClass="entr" presetSubtype="0" fill="hold" grpId="0" nodeType="withEffect">
                                  <p:stCondLst>
                                    <p:cond delay="200"/>
                                  </p:stCondLst>
                                  <p:childTnLst>
                                    <p:set>
                                      <p:cBhvr>
                                        <p:cTn id="16" dur="1" fill="hold">
                                          <p:stCondLst>
                                            <p:cond delay="0"/>
                                          </p:stCondLst>
                                        </p:cTn>
                                        <p:tgtEl>
                                          <p:spTgt spid="1346"/>
                                        </p:tgtEl>
                                        <p:attrNameLst>
                                          <p:attrName>style.visibility</p:attrName>
                                        </p:attrNameLst>
                                      </p:cBhvr>
                                      <p:to>
                                        <p:strVal val="visible"/>
                                      </p:to>
                                    </p:set>
                                    <p:anim calcmode="lin" valueType="num">
                                      <p:cBhvr>
                                        <p:cTn id="17" dur="1000" fill="hold"/>
                                        <p:tgtEl>
                                          <p:spTgt spid="1346"/>
                                        </p:tgtEl>
                                        <p:attrNameLst>
                                          <p:attrName>ppt_w</p:attrName>
                                        </p:attrNameLst>
                                      </p:cBhvr>
                                      <p:tavLst>
                                        <p:tav tm="0">
                                          <p:val>
                                            <p:strVal val="#ppt_w*0.70"/>
                                          </p:val>
                                        </p:tav>
                                        <p:tav tm="100000">
                                          <p:val>
                                            <p:strVal val="#ppt_w"/>
                                          </p:val>
                                        </p:tav>
                                      </p:tavLst>
                                    </p:anim>
                                    <p:anim calcmode="lin" valueType="num">
                                      <p:cBhvr>
                                        <p:cTn id="18" dur="1000" fill="hold"/>
                                        <p:tgtEl>
                                          <p:spTgt spid="1346"/>
                                        </p:tgtEl>
                                        <p:attrNameLst>
                                          <p:attrName>ppt_h</p:attrName>
                                        </p:attrNameLst>
                                      </p:cBhvr>
                                      <p:tavLst>
                                        <p:tav tm="0">
                                          <p:val>
                                            <p:strVal val="#ppt_h"/>
                                          </p:val>
                                        </p:tav>
                                        <p:tav tm="100000">
                                          <p:val>
                                            <p:strVal val="#ppt_h"/>
                                          </p:val>
                                        </p:tav>
                                      </p:tavLst>
                                    </p:anim>
                                    <p:animEffect transition="in" filter="fade">
                                      <p:cBhvr>
                                        <p:cTn id="19" dur="1000"/>
                                        <p:tgtEl>
                                          <p:spTgt spid="1346"/>
                                        </p:tgtEl>
                                      </p:cBhvr>
                                    </p:animEffect>
                                  </p:childTnLst>
                                </p:cTn>
                              </p:par>
                              <p:par>
                                <p:cTn id="20" presetID="55" presetClass="entr" presetSubtype="0" fill="hold" nodeType="withEffect">
                                  <p:stCondLst>
                                    <p:cond delay="300"/>
                                  </p:stCondLst>
                                  <p:childTnLst>
                                    <p:set>
                                      <p:cBhvr>
                                        <p:cTn id="21" dur="1" fill="hold">
                                          <p:stCondLst>
                                            <p:cond delay="0"/>
                                          </p:stCondLst>
                                        </p:cTn>
                                        <p:tgtEl>
                                          <p:spTgt spid="1347"/>
                                        </p:tgtEl>
                                        <p:attrNameLst>
                                          <p:attrName>style.visibility</p:attrName>
                                        </p:attrNameLst>
                                      </p:cBhvr>
                                      <p:to>
                                        <p:strVal val="visible"/>
                                      </p:to>
                                    </p:set>
                                    <p:anim calcmode="lin" valueType="num">
                                      <p:cBhvr>
                                        <p:cTn id="22" dur="1000" fill="hold"/>
                                        <p:tgtEl>
                                          <p:spTgt spid="1347"/>
                                        </p:tgtEl>
                                        <p:attrNameLst>
                                          <p:attrName>ppt_w</p:attrName>
                                        </p:attrNameLst>
                                      </p:cBhvr>
                                      <p:tavLst>
                                        <p:tav tm="0">
                                          <p:val>
                                            <p:strVal val="#ppt_w*0.70"/>
                                          </p:val>
                                        </p:tav>
                                        <p:tav tm="100000">
                                          <p:val>
                                            <p:strVal val="#ppt_w"/>
                                          </p:val>
                                        </p:tav>
                                      </p:tavLst>
                                    </p:anim>
                                    <p:anim calcmode="lin" valueType="num">
                                      <p:cBhvr>
                                        <p:cTn id="23" dur="1000" fill="hold"/>
                                        <p:tgtEl>
                                          <p:spTgt spid="1347"/>
                                        </p:tgtEl>
                                        <p:attrNameLst>
                                          <p:attrName>ppt_h</p:attrName>
                                        </p:attrNameLst>
                                      </p:cBhvr>
                                      <p:tavLst>
                                        <p:tav tm="0">
                                          <p:val>
                                            <p:strVal val="#ppt_h"/>
                                          </p:val>
                                        </p:tav>
                                        <p:tav tm="100000">
                                          <p:val>
                                            <p:strVal val="#ppt_h"/>
                                          </p:val>
                                        </p:tav>
                                      </p:tavLst>
                                    </p:anim>
                                    <p:animEffect transition="in" filter="fade">
                                      <p:cBhvr>
                                        <p:cTn id="24" dur="1000"/>
                                        <p:tgtEl>
                                          <p:spTgt spid="1347"/>
                                        </p:tgtEl>
                                      </p:cBhvr>
                                    </p:animEffect>
                                  </p:childTnLst>
                                </p:cTn>
                              </p:par>
                              <p:par>
                                <p:cTn id="25" presetID="55" presetClass="entr" presetSubtype="0" fill="hold" nodeType="withEffect">
                                  <p:stCondLst>
                                    <p:cond delay="400"/>
                                  </p:stCondLst>
                                  <p:childTnLst>
                                    <p:set>
                                      <p:cBhvr>
                                        <p:cTn id="26" dur="1" fill="hold">
                                          <p:stCondLst>
                                            <p:cond delay="0"/>
                                          </p:stCondLst>
                                        </p:cTn>
                                        <p:tgtEl>
                                          <p:spTgt spid="1348"/>
                                        </p:tgtEl>
                                        <p:attrNameLst>
                                          <p:attrName>style.visibility</p:attrName>
                                        </p:attrNameLst>
                                      </p:cBhvr>
                                      <p:to>
                                        <p:strVal val="visible"/>
                                      </p:to>
                                    </p:set>
                                    <p:anim calcmode="lin" valueType="num">
                                      <p:cBhvr>
                                        <p:cTn id="27" dur="1000" fill="hold"/>
                                        <p:tgtEl>
                                          <p:spTgt spid="1348"/>
                                        </p:tgtEl>
                                        <p:attrNameLst>
                                          <p:attrName>ppt_w</p:attrName>
                                        </p:attrNameLst>
                                      </p:cBhvr>
                                      <p:tavLst>
                                        <p:tav tm="0">
                                          <p:val>
                                            <p:strVal val="#ppt_w*0.70"/>
                                          </p:val>
                                        </p:tav>
                                        <p:tav tm="100000">
                                          <p:val>
                                            <p:strVal val="#ppt_w"/>
                                          </p:val>
                                        </p:tav>
                                      </p:tavLst>
                                    </p:anim>
                                    <p:anim calcmode="lin" valueType="num">
                                      <p:cBhvr>
                                        <p:cTn id="28" dur="1000" fill="hold"/>
                                        <p:tgtEl>
                                          <p:spTgt spid="1348"/>
                                        </p:tgtEl>
                                        <p:attrNameLst>
                                          <p:attrName>ppt_h</p:attrName>
                                        </p:attrNameLst>
                                      </p:cBhvr>
                                      <p:tavLst>
                                        <p:tav tm="0">
                                          <p:val>
                                            <p:strVal val="#ppt_h"/>
                                          </p:val>
                                        </p:tav>
                                        <p:tav tm="100000">
                                          <p:val>
                                            <p:strVal val="#ppt_h"/>
                                          </p:val>
                                        </p:tav>
                                      </p:tavLst>
                                    </p:anim>
                                    <p:animEffect transition="in" filter="fade">
                                      <p:cBhvr>
                                        <p:cTn id="29" dur="1000"/>
                                        <p:tgtEl>
                                          <p:spTgt spid="13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41" grpId="1"/>
      <p:bldP spid="1346"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p:txBody>
          <a:bodyPr/>
          <a:lstStyle/>
          <a:p>
            <a:r>
              <a:rPr lang="zh-CN" altLang="en-US" dirty="0" smtClean="0"/>
              <a:t>短酷</a:t>
            </a:r>
            <a:r>
              <a:rPr lang="en-US" altLang="zh-CN" dirty="0" smtClean="0"/>
              <a:t>PPT    </a:t>
            </a:r>
            <a:r>
              <a:rPr lang="zh-CN" altLang="en-US" dirty="0" smtClean="0"/>
              <a:t>作品</a:t>
            </a:r>
            <a:endParaRPr lang="en-US" altLang="zh-CN" dirty="0" smtClean="0"/>
          </a:p>
          <a:p>
            <a:endParaRPr lang="en-US" altLang="zh-CN" dirty="0"/>
          </a:p>
          <a:p>
            <a:endParaRPr lang="en-US" altLang="zh-CN" dirty="0" smtClean="0"/>
          </a:p>
          <a:p>
            <a:endParaRPr lang="en-US" altLang="zh-CN" dirty="0"/>
          </a:p>
          <a:p>
            <a:r>
              <a:rPr lang="en-US" altLang="zh-CN" dirty="0" smtClean="0"/>
              <a:t>51PPT</a:t>
            </a:r>
            <a:r>
              <a:rPr lang="zh-CN" altLang="en-US" dirty="0" smtClean="0"/>
              <a:t>模板网   </a:t>
            </a:r>
            <a:r>
              <a:rPr lang="en-US" altLang="zh-CN" dirty="0" smtClean="0">
                <a:hlinkClick r:id="rId2"/>
              </a:rPr>
              <a:t>www.51pptmoban.com</a:t>
            </a:r>
            <a:r>
              <a:rPr lang="en-US" altLang="zh-CN" dirty="0" smtClean="0"/>
              <a:t>   </a:t>
            </a:r>
            <a:r>
              <a:rPr lang="zh-CN" altLang="en-US" dirty="0" smtClean="0"/>
              <a:t>授权发布</a:t>
            </a:r>
            <a:endParaRPr lang="zh-CN" altLang="en-US" dirty="0"/>
          </a:p>
        </p:txBody>
      </p:sp>
    </p:spTree>
    <p:extLst>
      <p:ext uri="{BB962C8B-B14F-4D97-AF65-F5344CB8AC3E}">
        <p14:creationId xmlns:p14="http://schemas.microsoft.com/office/powerpoint/2010/main" val="216979216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9" name="组合 88" descr="e7d195523061f1c0dc554706afe4c72a60a25314cbaece805811E654B44695D34D35691164BB3D154CCFD5D798F6FEAD99EAA8F1ADC3D4AFA5BC9ED0BB3A4B45073A038AC38E89AB54D31AA59602B9F1AF515D2DA0EBB7AB45FA3A5B4B65729FCD61772C0E8112D71FCFA6F69E6E615643061221A7D4C3A336328987F7DF8577A0567C5A47397019"/>
          <p:cNvGrpSpPr/>
          <p:nvPr/>
        </p:nvGrpSpPr>
        <p:grpSpPr>
          <a:xfrm>
            <a:off x="-25037" y="0"/>
            <a:ext cx="12247825" cy="6856171"/>
            <a:chOff x="-25037" y="0"/>
            <a:chExt cx="12247825" cy="6856171"/>
          </a:xfrm>
        </p:grpSpPr>
        <p:grpSp>
          <p:nvGrpSpPr>
            <p:cNvPr id="88" name="组合 87"/>
            <p:cNvGrpSpPr/>
            <p:nvPr/>
          </p:nvGrpSpPr>
          <p:grpSpPr>
            <a:xfrm>
              <a:off x="-25037" y="6296365"/>
              <a:ext cx="3619030" cy="559806"/>
              <a:chOff x="-25037" y="6296365"/>
              <a:chExt cx="3619030" cy="559806"/>
            </a:xfrm>
          </p:grpSpPr>
          <p:sp>
            <p:nvSpPr>
              <p:cNvPr id="68" name="Freeform 51"/>
              <p:cNvSpPr>
                <a:spLocks/>
              </p:cNvSpPr>
              <p:nvPr/>
            </p:nvSpPr>
            <p:spPr bwMode="auto">
              <a:xfrm>
                <a:off x="1830901" y="6613456"/>
                <a:ext cx="1763092" cy="242715"/>
              </a:xfrm>
              <a:custGeom>
                <a:avLst/>
                <a:gdLst>
                  <a:gd name="T0" fmla="*/ 7572 w 7572"/>
                  <a:gd name="T1" fmla="*/ 1042 h 1042"/>
                  <a:gd name="T2" fmla="*/ 2545 w 7572"/>
                  <a:gd name="T3" fmla="*/ 146 h 1042"/>
                  <a:gd name="T4" fmla="*/ 0 w 7572"/>
                  <a:gd name="T5" fmla="*/ 1042 h 1042"/>
                  <a:gd name="T6" fmla="*/ 7572 w 7572"/>
                  <a:gd name="T7" fmla="*/ 1042 h 1042"/>
                </a:gdLst>
                <a:ahLst/>
                <a:cxnLst>
                  <a:cxn ang="0">
                    <a:pos x="T0" y="T1"/>
                  </a:cxn>
                  <a:cxn ang="0">
                    <a:pos x="T2" y="T3"/>
                  </a:cxn>
                  <a:cxn ang="0">
                    <a:pos x="T4" y="T5"/>
                  </a:cxn>
                  <a:cxn ang="0">
                    <a:pos x="T6" y="T7"/>
                  </a:cxn>
                </a:cxnLst>
                <a:rect l="0" t="0" r="r" b="b"/>
                <a:pathLst>
                  <a:path w="7572" h="1042">
                    <a:moveTo>
                      <a:pt x="7572" y="1042"/>
                    </a:moveTo>
                    <a:cubicBezTo>
                      <a:pt x="7572" y="1042"/>
                      <a:pt x="4451" y="0"/>
                      <a:pt x="2545" y="146"/>
                    </a:cubicBezTo>
                    <a:cubicBezTo>
                      <a:pt x="2545" y="146"/>
                      <a:pt x="924" y="214"/>
                      <a:pt x="0" y="1042"/>
                    </a:cubicBezTo>
                    <a:lnTo>
                      <a:pt x="7572" y="1042"/>
                    </a:lnTo>
                    <a:close/>
                  </a:path>
                </a:pathLst>
              </a:custGeom>
              <a:solidFill>
                <a:srgbClr val="98C03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9" name="Freeform 52"/>
              <p:cNvSpPr>
                <a:spLocks/>
              </p:cNvSpPr>
              <p:nvPr/>
            </p:nvSpPr>
            <p:spPr bwMode="auto">
              <a:xfrm>
                <a:off x="-25037" y="6757126"/>
                <a:ext cx="372006" cy="99045"/>
              </a:xfrm>
              <a:custGeom>
                <a:avLst/>
                <a:gdLst>
                  <a:gd name="T0" fmla="*/ 0 w 3001"/>
                  <a:gd name="T1" fmla="*/ 799 h 799"/>
                  <a:gd name="T2" fmla="*/ 0 w 3001"/>
                  <a:gd name="T3" fmla="*/ 0 h 799"/>
                  <a:gd name="T4" fmla="*/ 3001 w 3001"/>
                  <a:gd name="T5" fmla="*/ 117 h 799"/>
                  <a:gd name="T6" fmla="*/ 1910 w 3001"/>
                  <a:gd name="T7" fmla="*/ 799 h 799"/>
                  <a:gd name="T8" fmla="*/ 0 w 3001"/>
                  <a:gd name="T9" fmla="*/ 799 h 799"/>
                </a:gdLst>
                <a:ahLst/>
                <a:cxnLst>
                  <a:cxn ang="0">
                    <a:pos x="T0" y="T1"/>
                  </a:cxn>
                  <a:cxn ang="0">
                    <a:pos x="T2" y="T3"/>
                  </a:cxn>
                  <a:cxn ang="0">
                    <a:pos x="T4" y="T5"/>
                  </a:cxn>
                  <a:cxn ang="0">
                    <a:pos x="T6" y="T7"/>
                  </a:cxn>
                  <a:cxn ang="0">
                    <a:pos x="T8" y="T9"/>
                  </a:cxn>
                </a:cxnLst>
                <a:rect l="0" t="0" r="r" b="b"/>
                <a:pathLst>
                  <a:path w="3001" h="799">
                    <a:moveTo>
                      <a:pt x="0" y="799"/>
                    </a:moveTo>
                    <a:lnTo>
                      <a:pt x="0" y="0"/>
                    </a:lnTo>
                    <a:lnTo>
                      <a:pt x="3001" y="117"/>
                    </a:lnTo>
                    <a:lnTo>
                      <a:pt x="1910" y="799"/>
                    </a:lnTo>
                    <a:lnTo>
                      <a:pt x="0" y="799"/>
                    </a:lnTo>
                    <a:close/>
                  </a:path>
                </a:pathLst>
              </a:custGeom>
              <a:solidFill>
                <a:srgbClr val="DB465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0" name="Freeform 53"/>
              <p:cNvSpPr>
                <a:spLocks/>
              </p:cNvSpPr>
              <p:nvPr/>
            </p:nvSpPr>
            <p:spPr bwMode="auto">
              <a:xfrm>
                <a:off x="168465" y="6296365"/>
                <a:ext cx="2964642" cy="559806"/>
              </a:xfrm>
              <a:custGeom>
                <a:avLst/>
                <a:gdLst>
                  <a:gd name="T0" fmla="*/ 10753 w 12733"/>
                  <a:gd name="T1" fmla="*/ 1176 h 2404"/>
                  <a:gd name="T2" fmla="*/ 5292 w 12733"/>
                  <a:gd name="T3" fmla="*/ 684 h 2404"/>
                  <a:gd name="T4" fmla="*/ 0 w 12733"/>
                  <a:gd name="T5" fmla="*/ 2404 h 2404"/>
                  <a:gd name="T6" fmla="*/ 3906 w 12733"/>
                  <a:gd name="T7" fmla="*/ 2404 h 2404"/>
                  <a:gd name="T8" fmla="*/ 7578 w 12733"/>
                  <a:gd name="T9" fmla="*/ 1348 h 2404"/>
                  <a:gd name="T10" fmla="*/ 10920 w 12733"/>
                  <a:gd name="T11" fmla="*/ 2404 h 2404"/>
                  <a:gd name="T12" fmla="*/ 12733 w 12733"/>
                  <a:gd name="T13" fmla="*/ 2404 h 2404"/>
                  <a:gd name="T14" fmla="*/ 10753 w 12733"/>
                  <a:gd name="T15" fmla="*/ 1176 h 24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733" h="2404">
                    <a:moveTo>
                      <a:pt x="10753" y="1176"/>
                    </a:moveTo>
                    <a:cubicBezTo>
                      <a:pt x="7884" y="0"/>
                      <a:pt x="5292" y="684"/>
                      <a:pt x="5292" y="684"/>
                    </a:cubicBezTo>
                    <a:cubicBezTo>
                      <a:pt x="2328" y="1104"/>
                      <a:pt x="0" y="2404"/>
                      <a:pt x="0" y="2404"/>
                    </a:cubicBezTo>
                    <a:cubicBezTo>
                      <a:pt x="3906" y="2404"/>
                      <a:pt x="3906" y="2404"/>
                      <a:pt x="3906" y="2404"/>
                    </a:cubicBezTo>
                    <a:cubicBezTo>
                      <a:pt x="5256" y="1702"/>
                      <a:pt x="7578" y="1348"/>
                      <a:pt x="7578" y="1348"/>
                    </a:cubicBezTo>
                    <a:cubicBezTo>
                      <a:pt x="9924" y="928"/>
                      <a:pt x="10920" y="2404"/>
                      <a:pt x="10920" y="2404"/>
                    </a:cubicBezTo>
                    <a:cubicBezTo>
                      <a:pt x="12733" y="2404"/>
                      <a:pt x="12733" y="2404"/>
                      <a:pt x="12733" y="2404"/>
                    </a:cubicBezTo>
                    <a:cubicBezTo>
                      <a:pt x="12433" y="2001"/>
                      <a:pt x="10753" y="1176"/>
                      <a:pt x="10753" y="1176"/>
                    </a:cubicBezTo>
                    <a:close/>
                  </a:path>
                </a:pathLst>
              </a:custGeom>
              <a:solidFill>
                <a:srgbClr val="5EBBD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1" name="Freeform 54"/>
              <p:cNvSpPr>
                <a:spLocks/>
              </p:cNvSpPr>
              <p:nvPr/>
            </p:nvSpPr>
            <p:spPr bwMode="auto">
              <a:xfrm>
                <a:off x="2145265" y="6558542"/>
                <a:ext cx="930324" cy="244574"/>
              </a:xfrm>
              <a:custGeom>
                <a:avLst/>
                <a:gdLst>
                  <a:gd name="T0" fmla="*/ 0 w 3996"/>
                  <a:gd name="T1" fmla="*/ 150 h 1050"/>
                  <a:gd name="T2" fmla="*/ 3996 w 3996"/>
                  <a:gd name="T3" fmla="*/ 1050 h 1050"/>
                  <a:gd name="T4" fmla="*/ 1746 w 3996"/>
                  <a:gd name="T5" fmla="*/ 666 h 1050"/>
                  <a:gd name="T6" fmla="*/ 0 w 3996"/>
                  <a:gd name="T7" fmla="*/ 150 h 1050"/>
                </a:gdLst>
                <a:ahLst/>
                <a:cxnLst>
                  <a:cxn ang="0">
                    <a:pos x="T0" y="T1"/>
                  </a:cxn>
                  <a:cxn ang="0">
                    <a:pos x="T2" y="T3"/>
                  </a:cxn>
                  <a:cxn ang="0">
                    <a:pos x="T4" y="T5"/>
                  </a:cxn>
                  <a:cxn ang="0">
                    <a:pos x="T6" y="T7"/>
                  </a:cxn>
                </a:cxnLst>
                <a:rect l="0" t="0" r="r" b="b"/>
                <a:pathLst>
                  <a:path w="3996" h="1050">
                    <a:moveTo>
                      <a:pt x="0" y="150"/>
                    </a:moveTo>
                    <a:cubicBezTo>
                      <a:pt x="0" y="150"/>
                      <a:pt x="2412" y="0"/>
                      <a:pt x="3996" y="1050"/>
                    </a:cubicBezTo>
                    <a:cubicBezTo>
                      <a:pt x="3996" y="1050"/>
                      <a:pt x="2394" y="612"/>
                      <a:pt x="1746" y="666"/>
                    </a:cubicBezTo>
                    <a:cubicBezTo>
                      <a:pt x="1746" y="666"/>
                      <a:pt x="840" y="72"/>
                      <a:pt x="0" y="150"/>
                    </a:cubicBezTo>
                    <a:close/>
                  </a:path>
                </a:pathLst>
              </a:custGeom>
              <a:solidFill>
                <a:srgbClr val="086DB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2" name="Freeform 55"/>
              <p:cNvSpPr>
                <a:spLocks/>
              </p:cNvSpPr>
              <p:nvPr/>
            </p:nvSpPr>
            <p:spPr bwMode="auto">
              <a:xfrm>
                <a:off x="2551732" y="6680147"/>
                <a:ext cx="581375" cy="176024"/>
              </a:xfrm>
              <a:custGeom>
                <a:avLst/>
                <a:gdLst>
                  <a:gd name="T0" fmla="*/ 684 w 2497"/>
                  <a:gd name="T1" fmla="*/ 756 h 756"/>
                  <a:gd name="T2" fmla="*/ 0 w 2497"/>
                  <a:gd name="T3" fmla="*/ 144 h 756"/>
                  <a:gd name="T4" fmla="*/ 2250 w 2497"/>
                  <a:gd name="T5" fmla="*/ 528 h 756"/>
                  <a:gd name="T6" fmla="*/ 2497 w 2497"/>
                  <a:gd name="T7" fmla="*/ 756 h 756"/>
                  <a:gd name="T8" fmla="*/ 684 w 2497"/>
                  <a:gd name="T9" fmla="*/ 756 h 756"/>
                </a:gdLst>
                <a:ahLst/>
                <a:cxnLst>
                  <a:cxn ang="0">
                    <a:pos x="T0" y="T1"/>
                  </a:cxn>
                  <a:cxn ang="0">
                    <a:pos x="T2" y="T3"/>
                  </a:cxn>
                  <a:cxn ang="0">
                    <a:pos x="T4" y="T5"/>
                  </a:cxn>
                  <a:cxn ang="0">
                    <a:pos x="T6" y="T7"/>
                  </a:cxn>
                  <a:cxn ang="0">
                    <a:pos x="T8" y="T9"/>
                  </a:cxn>
                </a:cxnLst>
                <a:rect l="0" t="0" r="r" b="b"/>
                <a:pathLst>
                  <a:path w="2497" h="756">
                    <a:moveTo>
                      <a:pt x="684" y="756"/>
                    </a:moveTo>
                    <a:cubicBezTo>
                      <a:pt x="684" y="756"/>
                      <a:pt x="150" y="174"/>
                      <a:pt x="0" y="144"/>
                    </a:cubicBezTo>
                    <a:cubicBezTo>
                      <a:pt x="0" y="144"/>
                      <a:pt x="906" y="0"/>
                      <a:pt x="2250" y="528"/>
                    </a:cubicBezTo>
                    <a:cubicBezTo>
                      <a:pt x="2497" y="756"/>
                      <a:pt x="2497" y="756"/>
                      <a:pt x="2497" y="756"/>
                    </a:cubicBezTo>
                    <a:lnTo>
                      <a:pt x="684" y="756"/>
                    </a:lnTo>
                    <a:close/>
                  </a:path>
                </a:pathLst>
              </a:custGeom>
              <a:solidFill>
                <a:srgbClr val="168BC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3" name="Freeform 56"/>
              <p:cNvSpPr>
                <a:spLocks/>
              </p:cNvSpPr>
              <p:nvPr/>
            </p:nvSpPr>
            <p:spPr bwMode="auto">
              <a:xfrm>
                <a:off x="168465" y="6467679"/>
                <a:ext cx="1152462" cy="388492"/>
              </a:xfrm>
              <a:custGeom>
                <a:avLst/>
                <a:gdLst>
                  <a:gd name="T0" fmla="*/ 4950 w 4950"/>
                  <a:gd name="T1" fmla="*/ 0 h 1668"/>
                  <a:gd name="T2" fmla="*/ 1974 w 4950"/>
                  <a:gd name="T3" fmla="*/ 1668 h 1668"/>
                  <a:gd name="T4" fmla="*/ 0 w 4950"/>
                  <a:gd name="T5" fmla="*/ 1668 h 1668"/>
                  <a:gd name="T6" fmla="*/ 4950 w 4950"/>
                  <a:gd name="T7" fmla="*/ 0 h 1668"/>
                </a:gdLst>
                <a:ahLst/>
                <a:cxnLst>
                  <a:cxn ang="0">
                    <a:pos x="T0" y="T1"/>
                  </a:cxn>
                  <a:cxn ang="0">
                    <a:pos x="T2" y="T3"/>
                  </a:cxn>
                  <a:cxn ang="0">
                    <a:pos x="T4" y="T5"/>
                  </a:cxn>
                  <a:cxn ang="0">
                    <a:pos x="T6" y="T7"/>
                  </a:cxn>
                </a:cxnLst>
                <a:rect l="0" t="0" r="r" b="b"/>
                <a:pathLst>
                  <a:path w="4950" h="1668">
                    <a:moveTo>
                      <a:pt x="4950" y="0"/>
                    </a:moveTo>
                    <a:cubicBezTo>
                      <a:pt x="4950" y="0"/>
                      <a:pt x="2796" y="756"/>
                      <a:pt x="1974" y="1668"/>
                    </a:cubicBezTo>
                    <a:cubicBezTo>
                      <a:pt x="0" y="1668"/>
                      <a:pt x="0" y="1668"/>
                      <a:pt x="0" y="1668"/>
                    </a:cubicBezTo>
                    <a:cubicBezTo>
                      <a:pt x="0" y="1668"/>
                      <a:pt x="2196" y="462"/>
                      <a:pt x="4950" y="0"/>
                    </a:cubicBezTo>
                    <a:close/>
                  </a:path>
                </a:pathLst>
              </a:custGeom>
              <a:solidFill>
                <a:srgbClr val="84C5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4" name="Freeform 57"/>
              <p:cNvSpPr>
                <a:spLocks/>
              </p:cNvSpPr>
              <p:nvPr/>
            </p:nvSpPr>
            <p:spPr bwMode="auto">
              <a:xfrm>
                <a:off x="-25037" y="6497553"/>
                <a:ext cx="769795" cy="300109"/>
              </a:xfrm>
              <a:custGeom>
                <a:avLst/>
                <a:gdLst>
                  <a:gd name="T0" fmla="*/ 0 w 3306"/>
                  <a:gd name="T1" fmla="*/ 455 h 1289"/>
                  <a:gd name="T2" fmla="*/ 3306 w 3306"/>
                  <a:gd name="T3" fmla="*/ 499 h 1289"/>
                  <a:gd name="T4" fmla="*/ 1434 w 3306"/>
                  <a:gd name="T5" fmla="*/ 1242 h 1289"/>
                  <a:gd name="T6" fmla="*/ 0 w 3306"/>
                  <a:gd name="T7" fmla="*/ 1115 h 1289"/>
                  <a:gd name="T8" fmla="*/ 0 w 3306"/>
                  <a:gd name="T9" fmla="*/ 455 h 1289"/>
                </a:gdLst>
                <a:ahLst/>
                <a:cxnLst>
                  <a:cxn ang="0">
                    <a:pos x="T0" y="T1"/>
                  </a:cxn>
                  <a:cxn ang="0">
                    <a:pos x="T2" y="T3"/>
                  </a:cxn>
                  <a:cxn ang="0">
                    <a:pos x="T4" y="T5"/>
                  </a:cxn>
                  <a:cxn ang="0">
                    <a:pos x="T6" y="T7"/>
                  </a:cxn>
                  <a:cxn ang="0">
                    <a:pos x="T8" y="T9"/>
                  </a:cxn>
                </a:cxnLst>
                <a:rect l="0" t="0" r="r" b="b"/>
                <a:pathLst>
                  <a:path w="3306" h="1289">
                    <a:moveTo>
                      <a:pt x="0" y="455"/>
                    </a:moveTo>
                    <a:cubicBezTo>
                      <a:pt x="0" y="455"/>
                      <a:pt x="1368" y="0"/>
                      <a:pt x="3306" y="499"/>
                    </a:cubicBezTo>
                    <a:cubicBezTo>
                      <a:pt x="1434" y="1242"/>
                      <a:pt x="1434" y="1242"/>
                      <a:pt x="1434" y="1242"/>
                    </a:cubicBezTo>
                    <a:cubicBezTo>
                      <a:pt x="1434" y="1242"/>
                      <a:pt x="643" y="1289"/>
                      <a:pt x="0" y="1115"/>
                    </a:cubicBezTo>
                    <a:lnTo>
                      <a:pt x="0" y="455"/>
                    </a:lnTo>
                    <a:close/>
                  </a:path>
                </a:pathLst>
              </a:custGeom>
              <a:solidFill>
                <a:srgbClr val="DE667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5" name="Freeform 58"/>
              <p:cNvSpPr>
                <a:spLocks/>
              </p:cNvSpPr>
              <p:nvPr/>
            </p:nvSpPr>
            <p:spPr bwMode="auto">
              <a:xfrm>
                <a:off x="1464846" y="6624737"/>
                <a:ext cx="958587" cy="231434"/>
              </a:xfrm>
              <a:custGeom>
                <a:avLst/>
                <a:gdLst>
                  <a:gd name="T0" fmla="*/ 0 w 4117"/>
                  <a:gd name="T1" fmla="*/ 994 h 994"/>
                  <a:gd name="T2" fmla="*/ 4117 w 4117"/>
                  <a:gd name="T3" fmla="*/ 98 h 994"/>
                  <a:gd name="T4" fmla="*/ 1572 w 4117"/>
                  <a:gd name="T5" fmla="*/ 994 h 994"/>
                  <a:gd name="T6" fmla="*/ 0 w 4117"/>
                  <a:gd name="T7" fmla="*/ 994 h 994"/>
                </a:gdLst>
                <a:ahLst/>
                <a:cxnLst>
                  <a:cxn ang="0">
                    <a:pos x="T0" y="T1"/>
                  </a:cxn>
                  <a:cxn ang="0">
                    <a:pos x="T2" y="T3"/>
                  </a:cxn>
                  <a:cxn ang="0">
                    <a:pos x="T4" y="T5"/>
                  </a:cxn>
                  <a:cxn ang="0">
                    <a:pos x="T6" y="T7"/>
                  </a:cxn>
                </a:cxnLst>
                <a:rect l="0" t="0" r="r" b="b"/>
                <a:pathLst>
                  <a:path w="4117" h="994">
                    <a:moveTo>
                      <a:pt x="0" y="994"/>
                    </a:moveTo>
                    <a:cubicBezTo>
                      <a:pt x="0" y="994"/>
                      <a:pt x="1760" y="0"/>
                      <a:pt x="4117" y="98"/>
                    </a:cubicBezTo>
                    <a:cubicBezTo>
                      <a:pt x="4117" y="98"/>
                      <a:pt x="2748" y="166"/>
                      <a:pt x="1572" y="994"/>
                    </a:cubicBezTo>
                    <a:lnTo>
                      <a:pt x="0" y="994"/>
                    </a:lnTo>
                    <a:close/>
                  </a:path>
                </a:pathLst>
              </a:custGeom>
              <a:solidFill>
                <a:srgbClr val="559A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3" name="组合 2"/>
            <p:cNvGrpSpPr/>
            <p:nvPr/>
          </p:nvGrpSpPr>
          <p:grpSpPr>
            <a:xfrm flipV="1">
              <a:off x="8801100" y="0"/>
              <a:ext cx="3421688" cy="647837"/>
              <a:chOff x="560928" y="4648200"/>
              <a:chExt cx="11661860" cy="2207971"/>
            </a:xfrm>
          </p:grpSpPr>
          <p:sp>
            <p:nvSpPr>
              <p:cNvPr id="78" name="Freeform 50"/>
              <p:cNvSpPr>
                <a:spLocks/>
              </p:cNvSpPr>
              <p:nvPr/>
            </p:nvSpPr>
            <p:spPr bwMode="auto">
              <a:xfrm>
                <a:off x="8435977" y="4648200"/>
                <a:ext cx="3786811" cy="1985747"/>
              </a:xfrm>
              <a:custGeom>
                <a:avLst/>
                <a:gdLst>
                  <a:gd name="T0" fmla="*/ 0 w 5371"/>
                  <a:gd name="T1" fmla="*/ 2116 h 2816"/>
                  <a:gd name="T2" fmla="*/ 5371 w 5371"/>
                  <a:gd name="T3" fmla="*/ 1649 h 2816"/>
                  <a:gd name="T4" fmla="*/ 5371 w 5371"/>
                  <a:gd name="T5" fmla="*/ 2816 h 2816"/>
                  <a:gd name="T6" fmla="*/ 583 w 5371"/>
                  <a:gd name="T7" fmla="*/ 2434 h 2816"/>
                  <a:gd name="T8" fmla="*/ 0 w 5371"/>
                  <a:gd name="T9" fmla="*/ 2116 h 2816"/>
                </a:gdLst>
                <a:ahLst/>
                <a:cxnLst>
                  <a:cxn ang="0">
                    <a:pos x="T0" y="T1"/>
                  </a:cxn>
                  <a:cxn ang="0">
                    <a:pos x="T2" y="T3"/>
                  </a:cxn>
                  <a:cxn ang="0">
                    <a:pos x="T4" y="T5"/>
                  </a:cxn>
                  <a:cxn ang="0">
                    <a:pos x="T6" y="T7"/>
                  </a:cxn>
                  <a:cxn ang="0">
                    <a:pos x="T8" y="T9"/>
                  </a:cxn>
                </a:cxnLst>
                <a:rect l="0" t="0" r="r" b="b"/>
                <a:pathLst>
                  <a:path w="5371" h="2816">
                    <a:moveTo>
                      <a:pt x="0" y="2116"/>
                    </a:moveTo>
                    <a:cubicBezTo>
                      <a:pt x="0" y="2116"/>
                      <a:pt x="2088" y="0"/>
                      <a:pt x="5371" y="1649"/>
                    </a:cubicBezTo>
                    <a:cubicBezTo>
                      <a:pt x="5371" y="2816"/>
                      <a:pt x="5371" y="2816"/>
                      <a:pt x="5371" y="2816"/>
                    </a:cubicBezTo>
                    <a:cubicBezTo>
                      <a:pt x="5371" y="2816"/>
                      <a:pt x="3299" y="1233"/>
                      <a:pt x="583" y="2434"/>
                    </a:cubicBezTo>
                    <a:lnTo>
                      <a:pt x="0" y="2116"/>
                    </a:lnTo>
                    <a:close/>
                  </a:path>
                </a:pathLst>
              </a:custGeom>
              <a:solidFill>
                <a:srgbClr val="F3CC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9" name="Freeform 51"/>
              <p:cNvSpPr>
                <a:spLocks/>
              </p:cNvSpPr>
              <p:nvPr/>
            </p:nvSpPr>
            <p:spPr bwMode="auto">
              <a:xfrm>
                <a:off x="5595118" y="6121182"/>
                <a:ext cx="5338998" cy="734989"/>
              </a:xfrm>
              <a:custGeom>
                <a:avLst/>
                <a:gdLst>
                  <a:gd name="T0" fmla="*/ 7572 w 7572"/>
                  <a:gd name="T1" fmla="*/ 1042 h 1042"/>
                  <a:gd name="T2" fmla="*/ 2545 w 7572"/>
                  <a:gd name="T3" fmla="*/ 146 h 1042"/>
                  <a:gd name="T4" fmla="*/ 0 w 7572"/>
                  <a:gd name="T5" fmla="*/ 1042 h 1042"/>
                  <a:gd name="T6" fmla="*/ 7572 w 7572"/>
                  <a:gd name="T7" fmla="*/ 1042 h 1042"/>
                </a:gdLst>
                <a:ahLst/>
                <a:cxnLst>
                  <a:cxn ang="0">
                    <a:pos x="T0" y="T1"/>
                  </a:cxn>
                  <a:cxn ang="0">
                    <a:pos x="T2" y="T3"/>
                  </a:cxn>
                  <a:cxn ang="0">
                    <a:pos x="T4" y="T5"/>
                  </a:cxn>
                  <a:cxn ang="0">
                    <a:pos x="T6" y="T7"/>
                  </a:cxn>
                </a:cxnLst>
                <a:rect l="0" t="0" r="r" b="b"/>
                <a:pathLst>
                  <a:path w="7572" h="1042">
                    <a:moveTo>
                      <a:pt x="7572" y="1042"/>
                    </a:moveTo>
                    <a:cubicBezTo>
                      <a:pt x="7572" y="1042"/>
                      <a:pt x="4451" y="0"/>
                      <a:pt x="2545" y="146"/>
                    </a:cubicBezTo>
                    <a:cubicBezTo>
                      <a:pt x="2545" y="146"/>
                      <a:pt x="924" y="214"/>
                      <a:pt x="0" y="1042"/>
                    </a:cubicBezTo>
                    <a:lnTo>
                      <a:pt x="7572" y="1042"/>
                    </a:lnTo>
                    <a:close/>
                  </a:path>
                </a:pathLst>
              </a:custGeom>
              <a:solidFill>
                <a:srgbClr val="98C03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0" name="Freeform 53"/>
              <p:cNvSpPr>
                <a:spLocks/>
              </p:cNvSpPr>
              <p:nvPr/>
            </p:nvSpPr>
            <p:spPr bwMode="auto">
              <a:xfrm>
                <a:off x="560928" y="5160966"/>
                <a:ext cx="8977534" cy="1695205"/>
              </a:xfrm>
              <a:custGeom>
                <a:avLst/>
                <a:gdLst>
                  <a:gd name="T0" fmla="*/ 10753 w 12733"/>
                  <a:gd name="T1" fmla="*/ 1176 h 2404"/>
                  <a:gd name="T2" fmla="*/ 5292 w 12733"/>
                  <a:gd name="T3" fmla="*/ 684 h 2404"/>
                  <a:gd name="T4" fmla="*/ 0 w 12733"/>
                  <a:gd name="T5" fmla="*/ 2404 h 2404"/>
                  <a:gd name="T6" fmla="*/ 3906 w 12733"/>
                  <a:gd name="T7" fmla="*/ 2404 h 2404"/>
                  <a:gd name="T8" fmla="*/ 7578 w 12733"/>
                  <a:gd name="T9" fmla="*/ 1348 h 2404"/>
                  <a:gd name="T10" fmla="*/ 10920 w 12733"/>
                  <a:gd name="T11" fmla="*/ 2404 h 2404"/>
                  <a:gd name="T12" fmla="*/ 12733 w 12733"/>
                  <a:gd name="T13" fmla="*/ 2404 h 2404"/>
                  <a:gd name="T14" fmla="*/ 10753 w 12733"/>
                  <a:gd name="T15" fmla="*/ 1176 h 24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733" h="2404">
                    <a:moveTo>
                      <a:pt x="10753" y="1176"/>
                    </a:moveTo>
                    <a:cubicBezTo>
                      <a:pt x="7884" y="0"/>
                      <a:pt x="5292" y="684"/>
                      <a:pt x="5292" y="684"/>
                    </a:cubicBezTo>
                    <a:cubicBezTo>
                      <a:pt x="2328" y="1104"/>
                      <a:pt x="0" y="2404"/>
                      <a:pt x="0" y="2404"/>
                    </a:cubicBezTo>
                    <a:cubicBezTo>
                      <a:pt x="3906" y="2404"/>
                      <a:pt x="3906" y="2404"/>
                      <a:pt x="3906" y="2404"/>
                    </a:cubicBezTo>
                    <a:cubicBezTo>
                      <a:pt x="5256" y="1702"/>
                      <a:pt x="7578" y="1348"/>
                      <a:pt x="7578" y="1348"/>
                    </a:cubicBezTo>
                    <a:cubicBezTo>
                      <a:pt x="9924" y="928"/>
                      <a:pt x="10920" y="2404"/>
                      <a:pt x="10920" y="2404"/>
                    </a:cubicBezTo>
                    <a:cubicBezTo>
                      <a:pt x="12733" y="2404"/>
                      <a:pt x="12733" y="2404"/>
                      <a:pt x="12733" y="2404"/>
                    </a:cubicBezTo>
                    <a:cubicBezTo>
                      <a:pt x="12433" y="2001"/>
                      <a:pt x="10753" y="1176"/>
                      <a:pt x="10753" y="1176"/>
                    </a:cubicBezTo>
                    <a:close/>
                  </a:path>
                </a:pathLst>
              </a:custGeom>
              <a:solidFill>
                <a:srgbClr val="5EBBD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1" name="Freeform 54"/>
              <p:cNvSpPr>
                <a:spLocks/>
              </p:cNvSpPr>
              <p:nvPr/>
            </p:nvSpPr>
            <p:spPr bwMode="auto">
              <a:xfrm>
                <a:off x="6547076" y="5954889"/>
                <a:ext cx="2817210" cy="740620"/>
              </a:xfrm>
              <a:custGeom>
                <a:avLst/>
                <a:gdLst>
                  <a:gd name="T0" fmla="*/ 0 w 3996"/>
                  <a:gd name="T1" fmla="*/ 150 h 1050"/>
                  <a:gd name="T2" fmla="*/ 3996 w 3996"/>
                  <a:gd name="T3" fmla="*/ 1050 h 1050"/>
                  <a:gd name="T4" fmla="*/ 1746 w 3996"/>
                  <a:gd name="T5" fmla="*/ 666 h 1050"/>
                  <a:gd name="T6" fmla="*/ 0 w 3996"/>
                  <a:gd name="T7" fmla="*/ 150 h 1050"/>
                </a:gdLst>
                <a:ahLst/>
                <a:cxnLst>
                  <a:cxn ang="0">
                    <a:pos x="T0" y="T1"/>
                  </a:cxn>
                  <a:cxn ang="0">
                    <a:pos x="T2" y="T3"/>
                  </a:cxn>
                  <a:cxn ang="0">
                    <a:pos x="T4" y="T5"/>
                  </a:cxn>
                  <a:cxn ang="0">
                    <a:pos x="T6" y="T7"/>
                  </a:cxn>
                </a:cxnLst>
                <a:rect l="0" t="0" r="r" b="b"/>
                <a:pathLst>
                  <a:path w="3996" h="1050">
                    <a:moveTo>
                      <a:pt x="0" y="150"/>
                    </a:moveTo>
                    <a:cubicBezTo>
                      <a:pt x="0" y="150"/>
                      <a:pt x="2412" y="0"/>
                      <a:pt x="3996" y="1050"/>
                    </a:cubicBezTo>
                    <a:cubicBezTo>
                      <a:pt x="3996" y="1050"/>
                      <a:pt x="2394" y="612"/>
                      <a:pt x="1746" y="666"/>
                    </a:cubicBezTo>
                    <a:cubicBezTo>
                      <a:pt x="1746" y="666"/>
                      <a:pt x="840" y="72"/>
                      <a:pt x="0" y="150"/>
                    </a:cubicBezTo>
                    <a:close/>
                  </a:path>
                </a:pathLst>
              </a:custGeom>
              <a:solidFill>
                <a:srgbClr val="086DB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2" name="Freeform 55"/>
              <p:cNvSpPr>
                <a:spLocks/>
              </p:cNvSpPr>
              <p:nvPr/>
            </p:nvSpPr>
            <p:spPr bwMode="auto">
              <a:xfrm>
                <a:off x="7777940" y="6323135"/>
                <a:ext cx="1760522" cy="533036"/>
              </a:xfrm>
              <a:custGeom>
                <a:avLst/>
                <a:gdLst>
                  <a:gd name="T0" fmla="*/ 684 w 2497"/>
                  <a:gd name="T1" fmla="*/ 756 h 756"/>
                  <a:gd name="T2" fmla="*/ 0 w 2497"/>
                  <a:gd name="T3" fmla="*/ 144 h 756"/>
                  <a:gd name="T4" fmla="*/ 2250 w 2497"/>
                  <a:gd name="T5" fmla="*/ 528 h 756"/>
                  <a:gd name="T6" fmla="*/ 2497 w 2497"/>
                  <a:gd name="T7" fmla="*/ 756 h 756"/>
                  <a:gd name="T8" fmla="*/ 684 w 2497"/>
                  <a:gd name="T9" fmla="*/ 756 h 756"/>
                </a:gdLst>
                <a:ahLst/>
                <a:cxnLst>
                  <a:cxn ang="0">
                    <a:pos x="T0" y="T1"/>
                  </a:cxn>
                  <a:cxn ang="0">
                    <a:pos x="T2" y="T3"/>
                  </a:cxn>
                  <a:cxn ang="0">
                    <a:pos x="T4" y="T5"/>
                  </a:cxn>
                  <a:cxn ang="0">
                    <a:pos x="T6" y="T7"/>
                  </a:cxn>
                  <a:cxn ang="0">
                    <a:pos x="T8" y="T9"/>
                  </a:cxn>
                </a:cxnLst>
                <a:rect l="0" t="0" r="r" b="b"/>
                <a:pathLst>
                  <a:path w="2497" h="756">
                    <a:moveTo>
                      <a:pt x="684" y="756"/>
                    </a:moveTo>
                    <a:cubicBezTo>
                      <a:pt x="684" y="756"/>
                      <a:pt x="150" y="174"/>
                      <a:pt x="0" y="144"/>
                    </a:cubicBezTo>
                    <a:cubicBezTo>
                      <a:pt x="0" y="144"/>
                      <a:pt x="906" y="0"/>
                      <a:pt x="2250" y="528"/>
                    </a:cubicBezTo>
                    <a:cubicBezTo>
                      <a:pt x="2497" y="756"/>
                      <a:pt x="2497" y="756"/>
                      <a:pt x="2497" y="756"/>
                    </a:cubicBezTo>
                    <a:lnTo>
                      <a:pt x="684" y="756"/>
                    </a:lnTo>
                    <a:close/>
                  </a:path>
                </a:pathLst>
              </a:custGeom>
              <a:solidFill>
                <a:srgbClr val="168BC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3" name="Freeform 56"/>
              <p:cNvSpPr>
                <a:spLocks/>
              </p:cNvSpPr>
              <p:nvPr/>
            </p:nvSpPr>
            <p:spPr bwMode="auto">
              <a:xfrm>
                <a:off x="560928" y="5679738"/>
                <a:ext cx="3489887" cy="1176433"/>
              </a:xfrm>
              <a:custGeom>
                <a:avLst/>
                <a:gdLst>
                  <a:gd name="T0" fmla="*/ 4950 w 4950"/>
                  <a:gd name="T1" fmla="*/ 0 h 1668"/>
                  <a:gd name="T2" fmla="*/ 1974 w 4950"/>
                  <a:gd name="T3" fmla="*/ 1668 h 1668"/>
                  <a:gd name="T4" fmla="*/ 0 w 4950"/>
                  <a:gd name="T5" fmla="*/ 1668 h 1668"/>
                  <a:gd name="T6" fmla="*/ 4950 w 4950"/>
                  <a:gd name="T7" fmla="*/ 0 h 1668"/>
                </a:gdLst>
                <a:ahLst/>
                <a:cxnLst>
                  <a:cxn ang="0">
                    <a:pos x="T0" y="T1"/>
                  </a:cxn>
                  <a:cxn ang="0">
                    <a:pos x="T2" y="T3"/>
                  </a:cxn>
                  <a:cxn ang="0">
                    <a:pos x="T4" y="T5"/>
                  </a:cxn>
                  <a:cxn ang="0">
                    <a:pos x="T6" y="T7"/>
                  </a:cxn>
                </a:cxnLst>
                <a:rect l="0" t="0" r="r" b="b"/>
                <a:pathLst>
                  <a:path w="4950" h="1668">
                    <a:moveTo>
                      <a:pt x="4950" y="0"/>
                    </a:moveTo>
                    <a:cubicBezTo>
                      <a:pt x="4950" y="0"/>
                      <a:pt x="2796" y="756"/>
                      <a:pt x="1974" y="1668"/>
                    </a:cubicBezTo>
                    <a:cubicBezTo>
                      <a:pt x="0" y="1668"/>
                      <a:pt x="0" y="1668"/>
                      <a:pt x="0" y="1668"/>
                    </a:cubicBezTo>
                    <a:cubicBezTo>
                      <a:pt x="0" y="1668"/>
                      <a:pt x="2196" y="462"/>
                      <a:pt x="4950" y="0"/>
                    </a:cubicBezTo>
                    <a:close/>
                  </a:path>
                </a:pathLst>
              </a:custGeom>
              <a:solidFill>
                <a:srgbClr val="84C5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4" name="Freeform 58"/>
              <p:cNvSpPr>
                <a:spLocks/>
              </p:cNvSpPr>
              <p:nvPr/>
            </p:nvSpPr>
            <p:spPr bwMode="auto">
              <a:xfrm>
                <a:off x="4486628" y="6155341"/>
                <a:ext cx="2902796" cy="700830"/>
              </a:xfrm>
              <a:custGeom>
                <a:avLst/>
                <a:gdLst>
                  <a:gd name="T0" fmla="*/ 0 w 4117"/>
                  <a:gd name="T1" fmla="*/ 994 h 994"/>
                  <a:gd name="T2" fmla="*/ 4117 w 4117"/>
                  <a:gd name="T3" fmla="*/ 98 h 994"/>
                  <a:gd name="T4" fmla="*/ 1572 w 4117"/>
                  <a:gd name="T5" fmla="*/ 994 h 994"/>
                  <a:gd name="T6" fmla="*/ 0 w 4117"/>
                  <a:gd name="T7" fmla="*/ 994 h 994"/>
                </a:gdLst>
                <a:ahLst/>
                <a:cxnLst>
                  <a:cxn ang="0">
                    <a:pos x="T0" y="T1"/>
                  </a:cxn>
                  <a:cxn ang="0">
                    <a:pos x="T2" y="T3"/>
                  </a:cxn>
                  <a:cxn ang="0">
                    <a:pos x="T4" y="T5"/>
                  </a:cxn>
                  <a:cxn ang="0">
                    <a:pos x="T6" y="T7"/>
                  </a:cxn>
                </a:cxnLst>
                <a:rect l="0" t="0" r="r" b="b"/>
                <a:pathLst>
                  <a:path w="4117" h="994">
                    <a:moveTo>
                      <a:pt x="0" y="994"/>
                    </a:moveTo>
                    <a:cubicBezTo>
                      <a:pt x="0" y="994"/>
                      <a:pt x="1760" y="0"/>
                      <a:pt x="4117" y="98"/>
                    </a:cubicBezTo>
                    <a:cubicBezTo>
                      <a:pt x="4117" y="98"/>
                      <a:pt x="2748" y="166"/>
                      <a:pt x="1572" y="994"/>
                    </a:cubicBezTo>
                    <a:lnTo>
                      <a:pt x="0" y="994"/>
                    </a:lnTo>
                    <a:close/>
                  </a:path>
                </a:pathLst>
              </a:custGeom>
              <a:solidFill>
                <a:srgbClr val="559A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5" name="Freeform 59"/>
              <p:cNvSpPr>
                <a:spLocks/>
              </p:cNvSpPr>
              <p:nvPr/>
            </p:nvSpPr>
            <p:spPr bwMode="auto">
              <a:xfrm>
                <a:off x="8900320" y="5909844"/>
                <a:ext cx="3322468" cy="946327"/>
              </a:xfrm>
              <a:custGeom>
                <a:avLst/>
                <a:gdLst>
                  <a:gd name="T0" fmla="*/ 0 w 4712"/>
                  <a:gd name="T1" fmla="*/ 612 h 1342"/>
                  <a:gd name="T2" fmla="*/ 2648 w 4712"/>
                  <a:gd name="T3" fmla="*/ 241 h 1342"/>
                  <a:gd name="T4" fmla="*/ 4712 w 4712"/>
                  <a:gd name="T5" fmla="*/ 1027 h 1342"/>
                  <a:gd name="T6" fmla="*/ 4712 w 4712"/>
                  <a:gd name="T7" fmla="*/ 1342 h 1342"/>
                  <a:gd name="T8" fmla="*/ 4588 w 4712"/>
                  <a:gd name="T9" fmla="*/ 1342 h 1342"/>
                  <a:gd name="T10" fmla="*/ 2728 w 4712"/>
                  <a:gd name="T11" fmla="*/ 273 h 1342"/>
                  <a:gd name="T12" fmla="*/ 785 w 4712"/>
                  <a:gd name="T13" fmla="*/ 770 h 1342"/>
                  <a:gd name="T14" fmla="*/ 0 w 4712"/>
                  <a:gd name="T15" fmla="*/ 612 h 134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712" h="1342">
                    <a:moveTo>
                      <a:pt x="0" y="612"/>
                    </a:moveTo>
                    <a:cubicBezTo>
                      <a:pt x="0" y="612"/>
                      <a:pt x="812" y="0"/>
                      <a:pt x="2648" y="241"/>
                    </a:cubicBezTo>
                    <a:cubicBezTo>
                      <a:pt x="2648" y="241"/>
                      <a:pt x="3916" y="394"/>
                      <a:pt x="4712" y="1027"/>
                    </a:cubicBezTo>
                    <a:cubicBezTo>
                      <a:pt x="4712" y="1342"/>
                      <a:pt x="4712" y="1342"/>
                      <a:pt x="4712" y="1342"/>
                    </a:cubicBezTo>
                    <a:cubicBezTo>
                      <a:pt x="4588" y="1342"/>
                      <a:pt x="4588" y="1342"/>
                      <a:pt x="4588" y="1342"/>
                    </a:cubicBezTo>
                    <a:cubicBezTo>
                      <a:pt x="4588" y="1342"/>
                      <a:pt x="4416" y="513"/>
                      <a:pt x="2728" y="273"/>
                    </a:cubicBezTo>
                    <a:cubicBezTo>
                      <a:pt x="2728" y="273"/>
                      <a:pt x="1687" y="104"/>
                      <a:pt x="785" y="770"/>
                    </a:cubicBezTo>
                    <a:lnTo>
                      <a:pt x="0" y="612"/>
                    </a:lnTo>
                    <a:close/>
                  </a:path>
                </a:pathLst>
              </a:custGeom>
              <a:solidFill>
                <a:srgbClr val="E26B1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sp>
        <p:nvSpPr>
          <p:cNvPr id="86" name="Text Placeholder 11" descr="e7d195523061f1c0dc554706afe4c72a60a25314cbaece805811E654B44695D34D35691164BB3D154CCFD5D798F6FEAD99EAA8F1ADC3D4AFA5BC9ED0BB3A4B45073A038AC38E89AB54D31AA59602B9F1AF515D2DA0EBB7AB45FA3A5B4B65729FCD61772C0E8112D71FCFA6F69E6E615643061221A7D4C3A336328987F7DF8577A0567C5A47397019"/>
          <p:cNvSpPr txBox="1">
            <a:spLocks/>
          </p:cNvSpPr>
          <p:nvPr/>
        </p:nvSpPr>
        <p:spPr>
          <a:xfrm>
            <a:off x="2968979" y="169683"/>
            <a:ext cx="6254042" cy="654406"/>
          </a:xfrm>
          <a:prstGeom prst="rect">
            <a:avLst/>
          </a:prstGeom>
        </p:spPr>
        <p:txBody>
          <a:bodyPr anchor="ct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buNone/>
            </a:pPr>
            <a:r>
              <a:rPr lang="en-US" altLang="zh-CN" dirty="0">
                <a:solidFill>
                  <a:schemeClr val="tx1">
                    <a:lumMod val="65000"/>
                    <a:lumOff val="35000"/>
                  </a:schemeClr>
                </a:solidFill>
                <a:latin typeface="微软雅黑" panose="020B0503020204020204" pitchFamily="34" charset="-122"/>
                <a:ea typeface="微软雅黑" panose="020B0503020204020204" pitchFamily="34" charset="-122"/>
              </a:rPr>
              <a:t>MORE THAN </a:t>
            </a:r>
            <a:r>
              <a:rPr lang="en-US" altLang="zh-CN" dirty="0">
                <a:solidFill>
                  <a:srgbClr val="F56A47"/>
                </a:solidFill>
                <a:latin typeface="微软雅黑" panose="020B0503020204020204" pitchFamily="34" charset="-122"/>
                <a:ea typeface="微软雅黑" panose="020B0503020204020204" pitchFamily="34" charset="-122"/>
              </a:rPr>
              <a:t>POWERPOINT</a:t>
            </a:r>
            <a:endParaRPr lang="zh-CN" altLang="en-US" dirty="0">
              <a:solidFill>
                <a:srgbClr val="F56A47"/>
              </a:solidFill>
              <a:latin typeface="微软雅黑" panose="020B0503020204020204" pitchFamily="34" charset="-122"/>
              <a:ea typeface="微软雅黑" panose="020B0503020204020204" pitchFamily="34" charset="-122"/>
            </a:endParaRPr>
          </a:p>
        </p:txBody>
      </p:sp>
      <p:pic>
        <p:nvPicPr>
          <p:cNvPr id="90" name="图片 89" descr="e7d195523061f1c0dc554706afe4c72a60a25314cbaece805811E654B44695D34D35691164BB3D154CCFD5D798F6FEAD99EAA8F1ADC3D4AFA5BC9ED0BB3A4B45073A038AC38E89AB54D31AA59602B9F1AF515D2DA0EBB7AB45FA3A5B4B65729FCD61772C0E8112D71FCFA6F69E6E615643061221A7D4C3A336328987F7DF8577A0567C5A47397019"/>
          <p:cNvPicPr>
            <a:picLocks noChangeAspect="1"/>
          </p:cNvPicPr>
          <p:nvPr/>
        </p:nvPicPr>
        <p:blipFill rotWithShape="1">
          <a:blip r:embed="rId3">
            <a:biLevel thresh="75000"/>
            <a:extLst>
              <a:ext uri="{BEBA8EAE-BF5A-486C-A8C5-ECC9F3942E4B}">
                <a14:imgProps xmlns:a14="http://schemas.microsoft.com/office/drawing/2010/main">
                  <a14:imgLayer r:embed="rId4">
                    <a14:imgEffect>
                      <a14:saturation sat="66000"/>
                    </a14:imgEffect>
                  </a14:imgLayer>
                </a14:imgProps>
              </a:ext>
            </a:extLst>
          </a:blip>
          <a:srcRect t="76775"/>
          <a:stretch/>
        </p:blipFill>
        <p:spPr>
          <a:xfrm rot="10800000" flipV="1">
            <a:off x="762454" y="799094"/>
            <a:ext cx="10776402" cy="45719"/>
          </a:xfrm>
          <a:prstGeom prst="rect">
            <a:avLst/>
          </a:prstGeom>
        </p:spPr>
      </p:pic>
      <p:grpSp>
        <p:nvGrpSpPr>
          <p:cNvPr id="252" name="组合 251" descr="e7d195523061f1c0dc554706afe4c72a60a25314cbaece805811E654B44695D34D35691164BB3D154CCFD5D798F6FEAD99EAA8F1ADC3D4AFA5BC9ED0BB3A4B45073A038AC38E89AB54D31AA59602B9F1AF515D2DA0EBB7AB45FA3A5B4B65729FCD61772C0E8112D71FCFA6F69E6E615643061221A7D4C3A336328987F7DF8577A0567C5A47397019"/>
          <p:cNvGrpSpPr/>
          <p:nvPr/>
        </p:nvGrpSpPr>
        <p:grpSpPr>
          <a:xfrm>
            <a:off x="8599991" y="1533485"/>
            <a:ext cx="2489831" cy="977845"/>
            <a:chOff x="2158370" y="1971633"/>
            <a:chExt cx="2489831" cy="977845"/>
          </a:xfrm>
        </p:grpSpPr>
        <p:sp>
          <p:nvSpPr>
            <p:cNvPr id="253" name="文本框 252"/>
            <p:cNvSpPr txBox="1"/>
            <p:nvPr/>
          </p:nvSpPr>
          <p:spPr>
            <a:xfrm>
              <a:off x="2158370" y="1971633"/>
              <a:ext cx="1923123" cy="338554"/>
            </a:xfrm>
            <a:prstGeom prst="rect">
              <a:avLst/>
            </a:prstGeom>
            <a:noFill/>
          </p:spPr>
          <p:txBody>
            <a:bodyPr wrap="square" rtlCol="0">
              <a:spAutoFit/>
            </a:bodyPr>
            <a:lstStyle/>
            <a:p>
              <a:r>
                <a:rPr lang="zh-CN" altLang="en-US" sz="1600" dirty="0">
                  <a:solidFill>
                    <a:prstClr val="black">
                      <a:lumMod val="65000"/>
                      <a:lumOff val="35000"/>
                    </a:prstClr>
                  </a:solidFill>
                  <a:latin typeface="微软雅黑"/>
                  <a:ea typeface="微软雅黑"/>
                </a:rPr>
                <a:t>在此添加标题</a:t>
              </a:r>
            </a:p>
          </p:txBody>
        </p:sp>
        <p:sp>
          <p:nvSpPr>
            <p:cNvPr id="254" name="文本框 253"/>
            <p:cNvSpPr txBox="1"/>
            <p:nvPr/>
          </p:nvSpPr>
          <p:spPr>
            <a:xfrm>
              <a:off x="2158370" y="2241592"/>
              <a:ext cx="2489831" cy="707886"/>
            </a:xfrm>
            <a:prstGeom prst="rect">
              <a:avLst/>
            </a:prstGeom>
            <a:noFill/>
          </p:spPr>
          <p:txBody>
            <a:bodyPr wrap="square" rtlCol="0">
              <a:spAutoFit/>
            </a:bodyPr>
            <a:lstStyle/>
            <a:p>
              <a:r>
                <a:rPr lang="en-US" altLang="zh-CN" sz="1000" dirty="0">
                  <a:solidFill>
                    <a:prstClr val="white">
                      <a:lumMod val="65000"/>
                    </a:prstClr>
                  </a:solidFill>
                  <a:latin typeface="Century Gothic"/>
                  <a:ea typeface="Roboto" panose="02000000000000000000" pitchFamily="2" charset="0"/>
                </a:rPr>
                <a:t>If you are going to use a passage of </a:t>
              </a:r>
              <a:r>
                <a:rPr lang="en-US" altLang="zh-CN" sz="1000" dirty="0" err="1">
                  <a:solidFill>
                    <a:prstClr val="white">
                      <a:lumMod val="65000"/>
                    </a:prstClr>
                  </a:solidFill>
                  <a:latin typeface="Century Gothic"/>
                  <a:ea typeface="Roboto" panose="02000000000000000000" pitchFamily="2" charset="0"/>
                </a:rPr>
                <a:t>Lorem</a:t>
              </a:r>
              <a:r>
                <a:rPr lang="en-US" altLang="zh-CN" sz="1000" dirty="0">
                  <a:solidFill>
                    <a:prstClr val="white">
                      <a:lumMod val="65000"/>
                    </a:prstClr>
                  </a:solidFill>
                  <a:latin typeface="Century Gothic"/>
                  <a:ea typeface="Roboto" panose="02000000000000000000" pitchFamily="2" charset="0"/>
                </a:rPr>
                <a:t> </a:t>
              </a:r>
              <a:r>
                <a:rPr lang="en-US" altLang="zh-CN" sz="1000" dirty="0" err="1">
                  <a:solidFill>
                    <a:prstClr val="white">
                      <a:lumMod val="65000"/>
                    </a:prstClr>
                  </a:solidFill>
                  <a:latin typeface="Century Gothic"/>
                  <a:ea typeface="Roboto" panose="02000000000000000000" pitchFamily="2" charset="0"/>
                </a:rPr>
                <a:t>Ipsum</a:t>
              </a:r>
              <a:r>
                <a:rPr lang="en-US" altLang="zh-CN" sz="1000" dirty="0">
                  <a:solidFill>
                    <a:prstClr val="white">
                      <a:lumMod val="65000"/>
                    </a:prstClr>
                  </a:solidFill>
                  <a:latin typeface="Century Gothic"/>
                  <a:ea typeface="Roboto" panose="02000000000000000000" pitchFamily="2" charset="0"/>
                </a:rPr>
                <a:t>, you need to be sure there isn't anything embarrassing hidden in the middle of </a:t>
              </a:r>
              <a:r>
                <a:rPr lang="en-US" altLang="zh-CN" sz="1000" dirty="0" err="1">
                  <a:solidFill>
                    <a:prstClr val="white">
                      <a:lumMod val="65000"/>
                    </a:prstClr>
                  </a:solidFill>
                  <a:latin typeface="Century Gothic"/>
                  <a:ea typeface="Roboto" panose="02000000000000000000" pitchFamily="2" charset="0"/>
                </a:rPr>
                <a:t>tex</a:t>
              </a:r>
              <a:r>
                <a:rPr lang="id-ID" altLang="zh-CN" sz="1000" dirty="0">
                  <a:solidFill>
                    <a:prstClr val="white">
                      <a:lumMod val="65000"/>
                    </a:prstClr>
                  </a:solidFill>
                  <a:latin typeface="Century Gothic"/>
                  <a:ea typeface="Roboto" panose="02000000000000000000" pitchFamily="2" charset="0"/>
                </a:rPr>
                <a:t>t.</a:t>
              </a:r>
              <a:endParaRPr lang="id-ID" altLang="zh-CN" sz="1000" dirty="0">
                <a:solidFill>
                  <a:prstClr val="white">
                    <a:lumMod val="65000"/>
                  </a:prstClr>
                </a:solidFill>
                <a:latin typeface="Century Gothic"/>
                <a:ea typeface="微软雅黑"/>
              </a:endParaRPr>
            </a:p>
          </p:txBody>
        </p:sp>
      </p:grpSp>
      <p:grpSp>
        <p:nvGrpSpPr>
          <p:cNvPr id="255" name="组合 254" descr="e7d195523061f1c0dc554706afe4c72a60a25314cbaece805811E654B44695D34D35691164BB3D154CCFD5D798F6FEAD99EAA8F1ADC3D4AFA5BC9ED0BB3A4B45073A038AC38E89AB54D31AA59602B9F1AF515D2DA0EBB7AB45FA3A5B4B65729FCD61772C0E8112D71FCFA6F69E6E615643061221A7D4C3A336328987F7DF8577A0567C5A47397019"/>
          <p:cNvGrpSpPr/>
          <p:nvPr/>
        </p:nvGrpSpPr>
        <p:grpSpPr>
          <a:xfrm>
            <a:off x="8599991" y="3095585"/>
            <a:ext cx="2489831" cy="977845"/>
            <a:chOff x="2158370" y="1971633"/>
            <a:chExt cx="2489831" cy="977845"/>
          </a:xfrm>
        </p:grpSpPr>
        <p:sp>
          <p:nvSpPr>
            <p:cNvPr id="256" name="文本框 255"/>
            <p:cNvSpPr txBox="1"/>
            <p:nvPr/>
          </p:nvSpPr>
          <p:spPr>
            <a:xfrm>
              <a:off x="2158370" y="1971633"/>
              <a:ext cx="1923123" cy="338554"/>
            </a:xfrm>
            <a:prstGeom prst="rect">
              <a:avLst/>
            </a:prstGeom>
            <a:noFill/>
          </p:spPr>
          <p:txBody>
            <a:bodyPr wrap="square" rtlCol="0">
              <a:spAutoFit/>
            </a:bodyPr>
            <a:lstStyle/>
            <a:p>
              <a:r>
                <a:rPr lang="zh-CN" altLang="en-US" sz="1600" dirty="0">
                  <a:solidFill>
                    <a:prstClr val="black">
                      <a:lumMod val="65000"/>
                      <a:lumOff val="35000"/>
                    </a:prstClr>
                  </a:solidFill>
                  <a:latin typeface="微软雅黑"/>
                  <a:ea typeface="微软雅黑"/>
                </a:rPr>
                <a:t>在此添加标题</a:t>
              </a:r>
            </a:p>
          </p:txBody>
        </p:sp>
        <p:sp>
          <p:nvSpPr>
            <p:cNvPr id="257" name="文本框 256"/>
            <p:cNvSpPr txBox="1"/>
            <p:nvPr/>
          </p:nvSpPr>
          <p:spPr>
            <a:xfrm>
              <a:off x="2158370" y="2241592"/>
              <a:ext cx="2489831" cy="707886"/>
            </a:xfrm>
            <a:prstGeom prst="rect">
              <a:avLst/>
            </a:prstGeom>
            <a:noFill/>
          </p:spPr>
          <p:txBody>
            <a:bodyPr wrap="square" rtlCol="0">
              <a:spAutoFit/>
            </a:bodyPr>
            <a:lstStyle/>
            <a:p>
              <a:r>
                <a:rPr lang="en-US" altLang="zh-CN" sz="1000" dirty="0">
                  <a:solidFill>
                    <a:prstClr val="white">
                      <a:lumMod val="65000"/>
                    </a:prstClr>
                  </a:solidFill>
                  <a:latin typeface="Century Gothic"/>
                  <a:ea typeface="Roboto" panose="02000000000000000000" pitchFamily="2" charset="0"/>
                </a:rPr>
                <a:t>If you are going to use a passage of </a:t>
              </a:r>
              <a:r>
                <a:rPr lang="en-US" altLang="zh-CN" sz="1000" dirty="0" err="1">
                  <a:solidFill>
                    <a:prstClr val="white">
                      <a:lumMod val="65000"/>
                    </a:prstClr>
                  </a:solidFill>
                  <a:latin typeface="Century Gothic"/>
                  <a:ea typeface="Roboto" panose="02000000000000000000" pitchFamily="2" charset="0"/>
                </a:rPr>
                <a:t>Lorem</a:t>
              </a:r>
              <a:r>
                <a:rPr lang="en-US" altLang="zh-CN" sz="1000" dirty="0">
                  <a:solidFill>
                    <a:prstClr val="white">
                      <a:lumMod val="65000"/>
                    </a:prstClr>
                  </a:solidFill>
                  <a:latin typeface="Century Gothic"/>
                  <a:ea typeface="Roboto" panose="02000000000000000000" pitchFamily="2" charset="0"/>
                </a:rPr>
                <a:t> </a:t>
              </a:r>
              <a:r>
                <a:rPr lang="en-US" altLang="zh-CN" sz="1000" dirty="0" err="1">
                  <a:solidFill>
                    <a:prstClr val="white">
                      <a:lumMod val="65000"/>
                    </a:prstClr>
                  </a:solidFill>
                  <a:latin typeface="Century Gothic"/>
                  <a:ea typeface="Roboto" panose="02000000000000000000" pitchFamily="2" charset="0"/>
                </a:rPr>
                <a:t>Ipsum</a:t>
              </a:r>
              <a:r>
                <a:rPr lang="en-US" altLang="zh-CN" sz="1000" dirty="0">
                  <a:solidFill>
                    <a:prstClr val="white">
                      <a:lumMod val="65000"/>
                    </a:prstClr>
                  </a:solidFill>
                  <a:latin typeface="Century Gothic"/>
                  <a:ea typeface="Roboto" panose="02000000000000000000" pitchFamily="2" charset="0"/>
                </a:rPr>
                <a:t>, you need to be sure there isn't anything embarrassing hidden in the middle of </a:t>
              </a:r>
              <a:r>
                <a:rPr lang="en-US" altLang="zh-CN" sz="1000" dirty="0" err="1">
                  <a:solidFill>
                    <a:prstClr val="white">
                      <a:lumMod val="65000"/>
                    </a:prstClr>
                  </a:solidFill>
                  <a:latin typeface="Century Gothic"/>
                  <a:ea typeface="Roboto" panose="02000000000000000000" pitchFamily="2" charset="0"/>
                </a:rPr>
                <a:t>tex</a:t>
              </a:r>
              <a:r>
                <a:rPr lang="id-ID" altLang="zh-CN" sz="1000" dirty="0">
                  <a:solidFill>
                    <a:prstClr val="white">
                      <a:lumMod val="65000"/>
                    </a:prstClr>
                  </a:solidFill>
                  <a:latin typeface="Century Gothic"/>
                  <a:ea typeface="Roboto" panose="02000000000000000000" pitchFamily="2" charset="0"/>
                </a:rPr>
                <a:t>t.</a:t>
              </a:r>
              <a:endParaRPr lang="id-ID" altLang="zh-CN" sz="1000" dirty="0">
                <a:solidFill>
                  <a:prstClr val="white">
                    <a:lumMod val="65000"/>
                  </a:prstClr>
                </a:solidFill>
                <a:latin typeface="Century Gothic"/>
                <a:ea typeface="微软雅黑"/>
              </a:endParaRPr>
            </a:p>
          </p:txBody>
        </p:sp>
      </p:grpSp>
      <p:grpSp>
        <p:nvGrpSpPr>
          <p:cNvPr id="258" name="组合 257" descr="e7d195523061f1c0dc554706afe4c72a60a25314cbaece805811E654B44695D34D35691164BB3D154CCFD5D798F6FEAD99EAA8F1ADC3D4AFA5BC9ED0BB3A4B45073A038AC38E89AB54D31AA59602B9F1AF515D2DA0EBB7AB45FA3A5B4B65729FCD61772C0E8112D71FCFA6F69E6E615643061221A7D4C3A336328987F7DF8577A0567C5A47397019"/>
          <p:cNvGrpSpPr/>
          <p:nvPr/>
        </p:nvGrpSpPr>
        <p:grpSpPr>
          <a:xfrm>
            <a:off x="8599991" y="4657685"/>
            <a:ext cx="2489831" cy="977845"/>
            <a:chOff x="2158370" y="1971633"/>
            <a:chExt cx="2489831" cy="977845"/>
          </a:xfrm>
        </p:grpSpPr>
        <p:sp>
          <p:nvSpPr>
            <p:cNvPr id="259" name="文本框 258"/>
            <p:cNvSpPr txBox="1"/>
            <p:nvPr/>
          </p:nvSpPr>
          <p:spPr>
            <a:xfrm>
              <a:off x="2158370" y="1971633"/>
              <a:ext cx="1923123" cy="338554"/>
            </a:xfrm>
            <a:prstGeom prst="rect">
              <a:avLst/>
            </a:prstGeom>
            <a:noFill/>
          </p:spPr>
          <p:txBody>
            <a:bodyPr wrap="square" rtlCol="0">
              <a:spAutoFit/>
            </a:bodyPr>
            <a:lstStyle/>
            <a:p>
              <a:r>
                <a:rPr lang="zh-CN" altLang="en-US" sz="1600" dirty="0">
                  <a:solidFill>
                    <a:prstClr val="black">
                      <a:lumMod val="65000"/>
                      <a:lumOff val="35000"/>
                    </a:prstClr>
                  </a:solidFill>
                  <a:latin typeface="微软雅黑"/>
                  <a:ea typeface="微软雅黑"/>
                </a:rPr>
                <a:t>在此添加标题</a:t>
              </a:r>
            </a:p>
          </p:txBody>
        </p:sp>
        <p:sp>
          <p:nvSpPr>
            <p:cNvPr id="260" name="文本框 259"/>
            <p:cNvSpPr txBox="1"/>
            <p:nvPr/>
          </p:nvSpPr>
          <p:spPr>
            <a:xfrm>
              <a:off x="2158370" y="2241592"/>
              <a:ext cx="2489831" cy="707886"/>
            </a:xfrm>
            <a:prstGeom prst="rect">
              <a:avLst/>
            </a:prstGeom>
            <a:noFill/>
          </p:spPr>
          <p:txBody>
            <a:bodyPr wrap="square" rtlCol="0">
              <a:spAutoFit/>
            </a:bodyPr>
            <a:lstStyle/>
            <a:p>
              <a:r>
                <a:rPr lang="en-US" altLang="zh-CN" sz="1000" dirty="0">
                  <a:solidFill>
                    <a:prstClr val="white">
                      <a:lumMod val="65000"/>
                    </a:prstClr>
                  </a:solidFill>
                  <a:latin typeface="Century Gothic"/>
                  <a:ea typeface="Roboto" panose="02000000000000000000" pitchFamily="2" charset="0"/>
                </a:rPr>
                <a:t>If you are going to use a passage of </a:t>
              </a:r>
              <a:r>
                <a:rPr lang="en-US" altLang="zh-CN" sz="1000" dirty="0" err="1">
                  <a:solidFill>
                    <a:prstClr val="white">
                      <a:lumMod val="65000"/>
                    </a:prstClr>
                  </a:solidFill>
                  <a:latin typeface="Century Gothic"/>
                  <a:ea typeface="Roboto" panose="02000000000000000000" pitchFamily="2" charset="0"/>
                </a:rPr>
                <a:t>Lorem</a:t>
              </a:r>
              <a:r>
                <a:rPr lang="en-US" altLang="zh-CN" sz="1000" dirty="0">
                  <a:solidFill>
                    <a:prstClr val="white">
                      <a:lumMod val="65000"/>
                    </a:prstClr>
                  </a:solidFill>
                  <a:latin typeface="Century Gothic"/>
                  <a:ea typeface="Roboto" panose="02000000000000000000" pitchFamily="2" charset="0"/>
                </a:rPr>
                <a:t> </a:t>
              </a:r>
              <a:r>
                <a:rPr lang="en-US" altLang="zh-CN" sz="1000" dirty="0" err="1">
                  <a:solidFill>
                    <a:prstClr val="white">
                      <a:lumMod val="65000"/>
                    </a:prstClr>
                  </a:solidFill>
                  <a:latin typeface="Century Gothic"/>
                  <a:ea typeface="Roboto" panose="02000000000000000000" pitchFamily="2" charset="0"/>
                </a:rPr>
                <a:t>Ipsum</a:t>
              </a:r>
              <a:r>
                <a:rPr lang="en-US" altLang="zh-CN" sz="1000" dirty="0">
                  <a:solidFill>
                    <a:prstClr val="white">
                      <a:lumMod val="65000"/>
                    </a:prstClr>
                  </a:solidFill>
                  <a:latin typeface="Century Gothic"/>
                  <a:ea typeface="Roboto" panose="02000000000000000000" pitchFamily="2" charset="0"/>
                </a:rPr>
                <a:t>, you need to be sure there isn't anything embarrassing hidden in the middle of </a:t>
              </a:r>
              <a:r>
                <a:rPr lang="en-US" altLang="zh-CN" sz="1000" dirty="0" err="1">
                  <a:solidFill>
                    <a:prstClr val="white">
                      <a:lumMod val="65000"/>
                    </a:prstClr>
                  </a:solidFill>
                  <a:latin typeface="Century Gothic"/>
                  <a:ea typeface="Roboto" panose="02000000000000000000" pitchFamily="2" charset="0"/>
                </a:rPr>
                <a:t>tex</a:t>
              </a:r>
              <a:r>
                <a:rPr lang="id-ID" altLang="zh-CN" sz="1000" dirty="0">
                  <a:solidFill>
                    <a:prstClr val="white">
                      <a:lumMod val="65000"/>
                    </a:prstClr>
                  </a:solidFill>
                  <a:latin typeface="Century Gothic"/>
                  <a:ea typeface="Roboto" panose="02000000000000000000" pitchFamily="2" charset="0"/>
                </a:rPr>
                <a:t>t.</a:t>
              </a:r>
              <a:endParaRPr lang="id-ID" altLang="zh-CN" sz="1000" dirty="0">
                <a:solidFill>
                  <a:prstClr val="white">
                    <a:lumMod val="65000"/>
                  </a:prstClr>
                </a:solidFill>
                <a:latin typeface="Century Gothic"/>
                <a:ea typeface="微软雅黑"/>
              </a:endParaRPr>
            </a:p>
          </p:txBody>
        </p:sp>
      </p:grpSp>
      <p:grpSp>
        <p:nvGrpSpPr>
          <p:cNvPr id="2" name="组合 1" descr="e7d195523061f1c0dc554706afe4c72a60a25314cbaece805811E654B44695D34D35691164BB3D154CCFD5D798F6FEAD99EAA8F1ADC3D4AFA5BC9ED0BB3A4B45073A038AC38E89AB54D31AA59602B9F1AF515D2DA0EBB7AB45FA3A5B4B65729FCD61772C0E8112D71FCFA6F69E6E615643061221A7D4C3A336328987F7DF8577A0567C5A47397019"/>
          <p:cNvGrpSpPr/>
          <p:nvPr/>
        </p:nvGrpSpPr>
        <p:grpSpPr>
          <a:xfrm>
            <a:off x="1170491" y="1533485"/>
            <a:ext cx="2489831" cy="977845"/>
            <a:chOff x="1170491" y="1533485"/>
            <a:chExt cx="2489831" cy="977845"/>
          </a:xfrm>
        </p:grpSpPr>
        <p:sp>
          <p:nvSpPr>
            <p:cNvPr id="261" name="文本框 260"/>
            <p:cNvSpPr txBox="1"/>
            <p:nvPr/>
          </p:nvSpPr>
          <p:spPr>
            <a:xfrm>
              <a:off x="1737199" y="1533485"/>
              <a:ext cx="1923123" cy="338554"/>
            </a:xfrm>
            <a:prstGeom prst="rect">
              <a:avLst/>
            </a:prstGeom>
            <a:noFill/>
          </p:spPr>
          <p:txBody>
            <a:bodyPr wrap="square" rtlCol="0">
              <a:spAutoFit/>
            </a:bodyPr>
            <a:lstStyle/>
            <a:p>
              <a:pPr algn="r"/>
              <a:r>
                <a:rPr lang="zh-CN" altLang="en-US" sz="1600" dirty="0">
                  <a:solidFill>
                    <a:prstClr val="black">
                      <a:lumMod val="65000"/>
                      <a:lumOff val="35000"/>
                    </a:prstClr>
                  </a:solidFill>
                  <a:latin typeface="微软雅黑"/>
                  <a:ea typeface="微软雅黑"/>
                </a:rPr>
                <a:t>在此添加标题</a:t>
              </a:r>
            </a:p>
          </p:txBody>
        </p:sp>
        <p:sp>
          <p:nvSpPr>
            <p:cNvPr id="262" name="文本框 261"/>
            <p:cNvSpPr txBox="1"/>
            <p:nvPr/>
          </p:nvSpPr>
          <p:spPr>
            <a:xfrm>
              <a:off x="1170491" y="1803444"/>
              <a:ext cx="2489831" cy="707886"/>
            </a:xfrm>
            <a:prstGeom prst="rect">
              <a:avLst/>
            </a:prstGeom>
            <a:noFill/>
          </p:spPr>
          <p:txBody>
            <a:bodyPr wrap="square" rtlCol="0">
              <a:spAutoFit/>
            </a:bodyPr>
            <a:lstStyle/>
            <a:p>
              <a:pPr algn="r"/>
              <a:r>
                <a:rPr lang="en-US" altLang="zh-CN" sz="1000" dirty="0">
                  <a:solidFill>
                    <a:prstClr val="white">
                      <a:lumMod val="65000"/>
                    </a:prstClr>
                  </a:solidFill>
                  <a:latin typeface="Century Gothic"/>
                  <a:ea typeface="Roboto" panose="02000000000000000000" pitchFamily="2" charset="0"/>
                </a:rPr>
                <a:t>If you are going to use a passage of </a:t>
              </a:r>
              <a:r>
                <a:rPr lang="en-US" altLang="zh-CN" sz="1000" dirty="0" err="1">
                  <a:solidFill>
                    <a:prstClr val="white">
                      <a:lumMod val="65000"/>
                    </a:prstClr>
                  </a:solidFill>
                  <a:latin typeface="Century Gothic"/>
                  <a:ea typeface="Roboto" panose="02000000000000000000" pitchFamily="2" charset="0"/>
                </a:rPr>
                <a:t>Lorem</a:t>
              </a:r>
              <a:r>
                <a:rPr lang="en-US" altLang="zh-CN" sz="1000" dirty="0">
                  <a:solidFill>
                    <a:prstClr val="white">
                      <a:lumMod val="65000"/>
                    </a:prstClr>
                  </a:solidFill>
                  <a:latin typeface="Century Gothic"/>
                  <a:ea typeface="Roboto" panose="02000000000000000000" pitchFamily="2" charset="0"/>
                </a:rPr>
                <a:t> </a:t>
              </a:r>
              <a:r>
                <a:rPr lang="en-US" altLang="zh-CN" sz="1000" dirty="0" err="1">
                  <a:solidFill>
                    <a:prstClr val="white">
                      <a:lumMod val="65000"/>
                    </a:prstClr>
                  </a:solidFill>
                  <a:latin typeface="Century Gothic"/>
                  <a:ea typeface="Roboto" panose="02000000000000000000" pitchFamily="2" charset="0"/>
                </a:rPr>
                <a:t>Ipsum</a:t>
              </a:r>
              <a:r>
                <a:rPr lang="en-US" altLang="zh-CN" sz="1000" dirty="0">
                  <a:solidFill>
                    <a:prstClr val="white">
                      <a:lumMod val="65000"/>
                    </a:prstClr>
                  </a:solidFill>
                  <a:latin typeface="Century Gothic"/>
                  <a:ea typeface="Roboto" panose="02000000000000000000" pitchFamily="2" charset="0"/>
                </a:rPr>
                <a:t>, you need to be sure there isn't anything embarrassing hidden in the middle of </a:t>
              </a:r>
              <a:r>
                <a:rPr lang="en-US" altLang="zh-CN" sz="1000" dirty="0" err="1">
                  <a:solidFill>
                    <a:prstClr val="white">
                      <a:lumMod val="65000"/>
                    </a:prstClr>
                  </a:solidFill>
                  <a:latin typeface="Century Gothic"/>
                  <a:ea typeface="Roboto" panose="02000000000000000000" pitchFamily="2" charset="0"/>
                </a:rPr>
                <a:t>tex</a:t>
              </a:r>
              <a:r>
                <a:rPr lang="id-ID" altLang="zh-CN" sz="1000" dirty="0">
                  <a:solidFill>
                    <a:prstClr val="white">
                      <a:lumMod val="65000"/>
                    </a:prstClr>
                  </a:solidFill>
                  <a:latin typeface="Century Gothic"/>
                  <a:ea typeface="Roboto" panose="02000000000000000000" pitchFamily="2" charset="0"/>
                </a:rPr>
                <a:t>t.</a:t>
              </a:r>
              <a:endParaRPr lang="id-ID" altLang="zh-CN" sz="1000" dirty="0">
                <a:solidFill>
                  <a:prstClr val="white">
                    <a:lumMod val="65000"/>
                  </a:prstClr>
                </a:solidFill>
                <a:latin typeface="Century Gothic"/>
                <a:ea typeface="微软雅黑"/>
              </a:endParaRPr>
            </a:p>
          </p:txBody>
        </p:sp>
      </p:grpSp>
      <p:grpSp>
        <p:nvGrpSpPr>
          <p:cNvPr id="4" name="组合 3" descr="e7d195523061f1c0dc554706afe4c72a60a25314cbaece805811E654B44695D34D35691164BB3D154CCFD5D798F6FEAD99EAA8F1ADC3D4AFA5BC9ED0BB3A4B45073A038AC38E89AB54D31AA59602B9F1AF515D2DA0EBB7AB45FA3A5B4B65729FCD61772C0E8112D71FCFA6F69E6E615643061221A7D4C3A336328987F7DF8577A0567C5A47397019"/>
          <p:cNvGrpSpPr/>
          <p:nvPr/>
        </p:nvGrpSpPr>
        <p:grpSpPr>
          <a:xfrm>
            <a:off x="1170491" y="3095585"/>
            <a:ext cx="2489831" cy="977845"/>
            <a:chOff x="1170491" y="3095585"/>
            <a:chExt cx="2489831" cy="977845"/>
          </a:xfrm>
        </p:grpSpPr>
        <p:sp>
          <p:nvSpPr>
            <p:cNvPr id="263" name="文本框 262"/>
            <p:cNvSpPr txBox="1"/>
            <p:nvPr/>
          </p:nvSpPr>
          <p:spPr>
            <a:xfrm>
              <a:off x="1737199" y="3095585"/>
              <a:ext cx="1923123" cy="338554"/>
            </a:xfrm>
            <a:prstGeom prst="rect">
              <a:avLst/>
            </a:prstGeom>
            <a:noFill/>
          </p:spPr>
          <p:txBody>
            <a:bodyPr wrap="square" rtlCol="0">
              <a:spAutoFit/>
            </a:bodyPr>
            <a:lstStyle/>
            <a:p>
              <a:pPr algn="r"/>
              <a:r>
                <a:rPr lang="zh-CN" altLang="en-US" sz="1600" dirty="0">
                  <a:solidFill>
                    <a:prstClr val="black">
                      <a:lumMod val="65000"/>
                      <a:lumOff val="35000"/>
                    </a:prstClr>
                  </a:solidFill>
                  <a:latin typeface="微软雅黑"/>
                  <a:ea typeface="微软雅黑"/>
                </a:rPr>
                <a:t>在此添加标题</a:t>
              </a:r>
            </a:p>
          </p:txBody>
        </p:sp>
        <p:sp>
          <p:nvSpPr>
            <p:cNvPr id="264" name="文本框 263"/>
            <p:cNvSpPr txBox="1"/>
            <p:nvPr/>
          </p:nvSpPr>
          <p:spPr>
            <a:xfrm>
              <a:off x="1170491" y="3365544"/>
              <a:ext cx="2489831" cy="707886"/>
            </a:xfrm>
            <a:prstGeom prst="rect">
              <a:avLst/>
            </a:prstGeom>
            <a:noFill/>
          </p:spPr>
          <p:txBody>
            <a:bodyPr wrap="square" rtlCol="0">
              <a:spAutoFit/>
            </a:bodyPr>
            <a:lstStyle/>
            <a:p>
              <a:pPr algn="r"/>
              <a:r>
                <a:rPr lang="en-US" altLang="zh-CN" sz="1000" dirty="0">
                  <a:solidFill>
                    <a:prstClr val="white">
                      <a:lumMod val="65000"/>
                    </a:prstClr>
                  </a:solidFill>
                  <a:latin typeface="Century Gothic"/>
                  <a:ea typeface="Roboto" panose="02000000000000000000" pitchFamily="2" charset="0"/>
                </a:rPr>
                <a:t>If you are going to use a passage of </a:t>
              </a:r>
              <a:r>
                <a:rPr lang="en-US" altLang="zh-CN" sz="1000" dirty="0" err="1">
                  <a:solidFill>
                    <a:prstClr val="white">
                      <a:lumMod val="65000"/>
                    </a:prstClr>
                  </a:solidFill>
                  <a:latin typeface="Century Gothic"/>
                  <a:ea typeface="Roboto" panose="02000000000000000000" pitchFamily="2" charset="0"/>
                </a:rPr>
                <a:t>Lorem</a:t>
              </a:r>
              <a:r>
                <a:rPr lang="en-US" altLang="zh-CN" sz="1000" dirty="0">
                  <a:solidFill>
                    <a:prstClr val="white">
                      <a:lumMod val="65000"/>
                    </a:prstClr>
                  </a:solidFill>
                  <a:latin typeface="Century Gothic"/>
                  <a:ea typeface="Roboto" panose="02000000000000000000" pitchFamily="2" charset="0"/>
                </a:rPr>
                <a:t> </a:t>
              </a:r>
              <a:r>
                <a:rPr lang="en-US" altLang="zh-CN" sz="1000" dirty="0" err="1">
                  <a:solidFill>
                    <a:prstClr val="white">
                      <a:lumMod val="65000"/>
                    </a:prstClr>
                  </a:solidFill>
                  <a:latin typeface="Century Gothic"/>
                  <a:ea typeface="Roboto" panose="02000000000000000000" pitchFamily="2" charset="0"/>
                </a:rPr>
                <a:t>Ipsum</a:t>
              </a:r>
              <a:r>
                <a:rPr lang="en-US" altLang="zh-CN" sz="1000" dirty="0">
                  <a:solidFill>
                    <a:prstClr val="white">
                      <a:lumMod val="65000"/>
                    </a:prstClr>
                  </a:solidFill>
                  <a:latin typeface="Century Gothic"/>
                  <a:ea typeface="Roboto" panose="02000000000000000000" pitchFamily="2" charset="0"/>
                </a:rPr>
                <a:t>, you need to be sure there isn't anything embarrassing hidden in the middle of </a:t>
              </a:r>
              <a:r>
                <a:rPr lang="en-US" altLang="zh-CN" sz="1000" dirty="0" err="1">
                  <a:solidFill>
                    <a:prstClr val="white">
                      <a:lumMod val="65000"/>
                    </a:prstClr>
                  </a:solidFill>
                  <a:latin typeface="Century Gothic"/>
                  <a:ea typeface="Roboto" panose="02000000000000000000" pitchFamily="2" charset="0"/>
                </a:rPr>
                <a:t>tex</a:t>
              </a:r>
              <a:r>
                <a:rPr lang="id-ID" altLang="zh-CN" sz="1000" dirty="0">
                  <a:solidFill>
                    <a:prstClr val="white">
                      <a:lumMod val="65000"/>
                    </a:prstClr>
                  </a:solidFill>
                  <a:latin typeface="Century Gothic"/>
                  <a:ea typeface="Roboto" panose="02000000000000000000" pitchFamily="2" charset="0"/>
                </a:rPr>
                <a:t>t.</a:t>
              </a:r>
              <a:endParaRPr lang="id-ID" altLang="zh-CN" sz="1000" dirty="0">
                <a:solidFill>
                  <a:prstClr val="white">
                    <a:lumMod val="65000"/>
                  </a:prstClr>
                </a:solidFill>
                <a:latin typeface="Century Gothic"/>
                <a:ea typeface="微软雅黑"/>
              </a:endParaRPr>
            </a:p>
          </p:txBody>
        </p:sp>
      </p:grpSp>
      <p:grpSp>
        <p:nvGrpSpPr>
          <p:cNvPr id="5" name="组合 4" descr="e7d195523061f1c0dc554706afe4c72a60a25314cbaece805811E654B44695D34D35691164BB3D154CCFD5D798F6FEAD99EAA8F1ADC3D4AFA5BC9ED0BB3A4B45073A038AC38E89AB54D31AA59602B9F1AF515D2DA0EBB7AB45FA3A5B4B65729FCD61772C0E8112D71FCFA6F69E6E615643061221A7D4C3A336328987F7DF8577A0567C5A47397019"/>
          <p:cNvGrpSpPr/>
          <p:nvPr/>
        </p:nvGrpSpPr>
        <p:grpSpPr>
          <a:xfrm>
            <a:off x="1170491" y="4657685"/>
            <a:ext cx="2489831" cy="977845"/>
            <a:chOff x="1170491" y="4657685"/>
            <a:chExt cx="2489831" cy="977845"/>
          </a:xfrm>
        </p:grpSpPr>
        <p:sp>
          <p:nvSpPr>
            <p:cNvPr id="265" name="文本框 264"/>
            <p:cNvSpPr txBox="1"/>
            <p:nvPr/>
          </p:nvSpPr>
          <p:spPr>
            <a:xfrm>
              <a:off x="1737199" y="4657685"/>
              <a:ext cx="1923123" cy="338554"/>
            </a:xfrm>
            <a:prstGeom prst="rect">
              <a:avLst/>
            </a:prstGeom>
            <a:noFill/>
          </p:spPr>
          <p:txBody>
            <a:bodyPr wrap="square" rtlCol="0">
              <a:spAutoFit/>
            </a:bodyPr>
            <a:lstStyle/>
            <a:p>
              <a:pPr algn="r"/>
              <a:r>
                <a:rPr lang="zh-CN" altLang="en-US" sz="1600" dirty="0">
                  <a:solidFill>
                    <a:prstClr val="black">
                      <a:lumMod val="65000"/>
                      <a:lumOff val="35000"/>
                    </a:prstClr>
                  </a:solidFill>
                  <a:latin typeface="微软雅黑"/>
                  <a:ea typeface="微软雅黑"/>
                </a:rPr>
                <a:t>在此添加标题</a:t>
              </a:r>
            </a:p>
          </p:txBody>
        </p:sp>
        <p:sp>
          <p:nvSpPr>
            <p:cNvPr id="266" name="文本框 265"/>
            <p:cNvSpPr txBox="1"/>
            <p:nvPr/>
          </p:nvSpPr>
          <p:spPr>
            <a:xfrm>
              <a:off x="1170491" y="4927644"/>
              <a:ext cx="2489831" cy="707886"/>
            </a:xfrm>
            <a:prstGeom prst="rect">
              <a:avLst/>
            </a:prstGeom>
            <a:noFill/>
          </p:spPr>
          <p:txBody>
            <a:bodyPr wrap="square" rtlCol="0">
              <a:spAutoFit/>
            </a:bodyPr>
            <a:lstStyle/>
            <a:p>
              <a:pPr algn="r"/>
              <a:r>
                <a:rPr lang="en-US" altLang="zh-CN" sz="1000" dirty="0">
                  <a:solidFill>
                    <a:prstClr val="white">
                      <a:lumMod val="65000"/>
                    </a:prstClr>
                  </a:solidFill>
                  <a:latin typeface="Century Gothic"/>
                  <a:ea typeface="Roboto" panose="02000000000000000000" pitchFamily="2" charset="0"/>
                </a:rPr>
                <a:t>If you are going to use a passage of </a:t>
              </a:r>
              <a:r>
                <a:rPr lang="en-US" altLang="zh-CN" sz="1000" dirty="0" err="1">
                  <a:solidFill>
                    <a:prstClr val="white">
                      <a:lumMod val="65000"/>
                    </a:prstClr>
                  </a:solidFill>
                  <a:latin typeface="Century Gothic"/>
                  <a:ea typeface="Roboto" panose="02000000000000000000" pitchFamily="2" charset="0"/>
                </a:rPr>
                <a:t>Lorem</a:t>
              </a:r>
              <a:r>
                <a:rPr lang="en-US" altLang="zh-CN" sz="1000" dirty="0">
                  <a:solidFill>
                    <a:prstClr val="white">
                      <a:lumMod val="65000"/>
                    </a:prstClr>
                  </a:solidFill>
                  <a:latin typeface="Century Gothic"/>
                  <a:ea typeface="Roboto" panose="02000000000000000000" pitchFamily="2" charset="0"/>
                </a:rPr>
                <a:t> </a:t>
              </a:r>
              <a:r>
                <a:rPr lang="en-US" altLang="zh-CN" sz="1000" dirty="0" err="1">
                  <a:solidFill>
                    <a:prstClr val="white">
                      <a:lumMod val="65000"/>
                    </a:prstClr>
                  </a:solidFill>
                  <a:latin typeface="Century Gothic"/>
                  <a:ea typeface="Roboto" panose="02000000000000000000" pitchFamily="2" charset="0"/>
                </a:rPr>
                <a:t>Ipsum</a:t>
              </a:r>
              <a:r>
                <a:rPr lang="en-US" altLang="zh-CN" sz="1000" dirty="0">
                  <a:solidFill>
                    <a:prstClr val="white">
                      <a:lumMod val="65000"/>
                    </a:prstClr>
                  </a:solidFill>
                  <a:latin typeface="Century Gothic"/>
                  <a:ea typeface="Roboto" panose="02000000000000000000" pitchFamily="2" charset="0"/>
                </a:rPr>
                <a:t>, you need to be sure there isn't anything embarrassing hidden in the middle of </a:t>
              </a:r>
              <a:r>
                <a:rPr lang="en-US" altLang="zh-CN" sz="1000" dirty="0" err="1">
                  <a:solidFill>
                    <a:prstClr val="white">
                      <a:lumMod val="65000"/>
                    </a:prstClr>
                  </a:solidFill>
                  <a:latin typeface="Century Gothic"/>
                  <a:ea typeface="Roboto" panose="02000000000000000000" pitchFamily="2" charset="0"/>
                </a:rPr>
                <a:t>tex</a:t>
              </a:r>
              <a:r>
                <a:rPr lang="id-ID" altLang="zh-CN" sz="1000" dirty="0">
                  <a:solidFill>
                    <a:prstClr val="white">
                      <a:lumMod val="65000"/>
                    </a:prstClr>
                  </a:solidFill>
                  <a:latin typeface="Century Gothic"/>
                  <a:ea typeface="Roboto" panose="02000000000000000000" pitchFamily="2" charset="0"/>
                </a:rPr>
                <a:t>t.</a:t>
              </a:r>
              <a:endParaRPr lang="id-ID" altLang="zh-CN" sz="1000" dirty="0">
                <a:solidFill>
                  <a:prstClr val="white">
                    <a:lumMod val="65000"/>
                  </a:prstClr>
                </a:solidFill>
                <a:latin typeface="Century Gothic"/>
                <a:ea typeface="微软雅黑"/>
              </a:endParaRPr>
            </a:p>
          </p:txBody>
        </p:sp>
      </p:grpSp>
      <p:grpSp>
        <p:nvGrpSpPr>
          <p:cNvPr id="7" name="QQ 394222199" descr="e7d195523061f1c0dc554706afe4c72a60a25314cbaece805811E654B44695D34D35691164BB3D154CCFD5D798F6FEAD99EAA8F1ADC3D4AFA5BC9ED0BB3A4B45073A038AC38E89AB54D31AA59602B9F1AF515D2DA0EBB7AB45FA3A5B4B65729FCD61772C0E8112D71FCFA6F69E6E615643061221A7D4C3A336328987F7DF8577A0567C5A47397019"/>
          <p:cNvGrpSpPr/>
          <p:nvPr/>
        </p:nvGrpSpPr>
        <p:grpSpPr>
          <a:xfrm>
            <a:off x="3876361" y="1356419"/>
            <a:ext cx="4439279" cy="4619681"/>
            <a:chOff x="3876361" y="1356419"/>
            <a:chExt cx="4439279" cy="4619681"/>
          </a:xfrm>
        </p:grpSpPr>
        <p:grpSp>
          <p:nvGrpSpPr>
            <p:cNvPr id="201" name="Group 5"/>
            <p:cNvGrpSpPr/>
            <p:nvPr/>
          </p:nvGrpSpPr>
          <p:grpSpPr>
            <a:xfrm>
              <a:off x="3876361" y="3549974"/>
              <a:ext cx="822439" cy="590519"/>
              <a:chOff x="7372186" y="7656288"/>
              <a:chExt cx="1644878" cy="1181038"/>
            </a:xfrm>
          </p:grpSpPr>
          <p:sp>
            <p:nvSpPr>
              <p:cNvPr id="202" name="Freeform 2"/>
              <p:cNvSpPr>
                <a:spLocks noChangeArrowheads="1"/>
              </p:cNvSpPr>
              <p:nvPr/>
            </p:nvSpPr>
            <p:spPr bwMode="auto">
              <a:xfrm>
                <a:off x="7372186" y="7656288"/>
                <a:ext cx="1644878" cy="1181038"/>
              </a:xfrm>
              <a:custGeom>
                <a:avLst/>
                <a:gdLst>
                  <a:gd name="T0" fmla="*/ 7613 w 8055"/>
                  <a:gd name="T1" fmla="*/ 0 h 5784"/>
                  <a:gd name="T2" fmla="*/ 7613 w 8055"/>
                  <a:gd name="T3" fmla="*/ 0 h 5784"/>
                  <a:gd name="T4" fmla="*/ 8054 w 8055"/>
                  <a:gd name="T5" fmla="*/ 437 h 5784"/>
                  <a:gd name="T6" fmla="*/ 8054 w 8055"/>
                  <a:gd name="T7" fmla="*/ 5343 h 5784"/>
                  <a:gd name="T8" fmla="*/ 7613 w 8055"/>
                  <a:gd name="T9" fmla="*/ 5783 h 5784"/>
                  <a:gd name="T10" fmla="*/ 437 w 8055"/>
                  <a:gd name="T11" fmla="*/ 5783 h 5784"/>
                  <a:gd name="T12" fmla="*/ 0 w 8055"/>
                  <a:gd name="T13" fmla="*/ 5343 h 5784"/>
                  <a:gd name="T14" fmla="*/ 0 w 8055"/>
                  <a:gd name="T15" fmla="*/ 437 h 5784"/>
                  <a:gd name="T16" fmla="*/ 437 w 8055"/>
                  <a:gd name="T17" fmla="*/ 0 h 5784"/>
                  <a:gd name="T18" fmla="*/ 7613 w 8055"/>
                  <a:gd name="T19" fmla="*/ 0 h 57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055" h="5784">
                    <a:moveTo>
                      <a:pt x="7613" y="0"/>
                    </a:moveTo>
                    <a:lnTo>
                      <a:pt x="7613" y="0"/>
                    </a:lnTo>
                    <a:cubicBezTo>
                      <a:pt x="7857" y="0"/>
                      <a:pt x="8054" y="194"/>
                      <a:pt x="8054" y="437"/>
                    </a:cubicBezTo>
                    <a:cubicBezTo>
                      <a:pt x="8054" y="5343"/>
                      <a:pt x="8054" y="5343"/>
                      <a:pt x="8054" y="5343"/>
                    </a:cubicBezTo>
                    <a:cubicBezTo>
                      <a:pt x="8054" y="5586"/>
                      <a:pt x="7857" y="5783"/>
                      <a:pt x="7613" y="5783"/>
                    </a:cubicBezTo>
                    <a:cubicBezTo>
                      <a:pt x="437" y="5783"/>
                      <a:pt x="437" y="5783"/>
                      <a:pt x="437" y="5783"/>
                    </a:cubicBezTo>
                    <a:cubicBezTo>
                      <a:pt x="197" y="5783"/>
                      <a:pt x="0" y="5586"/>
                      <a:pt x="0" y="5343"/>
                    </a:cubicBezTo>
                    <a:cubicBezTo>
                      <a:pt x="0" y="437"/>
                      <a:pt x="0" y="437"/>
                      <a:pt x="0" y="437"/>
                    </a:cubicBezTo>
                    <a:cubicBezTo>
                      <a:pt x="0" y="194"/>
                      <a:pt x="197" y="0"/>
                      <a:pt x="437" y="0"/>
                    </a:cubicBezTo>
                    <a:lnTo>
                      <a:pt x="7613" y="0"/>
                    </a:lnTo>
                  </a:path>
                </a:pathLst>
              </a:custGeom>
              <a:solidFill>
                <a:sysClr val="window" lastClr="FFFFFF">
                  <a:lumMod val="75000"/>
                </a:sysClr>
              </a:solidFill>
              <a:ln>
                <a:noFill/>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a:ln>
                    <a:noFill/>
                  </a:ln>
                  <a:solidFill>
                    <a:prstClr val="black"/>
                  </a:solidFill>
                  <a:effectLst/>
                  <a:uLnTx/>
                  <a:uFillTx/>
                  <a:latin typeface="Century Gothic"/>
                  <a:ea typeface="微软雅黑"/>
                </a:endParaRPr>
              </a:p>
            </p:txBody>
          </p:sp>
          <p:sp>
            <p:nvSpPr>
              <p:cNvPr id="203" name="Freeform 3"/>
              <p:cNvSpPr>
                <a:spLocks noChangeArrowheads="1"/>
              </p:cNvSpPr>
              <p:nvPr/>
            </p:nvSpPr>
            <p:spPr bwMode="auto">
              <a:xfrm>
                <a:off x="7445152" y="7741870"/>
                <a:ext cx="1427783" cy="1008072"/>
              </a:xfrm>
              <a:custGeom>
                <a:avLst/>
                <a:gdLst>
                  <a:gd name="T0" fmla="*/ 6994 w 6995"/>
                  <a:gd name="T1" fmla="*/ 4940 h 4941"/>
                  <a:gd name="T2" fmla="*/ 0 w 6995"/>
                  <a:gd name="T3" fmla="*/ 4940 h 4941"/>
                  <a:gd name="T4" fmla="*/ 0 w 6995"/>
                  <a:gd name="T5" fmla="*/ 0 h 4941"/>
                  <a:gd name="T6" fmla="*/ 6994 w 6995"/>
                  <a:gd name="T7" fmla="*/ 0 h 4941"/>
                  <a:gd name="T8" fmla="*/ 6994 w 6995"/>
                  <a:gd name="T9" fmla="*/ 4940 h 4941"/>
                </a:gdLst>
                <a:ahLst/>
                <a:cxnLst>
                  <a:cxn ang="0">
                    <a:pos x="T0" y="T1"/>
                  </a:cxn>
                  <a:cxn ang="0">
                    <a:pos x="T2" y="T3"/>
                  </a:cxn>
                  <a:cxn ang="0">
                    <a:pos x="T4" y="T5"/>
                  </a:cxn>
                  <a:cxn ang="0">
                    <a:pos x="T6" y="T7"/>
                  </a:cxn>
                  <a:cxn ang="0">
                    <a:pos x="T8" y="T9"/>
                  </a:cxn>
                </a:cxnLst>
                <a:rect l="0" t="0" r="r" b="b"/>
                <a:pathLst>
                  <a:path w="6995" h="4941">
                    <a:moveTo>
                      <a:pt x="6994" y="4940"/>
                    </a:moveTo>
                    <a:lnTo>
                      <a:pt x="0" y="4940"/>
                    </a:lnTo>
                    <a:lnTo>
                      <a:pt x="0" y="0"/>
                    </a:lnTo>
                    <a:lnTo>
                      <a:pt x="6994" y="0"/>
                    </a:lnTo>
                    <a:lnTo>
                      <a:pt x="6994" y="4940"/>
                    </a:lnTo>
                  </a:path>
                </a:pathLst>
              </a:custGeom>
              <a:gradFill>
                <a:gsLst>
                  <a:gs pos="0">
                    <a:srgbClr val="6770B5"/>
                  </a:gs>
                  <a:gs pos="100000">
                    <a:srgbClr val="757CBC"/>
                  </a:gs>
                </a:gsLst>
                <a:lin ang="5400000" scaled="1"/>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entury Gothic"/>
                  <a:ea typeface="微软雅黑"/>
                  <a:cs typeface="+mn-cs"/>
                </a:endParaRPr>
              </a:p>
            </p:txBody>
          </p:sp>
          <p:sp>
            <p:nvSpPr>
              <p:cNvPr id="204" name="Freeform 5"/>
              <p:cNvSpPr>
                <a:spLocks noChangeArrowheads="1"/>
              </p:cNvSpPr>
              <p:nvPr/>
            </p:nvSpPr>
            <p:spPr bwMode="auto">
              <a:xfrm>
                <a:off x="8907166" y="8207619"/>
                <a:ext cx="78371" cy="78376"/>
              </a:xfrm>
              <a:custGeom>
                <a:avLst/>
                <a:gdLst>
                  <a:gd name="T0" fmla="*/ 385 w 386"/>
                  <a:gd name="T1" fmla="*/ 191 h 386"/>
                  <a:gd name="T2" fmla="*/ 385 w 386"/>
                  <a:gd name="T3" fmla="*/ 191 h 386"/>
                  <a:gd name="T4" fmla="*/ 194 w 386"/>
                  <a:gd name="T5" fmla="*/ 0 h 386"/>
                  <a:gd name="T6" fmla="*/ 0 w 386"/>
                  <a:gd name="T7" fmla="*/ 191 h 386"/>
                  <a:gd name="T8" fmla="*/ 194 w 386"/>
                  <a:gd name="T9" fmla="*/ 385 h 386"/>
                  <a:gd name="T10" fmla="*/ 385 w 386"/>
                  <a:gd name="T11" fmla="*/ 191 h 386"/>
                </a:gdLst>
                <a:ahLst/>
                <a:cxnLst>
                  <a:cxn ang="0">
                    <a:pos x="T0" y="T1"/>
                  </a:cxn>
                  <a:cxn ang="0">
                    <a:pos x="T2" y="T3"/>
                  </a:cxn>
                  <a:cxn ang="0">
                    <a:pos x="T4" y="T5"/>
                  </a:cxn>
                  <a:cxn ang="0">
                    <a:pos x="T6" y="T7"/>
                  </a:cxn>
                  <a:cxn ang="0">
                    <a:pos x="T8" y="T9"/>
                  </a:cxn>
                  <a:cxn ang="0">
                    <a:pos x="T10" y="T11"/>
                  </a:cxn>
                </a:cxnLst>
                <a:rect l="0" t="0" r="r" b="b"/>
                <a:pathLst>
                  <a:path w="386" h="386">
                    <a:moveTo>
                      <a:pt x="385" y="191"/>
                    </a:moveTo>
                    <a:lnTo>
                      <a:pt x="385" y="191"/>
                    </a:lnTo>
                    <a:cubicBezTo>
                      <a:pt x="385" y="84"/>
                      <a:pt x="301" y="0"/>
                      <a:pt x="194" y="0"/>
                    </a:cubicBezTo>
                    <a:cubicBezTo>
                      <a:pt x="87" y="0"/>
                      <a:pt x="0" y="84"/>
                      <a:pt x="0" y="191"/>
                    </a:cubicBezTo>
                    <a:cubicBezTo>
                      <a:pt x="0" y="298"/>
                      <a:pt x="87" y="385"/>
                      <a:pt x="194" y="385"/>
                    </a:cubicBezTo>
                    <a:cubicBezTo>
                      <a:pt x="301" y="385"/>
                      <a:pt x="385" y="298"/>
                      <a:pt x="385" y="191"/>
                    </a:cubicBezTo>
                  </a:path>
                </a:pathLst>
              </a:custGeom>
              <a:solidFill>
                <a:srgbClr val="6E6F71"/>
              </a:solid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a:ln>
                    <a:noFill/>
                  </a:ln>
                  <a:solidFill>
                    <a:prstClr val="black"/>
                  </a:solidFill>
                  <a:effectLst/>
                  <a:uLnTx/>
                  <a:uFillTx/>
                  <a:latin typeface="Century Gothic"/>
                  <a:ea typeface="微软雅黑"/>
                </a:endParaRPr>
              </a:p>
            </p:txBody>
          </p:sp>
          <p:sp>
            <p:nvSpPr>
              <p:cNvPr id="205" name="Freeform 6"/>
              <p:cNvSpPr>
                <a:spLocks noChangeArrowheads="1"/>
              </p:cNvSpPr>
              <p:nvPr/>
            </p:nvSpPr>
            <p:spPr bwMode="auto">
              <a:xfrm>
                <a:off x="7405516" y="8161675"/>
                <a:ext cx="12611" cy="169363"/>
              </a:xfrm>
              <a:custGeom>
                <a:avLst/>
                <a:gdLst>
                  <a:gd name="T0" fmla="*/ 67 w 68"/>
                  <a:gd name="T1" fmla="*/ 799 h 835"/>
                  <a:gd name="T2" fmla="*/ 67 w 68"/>
                  <a:gd name="T3" fmla="*/ 799 h 835"/>
                  <a:gd name="T4" fmla="*/ 32 w 68"/>
                  <a:gd name="T5" fmla="*/ 834 h 835"/>
                  <a:gd name="T6" fmla="*/ 32 w 68"/>
                  <a:gd name="T7" fmla="*/ 834 h 835"/>
                  <a:gd name="T8" fmla="*/ 0 w 68"/>
                  <a:gd name="T9" fmla="*/ 799 h 835"/>
                  <a:gd name="T10" fmla="*/ 0 w 68"/>
                  <a:gd name="T11" fmla="*/ 35 h 835"/>
                  <a:gd name="T12" fmla="*/ 32 w 68"/>
                  <a:gd name="T13" fmla="*/ 0 h 835"/>
                  <a:gd name="T14" fmla="*/ 32 w 68"/>
                  <a:gd name="T15" fmla="*/ 0 h 835"/>
                  <a:gd name="T16" fmla="*/ 67 w 68"/>
                  <a:gd name="T17" fmla="*/ 35 h 835"/>
                  <a:gd name="T18" fmla="*/ 67 w 68"/>
                  <a:gd name="T19" fmla="*/ 799 h 8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8" h="835">
                    <a:moveTo>
                      <a:pt x="67" y="799"/>
                    </a:moveTo>
                    <a:lnTo>
                      <a:pt x="67" y="799"/>
                    </a:lnTo>
                    <a:cubicBezTo>
                      <a:pt x="67" y="820"/>
                      <a:pt x="49" y="834"/>
                      <a:pt x="32" y="834"/>
                    </a:cubicBezTo>
                    <a:lnTo>
                      <a:pt x="32" y="834"/>
                    </a:lnTo>
                    <a:cubicBezTo>
                      <a:pt x="15" y="834"/>
                      <a:pt x="0" y="820"/>
                      <a:pt x="0" y="799"/>
                    </a:cubicBezTo>
                    <a:cubicBezTo>
                      <a:pt x="0" y="35"/>
                      <a:pt x="0" y="35"/>
                      <a:pt x="0" y="35"/>
                    </a:cubicBezTo>
                    <a:cubicBezTo>
                      <a:pt x="0" y="17"/>
                      <a:pt x="15" y="0"/>
                      <a:pt x="32" y="0"/>
                    </a:cubicBezTo>
                    <a:lnTo>
                      <a:pt x="32" y="0"/>
                    </a:lnTo>
                    <a:cubicBezTo>
                      <a:pt x="49" y="0"/>
                      <a:pt x="67" y="17"/>
                      <a:pt x="67" y="35"/>
                    </a:cubicBezTo>
                    <a:lnTo>
                      <a:pt x="67" y="799"/>
                    </a:lnTo>
                  </a:path>
                </a:pathLst>
              </a:custGeom>
              <a:solidFill>
                <a:srgbClr val="6E6F71"/>
              </a:solid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a:ln>
                    <a:noFill/>
                  </a:ln>
                  <a:solidFill>
                    <a:prstClr val="black"/>
                  </a:solidFill>
                  <a:effectLst/>
                  <a:uLnTx/>
                  <a:uFillTx/>
                  <a:latin typeface="Century Gothic"/>
                  <a:ea typeface="微软雅黑"/>
                </a:endParaRPr>
              </a:p>
            </p:txBody>
          </p:sp>
        </p:grpSp>
        <p:grpSp>
          <p:nvGrpSpPr>
            <p:cNvPr id="206" name="Group 8"/>
            <p:cNvGrpSpPr/>
            <p:nvPr/>
          </p:nvGrpSpPr>
          <p:grpSpPr>
            <a:xfrm>
              <a:off x="5320918" y="3670086"/>
              <a:ext cx="752176" cy="404040"/>
              <a:chOff x="10086325" y="7821146"/>
              <a:chExt cx="1504351" cy="808079"/>
            </a:xfrm>
          </p:grpSpPr>
          <p:sp>
            <p:nvSpPr>
              <p:cNvPr id="207" name="Freeform 8"/>
              <p:cNvSpPr>
                <a:spLocks noChangeArrowheads="1"/>
              </p:cNvSpPr>
              <p:nvPr/>
            </p:nvSpPr>
            <p:spPr bwMode="auto">
              <a:xfrm>
                <a:off x="10086325" y="7821146"/>
                <a:ext cx="1504351" cy="808079"/>
              </a:xfrm>
              <a:custGeom>
                <a:avLst/>
                <a:gdLst>
                  <a:gd name="T0" fmla="*/ 316 w 7367"/>
                  <a:gd name="T1" fmla="*/ 3960 h 3961"/>
                  <a:gd name="T2" fmla="*/ 316 w 7367"/>
                  <a:gd name="T3" fmla="*/ 3960 h 3961"/>
                  <a:gd name="T4" fmla="*/ 0 w 7367"/>
                  <a:gd name="T5" fmla="*/ 3696 h 3961"/>
                  <a:gd name="T6" fmla="*/ 0 w 7367"/>
                  <a:gd name="T7" fmla="*/ 264 h 3961"/>
                  <a:gd name="T8" fmla="*/ 316 w 7367"/>
                  <a:gd name="T9" fmla="*/ 0 h 3961"/>
                  <a:gd name="T10" fmla="*/ 7049 w 7367"/>
                  <a:gd name="T11" fmla="*/ 0 h 3961"/>
                  <a:gd name="T12" fmla="*/ 7366 w 7367"/>
                  <a:gd name="T13" fmla="*/ 264 h 3961"/>
                  <a:gd name="T14" fmla="*/ 7366 w 7367"/>
                  <a:gd name="T15" fmla="*/ 3696 h 3961"/>
                  <a:gd name="T16" fmla="*/ 7049 w 7367"/>
                  <a:gd name="T17" fmla="*/ 3960 h 3961"/>
                  <a:gd name="T18" fmla="*/ 316 w 7367"/>
                  <a:gd name="T19" fmla="*/ 3960 h 39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367" h="3961">
                    <a:moveTo>
                      <a:pt x="316" y="3960"/>
                    </a:moveTo>
                    <a:lnTo>
                      <a:pt x="316" y="3960"/>
                    </a:lnTo>
                    <a:cubicBezTo>
                      <a:pt x="143" y="3960"/>
                      <a:pt x="0" y="3842"/>
                      <a:pt x="0" y="3696"/>
                    </a:cubicBezTo>
                    <a:cubicBezTo>
                      <a:pt x="0" y="264"/>
                      <a:pt x="0" y="264"/>
                      <a:pt x="0" y="264"/>
                    </a:cubicBezTo>
                    <a:cubicBezTo>
                      <a:pt x="0" y="118"/>
                      <a:pt x="143" y="0"/>
                      <a:pt x="316" y="0"/>
                    </a:cubicBezTo>
                    <a:cubicBezTo>
                      <a:pt x="7049" y="0"/>
                      <a:pt x="7049" y="0"/>
                      <a:pt x="7049" y="0"/>
                    </a:cubicBezTo>
                    <a:cubicBezTo>
                      <a:pt x="7223" y="0"/>
                      <a:pt x="7366" y="118"/>
                      <a:pt x="7366" y="264"/>
                    </a:cubicBezTo>
                    <a:cubicBezTo>
                      <a:pt x="7366" y="3696"/>
                      <a:pt x="7366" y="3696"/>
                      <a:pt x="7366" y="3696"/>
                    </a:cubicBezTo>
                    <a:cubicBezTo>
                      <a:pt x="7366" y="3842"/>
                      <a:pt x="7223" y="3960"/>
                      <a:pt x="7049" y="3960"/>
                    </a:cubicBezTo>
                    <a:lnTo>
                      <a:pt x="316" y="3960"/>
                    </a:lnTo>
                  </a:path>
                </a:pathLst>
              </a:custGeom>
              <a:solidFill>
                <a:sysClr val="window" lastClr="FFFFFF">
                  <a:lumMod val="75000"/>
                </a:sysClr>
              </a:solidFill>
              <a:ln>
                <a:noFill/>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a:ln>
                    <a:noFill/>
                  </a:ln>
                  <a:solidFill>
                    <a:prstClr val="black"/>
                  </a:solidFill>
                  <a:effectLst/>
                  <a:uLnTx/>
                  <a:uFillTx/>
                  <a:latin typeface="Century Gothic"/>
                  <a:ea typeface="微软雅黑"/>
                </a:endParaRPr>
              </a:p>
            </p:txBody>
          </p:sp>
          <p:sp>
            <p:nvSpPr>
              <p:cNvPr id="208" name="Freeform 9"/>
              <p:cNvSpPr>
                <a:spLocks noChangeArrowheads="1"/>
              </p:cNvSpPr>
              <p:nvPr/>
            </p:nvSpPr>
            <p:spPr bwMode="auto">
              <a:xfrm>
                <a:off x="10297115" y="7858982"/>
                <a:ext cx="1181862" cy="734208"/>
              </a:xfrm>
              <a:custGeom>
                <a:avLst/>
                <a:gdLst>
                  <a:gd name="T0" fmla="*/ 0 w 5789"/>
                  <a:gd name="T1" fmla="*/ 3597 h 3598"/>
                  <a:gd name="T2" fmla="*/ 0 w 5789"/>
                  <a:gd name="T3" fmla="*/ 0 h 3598"/>
                  <a:gd name="T4" fmla="*/ 5788 w 5789"/>
                  <a:gd name="T5" fmla="*/ 0 h 3598"/>
                  <a:gd name="T6" fmla="*/ 5788 w 5789"/>
                  <a:gd name="T7" fmla="*/ 3597 h 3598"/>
                  <a:gd name="T8" fmla="*/ 0 w 5789"/>
                  <a:gd name="T9" fmla="*/ 3597 h 3598"/>
                </a:gdLst>
                <a:ahLst/>
                <a:cxnLst>
                  <a:cxn ang="0">
                    <a:pos x="T0" y="T1"/>
                  </a:cxn>
                  <a:cxn ang="0">
                    <a:pos x="T2" y="T3"/>
                  </a:cxn>
                  <a:cxn ang="0">
                    <a:pos x="T4" y="T5"/>
                  </a:cxn>
                  <a:cxn ang="0">
                    <a:pos x="T6" y="T7"/>
                  </a:cxn>
                  <a:cxn ang="0">
                    <a:pos x="T8" y="T9"/>
                  </a:cxn>
                </a:cxnLst>
                <a:rect l="0" t="0" r="r" b="b"/>
                <a:pathLst>
                  <a:path w="5789" h="3598">
                    <a:moveTo>
                      <a:pt x="0" y="3597"/>
                    </a:moveTo>
                    <a:lnTo>
                      <a:pt x="0" y="0"/>
                    </a:lnTo>
                    <a:lnTo>
                      <a:pt x="5788" y="0"/>
                    </a:lnTo>
                    <a:lnTo>
                      <a:pt x="5788" y="3597"/>
                    </a:lnTo>
                    <a:lnTo>
                      <a:pt x="0" y="3597"/>
                    </a:lnTo>
                  </a:path>
                </a:pathLst>
              </a:custGeom>
              <a:gradFill>
                <a:gsLst>
                  <a:gs pos="0">
                    <a:srgbClr val="FDBC19"/>
                  </a:gs>
                  <a:gs pos="100000">
                    <a:srgbClr val="FEC841"/>
                  </a:gs>
                </a:gsLst>
                <a:lin ang="5400000" scaled="1"/>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entury Gothic"/>
                  <a:ea typeface="微软雅黑"/>
                  <a:cs typeface="+mn-cs"/>
                </a:endParaRPr>
              </a:p>
            </p:txBody>
          </p:sp>
          <p:sp>
            <p:nvSpPr>
              <p:cNvPr id="209" name="Freeform 11"/>
              <p:cNvSpPr>
                <a:spLocks noChangeArrowheads="1"/>
              </p:cNvSpPr>
              <p:nvPr/>
            </p:nvSpPr>
            <p:spPr bwMode="auto">
              <a:xfrm>
                <a:off x="10129565" y="8154468"/>
                <a:ext cx="142328" cy="142337"/>
              </a:xfrm>
              <a:custGeom>
                <a:avLst/>
                <a:gdLst>
                  <a:gd name="T0" fmla="*/ 349 w 702"/>
                  <a:gd name="T1" fmla="*/ 701 h 702"/>
                  <a:gd name="T2" fmla="*/ 349 w 702"/>
                  <a:gd name="T3" fmla="*/ 701 h 702"/>
                  <a:gd name="T4" fmla="*/ 0 w 702"/>
                  <a:gd name="T5" fmla="*/ 349 h 702"/>
                  <a:gd name="T6" fmla="*/ 349 w 702"/>
                  <a:gd name="T7" fmla="*/ 0 h 702"/>
                  <a:gd name="T8" fmla="*/ 701 w 702"/>
                  <a:gd name="T9" fmla="*/ 349 h 702"/>
                  <a:gd name="T10" fmla="*/ 349 w 702"/>
                  <a:gd name="T11" fmla="*/ 701 h 702"/>
                </a:gdLst>
                <a:ahLst/>
                <a:cxnLst>
                  <a:cxn ang="0">
                    <a:pos x="T0" y="T1"/>
                  </a:cxn>
                  <a:cxn ang="0">
                    <a:pos x="T2" y="T3"/>
                  </a:cxn>
                  <a:cxn ang="0">
                    <a:pos x="T4" y="T5"/>
                  </a:cxn>
                  <a:cxn ang="0">
                    <a:pos x="T6" y="T7"/>
                  </a:cxn>
                  <a:cxn ang="0">
                    <a:pos x="T8" y="T9"/>
                  </a:cxn>
                  <a:cxn ang="0">
                    <a:pos x="T10" y="T11"/>
                  </a:cxn>
                </a:cxnLst>
                <a:rect l="0" t="0" r="r" b="b"/>
                <a:pathLst>
                  <a:path w="702" h="702">
                    <a:moveTo>
                      <a:pt x="349" y="701"/>
                    </a:moveTo>
                    <a:lnTo>
                      <a:pt x="349" y="701"/>
                    </a:lnTo>
                    <a:cubicBezTo>
                      <a:pt x="156" y="701"/>
                      <a:pt x="0" y="545"/>
                      <a:pt x="0" y="349"/>
                    </a:cubicBezTo>
                    <a:cubicBezTo>
                      <a:pt x="0" y="157"/>
                      <a:pt x="156" y="0"/>
                      <a:pt x="349" y="0"/>
                    </a:cubicBezTo>
                    <a:cubicBezTo>
                      <a:pt x="545" y="0"/>
                      <a:pt x="701" y="157"/>
                      <a:pt x="701" y="349"/>
                    </a:cubicBezTo>
                    <a:cubicBezTo>
                      <a:pt x="701" y="545"/>
                      <a:pt x="545" y="701"/>
                      <a:pt x="349" y="701"/>
                    </a:cubicBezTo>
                  </a:path>
                </a:pathLst>
              </a:custGeom>
              <a:solidFill>
                <a:srgbClr val="6E6F71"/>
              </a:solid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a:ln>
                    <a:noFill/>
                  </a:ln>
                  <a:solidFill>
                    <a:prstClr val="black"/>
                  </a:solidFill>
                  <a:effectLst/>
                  <a:uLnTx/>
                  <a:uFillTx/>
                  <a:latin typeface="Century Gothic"/>
                  <a:ea typeface="微软雅黑"/>
                </a:endParaRPr>
              </a:p>
            </p:txBody>
          </p:sp>
          <p:sp>
            <p:nvSpPr>
              <p:cNvPr id="210" name="Freeform 12"/>
              <p:cNvSpPr>
                <a:spLocks noChangeArrowheads="1"/>
              </p:cNvSpPr>
              <p:nvPr/>
            </p:nvSpPr>
            <p:spPr bwMode="auto">
              <a:xfrm>
                <a:off x="11522215" y="8347253"/>
                <a:ext cx="12611" cy="127923"/>
              </a:xfrm>
              <a:custGeom>
                <a:avLst/>
                <a:gdLst>
                  <a:gd name="T0" fmla="*/ 33 w 67"/>
                  <a:gd name="T1" fmla="*/ 630 h 631"/>
                  <a:gd name="T2" fmla="*/ 33 w 67"/>
                  <a:gd name="T3" fmla="*/ 630 h 631"/>
                  <a:gd name="T4" fmla="*/ 0 w 67"/>
                  <a:gd name="T5" fmla="*/ 597 h 631"/>
                  <a:gd name="T6" fmla="*/ 0 w 67"/>
                  <a:gd name="T7" fmla="*/ 34 h 631"/>
                  <a:gd name="T8" fmla="*/ 33 w 67"/>
                  <a:gd name="T9" fmla="*/ 0 h 631"/>
                  <a:gd name="T10" fmla="*/ 33 w 67"/>
                  <a:gd name="T11" fmla="*/ 0 h 631"/>
                  <a:gd name="T12" fmla="*/ 66 w 67"/>
                  <a:gd name="T13" fmla="*/ 34 h 631"/>
                  <a:gd name="T14" fmla="*/ 66 w 67"/>
                  <a:gd name="T15" fmla="*/ 597 h 631"/>
                  <a:gd name="T16" fmla="*/ 33 w 67"/>
                  <a:gd name="T17" fmla="*/ 630 h 6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7" h="631">
                    <a:moveTo>
                      <a:pt x="33" y="630"/>
                    </a:moveTo>
                    <a:lnTo>
                      <a:pt x="33" y="630"/>
                    </a:lnTo>
                    <a:cubicBezTo>
                      <a:pt x="14" y="630"/>
                      <a:pt x="0" y="616"/>
                      <a:pt x="0" y="597"/>
                    </a:cubicBezTo>
                    <a:cubicBezTo>
                      <a:pt x="0" y="34"/>
                      <a:pt x="0" y="34"/>
                      <a:pt x="0" y="34"/>
                    </a:cubicBezTo>
                    <a:cubicBezTo>
                      <a:pt x="0" y="14"/>
                      <a:pt x="14" y="0"/>
                      <a:pt x="33" y="0"/>
                    </a:cubicBezTo>
                    <a:lnTo>
                      <a:pt x="33" y="0"/>
                    </a:lnTo>
                    <a:cubicBezTo>
                      <a:pt x="49" y="0"/>
                      <a:pt x="66" y="14"/>
                      <a:pt x="66" y="34"/>
                    </a:cubicBezTo>
                    <a:cubicBezTo>
                      <a:pt x="66" y="597"/>
                      <a:pt x="66" y="597"/>
                      <a:pt x="66" y="597"/>
                    </a:cubicBezTo>
                    <a:cubicBezTo>
                      <a:pt x="66" y="616"/>
                      <a:pt x="49" y="630"/>
                      <a:pt x="33" y="630"/>
                    </a:cubicBezTo>
                  </a:path>
                </a:pathLst>
              </a:custGeom>
              <a:solidFill>
                <a:srgbClr val="6E6F71"/>
              </a:solid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a:ln>
                    <a:noFill/>
                  </a:ln>
                  <a:solidFill>
                    <a:prstClr val="black"/>
                  </a:solidFill>
                  <a:effectLst/>
                  <a:uLnTx/>
                  <a:uFillTx/>
                  <a:latin typeface="Century Gothic"/>
                  <a:ea typeface="微软雅黑"/>
                </a:endParaRPr>
              </a:p>
            </p:txBody>
          </p:sp>
          <p:sp>
            <p:nvSpPr>
              <p:cNvPr id="211" name="Freeform 13"/>
              <p:cNvSpPr>
                <a:spLocks noChangeArrowheads="1"/>
              </p:cNvSpPr>
              <p:nvPr/>
            </p:nvSpPr>
            <p:spPr bwMode="auto">
              <a:xfrm>
                <a:off x="11516810" y="8481482"/>
                <a:ext cx="23421" cy="22522"/>
              </a:xfrm>
              <a:custGeom>
                <a:avLst/>
                <a:gdLst>
                  <a:gd name="T0" fmla="*/ 58 w 117"/>
                  <a:gd name="T1" fmla="*/ 115 h 116"/>
                  <a:gd name="T2" fmla="*/ 58 w 117"/>
                  <a:gd name="T3" fmla="*/ 115 h 116"/>
                  <a:gd name="T4" fmla="*/ 0 w 117"/>
                  <a:gd name="T5" fmla="*/ 58 h 116"/>
                  <a:gd name="T6" fmla="*/ 0 w 117"/>
                  <a:gd name="T7" fmla="*/ 58 h 116"/>
                  <a:gd name="T8" fmla="*/ 58 w 117"/>
                  <a:gd name="T9" fmla="*/ 0 h 116"/>
                  <a:gd name="T10" fmla="*/ 58 w 117"/>
                  <a:gd name="T11" fmla="*/ 0 h 116"/>
                  <a:gd name="T12" fmla="*/ 116 w 117"/>
                  <a:gd name="T13" fmla="*/ 58 h 116"/>
                  <a:gd name="T14" fmla="*/ 116 w 117"/>
                  <a:gd name="T15" fmla="*/ 58 h 116"/>
                  <a:gd name="T16" fmla="*/ 58 w 117"/>
                  <a:gd name="T17" fmla="*/ 115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7" h="116">
                    <a:moveTo>
                      <a:pt x="58" y="115"/>
                    </a:moveTo>
                    <a:lnTo>
                      <a:pt x="58" y="115"/>
                    </a:lnTo>
                    <a:cubicBezTo>
                      <a:pt x="25" y="115"/>
                      <a:pt x="0" y="90"/>
                      <a:pt x="0" y="58"/>
                    </a:cubicBezTo>
                    <a:lnTo>
                      <a:pt x="0" y="58"/>
                    </a:lnTo>
                    <a:cubicBezTo>
                      <a:pt x="0" y="25"/>
                      <a:pt x="25" y="0"/>
                      <a:pt x="58" y="0"/>
                    </a:cubicBezTo>
                    <a:lnTo>
                      <a:pt x="58" y="0"/>
                    </a:lnTo>
                    <a:cubicBezTo>
                      <a:pt x="88" y="0"/>
                      <a:pt x="116" y="25"/>
                      <a:pt x="116" y="58"/>
                    </a:cubicBezTo>
                    <a:lnTo>
                      <a:pt x="116" y="58"/>
                    </a:lnTo>
                    <a:cubicBezTo>
                      <a:pt x="116" y="90"/>
                      <a:pt x="88" y="115"/>
                      <a:pt x="58" y="115"/>
                    </a:cubicBezTo>
                  </a:path>
                </a:pathLst>
              </a:custGeom>
              <a:solidFill>
                <a:srgbClr val="6E6F71"/>
              </a:solid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a:ln>
                    <a:noFill/>
                  </a:ln>
                  <a:solidFill>
                    <a:prstClr val="black"/>
                  </a:solidFill>
                  <a:effectLst/>
                  <a:uLnTx/>
                  <a:uFillTx/>
                  <a:latin typeface="Century Gothic"/>
                  <a:ea typeface="微软雅黑"/>
                </a:endParaRPr>
              </a:p>
            </p:txBody>
          </p:sp>
        </p:grpSp>
        <p:grpSp>
          <p:nvGrpSpPr>
            <p:cNvPr id="212" name="Group 9"/>
            <p:cNvGrpSpPr/>
            <p:nvPr/>
          </p:nvGrpSpPr>
          <p:grpSpPr>
            <a:xfrm>
              <a:off x="7771101" y="3164754"/>
              <a:ext cx="544539" cy="758531"/>
              <a:chOff x="15763227" y="6618487"/>
              <a:chExt cx="1089078" cy="1517062"/>
            </a:xfrm>
          </p:grpSpPr>
          <p:sp>
            <p:nvSpPr>
              <p:cNvPr id="213" name="Freeform 15"/>
              <p:cNvSpPr>
                <a:spLocks noChangeArrowheads="1"/>
              </p:cNvSpPr>
              <p:nvPr/>
            </p:nvSpPr>
            <p:spPr bwMode="auto">
              <a:xfrm>
                <a:off x="15763227" y="6618487"/>
                <a:ext cx="1089078" cy="1517062"/>
              </a:xfrm>
              <a:custGeom>
                <a:avLst/>
                <a:gdLst>
                  <a:gd name="T0" fmla="*/ 5334 w 5335"/>
                  <a:gd name="T1" fmla="*/ 7025 h 7432"/>
                  <a:gd name="T2" fmla="*/ 5334 w 5335"/>
                  <a:gd name="T3" fmla="*/ 7025 h 7432"/>
                  <a:gd name="T4" fmla="*/ 4928 w 5335"/>
                  <a:gd name="T5" fmla="*/ 7431 h 7432"/>
                  <a:gd name="T6" fmla="*/ 402 w 5335"/>
                  <a:gd name="T7" fmla="*/ 7431 h 7432"/>
                  <a:gd name="T8" fmla="*/ 0 w 5335"/>
                  <a:gd name="T9" fmla="*/ 7025 h 7432"/>
                  <a:gd name="T10" fmla="*/ 0 w 5335"/>
                  <a:gd name="T11" fmla="*/ 406 h 7432"/>
                  <a:gd name="T12" fmla="*/ 402 w 5335"/>
                  <a:gd name="T13" fmla="*/ 0 h 7432"/>
                  <a:gd name="T14" fmla="*/ 4928 w 5335"/>
                  <a:gd name="T15" fmla="*/ 0 h 7432"/>
                  <a:gd name="T16" fmla="*/ 5334 w 5335"/>
                  <a:gd name="T17" fmla="*/ 406 h 7432"/>
                  <a:gd name="T18" fmla="*/ 5334 w 5335"/>
                  <a:gd name="T19" fmla="*/ 7025 h 74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335" h="7432">
                    <a:moveTo>
                      <a:pt x="5334" y="7025"/>
                    </a:moveTo>
                    <a:lnTo>
                      <a:pt x="5334" y="7025"/>
                    </a:lnTo>
                    <a:cubicBezTo>
                      <a:pt x="5334" y="7248"/>
                      <a:pt x="5154" y="7431"/>
                      <a:pt x="4928" y="7431"/>
                    </a:cubicBezTo>
                    <a:cubicBezTo>
                      <a:pt x="402" y="7431"/>
                      <a:pt x="402" y="7431"/>
                      <a:pt x="402" y="7431"/>
                    </a:cubicBezTo>
                    <a:cubicBezTo>
                      <a:pt x="180" y="7431"/>
                      <a:pt x="0" y="7248"/>
                      <a:pt x="0" y="7025"/>
                    </a:cubicBezTo>
                    <a:cubicBezTo>
                      <a:pt x="0" y="406"/>
                      <a:pt x="0" y="406"/>
                      <a:pt x="0" y="406"/>
                    </a:cubicBezTo>
                    <a:cubicBezTo>
                      <a:pt x="0" y="179"/>
                      <a:pt x="180" y="0"/>
                      <a:pt x="402" y="0"/>
                    </a:cubicBezTo>
                    <a:cubicBezTo>
                      <a:pt x="4928" y="0"/>
                      <a:pt x="4928" y="0"/>
                      <a:pt x="4928" y="0"/>
                    </a:cubicBezTo>
                    <a:cubicBezTo>
                      <a:pt x="5154" y="0"/>
                      <a:pt x="5334" y="179"/>
                      <a:pt x="5334" y="406"/>
                    </a:cubicBezTo>
                    <a:lnTo>
                      <a:pt x="5334" y="7025"/>
                    </a:lnTo>
                  </a:path>
                </a:pathLst>
              </a:custGeom>
              <a:solidFill>
                <a:sysClr val="window" lastClr="FFFFFF">
                  <a:lumMod val="75000"/>
                </a:sysClr>
              </a:solidFill>
              <a:ln>
                <a:noFill/>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a:ln>
                    <a:noFill/>
                  </a:ln>
                  <a:solidFill>
                    <a:prstClr val="black"/>
                  </a:solidFill>
                  <a:effectLst/>
                  <a:uLnTx/>
                  <a:uFillTx/>
                  <a:latin typeface="Century Gothic"/>
                  <a:ea typeface="微软雅黑"/>
                </a:endParaRPr>
              </a:p>
            </p:txBody>
          </p:sp>
          <p:sp>
            <p:nvSpPr>
              <p:cNvPr id="214" name="Freeform 16"/>
              <p:cNvSpPr>
                <a:spLocks noChangeArrowheads="1"/>
              </p:cNvSpPr>
              <p:nvPr/>
            </p:nvSpPr>
            <p:spPr bwMode="auto">
              <a:xfrm>
                <a:off x="15841597" y="6686052"/>
                <a:ext cx="930536" cy="1317069"/>
              </a:xfrm>
              <a:custGeom>
                <a:avLst/>
                <a:gdLst>
                  <a:gd name="T0" fmla="*/ 0 w 4558"/>
                  <a:gd name="T1" fmla="*/ 6451 h 6452"/>
                  <a:gd name="T2" fmla="*/ 0 w 4558"/>
                  <a:gd name="T3" fmla="*/ 0 h 6452"/>
                  <a:gd name="T4" fmla="*/ 4557 w 4558"/>
                  <a:gd name="T5" fmla="*/ 0 h 6452"/>
                  <a:gd name="T6" fmla="*/ 4557 w 4558"/>
                  <a:gd name="T7" fmla="*/ 6451 h 6452"/>
                  <a:gd name="T8" fmla="*/ 0 w 4558"/>
                  <a:gd name="T9" fmla="*/ 6451 h 6452"/>
                </a:gdLst>
                <a:ahLst/>
                <a:cxnLst>
                  <a:cxn ang="0">
                    <a:pos x="T0" y="T1"/>
                  </a:cxn>
                  <a:cxn ang="0">
                    <a:pos x="T2" y="T3"/>
                  </a:cxn>
                  <a:cxn ang="0">
                    <a:pos x="T4" y="T5"/>
                  </a:cxn>
                  <a:cxn ang="0">
                    <a:pos x="T6" y="T7"/>
                  </a:cxn>
                  <a:cxn ang="0">
                    <a:pos x="T8" y="T9"/>
                  </a:cxn>
                </a:cxnLst>
                <a:rect l="0" t="0" r="r" b="b"/>
                <a:pathLst>
                  <a:path w="4558" h="6452">
                    <a:moveTo>
                      <a:pt x="0" y="6451"/>
                    </a:moveTo>
                    <a:lnTo>
                      <a:pt x="0" y="0"/>
                    </a:lnTo>
                    <a:lnTo>
                      <a:pt x="4557" y="0"/>
                    </a:lnTo>
                    <a:lnTo>
                      <a:pt x="4557" y="6451"/>
                    </a:lnTo>
                    <a:lnTo>
                      <a:pt x="0" y="6451"/>
                    </a:lnTo>
                  </a:path>
                </a:pathLst>
              </a:custGeom>
              <a:gradFill>
                <a:gsLst>
                  <a:gs pos="0">
                    <a:srgbClr val="53BF93"/>
                  </a:gs>
                  <a:gs pos="100000">
                    <a:srgbClr val="74C8A1"/>
                  </a:gs>
                </a:gsLst>
                <a:lin ang="5400000" scaled="1"/>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entury Gothic"/>
                  <a:ea typeface="微软雅黑"/>
                  <a:cs typeface="+mn-cs"/>
                </a:endParaRPr>
              </a:p>
            </p:txBody>
          </p:sp>
          <p:sp>
            <p:nvSpPr>
              <p:cNvPr id="215" name="Freeform 17"/>
              <p:cNvSpPr>
                <a:spLocks noChangeArrowheads="1"/>
              </p:cNvSpPr>
              <p:nvPr/>
            </p:nvSpPr>
            <p:spPr bwMode="auto">
              <a:xfrm>
                <a:off x="16271283" y="8034652"/>
                <a:ext cx="72065" cy="72070"/>
              </a:xfrm>
              <a:custGeom>
                <a:avLst/>
                <a:gdLst>
                  <a:gd name="T0" fmla="*/ 180 w 356"/>
                  <a:gd name="T1" fmla="*/ 356 h 357"/>
                  <a:gd name="T2" fmla="*/ 180 w 356"/>
                  <a:gd name="T3" fmla="*/ 356 h 357"/>
                  <a:gd name="T4" fmla="*/ 355 w 356"/>
                  <a:gd name="T5" fmla="*/ 180 h 357"/>
                  <a:gd name="T6" fmla="*/ 180 w 356"/>
                  <a:gd name="T7" fmla="*/ 0 h 357"/>
                  <a:gd name="T8" fmla="*/ 0 w 356"/>
                  <a:gd name="T9" fmla="*/ 180 h 357"/>
                  <a:gd name="T10" fmla="*/ 180 w 356"/>
                  <a:gd name="T11" fmla="*/ 356 h 357"/>
                </a:gdLst>
                <a:ahLst/>
                <a:cxnLst>
                  <a:cxn ang="0">
                    <a:pos x="T0" y="T1"/>
                  </a:cxn>
                  <a:cxn ang="0">
                    <a:pos x="T2" y="T3"/>
                  </a:cxn>
                  <a:cxn ang="0">
                    <a:pos x="T4" y="T5"/>
                  </a:cxn>
                  <a:cxn ang="0">
                    <a:pos x="T6" y="T7"/>
                  </a:cxn>
                  <a:cxn ang="0">
                    <a:pos x="T8" y="T9"/>
                  </a:cxn>
                  <a:cxn ang="0">
                    <a:pos x="T10" y="T11"/>
                  </a:cxn>
                </a:cxnLst>
                <a:rect l="0" t="0" r="r" b="b"/>
                <a:pathLst>
                  <a:path w="356" h="357">
                    <a:moveTo>
                      <a:pt x="180" y="356"/>
                    </a:moveTo>
                    <a:lnTo>
                      <a:pt x="180" y="356"/>
                    </a:lnTo>
                    <a:cubicBezTo>
                      <a:pt x="277" y="356"/>
                      <a:pt x="355" y="278"/>
                      <a:pt x="355" y="180"/>
                    </a:cubicBezTo>
                    <a:cubicBezTo>
                      <a:pt x="355" y="78"/>
                      <a:pt x="277" y="0"/>
                      <a:pt x="180" y="0"/>
                    </a:cubicBezTo>
                    <a:cubicBezTo>
                      <a:pt x="82" y="0"/>
                      <a:pt x="0" y="78"/>
                      <a:pt x="0" y="180"/>
                    </a:cubicBezTo>
                    <a:cubicBezTo>
                      <a:pt x="0" y="278"/>
                      <a:pt x="82" y="356"/>
                      <a:pt x="180" y="356"/>
                    </a:cubicBezTo>
                  </a:path>
                </a:pathLst>
              </a:custGeom>
              <a:solidFill>
                <a:srgbClr val="6E6F71"/>
              </a:solid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a:ln>
                    <a:noFill/>
                  </a:ln>
                  <a:solidFill>
                    <a:prstClr val="black"/>
                  </a:solidFill>
                  <a:effectLst/>
                  <a:uLnTx/>
                  <a:uFillTx/>
                  <a:latin typeface="Century Gothic"/>
                  <a:ea typeface="微软雅黑"/>
                </a:endParaRPr>
              </a:p>
            </p:txBody>
          </p:sp>
          <p:sp>
            <p:nvSpPr>
              <p:cNvPr id="216" name="Freeform 18"/>
              <p:cNvSpPr>
                <a:spLocks noChangeArrowheads="1"/>
              </p:cNvSpPr>
              <p:nvPr/>
            </p:nvSpPr>
            <p:spPr bwMode="auto">
              <a:xfrm>
                <a:off x="16229846" y="6649117"/>
                <a:ext cx="155840" cy="12612"/>
              </a:xfrm>
              <a:custGeom>
                <a:avLst/>
                <a:gdLst>
                  <a:gd name="T0" fmla="*/ 28 w 766"/>
                  <a:gd name="T1" fmla="*/ 63 h 64"/>
                  <a:gd name="T2" fmla="*/ 28 w 766"/>
                  <a:gd name="T3" fmla="*/ 63 h 64"/>
                  <a:gd name="T4" fmla="*/ 0 w 766"/>
                  <a:gd name="T5" fmla="*/ 31 h 64"/>
                  <a:gd name="T6" fmla="*/ 0 w 766"/>
                  <a:gd name="T7" fmla="*/ 31 h 64"/>
                  <a:gd name="T8" fmla="*/ 28 w 766"/>
                  <a:gd name="T9" fmla="*/ 0 h 64"/>
                  <a:gd name="T10" fmla="*/ 734 w 766"/>
                  <a:gd name="T11" fmla="*/ 0 h 64"/>
                  <a:gd name="T12" fmla="*/ 765 w 766"/>
                  <a:gd name="T13" fmla="*/ 31 h 64"/>
                  <a:gd name="T14" fmla="*/ 765 w 766"/>
                  <a:gd name="T15" fmla="*/ 31 h 64"/>
                  <a:gd name="T16" fmla="*/ 734 w 766"/>
                  <a:gd name="T17" fmla="*/ 63 h 64"/>
                  <a:gd name="T18" fmla="*/ 28 w 766"/>
                  <a:gd name="T19" fmla="*/ 63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66" h="64">
                    <a:moveTo>
                      <a:pt x="28" y="63"/>
                    </a:moveTo>
                    <a:lnTo>
                      <a:pt x="28" y="63"/>
                    </a:lnTo>
                    <a:cubicBezTo>
                      <a:pt x="12" y="63"/>
                      <a:pt x="0" y="47"/>
                      <a:pt x="0" y="31"/>
                    </a:cubicBezTo>
                    <a:lnTo>
                      <a:pt x="0" y="31"/>
                    </a:lnTo>
                    <a:cubicBezTo>
                      <a:pt x="0" y="16"/>
                      <a:pt x="12" y="0"/>
                      <a:pt x="28" y="0"/>
                    </a:cubicBezTo>
                    <a:cubicBezTo>
                      <a:pt x="734" y="0"/>
                      <a:pt x="734" y="0"/>
                      <a:pt x="734" y="0"/>
                    </a:cubicBezTo>
                    <a:cubicBezTo>
                      <a:pt x="754" y="0"/>
                      <a:pt x="765" y="16"/>
                      <a:pt x="765" y="31"/>
                    </a:cubicBezTo>
                    <a:lnTo>
                      <a:pt x="765" y="31"/>
                    </a:lnTo>
                    <a:cubicBezTo>
                      <a:pt x="765" y="47"/>
                      <a:pt x="754" y="63"/>
                      <a:pt x="734" y="63"/>
                    </a:cubicBezTo>
                    <a:lnTo>
                      <a:pt x="28" y="63"/>
                    </a:lnTo>
                  </a:path>
                </a:pathLst>
              </a:custGeom>
              <a:solidFill>
                <a:srgbClr val="6E6F71"/>
              </a:solid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a:ln>
                    <a:noFill/>
                  </a:ln>
                  <a:solidFill>
                    <a:prstClr val="black"/>
                  </a:solidFill>
                  <a:effectLst/>
                  <a:uLnTx/>
                  <a:uFillTx/>
                  <a:latin typeface="Century Gothic"/>
                  <a:ea typeface="微软雅黑"/>
                </a:endParaRPr>
              </a:p>
            </p:txBody>
          </p:sp>
        </p:grpSp>
        <p:grpSp>
          <p:nvGrpSpPr>
            <p:cNvPr id="217" name="Group 12"/>
            <p:cNvGrpSpPr/>
            <p:nvPr/>
          </p:nvGrpSpPr>
          <p:grpSpPr>
            <a:xfrm>
              <a:off x="4741378" y="4450809"/>
              <a:ext cx="427885" cy="796368"/>
              <a:chOff x="9146781" y="9368837"/>
              <a:chExt cx="855769" cy="1592735"/>
            </a:xfrm>
          </p:grpSpPr>
          <p:sp>
            <p:nvSpPr>
              <p:cNvPr id="218" name="Freeform 21"/>
              <p:cNvSpPr>
                <a:spLocks noChangeArrowheads="1"/>
              </p:cNvSpPr>
              <p:nvPr/>
            </p:nvSpPr>
            <p:spPr bwMode="auto">
              <a:xfrm>
                <a:off x="9146781" y="9368837"/>
                <a:ext cx="855769" cy="1592735"/>
              </a:xfrm>
              <a:custGeom>
                <a:avLst/>
                <a:gdLst>
                  <a:gd name="T0" fmla="*/ 4194 w 4195"/>
                  <a:gd name="T1" fmla="*/ 7460 h 7800"/>
                  <a:gd name="T2" fmla="*/ 4194 w 4195"/>
                  <a:gd name="T3" fmla="*/ 7460 h 7800"/>
                  <a:gd name="T4" fmla="*/ 3915 w 4195"/>
                  <a:gd name="T5" fmla="*/ 7799 h 7800"/>
                  <a:gd name="T6" fmla="*/ 278 w 4195"/>
                  <a:gd name="T7" fmla="*/ 7799 h 7800"/>
                  <a:gd name="T8" fmla="*/ 0 w 4195"/>
                  <a:gd name="T9" fmla="*/ 7460 h 7800"/>
                  <a:gd name="T10" fmla="*/ 0 w 4195"/>
                  <a:gd name="T11" fmla="*/ 333 h 7800"/>
                  <a:gd name="T12" fmla="*/ 278 w 4195"/>
                  <a:gd name="T13" fmla="*/ 0 h 7800"/>
                  <a:gd name="T14" fmla="*/ 3915 w 4195"/>
                  <a:gd name="T15" fmla="*/ 0 h 7800"/>
                  <a:gd name="T16" fmla="*/ 4194 w 4195"/>
                  <a:gd name="T17" fmla="*/ 333 h 7800"/>
                  <a:gd name="T18" fmla="*/ 4194 w 4195"/>
                  <a:gd name="T19" fmla="*/ 7460 h 78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195" h="7800">
                    <a:moveTo>
                      <a:pt x="4194" y="7460"/>
                    </a:moveTo>
                    <a:lnTo>
                      <a:pt x="4194" y="7460"/>
                    </a:lnTo>
                    <a:cubicBezTo>
                      <a:pt x="4194" y="7648"/>
                      <a:pt x="4073" y="7799"/>
                      <a:pt x="3915" y="7799"/>
                    </a:cubicBezTo>
                    <a:cubicBezTo>
                      <a:pt x="278" y="7799"/>
                      <a:pt x="278" y="7799"/>
                      <a:pt x="278" y="7799"/>
                    </a:cubicBezTo>
                    <a:cubicBezTo>
                      <a:pt x="127" y="7799"/>
                      <a:pt x="0" y="7648"/>
                      <a:pt x="0" y="7460"/>
                    </a:cubicBezTo>
                    <a:cubicBezTo>
                      <a:pt x="0" y="333"/>
                      <a:pt x="0" y="333"/>
                      <a:pt x="0" y="333"/>
                    </a:cubicBezTo>
                    <a:cubicBezTo>
                      <a:pt x="0" y="151"/>
                      <a:pt x="127" y="0"/>
                      <a:pt x="278" y="0"/>
                    </a:cubicBezTo>
                    <a:cubicBezTo>
                      <a:pt x="3915" y="0"/>
                      <a:pt x="3915" y="0"/>
                      <a:pt x="3915" y="0"/>
                    </a:cubicBezTo>
                    <a:cubicBezTo>
                      <a:pt x="4073" y="0"/>
                      <a:pt x="4194" y="151"/>
                      <a:pt x="4194" y="333"/>
                    </a:cubicBezTo>
                    <a:lnTo>
                      <a:pt x="4194" y="7460"/>
                    </a:lnTo>
                  </a:path>
                </a:pathLst>
              </a:custGeom>
              <a:solidFill>
                <a:sysClr val="window" lastClr="FFFFFF">
                  <a:lumMod val="75000"/>
                </a:sysClr>
              </a:solidFill>
              <a:ln>
                <a:noFill/>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a:ln>
                    <a:noFill/>
                  </a:ln>
                  <a:solidFill>
                    <a:prstClr val="black"/>
                  </a:solidFill>
                  <a:effectLst/>
                  <a:uLnTx/>
                  <a:uFillTx/>
                  <a:latin typeface="Century Gothic"/>
                  <a:ea typeface="微软雅黑"/>
                </a:endParaRPr>
              </a:p>
            </p:txBody>
          </p:sp>
          <p:sp>
            <p:nvSpPr>
              <p:cNvPr id="219" name="Freeform 22"/>
              <p:cNvSpPr>
                <a:spLocks noChangeArrowheads="1"/>
              </p:cNvSpPr>
              <p:nvPr/>
            </p:nvSpPr>
            <p:spPr bwMode="auto">
              <a:xfrm>
                <a:off x="9186416" y="9487752"/>
                <a:ext cx="778299" cy="1250405"/>
              </a:xfrm>
              <a:custGeom>
                <a:avLst/>
                <a:gdLst>
                  <a:gd name="T0" fmla="*/ 3812 w 3813"/>
                  <a:gd name="T1" fmla="*/ 6124 h 6125"/>
                  <a:gd name="T2" fmla="*/ 0 w 3813"/>
                  <a:gd name="T3" fmla="*/ 6124 h 6125"/>
                  <a:gd name="T4" fmla="*/ 0 w 3813"/>
                  <a:gd name="T5" fmla="*/ 0 h 6125"/>
                  <a:gd name="T6" fmla="*/ 3812 w 3813"/>
                  <a:gd name="T7" fmla="*/ 0 h 6125"/>
                  <a:gd name="T8" fmla="*/ 3812 w 3813"/>
                  <a:gd name="T9" fmla="*/ 6124 h 6125"/>
                </a:gdLst>
                <a:ahLst/>
                <a:cxnLst>
                  <a:cxn ang="0">
                    <a:pos x="T0" y="T1"/>
                  </a:cxn>
                  <a:cxn ang="0">
                    <a:pos x="T2" y="T3"/>
                  </a:cxn>
                  <a:cxn ang="0">
                    <a:pos x="T4" y="T5"/>
                  </a:cxn>
                  <a:cxn ang="0">
                    <a:pos x="T6" y="T7"/>
                  </a:cxn>
                  <a:cxn ang="0">
                    <a:pos x="T8" y="T9"/>
                  </a:cxn>
                </a:cxnLst>
                <a:rect l="0" t="0" r="r" b="b"/>
                <a:pathLst>
                  <a:path w="3813" h="6125">
                    <a:moveTo>
                      <a:pt x="3812" y="6124"/>
                    </a:moveTo>
                    <a:lnTo>
                      <a:pt x="0" y="6124"/>
                    </a:lnTo>
                    <a:lnTo>
                      <a:pt x="0" y="0"/>
                    </a:lnTo>
                    <a:lnTo>
                      <a:pt x="3812" y="0"/>
                    </a:lnTo>
                    <a:lnTo>
                      <a:pt x="3812" y="6124"/>
                    </a:lnTo>
                  </a:path>
                </a:pathLst>
              </a:custGeom>
              <a:gradFill>
                <a:gsLst>
                  <a:gs pos="0">
                    <a:srgbClr val="616264"/>
                  </a:gs>
                  <a:gs pos="100000">
                    <a:srgbClr val="999A9E"/>
                  </a:gs>
                </a:gsLst>
                <a:lin ang="5400000" scaled="1"/>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entury Gothic"/>
                  <a:ea typeface="微软雅黑"/>
                  <a:cs typeface="+mn-cs"/>
                </a:endParaRPr>
              </a:p>
            </p:txBody>
          </p:sp>
          <p:sp>
            <p:nvSpPr>
              <p:cNvPr id="220" name="Freeform 24"/>
              <p:cNvSpPr>
                <a:spLocks noChangeArrowheads="1"/>
              </p:cNvSpPr>
              <p:nvPr/>
            </p:nvSpPr>
            <p:spPr bwMode="auto">
              <a:xfrm>
                <a:off x="9500799" y="10764282"/>
                <a:ext cx="150435" cy="151346"/>
              </a:xfrm>
              <a:custGeom>
                <a:avLst/>
                <a:gdLst>
                  <a:gd name="T0" fmla="*/ 738 w 739"/>
                  <a:gd name="T1" fmla="*/ 369 h 744"/>
                  <a:gd name="T2" fmla="*/ 738 w 739"/>
                  <a:gd name="T3" fmla="*/ 369 h 744"/>
                  <a:gd name="T4" fmla="*/ 369 w 739"/>
                  <a:gd name="T5" fmla="*/ 743 h 744"/>
                  <a:gd name="T6" fmla="*/ 0 w 739"/>
                  <a:gd name="T7" fmla="*/ 369 h 744"/>
                  <a:gd name="T8" fmla="*/ 369 w 739"/>
                  <a:gd name="T9" fmla="*/ 0 h 744"/>
                  <a:gd name="T10" fmla="*/ 738 w 739"/>
                  <a:gd name="T11" fmla="*/ 369 h 744"/>
                </a:gdLst>
                <a:ahLst/>
                <a:cxnLst>
                  <a:cxn ang="0">
                    <a:pos x="T0" y="T1"/>
                  </a:cxn>
                  <a:cxn ang="0">
                    <a:pos x="T2" y="T3"/>
                  </a:cxn>
                  <a:cxn ang="0">
                    <a:pos x="T4" y="T5"/>
                  </a:cxn>
                  <a:cxn ang="0">
                    <a:pos x="T6" y="T7"/>
                  </a:cxn>
                  <a:cxn ang="0">
                    <a:pos x="T8" y="T9"/>
                  </a:cxn>
                  <a:cxn ang="0">
                    <a:pos x="T10" y="T11"/>
                  </a:cxn>
                </a:cxnLst>
                <a:rect l="0" t="0" r="r" b="b"/>
                <a:pathLst>
                  <a:path w="739" h="744">
                    <a:moveTo>
                      <a:pt x="738" y="369"/>
                    </a:moveTo>
                    <a:lnTo>
                      <a:pt x="738" y="369"/>
                    </a:lnTo>
                    <a:cubicBezTo>
                      <a:pt x="738" y="574"/>
                      <a:pt x="575" y="743"/>
                      <a:pt x="369" y="743"/>
                    </a:cubicBezTo>
                    <a:cubicBezTo>
                      <a:pt x="163" y="743"/>
                      <a:pt x="0" y="574"/>
                      <a:pt x="0" y="369"/>
                    </a:cubicBezTo>
                    <a:cubicBezTo>
                      <a:pt x="0" y="170"/>
                      <a:pt x="163" y="0"/>
                      <a:pt x="369" y="0"/>
                    </a:cubicBezTo>
                    <a:cubicBezTo>
                      <a:pt x="575" y="0"/>
                      <a:pt x="738" y="170"/>
                      <a:pt x="738" y="369"/>
                    </a:cubicBezTo>
                  </a:path>
                </a:pathLst>
              </a:custGeom>
              <a:solidFill>
                <a:srgbClr val="6E6F71"/>
              </a:solid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a:ln>
                    <a:noFill/>
                  </a:ln>
                  <a:solidFill>
                    <a:prstClr val="black"/>
                  </a:solidFill>
                  <a:effectLst/>
                  <a:uLnTx/>
                  <a:uFillTx/>
                  <a:latin typeface="Century Gothic"/>
                  <a:ea typeface="微软雅黑"/>
                </a:endParaRPr>
              </a:p>
            </p:txBody>
          </p:sp>
          <p:sp>
            <p:nvSpPr>
              <p:cNvPr id="221" name="Freeform 25"/>
              <p:cNvSpPr>
                <a:spLocks noChangeArrowheads="1"/>
              </p:cNvSpPr>
              <p:nvPr/>
            </p:nvSpPr>
            <p:spPr bwMode="auto">
              <a:xfrm>
                <a:off x="9704382" y="9428294"/>
                <a:ext cx="135122" cy="12612"/>
              </a:xfrm>
              <a:custGeom>
                <a:avLst/>
                <a:gdLst>
                  <a:gd name="T0" fmla="*/ 666 w 667"/>
                  <a:gd name="T1" fmla="*/ 31 h 68"/>
                  <a:gd name="T2" fmla="*/ 666 w 667"/>
                  <a:gd name="T3" fmla="*/ 31 h 68"/>
                  <a:gd name="T4" fmla="*/ 630 w 667"/>
                  <a:gd name="T5" fmla="*/ 67 h 68"/>
                  <a:gd name="T6" fmla="*/ 31 w 667"/>
                  <a:gd name="T7" fmla="*/ 67 h 68"/>
                  <a:gd name="T8" fmla="*/ 0 w 667"/>
                  <a:gd name="T9" fmla="*/ 31 h 68"/>
                  <a:gd name="T10" fmla="*/ 0 w 667"/>
                  <a:gd name="T11" fmla="*/ 31 h 68"/>
                  <a:gd name="T12" fmla="*/ 31 w 667"/>
                  <a:gd name="T13" fmla="*/ 0 h 68"/>
                  <a:gd name="T14" fmla="*/ 630 w 667"/>
                  <a:gd name="T15" fmla="*/ 0 h 68"/>
                  <a:gd name="T16" fmla="*/ 666 w 667"/>
                  <a:gd name="T17" fmla="*/ 31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67" h="68">
                    <a:moveTo>
                      <a:pt x="666" y="31"/>
                    </a:moveTo>
                    <a:lnTo>
                      <a:pt x="666" y="31"/>
                    </a:lnTo>
                    <a:cubicBezTo>
                      <a:pt x="666" y="55"/>
                      <a:pt x="654" y="67"/>
                      <a:pt x="630" y="67"/>
                    </a:cubicBezTo>
                    <a:cubicBezTo>
                      <a:pt x="31" y="67"/>
                      <a:pt x="31" y="67"/>
                      <a:pt x="31" y="67"/>
                    </a:cubicBezTo>
                    <a:cubicBezTo>
                      <a:pt x="12" y="67"/>
                      <a:pt x="0" y="55"/>
                      <a:pt x="0" y="31"/>
                    </a:cubicBezTo>
                    <a:lnTo>
                      <a:pt x="0" y="31"/>
                    </a:lnTo>
                    <a:cubicBezTo>
                      <a:pt x="0" y="12"/>
                      <a:pt x="12" y="0"/>
                      <a:pt x="31" y="0"/>
                    </a:cubicBezTo>
                    <a:cubicBezTo>
                      <a:pt x="630" y="0"/>
                      <a:pt x="630" y="0"/>
                      <a:pt x="630" y="0"/>
                    </a:cubicBezTo>
                    <a:cubicBezTo>
                      <a:pt x="654" y="0"/>
                      <a:pt x="666" y="12"/>
                      <a:pt x="666" y="31"/>
                    </a:cubicBezTo>
                  </a:path>
                </a:pathLst>
              </a:custGeom>
              <a:solidFill>
                <a:srgbClr val="6E6F71"/>
              </a:solid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a:ln>
                    <a:noFill/>
                  </a:ln>
                  <a:solidFill>
                    <a:prstClr val="black"/>
                  </a:solidFill>
                  <a:effectLst/>
                  <a:uLnTx/>
                  <a:uFillTx/>
                  <a:latin typeface="Century Gothic"/>
                  <a:ea typeface="微软雅黑"/>
                </a:endParaRPr>
              </a:p>
            </p:txBody>
          </p:sp>
          <p:sp>
            <p:nvSpPr>
              <p:cNvPr id="222" name="Freeform 26"/>
              <p:cNvSpPr>
                <a:spLocks noChangeArrowheads="1"/>
              </p:cNvSpPr>
              <p:nvPr/>
            </p:nvSpPr>
            <p:spPr bwMode="auto">
              <a:xfrm>
                <a:off x="9846710" y="9421988"/>
                <a:ext cx="24322" cy="25224"/>
              </a:xfrm>
              <a:custGeom>
                <a:avLst/>
                <a:gdLst>
                  <a:gd name="T0" fmla="*/ 121 w 122"/>
                  <a:gd name="T1" fmla="*/ 61 h 128"/>
                  <a:gd name="T2" fmla="*/ 121 w 122"/>
                  <a:gd name="T3" fmla="*/ 61 h 128"/>
                  <a:gd name="T4" fmla="*/ 61 w 122"/>
                  <a:gd name="T5" fmla="*/ 127 h 128"/>
                  <a:gd name="T6" fmla="*/ 61 w 122"/>
                  <a:gd name="T7" fmla="*/ 127 h 128"/>
                  <a:gd name="T8" fmla="*/ 0 w 122"/>
                  <a:gd name="T9" fmla="*/ 61 h 128"/>
                  <a:gd name="T10" fmla="*/ 0 w 122"/>
                  <a:gd name="T11" fmla="*/ 61 h 128"/>
                  <a:gd name="T12" fmla="*/ 61 w 122"/>
                  <a:gd name="T13" fmla="*/ 0 h 128"/>
                  <a:gd name="T14" fmla="*/ 61 w 122"/>
                  <a:gd name="T15" fmla="*/ 0 h 128"/>
                  <a:gd name="T16" fmla="*/ 121 w 122"/>
                  <a:gd name="T17" fmla="*/ 61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2" h="128">
                    <a:moveTo>
                      <a:pt x="121" y="61"/>
                    </a:moveTo>
                    <a:lnTo>
                      <a:pt x="121" y="61"/>
                    </a:lnTo>
                    <a:cubicBezTo>
                      <a:pt x="121" y="97"/>
                      <a:pt x="91" y="127"/>
                      <a:pt x="61" y="127"/>
                    </a:cubicBezTo>
                    <a:lnTo>
                      <a:pt x="61" y="127"/>
                    </a:lnTo>
                    <a:cubicBezTo>
                      <a:pt x="24" y="127"/>
                      <a:pt x="0" y="97"/>
                      <a:pt x="0" y="61"/>
                    </a:cubicBezTo>
                    <a:lnTo>
                      <a:pt x="0" y="61"/>
                    </a:lnTo>
                    <a:cubicBezTo>
                      <a:pt x="0" y="30"/>
                      <a:pt x="24" y="0"/>
                      <a:pt x="61" y="0"/>
                    </a:cubicBezTo>
                    <a:lnTo>
                      <a:pt x="61" y="0"/>
                    </a:lnTo>
                    <a:cubicBezTo>
                      <a:pt x="91" y="0"/>
                      <a:pt x="121" y="30"/>
                      <a:pt x="121" y="61"/>
                    </a:cubicBezTo>
                  </a:path>
                </a:pathLst>
              </a:custGeom>
              <a:solidFill>
                <a:srgbClr val="6E6F71"/>
              </a:solid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a:ln>
                    <a:noFill/>
                  </a:ln>
                  <a:solidFill>
                    <a:prstClr val="black"/>
                  </a:solidFill>
                  <a:effectLst/>
                  <a:uLnTx/>
                  <a:uFillTx/>
                  <a:latin typeface="Century Gothic"/>
                  <a:ea typeface="微软雅黑"/>
                </a:endParaRPr>
              </a:p>
            </p:txBody>
          </p:sp>
        </p:grpSp>
        <p:grpSp>
          <p:nvGrpSpPr>
            <p:cNvPr id="223" name="Group 10"/>
            <p:cNvGrpSpPr/>
            <p:nvPr/>
          </p:nvGrpSpPr>
          <p:grpSpPr>
            <a:xfrm>
              <a:off x="7059401" y="4291564"/>
              <a:ext cx="1217444" cy="808529"/>
              <a:chOff x="14161587" y="9005787"/>
              <a:chExt cx="2434888" cy="1617058"/>
            </a:xfrm>
          </p:grpSpPr>
          <p:sp>
            <p:nvSpPr>
              <p:cNvPr id="224" name="Freeform 28"/>
              <p:cNvSpPr>
                <a:spLocks noChangeArrowheads="1"/>
              </p:cNvSpPr>
              <p:nvPr/>
            </p:nvSpPr>
            <p:spPr bwMode="auto">
              <a:xfrm>
                <a:off x="14453449" y="9087766"/>
                <a:ext cx="1861072" cy="1124283"/>
              </a:xfrm>
              <a:custGeom>
                <a:avLst/>
                <a:gdLst>
                  <a:gd name="T0" fmla="*/ 0 w 9114"/>
                  <a:gd name="T1" fmla="*/ 0 h 5507"/>
                  <a:gd name="T2" fmla="*/ 9113 w 9114"/>
                  <a:gd name="T3" fmla="*/ 0 h 5507"/>
                  <a:gd name="T4" fmla="*/ 9113 w 9114"/>
                  <a:gd name="T5" fmla="*/ 5506 h 5507"/>
                  <a:gd name="T6" fmla="*/ 0 w 9114"/>
                  <a:gd name="T7" fmla="*/ 5506 h 5507"/>
                  <a:gd name="T8" fmla="*/ 0 w 9114"/>
                  <a:gd name="T9" fmla="*/ 0 h 5507"/>
                </a:gdLst>
                <a:ahLst/>
                <a:cxnLst>
                  <a:cxn ang="0">
                    <a:pos x="T0" y="T1"/>
                  </a:cxn>
                  <a:cxn ang="0">
                    <a:pos x="T2" y="T3"/>
                  </a:cxn>
                  <a:cxn ang="0">
                    <a:pos x="T4" y="T5"/>
                  </a:cxn>
                  <a:cxn ang="0">
                    <a:pos x="T6" y="T7"/>
                  </a:cxn>
                  <a:cxn ang="0">
                    <a:pos x="T8" y="T9"/>
                  </a:cxn>
                </a:cxnLst>
                <a:rect l="0" t="0" r="r" b="b"/>
                <a:pathLst>
                  <a:path w="9114" h="5507">
                    <a:moveTo>
                      <a:pt x="0" y="0"/>
                    </a:moveTo>
                    <a:lnTo>
                      <a:pt x="9113" y="0"/>
                    </a:lnTo>
                    <a:lnTo>
                      <a:pt x="9113" y="5506"/>
                    </a:lnTo>
                    <a:lnTo>
                      <a:pt x="0" y="5506"/>
                    </a:lnTo>
                    <a:lnTo>
                      <a:pt x="0" y="0"/>
                    </a:lnTo>
                  </a:path>
                </a:pathLst>
              </a:custGeom>
              <a:gradFill>
                <a:gsLst>
                  <a:gs pos="0">
                    <a:srgbClr val="54BCE6"/>
                  </a:gs>
                  <a:gs pos="100000">
                    <a:srgbClr val="4EBAE5"/>
                  </a:gs>
                </a:gsLst>
                <a:lin ang="5400000" scaled="1"/>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entury Gothic"/>
                  <a:ea typeface="微软雅黑"/>
                  <a:cs typeface="+mn-cs"/>
                </a:endParaRPr>
              </a:p>
            </p:txBody>
          </p:sp>
          <p:sp>
            <p:nvSpPr>
              <p:cNvPr id="225" name="Freeform 31"/>
              <p:cNvSpPr>
                <a:spLocks noChangeArrowheads="1"/>
              </p:cNvSpPr>
              <p:nvPr/>
            </p:nvSpPr>
            <p:spPr bwMode="auto">
              <a:xfrm>
                <a:off x="14386789" y="9005787"/>
                <a:ext cx="1983582" cy="1280134"/>
              </a:xfrm>
              <a:custGeom>
                <a:avLst/>
                <a:gdLst>
                  <a:gd name="T0" fmla="*/ 9162 w 9713"/>
                  <a:gd name="T1" fmla="*/ 0 h 6270"/>
                  <a:gd name="T2" fmla="*/ 9162 w 9713"/>
                  <a:gd name="T3" fmla="*/ 0 h 6270"/>
                  <a:gd name="T4" fmla="*/ 551 w 9713"/>
                  <a:gd name="T5" fmla="*/ 0 h 6270"/>
                  <a:gd name="T6" fmla="*/ 0 w 9713"/>
                  <a:gd name="T7" fmla="*/ 509 h 6270"/>
                  <a:gd name="T8" fmla="*/ 0 w 9713"/>
                  <a:gd name="T9" fmla="*/ 5760 h 6270"/>
                  <a:gd name="T10" fmla="*/ 551 w 9713"/>
                  <a:gd name="T11" fmla="*/ 6269 h 6270"/>
                  <a:gd name="T12" fmla="*/ 9162 w 9713"/>
                  <a:gd name="T13" fmla="*/ 6269 h 6270"/>
                  <a:gd name="T14" fmla="*/ 9712 w 9713"/>
                  <a:gd name="T15" fmla="*/ 5760 h 6270"/>
                  <a:gd name="T16" fmla="*/ 9712 w 9713"/>
                  <a:gd name="T17" fmla="*/ 509 h 6270"/>
                  <a:gd name="T18" fmla="*/ 9162 w 9713"/>
                  <a:gd name="T19" fmla="*/ 0 h 6270"/>
                  <a:gd name="T20" fmla="*/ 9313 w 9713"/>
                  <a:gd name="T21" fmla="*/ 5773 h 6270"/>
                  <a:gd name="T22" fmla="*/ 9313 w 9713"/>
                  <a:gd name="T23" fmla="*/ 5773 h 6270"/>
                  <a:gd name="T24" fmla="*/ 400 w 9713"/>
                  <a:gd name="T25" fmla="*/ 5773 h 6270"/>
                  <a:gd name="T26" fmla="*/ 400 w 9713"/>
                  <a:gd name="T27" fmla="*/ 490 h 6270"/>
                  <a:gd name="T28" fmla="*/ 9313 w 9713"/>
                  <a:gd name="T29" fmla="*/ 490 h 6270"/>
                  <a:gd name="T30" fmla="*/ 9313 w 9713"/>
                  <a:gd name="T31" fmla="*/ 5773 h 62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9713" h="6270">
                    <a:moveTo>
                      <a:pt x="9162" y="0"/>
                    </a:moveTo>
                    <a:lnTo>
                      <a:pt x="9162" y="0"/>
                    </a:lnTo>
                    <a:cubicBezTo>
                      <a:pt x="551" y="0"/>
                      <a:pt x="551" y="0"/>
                      <a:pt x="551" y="0"/>
                    </a:cubicBezTo>
                    <a:cubicBezTo>
                      <a:pt x="248" y="0"/>
                      <a:pt x="0" y="230"/>
                      <a:pt x="0" y="509"/>
                    </a:cubicBezTo>
                    <a:cubicBezTo>
                      <a:pt x="0" y="5760"/>
                      <a:pt x="0" y="5760"/>
                      <a:pt x="0" y="5760"/>
                    </a:cubicBezTo>
                    <a:cubicBezTo>
                      <a:pt x="0" y="6045"/>
                      <a:pt x="248" y="6269"/>
                      <a:pt x="551" y="6269"/>
                    </a:cubicBezTo>
                    <a:cubicBezTo>
                      <a:pt x="9162" y="6269"/>
                      <a:pt x="9162" y="6269"/>
                      <a:pt x="9162" y="6269"/>
                    </a:cubicBezTo>
                    <a:cubicBezTo>
                      <a:pt x="9464" y="6269"/>
                      <a:pt x="9712" y="6045"/>
                      <a:pt x="9712" y="5760"/>
                    </a:cubicBezTo>
                    <a:cubicBezTo>
                      <a:pt x="9712" y="509"/>
                      <a:pt x="9712" y="509"/>
                      <a:pt x="9712" y="509"/>
                    </a:cubicBezTo>
                    <a:cubicBezTo>
                      <a:pt x="9712" y="230"/>
                      <a:pt x="9464" y="0"/>
                      <a:pt x="9162" y="0"/>
                    </a:cubicBezTo>
                    <a:close/>
                    <a:moveTo>
                      <a:pt x="9313" y="5773"/>
                    </a:moveTo>
                    <a:lnTo>
                      <a:pt x="9313" y="5773"/>
                    </a:lnTo>
                    <a:cubicBezTo>
                      <a:pt x="400" y="5773"/>
                      <a:pt x="400" y="5773"/>
                      <a:pt x="400" y="5773"/>
                    </a:cubicBezTo>
                    <a:cubicBezTo>
                      <a:pt x="400" y="490"/>
                      <a:pt x="400" y="490"/>
                      <a:pt x="400" y="490"/>
                    </a:cubicBezTo>
                    <a:cubicBezTo>
                      <a:pt x="9313" y="490"/>
                      <a:pt x="9313" y="490"/>
                      <a:pt x="9313" y="490"/>
                    </a:cubicBezTo>
                    <a:lnTo>
                      <a:pt x="9313" y="5773"/>
                    </a:lnTo>
                    <a:close/>
                  </a:path>
                </a:pathLst>
              </a:custGeom>
              <a:solidFill>
                <a:sysClr val="window" lastClr="FFFFFF">
                  <a:lumMod val="75000"/>
                </a:sysClr>
              </a:solidFill>
              <a:ln>
                <a:noFill/>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a:ln>
                    <a:noFill/>
                  </a:ln>
                  <a:solidFill>
                    <a:prstClr val="black"/>
                  </a:solidFill>
                  <a:effectLst/>
                  <a:uLnTx/>
                  <a:uFillTx/>
                  <a:latin typeface="Century Gothic"/>
                  <a:ea typeface="微软雅黑"/>
                </a:endParaRPr>
              </a:p>
            </p:txBody>
          </p:sp>
          <p:sp>
            <p:nvSpPr>
              <p:cNvPr id="226" name="Freeform 32"/>
              <p:cNvSpPr>
                <a:spLocks noChangeArrowheads="1"/>
              </p:cNvSpPr>
              <p:nvPr/>
            </p:nvSpPr>
            <p:spPr bwMode="auto">
              <a:xfrm>
                <a:off x="14164289" y="10208446"/>
                <a:ext cx="2428582" cy="333322"/>
              </a:xfrm>
              <a:custGeom>
                <a:avLst/>
                <a:gdLst>
                  <a:gd name="T0" fmla="*/ 10608 w 11892"/>
                  <a:gd name="T1" fmla="*/ 0 h 1635"/>
                  <a:gd name="T2" fmla="*/ 6880 w 11892"/>
                  <a:gd name="T3" fmla="*/ 0 h 1635"/>
                  <a:gd name="T4" fmla="*/ 5016 w 11892"/>
                  <a:gd name="T5" fmla="*/ 0 h 1635"/>
                  <a:gd name="T6" fmla="*/ 1283 w 11892"/>
                  <a:gd name="T7" fmla="*/ 0 h 1635"/>
                  <a:gd name="T8" fmla="*/ 0 w 11892"/>
                  <a:gd name="T9" fmla="*/ 1634 h 1635"/>
                  <a:gd name="T10" fmla="*/ 5016 w 11892"/>
                  <a:gd name="T11" fmla="*/ 1634 h 1635"/>
                  <a:gd name="T12" fmla="*/ 6880 w 11892"/>
                  <a:gd name="T13" fmla="*/ 1634 h 1635"/>
                  <a:gd name="T14" fmla="*/ 11891 w 11892"/>
                  <a:gd name="T15" fmla="*/ 1634 h 1635"/>
                  <a:gd name="T16" fmla="*/ 10608 w 11892"/>
                  <a:gd name="T17" fmla="*/ 0 h 16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892" h="1635">
                    <a:moveTo>
                      <a:pt x="10608" y="0"/>
                    </a:moveTo>
                    <a:lnTo>
                      <a:pt x="6880" y="0"/>
                    </a:lnTo>
                    <a:lnTo>
                      <a:pt x="5016" y="0"/>
                    </a:lnTo>
                    <a:lnTo>
                      <a:pt x="1283" y="0"/>
                    </a:lnTo>
                    <a:lnTo>
                      <a:pt x="0" y="1634"/>
                    </a:lnTo>
                    <a:lnTo>
                      <a:pt x="5016" y="1634"/>
                    </a:lnTo>
                    <a:lnTo>
                      <a:pt x="6880" y="1634"/>
                    </a:lnTo>
                    <a:lnTo>
                      <a:pt x="11891" y="1634"/>
                    </a:lnTo>
                    <a:lnTo>
                      <a:pt x="10608" y="0"/>
                    </a:lnTo>
                  </a:path>
                </a:pathLst>
              </a:custGeom>
              <a:solidFill>
                <a:sysClr val="window" lastClr="FFFFFF">
                  <a:lumMod val="95000"/>
                </a:sysClr>
              </a:solidFill>
              <a:ln>
                <a:noFill/>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a:ln>
                    <a:noFill/>
                  </a:ln>
                  <a:solidFill>
                    <a:prstClr val="black"/>
                  </a:solidFill>
                  <a:effectLst/>
                  <a:uLnTx/>
                  <a:uFillTx/>
                  <a:latin typeface="Century Gothic"/>
                  <a:ea typeface="微软雅黑"/>
                </a:endParaRPr>
              </a:p>
            </p:txBody>
          </p:sp>
          <p:sp>
            <p:nvSpPr>
              <p:cNvPr id="227" name="Freeform 33"/>
              <p:cNvSpPr>
                <a:spLocks noChangeArrowheads="1"/>
              </p:cNvSpPr>
              <p:nvPr/>
            </p:nvSpPr>
            <p:spPr bwMode="auto">
              <a:xfrm>
                <a:off x="14161587" y="10541767"/>
                <a:ext cx="2434888" cy="81078"/>
              </a:xfrm>
              <a:custGeom>
                <a:avLst/>
                <a:gdLst>
                  <a:gd name="T0" fmla="*/ 11903 w 11922"/>
                  <a:gd name="T1" fmla="*/ 0 h 401"/>
                  <a:gd name="T2" fmla="*/ 11903 w 11922"/>
                  <a:gd name="T3" fmla="*/ 0 h 401"/>
                  <a:gd name="T4" fmla="*/ 6892 w 11922"/>
                  <a:gd name="T5" fmla="*/ 0 h 401"/>
                  <a:gd name="T6" fmla="*/ 5028 w 11922"/>
                  <a:gd name="T7" fmla="*/ 0 h 401"/>
                  <a:gd name="T8" fmla="*/ 12 w 11922"/>
                  <a:gd name="T9" fmla="*/ 0 h 401"/>
                  <a:gd name="T10" fmla="*/ 895 w 11922"/>
                  <a:gd name="T11" fmla="*/ 400 h 401"/>
                  <a:gd name="T12" fmla="*/ 4998 w 11922"/>
                  <a:gd name="T13" fmla="*/ 400 h 401"/>
                  <a:gd name="T14" fmla="*/ 6916 w 11922"/>
                  <a:gd name="T15" fmla="*/ 400 h 401"/>
                  <a:gd name="T16" fmla="*/ 11019 w 11922"/>
                  <a:gd name="T17" fmla="*/ 400 h 401"/>
                  <a:gd name="T18" fmla="*/ 11903 w 11922"/>
                  <a:gd name="T19" fmla="*/ 0 h 4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922" h="401">
                    <a:moveTo>
                      <a:pt x="11903" y="0"/>
                    </a:moveTo>
                    <a:lnTo>
                      <a:pt x="11903" y="0"/>
                    </a:lnTo>
                    <a:cubicBezTo>
                      <a:pt x="6892" y="0"/>
                      <a:pt x="6892" y="0"/>
                      <a:pt x="6892" y="0"/>
                    </a:cubicBezTo>
                    <a:cubicBezTo>
                      <a:pt x="5028" y="0"/>
                      <a:pt x="5028" y="0"/>
                      <a:pt x="5028" y="0"/>
                    </a:cubicBezTo>
                    <a:cubicBezTo>
                      <a:pt x="12" y="0"/>
                      <a:pt x="12" y="0"/>
                      <a:pt x="12" y="0"/>
                    </a:cubicBezTo>
                    <a:cubicBezTo>
                      <a:pt x="12" y="0"/>
                      <a:pt x="0" y="400"/>
                      <a:pt x="895" y="400"/>
                    </a:cubicBezTo>
                    <a:cubicBezTo>
                      <a:pt x="1428" y="400"/>
                      <a:pt x="3442" y="400"/>
                      <a:pt x="4998" y="400"/>
                    </a:cubicBezTo>
                    <a:cubicBezTo>
                      <a:pt x="6069" y="400"/>
                      <a:pt x="6916" y="400"/>
                      <a:pt x="6916" y="400"/>
                    </a:cubicBezTo>
                    <a:cubicBezTo>
                      <a:pt x="8471" y="400"/>
                      <a:pt x="10487" y="400"/>
                      <a:pt x="11019" y="400"/>
                    </a:cubicBezTo>
                    <a:cubicBezTo>
                      <a:pt x="11921" y="400"/>
                      <a:pt x="11903" y="0"/>
                      <a:pt x="11903" y="0"/>
                    </a:cubicBezTo>
                  </a:path>
                </a:pathLst>
              </a:custGeom>
              <a:solidFill>
                <a:sysClr val="window" lastClr="FFFFFF">
                  <a:lumMod val="65000"/>
                </a:sysClr>
              </a:solidFill>
              <a:ln>
                <a:noFill/>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a:ln>
                    <a:noFill/>
                  </a:ln>
                  <a:solidFill>
                    <a:prstClr val="black"/>
                  </a:solidFill>
                  <a:effectLst/>
                  <a:uLnTx/>
                  <a:uFillTx/>
                  <a:latin typeface="Century Gothic"/>
                  <a:ea typeface="微软雅黑"/>
                </a:endParaRPr>
              </a:p>
            </p:txBody>
          </p:sp>
        </p:grpSp>
        <p:grpSp>
          <p:nvGrpSpPr>
            <p:cNvPr id="228" name="Group 11"/>
            <p:cNvGrpSpPr/>
            <p:nvPr/>
          </p:nvGrpSpPr>
          <p:grpSpPr>
            <a:xfrm>
              <a:off x="5410620" y="4595519"/>
              <a:ext cx="1582723" cy="1380581"/>
              <a:chOff x="10641224" y="9680537"/>
              <a:chExt cx="3165445" cy="2761162"/>
            </a:xfrm>
          </p:grpSpPr>
          <p:sp>
            <p:nvSpPr>
              <p:cNvPr id="229" name="Freeform 35"/>
              <p:cNvSpPr>
                <a:spLocks noChangeArrowheads="1"/>
              </p:cNvSpPr>
              <p:nvPr/>
            </p:nvSpPr>
            <p:spPr bwMode="auto">
              <a:xfrm>
                <a:off x="11663642" y="11943519"/>
                <a:ext cx="1120607" cy="498180"/>
              </a:xfrm>
              <a:custGeom>
                <a:avLst/>
                <a:gdLst>
                  <a:gd name="T0" fmla="*/ 5460 w 5488"/>
                  <a:gd name="T1" fmla="*/ 2192 h 2442"/>
                  <a:gd name="T2" fmla="*/ 5460 w 5488"/>
                  <a:gd name="T3" fmla="*/ 2192 h 2442"/>
                  <a:gd name="T4" fmla="*/ 4926 w 5488"/>
                  <a:gd name="T5" fmla="*/ 1640 h 2442"/>
                  <a:gd name="T6" fmla="*/ 4677 w 5488"/>
                  <a:gd name="T7" fmla="*/ 1141 h 2442"/>
                  <a:gd name="T8" fmla="*/ 4596 w 5488"/>
                  <a:gd name="T9" fmla="*/ 0 h 2442"/>
                  <a:gd name="T10" fmla="*/ 2788 w 5488"/>
                  <a:gd name="T11" fmla="*/ 0 h 2442"/>
                  <a:gd name="T12" fmla="*/ 2699 w 5488"/>
                  <a:gd name="T13" fmla="*/ 0 h 2442"/>
                  <a:gd name="T14" fmla="*/ 891 w 5488"/>
                  <a:gd name="T15" fmla="*/ 0 h 2442"/>
                  <a:gd name="T16" fmla="*/ 811 w 5488"/>
                  <a:gd name="T17" fmla="*/ 1141 h 2442"/>
                  <a:gd name="T18" fmla="*/ 561 w 5488"/>
                  <a:gd name="T19" fmla="*/ 1640 h 2442"/>
                  <a:gd name="T20" fmla="*/ 36 w 5488"/>
                  <a:gd name="T21" fmla="*/ 2192 h 2442"/>
                  <a:gd name="T22" fmla="*/ 0 w 5488"/>
                  <a:gd name="T23" fmla="*/ 2343 h 2442"/>
                  <a:gd name="T24" fmla="*/ 249 w 5488"/>
                  <a:gd name="T25" fmla="*/ 2441 h 2442"/>
                  <a:gd name="T26" fmla="*/ 2699 w 5488"/>
                  <a:gd name="T27" fmla="*/ 2441 h 2442"/>
                  <a:gd name="T28" fmla="*/ 2788 w 5488"/>
                  <a:gd name="T29" fmla="*/ 2441 h 2442"/>
                  <a:gd name="T30" fmla="*/ 5238 w 5488"/>
                  <a:gd name="T31" fmla="*/ 2441 h 2442"/>
                  <a:gd name="T32" fmla="*/ 5487 w 5488"/>
                  <a:gd name="T33" fmla="*/ 2343 h 2442"/>
                  <a:gd name="T34" fmla="*/ 5460 w 5488"/>
                  <a:gd name="T35" fmla="*/ 2192 h 24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488" h="2442">
                    <a:moveTo>
                      <a:pt x="5460" y="2192"/>
                    </a:moveTo>
                    <a:lnTo>
                      <a:pt x="5460" y="2192"/>
                    </a:lnTo>
                    <a:cubicBezTo>
                      <a:pt x="5460" y="2192"/>
                      <a:pt x="5220" y="1925"/>
                      <a:pt x="4926" y="1640"/>
                    </a:cubicBezTo>
                    <a:cubicBezTo>
                      <a:pt x="4632" y="1355"/>
                      <a:pt x="4677" y="1141"/>
                      <a:pt x="4677" y="1141"/>
                    </a:cubicBezTo>
                    <a:cubicBezTo>
                      <a:pt x="4596" y="0"/>
                      <a:pt x="4596" y="0"/>
                      <a:pt x="4596" y="0"/>
                    </a:cubicBezTo>
                    <a:cubicBezTo>
                      <a:pt x="2788" y="0"/>
                      <a:pt x="2788" y="0"/>
                      <a:pt x="2788" y="0"/>
                    </a:cubicBezTo>
                    <a:cubicBezTo>
                      <a:pt x="2699" y="0"/>
                      <a:pt x="2699" y="0"/>
                      <a:pt x="2699" y="0"/>
                    </a:cubicBezTo>
                    <a:cubicBezTo>
                      <a:pt x="891" y="0"/>
                      <a:pt x="891" y="0"/>
                      <a:pt x="891" y="0"/>
                    </a:cubicBezTo>
                    <a:cubicBezTo>
                      <a:pt x="811" y="1141"/>
                      <a:pt x="811" y="1141"/>
                      <a:pt x="811" y="1141"/>
                    </a:cubicBezTo>
                    <a:cubicBezTo>
                      <a:pt x="811" y="1141"/>
                      <a:pt x="855" y="1355"/>
                      <a:pt x="561" y="1640"/>
                    </a:cubicBezTo>
                    <a:cubicBezTo>
                      <a:pt x="268" y="1925"/>
                      <a:pt x="36" y="2192"/>
                      <a:pt x="36" y="2192"/>
                    </a:cubicBezTo>
                    <a:cubicBezTo>
                      <a:pt x="36" y="2192"/>
                      <a:pt x="0" y="2255"/>
                      <a:pt x="0" y="2343"/>
                    </a:cubicBezTo>
                    <a:cubicBezTo>
                      <a:pt x="0" y="2433"/>
                      <a:pt x="54" y="2441"/>
                      <a:pt x="249" y="2441"/>
                    </a:cubicBezTo>
                    <a:cubicBezTo>
                      <a:pt x="437" y="2441"/>
                      <a:pt x="2272" y="2441"/>
                      <a:pt x="2699" y="2441"/>
                    </a:cubicBezTo>
                    <a:cubicBezTo>
                      <a:pt x="2761" y="2441"/>
                      <a:pt x="2788" y="2441"/>
                      <a:pt x="2788" y="2441"/>
                    </a:cubicBezTo>
                    <a:cubicBezTo>
                      <a:pt x="3225" y="2441"/>
                      <a:pt x="5060" y="2441"/>
                      <a:pt x="5238" y="2441"/>
                    </a:cubicBezTo>
                    <a:cubicBezTo>
                      <a:pt x="5443" y="2441"/>
                      <a:pt x="5487" y="2433"/>
                      <a:pt x="5487" y="2343"/>
                    </a:cubicBezTo>
                    <a:cubicBezTo>
                      <a:pt x="5487" y="2255"/>
                      <a:pt x="5460" y="2192"/>
                      <a:pt x="5460" y="2192"/>
                    </a:cubicBezTo>
                  </a:path>
                </a:pathLst>
              </a:custGeom>
              <a:solidFill>
                <a:sysClr val="window" lastClr="FFFFFF">
                  <a:lumMod val="75000"/>
                </a:sysClr>
              </a:solidFill>
              <a:ln>
                <a:noFill/>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a:ln>
                    <a:noFill/>
                  </a:ln>
                  <a:solidFill>
                    <a:prstClr val="black"/>
                  </a:solidFill>
                  <a:effectLst/>
                  <a:uLnTx/>
                  <a:uFillTx/>
                  <a:latin typeface="Century Gothic"/>
                  <a:ea typeface="微软雅黑"/>
                </a:endParaRPr>
              </a:p>
            </p:txBody>
          </p:sp>
          <p:sp>
            <p:nvSpPr>
              <p:cNvPr id="230" name="Freeform 36"/>
              <p:cNvSpPr>
                <a:spLocks noChangeArrowheads="1"/>
              </p:cNvSpPr>
              <p:nvPr/>
            </p:nvSpPr>
            <p:spPr bwMode="auto">
              <a:xfrm>
                <a:off x="10641224" y="9680537"/>
                <a:ext cx="3165445" cy="2262981"/>
              </a:xfrm>
              <a:custGeom>
                <a:avLst/>
                <a:gdLst>
                  <a:gd name="T0" fmla="*/ 15500 w 15501"/>
                  <a:gd name="T1" fmla="*/ 10502 h 11081"/>
                  <a:gd name="T2" fmla="*/ 15500 w 15501"/>
                  <a:gd name="T3" fmla="*/ 10502 h 11081"/>
                  <a:gd name="T4" fmla="*/ 14831 w 15501"/>
                  <a:gd name="T5" fmla="*/ 11080 h 11081"/>
                  <a:gd name="T6" fmla="*/ 678 w 15501"/>
                  <a:gd name="T7" fmla="*/ 11080 h 11081"/>
                  <a:gd name="T8" fmla="*/ 0 w 15501"/>
                  <a:gd name="T9" fmla="*/ 10502 h 11081"/>
                  <a:gd name="T10" fmla="*/ 0 w 15501"/>
                  <a:gd name="T11" fmla="*/ 588 h 11081"/>
                  <a:gd name="T12" fmla="*/ 678 w 15501"/>
                  <a:gd name="T13" fmla="*/ 0 h 11081"/>
                  <a:gd name="T14" fmla="*/ 14831 w 15501"/>
                  <a:gd name="T15" fmla="*/ 0 h 11081"/>
                  <a:gd name="T16" fmla="*/ 15500 w 15501"/>
                  <a:gd name="T17" fmla="*/ 588 h 11081"/>
                  <a:gd name="T18" fmla="*/ 15500 w 15501"/>
                  <a:gd name="T19" fmla="*/ 10502 h 110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5501" h="11081">
                    <a:moveTo>
                      <a:pt x="15500" y="10502"/>
                    </a:moveTo>
                    <a:lnTo>
                      <a:pt x="15500" y="10502"/>
                    </a:lnTo>
                    <a:cubicBezTo>
                      <a:pt x="15500" y="10823"/>
                      <a:pt x="15196" y="11080"/>
                      <a:pt x="14831" y="11080"/>
                    </a:cubicBezTo>
                    <a:cubicBezTo>
                      <a:pt x="678" y="11080"/>
                      <a:pt x="678" y="11080"/>
                      <a:pt x="678" y="11080"/>
                    </a:cubicBezTo>
                    <a:cubicBezTo>
                      <a:pt x="304" y="11080"/>
                      <a:pt x="0" y="10823"/>
                      <a:pt x="0" y="10502"/>
                    </a:cubicBezTo>
                    <a:cubicBezTo>
                      <a:pt x="0" y="588"/>
                      <a:pt x="0" y="588"/>
                      <a:pt x="0" y="588"/>
                    </a:cubicBezTo>
                    <a:cubicBezTo>
                      <a:pt x="0" y="258"/>
                      <a:pt x="304" y="0"/>
                      <a:pt x="678" y="0"/>
                    </a:cubicBezTo>
                    <a:cubicBezTo>
                      <a:pt x="14831" y="0"/>
                      <a:pt x="14831" y="0"/>
                      <a:pt x="14831" y="0"/>
                    </a:cubicBezTo>
                    <a:cubicBezTo>
                      <a:pt x="15196" y="0"/>
                      <a:pt x="15500" y="258"/>
                      <a:pt x="15500" y="588"/>
                    </a:cubicBezTo>
                    <a:lnTo>
                      <a:pt x="15500" y="10502"/>
                    </a:lnTo>
                  </a:path>
                </a:pathLst>
              </a:custGeom>
              <a:solidFill>
                <a:sysClr val="window" lastClr="FFFFFF">
                  <a:lumMod val="85000"/>
                </a:sysClr>
              </a:solidFill>
              <a:ln>
                <a:noFill/>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a:ln>
                    <a:noFill/>
                  </a:ln>
                  <a:solidFill>
                    <a:prstClr val="black"/>
                  </a:solidFill>
                  <a:effectLst/>
                  <a:uLnTx/>
                  <a:uFillTx/>
                  <a:latin typeface="Century Gothic"/>
                  <a:ea typeface="微软雅黑"/>
                </a:endParaRPr>
              </a:p>
            </p:txBody>
          </p:sp>
          <p:sp>
            <p:nvSpPr>
              <p:cNvPr id="231" name="Freeform 37"/>
              <p:cNvSpPr>
                <a:spLocks noChangeArrowheads="1"/>
              </p:cNvSpPr>
              <p:nvPr/>
            </p:nvSpPr>
            <p:spPr bwMode="auto">
              <a:xfrm>
                <a:off x="10748420" y="9782337"/>
                <a:ext cx="2951953" cy="1826060"/>
              </a:xfrm>
              <a:custGeom>
                <a:avLst/>
                <a:gdLst>
                  <a:gd name="T0" fmla="*/ 14456 w 14457"/>
                  <a:gd name="T1" fmla="*/ 8944 h 8945"/>
                  <a:gd name="T2" fmla="*/ 0 w 14457"/>
                  <a:gd name="T3" fmla="*/ 8944 h 8945"/>
                  <a:gd name="T4" fmla="*/ 0 w 14457"/>
                  <a:gd name="T5" fmla="*/ 0 h 8945"/>
                  <a:gd name="T6" fmla="*/ 14456 w 14457"/>
                  <a:gd name="T7" fmla="*/ 0 h 8945"/>
                  <a:gd name="T8" fmla="*/ 14456 w 14457"/>
                  <a:gd name="T9" fmla="*/ 8944 h 8945"/>
                </a:gdLst>
                <a:ahLst/>
                <a:cxnLst>
                  <a:cxn ang="0">
                    <a:pos x="T0" y="T1"/>
                  </a:cxn>
                  <a:cxn ang="0">
                    <a:pos x="T2" y="T3"/>
                  </a:cxn>
                  <a:cxn ang="0">
                    <a:pos x="T4" y="T5"/>
                  </a:cxn>
                  <a:cxn ang="0">
                    <a:pos x="T6" y="T7"/>
                  </a:cxn>
                  <a:cxn ang="0">
                    <a:pos x="T8" y="T9"/>
                  </a:cxn>
                </a:cxnLst>
                <a:rect l="0" t="0" r="r" b="b"/>
                <a:pathLst>
                  <a:path w="14457" h="8945">
                    <a:moveTo>
                      <a:pt x="14456" y="8944"/>
                    </a:moveTo>
                    <a:lnTo>
                      <a:pt x="0" y="8944"/>
                    </a:lnTo>
                    <a:lnTo>
                      <a:pt x="0" y="0"/>
                    </a:lnTo>
                    <a:lnTo>
                      <a:pt x="14456" y="0"/>
                    </a:lnTo>
                    <a:lnTo>
                      <a:pt x="14456" y="8944"/>
                    </a:lnTo>
                  </a:path>
                </a:pathLst>
              </a:custGeom>
              <a:gradFill>
                <a:gsLst>
                  <a:gs pos="0">
                    <a:srgbClr val="F35833"/>
                  </a:gs>
                  <a:gs pos="100000">
                    <a:srgbClr val="F67352"/>
                  </a:gs>
                </a:gsLst>
                <a:lin ang="5400000" scaled="1"/>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entury Gothic"/>
                  <a:ea typeface="微软雅黑"/>
                  <a:cs typeface="+mn-cs"/>
                </a:endParaRPr>
              </a:p>
            </p:txBody>
          </p:sp>
          <p:sp>
            <p:nvSpPr>
              <p:cNvPr id="232" name="Freeform 39"/>
              <p:cNvSpPr>
                <a:spLocks noChangeArrowheads="1"/>
              </p:cNvSpPr>
              <p:nvPr/>
            </p:nvSpPr>
            <p:spPr bwMode="auto">
              <a:xfrm>
                <a:off x="12149179" y="11684069"/>
                <a:ext cx="146832" cy="146841"/>
              </a:xfrm>
              <a:custGeom>
                <a:avLst/>
                <a:gdLst>
                  <a:gd name="T0" fmla="*/ 722 w 723"/>
                  <a:gd name="T1" fmla="*/ 356 h 722"/>
                  <a:gd name="T2" fmla="*/ 722 w 723"/>
                  <a:gd name="T3" fmla="*/ 356 h 722"/>
                  <a:gd name="T4" fmla="*/ 366 w 723"/>
                  <a:gd name="T5" fmla="*/ 0 h 722"/>
                  <a:gd name="T6" fmla="*/ 0 w 723"/>
                  <a:gd name="T7" fmla="*/ 356 h 722"/>
                  <a:gd name="T8" fmla="*/ 366 w 723"/>
                  <a:gd name="T9" fmla="*/ 721 h 722"/>
                  <a:gd name="T10" fmla="*/ 722 w 723"/>
                  <a:gd name="T11" fmla="*/ 356 h 722"/>
                </a:gdLst>
                <a:ahLst/>
                <a:cxnLst>
                  <a:cxn ang="0">
                    <a:pos x="T0" y="T1"/>
                  </a:cxn>
                  <a:cxn ang="0">
                    <a:pos x="T2" y="T3"/>
                  </a:cxn>
                  <a:cxn ang="0">
                    <a:pos x="T4" y="T5"/>
                  </a:cxn>
                  <a:cxn ang="0">
                    <a:pos x="T6" y="T7"/>
                  </a:cxn>
                  <a:cxn ang="0">
                    <a:pos x="T8" y="T9"/>
                  </a:cxn>
                  <a:cxn ang="0">
                    <a:pos x="T10" y="T11"/>
                  </a:cxn>
                </a:cxnLst>
                <a:rect l="0" t="0" r="r" b="b"/>
                <a:pathLst>
                  <a:path w="723" h="722">
                    <a:moveTo>
                      <a:pt x="722" y="356"/>
                    </a:moveTo>
                    <a:lnTo>
                      <a:pt x="722" y="356"/>
                    </a:lnTo>
                    <a:cubicBezTo>
                      <a:pt x="722" y="160"/>
                      <a:pt x="562" y="0"/>
                      <a:pt x="366" y="0"/>
                    </a:cubicBezTo>
                    <a:cubicBezTo>
                      <a:pt x="161" y="0"/>
                      <a:pt x="0" y="160"/>
                      <a:pt x="0" y="356"/>
                    </a:cubicBezTo>
                    <a:cubicBezTo>
                      <a:pt x="0" y="561"/>
                      <a:pt x="161" y="721"/>
                      <a:pt x="366" y="721"/>
                    </a:cubicBezTo>
                    <a:cubicBezTo>
                      <a:pt x="562" y="721"/>
                      <a:pt x="722" y="561"/>
                      <a:pt x="722" y="356"/>
                    </a:cubicBezTo>
                  </a:path>
                </a:pathLst>
              </a:custGeom>
              <a:solidFill>
                <a:srgbClr val="6E6F71"/>
              </a:solid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a:ln>
                    <a:noFill/>
                  </a:ln>
                  <a:solidFill>
                    <a:prstClr val="black"/>
                  </a:solidFill>
                  <a:effectLst/>
                  <a:uLnTx/>
                  <a:uFillTx/>
                  <a:latin typeface="Century Gothic"/>
                  <a:ea typeface="微软雅黑"/>
                </a:endParaRPr>
              </a:p>
            </p:txBody>
          </p:sp>
        </p:grpSp>
        <p:sp>
          <p:nvSpPr>
            <p:cNvPr id="233" name="Freeform 1"/>
            <p:cNvSpPr>
              <a:spLocks noChangeArrowheads="1"/>
            </p:cNvSpPr>
            <p:nvPr/>
          </p:nvSpPr>
          <p:spPr bwMode="auto">
            <a:xfrm>
              <a:off x="4180969" y="3223087"/>
              <a:ext cx="233460" cy="233474"/>
            </a:xfrm>
            <a:custGeom>
              <a:avLst/>
              <a:gdLst>
                <a:gd name="T0" fmla="*/ 573 w 1152"/>
                <a:gd name="T1" fmla="*/ 982 h 1153"/>
                <a:gd name="T2" fmla="*/ 573 w 1152"/>
                <a:gd name="T3" fmla="*/ 982 h 1153"/>
                <a:gd name="T4" fmla="*/ 170 w 1152"/>
                <a:gd name="T5" fmla="*/ 573 h 1153"/>
                <a:gd name="T6" fmla="*/ 573 w 1152"/>
                <a:gd name="T7" fmla="*/ 170 h 1153"/>
                <a:gd name="T8" fmla="*/ 982 w 1152"/>
                <a:gd name="T9" fmla="*/ 573 h 1153"/>
                <a:gd name="T10" fmla="*/ 573 w 1152"/>
                <a:gd name="T11" fmla="*/ 982 h 1153"/>
                <a:gd name="T12" fmla="*/ 573 w 1152"/>
                <a:gd name="T13" fmla="*/ 0 h 1153"/>
                <a:gd name="T14" fmla="*/ 573 w 1152"/>
                <a:gd name="T15" fmla="*/ 0 h 1153"/>
                <a:gd name="T16" fmla="*/ 0 w 1152"/>
                <a:gd name="T17" fmla="*/ 573 h 1153"/>
                <a:gd name="T18" fmla="*/ 573 w 1152"/>
                <a:gd name="T19" fmla="*/ 1152 h 1153"/>
                <a:gd name="T20" fmla="*/ 1151 w 1152"/>
                <a:gd name="T21" fmla="*/ 573 h 1153"/>
                <a:gd name="T22" fmla="*/ 573 w 1152"/>
                <a:gd name="T23" fmla="*/ 0 h 1153"/>
                <a:gd name="T24" fmla="*/ 573 w 1152"/>
                <a:gd name="T25" fmla="*/ 982 h 1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52" h="1153">
                  <a:moveTo>
                    <a:pt x="573" y="982"/>
                  </a:moveTo>
                  <a:lnTo>
                    <a:pt x="573" y="982"/>
                  </a:lnTo>
                  <a:cubicBezTo>
                    <a:pt x="352" y="982"/>
                    <a:pt x="170" y="800"/>
                    <a:pt x="170" y="573"/>
                  </a:cubicBezTo>
                  <a:cubicBezTo>
                    <a:pt x="170" y="353"/>
                    <a:pt x="352" y="170"/>
                    <a:pt x="573" y="170"/>
                  </a:cubicBezTo>
                  <a:cubicBezTo>
                    <a:pt x="799" y="170"/>
                    <a:pt x="982" y="353"/>
                    <a:pt x="982" y="573"/>
                  </a:cubicBezTo>
                  <a:cubicBezTo>
                    <a:pt x="982" y="800"/>
                    <a:pt x="799" y="982"/>
                    <a:pt x="573" y="982"/>
                  </a:cubicBezTo>
                  <a:lnTo>
                    <a:pt x="573" y="0"/>
                  </a:lnTo>
                  <a:lnTo>
                    <a:pt x="573" y="0"/>
                  </a:lnTo>
                  <a:cubicBezTo>
                    <a:pt x="258" y="0"/>
                    <a:pt x="0" y="259"/>
                    <a:pt x="0" y="573"/>
                  </a:cubicBezTo>
                  <a:cubicBezTo>
                    <a:pt x="0" y="894"/>
                    <a:pt x="258" y="1152"/>
                    <a:pt x="573" y="1152"/>
                  </a:cubicBezTo>
                  <a:cubicBezTo>
                    <a:pt x="893" y="1152"/>
                    <a:pt x="1151" y="894"/>
                    <a:pt x="1151" y="573"/>
                  </a:cubicBezTo>
                  <a:cubicBezTo>
                    <a:pt x="1151" y="259"/>
                    <a:pt x="893" y="0"/>
                    <a:pt x="573" y="0"/>
                  </a:cubicBezTo>
                  <a:lnTo>
                    <a:pt x="573" y="982"/>
                  </a:lnTo>
                </a:path>
              </a:pathLst>
            </a:custGeom>
            <a:solidFill>
              <a:srgbClr val="E7E3E2"/>
            </a:solidFill>
            <a:ln>
              <a:solidFill>
                <a:sysClr val="window" lastClr="FFFFFF">
                  <a:lumMod val="65000"/>
                </a:sysClr>
              </a:solid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a:ln>
                  <a:noFill/>
                </a:ln>
                <a:solidFill>
                  <a:prstClr val="black"/>
                </a:solidFill>
                <a:effectLst/>
                <a:uLnTx/>
                <a:uFillTx/>
                <a:latin typeface="Century Gothic"/>
                <a:ea typeface="微软雅黑"/>
              </a:endParaRPr>
            </a:p>
          </p:txBody>
        </p:sp>
        <p:sp>
          <p:nvSpPr>
            <p:cNvPr id="234" name="Freeform 2"/>
            <p:cNvSpPr>
              <a:spLocks noChangeArrowheads="1"/>
            </p:cNvSpPr>
            <p:nvPr/>
          </p:nvSpPr>
          <p:spPr bwMode="auto">
            <a:xfrm>
              <a:off x="4214959" y="3257078"/>
              <a:ext cx="164584" cy="164595"/>
            </a:xfrm>
            <a:custGeom>
              <a:avLst/>
              <a:gdLst>
                <a:gd name="T0" fmla="*/ 403 w 813"/>
                <a:gd name="T1" fmla="*/ 0 h 813"/>
                <a:gd name="T2" fmla="*/ 403 w 813"/>
                <a:gd name="T3" fmla="*/ 0 h 813"/>
                <a:gd name="T4" fmla="*/ 0 w 813"/>
                <a:gd name="T5" fmla="*/ 403 h 813"/>
                <a:gd name="T6" fmla="*/ 403 w 813"/>
                <a:gd name="T7" fmla="*/ 812 h 813"/>
                <a:gd name="T8" fmla="*/ 812 w 813"/>
                <a:gd name="T9" fmla="*/ 403 h 813"/>
                <a:gd name="T10" fmla="*/ 403 w 813"/>
                <a:gd name="T11" fmla="*/ 0 h 813"/>
              </a:gdLst>
              <a:ahLst/>
              <a:cxnLst>
                <a:cxn ang="0">
                  <a:pos x="T0" y="T1"/>
                </a:cxn>
                <a:cxn ang="0">
                  <a:pos x="T2" y="T3"/>
                </a:cxn>
                <a:cxn ang="0">
                  <a:pos x="T4" y="T5"/>
                </a:cxn>
                <a:cxn ang="0">
                  <a:pos x="T6" y="T7"/>
                </a:cxn>
                <a:cxn ang="0">
                  <a:pos x="T8" y="T9"/>
                </a:cxn>
                <a:cxn ang="0">
                  <a:pos x="T10" y="T11"/>
                </a:cxn>
              </a:cxnLst>
              <a:rect l="0" t="0" r="r" b="b"/>
              <a:pathLst>
                <a:path w="813" h="813">
                  <a:moveTo>
                    <a:pt x="403" y="0"/>
                  </a:moveTo>
                  <a:lnTo>
                    <a:pt x="403" y="0"/>
                  </a:lnTo>
                  <a:cubicBezTo>
                    <a:pt x="182" y="0"/>
                    <a:pt x="0" y="183"/>
                    <a:pt x="0" y="403"/>
                  </a:cubicBezTo>
                  <a:cubicBezTo>
                    <a:pt x="0" y="630"/>
                    <a:pt x="182" y="812"/>
                    <a:pt x="403" y="812"/>
                  </a:cubicBezTo>
                  <a:cubicBezTo>
                    <a:pt x="629" y="812"/>
                    <a:pt x="812" y="630"/>
                    <a:pt x="812" y="403"/>
                  </a:cubicBezTo>
                  <a:cubicBezTo>
                    <a:pt x="812" y="183"/>
                    <a:pt x="629" y="0"/>
                    <a:pt x="403" y="0"/>
                  </a:cubicBezTo>
                </a:path>
              </a:pathLst>
            </a:custGeom>
            <a:solidFill>
              <a:srgbClr val="BAB1B1"/>
            </a:solidFill>
            <a:ln>
              <a:solidFill>
                <a:sysClr val="window" lastClr="FFFFFF">
                  <a:lumMod val="65000"/>
                </a:sysClr>
              </a:solid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a:ln>
                  <a:noFill/>
                </a:ln>
                <a:solidFill>
                  <a:prstClr val="black"/>
                </a:solidFill>
                <a:effectLst/>
                <a:uLnTx/>
                <a:uFillTx/>
                <a:latin typeface="Century Gothic"/>
                <a:ea typeface="微软雅黑"/>
              </a:endParaRPr>
            </a:p>
          </p:txBody>
        </p:sp>
        <p:sp>
          <p:nvSpPr>
            <p:cNvPr id="235" name="Freeform 3"/>
            <p:cNvSpPr>
              <a:spLocks noChangeArrowheads="1"/>
            </p:cNvSpPr>
            <p:nvPr/>
          </p:nvSpPr>
          <p:spPr bwMode="auto">
            <a:xfrm>
              <a:off x="4842884" y="4171296"/>
              <a:ext cx="235249" cy="235263"/>
            </a:xfrm>
            <a:custGeom>
              <a:avLst/>
              <a:gdLst>
                <a:gd name="T0" fmla="*/ 579 w 1159"/>
                <a:gd name="T1" fmla="*/ 988 h 1159"/>
                <a:gd name="T2" fmla="*/ 579 w 1159"/>
                <a:gd name="T3" fmla="*/ 988 h 1159"/>
                <a:gd name="T4" fmla="*/ 170 w 1159"/>
                <a:gd name="T5" fmla="*/ 579 h 1159"/>
                <a:gd name="T6" fmla="*/ 579 w 1159"/>
                <a:gd name="T7" fmla="*/ 176 h 1159"/>
                <a:gd name="T8" fmla="*/ 982 w 1159"/>
                <a:gd name="T9" fmla="*/ 579 h 1159"/>
                <a:gd name="T10" fmla="*/ 579 w 1159"/>
                <a:gd name="T11" fmla="*/ 988 h 1159"/>
                <a:gd name="T12" fmla="*/ 579 w 1159"/>
                <a:gd name="T13" fmla="*/ 0 h 1159"/>
                <a:gd name="T14" fmla="*/ 579 w 1159"/>
                <a:gd name="T15" fmla="*/ 0 h 1159"/>
                <a:gd name="T16" fmla="*/ 0 w 1159"/>
                <a:gd name="T17" fmla="*/ 579 h 1159"/>
                <a:gd name="T18" fmla="*/ 579 w 1159"/>
                <a:gd name="T19" fmla="*/ 1158 h 1159"/>
                <a:gd name="T20" fmla="*/ 1158 w 1159"/>
                <a:gd name="T21" fmla="*/ 579 h 1159"/>
                <a:gd name="T22" fmla="*/ 579 w 1159"/>
                <a:gd name="T23" fmla="*/ 0 h 1159"/>
                <a:gd name="T24" fmla="*/ 579 w 1159"/>
                <a:gd name="T25" fmla="*/ 988 h 1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59" h="1159">
                  <a:moveTo>
                    <a:pt x="579" y="988"/>
                  </a:moveTo>
                  <a:lnTo>
                    <a:pt x="579" y="988"/>
                  </a:lnTo>
                  <a:cubicBezTo>
                    <a:pt x="352" y="988"/>
                    <a:pt x="170" y="806"/>
                    <a:pt x="170" y="579"/>
                  </a:cubicBezTo>
                  <a:cubicBezTo>
                    <a:pt x="170" y="352"/>
                    <a:pt x="352" y="176"/>
                    <a:pt x="579" y="176"/>
                  </a:cubicBezTo>
                  <a:cubicBezTo>
                    <a:pt x="799" y="176"/>
                    <a:pt x="982" y="352"/>
                    <a:pt x="982" y="579"/>
                  </a:cubicBezTo>
                  <a:cubicBezTo>
                    <a:pt x="982" y="806"/>
                    <a:pt x="799" y="988"/>
                    <a:pt x="579" y="988"/>
                  </a:cubicBezTo>
                  <a:lnTo>
                    <a:pt x="579" y="0"/>
                  </a:lnTo>
                  <a:lnTo>
                    <a:pt x="579" y="0"/>
                  </a:lnTo>
                  <a:cubicBezTo>
                    <a:pt x="258" y="0"/>
                    <a:pt x="0" y="258"/>
                    <a:pt x="0" y="579"/>
                  </a:cubicBezTo>
                  <a:cubicBezTo>
                    <a:pt x="0" y="900"/>
                    <a:pt x="258" y="1158"/>
                    <a:pt x="579" y="1158"/>
                  </a:cubicBezTo>
                  <a:cubicBezTo>
                    <a:pt x="894" y="1158"/>
                    <a:pt x="1158" y="900"/>
                    <a:pt x="1158" y="579"/>
                  </a:cubicBezTo>
                  <a:cubicBezTo>
                    <a:pt x="1158" y="258"/>
                    <a:pt x="894" y="0"/>
                    <a:pt x="579" y="0"/>
                  </a:cubicBezTo>
                  <a:lnTo>
                    <a:pt x="579" y="988"/>
                  </a:lnTo>
                </a:path>
              </a:pathLst>
            </a:custGeom>
            <a:solidFill>
              <a:srgbClr val="E7E3E2"/>
            </a:solidFill>
            <a:ln>
              <a:solidFill>
                <a:sysClr val="window" lastClr="FFFFFF">
                  <a:lumMod val="65000"/>
                </a:sysClr>
              </a:solid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a:ln>
                  <a:noFill/>
                </a:ln>
                <a:solidFill>
                  <a:prstClr val="black"/>
                </a:solidFill>
                <a:effectLst/>
                <a:uLnTx/>
                <a:uFillTx/>
                <a:latin typeface="Century Gothic"/>
                <a:ea typeface="微软雅黑"/>
              </a:endParaRPr>
            </a:p>
          </p:txBody>
        </p:sp>
        <p:sp>
          <p:nvSpPr>
            <p:cNvPr id="236" name="Freeform 4"/>
            <p:cNvSpPr>
              <a:spLocks noChangeArrowheads="1"/>
            </p:cNvSpPr>
            <p:nvPr/>
          </p:nvSpPr>
          <p:spPr bwMode="auto">
            <a:xfrm>
              <a:off x="4877769" y="4207077"/>
              <a:ext cx="164584" cy="164595"/>
            </a:xfrm>
            <a:custGeom>
              <a:avLst/>
              <a:gdLst>
                <a:gd name="T0" fmla="*/ 409 w 813"/>
                <a:gd name="T1" fmla="*/ 0 h 813"/>
                <a:gd name="T2" fmla="*/ 409 w 813"/>
                <a:gd name="T3" fmla="*/ 0 h 813"/>
                <a:gd name="T4" fmla="*/ 0 w 813"/>
                <a:gd name="T5" fmla="*/ 403 h 813"/>
                <a:gd name="T6" fmla="*/ 409 w 813"/>
                <a:gd name="T7" fmla="*/ 812 h 813"/>
                <a:gd name="T8" fmla="*/ 812 w 813"/>
                <a:gd name="T9" fmla="*/ 403 h 813"/>
                <a:gd name="T10" fmla="*/ 409 w 813"/>
                <a:gd name="T11" fmla="*/ 0 h 813"/>
              </a:gdLst>
              <a:ahLst/>
              <a:cxnLst>
                <a:cxn ang="0">
                  <a:pos x="T0" y="T1"/>
                </a:cxn>
                <a:cxn ang="0">
                  <a:pos x="T2" y="T3"/>
                </a:cxn>
                <a:cxn ang="0">
                  <a:pos x="T4" y="T5"/>
                </a:cxn>
                <a:cxn ang="0">
                  <a:pos x="T6" y="T7"/>
                </a:cxn>
                <a:cxn ang="0">
                  <a:pos x="T8" y="T9"/>
                </a:cxn>
                <a:cxn ang="0">
                  <a:pos x="T10" y="T11"/>
                </a:cxn>
              </a:cxnLst>
              <a:rect l="0" t="0" r="r" b="b"/>
              <a:pathLst>
                <a:path w="813" h="813">
                  <a:moveTo>
                    <a:pt x="409" y="0"/>
                  </a:moveTo>
                  <a:lnTo>
                    <a:pt x="409" y="0"/>
                  </a:lnTo>
                  <a:cubicBezTo>
                    <a:pt x="182" y="0"/>
                    <a:pt x="0" y="176"/>
                    <a:pt x="0" y="403"/>
                  </a:cubicBezTo>
                  <a:cubicBezTo>
                    <a:pt x="0" y="630"/>
                    <a:pt x="182" y="812"/>
                    <a:pt x="409" y="812"/>
                  </a:cubicBezTo>
                  <a:cubicBezTo>
                    <a:pt x="629" y="812"/>
                    <a:pt x="812" y="630"/>
                    <a:pt x="812" y="403"/>
                  </a:cubicBezTo>
                  <a:cubicBezTo>
                    <a:pt x="812" y="176"/>
                    <a:pt x="629" y="0"/>
                    <a:pt x="409" y="0"/>
                  </a:cubicBezTo>
                </a:path>
              </a:pathLst>
            </a:custGeom>
            <a:solidFill>
              <a:srgbClr val="BAB1B1"/>
            </a:solidFill>
            <a:ln>
              <a:solidFill>
                <a:sysClr val="window" lastClr="FFFFFF">
                  <a:lumMod val="65000"/>
                </a:sysClr>
              </a:solid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a:ln>
                  <a:noFill/>
                </a:ln>
                <a:solidFill>
                  <a:prstClr val="black"/>
                </a:solidFill>
                <a:effectLst/>
                <a:uLnTx/>
                <a:uFillTx/>
                <a:latin typeface="Century Gothic"/>
                <a:ea typeface="微软雅黑"/>
              </a:endParaRPr>
            </a:p>
          </p:txBody>
        </p:sp>
        <p:sp>
          <p:nvSpPr>
            <p:cNvPr id="237" name="Freeform 5"/>
            <p:cNvSpPr>
              <a:spLocks noChangeArrowheads="1"/>
            </p:cNvSpPr>
            <p:nvPr/>
          </p:nvSpPr>
          <p:spPr bwMode="auto">
            <a:xfrm>
              <a:off x="5575463" y="3398415"/>
              <a:ext cx="235248" cy="235263"/>
            </a:xfrm>
            <a:custGeom>
              <a:avLst/>
              <a:gdLst>
                <a:gd name="T0" fmla="*/ 579 w 1159"/>
                <a:gd name="T1" fmla="*/ 988 h 1159"/>
                <a:gd name="T2" fmla="*/ 579 w 1159"/>
                <a:gd name="T3" fmla="*/ 988 h 1159"/>
                <a:gd name="T4" fmla="*/ 176 w 1159"/>
                <a:gd name="T5" fmla="*/ 579 h 1159"/>
                <a:gd name="T6" fmla="*/ 579 w 1159"/>
                <a:gd name="T7" fmla="*/ 176 h 1159"/>
                <a:gd name="T8" fmla="*/ 988 w 1159"/>
                <a:gd name="T9" fmla="*/ 579 h 1159"/>
                <a:gd name="T10" fmla="*/ 579 w 1159"/>
                <a:gd name="T11" fmla="*/ 988 h 1159"/>
                <a:gd name="T12" fmla="*/ 579 w 1159"/>
                <a:gd name="T13" fmla="*/ 0 h 1159"/>
                <a:gd name="T14" fmla="*/ 579 w 1159"/>
                <a:gd name="T15" fmla="*/ 0 h 1159"/>
                <a:gd name="T16" fmla="*/ 0 w 1159"/>
                <a:gd name="T17" fmla="*/ 579 h 1159"/>
                <a:gd name="T18" fmla="*/ 579 w 1159"/>
                <a:gd name="T19" fmla="*/ 1158 h 1159"/>
                <a:gd name="T20" fmla="*/ 1158 w 1159"/>
                <a:gd name="T21" fmla="*/ 579 h 1159"/>
                <a:gd name="T22" fmla="*/ 579 w 1159"/>
                <a:gd name="T23" fmla="*/ 0 h 1159"/>
                <a:gd name="T24" fmla="*/ 579 w 1159"/>
                <a:gd name="T25" fmla="*/ 988 h 1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59" h="1159">
                  <a:moveTo>
                    <a:pt x="579" y="988"/>
                  </a:moveTo>
                  <a:lnTo>
                    <a:pt x="579" y="988"/>
                  </a:lnTo>
                  <a:cubicBezTo>
                    <a:pt x="359" y="988"/>
                    <a:pt x="176" y="805"/>
                    <a:pt x="176" y="579"/>
                  </a:cubicBezTo>
                  <a:cubicBezTo>
                    <a:pt x="176" y="358"/>
                    <a:pt x="359" y="176"/>
                    <a:pt x="579" y="176"/>
                  </a:cubicBezTo>
                  <a:cubicBezTo>
                    <a:pt x="806" y="176"/>
                    <a:pt x="988" y="358"/>
                    <a:pt x="988" y="579"/>
                  </a:cubicBezTo>
                  <a:cubicBezTo>
                    <a:pt x="988" y="805"/>
                    <a:pt x="806" y="988"/>
                    <a:pt x="579" y="988"/>
                  </a:cubicBezTo>
                  <a:lnTo>
                    <a:pt x="579" y="0"/>
                  </a:lnTo>
                  <a:lnTo>
                    <a:pt x="579" y="0"/>
                  </a:lnTo>
                  <a:cubicBezTo>
                    <a:pt x="264" y="0"/>
                    <a:pt x="0" y="258"/>
                    <a:pt x="0" y="579"/>
                  </a:cubicBezTo>
                  <a:cubicBezTo>
                    <a:pt x="0" y="899"/>
                    <a:pt x="264" y="1158"/>
                    <a:pt x="579" y="1158"/>
                  </a:cubicBezTo>
                  <a:cubicBezTo>
                    <a:pt x="900" y="1158"/>
                    <a:pt x="1158" y="899"/>
                    <a:pt x="1158" y="579"/>
                  </a:cubicBezTo>
                  <a:cubicBezTo>
                    <a:pt x="1158" y="258"/>
                    <a:pt x="900" y="0"/>
                    <a:pt x="579" y="0"/>
                  </a:cubicBezTo>
                  <a:lnTo>
                    <a:pt x="579" y="988"/>
                  </a:lnTo>
                </a:path>
              </a:pathLst>
            </a:custGeom>
            <a:solidFill>
              <a:srgbClr val="E7E3E2"/>
            </a:solidFill>
            <a:ln>
              <a:solidFill>
                <a:sysClr val="window" lastClr="FFFFFF">
                  <a:lumMod val="65000"/>
                </a:sysClr>
              </a:solid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a:ln>
                  <a:noFill/>
                </a:ln>
                <a:solidFill>
                  <a:prstClr val="black"/>
                </a:solidFill>
                <a:effectLst/>
                <a:uLnTx/>
                <a:uFillTx/>
                <a:latin typeface="Century Gothic"/>
                <a:ea typeface="微软雅黑"/>
              </a:endParaRPr>
            </a:p>
          </p:txBody>
        </p:sp>
        <p:sp>
          <p:nvSpPr>
            <p:cNvPr id="238" name="Freeform 6"/>
            <p:cNvSpPr>
              <a:spLocks noChangeArrowheads="1"/>
            </p:cNvSpPr>
            <p:nvPr/>
          </p:nvSpPr>
          <p:spPr bwMode="auto">
            <a:xfrm>
              <a:off x="5611242" y="3433302"/>
              <a:ext cx="164584" cy="164595"/>
            </a:xfrm>
            <a:custGeom>
              <a:avLst/>
              <a:gdLst>
                <a:gd name="T0" fmla="*/ 403 w 813"/>
                <a:gd name="T1" fmla="*/ 0 h 813"/>
                <a:gd name="T2" fmla="*/ 403 w 813"/>
                <a:gd name="T3" fmla="*/ 0 h 813"/>
                <a:gd name="T4" fmla="*/ 0 w 813"/>
                <a:gd name="T5" fmla="*/ 403 h 813"/>
                <a:gd name="T6" fmla="*/ 403 w 813"/>
                <a:gd name="T7" fmla="*/ 812 h 813"/>
                <a:gd name="T8" fmla="*/ 812 w 813"/>
                <a:gd name="T9" fmla="*/ 403 h 813"/>
                <a:gd name="T10" fmla="*/ 403 w 813"/>
                <a:gd name="T11" fmla="*/ 0 h 813"/>
              </a:gdLst>
              <a:ahLst/>
              <a:cxnLst>
                <a:cxn ang="0">
                  <a:pos x="T0" y="T1"/>
                </a:cxn>
                <a:cxn ang="0">
                  <a:pos x="T2" y="T3"/>
                </a:cxn>
                <a:cxn ang="0">
                  <a:pos x="T4" y="T5"/>
                </a:cxn>
                <a:cxn ang="0">
                  <a:pos x="T6" y="T7"/>
                </a:cxn>
                <a:cxn ang="0">
                  <a:pos x="T8" y="T9"/>
                </a:cxn>
                <a:cxn ang="0">
                  <a:pos x="T10" y="T11"/>
                </a:cxn>
              </a:cxnLst>
              <a:rect l="0" t="0" r="r" b="b"/>
              <a:pathLst>
                <a:path w="813" h="813">
                  <a:moveTo>
                    <a:pt x="403" y="0"/>
                  </a:moveTo>
                  <a:lnTo>
                    <a:pt x="403" y="0"/>
                  </a:lnTo>
                  <a:cubicBezTo>
                    <a:pt x="183" y="0"/>
                    <a:pt x="0" y="182"/>
                    <a:pt x="0" y="403"/>
                  </a:cubicBezTo>
                  <a:cubicBezTo>
                    <a:pt x="0" y="629"/>
                    <a:pt x="183" y="812"/>
                    <a:pt x="403" y="812"/>
                  </a:cubicBezTo>
                  <a:cubicBezTo>
                    <a:pt x="630" y="812"/>
                    <a:pt x="812" y="629"/>
                    <a:pt x="812" y="403"/>
                  </a:cubicBezTo>
                  <a:cubicBezTo>
                    <a:pt x="812" y="182"/>
                    <a:pt x="630" y="0"/>
                    <a:pt x="403" y="0"/>
                  </a:cubicBezTo>
                </a:path>
              </a:pathLst>
            </a:custGeom>
            <a:solidFill>
              <a:srgbClr val="BAB1B1"/>
            </a:solidFill>
            <a:ln>
              <a:solidFill>
                <a:sysClr val="window" lastClr="FFFFFF">
                  <a:lumMod val="65000"/>
                </a:sysClr>
              </a:solid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a:ln>
                  <a:noFill/>
                </a:ln>
                <a:solidFill>
                  <a:prstClr val="black"/>
                </a:solidFill>
                <a:effectLst/>
                <a:uLnTx/>
                <a:uFillTx/>
                <a:latin typeface="Century Gothic"/>
                <a:ea typeface="微软雅黑"/>
              </a:endParaRPr>
            </a:p>
          </p:txBody>
        </p:sp>
        <p:sp>
          <p:nvSpPr>
            <p:cNvPr id="239" name="Freeform 7"/>
            <p:cNvSpPr>
              <a:spLocks noChangeArrowheads="1"/>
            </p:cNvSpPr>
            <p:nvPr/>
          </p:nvSpPr>
          <p:spPr bwMode="auto">
            <a:xfrm>
              <a:off x="6077265" y="4326945"/>
              <a:ext cx="235249" cy="235263"/>
            </a:xfrm>
            <a:custGeom>
              <a:avLst/>
              <a:gdLst>
                <a:gd name="T0" fmla="*/ 578 w 1158"/>
                <a:gd name="T1" fmla="*/ 988 h 1159"/>
                <a:gd name="T2" fmla="*/ 578 w 1158"/>
                <a:gd name="T3" fmla="*/ 988 h 1159"/>
                <a:gd name="T4" fmla="*/ 176 w 1158"/>
                <a:gd name="T5" fmla="*/ 579 h 1159"/>
                <a:gd name="T6" fmla="*/ 578 w 1158"/>
                <a:gd name="T7" fmla="*/ 176 h 1159"/>
                <a:gd name="T8" fmla="*/ 987 w 1158"/>
                <a:gd name="T9" fmla="*/ 579 h 1159"/>
                <a:gd name="T10" fmla="*/ 578 w 1158"/>
                <a:gd name="T11" fmla="*/ 988 h 1159"/>
                <a:gd name="T12" fmla="*/ 578 w 1158"/>
                <a:gd name="T13" fmla="*/ 0 h 1159"/>
                <a:gd name="T14" fmla="*/ 578 w 1158"/>
                <a:gd name="T15" fmla="*/ 0 h 1159"/>
                <a:gd name="T16" fmla="*/ 0 w 1158"/>
                <a:gd name="T17" fmla="*/ 579 h 1159"/>
                <a:gd name="T18" fmla="*/ 578 w 1158"/>
                <a:gd name="T19" fmla="*/ 1158 h 1159"/>
                <a:gd name="T20" fmla="*/ 1157 w 1158"/>
                <a:gd name="T21" fmla="*/ 579 h 1159"/>
                <a:gd name="T22" fmla="*/ 578 w 1158"/>
                <a:gd name="T23" fmla="*/ 0 h 1159"/>
                <a:gd name="T24" fmla="*/ 578 w 1158"/>
                <a:gd name="T25" fmla="*/ 988 h 1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58" h="1159">
                  <a:moveTo>
                    <a:pt x="578" y="988"/>
                  </a:moveTo>
                  <a:lnTo>
                    <a:pt x="578" y="988"/>
                  </a:lnTo>
                  <a:cubicBezTo>
                    <a:pt x="353" y="988"/>
                    <a:pt x="176" y="805"/>
                    <a:pt x="176" y="579"/>
                  </a:cubicBezTo>
                  <a:cubicBezTo>
                    <a:pt x="176" y="352"/>
                    <a:pt x="353" y="176"/>
                    <a:pt x="578" y="176"/>
                  </a:cubicBezTo>
                  <a:cubicBezTo>
                    <a:pt x="805" y="176"/>
                    <a:pt x="987" y="352"/>
                    <a:pt x="987" y="579"/>
                  </a:cubicBezTo>
                  <a:cubicBezTo>
                    <a:pt x="987" y="805"/>
                    <a:pt x="805" y="988"/>
                    <a:pt x="578" y="988"/>
                  </a:cubicBezTo>
                  <a:lnTo>
                    <a:pt x="578" y="0"/>
                  </a:lnTo>
                  <a:lnTo>
                    <a:pt x="578" y="0"/>
                  </a:lnTo>
                  <a:cubicBezTo>
                    <a:pt x="258" y="0"/>
                    <a:pt x="0" y="258"/>
                    <a:pt x="0" y="579"/>
                  </a:cubicBezTo>
                  <a:cubicBezTo>
                    <a:pt x="0" y="900"/>
                    <a:pt x="258" y="1158"/>
                    <a:pt x="578" y="1158"/>
                  </a:cubicBezTo>
                  <a:cubicBezTo>
                    <a:pt x="899" y="1158"/>
                    <a:pt x="1157" y="900"/>
                    <a:pt x="1157" y="579"/>
                  </a:cubicBezTo>
                  <a:cubicBezTo>
                    <a:pt x="1157" y="258"/>
                    <a:pt x="899" y="0"/>
                    <a:pt x="578" y="0"/>
                  </a:cubicBezTo>
                  <a:lnTo>
                    <a:pt x="578" y="988"/>
                  </a:lnTo>
                </a:path>
              </a:pathLst>
            </a:custGeom>
            <a:solidFill>
              <a:srgbClr val="E7E3E2"/>
            </a:solidFill>
            <a:ln>
              <a:solidFill>
                <a:sysClr val="window" lastClr="FFFFFF">
                  <a:lumMod val="65000"/>
                </a:sysClr>
              </a:solid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a:ln>
                  <a:noFill/>
                </a:ln>
                <a:solidFill>
                  <a:prstClr val="black"/>
                </a:solidFill>
                <a:effectLst/>
                <a:uLnTx/>
                <a:uFillTx/>
                <a:latin typeface="Century Gothic"/>
                <a:ea typeface="微软雅黑"/>
              </a:endParaRPr>
            </a:p>
          </p:txBody>
        </p:sp>
        <p:sp>
          <p:nvSpPr>
            <p:cNvPr id="240" name="Freeform 8"/>
            <p:cNvSpPr>
              <a:spLocks noChangeArrowheads="1"/>
            </p:cNvSpPr>
            <p:nvPr/>
          </p:nvSpPr>
          <p:spPr bwMode="auto">
            <a:xfrm>
              <a:off x="6113044" y="4362727"/>
              <a:ext cx="164584" cy="164595"/>
            </a:xfrm>
            <a:custGeom>
              <a:avLst/>
              <a:gdLst>
                <a:gd name="T0" fmla="*/ 402 w 812"/>
                <a:gd name="T1" fmla="*/ 0 h 813"/>
                <a:gd name="T2" fmla="*/ 402 w 812"/>
                <a:gd name="T3" fmla="*/ 0 h 813"/>
                <a:gd name="T4" fmla="*/ 0 w 812"/>
                <a:gd name="T5" fmla="*/ 403 h 813"/>
                <a:gd name="T6" fmla="*/ 402 w 812"/>
                <a:gd name="T7" fmla="*/ 812 h 813"/>
                <a:gd name="T8" fmla="*/ 811 w 812"/>
                <a:gd name="T9" fmla="*/ 403 h 813"/>
                <a:gd name="T10" fmla="*/ 402 w 812"/>
                <a:gd name="T11" fmla="*/ 0 h 813"/>
              </a:gdLst>
              <a:ahLst/>
              <a:cxnLst>
                <a:cxn ang="0">
                  <a:pos x="T0" y="T1"/>
                </a:cxn>
                <a:cxn ang="0">
                  <a:pos x="T2" y="T3"/>
                </a:cxn>
                <a:cxn ang="0">
                  <a:pos x="T4" y="T5"/>
                </a:cxn>
                <a:cxn ang="0">
                  <a:pos x="T6" y="T7"/>
                </a:cxn>
                <a:cxn ang="0">
                  <a:pos x="T8" y="T9"/>
                </a:cxn>
                <a:cxn ang="0">
                  <a:pos x="T10" y="T11"/>
                </a:cxn>
              </a:cxnLst>
              <a:rect l="0" t="0" r="r" b="b"/>
              <a:pathLst>
                <a:path w="812" h="813">
                  <a:moveTo>
                    <a:pt x="402" y="0"/>
                  </a:moveTo>
                  <a:lnTo>
                    <a:pt x="402" y="0"/>
                  </a:lnTo>
                  <a:cubicBezTo>
                    <a:pt x="177" y="0"/>
                    <a:pt x="0" y="176"/>
                    <a:pt x="0" y="403"/>
                  </a:cubicBezTo>
                  <a:cubicBezTo>
                    <a:pt x="0" y="629"/>
                    <a:pt x="177" y="812"/>
                    <a:pt x="402" y="812"/>
                  </a:cubicBezTo>
                  <a:cubicBezTo>
                    <a:pt x="629" y="812"/>
                    <a:pt x="811" y="629"/>
                    <a:pt x="811" y="403"/>
                  </a:cubicBezTo>
                  <a:cubicBezTo>
                    <a:pt x="811" y="176"/>
                    <a:pt x="629" y="0"/>
                    <a:pt x="402" y="0"/>
                  </a:cubicBezTo>
                </a:path>
              </a:pathLst>
            </a:custGeom>
            <a:solidFill>
              <a:srgbClr val="BAB1B1"/>
            </a:solidFill>
            <a:ln>
              <a:solidFill>
                <a:sysClr val="window" lastClr="FFFFFF">
                  <a:lumMod val="65000"/>
                </a:sysClr>
              </a:solid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a:ln>
                  <a:noFill/>
                </a:ln>
                <a:solidFill>
                  <a:prstClr val="black"/>
                </a:solidFill>
                <a:effectLst/>
                <a:uLnTx/>
                <a:uFillTx/>
                <a:latin typeface="Century Gothic"/>
                <a:ea typeface="微软雅黑"/>
              </a:endParaRPr>
            </a:p>
          </p:txBody>
        </p:sp>
        <p:sp>
          <p:nvSpPr>
            <p:cNvPr id="241" name="Freeform 9"/>
            <p:cNvSpPr>
              <a:spLocks noChangeArrowheads="1"/>
            </p:cNvSpPr>
            <p:nvPr/>
          </p:nvSpPr>
          <p:spPr bwMode="auto">
            <a:xfrm>
              <a:off x="7560311" y="4027275"/>
              <a:ext cx="233460" cy="233475"/>
            </a:xfrm>
            <a:custGeom>
              <a:avLst/>
              <a:gdLst>
                <a:gd name="T0" fmla="*/ 572 w 1152"/>
                <a:gd name="T1" fmla="*/ 982 h 1153"/>
                <a:gd name="T2" fmla="*/ 572 w 1152"/>
                <a:gd name="T3" fmla="*/ 982 h 1153"/>
                <a:gd name="T4" fmla="*/ 169 w 1152"/>
                <a:gd name="T5" fmla="*/ 579 h 1153"/>
                <a:gd name="T6" fmla="*/ 572 w 1152"/>
                <a:gd name="T7" fmla="*/ 170 h 1153"/>
                <a:gd name="T8" fmla="*/ 981 w 1152"/>
                <a:gd name="T9" fmla="*/ 579 h 1153"/>
                <a:gd name="T10" fmla="*/ 572 w 1152"/>
                <a:gd name="T11" fmla="*/ 982 h 1153"/>
                <a:gd name="T12" fmla="*/ 572 w 1152"/>
                <a:gd name="T13" fmla="*/ 0 h 1153"/>
                <a:gd name="T14" fmla="*/ 572 w 1152"/>
                <a:gd name="T15" fmla="*/ 0 h 1153"/>
                <a:gd name="T16" fmla="*/ 0 w 1152"/>
                <a:gd name="T17" fmla="*/ 579 h 1153"/>
                <a:gd name="T18" fmla="*/ 572 w 1152"/>
                <a:gd name="T19" fmla="*/ 1152 h 1153"/>
                <a:gd name="T20" fmla="*/ 1151 w 1152"/>
                <a:gd name="T21" fmla="*/ 579 h 1153"/>
                <a:gd name="T22" fmla="*/ 572 w 1152"/>
                <a:gd name="T23" fmla="*/ 0 h 1153"/>
                <a:gd name="T24" fmla="*/ 572 w 1152"/>
                <a:gd name="T25" fmla="*/ 982 h 1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52" h="1153">
                  <a:moveTo>
                    <a:pt x="572" y="982"/>
                  </a:moveTo>
                  <a:lnTo>
                    <a:pt x="572" y="982"/>
                  </a:lnTo>
                  <a:cubicBezTo>
                    <a:pt x="352" y="982"/>
                    <a:pt x="169" y="799"/>
                    <a:pt x="169" y="579"/>
                  </a:cubicBezTo>
                  <a:cubicBezTo>
                    <a:pt x="169" y="352"/>
                    <a:pt x="352" y="170"/>
                    <a:pt x="572" y="170"/>
                  </a:cubicBezTo>
                  <a:cubicBezTo>
                    <a:pt x="799" y="170"/>
                    <a:pt x="981" y="352"/>
                    <a:pt x="981" y="579"/>
                  </a:cubicBezTo>
                  <a:cubicBezTo>
                    <a:pt x="981" y="799"/>
                    <a:pt x="799" y="982"/>
                    <a:pt x="572" y="982"/>
                  </a:cubicBezTo>
                  <a:lnTo>
                    <a:pt x="572" y="0"/>
                  </a:lnTo>
                  <a:lnTo>
                    <a:pt x="572" y="0"/>
                  </a:lnTo>
                  <a:cubicBezTo>
                    <a:pt x="258" y="0"/>
                    <a:pt x="0" y="258"/>
                    <a:pt x="0" y="579"/>
                  </a:cubicBezTo>
                  <a:cubicBezTo>
                    <a:pt x="0" y="894"/>
                    <a:pt x="258" y="1152"/>
                    <a:pt x="572" y="1152"/>
                  </a:cubicBezTo>
                  <a:cubicBezTo>
                    <a:pt x="893" y="1152"/>
                    <a:pt x="1151" y="894"/>
                    <a:pt x="1151" y="579"/>
                  </a:cubicBezTo>
                  <a:cubicBezTo>
                    <a:pt x="1151" y="258"/>
                    <a:pt x="893" y="0"/>
                    <a:pt x="572" y="0"/>
                  </a:cubicBezTo>
                  <a:lnTo>
                    <a:pt x="572" y="982"/>
                  </a:lnTo>
                </a:path>
              </a:pathLst>
            </a:custGeom>
            <a:solidFill>
              <a:srgbClr val="E7E3E2"/>
            </a:solidFill>
            <a:ln>
              <a:solidFill>
                <a:sysClr val="window" lastClr="FFFFFF">
                  <a:lumMod val="65000"/>
                </a:sysClr>
              </a:solid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a:ln>
                  <a:noFill/>
                </a:ln>
                <a:solidFill>
                  <a:prstClr val="black"/>
                </a:solidFill>
                <a:effectLst/>
                <a:uLnTx/>
                <a:uFillTx/>
                <a:latin typeface="Century Gothic"/>
                <a:ea typeface="微软雅黑"/>
              </a:endParaRPr>
            </a:p>
          </p:txBody>
        </p:sp>
        <p:sp>
          <p:nvSpPr>
            <p:cNvPr id="242" name="Freeform 10"/>
            <p:cNvSpPr>
              <a:spLocks noChangeArrowheads="1"/>
            </p:cNvSpPr>
            <p:nvPr/>
          </p:nvSpPr>
          <p:spPr bwMode="auto">
            <a:xfrm>
              <a:off x="7595196" y="4062162"/>
              <a:ext cx="164584" cy="164595"/>
            </a:xfrm>
            <a:custGeom>
              <a:avLst/>
              <a:gdLst>
                <a:gd name="T0" fmla="*/ 403 w 813"/>
                <a:gd name="T1" fmla="*/ 0 h 813"/>
                <a:gd name="T2" fmla="*/ 403 w 813"/>
                <a:gd name="T3" fmla="*/ 0 h 813"/>
                <a:gd name="T4" fmla="*/ 0 w 813"/>
                <a:gd name="T5" fmla="*/ 409 h 813"/>
                <a:gd name="T6" fmla="*/ 403 w 813"/>
                <a:gd name="T7" fmla="*/ 812 h 813"/>
                <a:gd name="T8" fmla="*/ 812 w 813"/>
                <a:gd name="T9" fmla="*/ 409 h 813"/>
                <a:gd name="T10" fmla="*/ 403 w 813"/>
                <a:gd name="T11" fmla="*/ 0 h 813"/>
              </a:gdLst>
              <a:ahLst/>
              <a:cxnLst>
                <a:cxn ang="0">
                  <a:pos x="T0" y="T1"/>
                </a:cxn>
                <a:cxn ang="0">
                  <a:pos x="T2" y="T3"/>
                </a:cxn>
                <a:cxn ang="0">
                  <a:pos x="T4" y="T5"/>
                </a:cxn>
                <a:cxn ang="0">
                  <a:pos x="T6" y="T7"/>
                </a:cxn>
                <a:cxn ang="0">
                  <a:pos x="T8" y="T9"/>
                </a:cxn>
                <a:cxn ang="0">
                  <a:pos x="T10" y="T11"/>
                </a:cxn>
              </a:cxnLst>
              <a:rect l="0" t="0" r="r" b="b"/>
              <a:pathLst>
                <a:path w="813" h="813">
                  <a:moveTo>
                    <a:pt x="403" y="0"/>
                  </a:moveTo>
                  <a:lnTo>
                    <a:pt x="403" y="0"/>
                  </a:lnTo>
                  <a:cubicBezTo>
                    <a:pt x="183" y="0"/>
                    <a:pt x="0" y="182"/>
                    <a:pt x="0" y="409"/>
                  </a:cubicBezTo>
                  <a:cubicBezTo>
                    <a:pt x="0" y="629"/>
                    <a:pt x="183" y="812"/>
                    <a:pt x="403" y="812"/>
                  </a:cubicBezTo>
                  <a:cubicBezTo>
                    <a:pt x="630" y="812"/>
                    <a:pt x="812" y="629"/>
                    <a:pt x="812" y="409"/>
                  </a:cubicBezTo>
                  <a:cubicBezTo>
                    <a:pt x="812" y="182"/>
                    <a:pt x="630" y="0"/>
                    <a:pt x="403" y="0"/>
                  </a:cubicBezTo>
                </a:path>
              </a:pathLst>
            </a:custGeom>
            <a:solidFill>
              <a:srgbClr val="BAB1B1"/>
            </a:solidFill>
            <a:ln>
              <a:solidFill>
                <a:sysClr val="window" lastClr="FFFFFF">
                  <a:lumMod val="65000"/>
                </a:sysClr>
              </a:solid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a:ln>
                  <a:noFill/>
                </a:ln>
                <a:solidFill>
                  <a:prstClr val="black"/>
                </a:solidFill>
                <a:effectLst/>
                <a:uLnTx/>
                <a:uFillTx/>
                <a:latin typeface="Century Gothic"/>
                <a:ea typeface="微软雅黑"/>
              </a:endParaRPr>
            </a:p>
          </p:txBody>
        </p:sp>
        <p:sp>
          <p:nvSpPr>
            <p:cNvPr id="243" name="Freeform 11"/>
            <p:cNvSpPr>
              <a:spLocks noChangeArrowheads="1"/>
            </p:cNvSpPr>
            <p:nvPr/>
          </p:nvSpPr>
          <p:spPr bwMode="auto">
            <a:xfrm>
              <a:off x="7918998" y="2887634"/>
              <a:ext cx="235248" cy="233475"/>
            </a:xfrm>
            <a:custGeom>
              <a:avLst/>
              <a:gdLst>
                <a:gd name="T0" fmla="*/ 579 w 1159"/>
                <a:gd name="T1" fmla="*/ 981 h 1152"/>
                <a:gd name="T2" fmla="*/ 579 w 1159"/>
                <a:gd name="T3" fmla="*/ 981 h 1152"/>
                <a:gd name="T4" fmla="*/ 176 w 1159"/>
                <a:gd name="T5" fmla="*/ 579 h 1152"/>
                <a:gd name="T6" fmla="*/ 579 w 1159"/>
                <a:gd name="T7" fmla="*/ 169 h 1152"/>
                <a:gd name="T8" fmla="*/ 988 w 1159"/>
                <a:gd name="T9" fmla="*/ 579 h 1152"/>
                <a:gd name="T10" fmla="*/ 579 w 1159"/>
                <a:gd name="T11" fmla="*/ 981 h 1152"/>
                <a:gd name="T12" fmla="*/ 579 w 1159"/>
                <a:gd name="T13" fmla="*/ 0 h 1152"/>
                <a:gd name="T14" fmla="*/ 579 w 1159"/>
                <a:gd name="T15" fmla="*/ 0 h 1152"/>
                <a:gd name="T16" fmla="*/ 0 w 1159"/>
                <a:gd name="T17" fmla="*/ 579 h 1152"/>
                <a:gd name="T18" fmla="*/ 579 w 1159"/>
                <a:gd name="T19" fmla="*/ 1151 h 1152"/>
                <a:gd name="T20" fmla="*/ 1158 w 1159"/>
                <a:gd name="T21" fmla="*/ 579 h 1152"/>
                <a:gd name="T22" fmla="*/ 579 w 1159"/>
                <a:gd name="T23" fmla="*/ 0 h 1152"/>
                <a:gd name="T24" fmla="*/ 579 w 1159"/>
                <a:gd name="T25" fmla="*/ 981 h 1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59" h="1152">
                  <a:moveTo>
                    <a:pt x="579" y="981"/>
                  </a:moveTo>
                  <a:lnTo>
                    <a:pt x="579" y="981"/>
                  </a:lnTo>
                  <a:cubicBezTo>
                    <a:pt x="359" y="981"/>
                    <a:pt x="176" y="799"/>
                    <a:pt x="176" y="579"/>
                  </a:cubicBezTo>
                  <a:cubicBezTo>
                    <a:pt x="176" y="352"/>
                    <a:pt x="359" y="169"/>
                    <a:pt x="579" y="169"/>
                  </a:cubicBezTo>
                  <a:cubicBezTo>
                    <a:pt x="805" y="169"/>
                    <a:pt x="988" y="352"/>
                    <a:pt x="988" y="579"/>
                  </a:cubicBezTo>
                  <a:cubicBezTo>
                    <a:pt x="988" y="799"/>
                    <a:pt x="805" y="981"/>
                    <a:pt x="579" y="981"/>
                  </a:cubicBezTo>
                  <a:lnTo>
                    <a:pt x="579" y="0"/>
                  </a:lnTo>
                  <a:lnTo>
                    <a:pt x="579" y="0"/>
                  </a:lnTo>
                  <a:cubicBezTo>
                    <a:pt x="264" y="0"/>
                    <a:pt x="0" y="258"/>
                    <a:pt x="0" y="579"/>
                  </a:cubicBezTo>
                  <a:cubicBezTo>
                    <a:pt x="0" y="893"/>
                    <a:pt x="264" y="1151"/>
                    <a:pt x="579" y="1151"/>
                  </a:cubicBezTo>
                  <a:cubicBezTo>
                    <a:pt x="900" y="1151"/>
                    <a:pt x="1158" y="893"/>
                    <a:pt x="1158" y="579"/>
                  </a:cubicBezTo>
                  <a:cubicBezTo>
                    <a:pt x="1158" y="258"/>
                    <a:pt x="900" y="0"/>
                    <a:pt x="579" y="0"/>
                  </a:cubicBezTo>
                  <a:lnTo>
                    <a:pt x="579" y="981"/>
                  </a:lnTo>
                </a:path>
              </a:pathLst>
            </a:custGeom>
            <a:solidFill>
              <a:srgbClr val="E7E3E2"/>
            </a:solidFill>
            <a:ln>
              <a:solidFill>
                <a:sysClr val="window" lastClr="FFFFFF">
                  <a:lumMod val="65000"/>
                </a:sysClr>
              </a:solid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a:ln>
                  <a:noFill/>
                </a:ln>
                <a:solidFill>
                  <a:prstClr val="black"/>
                </a:solidFill>
                <a:effectLst/>
                <a:uLnTx/>
                <a:uFillTx/>
                <a:latin typeface="Century Gothic"/>
                <a:ea typeface="微软雅黑"/>
              </a:endParaRPr>
            </a:p>
          </p:txBody>
        </p:sp>
        <p:sp>
          <p:nvSpPr>
            <p:cNvPr id="244" name="Freeform 12"/>
            <p:cNvSpPr>
              <a:spLocks noChangeArrowheads="1"/>
            </p:cNvSpPr>
            <p:nvPr/>
          </p:nvSpPr>
          <p:spPr bwMode="auto">
            <a:xfrm>
              <a:off x="7954777" y="2921627"/>
              <a:ext cx="164584" cy="164595"/>
            </a:xfrm>
            <a:custGeom>
              <a:avLst/>
              <a:gdLst>
                <a:gd name="T0" fmla="*/ 403 w 813"/>
                <a:gd name="T1" fmla="*/ 0 h 813"/>
                <a:gd name="T2" fmla="*/ 403 w 813"/>
                <a:gd name="T3" fmla="*/ 0 h 813"/>
                <a:gd name="T4" fmla="*/ 0 w 813"/>
                <a:gd name="T5" fmla="*/ 410 h 813"/>
                <a:gd name="T6" fmla="*/ 403 w 813"/>
                <a:gd name="T7" fmla="*/ 812 h 813"/>
                <a:gd name="T8" fmla="*/ 812 w 813"/>
                <a:gd name="T9" fmla="*/ 410 h 813"/>
                <a:gd name="T10" fmla="*/ 403 w 813"/>
                <a:gd name="T11" fmla="*/ 0 h 813"/>
              </a:gdLst>
              <a:ahLst/>
              <a:cxnLst>
                <a:cxn ang="0">
                  <a:pos x="T0" y="T1"/>
                </a:cxn>
                <a:cxn ang="0">
                  <a:pos x="T2" y="T3"/>
                </a:cxn>
                <a:cxn ang="0">
                  <a:pos x="T4" y="T5"/>
                </a:cxn>
                <a:cxn ang="0">
                  <a:pos x="T6" y="T7"/>
                </a:cxn>
                <a:cxn ang="0">
                  <a:pos x="T8" y="T9"/>
                </a:cxn>
                <a:cxn ang="0">
                  <a:pos x="T10" y="T11"/>
                </a:cxn>
              </a:cxnLst>
              <a:rect l="0" t="0" r="r" b="b"/>
              <a:pathLst>
                <a:path w="813" h="813">
                  <a:moveTo>
                    <a:pt x="403" y="0"/>
                  </a:moveTo>
                  <a:lnTo>
                    <a:pt x="403" y="0"/>
                  </a:lnTo>
                  <a:cubicBezTo>
                    <a:pt x="183" y="0"/>
                    <a:pt x="0" y="183"/>
                    <a:pt x="0" y="410"/>
                  </a:cubicBezTo>
                  <a:cubicBezTo>
                    <a:pt x="0" y="630"/>
                    <a:pt x="183" y="812"/>
                    <a:pt x="403" y="812"/>
                  </a:cubicBezTo>
                  <a:cubicBezTo>
                    <a:pt x="629" y="812"/>
                    <a:pt x="812" y="630"/>
                    <a:pt x="812" y="410"/>
                  </a:cubicBezTo>
                  <a:cubicBezTo>
                    <a:pt x="812" y="183"/>
                    <a:pt x="629" y="0"/>
                    <a:pt x="403" y="0"/>
                  </a:cubicBezTo>
                </a:path>
              </a:pathLst>
            </a:custGeom>
            <a:solidFill>
              <a:srgbClr val="BAB1B1"/>
            </a:solidFill>
            <a:ln>
              <a:solidFill>
                <a:sysClr val="window" lastClr="FFFFFF">
                  <a:lumMod val="65000"/>
                </a:sysClr>
              </a:solid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a:ln>
                  <a:noFill/>
                </a:ln>
                <a:solidFill>
                  <a:prstClr val="black"/>
                </a:solidFill>
                <a:effectLst/>
                <a:uLnTx/>
                <a:uFillTx/>
                <a:latin typeface="Century Gothic"/>
                <a:ea typeface="微软雅黑"/>
              </a:endParaRPr>
            </a:p>
          </p:txBody>
        </p:sp>
        <p:sp>
          <p:nvSpPr>
            <p:cNvPr id="245" name="Freeform 13"/>
            <p:cNvSpPr>
              <a:spLocks noChangeArrowheads="1"/>
            </p:cNvSpPr>
            <p:nvPr/>
          </p:nvSpPr>
          <p:spPr bwMode="auto">
            <a:xfrm>
              <a:off x="4267735" y="2247146"/>
              <a:ext cx="774619" cy="1009933"/>
            </a:xfrm>
            <a:custGeom>
              <a:avLst/>
              <a:gdLst>
                <a:gd name="T0" fmla="*/ 50 w 3821"/>
                <a:gd name="T1" fmla="*/ 4978 h 4979"/>
                <a:gd name="T2" fmla="*/ 50 w 3821"/>
                <a:gd name="T3" fmla="*/ 4978 h 4979"/>
                <a:gd name="T4" fmla="*/ 50 w 3821"/>
                <a:gd name="T5" fmla="*/ 4978 h 4979"/>
                <a:gd name="T6" fmla="*/ 0 w 3821"/>
                <a:gd name="T7" fmla="*/ 4928 h 4979"/>
                <a:gd name="T8" fmla="*/ 560 w 3821"/>
                <a:gd name="T9" fmla="*/ 2989 h 4979"/>
                <a:gd name="T10" fmla="*/ 3744 w 3821"/>
                <a:gd name="T11" fmla="*/ 7 h 4979"/>
                <a:gd name="T12" fmla="*/ 3813 w 3821"/>
                <a:gd name="T13" fmla="*/ 38 h 4979"/>
                <a:gd name="T14" fmla="*/ 3782 w 3821"/>
                <a:gd name="T15" fmla="*/ 107 h 4979"/>
                <a:gd name="T16" fmla="*/ 654 w 3821"/>
                <a:gd name="T17" fmla="*/ 3033 h 4979"/>
                <a:gd name="T18" fmla="*/ 107 w 3821"/>
                <a:gd name="T19" fmla="*/ 4934 h 4979"/>
                <a:gd name="T20" fmla="*/ 50 w 3821"/>
                <a:gd name="T21" fmla="*/ 4978 h 49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821" h="4979">
                  <a:moveTo>
                    <a:pt x="50" y="4978"/>
                  </a:moveTo>
                  <a:lnTo>
                    <a:pt x="50" y="4978"/>
                  </a:lnTo>
                  <a:lnTo>
                    <a:pt x="50" y="4978"/>
                  </a:lnTo>
                  <a:cubicBezTo>
                    <a:pt x="19" y="4978"/>
                    <a:pt x="0" y="4953"/>
                    <a:pt x="0" y="4928"/>
                  </a:cubicBezTo>
                  <a:cubicBezTo>
                    <a:pt x="0" y="4915"/>
                    <a:pt x="69" y="4034"/>
                    <a:pt x="560" y="2989"/>
                  </a:cubicBezTo>
                  <a:cubicBezTo>
                    <a:pt x="1013" y="2027"/>
                    <a:pt x="1938" y="730"/>
                    <a:pt x="3744" y="7"/>
                  </a:cubicBezTo>
                  <a:cubicBezTo>
                    <a:pt x="3769" y="0"/>
                    <a:pt x="3801" y="13"/>
                    <a:pt x="3813" y="38"/>
                  </a:cubicBezTo>
                  <a:cubicBezTo>
                    <a:pt x="3820" y="63"/>
                    <a:pt x="3807" y="95"/>
                    <a:pt x="3782" y="107"/>
                  </a:cubicBezTo>
                  <a:cubicBezTo>
                    <a:pt x="2007" y="818"/>
                    <a:pt x="1107" y="2090"/>
                    <a:pt x="654" y="3033"/>
                  </a:cubicBezTo>
                  <a:cubicBezTo>
                    <a:pt x="170" y="4053"/>
                    <a:pt x="107" y="4921"/>
                    <a:pt x="107" y="4934"/>
                  </a:cubicBezTo>
                  <a:cubicBezTo>
                    <a:pt x="101" y="4959"/>
                    <a:pt x="82" y="4978"/>
                    <a:pt x="50" y="4978"/>
                  </a:cubicBezTo>
                </a:path>
              </a:pathLst>
            </a:custGeom>
            <a:solidFill>
              <a:srgbClr val="BFB9B8"/>
            </a:solidFill>
            <a:ln>
              <a:solidFill>
                <a:sysClr val="window" lastClr="FFFFFF">
                  <a:lumMod val="65000"/>
                </a:sysClr>
              </a:solid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a:ln>
                  <a:noFill/>
                </a:ln>
                <a:solidFill>
                  <a:prstClr val="black"/>
                </a:solidFill>
                <a:effectLst/>
                <a:uLnTx/>
                <a:uFillTx/>
                <a:latin typeface="Century Gothic"/>
                <a:ea typeface="微软雅黑"/>
              </a:endParaRPr>
            </a:p>
          </p:txBody>
        </p:sp>
        <p:sp>
          <p:nvSpPr>
            <p:cNvPr id="246" name="Freeform 14"/>
            <p:cNvSpPr>
              <a:spLocks noChangeArrowheads="1"/>
            </p:cNvSpPr>
            <p:nvPr/>
          </p:nvSpPr>
          <p:spPr bwMode="auto">
            <a:xfrm>
              <a:off x="4886713" y="2397428"/>
              <a:ext cx="554577" cy="1808755"/>
            </a:xfrm>
            <a:custGeom>
              <a:avLst/>
              <a:gdLst>
                <a:gd name="T0" fmla="*/ 270 w 2732"/>
                <a:gd name="T1" fmla="*/ 8916 h 8917"/>
                <a:gd name="T2" fmla="*/ 270 w 2732"/>
                <a:gd name="T3" fmla="*/ 8916 h 8917"/>
                <a:gd name="T4" fmla="*/ 220 w 2732"/>
                <a:gd name="T5" fmla="*/ 8872 h 8917"/>
                <a:gd name="T6" fmla="*/ 195 w 2732"/>
                <a:gd name="T7" fmla="*/ 5795 h 8917"/>
                <a:gd name="T8" fmla="*/ 2637 w 2732"/>
                <a:gd name="T9" fmla="*/ 25 h 8917"/>
                <a:gd name="T10" fmla="*/ 2712 w 2732"/>
                <a:gd name="T11" fmla="*/ 19 h 8917"/>
                <a:gd name="T12" fmla="*/ 2712 w 2732"/>
                <a:gd name="T13" fmla="*/ 94 h 8917"/>
                <a:gd name="T14" fmla="*/ 302 w 2732"/>
                <a:gd name="T15" fmla="*/ 5802 h 8917"/>
                <a:gd name="T16" fmla="*/ 321 w 2732"/>
                <a:gd name="T17" fmla="*/ 8853 h 8917"/>
                <a:gd name="T18" fmla="*/ 277 w 2732"/>
                <a:gd name="T19" fmla="*/ 8916 h 8917"/>
                <a:gd name="T20" fmla="*/ 270 w 2732"/>
                <a:gd name="T21" fmla="*/ 8916 h 89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732" h="8917">
                  <a:moveTo>
                    <a:pt x="270" y="8916"/>
                  </a:moveTo>
                  <a:lnTo>
                    <a:pt x="270" y="8916"/>
                  </a:lnTo>
                  <a:cubicBezTo>
                    <a:pt x="245" y="8916"/>
                    <a:pt x="220" y="8897"/>
                    <a:pt x="220" y="8872"/>
                  </a:cubicBezTo>
                  <a:cubicBezTo>
                    <a:pt x="214" y="8859"/>
                    <a:pt x="0" y="7539"/>
                    <a:pt x="195" y="5795"/>
                  </a:cubicBezTo>
                  <a:cubicBezTo>
                    <a:pt x="371" y="4185"/>
                    <a:pt x="938" y="1875"/>
                    <a:pt x="2637" y="25"/>
                  </a:cubicBezTo>
                  <a:cubicBezTo>
                    <a:pt x="2655" y="0"/>
                    <a:pt x="2687" y="0"/>
                    <a:pt x="2712" y="19"/>
                  </a:cubicBezTo>
                  <a:cubicBezTo>
                    <a:pt x="2731" y="38"/>
                    <a:pt x="2731" y="75"/>
                    <a:pt x="2712" y="94"/>
                  </a:cubicBezTo>
                  <a:cubicBezTo>
                    <a:pt x="1038" y="1925"/>
                    <a:pt x="472" y="4210"/>
                    <a:pt x="302" y="5802"/>
                  </a:cubicBezTo>
                  <a:cubicBezTo>
                    <a:pt x="107" y="7532"/>
                    <a:pt x="321" y="8840"/>
                    <a:pt x="321" y="8853"/>
                  </a:cubicBezTo>
                  <a:cubicBezTo>
                    <a:pt x="327" y="8884"/>
                    <a:pt x="308" y="8909"/>
                    <a:pt x="277" y="8916"/>
                  </a:cubicBezTo>
                  <a:lnTo>
                    <a:pt x="270" y="8916"/>
                  </a:lnTo>
                </a:path>
              </a:pathLst>
            </a:custGeom>
            <a:solidFill>
              <a:srgbClr val="BFB9B8"/>
            </a:solidFill>
            <a:ln>
              <a:solidFill>
                <a:sysClr val="window" lastClr="FFFFFF">
                  <a:lumMod val="65000"/>
                </a:sysClr>
              </a:solid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a:ln>
                  <a:noFill/>
                </a:ln>
                <a:solidFill>
                  <a:prstClr val="black"/>
                </a:solidFill>
                <a:effectLst/>
                <a:uLnTx/>
                <a:uFillTx/>
                <a:latin typeface="Century Gothic"/>
                <a:ea typeface="微软雅黑"/>
              </a:endParaRPr>
            </a:p>
          </p:txBody>
        </p:sp>
        <p:sp>
          <p:nvSpPr>
            <p:cNvPr id="247" name="Freeform 15"/>
            <p:cNvSpPr>
              <a:spLocks noChangeArrowheads="1"/>
            </p:cNvSpPr>
            <p:nvPr/>
          </p:nvSpPr>
          <p:spPr bwMode="auto">
            <a:xfrm>
              <a:off x="5664016" y="2585281"/>
              <a:ext cx="266555" cy="859650"/>
            </a:xfrm>
            <a:custGeom>
              <a:avLst/>
              <a:gdLst>
                <a:gd name="T0" fmla="*/ 57 w 1316"/>
                <a:gd name="T1" fmla="*/ 4235 h 4236"/>
                <a:gd name="T2" fmla="*/ 57 w 1316"/>
                <a:gd name="T3" fmla="*/ 4235 h 4236"/>
                <a:gd name="T4" fmla="*/ 57 w 1316"/>
                <a:gd name="T5" fmla="*/ 4235 h 4236"/>
                <a:gd name="T6" fmla="*/ 7 w 1316"/>
                <a:gd name="T7" fmla="*/ 4185 h 4236"/>
                <a:gd name="T8" fmla="*/ 1215 w 1316"/>
                <a:gd name="T9" fmla="*/ 31 h 4236"/>
                <a:gd name="T10" fmla="*/ 1284 w 1316"/>
                <a:gd name="T11" fmla="*/ 19 h 4236"/>
                <a:gd name="T12" fmla="*/ 1303 w 1316"/>
                <a:gd name="T13" fmla="*/ 88 h 4236"/>
                <a:gd name="T14" fmla="*/ 107 w 1316"/>
                <a:gd name="T15" fmla="*/ 4185 h 4236"/>
                <a:gd name="T16" fmla="*/ 57 w 1316"/>
                <a:gd name="T17" fmla="*/ 4235 h 4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16" h="4236">
                  <a:moveTo>
                    <a:pt x="57" y="4235"/>
                  </a:moveTo>
                  <a:lnTo>
                    <a:pt x="57" y="4235"/>
                  </a:lnTo>
                  <a:lnTo>
                    <a:pt x="57" y="4235"/>
                  </a:lnTo>
                  <a:cubicBezTo>
                    <a:pt x="25" y="4235"/>
                    <a:pt x="0" y="4210"/>
                    <a:pt x="7" y="4185"/>
                  </a:cubicBezTo>
                  <a:cubicBezTo>
                    <a:pt x="7" y="4159"/>
                    <a:pt x="139" y="1636"/>
                    <a:pt x="1215" y="31"/>
                  </a:cubicBezTo>
                  <a:cubicBezTo>
                    <a:pt x="1227" y="6"/>
                    <a:pt x="1265" y="0"/>
                    <a:pt x="1284" y="19"/>
                  </a:cubicBezTo>
                  <a:cubicBezTo>
                    <a:pt x="1309" y="31"/>
                    <a:pt x="1315" y="69"/>
                    <a:pt x="1303" y="88"/>
                  </a:cubicBezTo>
                  <a:cubicBezTo>
                    <a:pt x="246" y="1667"/>
                    <a:pt x="114" y="4159"/>
                    <a:pt x="107" y="4185"/>
                  </a:cubicBezTo>
                  <a:cubicBezTo>
                    <a:pt x="107" y="4216"/>
                    <a:pt x="82" y="4235"/>
                    <a:pt x="57" y="4235"/>
                  </a:cubicBezTo>
                </a:path>
              </a:pathLst>
            </a:custGeom>
            <a:solidFill>
              <a:srgbClr val="BFB9B8"/>
            </a:solidFill>
            <a:ln>
              <a:solidFill>
                <a:sysClr val="window" lastClr="FFFFFF">
                  <a:lumMod val="65000"/>
                </a:sysClr>
              </a:solid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a:ln>
                  <a:noFill/>
                </a:ln>
                <a:solidFill>
                  <a:prstClr val="black"/>
                </a:solidFill>
                <a:effectLst/>
                <a:uLnTx/>
                <a:uFillTx/>
                <a:latin typeface="Century Gothic"/>
                <a:ea typeface="微软雅黑"/>
              </a:endParaRPr>
            </a:p>
          </p:txBody>
        </p:sp>
        <p:sp>
          <p:nvSpPr>
            <p:cNvPr id="248" name="Freeform 16"/>
            <p:cNvSpPr>
              <a:spLocks noChangeArrowheads="1"/>
            </p:cNvSpPr>
            <p:nvPr/>
          </p:nvSpPr>
          <p:spPr bwMode="auto">
            <a:xfrm>
              <a:off x="6147929" y="2602277"/>
              <a:ext cx="103760" cy="1760450"/>
            </a:xfrm>
            <a:custGeom>
              <a:avLst/>
              <a:gdLst>
                <a:gd name="T0" fmla="*/ 176 w 510"/>
                <a:gd name="T1" fmla="*/ 8677 h 8678"/>
                <a:gd name="T2" fmla="*/ 176 w 510"/>
                <a:gd name="T3" fmla="*/ 8677 h 8678"/>
                <a:gd name="T4" fmla="*/ 169 w 510"/>
                <a:gd name="T5" fmla="*/ 8677 h 8678"/>
                <a:gd name="T6" fmla="*/ 119 w 510"/>
                <a:gd name="T7" fmla="*/ 8620 h 8678"/>
                <a:gd name="T8" fmla="*/ 0 w 510"/>
                <a:gd name="T9" fmla="*/ 63 h 8678"/>
                <a:gd name="T10" fmla="*/ 51 w 510"/>
                <a:gd name="T11" fmla="*/ 6 h 8678"/>
                <a:gd name="T12" fmla="*/ 106 w 510"/>
                <a:gd name="T13" fmla="*/ 50 h 8678"/>
                <a:gd name="T14" fmla="*/ 226 w 510"/>
                <a:gd name="T15" fmla="*/ 8626 h 8678"/>
                <a:gd name="T16" fmla="*/ 176 w 510"/>
                <a:gd name="T17" fmla="*/ 8677 h 86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10" h="8678">
                  <a:moveTo>
                    <a:pt x="176" y="8677"/>
                  </a:moveTo>
                  <a:lnTo>
                    <a:pt x="176" y="8677"/>
                  </a:lnTo>
                  <a:lnTo>
                    <a:pt x="169" y="8677"/>
                  </a:lnTo>
                  <a:cubicBezTo>
                    <a:pt x="144" y="8677"/>
                    <a:pt x="119" y="8651"/>
                    <a:pt x="119" y="8620"/>
                  </a:cubicBezTo>
                  <a:cubicBezTo>
                    <a:pt x="402" y="3649"/>
                    <a:pt x="7" y="100"/>
                    <a:pt x="0" y="63"/>
                  </a:cubicBezTo>
                  <a:cubicBezTo>
                    <a:pt x="0" y="37"/>
                    <a:pt x="19" y="12"/>
                    <a:pt x="51" y="6"/>
                  </a:cubicBezTo>
                  <a:cubicBezTo>
                    <a:pt x="76" y="0"/>
                    <a:pt x="106" y="25"/>
                    <a:pt x="106" y="50"/>
                  </a:cubicBezTo>
                  <a:cubicBezTo>
                    <a:pt x="113" y="88"/>
                    <a:pt x="509" y="3649"/>
                    <a:pt x="226" y="8626"/>
                  </a:cubicBezTo>
                  <a:cubicBezTo>
                    <a:pt x="226" y="8658"/>
                    <a:pt x="201" y="8677"/>
                    <a:pt x="176" y="8677"/>
                  </a:cubicBezTo>
                </a:path>
              </a:pathLst>
            </a:custGeom>
            <a:solidFill>
              <a:srgbClr val="BFB9B8"/>
            </a:solidFill>
            <a:ln>
              <a:solidFill>
                <a:sysClr val="window" lastClr="FFFFFF">
                  <a:lumMod val="65000"/>
                </a:sysClr>
              </a:solid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a:ln>
                  <a:noFill/>
                </a:ln>
                <a:solidFill>
                  <a:prstClr val="black"/>
                </a:solidFill>
                <a:effectLst/>
                <a:uLnTx/>
                <a:uFillTx/>
                <a:latin typeface="Century Gothic"/>
                <a:ea typeface="微软雅黑"/>
              </a:endParaRPr>
            </a:p>
          </p:txBody>
        </p:sp>
        <p:sp>
          <p:nvSpPr>
            <p:cNvPr id="249" name="Freeform 17"/>
            <p:cNvSpPr>
              <a:spLocks noChangeArrowheads="1"/>
            </p:cNvSpPr>
            <p:nvPr/>
          </p:nvSpPr>
          <p:spPr bwMode="auto">
            <a:xfrm>
              <a:off x="6918076" y="2495827"/>
              <a:ext cx="750468" cy="1566335"/>
            </a:xfrm>
            <a:custGeom>
              <a:avLst/>
              <a:gdLst>
                <a:gd name="T0" fmla="*/ 3644 w 3701"/>
                <a:gd name="T1" fmla="*/ 7721 h 7722"/>
                <a:gd name="T2" fmla="*/ 3644 w 3701"/>
                <a:gd name="T3" fmla="*/ 7721 h 7722"/>
                <a:gd name="T4" fmla="*/ 3594 w 3701"/>
                <a:gd name="T5" fmla="*/ 7677 h 7722"/>
                <a:gd name="T6" fmla="*/ 139 w 3701"/>
                <a:gd name="T7" fmla="*/ 189 h 7722"/>
                <a:gd name="T8" fmla="*/ 13 w 3701"/>
                <a:gd name="T9" fmla="*/ 82 h 7722"/>
                <a:gd name="T10" fmla="*/ 38 w 3701"/>
                <a:gd name="T11" fmla="*/ 13 h 7722"/>
                <a:gd name="T12" fmla="*/ 107 w 3701"/>
                <a:gd name="T13" fmla="*/ 32 h 7722"/>
                <a:gd name="T14" fmla="*/ 202 w 3701"/>
                <a:gd name="T15" fmla="*/ 107 h 7722"/>
                <a:gd name="T16" fmla="*/ 1800 w 3701"/>
                <a:gd name="T17" fmla="*/ 1907 h 7722"/>
                <a:gd name="T18" fmla="*/ 3700 w 3701"/>
                <a:gd name="T19" fmla="*/ 7658 h 7722"/>
                <a:gd name="T20" fmla="*/ 3656 w 3701"/>
                <a:gd name="T21" fmla="*/ 7714 h 7722"/>
                <a:gd name="T22" fmla="*/ 3644 w 3701"/>
                <a:gd name="T23" fmla="*/ 7721 h 77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701" h="7722">
                  <a:moveTo>
                    <a:pt x="3644" y="7721"/>
                  </a:moveTo>
                  <a:lnTo>
                    <a:pt x="3644" y="7721"/>
                  </a:lnTo>
                  <a:cubicBezTo>
                    <a:pt x="3619" y="7721"/>
                    <a:pt x="3600" y="7702"/>
                    <a:pt x="3594" y="7677"/>
                  </a:cubicBezTo>
                  <a:cubicBezTo>
                    <a:pt x="3178" y="5117"/>
                    <a:pt x="2241" y="1737"/>
                    <a:pt x="139" y="189"/>
                  </a:cubicBezTo>
                  <a:cubicBezTo>
                    <a:pt x="57" y="133"/>
                    <a:pt x="25" y="107"/>
                    <a:pt x="13" y="82"/>
                  </a:cubicBezTo>
                  <a:cubicBezTo>
                    <a:pt x="0" y="57"/>
                    <a:pt x="13" y="26"/>
                    <a:pt x="38" y="13"/>
                  </a:cubicBezTo>
                  <a:cubicBezTo>
                    <a:pt x="63" y="0"/>
                    <a:pt x="95" y="7"/>
                    <a:pt x="107" y="32"/>
                  </a:cubicBezTo>
                  <a:cubicBezTo>
                    <a:pt x="113" y="44"/>
                    <a:pt x="158" y="76"/>
                    <a:pt x="202" y="107"/>
                  </a:cubicBezTo>
                  <a:cubicBezTo>
                    <a:pt x="447" y="284"/>
                    <a:pt x="1102" y="768"/>
                    <a:pt x="1800" y="1907"/>
                  </a:cubicBezTo>
                  <a:cubicBezTo>
                    <a:pt x="2668" y="3329"/>
                    <a:pt x="3310" y="5261"/>
                    <a:pt x="3700" y="7658"/>
                  </a:cubicBezTo>
                  <a:cubicBezTo>
                    <a:pt x="3700" y="7683"/>
                    <a:pt x="3682" y="7714"/>
                    <a:pt x="3656" y="7714"/>
                  </a:cubicBezTo>
                  <a:cubicBezTo>
                    <a:pt x="3650" y="7721"/>
                    <a:pt x="3650" y="7721"/>
                    <a:pt x="3644" y="7721"/>
                  </a:cubicBezTo>
                </a:path>
              </a:pathLst>
            </a:custGeom>
            <a:solidFill>
              <a:srgbClr val="BFB9B8"/>
            </a:solidFill>
            <a:ln>
              <a:solidFill>
                <a:sysClr val="window" lastClr="FFFFFF">
                  <a:lumMod val="65000"/>
                </a:sysClr>
              </a:solid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a:ln>
                  <a:noFill/>
                </a:ln>
                <a:solidFill>
                  <a:prstClr val="black"/>
                </a:solidFill>
                <a:effectLst/>
                <a:uLnTx/>
                <a:uFillTx/>
                <a:latin typeface="Century Gothic"/>
                <a:ea typeface="微软雅黑"/>
              </a:endParaRPr>
            </a:p>
          </p:txBody>
        </p:sp>
        <p:sp>
          <p:nvSpPr>
            <p:cNvPr id="250" name="Freeform 18"/>
            <p:cNvSpPr>
              <a:spLocks noChangeArrowheads="1"/>
            </p:cNvSpPr>
            <p:nvPr/>
          </p:nvSpPr>
          <p:spPr bwMode="auto">
            <a:xfrm>
              <a:off x="7194470" y="2182739"/>
              <a:ext cx="830077" cy="718314"/>
            </a:xfrm>
            <a:custGeom>
              <a:avLst/>
              <a:gdLst>
                <a:gd name="T0" fmla="*/ 4027 w 4091"/>
                <a:gd name="T1" fmla="*/ 3542 h 3543"/>
                <a:gd name="T2" fmla="*/ 4027 w 4091"/>
                <a:gd name="T3" fmla="*/ 3542 h 3543"/>
                <a:gd name="T4" fmla="*/ 3983 w 4091"/>
                <a:gd name="T5" fmla="*/ 3517 h 3543"/>
                <a:gd name="T6" fmla="*/ 3058 w 4091"/>
                <a:gd name="T7" fmla="*/ 2177 h 3543"/>
                <a:gd name="T8" fmla="*/ 37 w 4091"/>
                <a:gd name="T9" fmla="*/ 107 h 3543"/>
                <a:gd name="T10" fmla="*/ 6 w 4091"/>
                <a:gd name="T11" fmla="*/ 37 h 3543"/>
                <a:gd name="T12" fmla="*/ 75 w 4091"/>
                <a:gd name="T13" fmla="*/ 6 h 3543"/>
                <a:gd name="T14" fmla="*/ 3140 w 4091"/>
                <a:gd name="T15" fmla="*/ 2108 h 3543"/>
                <a:gd name="T16" fmla="*/ 4077 w 4091"/>
                <a:gd name="T17" fmla="*/ 3467 h 3543"/>
                <a:gd name="T18" fmla="*/ 4052 w 4091"/>
                <a:gd name="T19" fmla="*/ 3542 h 3543"/>
                <a:gd name="T20" fmla="*/ 4027 w 4091"/>
                <a:gd name="T21" fmla="*/ 3542 h 35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091" h="3543">
                  <a:moveTo>
                    <a:pt x="4027" y="3542"/>
                  </a:moveTo>
                  <a:lnTo>
                    <a:pt x="4027" y="3542"/>
                  </a:lnTo>
                  <a:cubicBezTo>
                    <a:pt x="4008" y="3542"/>
                    <a:pt x="3989" y="3536"/>
                    <a:pt x="3983" y="3517"/>
                  </a:cubicBezTo>
                  <a:cubicBezTo>
                    <a:pt x="3977" y="3511"/>
                    <a:pt x="3687" y="2894"/>
                    <a:pt x="3058" y="2177"/>
                  </a:cubicBezTo>
                  <a:cubicBezTo>
                    <a:pt x="2479" y="1510"/>
                    <a:pt x="1485" y="610"/>
                    <a:pt x="37" y="107"/>
                  </a:cubicBezTo>
                  <a:cubicBezTo>
                    <a:pt x="12" y="100"/>
                    <a:pt x="0" y="69"/>
                    <a:pt x="6" y="37"/>
                  </a:cubicBezTo>
                  <a:cubicBezTo>
                    <a:pt x="18" y="12"/>
                    <a:pt x="44" y="0"/>
                    <a:pt x="75" y="6"/>
                  </a:cubicBezTo>
                  <a:cubicBezTo>
                    <a:pt x="1541" y="516"/>
                    <a:pt x="2554" y="1434"/>
                    <a:pt x="3140" y="2108"/>
                  </a:cubicBezTo>
                  <a:cubicBezTo>
                    <a:pt x="3782" y="2844"/>
                    <a:pt x="4071" y="3467"/>
                    <a:pt x="4077" y="3467"/>
                  </a:cubicBezTo>
                  <a:cubicBezTo>
                    <a:pt x="4090" y="3498"/>
                    <a:pt x="4077" y="3530"/>
                    <a:pt x="4052" y="3542"/>
                  </a:cubicBezTo>
                  <a:cubicBezTo>
                    <a:pt x="4046" y="3542"/>
                    <a:pt x="4033" y="3542"/>
                    <a:pt x="4027" y="3542"/>
                  </a:cubicBezTo>
                </a:path>
              </a:pathLst>
            </a:custGeom>
            <a:solidFill>
              <a:srgbClr val="BFB9B8"/>
            </a:solidFill>
            <a:ln>
              <a:solidFill>
                <a:sysClr val="window" lastClr="FFFFFF">
                  <a:lumMod val="65000"/>
                </a:sysClr>
              </a:solid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a:ln>
                  <a:noFill/>
                </a:ln>
                <a:solidFill>
                  <a:prstClr val="black"/>
                </a:solidFill>
                <a:effectLst/>
                <a:uLnTx/>
                <a:uFillTx/>
                <a:latin typeface="Century Gothic"/>
                <a:ea typeface="微软雅黑"/>
              </a:endParaRPr>
            </a:p>
          </p:txBody>
        </p:sp>
        <p:grpSp>
          <p:nvGrpSpPr>
            <p:cNvPr id="6" name="组合 5"/>
            <p:cNvGrpSpPr/>
            <p:nvPr/>
          </p:nvGrpSpPr>
          <p:grpSpPr>
            <a:xfrm>
              <a:off x="5031856" y="1356419"/>
              <a:ext cx="2229176" cy="1256064"/>
              <a:chOff x="5031856" y="1356419"/>
              <a:chExt cx="2229176" cy="1256064"/>
            </a:xfrm>
          </p:grpSpPr>
          <p:sp>
            <p:nvSpPr>
              <p:cNvPr id="251" name="Freeform 78">
                <a:hlinkClick r:id="rId5"/>
              </p:cNvPr>
              <p:cNvSpPr>
                <a:spLocks/>
              </p:cNvSpPr>
              <p:nvPr/>
            </p:nvSpPr>
            <p:spPr bwMode="auto">
              <a:xfrm>
                <a:off x="5031856" y="1356419"/>
                <a:ext cx="2229176" cy="1256064"/>
              </a:xfrm>
              <a:custGeom>
                <a:avLst/>
                <a:gdLst>
                  <a:gd name="T0" fmla="*/ 954 w 1034"/>
                  <a:gd name="T1" fmla="*/ 252 h 583"/>
                  <a:gd name="T2" fmla="*/ 954 w 1034"/>
                  <a:gd name="T3" fmla="*/ 249 h 583"/>
                  <a:gd name="T4" fmla="*/ 815 w 1034"/>
                  <a:gd name="T5" fmla="*/ 110 h 583"/>
                  <a:gd name="T6" fmla="*/ 767 w 1034"/>
                  <a:gd name="T7" fmla="*/ 119 h 583"/>
                  <a:gd name="T8" fmla="*/ 578 w 1034"/>
                  <a:gd name="T9" fmla="*/ 0 h 583"/>
                  <a:gd name="T10" fmla="*/ 377 w 1034"/>
                  <a:gd name="T11" fmla="*/ 152 h 583"/>
                  <a:gd name="T12" fmla="*/ 301 w 1034"/>
                  <a:gd name="T13" fmla="*/ 131 h 583"/>
                  <a:gd name="T14" fmla="*/ 150 w 1034"/>
                  <a:gd name="T15" fmla="*/ 282 h 583"/>
                  <a:gd name="T16" fmla="*/ 0 w 1034"/>
                  <a:gd name="T17" fmla="*/ 432 h 583"/>
                  <a:gd name="T18" fmla="*/ 150 w 1034"/>
                  <a:gd name="T19" fmla="*/ 583 h 583"/>
                  <a:gd name="T20" fmla="*/ 853 w 1034"/>
                  <a:gd name="T21" fmla="*/ 583 h 583"/>
                  <a:gd name="T22" fmla="*/ 1034 w 1034"/>
                  <a:gd name="T23" fmla="*/ 402 h 583"/>
                  <a:gd name="T24" fmla="*/ 954 w 1034"/>
                  <a:gd name="T25" fmla="*/ 252 h 5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34" h="583">
                    <a:moveTo>
                      <a:pt x="954" y="252"/>
                    </a:moveTo>
                    <a:cubicBezTo>
                      <a:pt x="954" y="251"/>
                      <a:pt x="954" y="250"/>
                      <a:pt x="954" y="249"/>
                    </a:cubicBezTo>
                    <a:cubicBezTo>
                      <a:pt x="954" y="172"/>
                      <a:pt x="892" y="110"/>
                      <a:pt x="815" y="110"/>
                    </a:cubicBezTo>
                    <a:cubicBezTo>
                      <a:pt x="798" y="110"/>
                      <a:pt x="782" y="113"/>
                      <a:pt x="767" y="119"/>
                    </a:cubicBezTo>
                    <a:cubicBezTo>
                      <a:pt x="733" y="49"/>
                      <a:pt x="661" y="0"/>
                      <a:pt x="578" y="0"/>
                    </a:cubicBezTo>
                    <a:cubicBezTo>
                      <a:pt x="482" y="0"/>
                      <a:pt x="402" y="64"/>
                      <a:pt x="377" y="152"/>
                    </a:cubicBezTo>
                    <a:cubicBezTo>
                      <a:pt x="355" y="139"/>
                      <a:pt x="329" y="131"/>
                      <a:pt x="301" y="131"/>
                    </a:cubicBezTo>
                    <a:cubicBezTo>
                      <a:pt x="218" y="131"/>
                      <a:pt x="150" y="199"/>
                      <a:pt x="150" y="282"/>
                    </a:cubicBezTo>
                    <a:cubicBezTo>
                      <a:pt x="67" y="282"/>
                      <a:pt x="0" y="349"/>
                      <a:pt x="0" y="432"/>
                    </a:cubicBezTo>
                    <a:cubicBezTo>
                      <a:pt x="0" y="515"/>
                      <a:pt x="67" y="583"/>
                      <a:pt x="150" y="583"/>
                    </a:cubicBezTo>
                    <a:cubicBezTo>
                      <a:pt x="853" y="583"/>
                      <a:pt x="853" y="583"/>
                      <a:pt x="853" y="583"/>
                    </a:cubicBezTo>
                    <a:cubicBezTo>
                      <a:pt x="953" y="583"/>
                      <a:pt x="1034" y="502"/>
                      <a:pt x="1034" y="402"/>
                    </a:cubicBezTo>
                    <a:cubicBezTo>
                      <a:pt x="1034" y="339"/>
                      <a:pt x="1002" y="284"/>
                      <a:pt x="954" y="252"/>
                    </a:cubicBezTo>
                    <a:close/>
                  </a:path>
                </a:pathLst>
              </a:custGeom>
              <a:solidFill>
                <a:schemeClr val="bg1"/>
              </a:solidFill>
              <a:ln>
                <a:noFill/>
              </a:ln>
              <a:effectLst>
                <a:outerShdw blurRad="127000" dist="38100" dir="5400000" algn="t" rotWithShape="0">
                  <a:prstClr val="black">
                    <a:alpha val="2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vert="horz" wrap="square" lIns="91440" tIns="45720" rIns="91440" bIns="45720" numCol="1" anchor="t" anchorCtr="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dirty="0">
                  <a:ln>
                    <a:noFill/>
                  </a:ln>
                  <a:solidFill>
                    <a:prstClr val="black"/>
                  </a:solidFill>
                  <a:effectLst/>
                  <a:uLnTx/>
                  <a:uFillTx/>
                  <a:latin typeface="Century Gothic"/>
                  <a:ea typeface="微软雅黑"/>
                </a:endParaRPr>
              </a:p>
            </p:txBody>
          </p:sp>
          <p:sp>
            <p:nvSpPr>
              <p:cNvPr id="267" name="AutoShape 34"/>
              <p:cNvSpPr>
                <a:spLocks/>
              </p:cNvSpPr>
              <p:nvPr/>
            </p:nvSpPr>
            <p:spPr bwMode="auto">
              <a:xfrm>
                <a:off x="5823952" y="1784867"/>
                <a:ext cx="644984" cy="63170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4" y="0"/>
                    </a:moveTo>
                    <a:cubicBezTo>
                      <a:pt x="12264" y="0"/>
                      <a:pt x="13649" y="287"/>
                      <a:pt x="14957" y="861"/>
                    </a:cubicBezTo>
                    <a:cubicBezTo>
                      <a:pt x="16265" y="1434"/>
                      <a:pt x="17412" y="2210"/>
                      <a:pt x="18398" y="3198"/>
                    </a:cubicBezTo>
                    <a:cubicBezTo>
                      <a:pt x="19387" y="4186"/>
                      <a:pt x="20167" y="5332"/>
                      <a:pt x="20738" y="6645"/>
                    </a:cubicBezTo>
                    <a:cubicBezTo>
                      <a:pt x="21311" y="7958"/>
                      <a:pt x="21599" y="9341"/>
                      <a:pt x="21599" y="10801"/>
                    </a:cubicBezTo>
                    <a:cubicBezTo>
                      <a:pt x="21599" y="12280"/>
                      <a:pt x="21311" y="13669"/>
                      <a:pt x="20738" y="14971"/>
                    </a:cubicBezTo>
                    <a:cubicBezTo>
                      <a:pt x="20167" y="16272"/>
                      <a:pt x="19387" y="17413"/>
                      <a:pt x="18398" y="18401"/>
                    </a:cubicBezTo>
                    <a:cubicBezTo>
                      <a:pt x="17412" y="19386"/>
                      <a:pt x="16265" y="20171"/>
                      <a:pt x="14957" y="20738"/>
                    </a:cubicBezTo>
                    <a:cubicBezTo>
                      <a:pt x="13649" y="21312"/>
                      <a:pt x="12264" y="21599"/>
                      <a:pt x="10804" y="21599"/>
                    </a:cubicBezTo>
                    <a:cubicBezTo>
                      <a:pt x="9326" y="21599"/>
                      <a:pt x="7936" y="21312"/>
                      <a:pt x="6633" y="20738"/>
                    </a:cubicBezTo>
                    <a:cubicBezTo>
                      <a:pt x="5328" y="20171"/>
                      <a:pt x="4184" y="19386"/>
                      <a:pt x="3195" y="18401"/>
                    </a:cubicBezTo>
                    <a:cubicBezTo>
                      <a:pt x="2209" y="17413"/>
                      <a:pt x="1429" y="16272"/>
                      <a:pt x="856" y="14971"/>
                    </a:cubicBezTo>
                    <a:cubicBezTo>
                      <a:pt x="285" y="13669"/>
                      <a:pt x="0" y="12280"/>
                      <a:pt x="0" y="10801"/>
                    </a:cubicBezTo>
                    <a:cubicBezTo>
                      <a:pt x="0" y="9341"/>
                      <a:pt x="285" y="7958"/>
                      <a:pt x="856" y="6645"/>
                    </a:cubicBezTo>
                    <a:cubicBezTo>
                      <a:pt x="1429" y="5332"/>
                      <a:pt x="2209" y="4186"/>
                      <a:pt x="3195" y="3198"/>
                    </a:cubicBezTo>
                    <a:cubicBezTo>
                      <a:pt x="4184" y="2210"/>
                      <a:pt x="5328" y="1434"/>
                      <a:pt x="6633" y="861"/>
                    </a:cubicBezTo>
                    <a:cubicBezTo>
                      <a:pt x="7936" y="285"/>
                      <a:pt x="9326" y="0"/>
                      <a:pt x="10804" y="0"/>
                    </a:cubicBezTo>
                    <a:moveTo>
                      <a:pt x="6450" y="2241"/>
                    </a:moveTo>
                    <a:cubicBezTo>
                      <a:pt x="6133" y="2258"/>
                      <a:pt x="5783" y="2408"/>
                      <a:pt x="5393" y="2687"/>
                    </a:cubicBezTo>
                    <a:cubicBezTo>
                      <a:pt x="5006" y="2969"/>
                      <a:pt x="4627" y="3294"/>
                      <a:pt x="4257" y="3658"/>
                    </a:cubicBezTo>
                    <a:cubicBezTo>
                      <a:pt x="3890" y="4028"/>
                      <a:pt x="3548" y="4409"/>
                      <a:pt x="3237" y="4793"/>
                    </a:cubicBezTo>
                    <a:cubicBezTo>
                      <a:pt x="2927" y="5186"/>
                      <a:pt x="2684" y="5505"/>
                      <a:pt x="2514" y="5753"/>
                    </a:cubicBezTo>
                    <a:lnTo>
                      <a:pt x="2568" y="5753"/>
                    </a:lnTo>
                    <a:cubicBezTo>
                      <a:pt x="2604" y="5753"/>
                      <a:pt x="2661" y="5742"/>
                      <a:pt x="2737" y="5716"/>
                    </a:cubicBezTo>
                    <a:cubicBezTo>
                      <a:pt x="2814" y="5688"/>
                      <a:pt x="2850" y="5728"/>
                      <a:pt x="2850" y="5838"/>
                    </a:cubicBezTo>
                    <a:cubicBezTo>
                      <a:pt x="2850" y="5875"/>
                      <a:pt x="2839" y="5920"/>
                      <a:pt x="2811" y="5979"/>
                    </a:cubicBezTo>
                    <a:cubicBezTo>
                      <a:pt x="2783" y="6035"/>
                      <a:pt x="2833" y="6069"/>
                      <a:pt x="2961" y="6069"/>
                    </a:cubicBezTo>
                    <a:cubicBezTo>
                      <a:pt x="2997" y="6069"/>
                      <a:pt x="3020" y="6041"/>
                      <a:pt x="3028" y="5985"/>
                    </a:cubicBezTo>
                    <a:cubicBezTo>
                      <a:pt x="3037" y="5931"/>
                      <a:pt x="3051" y="5931"/>
                      <a:pt x="3068" y="5985"/>
                    </a:cubicBezTo>
                    <a:lnTo>
                      <a:pt x="3122" y="6199"/>
                    </a:lnTo>
                    <a:lnTo>
                      <a:pt x="3122" y="6227"/>
                    </a:lnTo>
                    <a:cubicBezTo>
                      <a:pt x="3122" y="6267"/>
                      <a:pt x="3099" y="6295"/>
                      <a:pt x="3054" y="6312"/>
                    </a:cubicBezTo>
                    <a:cubicBezTo>
                      <a:pt x="3011" y="6326"/>
                      <a:pt x="2997" y="6354"/>
                      <a:pt x="3014" y="6394"/>
                    </a:cubicBezTo>
                    <a:cubicBezTo>
                      <a:pt x="3051" y="6428"/>
                      <a:pt x="3093" y="6442"/>
                      <a:pt x="3141" y="6442"/>
                    </a:cubicBezTo>
                    <a:lnTo>
                      <a:pt x="3271" y="6442"/>
                    </a:lnTo>
                    <a:lnTo>
                      <a:pt x="3325" y="6417"/>
                    </a:lnTo>
                    <a:lnTo>
                      <a:pt x="3353" y="6394"/>
                    </a:lnTo>
                    <a:cubicBezTo>
                      <a:pt x="3353" y="6442"/>
                      <a:pt x="3379" y="6481"/>
                      <a:pt x="3432" y="6504"/>
                    </a:cubicBezTo>
                    <a:cubicBezTo>
                      <a:pt x="3489" y="6532"/>
                      <a:pt x="3534" y="6544"/>
                      <a:pt x="3568" y="6544"/>
                    </a:cubicBezTo>
                    <a:lnTo>
                      <a:pt x="3596" y="6544"/>
                    </a:lnTo>
                    <a:cubicBezTo>
                      <a:pt x="3596" y="6558"/>
                      <a:pt x="3576" y="6575"/>
                      <a:pt x="3543" y="6592"/>
                    </a:cubicBezTo>
                    <a:cubicBezTo>
                      <a:pt x="3506" y="6614"/>
                      <a:pt x="3506" y="6642"/>
                      <a:pt x="3543" y="6673"/>
                    </a:cubicBezTo>
                    <a:lnTo>
                      <a:pt x="3853" y="6730"/>
                    </a:lnTo>
                    <a:lnTo>
                      <a:pt x="3853" y="6758"/>
                    </a:lnTo>
                    <a:lnTo>
                      <a:pt x="4043" y="7148"/>
                    </a:lnTo>
                    <a:cubicBezTo>
                      <a:pt x="4043" y="7182"/>
                      <a:pt x="4028" y="7232"/>
                      <a:pt x="4003" y="7280"/>
                    </a:cubicBezTo>
                    <a:cubicBezTo>
                      <a:pt x="3975" y="7337"/>
                      <a:pt x="3944" y="7365"/>
                      <a:pt x="3907" y="7365"/>
                    </a:cubicBezTo>
                    <a:cubicBezTo>
                      <a:pt x="3870" y="7365"/>
                      <a:pt x="3856" y="7354"/>
                      <a:pt x="3867" y="7326"/>
                    </a:cubicBezTo>
                    <a:cubicBezTo>
                      <a:pt x="3876" y="7297"/>
                      <a:pt x="3879" y="7263"/>
                      <a:pt x="3879" y="7232"/>
                    </a:cubicBezTo>
                    <a:cubicBezTo>
                      <a:pt x="3879" y="7193"/>
                      <a:pt x="3870" y="7159"/>
                      <a:pt x="3853" y="7134"/>
                    </a:cubicBezTo>
                    <a:cubicBezTo>
                      <a:pt x="3836" y="7105"/>
                      <a:pt x="3769" y="7094"/>
                      <a:pt x="3650" y="7094"/>
                    </a:cubicBezTo>
                    <a:cubicBezTo>
                      <a:pt x="3633" y="7094"/>
                      <a:pt x="3608" y="7100"/>
                      <a:pt x="3582" y="7105"/>
                    </a:cubicBezTo>
                    <a:cubicBezTo>
                      <a:pt x="3554" y="7117"/>
                      <a:pt x="3551" y="7139"/>
                      <a:pt x="3568" y="7176"/>
                    </a:cubicBezTo>
                    <a:lnTo>
                      <a:pt x="3732" y="7523"/>
                    </a:lnTo>
                    <a:lnTo>
                      <a:pt x="3771" y="7551"/>
                    </a:lnTo>
                    <a:lnTo>
                      <a:pt x="3800" y="7580"/>
                    </a:lnTo>
                    <a:cubicBezTo>
                      <a:pt x="3709" y="7580"/>
                      <a:pt x="3647" y="7690"/>
                      <a:pt x="3616" y="7904"/>
                    </a:cubicBezTo>
                    <a:cubicBezTo>
                      <a:pt x="3585" y="8119"/>
                      <a:pt x="3568" y="8274"/>
                      <a:pt x="3568" y="8362"/>
                    </a:cubicBezTo>
                    <a:lnTo>
                      <a:pt x="3622" y="8610"/>
                    </a:lnTo>
                    <a:lnTo>
                      <a:pt x="3650" y="8686"/>
                    </a:lnTo>
                    <a:lnTo>
                      <a:pt x="3650" y="8743"/>
                    </a:lnTo>
                    <a:lnTo>
                      <a:pt x="3596" y="9002"/>
                    </a:lnTo>
                    <a:lnTo>
                      <a:pt x="3989" y="9581"/>
                    </a:lnTo>
                    <a:lnTo>
                      <a:pt x="4071" y="9581"/>
                    </a:lnTo>
                    <a:cubicBezTo>
                      <a:pt x="4088" y="9618"/>
                      <a:pt x="4079" y="9652"/>
                      <a:pt x="4043" y="9691"/>
                    </a:cubicBezTo>
                    <a:cubicBezTo>
                      <a:pt x="4006" y="9725"/>
                      <a:pt x="3997" y="9762"/>
                      <a:pt x="4014" y="9796"/>
                    </a:cubicBezTo>
                    <a:lnTo>
                      <a:pt x="4125" y="9906"/>
                    </a:lnTo>
                    <a:cubicBezTo>
                      <a:pt x="4125" y="9993"/>
                      <a:pt x="4142" y="10061"/>
                      <a:pt x="4178" y="10098"/>
                    </a:cubicBezTo>
                    <a:cubicBezTo>
                      <a:pt x="4212" y="10143"/>
                      <a:pt x="4272" y="10197"/>
                      <a:pt x="4353" y="10270"/>
                    </a:cubicBezTo>
                    <a:cubicBezTo>
                      <a:pt x="4334" y="10380"/>
                      <a:pt x="4427" y="10479"/>
                      <a:pt x="4630" y="10572"/>
                    </a:cubicBezTo>
                    <a:cubicBezTo>
                      <a:pt x="4834" y="10668"/>
                      <a:pt x="4961" y="10733"/>
                      <a:pt x="5017" y="10773"/>
                    </a:cubicBezTo>
                    <a:cubicBezTo>
                      <a:pt x="5088" y="10976"/>
                      <a:pt x="5178" y="11179"/>
                      <a:pt x="5286" y="11382"/>
                    </a:cubicBezTo>
                    <a:cubicBezTo>
                      <a:pt x="5393" y="11588"/>
                      <a:pt x="5526" y="11758"/>
                      <a:pt x="5679" y="11908"/>
                    </a:cubicBezTo>
                    <a:lnTo>
                      <a:pt x="5707" y="12094"/>
                    </a:lnTo>
                    <a:cubicBezTo>
                      <a:pt x="5707" y="12111"/>
                      <a:pt x="5684" y="12133"/>
                      <a:pt x="5639" y="12150"/>
                    </a:cubicBezTo>
                    <a:cubicBezTo>
                      <a:pt x="5594" y="12167"/>
                      <a:pt x="5588" y="12195"/>
                      <a:pt x="5625" y="12227"/>
                    </a:cubicBezTo>
                    <a:lnTo>
                      <a:pt x="5842" y="12325"/>
                    </a:lnTo>
                    <a:cubicBezTo>
                      <a:pt x="5876" y="12289"/>
                      <a:pt x="5924" y="12325"/>
                      <a:pt x="5984" y="12433"/>
                    </a:cubicBezTo>
                    <a:cubicBezTo>
                      <a:pt x="6040" y="12543"/>
                      <a:pt x="6088" y="12613"/>
                      <a:pt x="6125" y="12647"/>
                    </a:cubicBezTo>
                    <a:lnTo>
                      <a:pt x="6097" y="12729"/>
                    </a:lnTo>
                    <a:lnTo>
                      <a:pt x="6261" y="12961"/>
                    </a:lnTo>
                    <a:lnTo>
                      <a:pt x="6342" y="12989"/>
                    </a:lnTo>
                    <a:lnTo>
                      <a:pt x="6396" y="12879"/>
                    </a:lnTo>
                    <a:cubicBezTo>
                      <a:pt x="6359" y="12788"/>
                      <a:pt x="6297" y="12667"/>
                      <a:pt x="6207" y="12520"/>
                    </a:cubicBezTo>
                    <a:cubicBezTo>
                      <a:pt x="6116" y="12370"/>
                      <a:pt x="6023" y="12226"/>
                      <a:pt x="5930" y="12088"/>
                    </a:cubicBezTo>
                    <a:cubicBezTo>
                      <a:pt x="5834" y="11947"/>
                      <a:pt x="5755" y="11826"/>
                      <a:pt x="5693" y="11710"/>
                    </a:cubicBezTo>
                    <a:cubicBezTo>
                      <a:pt x="5628" y="11600"/>
                      <a:pt x="5597" y="11532"/>
                      <a:pt x="5597" y="11515"/>
                    </a:cubicBezTo>
                    <a:cubicBezTo>
                      <a:pt x="5597" y="11492"/>
                      <a:pt x="5588" y="11422"/>
                      <a:pt x="5571" y="11295"/>
                    </a:cubicBezTo>
                    <a:cubicBezTo>
                      <a:pt x="5551" y="11168"/>
                      <a:pt x="5534" y="11097"/>
                      <a:pt x="5517" y="11069"/>
                    </a:cubicBezTo>
                    <a:cubicBezTo>
                      <a:pt x="5571" y="11103"/>
                      <a:pt x="5639" y="11137"/>
                      <a:pt x="5721" y="11168"/>
                    </a:cubicBezTo>
                    <a:cubicBezTo>
                      <a:pt x="5800" y="11202"/>
                      <a:pt x="5868" y="11235"/>
                      <a:pt x="5922" y="11267"/>
                    </a:cubicBezTo>
                    <a:cubicBezTo>
                      <a:pt x="5958" y="11492"/>
                      <a:pt x="6046" y="11676"/>
                      <a:pt x="6187" y="11809"/>
                    </a:cubicBezTo>
                    <a:cubicBezTo>
                      <a:pt x="6326" y="11947"/>
                      <a:pt x="6450" y="12099"/>
                      <a:pt x="6557" y="12272"/>
                    </a:cubicBezTo>
                    <a:cubicBezTo>
                      <a:pt x="6520" y="12305"/>
                      <a:pt x="6520" y="12325"/>
                      <a:pt x="6557" y="12337"/>
                    </a:cubicBezTo>
                    <a:cubicBezTo>
                      <a:pt x="6594" y="12348"/>
                      <a:pt x="6625" y="12354"/>
                      <a:pt x="6653" y="12354"/>
                    </a:cubicBezTo>
                    <a:cubicBezTo>
                      <a:pt x="6687" y="12387"/>
                      <a:pt x="6707" y="12452"/>
                      <a:pt x="6707" y="12543"/>
                    </a:cubicBezTo>
                    <a:cubicBezTo>
                      <a:pt x="6834" y="12684"/>
                      <a:pt x="6998" y="12884"/>
                      <a:pt x="7199" y="13138"/>
                    </a:cubicBezTo>
                    <a:cubicBezTo>
                      <a:pt x="7402" y="13384"/>
                      <a:pt x="7504" y="13584"/>
                      <a:pt x="7504" y="13731"/>
                    </a:cubicBezTo>
                    <a:lnTo>
                      <a:pt x="7504" y="13754"/>
                    </a:lnTo>
                    <a:lnTo>
                      <a:pt x="7450" y="13949"/>
                    </a:lnTo>
                    <a:cubicBezTo>
                      <a:pt x="7504" y="14090"/>
                      <a:pt x="7597" y="14205"/>
                      <a:pt x="7727" y="14290"/>
                    </a:cubicBezTo>
                    <a:cubicBezTo>
                      <a:pt x="7857" y="14378"/>
                      <a:pt x="7987" y="14443"/>
                      <a:pt x="8114" y="14499"/>
                    </a:cubicBezTo>
                    <a:lnTo>
                      <a:pt x="8168" y="14499"/>
                    </a:lnTo>
                    <a:cubicBezTo>
                      <a:pt x="8349" y="14592"/>
                      <a:pt x="8532" y="14685"/>
                      <a:pt x="8721" y="14790"/>
                    </a:cubicBezTo>
                    <a:cubicBezTo>
                      <a:pt x="8911" y="14897"/>
                      <a:pt x="9106" y="14985"/>
                      <a:pt x="9304" y="15055"/>
                    </a:cubicBezTo>
                    <a:lnTo>
                      <a:pt x="9614" y="14863"/>
                    </a:lnTo>
                    <a:cubicBezTo>
                      <a:pt x="9688" y="14886"/>
                      <a:pt x="9764" y="14928"/>
                      <a:pt x="9846" y="15002"/>
                    </a:cubicBezTo>
                    <a:cubicBezTo>
                      <a:pt x="9925" y="15072"/>
                      <a:pt x="10018" y="15154"/>
                      <a:pt x="10123" y="15250"/>
                    </a:cubicBezTo>
                    <a:cubicBezTo>
                      <a:pt x="10225" y="15343"/>
                      <a:pt x="10346" y="15431"/>
                      <a:pt x="10487" y="15513"/>
                    </a:cubicBezTo>
                    <a:cubicBezTo>
                      <a:pt x="10626" y="15597"/>
                      <a:pt x="10787" y="15645"/>
                      <a:pt x="10968" y="15662"/>
                    </a:cubicBezTo>
                    <a:cubicBezTo>
                      <a:pt x="11092" y="15575"/>
                      <a:pt x="11157" y="15597"/>
                      <a:pt x="11157" y="15727"/>
                    </a:cubicBezTo>
                    <a:lnTo>
                      <a:pt x="11157" y="15784"/>
                    </a:lnTo>
                    <a:lnTo>
                      <a:pt x="11496" y="16193"/>
                    </a:lnTo>
                    <a:lnTo>
                      <a:pt x="11550" y="16391"/>
                    </a:lnTo>
                    <a:cubicBezTo>
                      <a:pt x="11640" y="16444"/>
                      <a:pt x="11731" y="16512"/>
                      <a:pt x="11827" y="16594"/>
                    </a:cubicBezTo>
                    <a:cubicBezTo>
                      <a:pt x="11920" y="16676"/>
                      <a:pt x="11996" y="16766"/>
                      <a:pt x="12050" y="16865"/>
                    </a:cubicBezTo>
                    <a:lnTo>
                      <a:pt x="12103" y="16865"/>
                    </a:lnTo>
                    <a:cubicBezTo>
                      <a:pt x="12194" y="16865"/>
                      <a:pt x="12267" y="16907"/>
                      <a:pt x="12327" y="16986"/>
                    </a:cubicBezTo>
                    <a:cubicBezTo>
                      <a:pt x="12386" y="17068"/>
                      <a:pt x="12459" y="17108"/>
                      <a:pt x="12550" y="17108"/>
                    </a:cubicBezTo>
                    <a:cubicBezTo>
                      <a:pt x="12604" y="17108"/>
                      <a:pt x="12632" y="17079"/>
                      <a:pt x="12632" y="17029"/>
                    </a:cubicBezTo>
                    <a:cubicBezTo>
                      <a:pt x="12632" y="16902"/>
                      <a:pt x="12640" y="16820"/>
                      <a:pt x="12657" y="16777"/>
                    </a:cubicBezTo>
                    <a:cubicBezTo>
                      <a:pt x="12674" y="16738"/>
                      <a:pt x="12700" y="16710"/>
                      <a:pt x="12725" y="16704"/>
                    </a:cubicBezTo>
                    <a:cubicBezTo>
                      <a:pt x="12753" y="16693"/>
                      <a:pt x="12782" y="16687"/>
                      <a:pt x="12807" y="16687"/>
                    </a:cubicBezTo>
                    <a:cubicBezTo>
                      <a:pt x="12835" y="16687"/>
                      <a:pt x="12849" y="16670"/>
                      <a:pt x="12849" y="16633"/>
                    </a:cubicBezTo>
                    <a:lnTo>
                      <a:pt x="12793" y="16554"/>
                    </a:lnTo>
                    <a:cubicBezTo>
                      <a:pt x="12756" y="16554"/>
                      <a:pt x="12731" y="16577"/>
                      <a:pt x="12714" y="16622"/>
                    </a:cubicBezTo>
                    <a:cubicBezTo>
                      <a:pt x="12694" y="16667"/>
                      <a:pt x="12669" y="16670"/>
                      <a:pt x="12632" y="16633"/>
                    </a:cubicBezTo>
                    <a:lnTo>
                      <a:pt x="12440" y="16743"/>
                    </a:lnTo>
                    <a:lnTo>
                      <a:pt x="12211" y="16687"/>
                    </a:lnTo>
                    <a:lnTo>
                      <a:pt x="11889" y="16136"/>
                    </a:lnTo>
                    <a:lnTo>
                      <a:pt x="11996" y="15366"/>
                    </a:lnTo>
                    <a:cubicBezTo>
                      <a:pt x="12013" y="15332"/>
                      <a:pt x="11979" y="15287"/>
                      <a:pt x="11894" y="15244"/>
                    </a:cubicBezTo>
                    <a:cubicBezTo>
                      <a:pt x="11807" y="15199"/>
                      <a:pt x="11784" y="15154"/>
                      <a:pt x="11818" y="15112"/>
                    </a:cubicBezTo>
                    <a:cubicBezTo>
                      <a:pt x="11694" y="15032"/>
                      <a:pt x="11541" y="15001"/>
                      <a:pt x="11360" y="15001"/>
                    </a:cubicBezTo>
                    <a:cubicBezTo>
                      <a:pt x="11324" y="15001"/>
                      <a:pt x="11230" y="15013"/>
                      <a:pt x="11083" y="15038"/>
                    </a:cubicBezTo>
                    <a:cubicBezTo>
                      <a:pt x="10934" y="15066"/>
                      <a:pt x="10857" y="15055"/>
                      <a:pt x="10857" y="15001"/>
                    </a:cubicBezTo>
                    <a:cubicBezTo>
                      <a:pt x="10857" y="14945"/>
                      <a:pt x="10872" y="14874"/>
                      <a:pt x="10900" y="14784"/>
                    </a:cubicBezTo>
                    <a:cubicBezTo>
                      <a:pt x="10925" y="14691"/>
                      <a:pt x="10959" y="14598"/>
                      <a:pt x="10993" y="14493"/>
                    </a:cubicBezTo>
                    <a:cubicBezTo>
                      <a:pt x="11030" y="14389"/>
                      <a:pt x="11058" y="14301"/>
                      <a:pt x="11075" y="14228"/>
                    </a:cubicBezTo>
                    <a:cubicBezTo>
                      <a:pt x="11092" y="14157"/>
                      <a:pt x="11103" y="14112"/>
                      <a:pt x="11103" y="14095"/>
                    </a:cubicBezTo>
                    <a:lnTo>
                      <a:pt x="11278" y="13731"/>
                    </a:lnTo>
                    <a:lnTo>
                      <a:pt x="11239" y="13677"/>
                    </a:lnTo>
                    <a:lnTo>
                      <a:pt x="11021" y="13621"/>
                    </a:lnTo>
                    <a:cubicBezTo>
                      <a:pt x="10985" y="13621"/>
                      <a:pt x="10925" y="13649"/>
                      <a:pt x="10846" y="13706"/>
                    </a:cubicBezTo>
                    <a:cubicBezTo>
                      <a:pt x="10764" y="13754"/>
                      <a:pt x="10685" y="13821"/>
                      <a:pt x="10609" y="13898"/>
                    </a:cubicBezTo>
                    <a:cubicBezTo>
                      <a:pt x="10533" y="13974"/>
                      <a:pt x="10468" y="14053"/>
                      <a:pt x="10414" y="14123"/>
                    </a:cubicBezTo>
                    <a:cubicBezTo>
                      <a:pt x="10360" y="14197"/>
                      <a:pt x="10332" y="14256"/>
                      <a:pt x="10332" y="14313"/>
                    </a:cubicBezTo>
                    <a:lnTo>
                      <a:pt x="9724" y="14442"/>
                    </a:lnTo>
                    <a:cubicBezTo>
                      <a:pt x="9597" y="14442"/>
                      <a:pt x="9493" y="14394"/>
                      <a:pt x="9411" y="14284"/>
                    </a:cubicBezTo>
                    <a:cubicBezTo>
                      <a:pt x="9377" y="14140"/>
                      <a:pt x="9301" y="13979"/>
                      <a:pt x="9182" y="13804"/>
                    </a:cubicBezTo>
                    <a:cubicBezTo>
                      <a:pt x="9066" y="13627"/>
                      <a:pt x="9007" y="13474"/>
                      <a:pt x="9007" y="13336"/>
                    </a:cubicBezTo>
                    <a:cubicBezTo>
                      <a:pt x="9007" y="13132"/>
                      <a:pt x="9041" y="12938"/>
                      <a:pt x="9114" y="12757"/>
                    </a:cubicBezTo>
                    <a:cubicBezTo>
                      <a:pt x="9188" y="12576"/>
                      <a:pt x="9159" y="12382"/>
                      <a:pt x="9032" y="12178"/>
                    </a:cubicBezTo>
                    <a:cubicBezTo>
                      <a:pt x="9052" y="12178"/>
                      <a:pt x="9075" y="12167"/>
                      <a:pt x="9100" y="12150"/>
                    </a:cubicBezTo>
                    <a:cubicBezTo>
                      <a:pt x="9128" y="12133"/>
                      <a:pt x="9134" y="12105"/>
                      <a:pt x="9114" y="12068"/>
                    </a:cubicBezTo>
                    <a:lnTo>
                      <a:pt x="9275" y="11879"/>
                    </a:lnTo>
                    <a:lnTo>
                      <a:pt x="9303" y="11851"/>
                    </a:lnTo>
                    <a:lnTo>
                      <a:pt x="9329" y="11879"/>
                    </a:lnTo>
                    <a:cubicBezTo>
                      <a:pt x="9456" y="11786"/>
                      <a:pt x="9623" y="11758"/>
                      <a:pt x="9832" y="11786"/>
                    </a:cubicBezTo>
                    <a:cubicBezTo>
                      <a:pt x="10038" y="11809"/>
                      <a:pt x="10168" y="11746"/>
                      <a:pt x="10225" y="11594"/>
                    </a:cubicBezTo>
                    <a:lnTo>
                      <a:pt x="10439" y="11769"/>
                    </a:lnTo>
                    <a:cubicBezTo>
                      <a:pt x="10476" y="11786"/>
                      <a:pt x="10516" y="11769"/>
                      <a:pt x="10561" y="11710"/>
                    </a:cubicBezTo>
                    <a:cubicBezTo>
                      <a:pt x="10606" y="11653"/>
                      <a:pt x="10629" y="11605"/>
                      <a:pt x="10629" y="11566"/>
                    </a:cubicBezTo>
                    <a:lnTo>
                      <a:pt x="10521" y="11515"/>
                    </a:lnTo>
                    <a:lnTo>
                      <a:pt x="11050" y="11377"/>
                    </a:lnTo>
                    <a:lnTo>
                      <a:pt x="11075" y="11461"/>
                    </a:lnTo>
                    <a:lnTo>
                      <a:pt x="11332" y="11433"/>
                    </a:lnTo>
                    <a:lnTo>
                      <a:pt x="11629" y="11619"/>
                    </a:lnTo>
                    <a:cubicBezTo>
                      <a:pt x="11665" y="11619"/>
                      <a:pt x="11702" y="11600"/>
                      <a:pt x="11739" y="11554"/>
                    </a:cubicBezTo>
                    <a:cubicBezTo>
                      <a:pt x="11776" y="11509"/>
                      <a:pt x="11815" y="11504"/>
                      <a:pt x="11860" y="11537"/>
                    </a:cubicBezTo>
                    <a:lnTo>
                      <a:pt x="12132" y="11825"/>
                    </a:lnTo>
                    <a:cubicBezTo>
                      <a:pt x="12095" y="11896"/>
                      <a:pt x="12089" y="11952"/>
                      <a:pt x="12118" y="11984"/>
                    </a:cubicBezTo>
                    <a:cubicBezTo>
                      <a:pt x="12143" y="12023"/>
                      <a:pt x="12157" y="12057"/>
                      <a:pt x="12157" y="12094"/>
                    </a:cubicBezTo>
                    <a:cubicBezTo>
                      <a:pt x="12157" y="12150"/>
                      <a:pt x="12205" y="12271"/>
                      <a:pt x="12298" y="12463"/>
                    </a:cubicBezTo>
                    <a:cubicBezTo>
                      <a:pt x="12394" y="12658"/>
                      <a:pt x="12479" y="12757"/>
                      <a:pt x="12550" y="12757"/>
                    </a:cubicBezTo>
                    <a:cubicBezTo>
                      <a:pt x="12640" y="12757"/>
                      <a:pt x="12680" y="12698"/>
                      <a:pt x="12671" y="12582"/>
                    </a:cubicBezTo>
                    <a:cubicBezTo>
                      <a:pt x="12663" y="12466"/>
                      <a:pt x="12657" y="12390"/>
                      <a:pt x="12657" y="12356"/>
                    </a:cubicBezTo>
                    <a:cubicBezTo>
                      <a:pt x="12657" y="12176"/>
                      <a:pt x="12620" y="11998"/>
                      <a:pt x="12550" y="11828"/>
                    </a:cubicBezTo>
                    <a:cubicBezTo>
                      <a:pt x="12479" y="11656"/>
                      <a:pt x="12409" y="11481"/>
                      <a:pt x="12346" y="11298"/>
                    </a:cubicBezTo>
                    <a:lnTo>
                      <a:pt x="12346" y="11221"/>
                    </a:lnTo>
                    <a:cubicBezTo>
                      <a:pt x="12346" y="11128"/>
                      <a:pt x="12403" y="11049"/>
                      <a:pt x="12516" y="10984"/>
                    </a:cubicBezTo>
                    <a:cubicBezTo>
                      <a:pt x="12629" y="10911"/>
                      <a:pt x="12685" y="10874"/>
                      <a:pt x="12685" y="10851"/>
                    </a:cubicBezTo>
                    <a:cubicBezTo>
                      <a:pt x="12776" y="10781"/>
                      <a:pt x="12878" y="10707"/>
                      <a:pt x="12991" y="10637"/>
                    </a:cubicBezTo>
                    <a:cubicBezTo>
                      <a:pt x="13101" y="10563"/>
                      <a:pt x="13186" y="10482"/>
                      <a:pt x="13239" y="10383"/>
                    </a:cubicBezTo>
                    <a:lnTo>
                      <a:pt x="13347" y="10163"/>
                    </a:lnTo>
                    <a:lnTo>
                      <a:pt x="13347" y="10030"/>
                    </a:lnTo>
                    <a:lnTo>
                      <a:pt x="13429" y="10030"/>
                    </a:lnTo>
                    <a:cubicBezTo>
                      <a:pt x="13465" y="10030"/>
                      <a:pt x="13482" y="10002"/>
                      <a:pt x="13482" y="9948"/>
                    </a:cubicBezTo>
                    <a:cubicBezTo>
                      <a:pt x="13482" y="9931"/>
                      <a:pt x="13471" y="9914"/>
                      <a:pt x="13443" y="9903"/>
                    </a:cubicBezTo>
                    <a:cubicBezTo>
                      <a:pt x="13414" y="9886"/>
                      <a:pt x="13383" y="9863"/>
                      <a:pt x="13347" y="9827"/>
                    </a:cubicBezTo>
                    <a:cubicBezTo>
                      <a:pt x="13313" y="9810"/>
                      <a:pt x="13276" y="9782"/>
                      <a:pt x="13239" y="9742"/>
                    </a:cubicBezTo>
                    <a:lnTo>
                      <a:pt x="13321" y="9694"/>
                    </a:lnTo>
                    <a:cubicBezTo>
                      <a:pt x="13358" y="9638"/>
                      <a:pt x="13383" y="9573"/>
                      <a:pt x="13403" y="9491"/>
                    </a:cubicBezTo>
                    <a:cubicBezTo>
                      <a:pt x="13420" y="9406"/>
                      <a:pt x="13412" y="9335"/>
                      <a:pt x="13375" y="9273"/>
                    </a:cubicBezTo>
                    <a:lnTo>
                      <a:pt x="13578" y="9163"/>
                    </a:lnTo>
                    <a:cubicBezTo>
                      <a:pt x="13558" y="9220"/>
                      <a:pt x="13578" y="9254"/>
                      <a:pt x="13632" y="9273"/>
                    </a:cubicBezTo>
                    <a:cubicBezTo>
                      <a:pt x="13686" y="9290"/>
                      <a:pt x="13731" y="9290"/>
                      <a:pt x="13768" y="9273"/>
                    </a:cubicBezTo>
                    <a:lnTo>
                      <a:pt x="13903" y="9053"/>
                    </a:lnTo>
                    <a:cubicBezTo>
                      <a:pt x="13866" y="8966"/>
                      <a:pt x="13844" y="8932"/>
                      <a:pt x="13835" y="8960"/>
                    </a:cubicBezTo>
                    <a:cubicBezTo>
                      <a:pt x="13827" y="8988"/>
                      <a:pt x="13850" y="8960"/>
                      <a:pt x="13903" y="8867"/>
                    </a:cubicBezTo>
                    <a:cubicBezTo>
                      <a:pt x="13994" y="8833"/>
                      <a:pt x="14081" y="8788"/>
                      <a:pt x="14166" y="8740"/>
                    </a:cubicBezTo>
                    <a:cubicBezTo>
                      <a:pt x="14254" y="8689"/>
                      <a:pt x="14338" y="8664"/>
                      <a:pt x="14432" y="8664"/>
                    </a:cubicBezTo>
                    <a:cubicBezTo>
                      <a:pt x="14448" y="8683"/>
                      <a:pt x="14465" y="8689"/>
                      <a:pt x="14485" y="8689"/>
                    </a:cubicBezTo>
                    <a:cubicBezTo>
                      <a:pt x="14539" y="8689"/>
                      <a:pt x="14564" y="8683"/>
                      <a:pt x="14564" y="8664"/>
                    </a:cubicBezTo>
                    <a:cubicBezTo>
                      <a:pt x="14564" y="8573"/>
                      <a:pt x="14547" y="8520"/>
                      <a:pt x="14511" y="8503"/>
                    </a:cubicBezTo>
                    <a:lnTo>
                      <a:pt x="14675" y="8167"/>
                    </a:lnTo>
                    <a:cubicBezTo>
                      <a:pt x="14799" y="8167"/>
                      <a:pt x="14895" y="8110"/>
                      <a:pt x="14957" y="8000"/>
                    </a:cubicBezTo>
                    <a:lnTo>
                      <a:pt x="15203" y="7972"/>
                    </a:lnTo>
                    <a:cubicBezTo>
                      <a:pt x="15257" y="7958"/>
                      <a:pt x="15282" y="7924"/>
                      <a:pt x="15282" y="7867"/>
                    </a:cubicBezTo>
                    <a:lnTo>
                      <a:pt x="15282" y="7842"/>
                    </a:lnTo>
                    <a:lnTo>
                      <a:pt x="15757" y="7704"/>
                    </a:lnTo>
                    <a:lnTo>
                      <a:pt x="15810" y="7554"/>
                    </a:lnTo>
                    <a:lnTo>
                      <a:pt x="15675" y="7368"/>
                    </a:lnTo>
                    <a:cubicBezTo>
                      <a:pt x="15692" y="7368"/>
                      <a:pt x="15700" y="7351"/>
                      <a:pt x="15700" y="7311"/>
                    </a:cubicBezTo>
                    <a:cubicBezTo>
                      <a:pt x="15700" y="7277"/>
                      <a:pt x="15683" y="7252"/>
                      <a:pt x="15646" y="7235"/>
                    </a:cubicBezTo>
                    <a:cubicBezTo>
                      <a:pt x="15613" y="7212"/>
                      <a:pt x="15579" y="7195"/>
                      <a:pt x="15553" y="7179"/>
                    </a:cubicBezTo>
                    <a:cubicBezTo>
                      <a:pt x="15525" y="7162"/>
                      <a:pt x="15494" y="7142"/>
                      <a:pt x="15457" y="7125"/>
                    </a:cubicBezTo>
                    <a:lnTo>
                      <a:pt x="15403" y="7150"/>
                    </a:lnTo>
                    <a:lnTo>
                      <a:pt x="15457" y="7125"/>
                    </a:lnTo>
                    <a:lnTo>
                      <a:pt x="15539" y="7125"/>
                    </a:lnTo>
                    <a:lnTo>
                      <a:pt x="15714" y="7125"/>
                    </a:lnTo>
                    <a:cubicBezTo>
                      <a:pt x="15796" y="7125"/>
                      <a:pt x="15836" y="7085"/>
                      <a:pt x="15836" y="7003"/>
                    </a:cubicBezTo>
                    <a:cubicBezTo>
                      <a:pt x="15836" y="6893"/>
                      <a:pt x="15774" y="6837"/>
                      <a:pt x="15646" y="6837"/>
                    </a:cubicBezTo>
                    <a:cubicBezTo>
                      <a:pt x="15485" y="6837"/>
                      <a:pt x="15299" y="6877"/>
                      <a:pt x="15087" y="6953"/>
                    </a:cubicBezTo>
                    <a:cubicBezTo>
                      <a:pt x="14875" y="7029"/>
                      <a:pt x="14728" y="7162"/>
                      <a:pt x="14646" y="7339"/>
                    </a:cubicBezTo>
                    <a:lnTo>
                      <a:pt x="14457" y="7450"/>
                    </a:lnTo>
                    <a:lnTo>
                      <a:pt x="14700" y="7207"/>
                    </a:lnTo>
                    <a:lnTo>
                      <a:pt x="14739" y="7125"/>
                    </a:lnTo>
                    <a:cubicBezTo>
                      <a:pt x="14739" y="7085"/>
                      <a:pt x="14697" y="7063"/>
                      <a:pt x="14612" y="7046"/>
                    </a:cubicBezTo>
                    <a:cubicBezTo>
                      <a:pt x="14528" y="7035"/>
                      <a:pt x="14502" y="7029"/>
                      <a:pt x="14539" y="7029"/>
                    </a:cubicBezTo>
                    <a:cubicBezTo>
                      <a:pt x="14700" y="7029"/>
                      <a:pt x="14824" y="7015"/>
                      <a:pt x="14909" y="6975"/>
                    </a:cubicBezTo>
                    <a:cubicBezTo>
                      <a:pt x="14997" y="6936"/>
                      <a:pt x="15067" y="6899"/>
                      <a:pt x="15121" y="6854"/>
                    </a:cubicBezTo>
                    <a:cubicBezTo>
                      <a:pt x="15175" y="6809"/>
                      <a:pt x="15231" y="6766"/>
                      <a:pt x="15288" y="6715"/>
                    </a:cubicBezTo>
                    <a:cubicBezTo>
                      <a:pt x="15347" y="6670"/>
                      <a:pt x="15432" y="6634"/>
                      <a:pt x="15539" y="6594"/>
                    </a:cubicBezTo>
                    <a:cubicBezTo>
                      <a:pt x="15745" y="6634"/>
                      <a:pt x="15946" y="6645"/>
                      <a:pt x="16135" y="6622"/>
                    </a:cubicBezTo>
                    <a:cubicBezTo>
                      <a:pt x="16322" y="6605"/>
                      <a:pt x="16522" y="6594"/>
                      <a:pt x="16729" y="6594"/>
                    </a:cubicBezTo>
                    <a:cubicBezTo>
                      <a:pt x="16785" y="6560"/>
                      <a:pt x="16839" y="6523"/>
                      <a:pt x="16892" y="6484"/>
                    </a:cubicBezTo>
                    <a:cubicBezTo>
                      <a:pt x="16946" y="6439"/>
                      <a:pt x="16980" y="6396"/>
                      <a:pt x="17000" y="6340"/>
                    </a:cubicBezTo>
                    <a:lnTo>
                      <a:pt x="17311" y="6286"/>
                    </a:lnTo>
                    <a:cubicBezTo>
                      <a:pt x="17347" y="6323"/>
                      <a:pt x="17401" y="6315"/>
                      <a:pt x="17474" y="6258"/>
                    </a:cubicBezTo>
                    <a:cubicBezTo>
                      <a:pt x="17545" y="6202"/>
                      <a:pt x="17582" y="6159"/>
                      <a:pt x="17582" y="6125"/>
                    </a:cubicBezTo>
                    <a:cubicBezTo>
                      <a:pt x="17582" y="6032"/>
                      <a:pt x="17531" y="5976"/>
                      <a:pt x="17432" y="5950"/>
                    </a:cubicBezTo>
                    <a:cubicBezTo>
                      <a:pt x="17333" y="5922"/>
                      <a:pt x="17282" y="5854"/>
                      <a:pt x="17282" y="5755"/>
                    </a:cubicBezTo>
                    <a:cubicBezTo>
                      <a:pt x="17282" y="5738"/>
                      <a:pt x="17288" y="5713"/>
                      <a:pt x="17296" y="5679"/>
                    </a:cubicBezTo>
                    <a:cubicBezTo>
                      <a:pt x="17308" y="5640"/>
                      <a:pt x="17294" y="5623"/>
                      <a:pt x="17257" y="5623"/>
                    </a:cubicBezTo>
                    <a:cubicBezTo>
                      <a:pt x="17203" y="5623"/>
                      <a:pt x="17116" y="5651"/>
                      <a:pt x="16994" y="5707"/>
                    </a:cubicBezTo>
                    <a:cubicBezTo>
                      <a:pt x="16870" y="5758"/>
                      <a:pt x="16785" y="5806"/>
                      <a:pt x="16729" y="5840"/>
                    </a:cubicBezTo>
                    <a:cubicBezTo>
                      <a:pt x="16692" y="5854"/>
                      <a:pt x="16672" y="5854"/>
                      <a:pt x="16661" y="5829"/>
                    </a:cubicBezTo>
                    <a:cubicBezTo>
                      <a:pt x="16652" y="5801"/>
                      <a:pt x="16649" y="5767"/>
                      <a:pt x="16649" y="5730"/>
                    </a:cubicBezTo>
                    <a:lnTo>
                      <a:pt x="16675" y="5755"/>
                    </a:lnTo>
                    <a:lnTo>
                      <a:pt x="16785" y="5705"/>
                    </a:lnTo>
                    <a:lnTo>
                      <a:pt x="17093" y="5594"/>
                    </a:lnTo>
                    <a:lnTo>
                      <a:pt x="17147" y="5538"/>
                    </a:lnTo>
                    <a:cubicBezTo>
                      <a:pt x="17147" y="5484"/>
                      <a:pt x="17116" y="5451"/>
                      <a:pt x="17048" y="5434"/>
                    </a:cubicBezTo>
                    <a:cubicBezTo>
                      <a:pt x="16980" y="5411"/>
                      <a:pt x="16926" y="5405"/>
                      <a:pt x="16892" y="5405"/>
                    </a:cubicBezTo>
                    <a:cubicBezTo>
                      <a:pt x="16856" y="5405"/>
                      <a:pt x="16802" y="5417"/>
                      <a:pt x="16729" y="5445"/>
                    </a:cubicBezTo>
                    <a:cubicBezTo>
                      <a:pt x="16658" y="5473"/>
                      <a:pt x="16621" y="5456"/>
                      <a:pt x="16621" y="5405"/>
                    </a:cubicBezTo>
                    <a:lnTo>
                      <a:pt x="16649" y="5349"/>
                    </a:lnTo>
                    <a:cubicBezTo>
                      <a:pt x="16539" y="5259"/>
                      <a:pt x="16443" y="5154"/>
                      <a:pt x="16358" y="5047"/>
                    </a:cubicBezTo>
                    <a:cubicBezTo>
                      <a:pt x="16271" y="4931"/>
                      <a:pt x="16228" y="4861"/>
                      <a:pt x="16228" y="4821"/>
                    </a:cubicBezTo>
                    <a:cubicBezTo>
                      <a:pt x="16228" y="4787"/>
                      <a:pt x="16234" y="4751"/>
                      <a:pt x="16243" y="4705"/>
                    </a:cubicBezTo>
                    <a:cubicBezTo>
                      <a:pt x="16251" y="4669"/>
                      <a:pt x="16228" y="4646"/>
                      <a:pt x="16175" y="4646"/>
                    </a:cubicBezTo>
                    <a:cubicBezTo>
                      <a:pt x="16138" y="4646"/>
                      <a:pt x="16107" y="4652"/>
                      <a:pt x="16082" y="4663"/>
                    </a:cubicBezTo>
                    <a:cubicBezTo>
                      <a:pt x="16053" y="4672"/>
                      <a:pt x="16039" y="4646"/>
                      <a:pt x="16039" y="4595"/>
                    </a:cubicBezTo>
                    <a:cubicBezTo>
                      <a:pt x="16039" y="4556"/>
                      <a:pt x="16017" y="4480"/>
                      <a:pt x="15971" y="4364"/>
                    </a:cubicBezTo>
                    <a:cubicBezTo>
                      <a:pt x="15926" y="4248"/>
                      <a:pt x="15864" y="4189"/>
                      <a:pt x="15782" y="4189"/>
                    </a:cubicBezTo>
                    <a:lnTo>
                      <a:pt x="15675" y="4299"/>
                    </a:lnTo>
                    <a:cubicBezTo>
                      <a:pt x="15675" y="4347"/>
                      <a:pt x="15646" y="4392"/>
                      <a:pt x="15593" y="4420"/>
                    </a:cubicBezTo>
                    <a:cubicBezTo>
                      <a:pt x="15539" y="4446"/>
                      <a:pt x="15511" y="4474"/>
                      <a:pt x="15511" y="4513"/>
                    </a:cubicBezTo>
                    <a:lnTo>
                      <a:pt x="15457" y="4513"/>
                    </a:lnTo>
                    <a:lnTo>
                      <a:pt x="15175" y="4672"/>
                    </a:lnTo>
                    <a:cubicBezTo>
                      <a:pt x="15155" y="4640"/>
                      <a:pt x="15132" y="4629"/>
                      <a:pt x="15107" y="4646"/>
                    </a:cubicBezTo>
                    <a:cubicBezTo>
                      <a:pt x="15079" y="4669"/>
                      <a:pt x="15047" y="4672"/>
                      <a:pt x="15011" y="4672"/>
                    </a:cubicBezTo>
                    <a:lnTo>
                      <a:pt x="14985" y="4672"/>
                    </a:lnTo>
                    <a:lnTo>
                      <a:pt x="14957" y="4700"/>
                    </a:lnTo>
                    <a:cubicBezTo>
                      <a:pt x="15028" y="4700"/>
                      <a:pt x="15062" y="4663"/>
                      <a:pt x="15053" y="4578"/>
                    </a:cubicBezTo>
                    <a:cubicBezTo>
                      <a:pt x="15042" y="4497"/>
                      <a:pt x="15011" y="4457"/>
                      <a:pt x="14957" y="4457"/>
                    </a:cubicBezTo>
                    <a:lnTo>
                      <a:pt x="14739" y="4513"/>
                    </a:lnTo>
                    <a:cubicBezTo>
                      <a:pt x="14706" y="4513"/>
                      <a:pt x="14683" y="4508"/>
                      <a:pt x="14680" y="4496"/>
                    </a:cubicBezTo>
                    <a:cubicBezTo>
                      <a:pt x="14675" y="4491"/>
                      <a:pt x="14683" y="4474"/>
                      <a:pt x="14708" y="4446"/>
                    </a:cubicBezTo>
                    <a:cubicBezTo>
                      <a:pt x="14731" y="4420"/>
                      <a:pt x="14751" y="4386"/>
                      <a:pt x="14768" y="4347"/>
                    </a:cubicBezTo>
                    <a:cubicBezTo>
                      <a:pt x="14788" y="4316"/>
                      <a:pt x="14788" y="4276"/>
                      <a:pt x="14768" y="4242"/>
                    </a:cubicBezTo>
                    <a:cubicBezTo>
                      <a:pt x="14751" y="4203"/>
                      <a:pt x="14720" y="4203"/>
                      <a:pt x="14680" y="4225"/>
                    </a:cubicBezTo>
                    <a:cubicBezTo>
                      <a:pt x="14641" y="4254"/>
                      <a:pt x="14618" y="4254"/>
                      <a:pt x="14618" y="4214"/>
                    </a:cubicBezTo>
                    <a:lnTo>
                      <a:pt x="14700" y="4214"/>
                    </a:lnTo>
                    <a:lnTo>
                      <a:pt x="14768" y="4149"/>
                    </a:lnTo>
                    <a:cubicBezTo>
                      <a:pt x="14788" y="4127"/>
                      <a:pt x="14779" y="4098"/>
                      <a:pt x="14748" y="4056"/>
                    </a:cubicBezTo>
                    <a:cubicBezTo>
                      <a:pt x="14717" y="4005"/>
                      <a:pt x="14691" y="3977"/>
                      <a:pt x="14674" y="3957"/>
                    </a:cubicBezTo>
                    <a:lnTo>
                      <a:pt x="14375" y="3906"/>
                    </a:lnTo>
                    <a:lnTo>
                      <a:pt x="14186" y="3740"/>
                    </a:lnTo>
                    <a:cubicBezTo>
                      <a:pt x="14169" y="3757"/>
                      <a:pt x="14135" y="3745"/>
                      <a:pt x="14087" y="3703"/>
                    </a:cubicBezTo>
                    <a:cubicBezTo>
                      <a:pt x="14036" y="3658"/>
                      <a:pt x="13994" y="3624"/>
                      <a:pt x="13957" y="3610"/>
                    </a:cubicBezTo>
                    <a:lnTo>
                      <a:pt x="13739" y="3686"/>
                    </a:lnTo>
                    <a:lnTo>
                      <a:pt x="13211" y="3565"/>
                    </a:lnTo>
                    <a:cubicBezTo>
                      <a:pt x="13177" y="3565"/>
                      <a:pt x="13140" y="3576"/>
                      <a:pt x="13104" y="3599"/>
                    </a:cubicBezTo>
                    <a:cubicBezTo>
                      <a:pt x="13070" y="3624"/>
                      <a:pt x="13050" y="3652"/>
                      <a:pt x="13050" y="3686"/>
                    </a:cubicBezTo>
                    <a:cubicBezTo>
                      <a:pt x="13050" y="3726"/>
                      <a:pt x="13070" y="3751"/>
                      <a:pt x="13104" y="3768"/>
                    </a:cubicBezTo>
                    <a:cubicBezTo>
                      <a:pt x="13140" y="3785"/>
                      <a:pt x="13157" y="3813"/>
                      <a:pt x="13157" y="3850"/>
                    </a:cubicBezTo>
                    <a:cubicBezTo>
                      <a:pt x="13157" y="3884"/>
                      <a:pt x="13171" y="3983"/>
                      <a:pt x="13200" y="4138"/>
                    </a:cubicBezTo>
                    <a:cubicBezTo>
                      <a:pt x="13225" y="4299"/>
                      <a:pt x="13202" y="4358"/>
                      <a:pt x="13132" y="4324"/>
                    </a:cubicBezTo>
                    <a:lnTo>
                      <a:pt x="12996" y="4513"/>
                    </a:lnTo>
                    <a:cubicBezTo>
                      <a:pt x="13013" y="4547"/>
                      <a:pt x="13044" y="4578"/>
                      <a:pt x="13089" y="4606"/>
                    </a:cubicBezTo>
                    <a:cubicBezTo>
                      <a:pt x="13137" y="4635"/>
                      <a:pt x="13180" y="4669"/>
                      <a:pt x="13225" y="4705"/>
                    </a:cubicBezTo>
                    <a:cubicBezTo>
                      <a:pt x="13270" y="4750"/>
                      <a:pt x="13313" y="4793"/>
                      <a:pt x="13347" y="4849"/>
                    </a:cubicBezTo>
                    <a:cubicBezTo>
                      <a:pt x="13383" y="4903"/>
                      <a:pt x="13392" y="4988"/>
                      <a:pt x="13375" y="5092"/>
                    </a:cubicBezTo>
                    <a:lnTo>
                      <a:pt x="12767" y="5510"/>
                    </a:lnTo>
                    <a:lnTo>
                      <a:pt x="12767" y="5566"/>
                    </a:lnTo>
                    <a:cubicBezTo>
                      <a:pt x="12767" y="5637"/>
                      <a:pt x="12784" y="5705"/>
                      <a:pt x="12821" y="5770"/>
                    </a:cubicBezTo>
                    <a:cubicBezTo>
                      <a:pt x="12855" y="5832"/>
                      <a:pt x="12892" y="5914"/>
                      <a:pt x="12928" y="6012"/>
                    </a:cubicBezTo>
                    <a:cubicBezTo>
                      <a:pt x="13019" y="6052"/>
                      <a:pt x="13061" y="6080"/>
                      <a:pt x="13058" y="6105"/>
                    </a:cubicBezTo>
                    <a:cubicBezTo>
                      <a:pt x="13053" y="6134"/>
                      <a:pt x="13022" y="6162"/>
                      <a:pt x="12962" y="6190"/>
                    </a:cubicBezTo>
                    <a:cubicBezTo>
                      <a:pt x="12903" y="6216"/>
                      <a:pt x="12849" y="6244"/>
                      <a:pt x="12793" y="6272"/>
                    </a:cubicBezTo>
                    <a:cubicBezTo>
                      <a:pt x="12739" y="6295"/>
                      <a:pt x="12714" y="6320"/>
                      <a:pt x="12714" y="6337"/>
                    </a:cubicBezTo>
                    <a:cubicBezTo>
                      <a:pt x="12714" y="6354"/>
                      <a:pt x="12694" y="6365"/>
                      <a:pt x="12657" y="6365"/>
                    </a:cubicBezTo>
                    <a:lnTo>
                      <a:pt x="12550" y="6365"/>
                    </a:lnTo>
                    <a:lnTo>
                      <a:pt x="12496" y="6365"/>
                    </a:lnTo>
                    <a:cubicBezTo>
                      <a:pt x="12496" y="6343"/>
                      <a:pt x="12505" y="6331"/>
                      <a:pt x="12522" y="6320"/>
                    </a:cubicBezTo>
                    <a:cubicBezTo>
                      <a:pt x="12541" y="6314"/>
                      <a:pt x="12550" y="6295"/>
                      <a:pt x="12550" y="6255"/>
                    </a:cubicBezTo>
                    <a:lnTo>
                      <a:pt x="12293" y="6094"/>
                    </a:lnTo>
                    <a:lnTo>
                      <a:pt x="12293" y="6122"/>
                    </a:lnTo>
                    <a:lnTo>
                      <a:pt x="12185" y="5902"/>
                    </a:lnTo>
                    <a:cubicBezTo>
                      <a:pt x="12219" y="5815"/>
                      <a:pt x="12225" y="5747"/>
                      <a:pt x="12199" y="5710"/>
                    </a:cubicBezTo>
                    <a:cubicBezTo>
                      <a:pt x="12171" y="5665"/>
                      <a:pt x="12157" y="5620"/>
                      <a:pt x="12157" y="5566"/>
                    </a:cubicBezTo>
                    <a:cubicBezTo>
                      <a:pt x="12157" y="5422"/>
                      <a:pt x="12092" y="5352"/>
                      <a:pt x="11962" y="5352"/>
                    </a:cubicBezTo>
                    <a:cubicBezTo>
                      <a:pt x="11832" y="5352"/>
                      <a:pt x="11694" y="5369"/>
                      <a:pt x="11550" y="5408"/>
                    </a:cubicBezTo>
                    <a:cubicBezTo>
                      <a:pt x="11584" y="5386"/>
                      <a:pt x="11581" y="5360"/>
                      <a:pt x="11536" y="5321"/>
                    </a:cubicBezTo>
                    <a:cubicBezTo>
                      <a:pt x="11490" y="5276"/>
                      <a:pt x="11459" y="5259"/>
                      <a:pt x="11439" y="5259"/>
                    </a:cubicBezTo>
                    <a:cubicBezTo>
                      <a:pt x="11295" y="5259"/>
                      <a:pt x="11126" y="5194"/>
                      <a:pt x="10925" y="5067"/>
                    </a:cubicBezTo>
                    <a:cubicBezTo>
                      <a:pt x="10730" y="4945"/>
                      <a:pt x="10566" y="4880"/>
                      <a:pt x="10439" y="4880"/>
                    </a:cubicBezTo>
                    <a:cubicBezTo>
                      <a:pt x="10386" y="4880"/>
                      <a:pt x="10321" y="4892"/>
                      <a:pt x="10250" y="4906"/>
                    </a:cubicBezTo>
                    <a:cubicBezTo>
                      <a:pt x="10179" y="4923"/>
                      <a:pt x="10112" y="4945"/>
                      <a:pt x="10047" y="4962"/>
                    </a:cubicBezTo>
                    <a:cubicBezTo>
                      <a:pt x="10083" y="4945"/>
                      <a:pt x="10106" y="4897"/>
                      <a:pt x="10114" y="4824"/>
                    </a:cubicBezTo>
                    <a:lnTo>
                      <a:pt x="9939" y="4516"/>
                    </a:lnTo>
                    <a:lnTo>
                      <a:pt x="9911" y="4488"/>
                    </a:lnTo>
                    <a:cubicBezTo>
                      <a:pt x="9857" y="4488"/>
                      <a:pt x="9795" y="4510"/>
                      <a:pt x="9724" y="4553"/>
                    </a:cubicBezTo>
                    <a:cubicBezTo>
                      <a:pt x="9651" y="4598"/>
                      <a:pt x="9614" y="4558"/>
                      <a:pt x="9614" y="4434"/>
                    </a:cubicBezTo>
                    <a:cubicBezTo>
                      <a:pt x="9614" y="4417"/>
                      <a:pt x="9623" y="4400"/>
                      <a:pt x="9642" y="4378"/>
                    </a:cubicBezTo>
                    <a:cubicBezTo>
                      <a:pt x="9659" y="4361"/>
                      <a:pt x="9659" y="4344"/>
                      <a:pt x="9642" y="4327"/>
                    </a:cubicBezTo>
                    <a:cubicBezTo>
                      <a:pt x="9623" y="4217"/>
                      <a:pt x="9645" y="4124"/>
                      <a:pt x="9710" y="4047"/>
                    </a:cubicBezTo>
                    <a:cubicBezTo>
                      <a:pt x="9772" y="3968"/>
                      <a:pt x="9823" y="3886"/>
                      <a:pt x="9857" y="3799"/>
                    </a:cubicBezTo>
                    <a:cubicBezTo>
                      <a:pt x="9894" y="3759"/>
                      <a:pt x="9911" y="3728"/>
                      <a:pt x="9911" y="3689"/>
                    </a:cubicBezTo>
                    <a:cubicBezTo>
                      <a:pt x="9911" y="3655"/>
                      <a:pt x="9931" y="3638"/>
                      <a:pt x="9965" y="3638"/>
                    </a:cubicBezTo>
                    <a:cubicBezTo>
                      <a:pt x="10038" y="3638"/>
                      <a:pt x="10109" y="3615"/>
                      <a:pt x="10176" y="3579"/>
                    </a:cubicBezTo>
                    <a:cubicBezTo>
                      <a:pt x="10244" y="3534"/>
                      <a:pt x="10321" y="3505"/>
                      <a:pt x="10414" y="3491"/>
                    </a:cubicBezTo>
                    <a:lnTo>
                      <a:pt x="10439" y="3406"/>
                    </a:lnTo>
                    <a:cubicBezTo>
                      <a:pt x="10439" y="3370"/>
                      <a:pt x="10343" y="3342"/>
                      <a:pt x="10148" y="3313"/>
                    </a:cubicBezTo>
                    <a:cubicBezTo>
                      <a:pt x="9956" y="3285"/>
                      <a:pt x="9857" y="3254"/>
                      <a:pt x="9857" y="3220"/>
                    </a:cubicBezTo>
                    <a:lnTo>
                      <a:pt x="9885" y="3192"/>
                    </a:lnTo>
                    <a:cubicBezTo>
                      <a:pt x="10066" y="3243"/>
                      <a:pt x="10202" y="3274"/>
                      <a:pt x="10298" y="3285"/>
                    </a:cubicBezTo>
                    <a:cubicBezTo>
                      <a:pt x="10391" y="3296"/>
                      <a:pt x="10470" y="3285"/>
                      <a:pt x="10535" y="3260"/>
                    </a:cubicBezTo>
                    <a:cubicBezTo>
                      <a:pt x="10597" y="3231"/>
                      <a:pt x="10671" y="3198"/>
                      <a:pt x="10758" y="3147"/>
                    </a:cubicBezTo>
                    <a:cubicBezTo>
                      <a:pt x="10843" y="3104"/>
                      <a:pt x="10976" y="3042"/>
                      <a:pt x="11157" y="2960"/>
                    </a:cubicBezTo>
                    <a:cubicBezTo>
                      <a:pt x="11157" y="2926"/>
                      <a:pt x="11061" y="2890"/>
                      <a:pt x="10866" y="2850"/>
                    </a:cubicBezTo>
                    <a:cubicBezTo>
                      <a:pt x="10671" y="2816"/>
                      <a:pt x="10549" y="2780"/>
                      <a:pt x="10496" y="2746"/>
                    </a:cubicBezTo>
                    <a:lnTo>
                      <a:pt x="10657" y="2746"/>
                    </a:lnTo>
                    <a:cubicBezTo>
                      <a:pt x="10691" y="2746"/>
                      <a:pt x="10739" y="2752"/>
                      <a:pt x="10798" y="2774"/>
                    </a:cubicBezTo>
                    <a:cubicBezTo>
                      <a:pt x="10857" y="2788"/>
                      <a:pt x="10905" y="2805"/>
                      <a:pt x="10939" y="2828"/>
                    </a:cubicBezTo>
                    <a:cubicBezTo>
                      <a:pt x="10939" y="2862"/>
                      <a:pt x="10968" y="2884"/>
                      <a:pt x="11021" y="2895"/>
                    </a:cubicBezTo>
                    <a:cubicBezTo>
                      <a:pt x="11075" y="2901"/>
                      <a:pt x="11120" y="2907"/>
                      <a:pt x="11157" y="2907"/>
                    </a:cubicBezTo>
                    <a:lnTo>
                      <a:pt x="11360" y="2774"/>
                    </a:lnTo>
                    <a:lnTo>
                      <a:pt x="11360" y="2689"/>
                    </a:lnTo>
                    <a:lnTo>
                      <a:pt x="11307" y="2608"/>
                    </a:lnTo>
                    <a:lnTo>
                      <a:pt x="11603" y="2554"/>
                    </a:lnTo>
                    <a:cubicBezTo>
                      <a:pt x="11583" y="2537"/>
                      <a:pt x="11589" y="2520"/>
                      <a:pt x="11615" y="2503"/>
                    </a:cubicBezTo>
                    <a:cubicBezTo>
                      <a:pt x="11643" y="2480"/>
                      <a:pt x="11665" y="2475"/>
                      <a:pt x="11682" y="2475"/>
                    </a:cubicBezTo>
                    <a:cubicBezTo>
                      <a:pt x="11739" y="2475"/>
                      <a:pt x="11793" y="2503"/>
                      <a:pt x="11852" y="2554"/>
                    </a:cubicBezTo>
                    <a:cubicBezTo>
                      <a:pt x="11911" y="2608"/>
                      <a:pt x="11951" y="2636"/>
                      <a:pt x="11968" y="2636"/>
                    </a:cubicBezTo>
                    <a:lnTo>
                      <a:pt x="12239" y="2531"/>
                    </a:lnTo>
                    <a:cubicBezTo>
                      <a:pt x="12219" y="2509"/>
                      <a:pt x="12245" y="2497"/>
                      <a:pt x="12312" y="2486"/>
                    </a:cubicBezTo>
                    <a:cubicBezTo>
                      <a:pt x="12380" y="2480"/>
                      <a:pt x="12400" y="2452"/>
                      <a:pt x="12375" y="2410"/>
                    </a:cubicBezTo>
                    <a:lnTo>
                      <a:pt x="12185" y="2190"/>
                    </a:lnTo>
                    <a:cubicBezTo>
                      <a:pt x="12166" y="2190"/>
                      <a:pt x="12151" y="2178"/>
                      <a:pt x="12143" y="2150"/>
                    </a:cubicBezTo>
                    <a:cubicBezTo>
                      <a:pt x="12134" y="2122"/>
                      <a:pt x="12140" y="2111"/>
                      <a:pt x="12157" y="2111"/>
                    </a:cubicBezTo>
                    <a:cubicBezTo>
                      <a:pt x="12247" y="2111"/>
                      <a:pt x="12273" y="2063"/>
                      <a:pt x="12239" y="1972"/>
                    </a:cubicBezTo>
                    <a:cubicBezTo>
                      <a:pt x="12166" y="1941"/>
                      <a:pt x="12089" y="1896"/>
                      <a:pt x="12010" y="1848"/>
                    </a:cubicBezTo>
                    <a:cubicBezTo>
                      <a:pt x="11928" y="1797"/>
                      <a:pt x="11838" y="1769"/>
                      <a:pt x="11739" y="1769"/>
                    </a:cubicBezTo>
                    <a:cubicBezTo>
                      <a:pt x="11702" y="1769"/>
                      <a:pt x="11663" y="1780"/>
                      <a:pt x="11615" y="1797"/>
                    </a:cubicBezTo>
                    <a:cubicBezTo>
                      <a:pt x="11572" y="1820"/>
                      <a:pt x="11550" y="1848"/>
                      <a:pt x="11550" y="1890"/>
                    </a:cubicBezTo>
                    <a:cubicBezTo>
                      <a:pt x="11550" y="1930"/>
                      <a:pt x="11572" y="1947"/>
                      <a:pt x="11615" y="1947"/>
                    </a:cubicBezTo>
                    <a:cubicBezTo>
                      <a:pt x="11663" y="1947"/>
                      <a:pt x="11694" y="1964"/>
                      <a:pt x="11711" y="2000"/>
                    </a:cubicBezTo>
                    <a:cubicBezTo>
                      <a:pt x="11747" y="2040"/>
                      <a:pt x="11739" y="2057"/>
                      <a:pt x="11682" y="2057"/>
                    </a:cubicBezTo>
                    <a:cubicBezTo>
                      <a:pt x="11629" y="2057"/>
                      <a:pt x="11603" y="2063"/>
                      <a:pt x="11603" y="2082"/>
                    </a:cubicBezTo>
                    <a:cubicBezTo>
                      <a:pt x="11530" y="2082"/>
                      <a:pt x="11462" y="2133"/>
                      <a:pt x="11400" y="2243"/>
                    </a:cubicBezTo>
                    <a:cubicBezTo>
                      <a:pt x="11338" y="2353"/>
                      <a:pt x="11256" y="2432"/>
                      <a:pt x="11157" y="2475"/>
                    </a:cubicBezTo>
                    <a:cubicBezTo>
                      <a:pt x="11120" y="2475"/>
                      <a:pt x="11106" y="2463"/>
                      <a:pt x="11117" y="2441"/>
                    </a:cubicBezTo>
                    <a:cubicBezTo>
                      <a:pt x="11126" y="2421"/>
                      <a:pt x="11120" y="2398"/>
                      <a:pt x="11103" y="2382"/>
                    </a:cubicBezTo>
                    <a:cubicBezTo>
                      <a:pt x="11083" y="2342"/>
                      <a:pt x="11052" y="2319"/>
                      <a:pt x="11007" y="2311"/>
                    </a:cubicBezTo>
                    <a:cubicBezTo>
                      <a:pt x="10962" y="2305"/>
                      <a:pt x="10939" y="2283"/>
                      <a:pt x="10939" y="2243"/>
                    </a:cubicBezTo>
                    <a:cubicBezTo>
                      <a:pt x="10939" y="2209"/>
                      <a:pt x="10962" y="2150"/>
                      <a:pt x="11007" y="2068"/>
                    </a:cubicBezTo>
                    <a:cubicBezTo>
                      <a:pt x="11052" y="1989"/>
                      <a:pt x="10993" y="1947"/>
                      <a:pt x="10832" y="1947"/>
                    </a:cubicBezTo>
                    <a:cubicBezTo>
                      <a:pt x="10758" y="1947"/>
                      <a:pt x="10708" y="1972"/>
                      <a:pt x="10677" y="2029"/>
                    </a:cubicBezTo>
                    <a:cubicBezTo>
                      <a:pt x="10645" y="2082"/>
                      <a:pt x="10612" y="2133"/>
                      <a:pt x="10575" y="2190"/>
                    </a:cubicBezTo>
                    <a:lnTo>
                      <a:pt x="10278" y="1851"/>
                    </a:lnTo>
                    <a:lnTo>
                      <a:pt x="10046" y="1825"/>
                    </a:lnTo>
                    <a:cubicBezTo>
                      <a:pt x="10046" y="1752"/>
                      <a:pt x="10063" y="1693"/>
                      <a:pt x="10095" y="1639"/>
                    </a:cubicBezTo>
                    <a:cubicBezTo>
                      <a:pt x="10126" y="1583"/>
                      <a:pt x="10083" y="1512"/>
                      <a:pt x="9965" y="1425"/>
                    </a:cubicBezTo>
                    <a:cubicBezTo>
                      <a:pt x="9911" y="1385"/>
                      <a:pt x="9863" y="1354"/>
                      <a:pt x="9818" y="1320"/>
                    </a:cubicBezTo>
                    <a:cubicBezTo>
                      <a:pt x="9772" y="1292"/>
                      <a:pt x="9724" y="1275"/>
                      <a:pt x="9671" y="1275"/>
                    </a:cubicBezTo>
                    <a:cubicBezTo>
                      <a:pt x="9651" y="1275"/>
                      <a:pt x="9609" y="1292"/>
                      <a:pt x="9541" y="1337"/>
                    </a:cubicBezTo>
                    <a:cubicBezTo>
                      <a:pt x="9473" y="1377"/>
                      <a:pt x="9411" y="1413"/>
                      <a:pt x="9357" y="1447"/>
                    </a:cubicBezTo>
                    <a:cubicBezTo>
                      <a:pt x="9303" y="1487"/>
                      <a:pt x="9275" y="1523"/>
                      <a:pt x="9275" y="1557"/>
                    </a:cubicBezTo>
                    <a:cubicBezTo>
                      <a:pt x="9275" y="1597"/>
                      <a:pt x="9320" y="1614"/>
                      <a:pt x="9411" y="1614"/>
                    </a:cubicBezTo>
                    <a:lnTo>
                      <a:pt x="9385" y="1614"/>
                    </a:lnTo>
                    <a:cubicBezTo>
                      <a:pt x="9329" y="1614"/>
                      <a:pt x="9303" y="1645"/>
                      <a:pt x="9303" y="1724"/>
                    </a:cubicBezTo>
                    <a:cubicBezTo>
                      <a:pt x="9303" y="1738"/>
                      <a:pt x="9346" y="1761"/>
                      <a:pt x="9433" y="1789"/>
                    </a:cubicBezTo>
                    <a:cubicBezTo>
                      <a:pt x="9518" y="1817"/>
                      <a:pt x="9577" y="1828"/>
                      <a:pt x="9614" y="1828"/>
                    </a:cubicBezTo>
                    <a:cubicBezTo>
                      <a:pt x="9651" y="1811"/>
                      <a:pt x="9676" y="1817"/>
                      <a:pt x="9696" y="1851"/>
                    </a:cubicBezTo>
                    <a:cubicBezTo>
                      <a:pt x="9713" y="1882"/>
                      <a:pt x="9741" y="1893"/>
                      <a:pt x="9778" y="1893"/>
                    </a:cubicBezTo>
                    <a:lnTo>
                      <a:pt x="9885" y="1854"/>
                    </a:lnTo>
                    <a:lnTo>
                      <a:pt x="9885" y="1921"/>
                    </a:lnTo>
                    <a:cubicBezTo>
                      <a:pt x="9866" y="1944"/>
                      <a:pt x="9857" y="1961"/>
                      <a:pt x="9857" y="1975"/>
                    </a:cubicBezTo>
                    <a:lnTo>
                      <a:pt x="9885" y="2085"/>
                    </a:lnTo>
                    <a:lnTo>
                      <a:pt x="9614" y="2218"/>
                    </a:lnTo>
                    <a:cubicBezTo>
                      <a:pt x="9597" y="2235"/>
                      <a:pt x="9577" y="2246"/>
                      <a:pt x="9561" y="2246"/>
                    </a:cubicBezTo>
                    <a:cubicBezTo>
                      <a:pt x="9544" y="2246"/>
                      <a:pt x="9521" y="2257"/>
                      <a:pt x="9493" y="2274"/>
                    </a:cubicBezTo>
                    <a:cubicBezTo>
                      <a:pt x="9493" y="2328"/>
                      <a:pt x="9518" y="2385"/>
                      <a:pt x="9566" y="2444"/>
                    </a:cubicBezTo>
                    <a:cubicBezTo>
                      <a:pt x="9617" y="2500"/>
                      <a:pt x="9563" y="2534"/>
                      <a:pt x="9411" y="2534"/>
                    </a:cubicBezTo>
                    <a:lnTo>
                      <a:pt x="9329" y="2478"/>
                    </a:lnTo>
                    <a:cubicBezTo>
                      <a:pt x="9329" y="2407"/>
                      <a:pt x="9258" y="2345"/>
                      <a:pt x="9108" y="2297"/>
                    </a:cubicBezTo>
                    <a:cubicBezTo>
                      <a:pt x="8959" y="2246"/>
                      <a:pt x="8778" y="2212"/>
                      <a:pt x="8566" y="2193"/>
                    </a:cubicBezTo>
                    <a:cubicBezTo>
                      <a:pt x="8354" y="2176"/>
                      <a:pt x="8142" y="2164"/>
                      <a:pt x="7930" y="2153"/>
                    </a:cubicBezTo>
                    <a:cubicBezTo>
                      <a:pt x="7718" y="2142"/>
                      <a:pt x="7557" y="2136"/>
                      <a:pt x="7450" y="2136"/>
                    </a:cubicBezTo>
                    <a:lnTo>
                      <a:pt x="7004" y="2275"/>
                    </a:lnTo>
                    <a:lnTo>
                      <a:pt x="7114" y="2534"/>
                    </a:lnTo>
                    <a:cubicBezTo>
                      <a:pt x="7077" y="2534"/>
                      <a:pt x="7054" y="2546"/>
                      <a:pt x="7046" y="2571"/>
                    </a:cubicBezTo>
                    <a:cubicBezTo>
                      <a:pt x="7035" y="2599"/>
                      <a:pt x="7049" y="2622"/>
                      <a:pt x="7086" y="2639"/>
                    </a:cubicBezTo>
                    <a:cubicBezTo>
                      <a:pt x="7049" y="2605"/>
                      <a:pt x="6981" y="2540"/>
                      <a:pt x="6882" y="2444"/>
                    </a:cubicBezTo>
                    <a:cubicBezTo>
                      <a:pt x="6783" y="2345"/>
                      <a:pt x="6715" y="2303"/>
                      <a:pt x="6679" y="2303"/>
                    </a:cubicBezTo>
                    <a:lnTo>
                      <a:pt x="6450" y="2241"/>
                    </a:lnTo>
                    <a:close/>
                    <a:moveTo>
                      <a:pt x="8114" y="1662"/>
                    </a:moveTo>
                    <a:cubicBezTo>
                      <a:pt x="8077" y="1640"/>
                      <a:pt x="8032" y="1623"/>
                      <a:pt x="7978" y="1609"/>
                    </a:cubicBezTo>
                    <a:cubicBezTo>
                      <a:pt x="7925" y="1592"/>
                      <a:pt x="7879" y="1580"/>
                      <a:pt x="7843" y="1580"/>
                    </a:cubicBezTo>
                    <a:cubicBezTo>
                      <a:pt x="7806" y="1580"/>
                      <a:pt x="7733" y="1603"/>
                      <a:pt x="7620" y="1645"/>
                    </a:cubicBezTo>
                    <a:cubicBezTo>
                      <a:pt x="7507" y="1691"/>
                      <a:pt x="7379" y="1744"/>
                      <a:pt x="7241" y="1801"/>
                    </a:cubicBezTo>
                    <a:cubicBezTo>
                      <a:pt x="7100" y="1860"/>
                      <a:pt x="6967" y="1916"/>
                      <a:pt x="6843" y="1970"/>
                    </a:cubicBezTo>
                    <a:cubicBezTo>
                      <a:pt x="6715" y="2027"/>
                      <a:pt x="6631" y="2060"/>
                      <a:pt x="6585" y="2080"/>
                    </a:cubicBezTo>
                    <a:cubicBezTo>
                      <a:pt x="6713" y="2060"/>
                      <a:pt x="6826" y="2027"/>
                      <a:pt x="6930" y="1970"/>
                    </a:cubicBezTo>
                    <a:cubicBezTo>
                      <a:pt x="7032" y="1916"/>
                      <a:pt x="7142" y="1888"/>
                      <a:pt x="7261" y="1888"/>
                    </a:cubicBezTo>
                    <a:lnTo>
                      <a:pt x="7343" y="1945"/>
                    </a:lnTo>
                    <a:cubicBezTo>
                      <a:pt x="7396" y="1962"/>
                      <a:pt x="7444" y="1970"/>
                      <a:pt x="7492" y="1970"/>
                    </a:cubicBezTo>
                    <a:cubicBezTo>
                      <a:pt x="7538" y="1970"/>
                      <a:pt x="7577" y="1987"/>
                      <a:pt x="7611" y="2027"/>
                    </a:cubicBezTo>
                    <a:cubicBezTo>
                      <a:pt x="7685" y="2010"/>
                      <a:pt x="7761" y="2015"/>
                      <a:pt x="7843" y="2055"/>
                    </a:cubicBezTo>
                    <a:lnTo>
                      <a:pt x="7925" y="1998"/>
                    </a:lnTo>
                    <a:lnTo>
                      <a:pt x="7925" y="1888"/>
                    </a:lnTo>
                    <a:lnTo>
                      <a:pt x="7896" y="1823"/>
                    </a:lnTo>
                    <a:lnTo>
                      <a:pt x="7978" y="1849"/>
                    </a:lnTo>
                    <a:cubicBezTo>
                      <a:pt x="8032" y="1849"/>
                      <a:pt x="8086" y="1806"/>
                      <a:pt x="8139" y="1719"/>
                    </a:cubicBezTo>
                    <a:lnTo>
                      <a:pt x="8114" y="1662"/>
                    </a:lnTo>
                    <a:close/>
                    <a:moveTo>
                      <a:pt x="12496" y="20256"/>
                    </a:moveTo>
                    <a:cubicBezTo>
                      <a:pt x="12496" y="20307"/>
                      <a:pt x="12488" y="20332"/>
                      <a:pt x="12468" y="20355"/>
                    </a:cubicBezTo>
                    <a:cubicBezTo>
                      <a:pt x="13505" y="20174"/>
                      <a:pt x="14485" y="19838"/>
                      <a:pt x="15403" y="19347"/>
                    </a:cubicBezTo>
                    <a:cubicBezTo>
                      <a:pt x="16322" y="18856"/>
                      <a:pt x="17144" y="18223"/>
                      <a:pt x="17864" y="17450"/>
                    </a:cubicBezTo>
                    <a:lnTo>
                      <a:pt x="17839" y="17450"/>
                    </a:lnTo>
                    <a:cubicBezTo>
                      <a:pt x="17765" y="17483"/>
                      <a:pt x="17703" y="17483"/>
                      <a:pt x="17650" y="17450"/>
                    </a:cubicBezTo>
                    <a:lnTo>
                      <a:pt x="17582" y="17498"/>
                    </a:lnTo>
                    <a:lnTo>
                      <a:pt x="17418" y="17450"/>
                    </a:lnTo>
                    <a:lnTo>
                      <a:pt x="17364" y="17450"/>
                    </a:lnTo>
                    <a:lnTo>
                      <a:pt x="17311" y="17554"/>
                    </a:lnTo>
                    <a:lnTo>
                      <a:pt x="17339" y="17450"/>
                    </a:lnTo>
                    <a:cubicBezTo>
                      <a:pt x="17282" y="17376"/>
                      <a:pt x="17220" y="17306"/>
                      <a:pt x="17147" y="17246"/>
                    </a:cubicBezTo>
                    <a:lnTo>
                      <a:pt x="17093" y="17218"/>
                    </a:lnTo>
                    <a:cubicBezTo>
                      <a:pt x="17059" y="17218"/>
                      <a:pt x="17039" y="17252"/>
                      <a:pt x="17039" y="17323"/>
                    </a:cubicBezTo>
                    <a:cubicBezTo>
                      <a:pt x="17059" y="17179"/>
                      <a:pt x="17020" y="17057"/>
                      <a:pt x="16926" y="16953"/>
                    </a:cubicBezTo>
                    <a:cubicBezTo>
                      <a:pt x="16830" y="16848"/>
                      <a:pt x="16712" y="16797"/>
                      <a:pt x="16567" y="16797"/>
                    </a:cubicBezTo>
                    <a:cubicBezTo>
                      <a:pt x="16567" y="16814"/>
                      <a:pt x="16559" y="16826"/>
                      <a:pt x="16539" y="16826"/>
                    </a:cubicBezTo>
                    <a:lnTo>
                      <a:pt x="16486" y="16826"/>
                    </a:lnTo>
                    <a:lnTo>
                      <a:pt x="16418" y="16772"/>
                    </a:lnTo>
                    <a:lnTo>
                      <a:pt x="16514" y="16772"/>
                    </a:lnTo>
                    <a:lnTo>
                      <a:pt x="16568" y="16611"/>
                    </a:lnTo>
                    <a:lnTo>
                      <a:pt x="16418" y="16501"/>
                    </a:lnTo>
                    <a:lnTo>
                      <a:pt x="16390" y="16529"/>
                    </a:lnTo>
                    <a:cubicBezTo>
                      <a:pt x="16265" y="16512"/>
                      <a:pt x="16175" y="16439"/>
                      <a:pt x="16121" y="16315"/>
                    </a:cubicBezTo>
                    <a:lnTo>
                      <a:pt x="16067" y="16286"/>
                    </a:lnTo>
                    <a:lnTo>
                      <a:pt x="16039" y="16315"/>
                    </a:lnTo>
                    <a:lnTo>
                      <a:pt x="15985" y="16340"/>
                    </a:lnTo>
                    <a:cubicBezTo>
                      <a:pt x="15878" y="16374"/>
                      <a:pt x="15782" y="16413"/>
                      <a:pt x="15700" y="16445"/>
                    </a:cubicBezTo>
                    <a:cubicBezTo>
                      <a:pt x="15593" y="16413"/>
                      <a:pt x="15511" y="16363"/>
                      <a:pt x="15457" y="16315"/>
                    </a:cubicBezTo>
                    <a:lnTo>
                      <a:pt x="15093" y="16340"/>
                    </a:lnTo>
                    <a:cubicBezTo>
                      <a:pt x="15093" y="16284"/>
                      <a:pt x="15076" y="16230"/>
                      <a:pt x="15039" y="16168"/>
                    </a:cubicBezTo>
                    <a:cubicBezTo>
                      <a:pt x="15002" y="16109"/>
                      <a:pt x="14949" y="16077"/>
                      <a:pt x="14875" y="16077"/>
                    </a:cubicBezTo>
                    <a:cubicBezTo>
                      <a:pt x="14788" y="16077"/>
                      <a:pt x="14694" y="16089"/>
                      <a:pt x="14598" y="16106"/>
                    </a:cubicBezTo>
                    <a:cubicBezTo>
                      <a:pt x="14505" y="16123"/>
                      <a:pt x="14440" y="16185"/>
                      <a:pt x="14403" y="16281"/>
                    </a:cubicBezTo>
                    <a:cubicBezTo>
                      <a:pt x="14403" y="16312"/>
                      <a:pt x="14412" y="16351"/>
                      <a:pt x="14432" y="16385"/>
                    </a:cubicBezTo>
                    <a:cubicBezTo>
                      <a:pt x="14448" y="16425"/>
                      <a:pt x="14465" y="16450"/>
                      <a:pt x="14485" y="16467"/>
                    </a:cubicBezTo>
                    <a:lnTo>
                      <a:pt x="14485" y="16577"/>
                    </a:lnTo>
                    <a:lnTo>
                      <a:pt x="14457" y="16656"/>
                    </a:lnTo>
                    <a:lnTo>
                      <a:pt x="14403" y="16682"/>
                    </a:lnTo>
                    <a:lnTo>
                      <a:pt x="14375" y="16682"/>
                    </a:lnTo>
                    <a:lnTo>
                      <a:pt x="14296" y="16467"/>
                    </a:lnTo>
                    <a:lnTo>
                      <a:pt x="14375" y="16334"/>
                    </a:lnTo>
                    <a:cubicBezTo>
                      <a:pt x="14358" y="16298"/>
                      <a:pt x="14350" y="16247"/>
                      <a:pt x="14350" y="16191"/>
                    </a:cubicBezTo>
                    <a:cubicBezTo>
                      <a:pt x="14350" y="16131"/>
                      <a:pt x="14338" y="16086"/>
                      <a:pt x="14321" y="16049"/>
                    </a:cubicBezTo>
                    <a:lnTo>
                      <a:pt x="14296" y="15993"/>
                    </a:lnTo>
                    <a:lnTo>
                      <a:pt x="14214" y="15993"/>
                    </a:lnTo>
                    <a:lnTo>
                      <a:pt x="14011" y="16131"/>
                    </a:lnTo>
                    <a:lnTo>
                      <a:pt x="13903" y="16131"/>
                    </a:lnTo>
                    <a:lnTo>
                      <a:pt x="13850" y="16188"/>
                    </a:lnTo>
                    <a:cubicBezTo>
                      <a:pt x="13830" y="16202"/>
                      <a:pt x="13821" y="16219"/>
                      <a:pt x="13821" y="16236"/>
                    </a:cubicBezTo>
                    <a:cubicBezTo>
                      <a:pt x="13821" y="16258"/>
                      <a:pt x="13813" y="16270"/>
                      <a:pt x="13793" y="16281"/>
                    </a:cubicBezTo>
                    <a:lnTo>
                      <a:pt x="13768" y="16236"/>
                    </a:lnTo>
                    <a:lnTo>
                      <a:pt x="13660" y="16236"/>
                    </a:lnTo>
                    <a:cubicBezTo>
                      <a:pt x="13587" y="16312"/>
                      <a:pt x="13547" y="16397"/>
                      <a:pt x="13539" y="16496"/>
                    </a:cubicBezTo>
                    <a:lnTo>
                      <a:pt x="13578" y="16549"/>
                    </a:lnTo>
                    <a:lnTo>
                      <a:pt x="13457" y="16628"/>
                    </a:lnTo>
                    <a:lnTo>
                      <a:pt x="13429" y="16682"/>
                    </a:lnTo>
                    <a:lnTo>
                      <a:pt x="13347" y="16738"/>
                    </a:lnTo>
                    <a:cubicBezTo>
                      <a:pt x="13347" y="16755"/>
                      <a:pt x="13344" y="16767"/>
                      <a:pt x="13335" y="16767"/>
                    </a:cubicBezTo>
                    <a:cubicBezTo>
                      <a:pt x="13324" y="16767"/>
                      <a:pt x="13321" y="16778"/>
                      <a:pt x="13321" y="16792"/>
                    </a:cubicBezTo>
                    <a:lnTo>
                      <a:pt x="13321" y="16820"/>
                    </a:lnTo>
                    <a:lnTo>
                      <a:pt x="13321" y="16942"/>
                    </a:lnTo>
                    <a:lnTo>
                      <a:pt x="13293" y="16970"/>
                    </a:lnTo>
                    <a:lnTo>
                      <a:pt x="13293" y="16914"/>
                    </a:lnTo>
                    <a:lnTo>
                      <a:pt x="13268" y="16888"/>
                    </a:lnTo>
                    <a:cubicBezTo>
                      <a:pt x="13248" y="16778"/>
                      <a:pt x="13143" y="16682"/>
                      <a:pt x="12957" y="16606"/>
                    </a:cubicBezTo>
                    <a:lnTo>
                      <a:pt x="12875" y="16606"/>
                    </a:lnTo>
                    <a:lnTo>
                      <a:pt x="12875" y="16657"/>
                    </a:lnTo>
                    <a:cubicBezTo>
                      <a:pt x="12892" y="16710"/>
                      <a:pt x="12931" y="16761"/>
                      <a:pt x="12991" y="16798"/>
                    </a:cubicBezTo>
                    <a:cubicBezTo>
                      <a:pt x="13047" y="16837"/>
                      <a:pt x="13095" y="16877"/>
                      <a:pt x="13132" y="16913"/>
                    </a:cubicBezTo>
                    <a:cubicBezTo>
                      <a:pt x="13112" y="16896"/>
                      <a:pt x="13090" y="16894"/>
                      <a:pt x="13064" y="16902"/>
                    </a:cubicBezTo>
                    <a:cubicBezTo>
                      <a:pt x="13036" y="16908"/>
                      <a:pt x="13025" y="16925"/>
                      <a:pt x="13025" y="16942"/>
                    </a:cubicBezTo>
                    <a:lnTo>
                      <a:pt x="13025" y="16998"/>
                    </a:lnTo>
                    <a:lnTo>
                      <a:pt x="13211" y="17266"/>
                    </a:lnTo>
                    <a:lnTo>
                      <a:pt x="13211" y="17791"/>
                    </a:lnTo>
                    <a:lnTo>
                      <a:pt x="13268" y="17930"/>
                    </a:lnTo>
                    <a:cubicBezTo>
                      <a:pt x="13231" y="18074"/>
                      <a:pt x="13157" y="18192"/>
                      <a:pt x="13050" y="18294"/>
                    </a:cubicBezTo>
                    <a:lnTo>
                      <a:pt x="13050" y="18266"/>
                    </a:lnTo>
                    <a:lnTo>
                      <a:pt x="12996" y="18294"/>
                    </a:lnTo>
                    <a:lnTo>
                      <a:pt x="12957" y="18319"/>
                    </a:lnTo>
                    <a:lnTo>
                      <a:pt x="12928" y="18452"/>
                    </a:lnTo>
                    <a:lnTo>
                      <a:pt x="12957" y="18480"/>
                    </a:lnTo>
                    <a:lnTo>
                      <a:pt x="12957" y="18509"/>
                    </a:lnTo>
                    <a:lnTo>
                      <a:pt x="12903" y="18452"/>
                    </a:lnTo>
                    <a:lnTo>
                      <a:pt x="12875" y="18627"/>
                    </a:lnTo>
                    <a:lnTo>
                      <a:pt x="12714" y="18681"/>
                    </a:lnTo>
                    <a:cubicBezTo>
                      <a:pt x="12657" y="18720"/>
                      <a:pt x="12635" y="18771"/>
                      <a:pt x="12646" y="18831"/>
                    </a:cubicBezTo>
                    <a:cubicBezTo>
                      <a:pt x="12654" y="18896"/>
                      <a:pt x="12632" y="18941"/>
                      <a:pt x="12578" y="18980"/>
                    </a:cubicBezTo>
                    <a:lnTo>
                      <a:pt x="12604" y="19034"/>
                    </a:lnTo>
                    <a:lnTo>
                      <a:pt x="12522" y="19113"/>
                    </a:lnTo>
                    <a:cubicBezTo>
                      <a:pt x="12522" y="19150"/>
                      <a:pt x="12519" y="19178"/>
                      <a:pt x="12508" y="19201"/>
                    </a:cubicBezTo>
                    <a:cubicBezTo>
                      <a:pt x="12499" y="19229"/>
                      <a:pt x="12496" y="19254"/>
                      <a:pt x="12496" y="19288"/>
                    </a:cubicBezTo>
                    <a:lnTo>
                      <a:pt x="12522" y="19483"/>
                    </a:lnTo>
                    <a:lnTo>
                      <a:pt x="12604" y="19531"/>
                    </a:lnTo>
                    <a:lnTo>
                      <a:pt x="12657" y="19483"/>
                    </a:lnTo>
                    <a:lnTo>
                      <a:pt x="12685" y="19398"/>
                    </a:lnTo>
                    <a:lnTo>
                      <a:pt x="12714" y="19559"/>
                    </a:lnTo>
                    <a:cubicBezTo>
                      <a:pt x="12714" y="19599"/>
                      <a:pt x="12694" y="19630"/>
                      <a:pt x="12657" y="19669"/>
                    </a:cubicBezTo>
                    <a:cubicBezTo>
                      <a:pt x="12604" y="19709"/>
                      <a:pt x="12550" y="19746"/>
                      <a:pt x="12496" y="19796"/>
                    </a:cubicBezTo>
                    <a:cubicBezTo>
                      <a:pt x="12440" y="19844"/>
                      <a:pt x="12414" y="19918"/>
                      <a:pt x="12414" y="20005"/>
                    </a:cubicBezTo>
                    <a:cubicBezTo>
                      <a:pt x="12414" y="20045"/>
                      <a:pt x="12428" y="20082"/>
                      <a:pt x="12454" y="20127"/>
                    </a:cubicBezTo>
                    <a:cubicBezTo>
                      <a:pt x="12482" y="20185"/>
                      <a:pt x="12496" y="20225"/>
                      <a:pt x="12496" y="20256"/>
                    </a:cubicBezTo>
                  </a:path>
                </a:pathLst>
              </a:custGeom>
              <a:gradFill>
                <a:gsLst>
                  <a:gs pos="0">
                    <a:srgbClr val="616264"/>
                  </a:gs>
                  <a:gs pos="100000">
                    <a:srgbClr val="999A9E"/>
                  </a:gs>
                </a:gsLst>
                <a:lin ang="5400000" scaled="1"/>
              </a:gradFill>
              <a:ln w="12700" cap="flat" cmpd="sng" algn="ctr">
                <a:noFill/>
                <a:prstDash val="solid"/>
                <a:miter lim="800000"/>
              </a:ln>
              <a:effectLst/>
              <a:ex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s-ES" sz="1800" b="0" i="0" u="none" strike="noStrike" kern="0" cap="none" spc="0" normalizeH="0" baseline="0" noProof="0">
                  <a:ln>
                    <a:noFill/>
                  </a:ln>
                  <a:solidFill>
                    <a:prstClr val="white"/>
                  </a:solidFill>
                  <a:effectLst/>
                  <a:uLnTx/>
                  <a:uFillTx/>
                  <a:latin typeface="Century Gothic"/>
                  <a:ea typeface="微软雅黑"/>
                  <a:cs typeface="+mn-cs"/>
                  <a:sym typeface="Gill Sans" charset="0"/>
                </a:endParaRPr>
              </a:p>
            </p:txBody>
          </p:sp>
        </p:grpSp>
      </p:grpSp>
      <p:sp>
        <p:nvSpPr>
          <p:cNvPr id="8" name="e7d195523061f1c0" descr="e7d195523061f1c0dc554706afe4c72a60a25314cbaece805811E654B44695D34D35691164BB3D154CCFD5D798F6FEAD99EAA8F1ADC3D4AFA5BC9ED0BB3A4B45073A038AC38E89AB54D31AA59602B9F1AF515D2DA0EBB7AB45FA3A5B4B65729FCD61772C0E8112D71FCFA6F69E6E615643061221A7D4C3A336328987F7DF8577A0567C5A47397019" hidden="1">
            <a:extLst>
              <a:ext uri="{FF2B5EF4-FFF2-40B4-BE49-F238E27FC236}">
                <a16:creationId xmlns:a16="http://schemas.microsoft.com/office/drawing/2014/main" xmlns="" id="{1EECB6C5-6DDB-4E92-90F7-9DA4C971E3C0}"/>
              </a:ext>
            </a:extLst>
          </p:cNvPr>
          <p:cNvSpPr txBox="1"/>
          <p:nvPr/>
        </p:nvSpPr>
        <p:spPr>
          <a:xfrm>
            <a:off x="-355600" y="1803400"/>
            <a:ext cx="262251" cy="1016000"/>
          </a:xfrm>
          <a:prstGeom prst="rect">
            <a:avLst/>
          </a:prstGeom>
          <a:noFill/>
        </p:spPr>
        <p:txBody>
          <a:bodyPr vert="wordArtVert" rtlCol="0">
            <a:spAutoFit/>
          </a:bodyPr>
          <a:lstStyle/>
          <a:p>
            <a:r>
              <a:rPr lang="en-US" altLang="zh-CN" sz="100"/>
              <a:t>e7d195523061f1c0dc554706afe4c72a60a25314cbaece805811E654B44695D34D35691164BB3D154CCFD5D798F6FEAD99EAA8F1ADC3D4AFA5BC9ED0BB3A4B45073A038AC38E89AB54D31AA59602B9F1AF515D2DA0EBB7AB45FA3A5B4B65729FCD61772C0E8112D71FCFA6F69E6E615643061221A7D4C3A336328987F7DF8577A0567C5A47397019</a:t>
            </a:r>
            <a:endParaRPr lang="zh-CN" altLang="en-US" sz="100"/>
          </a:p>
        </p:txBody>
      </p:sp>
    </p:spTree>
    <p:extLst>
      <p:ext uri="{BB962C8B-B14F-4D97-AF65-F5344CB8AC3E}">
        <p14:creationId xmlns:p14="http://schemas.microsoft.com/office/powerpoint/2010/main" val="207105037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airplan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0" presetClass="entr" presetSubtype="0" decel="100000"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1000" fill="hold"/>
                                        <p:tgtEl>
                                          <p:spTgt spid="7"/>
                                        </p:tgtEl>
                                        <p:attrNameLst>
                                          <p:attrName>ppt_w</p:attrName>
                                        </p:attrNameLst>
                                      </p:cBhvr>
                                      <p:tavLst>
                                        <p:tav tm="0">
                                          <p:val>
                                            <p:strVal val="#ppt_w+.3"/>
                                          </p:val>
                                        </p:tav>
                                        <p:tav tm="100000">
                                          <p:val>
                                            <p:strVal val="#ppt_w"/>
                                          </p:val>
                                        </p:tav>
                                      </p:tavLst>
                                    </p:anim>
                                    <p:anim calcmode="lin" valueType="num">
                                      <p:cBhvr>
                                        <p:cTn id="8" dur="1000" fill="hold"/>
                                        <p:tgtEl>
                                          <p:spTgt spid="7"/>
                                        </p:tgtEl>
                                        <p:attrNameLst>
                                          <p:attrName>ppt_h</p:attrName>
                                        </p:attrNameLst>
                                      </p:cBhvr>
                                      <p:tavLst>
                                        <p:tav tm="0">
                                          <p:val>
                                            <p:strVal val="#ppt_h"/>
                                          </p:val>
                                        </p:tav>
                                        <p:tav tm="100000">
                                          <p:val>
                                            <p:strVal val="#ppt_h"/>
                                          </p:val>
                                        </p:tav>
                                      </p:tavLst>
                                    </p:anim>
                                    <p:animEffect transition="in" filter="fade">
                                      <p:cBhvr>
                                        <p:cTn id="9" dur="1000"/>
                                        <p:tgtEl>
                                          <p:spTgt spid="7"/>
                                        </p:tgtEl>
                                      </p:cBhvr>
                                    </p:animEffect>
                                  </p:childTnLst>
                                </p:cTn>
                              </p:par>
                            </p:childTnLst>
                          </p:cTn>
                        </p:par>
                        <p:par>
                          <p:cTn id="10" fill="hold">
                            <p:stCondLst>
                              <p:cond delay="1000"/>
                            </p:stCondLst>
                            <p:childTnLst>
                              <p:par>
                                <p:cTn id="11" presetID="2" presetClass="entr" presetSubtype="8" decel="100000" fill="hold" nodeType="afterEffect">
                                  <p:stCondLst>
                                    <p:cond delay="0"/>
                                  </p:stCondLst>
                                  <p:childTnLst>
                                    <p:set>
                                      <p:cBhvr>
                                        <p:cTn id="12" dur="1" fill="hold">
                                          <p:stCondLst>
                                            <p:cond delay="0"/>
                                          </p:stCondLst>
                                        </p:cTn>
                                        <p:tgtEl>
                                          <p:spTgt spid="2"/>
                                        </p:tgtEl>
                                        <p:attrNameLst>
                                          <p:attrName>style.visibility</p:attrName>
                                        </p:attrNameLst>
                                      </p:cBhvr>
                                      <p:to>
                                        <p:strVal val="visible"/>
                                      </p:to>
                                    </p:set>
                                    <p:anim calcmode="lin" valueType="num">
                                      <p:cBhvr additive="base">
                                        <p:cTn id="13" dur="750" fill="hold"/>
                                        <p:tgtEl>
                                          <p:spTgt spid="2"/>
                                        </p:tgtEl>
                                        <p:attrNameLst>
                                          <p:attrName>ppt_x</p:attrName>
                                        </p:attrNameLst>
                                      </p:cBhvr>
                                      <p:tavLst>
                                        <p:tav tm="0">
                                          <p:val>
                                            <p:strVal val="0-#ppt_w/2"/>
                                          </p:val>
                                        </p:tav>
                                        <p:tav tm="100000">
                                          <p:val>
                                            <p:strVal val="#ppt_x"/>
                                          </p:val>
                                        </p:tav>
                                      </p:tavLst>
                                    </p:anim>
                                    <p:anim calcmode="lin" valueType="num">
                                      <p:cBhvr additive="base">
                                        <p:cTn id="14" dur="750" fill="hold"/>
                                        <p:tgtEl>
                                          <p:spTgt spid="2"/>
                                        </p:tgtEl>
                                        <p:attrNameLst>
                                          <p:attrName>ppt_y</p:attrName>
                                        </p:attrNameLst>
                                      </p:cBhvr>
                                      <p:tavLst>
                                        <p:tav tm="0">
                                          <p:val>
                                            <p:strVal val="#ppt_y"/>
                                          </p:val>
                                        </p:tav>
                                        <p:tav tm="100000">
                                          <p:val>
                                            <p:strVal val="#ppt_y"/>
                                          </p:val>
                                        </p:tav>
                                      </p:tavLst>
                                    </p:anim>
                                  </p:childTnLst>
                                </p:cTn>
                              </p:par>
                              <p:par>
                                <p:cTn id="15" presetID="2" presetClass="entr" presetSubtype="8" decel="100000" fill="hold" nodeType="withEffect">
                                  <p:stCondLst>
                                    <p:cond delay="100"/>
                                  </p:stCondLst>
                                  <p:childTnLst>
                                    <p:set>
                                      <p:cBhvr>
                                        <p:cTn id="16" dur="1" fill="hold">
                                          <p:stCondLst>
                                            <p:cond delay="0"/>
                                          </p:stCondLst>
                                        </p:cTn>
                                        <p:tgtEl>
                                          <p:spTgt spid="4"/>
                                        </p:tgtEl>
                                        <p:attrNameLst>
                                          <p:attrName>style.visibility</p:attrName>
                                        </p:attrNameLst>
                                      </p:cBhvr>
                                      <p:to>
                                        <p:strVal val="visible"/>
                                      </p:to>
                                    </p:set>
                                    <p:anim calcmode="lin" valueType="num">
                                      <p:cBhvr additive="base">
                                        <p:cTn id="17" dur="750" fill="hold"/>
                                        <p:tgtEl>
                                          <p:spTgt spid="4"/>
                                        </p:tgtEl>
                                        <p:attrNameLst>
                                          <p:attrName>ppt_x</p:attrName>
                                        </p:attrNameLst>
                                      </p:cBhvr>
                                      <p:tavLst>
                                        <p:tav tm="0">
                                          <p:val>
                                            <p:strVal val="0-#ppt_w/2"/>
                                          </p:val>
                                        </p:tav>
                                        <p:tav tm="100000">
                                          <p:val>
                                            <p:strVal val="#ppt_x"/>
                                          </p:val>
                                        </p:tav>
                                      </p:tavLst>
                                    </p:anim>
                                    <p:anim calcmode="lin" valueType="num">
                                      <p:cBhvr additive="base">
                                        <p:cTn id="18" dur="750" fill="hold"/>
                                        <p:tgtEl>
                                          <p:spTgt spid="4"/>
                                        </p:tgtEl>
                                        <p:attrNameLst>
                                          <p:attrName>ppt_y</p:attrName>
                                        </p:attrNameLst>
                                      </p:cBhvr>
                                      <p:tavLst>
                                        <p:tav tm="0">
                                          <p:val>
                                            <p:strVal val="#ppt_y"/>
                                          </p:val>
                                        </p:tav>
                                        <p:tav tm="100000">
                                          <p:val>
                                            <p:strVal val="#ppt_y"/>
                                          </p:val>
                                        </p:tav>
                                      </p:tavLst>
                                    </p:anim>
                                  </p:childTnLst>
                                </p:cTn>
                              </p:par>
                              <p:par>
                                <p:cTn id="19" presetID="2" presetClass="entr" presetSubtype="8" decel="100000" fill="hold" nodeType="withEffect">
                                  <p:stCondLst>
                                    <p:cond delay="200"/>
                                  </p:stCondLst>
                                  <p:childTnLst>
                                    <p:set>
                                      <p:cBhvr>
                                        <p:cTn id="20" dur="1" fill="hold">
                                          <p:stCondLst>
                                            <p:cond delay="0"/>
                                          </p:stCondLst>
                                        </p:cTn>
                                        <p:tgtEl>
                                          <p:spTgt spid="5"/>
                                        </p:tgtEl>
                                        <p:attrNameLst>
                                          <p:attrName>style.visibility</p:attrName>
                                        </p:attrNameLst>
                                      </p:cBhvr>
                                      <p:to>
                                        <p:strVal val="visible"/>
                                      </p:to>
                                    </p:set>
                                    <p:anim calcmode="lin" valueType="num">
                                      <p:cBhvr additive="base">
                                        <p:cTn id="21" dur="750" fill="hold"/>
                                        <p:tgtEl>
                                          <p:spTgt spid="5"/>
                                        </p:tgtEl>
                                        <p:attrNameLst>
                                          <p:attrName>ppt_x</p:attrName>
                                        </p:attrNameLst>
                                      </p:cBhvr>
                                      <p:tavLst>
                                        <p:tav tm="0">
                                          <p:val>
                                            <p:strVal val="0-#ppt_w/2"/>
                                          </p:val>
                                        </p:tav>
                                        <p:tav tm="100000">
                                          <p:val>
                                            <p:strVal val="#ppt_x"/>
                                          </p:val>
                                        </p:tav>
                                      </p:tavLst>
                                    </p:anim>
                                    <p:anim calcmode="lin" valueType="num">
                                      <p:cBhvr additive="base">
                                        <p:cTn id="22" dur="750" fill="hold"/>
                                        <p:tgtEl>
                                          <p:spTgt spid="5"/>
                                        </p:tgtEl>
                                        <p:attrNameLst>
                                          <p:attrName>ppt_y</p:attrName>
                                        </p:attrNameLst>
                                      </p:cBhvr>
                                      <p:tavLst>
                                        <p:tav tm="0">
                                          <p:val>
                                            <p:strVal val="#ppt_y"/>
                                          </p:val>
                                        </p:tav>
                                        <p:tav tm="100000">
                                          <p:val>
                                            <p:strVal val="#ppt_y"/>
                                          </p:val>
                                        </p:tav>
                                      </p:tavLst>
                                    </p:anim>
                                  </p:childTnLst>
                                </p:cTn>
                              </p:par>
                              <p:par>
                                <p:cTn id="23" presetID="2" presetClass="entr" presetSubtype="2" decel="100000" fill="hold" nodeType="withEffect">
                                  <p:stCondLst>
                                    <p:cond delay="300"/>
                                  </p:stCondLst>
                                  <p:childTnLst>
                                    <p:set>
                                      <p:cBhvr>
                                        <p:cTn id="24" dur="1" fill="hold">
                                          <p:stCondLst>
                                            <p:cond delay="0"/>
                                          </p:stCondLst>
                                        </p:cTn>
                                        <p:tgtEl>
                                          <p:spTgt spid="252"/>
                                        </p:tgtEl>
                                        <p:attrNameLst>
                                          <p:attrName>style.visibility</p:attrName>
                                        </p:attrNameLst>
                                      </p:cBhvr>
                                      <p:to>
                                        <p:strVal val="visible"/>
                                      </p:to>
                                    </p:set>
                                    <p:anim calcmode="lin" valueType="num">
                                      <p:cBhvr additive="base">
                                        <p:cTn id="25" dur="750" fill="hold"/>
                                        <p:tgtEl>
                                          <p:spTgt spid="252"/>
                                        </p:tgtEl>
                                        <p:attrNameLst>
                                          <p:attrName>ppt_x</p:attrName>
                                        </p:attrNameLst>
                                      </p:cBhvr>
                                      <p:tavLst>
                                        <p:tav tm="0">
                                          <p:val>
                                            <p:strVal val="1+#ppt_w/2"/>
                                          </p:val>
                                        </p:tav>
                                        <p:tav tm="100000">
                                          <p:val>
                                            <p:strVal val="#ppt_x"/>
                                          </p:val>
                                        </p:tav>
                                      </p:tavLst>
                                    </p:anim>
                                    <p:anim calcmode="lin" valueType="num">
                                      <p:cBhvr additive="base">
                                        <p:cTn id="26" dur="750" fill="hold"/>
                                        <p:tgtEl>
                                          <p:spTgt spid="252"/>
                                        </p:tgtEl>
                                        <p:attrNameLst>
                                          <p:attrName>ppt_y</p:attrName>
                                        </p:attrNameLst>
                                      </p:cBhvr>
                                      <p:tavLst>
                                        <p:tav tm="0">
                                          <p:val>
                                            <p:strVal val="#ppt_y"/>
                                          </p:val>
                                        </p:tav>
                                        <p:tav tm="100000">
                                          <p:val>
                                            <p:strVal val="#ppt_y"/>
                                          </p:val>
                                        </p:tav>
                                      </p:tavLst>
                                    </p:anim>
                                  </p:childTnLst>
                                </p:cTn>
                              </p:par>
                              <p:par>
                                <p:cTn id="27" presetID="2" presetClass="entr" presetSubtype="2" decel="100000" fill="hold" nodeType="withEffect">
                                  <p:stCondLst>
                                    <p:cond delay="400"/>
                                  </p:stCondLst>
                                  <p:childTnLst>
                                    <p:set>
                                      <p:cBhvr>
                                        <p:cTn id="28" dur="1" fill="hold">
                                          <p:stCondLst>
                                            <p:cond delay="0"/>
                                          </p:stCondLst>
                                        </p:cTn>
                                        <p:tgtEl>
                                          <p:spTgt spid="255"/>
                                        </p:tgtEl>
                                        <p:attrNameLst>
                                          <p:attrName>style.visibility</p:attrName>
                                        </p:attrNameLst>
                                      </p:cBhvr>
                                      <p:to>
                                        <p:strVal val="visible"/>
                                      </p:to>
                                    </p:set>
                                    <p:anim calcmode="lin" valueType="num">
                                      <p:cBhvr additive="base">
                                        <p:cTn id="29" dur="750" fill="hold"/>
                                        <p:tgtEl>
                                          <p:spTgt spid="255"/>
                                        </p:tgtEl>
                                        <p:attrNameLst>
                                          <p:attrName>ppt_x</p:attrName>
                                        </p:attrNameLst>
                                      </p:cBhvr>
                                      <p:tavLst>
                                        <p:tav tm="0">
                                          <p:val>
                                            <p:strVal val="1+#ppt_w/2"/>
                                          </p:val>
                                        </p:tav>
                                        <p:tav tm="100000">
                                          <p:val>
                                            <p:strVal val="#ppt_x"/>
                                          </p:val>
                                        </p:tav>
                                      </p:tavLst>
                                    </p:anim>
                                    <p:anim calcmode="lin" valueType="num">
                                      <p:cBhvr additive="base">
                                        <p:cTn id="30" dur="750" fill="hold"/>
                                        <p:tgtEl>
                                          <p:spTgt spid="255"/>
                                        </p:tgtEl>
                                        <p:attrNameLst>
                                          <p:attrName>ppt_y</p:attrName>
                                        </p:attrNameLst>
                                      </p:cBhvr>
                                      <p:tavLst>
                                        <p:tav tm="0">
                                          <p:val>
                                            <p:strVal val="#ppt_y"/>
                                          </p:val>
                                        </p:tav>
                                        <p:tav tm="100000">
                                          <p:val>
                                            <p:strVal val="#ppt_y"/>
                                          </p:val>
                                        </p:tav>
                                      </p:tavLst>
                                    </p:anim>
                                  </p:childTnLst>
                                </p:cTn>
                              </p:par>
                              <p:par>
                                <p:cTn id="31" presetID="2" presetClass="entr" presetSubtype="2" decel="100000" fill="hold" nodeType="withEffect">
                                  <p:stCondLst>
                                    <p:cond delay="500"/>
                                  </p:stCondLst>
                                  <p:childTnLst>
                                    <p:set>
                                      <p:cBhvr>
                                        <p:cTn id="32" dur="1" fill="hold">
                                          <p:stCondLst>
                                            <p:cond delay="0"/>
                                          </p:stCondLst>
                                        </p:cTn>
                                        <p:tgtEl>
                                          <p:spTgt spid="258"/>
                                        </p:tgtEl>
                                        <p:attrNameLst>
                                          <p:attrName>style.visibility</p:attrName>
                                        </p:attrNameLst>
                                      </p:cBhvr>
                                      <p:to>
                                        <p:strVal val="visible"/>
                                      </p:to>
                                    </p:set>
                                    <p:anim calcmode="lin" valueType="num">
                                      <p:cBhvr additive="base">
                                        <p:cTn id="33" dur="750" fill="hold"/>
                                        <p:tgtEl>
                                          <p:spTgt spid="258"/>
                                        </p:tgtEl>
                                        <p:attrNameLst>
                                          <p:attrName>ppt_x</p:attrName>
                                        </p:attrNameLst>
                                      </p:cBhvr>
                                      <p:tavLst>
                                        <p:tav tm="0">
                                          <p:val>
                                            <p:strVal val="1+#ppt_w/2"/>
                                          </p:val>
                                        </p:tav>
                                        <p:tav tm="100000">
                                          <p:val>
                                            <p:strVal val="#ppt_x"/>
                                          </p:val>
                                        </p:tav>
                                      </p:tavLst>
                                    </p:anim>
                                    <p:anim calcmode="lin" valueType="num">
                                      <p:cBhvr additive="base">
                                        <p:cTn id="34" dur="750" fill="hold"/>
                                        <p:tgtEl>
                                          <p:spTgt spid="25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9" name="组合 88" descr="e7d195523061f1c0dc554706afe4c72a60a25314cbaece805811E654B44695D34D35691164BB3D154CCFD5D798F6FEAD99EAA8F1ADC3D4AFA5BC9ED0BB3A4B45073A038AC38E89AB54D31AA59602B9F1AF515D2DA0EBB7AB45FA3A5B4B65729FCD61772C0E8112D71FCFA6F69E6E615643061221A7D4C3A336328987F7DF8577A0567C5A47397019"/>
          <p:cNvGrpSpPr/>
          <p:nvPr/>
        </p:nvGrpSpPr>
        <p:grpSpPr>
          <a:xfrm>
            <a:off x="-25037" y="0"/>
            <a:ext cx="12247825" cy="6856171"/>
            <a:chOff x="-25037" y="0"/>
            <a:chExt cx="12247825" cy="6856171"/>
          </a:xfrm>
        </p:grpSpPr>
        <p:grpSp>
          <p:nvGrpSpPr>
            <p:cNvPr id="88" name="组合 87"/>
            <p:cNvGrpSpPr/>
            <p:nvPr/>
          </p:nvGrpSpPr>
          <p:grpSpPr>
            <a:xfrm>
              <a:off x="-25037" y="6296365"/>
              <a:ext cx="3619030" cy="559806"/>
              <a:chOff x="-25037" y="6296365"/>
              <a:chExt cx="3619030" cy="559806"/>
            </a:xfrm>
          </p:grpSpPr>
          <p:sp>
            <p:nvSpPr>
              <p:cNvPr id="68" name="Freeform 51"/>
              <p:cNvSpPr>
                <a:spLocks/>
              </p:cNvSpPr>
              <p:nvPr/>
            </p:nvSpPr>
            <p:spPr bwMode="auto">
              <a:xfrm>
                <a:off x="1830901" y="6613456"/>
                <a:ext cx="1763092" cy="242715"/>
              </a:xfrm>
              <a:custGeom>
                <a:avLst/>
                <a:gdLst>
                  <a:gd name="T0" fmla="*/ 7572 w 7572"/>
                  <a:gd name="T1" fmla="*/ 1042 h 1042"/>
                  <a:gd name="T2" fmla="*/ 2545 w 7572"/>
                  <a:gd name="T3" fmla="*/ 146 h 1042"/>
                  <a:gd name="T4" fmla="*/ 0 w 7572"/>
                  <a:gd name="T5" fmla="*/ 1042 h 1042"/>
                  <a:gd name="T6" fmla="*/ 7572 w 7572"/>
                  <a:gd name="T7" fmla="*/ 1042 h 1042"/>
                </a:gdLst>
                <a:ahLst/>
                <a:cxnLst>
                  <a:cxn ang="0">
                    <a:pos x="T0" y="T1"/>
                  </a:cxn>
                  <a:cxn ang="0">
                    <a:pos x="T2" y="T3"/>
                  </a:cxn>
                  <a:cxn ang="0">
                    <a:pos x="T4" y="T5"/>
                  </a:cxn>
                  <a:cxn ang="0">
                    <a:pos x="T6" y="T7"/>
                  </a:cxn>
                </a:cxnLst>
                <a:rect l="0" t="0" r="r" b="b"/>
                <a:pathLst>
                  <a:path w="7572" h="1042">
                    <a:moveTo>
                      <a:pt x="7572" y="1042"/>
                    </a:moveTo>
                    <a:cubicBezTo>
                      <a:pt x="7572" y="1042"/>
                      <a:pt x="4451" y="0"/>
                      <a:pt x="2545" y="146"/>
                    </a:cubicBezTo>
                    <a:cubicBezTo>
                      <a:pt x="2545" y="146"/>
                      <a:pt x="924" y="214"/>
                      <a:pt x="0" y="1042"/>
                    </a:cubicBezTo>
                    <a:lnTo>
                      <a:pt x="7572" y="1042"/>
                    </a:lnTo>
                    <a:close/>
                  </a:path>
                </a:pathLst>
              </a:custGeom>
              <a:solidFill>
                <a:srgbClr val="98C03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9" name="Freeform 52"/>
              <p:cNvSpPr>
                <a:spLocks/>
              </p:cNvSpPr>
              <p:nvPr/>
            </p:nvSpPr>
            <p:spPr bwMode="auto">
              <a:xfrm>
                <a:off x="-25037" y="6757126"/>
                <a:ext cx="372006" cy="99045"/>
              </a:xfrm>
              <a:custGeom>
                <a:avLst/>
                <a:gdLst>
                  <a:gd name="T0" fmla="*/ 0 w 3001"/>
                  <a:gd name="T1" fmla="*/ 799 h 799"/>
                  <a:gd name="T2" fmla="*/ 0 w 3001"/>
                  <a:gd name="T3" fmla="*/ 0 h 799"/>
                  <a:gd name="T4" fmla="*/ 3001 w 3001"/>
                  <a:gd name="T5" fmla="*/ 117 h 799"/>
                  <a:gd name="T6" fmla="*/ 1910 w 3001"/>
                  <a:gd name="T7" fmla="*/ 799 h 799"/>
                  <a:gd name="T8" fmla="*/ 0 w 3001"/>
                  <a:gd name="T9" fmla="*/ 799 h 799"/>
                </a:gdLst>
                <a:ahLst/>
                <a:cxnLst>
                  <a:cxn ang="0">
                    <a:pos x="T0" y="T1"/>
                  </a:cxn>
                  <a:cxn ang="0">
                    <a:pos x="T2" y="T3"/>
                  </a:cxn>
                  <a:cxn ang="0">
                    <a:pos x="T4" y="T5"/>
                  </a:cxn>
                  <a:cxn ang="0">
                    <a:pos x="T6" y="T7"/>
                  </a:cxn>
                  <a:cxn ang="0">
                    <a:pos x="T8" y="T9"/>
                  </a:cxn>
                </a:cxnLst>
                <a:rect l="0" t="0" r="r" b="b"/>
                <a:pathLst>
                  <a:path w="3001" h="799">
                    <a:moveTo>
                      <a:pt x="0" y="799"/>
                    </a:moveTo>
                    <a:lnTo>
                      <a:pt x="0" y="0"/>
                    </a:lnTo>
                    <a:lnTo>
                      <a:pt x="3001" y="117"/>
                    </a:lnTo>
                    <a:lnTo>
                      <a:pt x="1910" y="799"/>
                    </a:lnTo>
                    <a:lnTo>
                      <a:pt x="0" y="799"/>
                    </a:lnTo>
                    <a:close/>
                  </a:path>
                </a:pathLst>
              </a:custGeom>
              <a:solidFill>
                <a:srgbClr val="DB465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0" name="Freeform 53"/>
              <p:cNvSpPr>
                <a:spLocks/>
              </p:cNvSpPr>
              <p:nvPr/>
            </p:nvSpPr>
            <p:spPr bwMode="auto">
              <a:xfrm>
                <a:off x="168465" y="6296365"/>
                <a:ext cx="2964642" cy="559806"/>
              </a:xfrm>
              <a:custGeom>
                <a:avLst/>
                <a:gdLst>
                  <a:gd name="T0" fmla="*/ 10753 w 12733"/>
                  <a:gd name="T1" fmla="*/ 1176 h 2404"/>
                  <a:gd name="T2" fmla="*/ 5292 w 12733"/>
                  <a:gd name="T3" fmla="*/ 684 h 2404"/>
                  <a:gd name="T4" fmla="*/ 0 w 12733"/>
                  <a:gd name="T5" fmla="*/ 2404 h 2404"/>
                  <a:gd name="T6" fmla="*/ 3906 w 12733"/>
                  <a:gd name="T7" fmla="*/ 2404 h 2404"/>
                  <a:gd name="T8" fmla="*/ 7578 w 12733"/>
                  <a:gd name="T9" fmla="*/ 1348 h 2404"/>
                  <a:gd name="T10" fmla="*/ 10920 w 12733"/>
                  <a:gd name="T11" fmla="*/ 2404 h 2404"/>
                  <a:gd name="T12" fmla="*/ 12733 w 12733"/>
                  <a:gd name="T13" fmla="*/ 2404 h 2404"/>
                  <a:gd name="T14" fmla="*/ 10753 w 12733"/>
                  <a:gd name="T15" fmla="*/ 1176 h 24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733" h="2404">
                    <a:moveTo>
                      <a:pt x="10753" y="1176"/>
                    </a:moveTo>
                    <a:cubicBezTo>
                      <a:pt x="7884" y="0"/>
                      <a:pt x="5292" y="684"/>
                      <a:pt x="5292" y="684"/>
                    </a:cubicBezTo>
                    <a:cubicBezTo>
                      <a:pt x="2328" y="1104"/>
                      <a:pt x="0" y="2404"/>
                      <a:pt x="0" y="2404"/>
                    </a:cubicBezTo>
                    <a:cubicBezTo>
                      <a:pt x="3906" y="2404"/>
                      <a:pt x="3906" y="2404"/>
                      <a:pt x="3906" y="2404"/>
                    </a:cubicBezTo>
                    <a:cubicBezTo>
                      <a:pt x="5256" y="1702"/>
                      <a:pt x="7578" y="1348"/>
                      <a:pt x="7578" y="1348"/>
                    </a:cubicBezTo>
                    <a:cubicBezTo>
                      <a:pt x="9924" y="928"/>
                      <a:pt x="10920" y="2404"/>
                      <a:pt x="10920" y="2404"/>
                    </a:cubicBezTo>
                    <a:cubicBezTo>
                      <a:pt x="12733" y="2404"/>
                      <a:pt x="12733" y="2404"/>
                      <a:pt x="12733" y="2404"/>
                    </a:cubicBezTo>
                    <a:cubicBezTo>
                      <a:pt x="12433" y="2001"/>
                      <a:pt x="10753" y="1176"/>
                      <a:pt x="10753" y="1176"/>
                    </a:cubicBezTo>
                    <a:close/>
                  </a:path>
                </a:pathLst>
              </a:custGeom>
              <a:solidFill>
                <a:srgbClr val="5EBBD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1" name="Freeform 54"/>
              <p:cNvSpPr>
                <a:spLocks/>
              </p:cNvSpPr>
              <p:nvPr/>
            </p:nvSpPr>
            <p:spPr bwMode="auto">
              <a:xfrm>
                <a:off x="2145265" y="6558542"/>
                <a:ext cx="930324" cy="244574"/>
              </a:xfrm>
              <a:custGeom>
                <a:avLst/>
                <a:gdLst>
                  <a:gd name="T0" fmla="*/ 0 w 3996"/>
                  <a:gd name="T1" fmla="*/ 150 h 1050"/>
                  <a:gd name="T2" fmla="*/ 3996 w 3996"/>
                  <a:gd name="T3" fmla="*/ 1050 h 1050"/>
                  <a:gd name="T4" fmla="*/ 1746 w 3996"/>
                  <a:gd name="T5" fmla="*/ 666 h 1050"/>
                  <a:gd name="T6" fmla="*/ 0 w 3996"/>
                  <a:gd name="T7" fmla="*/ 150 h 1050"/>
                </a:gdLst>
                <a:ahLst/>
                <a:cxnLst>
                  <a:cxn ang="0">
                    <a:pos x="T0" y="T1"/>
                  </a:cxn>
                  <a:cxn ang="0">
                    <a:pos x="T2" y="T3"/>
                  </a:cxn>
                  <a:cxn ang="0">
                    <a:pos x="T4" y="T5"/>
                  </a:cxn>
                  <a:cxn ang="0">
                    <a:pos x="T6" y="T7"/>
                  </a:cxn>
                </a:cxnLst>
                <a:rect l="0" t="0" r="r" b="b"/>
                <a:pathLst>
                  <a:path w="3996" h="1050">
                    <a:moveTo>
                      <a:pt x="0" y="150"/>
                    </a:moveTo>
                    <a:cubicBezTo>
                      <a:pt x="0" y="150"/>
                      <a:pt x="2412" y="0"/>
                      <a:pt x="3996" y="1050"/>
                    </a:cubicBezTo>
                    <a:cubicBezTo>
                      <a:pt x="3996" y="1050"/>
                      <a:pt x="2394" y="612"/>
                      <a:pt x="1746" y="666"/>
                    </a:cubicBezTo>
                    <a:cubicBezTo>
                      <a:pt x="1746" y="666"/>
                      <a:pt x="840" y="72"/>
                      <a:pt x="0" y="150"/>
                    </a:cubicBezTo>
                    <a:close/>
                  </a:path>
                </a:pathLst>
              </a:custGeom>
              <a:solidFill>
                <a:srgbClr val="086DB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2" name="Freeform 55"/>
              <p:cNvSpPr>
                <a:spLocks/>
              </p:cNvSpPr>
              <p:nvPr/>
            </p:nvSpPr>
            <p:spPr bwMode="auto">
              <a:xfrm>
                <a:off x="2551732" y="6680147"/>
                <a:ext cx="581375" cy="176024"/>
              </a:xfrm>
              <a:custGeom>
                <a:avLst/>
                <a:gdLst>
                  <a:gd name="T0" fmla="*/ 684 w 2497"/>
                  <a:gd name="T1" fmla="*/ 756 h 756"/>
                  <a:gd name="T2" fmla="*/ 0 w 2497"/>
                  <a:gd name="T3" fmla="*/ 144 h 756"/>
                  <a:gd name="T4" fmla="*/ 2250 w 2497"/>
                  <a:gd name="T5" fmla="*/ 528 h 756"/>
                  <a:gd name="T6" fmla="*/ 2497 w 2497"/>
                  <a:gd name="T7" fmla="*/ 756 h 756"/>
                  <a:gd name="T8" fmla="*/ 684 w 2497"/>
                  <a:gd name="T9" fmla="*/ 756 h 756"/>
                </a:gdLst>
                <a:ahLst/>
                <a:cxnLst>
                  <a:cxn ang="0">
                    <a:pos x="T0" y="T1"/>
                  </a:cxn>
                  <a:cxn ang="0">
                    <a:pos x="T2" y="T3"/>
                  </a:cxn>
                  <a:cxn ang="0">
                    <a:pos x="T4" y="T5"/>
                  </a:cxn>
                  <a:cxn ang="0">
                    <a:pos x="T6" y="T7"/>
                  </a:cxn>
                  <a:cxn ang="0">
                    <a:pos x="T8" y="T9"/>
                  </a:cxn>
                </a:cxnLst>
                <a:rect l="0" t="0" r="r" b="b"/>
                <a:pathLst>
                  <a:path w="2497" h="756">
                    <a:moveTo>
                      <a:pt x="684" y="756"/>
                    </a:moveTo>
                    <a:cubicBezTo>
                      <a:pt x="684" y="756"/>
                      <a:pt x="150" y="174"/>
                      <a:pt x="0" y="144"/>
                    </a:cubicBezTo>
                    <a:cubicBezTo>
                      <a:pt x="0" y="144"/>
                      <a:pt x="906" y="0"/>
                      <a:pt x="2250" y="528"/>
                    </a:cubicBezTo>
                    <a:cubicBezTo>
                      <a:pt x="2497" y="756"/>
                      <a:pt x="2497" y="756"/>
                      <a:pt x="2497" y="756"/>
                    </a:cubicBezTo>
                    <a:lnTo>
                      <a:pt x="684" y="756"/>
                    </a:lnTo>
                    <a:close/>
                  </a:path>
                </a:pathLst>
              </a:custGeom>
              <a:solidFill>
                <a:srgbClr val="168BC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3" name="Freeform 56"/>
              <p:cNvSpPr>
                <a:spLocks/>
              </p:cNvSpPr>
              <p:nvPr/>
            </p:nvSpPr>
            <p:spPr bwMode="auto">
              <a:xfrm>
                <a:off x="168465" y="6467679"/>
                <a:ext cx="1152462" cy="388492"/>
              </a:xfrm>
              <a:custGeom>
                <a:avLst/>
                <a:gdLst>
                  <a:gd name="T0" fmla="*/ 4950 w 4950"/>
                  <a:gd name="T1" fmla="*/ 0 h 1668"/>
                  <a:gd name="T2" fmla="*/ 1974 w 4950"/>
                  <a:gd name="T3" fmla="*/ 1668 h 1668"/>
                  <a:gd name="T4" fmla="*/ 0 w 4950"/>
                  <a:gd name="T5" fmla="*/ 1668 h 1668"/>
                  <a:gd name="T6" fmla="*/ 4950 w 4950"/>
                  <a:gd name="T7" fmla="*/ 0 h 1668"/>
                </a:gdLst>
                <a:ahLst/>
                <a:cxnLst>
                  <a:cxn ang="0">
                    <a:pos x="T0" y="T1"/>
                  </a:cxn>
                  <a:cxn ang="0">
                    <a:pos x="T2" y="T3"/>
                  </a:cxn>
                  <a:cxn ang="0">
                    <a:pos x="T4" y="T5"/>
                  </a:cxn>
                  <a:cxn ang="0">
                    <a:pos x="T6" y="T7"/>
                  </a:cxn>
                </a:cxnLst>
                <a:rect l="0" t="0" r="r" b="b"/>
                <a:pathLst>
                  <a:path w="4950" h="1668">
                    <a:moveTo>
                      <a:pt x="4950" y="0"/>
                    </a:moveTo>
                    <a:cubicBezTo>
                      <a:pt x="4950" y="0"/>
                      <a:pt x="2796" y="756"/>
                      <a:pt x="1974" y="1668"/>
                    </a:cubicBezTo>
                    <a:cubicBezTo>
                      <a:pt x="0" y="1668"/>
                      <a:pt x="0" y="1668"/>
                      <a:pt x="0" y="1668"/>
                    </a:cubicBezTo>
                    <a:cubicBezTo>
                      <a:pt x="0" y="1668"/>
                      <a:pt x="2196" y="462"/>
                      <a:pt x="4950" y="0"/>
                    </a:cubicBezTo>
                    <a:close/>
                  </a:path>
                </a:pathLst>
              </a:custGeom>
              <a:solidFill>
                <a:srgbClr val="84C5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4" name="Freeform 57"/>
              <p:cNvSpPr>
                <a:spLocks/>
              </p:cNvSpPr>
              <p:nvPr/>
            </p:nvSpPr>
            <p:spPr bwMode="auto">
              <a:xfrm>
                <a:off x="-25037" y="6497553"/>
                <a:ext cx="769795" cy="300109"/>
              </a:xfrm>
              <a:custGeom>
                <a:avLst/>
                <a:gdLst>
                  <a:gd name="T0" fmla="*/ 0 w 3306"/>
                  <a:gd name="T1" fmla="*/ 455 h 1289"/>
                  <a:gd name="T2" fmla="*/ 3306 w 3306"/>
                  <a:gd name="T3" fmla="*/ 499 h 1289"/>
                  <a:gd name="T4" fmla="*/ 1434 w 3306"/>
                  <a:gd name="T5" fmla="*/ 1242 h 1289"/>
                  <a:gd name="T6" fmla="*/ 0 w 3306"/>
                  <a:gd name="T7" fmla="*/ 1115 h 1289"/>
                  <a:gd name="T8" fmla="*/ 0 w 3306"/>
                  <a:gd name="T9" fmla="*/ 455 h 1289"/>
                </a:gdLst>
                <a:ahLst/>
                <a:cxnLst>
                  <a:cxn ang="0">
                    <a:pos x="T0" y="T1"/>
                  </a:cxn>
                  <a:cxn ang="0">
                    <a:pos x="T2" y="T3"/>
                  </a:cxn>
                  <a:cxn ang="0">
                    <a:pos x="T4" y="T5"/>
                  </a:cxn>
                  <a:cxn ang="0">
                    <a:pos x="T6" y="T7"/>
                  </a:cxn>
                  <a:cxn ang="0">
                    <a:pos x="T8" y="T9"/>
                  </a:cxn>
                </a:cxnLst>
                <a:rect l="0" t="0" r="r" b="b"/>
                <a:pathLst>
                  <a:path w="3306" h="1289">
                    <a:moveTo>
                      <a:pt x="0" y="455"/>
                    </a:moveTo>
                    <a:cubicBezTo>
                      <a:pt x="0" y="455"/>
                      <a:pt x="1368" y="0"/>
                      <a:pt x="3306" y="499"/>
                    </a:cubicBezTo>
                    <a:cubicBezTo>
                      <a:pt x="1434" y="1242"/>
                      <a:pt x="1434" y="1242"/>
                      <a:pt x="1434" y="1242"/>
                    </a:cubicBezTo>
                    <a:cubicBezTo>
                      <a:pt x="1434" y="1242"/>
                      <a:pt x="643" y="1289"/>
                      <a:pt x="0" y="1115"/>
                    </a:cubicBezTo>
                    <a:lnTo>
                      <a:pt x="0" y="455"/>
                    </a:lnTo>
                    <a:close/>
                  </a:path>
                </a:pathLst>
              </a:custGeom>
              <a:solidFill>
                <a:srgbClr val="DE667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5" name="Freeform 58"/>
              <p:cNvSpPr>
                <a:spLocks/>
              </p:cNvSpPr>
              <p:nvPr/>
            </p:nvSpPr>
            <p:spPr bwMode="auto">
              <a:xfrm>
                <a:off x="1464846" y="6624737"/>
                <a:ext cx="958587" cy="231434"/>
              </a:xfrm>
              <a:custGeom>
                <a:avLst/>
                <a:gdLst>
                  <a:gd name="T0" fmla="*/ 0 w 4117"/>
                  <a:gd name="T1" fmla="*/ 994 h 994"/>
                  <a:gd name="T2" fmla="*/ 4117 w 4117"/>
                  <a:gd name="T3" fmla="*/ 98 h 994"/>
                  <a:gd name="T4" fmla="*/ 1572 w 4117"/>
                  <a:gd name="T5" fmla="*/ 994 h 994"/>
                  <a:gd name="T6" fmla="*/ 0 w 4117"/>
                  <a:gd name="T7" fmla="*/ 994 h 994"/>
                </a:gdLst>
                <a:ahLst/>
                <a:cxnLst>
                  <a:cxn ang="0">
                    <a:pos x="T0" y="T1"/>
                  </a:cxn>
                  <a:cxn ang="0">
                    <a:pos x="T2" y="T3"/>
                  </a:cxn>
                  <a:cxn ang="0">
                    <a:pos x="T4" y="T5"/>
                  </a:cxn>
                  <a:cxn ang="0">
                    <a:pos x="T6" y="T7"/>
                  </a:cxn>
                </a:cxnLst>
                <a:rect l="0" t="0" r="r" b="b"/>
                <a:pathLst>
                  <a:path w="4117" h="994">
                    <a:moveTo>
                      <a:pt x="0" y="994"/>
                    </a:moveTo>
                    <a:cubicBezTo>
                      <a:pt x="0" y="994"/>
                      <a:pt x="1760" y="0"/>
                      <a:pt x="4117" y="98"/>
                    </a:cubicBezTo>
                    <a:cubicBezTo>
                      <a:pt x="4117" y="98"/>
                      <a:pt x="2748" y="166"/>
                      <a:pt x="1572" y="994"/>
                    </a:cubicBezTo>
                    <a:lnTo>
                      <a:pt x="0" y="994"/>
                    </a:lnTo>
                    <a:close/>
                  </a:path>
                </a:pathLst>
              </a:custGeom>
              <a:solidFill>
                <a:srgbClr val="559A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3" name="组合 2"/>
            <p:cNvGrpSpPr/>
            <p:nvPr/>
          </p:nvGrpSpPr>
          <p:grpSpPr>
            <a:xfrm flipV="1">
              <a:off x="8801100" y="0"/>
              <a:ext cx="3421688" cy="647837"/>
              <a:chOff x="560928" y="4648200"/>
              <a:chExt cx="11661860" cy="2207971"/>
            </a:xfrm>
          </p:grpSpPr>
          <p:sp>
            <p:nvSpPr>
              <p:cNvPr id="78" name="Freeform 50"/>
              <p:cNvSpPr>
                <a:spLocks/>
              </p:cNvSpPr>
              <p:nvPr/>
            </p:nvSpPr>
            <p:spPr bwMode="auto">
              <a:xfrm>
                <a:off x="8435977" y="4648200"/>
                <a:ext cx="3786811" cy="1985747"/>
              </a:xfrm>
              <a:custGeom>
                <a:avLst/>
                <a:gdLst>
                  <a:gd name="T0" fmla="*/ 0 w 5371"/>
                  <a:gd name="T1" fmla="*/ 2116 h 2816"/>
                  <a:gd name="T2" fmla="*/ 5371 w 5371"/>
                  <a:gd name="T3" fmla="*/ 1649 h 2816"/>
                  <a:gd name="T4" fmla="*/ 5371 w 5371"/>
                  <a:gd name="T5" fmla="*/ 2816 h 2816"/>
                  <a:gd name="T6" fmla="*/ 583 w 5371"/>
                  <a:gd name="T7" fmla="*/ 2434 h 2816"/>
                  <a:gd name="T8" fmla="*/ 0 w 5371"/>
                  <a:gd name="T9" fmla="*/ 2116 h 2816"/>
                </a:gdLst>
                <a:ahLst/>
                <a:cxnLst>
                  <a:cxn ang="0">
                    <a:pos x="T0" y="T1"/>
                  </a:cxn>
                  <a:cxn ang="0">
                    <a:pos x="T2" y="T3"/>
                  </a:cxn>
                  <a:cxn ang="0">
                    <a:pos x="T4" y="T5"/>
                  </a:cxn>
                  <a:cxn ang="0">
                    <a:pos x="T6" y="T7"/>
                  </a:cxn>
                  <a:cxn ang="0">
                    <a:pos x="T8" y="T9"/>
                  </a:cxn>
                </a:cxnLst>
                <a:rect l="0" t="0" r="r" b="b"/>
                <a:pathLst>
                  <a:path w="5371" h="2816">
                    <a:moveTo>
                      <a:pt x="0" y="2116"/>
                    </a:moveTo>
                    <a:cubicBezTo>
                      <a:pt x="0" y="2116"/>
                      <a:pt x="2088" y="0"/>
                      <a:pt x="5371" y="1649"/>
                    </a:cubicBezTo>
                    <a:cubicBezTo>
                      <a:pt x="5371" y="2816"/>
                      <a:pt x="5371" y="2816"/>
                      <a:pt x="5371" y="2816"/>
                    </a:cubicBezTo>
                    <a:cubicBezTo>
                      <a:pt x="5371" y="2816"/>
                      <a:pt x="3299" y="1233"/>
                      <a:pt x="583" y="2434"/>
                    </a:cubicBezTo>
                    <a:lnTo>
                      <a:pt x="0" y="2116"/>
                    </a:lnTo>
                    <a:close/>
                  </a:path>
                </a:pathLst>
              </a:custGeom>
              <a:solidFill>
                <a:srgbClr val="F3CC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9" name="Freeform 51"/>
              <p:cNvSpPr>
                <a:spLocks/>
              </p:cNvSpPr>
              <p:nvPr/>
            </p:nvSpPr>
            <p:spPr bwMode="auto">
              <a:xfrm>
                <a:off x="5595118" y="6121182"/>
                <a:ext cx="5338998" cy="734989"/>
              </a:xfrm>
              <a:custGeom>
                <a:avLst/>
                <a:gdLst>
                  <a:gd name="T0" fmla="*/ 7572 w 7572"/>
                  <a:gd name="T1" fmla="*/ 1042 h 1042"/>
                  <a:gd name="T2" fmla="*/ 2545 w 7572"/>
                  <a:gd name="T3" fmla="*/ 146 h 1042"/>
                  <a:gd name="T4" fmla="*/ 0 w 7572"/>
                  <a:gd name="T5" fmla="*/ 1042 h 1042"/>
                  <a:gd name="T6" fmla="*/ 7572 w 7572"/>
                  <a:gd name="T7" fmla="*/ 1042 h 1042"/>
                </a:gdLst>
                <a:ahLst/>
                <a:cxnLst>
                  <a:cxn ang="0">
                    <a:pos x="T0" y="T1"/>
                  </a:cxn>
                  <a:cxn ang="0">
                    <a:pos x="T2" y="T3"/>
                  </a:cxn>
                  <a:cxn ang="0">
                    <a:pos x="T4" y="T5"/>
                  </a:cxn>
                  <a:cxn ang="0">
                    <a:pos x="T6" y="T7"/>
                  </a:cxn>
                </a:cxnLst>
                <a:rect l="0" t="0" r="r" b="b"/>
                <a:pathLst>
                  <a:path w="7572" h="1042">
                    <a:moveTo>
                      <a:pt x="7572" y="1042"/>
                    </a:moveTo>
                    <a:cubicBezTo>
                      <a:pt x="7572" y="1042"/>
                      <a:pt x="4451" y="0"/>
                      <a:pt x="2545" y="146"/>
                    </a:cubicBezTo>
                    <a:cubicBezTo>
                      <a:pt x="2545" y="146"/>
                      <a:pt x="924" y="214"/>
                      <a:pt x="0" y="1042"/>
                    </a:cubicBezTo>
                    <a:lnTo>
                      <a:pt x="7572" y="1042"/>
                    </a:lnTo>
                    <a:close/>
                  </a:path>
                </a:pathLst>
              </a:custGeom>
              <a:solidFill>
                <a:srgbClr val="98C03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0" name="Freeform 53"/>
              <p:cNvSpPr>
                <a:spLocks/>
              </p:cNvSpPr>
              <p:nvPr/>
            </p:nvSpPr>
            <p:spPr bwMode="auto">
              <a:xfrm>
                <a:off x="560928" y="5160966"/>
                <a:ext cx="8977534" cy="1695205"/>
              </a:xfrm>
              <a:custGeom>
                <a:avLst/>
                <a:gdLst>
                  <a:gd name="T0" fmla="*/ 10753 w 12733"/>
                  <a:gd name="T1" fmla="*/ 1176 h 2404"/>
                  <a:gd name="T2" fmla="*/ 5292 w 12733"/>
                  <a:gd name="T3" fmla="*/ 684 h 2404"/>
                  <a:gd name="T4" fmla="*/ 0 w 12733"/>
                  <a:gd name="T5" fmla="*/ 2404 h 2404"/>
                  <a:gd name="T6" fmla="*/ 3906 w 12733"/>
                  <a:gd name="T7" fmla="*/ 2404 h 2404"/>
                  <a:gd name="T8" fmla="*/ 7578 w 12733"/>
                  <a:gd name="T9" fmla="*/ 1348 h 2404"/>
                  <a:gd name="T10" fmla="*/ 10920 w 12733"/>
                  <a:gd name="T11" fmla="*/ 2404 h 2404"/>
                  <a:gd name="T12" fmla="*/ 12733 w 12733"/>
                  <a:gd name="T13" fmla="*/ 2404 h 2404"/>
                  <a:gd name="T14" fmla="*/ 10753 w 12733"/>
                  <a:gd name="T15" fmla="*/ 1176 h 24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733" h="2404">
                    <a:moveTo>
                      <a:pt x="10753" y="1176"/>
                    </a:moveTo>
                    <a:cubicBezTo>
                      <a:pt x="7884" y="0"/>
                      <a:pt x="5292" y="684"/>
                      <a:pt x="5292" y="684"/>
                    </a:cubicBezTo>
                    <a:cubicBezTo>
                      <a:pt x="2328" y="1104"/>
                      <a:pt x="0" y="2404"/>
                      <a:pt x="0" y="2404"/>
                    </a:cubicBezTo>
                    <a:cubicBezTo>
                      <a:pt x="3906" y="2404"/>
                      <a:pt x="3906" y="2404"/>
                      <a:pt x="3906" y="2404"/>
                    </a:cubicBezTo>
                    <a:cubicBezTo>
                      <a:pt x="5256" y="1702"/>
                      <a:pt x="7578" y="1348"/>
                      <a:pt x="7578" y="1348"/>
                    </a:cubicBezTo>
                    <a:cubicBezTo>
                      <a:pt x="9924" y="928"/>
                      <a:pt x="10920" y="2404"/>
                      <a:pt x="10920" y="2404"/>
                    </a:cubicBezTo>
                    <a:cubicBezTo>
                      <a:pt x="12733" y="2404"/>
                      <a:pt x="12733" y="2404"/>
                      <a:pt x="12733" y="2404"/>
                    </a:cubicBezTo>
                    <a:cubicBezTo>
                      <a:pt x="12433" y="2001"/>
                      <a:pt x="10753" y="1176"/>
                      <a:pt x="10753" y="1176"/>
                    </a:cubicBezTo>
                    <a:close/>
                  </a:path>
                </a:pathLst>
              </a:custGeom>
              <a:solidFill>
                <a:srgbClr val="5EBBD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1" name="Freeform 54"/>
              <p:cNvSpPr>
                <a:spLocks/>
              </p:cNvSpPr>
              <p:nvPr/>
            </p:nvSpPr>
            <p:spPr bwMode="auto">
              <a:xfrm>
                <a:off x="6547076" y="5954889"/>
                <a:ext cx="2817210" cy="740620"/>
              </a:xfrm>
              <a:custGeom>
                <a:avLst/>
                <a:gdLst>
                  <a:gd name="T0" fmla="*/ 0 w 3996"/>
                  <a:gd name="T1" fmla="*/ 150 h 1050"/>
                  <a:gd name="T2" fmla="*/ 3996 w 3996"/>
                  <a:gd name="T3" fmla="*/ 1050 h 1050"/>
                  <a:gd name="T4" fmla="*/ 1746 w 3996"/>
                  <a:gd name="T5" fmla="*/ 666 h 1050"/>
                  <a:gd name="T6" fmla="*/ 0 w 3996"/>
                  <a:gd name="T7" fmla="*/ 150 h 1050"/>
                </a:gdLst>
                <a:ahLst/>
                <a:cxnLst>
                  <a:cxn ang="0">
                    <a:pos x="T0" y="T1"/>
                  </a:cxn>
                  <a:cxn ang="0">
                    <a:pos x="T2" y="T3"/>
                  </a:cxn>
                  <a:cxn ang="0">
                    <a:pos x="T4" y="T5"/>
                  </a:cxn>
                  <a:cxn ang="0">
                    <a:pos x="T6" y="T7"/>
                  </a:cxn>
                </a:cxnLst>
                <a:rect l="0" t="0" r="r" b="b"/>
                <a:pathLst>
                  <a:path w="3996" h="1050">
                    <a:moveTo>
                      <a:pt x="0" y="150"/>
                    </a:moveTo>
                    <a:cubicBezTo>
                      <a:pt x="0" y="150"/>
                      <a:pt x="2412" y="0"/>
                      <a:pt x="3996" y="1050"/>
                    </a:cubicBezTo>
                    <a:cubicBezTo>
                      <a:pt x="3996" y="1050"/>
                      <a:pt x="2394" y="612"/>
                      <a:pt x="1746" y="666"/>
                    </a:cubicBezTo>
                    <a:cubicBezTo>
                      <a:pt x="1746" y="666"/>
                      <a:pt x="840" y="72"/>
                      <a:pt x="0" y="150"/>
                    </a:cubicBezTo>
                    <a:close/>
                  </a:path>
                </a:pathLst>
              </a:custGeom>
              <a:solidFill>
                <a:srgbClr val="086DB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2" name="Freeform 55"/>
              <p:cNvSpPr>
                <a:spLocks/>
              </p:cNvSpPr>
              <p:nvPr/>
            </p:nvSpPr>
            <p:spPr bwMode="auto">
              <a:xfrm>
                <a:off x="7777940" y="6323135"/>
                <a:ext cx="1760522" cy="533036"/>
              </a:xfrm>
              <a:custGeom>
                <a:avLst/>
                <a:gdLst>
                  <a:gd name="T0" fmla="*/ 684 w 2497"/>
                  <a:gd name="T1" fmla="*/ 756 h 756"/>
                  <a:gd name="T2" fmla="*/ 0 w 2497"/>
                  <a:gd name="T3" fmla="*/ 144 h 756"/>
                  <a:gd name="T4" fmla="*/ 2250 w 2497"/>
                  <a:gd name="T5" fmla="*/ 528 h 756"/>
                  <a:gd name="T6" fmla="*/ 2497 w 2497"/>
                  <a:gd name="T7" fmla="*/ 756 h 756"/>
                  <a:gd name="T8" fmla="*/ 684 w 2497"/>
                  <a:gd name="T9" fmla="*/ 756 h 756"/>
                </a:gdLst>
                <a:ahLst/>
                <a:cxnLst>
                  <a:cxn ang="0">
                    <a:pos x="T0" y="T1"/>
                  </a:cxn>
                  <a:cxn ang="0">
                    <a:pos x="T2" y="T3"/>
                  </a:cxn>
                  <a:cxn ang="0">
                    <a:pos x="T4" y="T5"/>
                  </a:cxn>
                  <a:cxn ang="0">
                    <a:pos x="T6" y="T7"/>
                  </a:cxn>
                  <a:cxn ang="0">
                    <a:pos x="T8" y="T9"/>
                  </a:cxn>
                </a:cxnLst>
                <a:rect l="0" t="0" r="r" b="b"/>
                <a:pathLst>
                  <a:path w="2497" h="756">
                    <a:moveTo>
                      <a:pt x="684" y="756"/>
                    </a:moveTo>
                    <a:cubicBezTo>
                      <a:pt x="684" y="756"/>
                      <a:pt x="150" y="174"/>
                      <a:pt x="0" y="144"/>
                    </a:cubicBezTo>
                    <a:cubicBezTo>
                      <a:pt x="0" y="144"/>
                      <a:pt x="906" y="0"/>
                      <a:pt x="2250" y="528"/>
                    </a:cubicBezTo>
                    <a:cubicBezTo>
                      <a:pt x="2497" y="756"/>
                      <a:pt x="2497" y="756"/>
                      <a:pt x="2497" y="756"/>
                    </a:cubicBezTo>
                    <a:lnTo>
                      <a:pt x="684" y="756"/>
                    </a:lnTo>
                    <a:close/>
                  </a:path>
                </a:pathLst>
              </a:custGeom>
              <a:solidFill>
                <a:srgbClr val="168BC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3" name="Freeform 56"/>
              <p:cNvSpPr>
                <a:spLocks/>
              </p:cNvSpPr>
              <p:nvPr/>
            </p:nvSpPr>
            <p:spPr bwMode="auto">
              <a:xfrm>
                <a:off x="560928" y="5679738"/>
                <a:ext cx="3489887" cy="1176433"/>
              </a:xfrm>
              <a:custGeom>
                <a:avLst/>
                <a:gdLst>
                  <a:gd name="T0" fmla="*/ 4950 w 4950"/>
                  <a:gd name="T1" fmla="*/ 0 h 1668"/>
                  <a:gd name="T2" fmla="*/ 1974 w 4950"/>
                  <a:gd name="T3" fmla="*/ 1668 h 1668"/>
                  <a:gd name="T4" fmla="*/ 0 w 4950"/>
                  <a:gd name="T5" fmla="*/ 1668 h 1668"/>
                  <a:gd name="T6" fmla="*/ 4950 w 4950"/>
                  <a:gd name="T7" fmla="*/ 0 h 1668"/>
                </a:gdLst>
                <a:ahLst/>
                <a:cxnLst>
                  <a:cxn ang="0">
                    <a:pos x="T0" y="T1"/>
                  </a:cxn>
                  <a:cxn ang="0">
                    <a:pos x="T2" y="T3"/>
                  </a:cxn>
                  <a:cxn ang="0">
                    <a:pos x="T4" y="T5"/>
                  </a:cxn>
                  <a:cxn ang="0">
                    <a:pos x="T6" y="T7"/>
                  </a:cxn>
                </a:cxnLst>
                <a:rect l="0" t="0" r="r" b="b"/>
                <a:pathLst>
                  <a:path w="4950" h="1668">
                    <a:moveTo>
                      <a:pt x="4950" y="0"/>
                    </a:moveTo>
                    <a:cubicBezTo>
                      <a:pt x="4950" y="0"/>
                      <a:pt x="2796" y="756"/>
                      <a:pt x="1974" y="1668"/>
                    </a:cubicBezTo>
                    <a:cubicBezTo>
                      <a:pt x="0" y="1668"/>
                      <a:pt x="0" y="1668"/>
                      <a:pt x="0" y="1668"/>
                    </a:cubicBezTo>
                    <a:cubicBezTo>
                      <a:pt x="0" y="1668"/>
                      <a:pt x="2196" y="462"/>
                      <a:pt x="4950" y="0"/>
                    </a:cubicBezTo>
                    <a:close/>
                  </a:path>
                </a:pathLst>
              </a:custGeom>
              <a:solidFill>
                <a:srgbClr val="84C5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4" name="Freeform 58"/>
              <p:cNvSpPr>
                <a:spLocks/>
              </p:cNvSpPr>
              <p:nvPr/>
            </p:nvSpPr>
            <p:spPr bwMode="auto">
              <a:xfrm>
                <a:off x="4486628" y="6155341"/>
                <a:ext cx="2902796" cy="700830"/>
              </a:xfrm>
              <a:custGeom>
                <a:avLst/>
                <a:gdLst>
                  <a:gd name="T0" fmla="*/ 0 w 4117"/>
                  <a:gd name="T1" fmla="*/ 994 h 994"/>
                  <a:gd name="T2" fmla="*/ 4117 w 4117"/>
                  <a:gd name="T3" fmla="*/ 98 h 994"/>
                  <a:gd name="T4" fmla="*/ 1572 w 4117"/>
                  <a:gd name="T5" fmla="*/ 994 h 994"/>
                  <a:gd name="T6" fmla="*/ 0 w 4117"/>
                  <a:gd name="T7" fmla="*/ 994 h 994"/>
                </a:gdLst>
                <a:ahLst/>
                <a:cxnLst>
                  <a:cxn ang="0">
                    <a:pos x="T0" y="T1"/>
                  </a:cxn>
                  <a:cxn ang="0">
                    <a:pos x="T2" y="T3"/>
                  </a:cxn>
                  <a:cxn ang="0">
                    <a:pos x="T4" y="T5"/>
                  </a:cxn>
                  <a:cxn ang="0">
                    <a:pos x="T6" y="T7"/>
                  </a:cxn>
                </a:cxnLst>
                <a:rect l="0" t="0" r="r" b="b"/>
                <a:pathLst>
                  <a:path w="4117" h="994">
                    <a:moveTo>
                      <a:pt x="0" y="994"/>
                    </a:moveTo>
                    <a:cubicBezTo>
                      <a:pt x="0" y="994"/>
                      <a:pt x="1760" y="0"/>
                      <a:pt x="4117" y="98"/>
                    </a:cubicBezTo>
                    <a:cubicBezTo>
                      <a:pt x="4117" y="98"/>
                      <a:pt x="2748" y="166"/>
                      <a:pt x="1572" y="994"/>
                    </a:cubicBezTo>
                    <a:lnTo>
                      <a:pt x="0" y="994"/>
                    </a:lnTo>
                    <a:close/>
                  </a:path>
                </a:pathLst>
              </a:custGeom>
              <a:solidFill>
                <a:srgbClr val="559A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5" name="Freeform 59"/>
              <p:cNvSpPr>
                <a:spLocks/>
              </p:cNvSpPr>
              <p:nvPr/>
            </p:nvSpPr>
            <p:spPr bwMode="auto">
              <a:xfrm>
                <a:off x="8900320" y="5909844"/>
                <a:ext cx="3322468" cy="946327"/>
              </a:xfrm>
              <a:custGeom>
                <a:avLst/>
                <a:gdLst>
                  <a:gd name="T0" fmla="*/ 0 w 4712"/>
                  <a:gd name="T1" fmla="*/ 612 h 1342"/>
                  <a:gd name="T2" fmla="*/ 2648 w 4712"/>
                  <a:gd name="T3" fmla="*/ 241 h 1342"/>
                  <a:gd name="T4" fmla="*/ 4712 w 4712"/>
                  <a:gd name="T5" fmla="*/ 1027 h 1342"/>
                  <a:gd name="T6" fmla="*/ 4712 w 4712"/>
                  <a:gd name="T7" fmla="*/ 1342 h 1342"/>
                  <a:gd name="T8" fmla="*/ 4588 w 4712"/>
                  <a:gd name="T9" fmla="*/ 1342 h 1342"/>
                  <a:gd name="T10" fmla="*/ 2728 w 4712"/>
                  <a:gd name="T11" fmla="*/ 273 h 1342"/>
                  <a:gd name="T12" fmla="*/ 785 w 4712"/>
                  <a:gd name="T13" fmla="*/ 770 h 1342"/>
                  <a:gd name="T14" fmla="*/ 0 w 4712"/>
                  <a:gd name="T15" fmla="*/ 612 h 134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712" h="1342">
                    <a:moveTo>
                      <a:pt x="0" y="612"/>
                    </a:moveTo>
                    <a:cubicBezTo>
                      <a:pt x="0" y="612"/>
                      <a:pt x="812" y="0"/>
                      <a:pt x="2648" y="241"/>
                    </a:cubicBezTo>
                    <a:cubicBezTo>
                      <a:pt x="2648" y="241"/>
                      <a:pt x="3916" y="394"/>
                      <a:pt x="4712" y="1027"/>
                    </a:cubicBezTo>
                    <a:cubicBezTo>
                      <a:pt x="4712" y="1342"/>
                      <a:pt x="4712" y="1342"/>
                      <a:pt x="4712" y="1342"/>
                    </a:cubicBezTo>
                    <a:cubicBezTo>
                      <a:pt x="4588" y="1342"/>
                      <a:pt x="4588" y="1342"/>
                      <a:pt x="4588" y="1342"/>
                    </a:cubicBezTo>
                    <a:cubicBezTo>
                      <a:pt x="4588" y="1342"/>
                      <a:pt x="4416" y="513"/>
                      <a:pt x="2728" y="273"/>
                    </a:cubicBezTo>
                    <a:cubicBezTo>
                      <a:pt x="2728" y="273"/>
                      <a:pt x="1687" y="104"/>
                      <a:pt x="785" y="770"/>
                    </a:cubicBezTo>
                    <a:lnTo>
                      <a:pt x="0" y="612"/>
                    </a:lnTo>
                    <a:close/>
                  </a:path>
                </a:pathLst>
              </a:custGeom>
              <a:solidFill>
                <a:srgbClr val="E26B1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sp>
        <p:nvSpPr>
          <p:cNvPr id="86" name="Text Placeholder 11" descr="e7d195523061f1c0dc554706afe4c72a60a25314cbaece805811E654B44695D34D35691164BB3D154CCFD5D798F6FEAD99EAA8F1ADC3D4AFA5BC9ED0BB3A4B45073A038AC38E89AB54D31AA59602B9F1AF515D2DA0EBB7AB45FA3A5B4B65729FCD61772C0E8112D71FCFA6F69E6E615643061221A7D4C3A336328987F7DF8577A0567C5A47397019"/>
          <p:cNvSpPr txBox="1">
            <a:spLocks/>
          </p:cNvSpPr>
          <p:nvPr/>
        </p:nvSpPr>
        <p:spPr>
          <a:xfrm>
            <a:off x="2968979" y="169683"/>
            <a:ext cx="6254042" cy="654406"/>
          </a:xfrm>
          <a:prstGeom prst="rect">
            <a:avLst/>
          </a:prstGeom>
        </p:spPr>
        <p:txBody>
          <a:bodyPr anchor="ct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buNone/>
            </a:pPr>
            <a:r>
              <a:rPr lang="en-US" altLang="zh-CN" dirty="0">
                <a:solidFill>
                  <a:schemeClr val="tx1">
                    <a:lumMod val="65000"/>
                    <a:lumOff val="35000"/>
                  </a:schemeClr>
                </a:solidFill>
                <a:latin typeface="微软雅黑" panose="020B0503020204020204" pitchFamily="34" charset="-122"/>
                <a:ea typeface="微软雅黑" panose="020B0503020204020204" pitchFamily="34" charset="-122"/>
              </a:rPr>
              <a:t>MORE THAN </a:t>
            </a:r>
            <a:r>
              <a:rPr lang="en-US" altLang="zh-CN" dirty="0">
                <a:solidFill>
                  <a:srgbClr val="F56A47"/>
                </a:solidFill>
                <a:latin typeface="微软雅黑" panose="020B0503020204020204" pitchFamily="34" charset="-122"/>
                <a:ea typeface="微软雅黑" panose="020B0503020204020204" pitchFamily="34" charset="-122"/>
              </a:rPr>
              <a:t>POWERPOINT</a:t>
            </a:r>
            <a:endParaRPr lang="zh-CN" altLang="en-US" dirty="0">
              <a:solidFill>
                <a:srgbClr val="F56A47"/>
              </a:solidFill>
              <a:latin typeface="微软雅黑" panose="020B0503020204020204" pitchFamily="34" charset="-122"/>
              <a:ea typeface="微软雅黑" panose="020B0503020204020204" pitchFamily="34" charset="-122"/>
            </a:endParaRPr>
          </a:p>
        </p:txBody>
      </p:sp>
      <p:pic>
        <p:nvPicPr>
          <p:cNvPr id="90" name="图片 89" descr="e7d195523061f1c0dc554706afe4c72a60a25314cbaece805811E654B44695D34D35691164BB3D154CCFD5D798F6FEAD99EAA8F1ADC3D4AFA5BC9ED0BB3A4B45073A038AC38E89AB54D31AA59602B9F1AF515D2DA0EBB7AB45FA3A5B4B65729FCD61772C0E8112D71FCFA6F69E6E615643061221A7D4C3A336328987F7DF8577A0567C5A47397019"/>
          <p:cNvPicPr>
            <a:picLocks noChangeAspect="1"/>
          </p:cNvPicPr>
          <p:nvPr/>
        </p:nvPicPr>
        <p:blipFill rotWithShape="1">
          <a:blip r:embed="rId3">
            <a:biLevel thresh="75000"/>
            <a:extLst>
              <a:ext uri="{BEBA8EAE-BF5A-486C-A8C5-ECC9F3942E4B}">
                <a14:imgProps xmlns:a14="http://schemas.microsoft.com/office/drawing/2010/main">
                  <a14:imgLayer r:embed="rId4">
                    <a14:imgEffect>
                      <a14:saturation sat="66000"/>
                    </a14:imgEffect>
                  </a14:imgLayer>
                </a14:imgProps>
              </a:ext>
            </a:extLst>
          </a:blip>
          <a:srcRect t="76775"/>
          <a:stretch/>
        </p:blipFill>
        <p:spPr>
          <a:xfrm rot="10800000" flipV="1">
            <a:off x="762454" y="799094"/>
            <a:ext cx="10776402" cy="45719"/>
          </a:xfrm>
          <a:prstGeom prst="rect">
            <a:avLst/>
          </a:prstGeom>
        </p:spPr>
      </p:pic>
      <p:grpSp>
        <p:nvGrpSpPr>
          <p:cNvPr id="7" name="组合 6" descr="e7d195523061f1c0dc554706afe4c72a60a25314cbaece805811E654B44695D34D35691164BB3D154CCFD5D798F6FEAD99EAA8F1ADC3D4AFA5BC9ED0BB3A4B45073A038AC38E89AB54D31AA59602B9F1AF515D2DA0EBB7AB45FA3A5B4B65729FCD61772C0E8112D71FCFA6F69E6E615643061221A7D4C3A336328987F7DF8577A0567C5A47397019"/>
          <p:cNvGrpSpPr/>
          <p:nvPr/>
        </p:nvGrpSpPr>
        <p:grpSpPr>
          <a:xfrm>
            <a:off x="1381135" y="1977144"/>
            <a:ext cx="1923123" cy="3303947"/>
            <a:chOff x="1777370" y="1977144"/>
            <a:chExt cx="1923123" cy="3303947"/>
          </a:xfrm>
        </p:grpSpPr>
        <p:grpSp>
          <p:nvGrpSpPr>
            <p:cNvPr id="2" name="组合 1"/>
            <p:cNvGrpSpPr/>
            <p:nvPr/>
          </p:nvGrpSpPr>
          <p:grpSpPr>
            <a:xfrm>
              <a:off x="1777370" y="1977144"/>
              <a:ext cx="1923123" cy="3303947"/>
              <a:chOff x="1777370" y="1977144"/>
              <a:chExt cx="1923123" cy="3303947"/>
            </a:xfrm>
          </p:grpSpPr>
          <p:sp>
            <p:nvSpPr>
              <p:cNvPr id="109" name="Freeform 198"/>
              <p:cNvSpPr>
                <a:spLocks noChangeArrowheads="1"/>
              </p:cNvSpPr>
              <p:nvPr/>
            </p:nvSpPr>
            <p:spPr bwMode="auto">
              <a:xfrm>
                <a:off x="1811287" y="1977144"/>
                <a:ext cx="1879439" cy="1472897"/>
              </a:xfrm>
              <a:custGeom>
                <a:avLst/>
                <a:gdLst>
                  <a:gd name="T0" fmla="*/ 6747 w 6765"/>
                  <a:gd name="T1" fmla="*/ 647 h 5285"/>
                  <a:gd name="T2" fmla="*/ 6747 w 6765"/>
                  <a:gd name="T3" fmla="*/ 647 h 5285"/>
                  <a:gd name="T4" fmla="*/ 6744 w 6765"/>
                  <a:gd name="T5" fmla="*/ 561 h 5285"/>
                  <a:gd name="T6" fmla="*/ 5557 w 6765"/>
                  <a:gd name="T7" fmla="*/ 561 h 5285"/>
                  <a:gd name="T8" fmla="*/ 5578 w 6765"/>
                  <a:gd name="T9" fmla="*/ 144 h 5285"/>
                  <a:gd name="T10" fmla="*/ 5639 w 6765"/>
                  <a:gd name="T11" fmla="*/ 144 h 5285"/>
                  <a:gd name="T12" fmla="*/ 5711 w 6765"/>
                  <a:gd name="T13" fmla="*/ 72 h 5285"/>
                  <a:gd name="T14" fmla="*/ 5639 w 6765"/>
                  <a:gd name="T15" fmla="*/ 0 h 5285"/>
                  <a:gd name="T16" fmla="*/ 5578 w 6765"/>
                  <a:gd name="T17" fmla="*/ 0 h 5285"/>
                  <a:gd name="T18" fmla="*/ 3382 w 6765"/>
                  <a:gd name="T19" fmla="*/ 0 h 5285"/>
                  <a:gd name="T20" fmla="*/ 1187 w 6765"/>
                  <a:gd name="T21" fmla="*/ 0 h 5285"/>
                  <a:gd name="T22" fmla="*/ 1125 w 6765"/>
                  <a:gd name="T23" fmla="*/ 0 h 5285"/>
                  <a:gd name="T24" fmla="*/ 1053 w 6765"/>
                  <a:gd name="T25" fmla="*/ 72 h 5285"/>
                  <a:gd name="T26" fmla="*/ 1125 w 6765"/>
                  <a:gd name="T27" fmla="*/ 144 h 5285"/>
                  <a:gd name="T28" fmla="*/ 1187 w 6765"/>
                  <a:gd name="T29" fmla="*/ 144 h 5285"/>
                  <a:gd name="T30" fmla="*/ 1207 w 6765"/>
                  <a:gd name="T31" fmla="*/ 561 h 5285"/>
                  <a:gd name="T32" fmla="*/ 21 w 6765"/>
                  <a:gd name="T33" fmla="*/ 561 h 5285"/>
                  <a:gd name="T34" fmla="*/ 17 w 6765"/>
                  <a:gd name="T35" fmla="*/ 647 h 5285"/>
                  <a:gd name="T36" fmla="*/ 537 w 6765"/>
                  <a:gd name="T37" fmla="*/ 1580 h 5285"/>
                  <a:gd name="T38" fmla="*/ 906 w 6765"/>
                  <a:gd name="T39" fmla="*/ 2264 h 5285"/>
                  <a:gd name="T40" fmla="*/ 1655 w 6765"/>
                  <a:gd name="T41" fmla="*/ 2264 h 5285"/>
                  <a:gd name="T42" fmla="*/ 3037 w 6765"/>
                  <a:gd name="T43" fmla="*/ 3345 h 5285"/>
                  <a:gd name="T44" fmla="*/ 3037 w 6765"/>
                  <a:gd name="T45" fmla="*/ 3837 h 5285"/>
                  <a:gd name="T46" fmla="*/ 2979 w 6765"/>
                  <a:gd name="T47" fmla="*/ 3837 h 5285"/>
                  <a:gd name="T48" fmla="*/ 2979 w 6765"/>
                  <a:gd name="T49" fmla="*/ 4313 h 5285"/>
                  <a:gd name="T50" fmla="*/ 3037 w 6765"/>
                  <a:gd name="T51" fmla="*/ 4313 h 5285"/>
                  <a:gd name="T52" fmla="*/ 3037 w 6765"/>
                  <a:gd name="T53" fmla="*/ 4613 h 5285"/>
                  <a:gd name="T54" fmla="*/ 3016 w 6765"/>
                  <a:gd name="T55" fmla="*/ 4613 h 5285"/>
                  <a:gd name="T56" fmla="*/ 2845 w 6765"/>
                  <a:gd name="T57" fmla="*/ 4784 h 5285"/>
                  <a:gd name="T58" fmla="*/ 2845 w 6765"/>
                  <a:gd name="T59" fmla="*/ 5113 h 5285"/>
                  <a:gd name="T60" fmla="*/ 3016 w 6765"/>
                  <a:gd name="T61" fmla="*/ 5284 h 5285"/>
                  <a:gd name="T62" fmla="*/ 3037 w 6765"/>
                  <a:gd name="T63" fmla="*/ 5284 h 5285"/>
                  <a:gd name="T64" fmla="*/ 3727 w 6765"/>
                  <a:gd name="T65" fmla="*/ 5284 h 5285"/>
                  <a:gd name="T66" fmla="*/ 3748 w 6765"/>
                  <a:gd name="T67" fmla="*/ 5284 h 5285"/>
                  <a:gd name="T68" fmla="*/ 3919 w 6765"/>
                  <a:gd name="T69" fmla="*/ 5113 h 5285"/>
                  <a:gd name="T70" fmla="*/ 3919 w 6765"/>
                  <a:gd name="T71" fmla="*/ 4784 h 5285"/>
                  <a:gd name="T72" fmla="*/ 3748 w 6765"/>
                  <a:gd name="T73" fmla="*/ 4613 h 5285"/>
                  <a:gd name="T74" fmla="*/ 3727 w 6765"/>
                  <a:gd name="T75" fmla="*/ 4613 h 5285"/>
                  <a:gd name="T76" fmla="*/ 3727 w 6765"/>
                  <a:gd name="T77" fmla="*/ 4313 h 5285"/>
                  <a:gd name="T78" fmla="*/ 3786 w 6765"/>
                  <a:gd name="T79" fmla="*/ 4313 h 5285"/>
                  <a:gd name="T80" fmla="*/ 3786 w 6765"/>
                  <a:gd name="T81" fmla="*/ 3837 h 5285"/>
                  <a:gd name="T82" fmla="*/ 3727 w 6765"/>
                  <a:gd name="T83" fmla="*/ 3837 h 5285"/>
                  <a:gd name="T84" fmla="*/ 3727 w 6765"/>
                  <a:gd name="T85" fmla="*/ 3345 h 5285"/>
                  <a:gd name="T86" fmla="*/ 5109 w 6765"/>
                  <a:gd name="T87" fmla="*/ 2264 h 5285"/>
                  <a:gd name="T88" fmla="*/ 5858 w 6765"/>
                  <a:gd name="T89" fmla="*/ 2264 h 5285"/>
                  <a:gd name="T90" fmla="*/ 6227 w 6765"/>
                  <a:gd name="T91" fmla="*/ 1580 h 5285"/>
                  <a:gd name="T92" fmla="*/ 6747 w 6765"/>
                  <a:gd name="T93" fmla="*/ 647 h 5285"/>
                  <a:gd name="T94" fmla="*/ 1016 w 6765"/>
                  <a:gd name="T95" fmla="*/ 2083 h 5285"/>
                  <a:gd name="T96" fmla="*/ 1016 w 6765"/>
                  <a:gd name="T97" fmla="*/ 2083 h 5285"/>
                  <a:gd name="T98" fmla="*/ 663 w 6765"/>
                  <a:gd name="T99" fmla="*/ 1433 h 5285"/>
                  <a:gd name="T100" fmla="*/ 629 w 6765"/>
                  <a:gd name="T101" fmla="*/ 1423 h 5285"/>
                  <a:gd name="T102" fmla="*/ 198 w 6765"/>
                  <a:gd name="T103" fmla="*/ 742 h 5285"/>
                  <a:gd name="T104" fmla="*/ 1228 w 6765"/>
                  <a:gd name="T105" fmla="*/ 742 h 5285"/>
                  <a:gd name="T106" fmla="*/ 1566 w 6765"/>
                  <a:gd name="T107" fmla="*/ 2083 h 5285"/>
                  <a:gd name="T108" fmla="*/ 1016 w 6765"/>
                  <a:gd name="T109" fmla="*/ 2083 h 5285"/>
                  <a:gd name="T110" fmla="*/ 6135 w 6765"/>
                  <a:gd name="T111" fmla="*/ 1423 h 5285"/>
                  <a:gd name="T112" fmla="*/ 6135 w 6765"/>
                  <a:gd name="T113" fmla="*/ 1423 h 5285"/>
                  <a:gd name="T114" fmla="*/ 6101 w 6765"/>
                  <a:gd name="T115" fmla="*/ 1433 h 5285"/>
                  <a:gd name="T116" fmla="*/ 5749 w 6765"/>
                  <a:gd name="T117" fmla="*/ 2083 h 5285"/>
                  <a:gd name="T118" fmla="*/ 5198 w 6765"/>
                  <a:gd name="T119" fmla="*/ 2083 h 5285"/>
                  <a:gd name="T120" fmla="*/ 5537 w 6765"/>
                  <a:gd name="T121" fmla="*/ 742 h 5285"/>
                  <a:gd name="T122" fmla="*/ 6566 w 6765"/>
                  <a:gd name="T123" fmla="*/ 742 h 5285"/>
                  <a:gd name="T124" fmla="*/ 6135 w 6765"/>
                  <a:gd name="T125" fmla="*/ 1423 h 5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6765" h="5285">
                    <a:moveTo>
                      <a:pt x="6747" y="647"/>
                    </a:moveTo>
                    <a:lnTo>
                      <a:pt x="6747" y="647"/>
                    </a:lnTo>
                    <a:cubicBezTo>
                      <a:pt x="6744" y="561"/>
                      <a:pt x="6744" y="561"/>
                      <a:pt x="6744" y="561"/>
                    </a:cubicBezTo>
                    <a:cubicBezTo>
                      <a:pt x="5557" y="561"/>
                      <a:pt x="5557" y="561"/>
                      <a:pt x="5557" y="561"/>
                    </a:cubicBezTo>
                    <a:cubicBezTo>
                      <a:pt x="5571" y="387"/>
                      <a:pt x="5578" y="243"/>
                      <a:pt x="5578" y="144"/>
                    </a:cubicBezTo>
                    <a:cubicBezTo>
                      <a:pt x="5639" y="144"/>
                      <a:pt x="5639" y="144"/>
                      <a:pt x="5639" y="144"/>
                    </a:cubicBezTo>
                    <a:cubicBezTo>
                      <a:pt x="5680" y="144"/>
                      <a:pt x="5711" y="113"/>
                      <a:pt x="5711" y="72"/>
                    </a:cubicBezTo>
                    <a:cubicBezTo>
                      <a:pt x="5711" y="31"/>
                      <a:pt x="5680" y="0"/>
                      <a:pt x="5639" y="0"/>
                    </a:cubicBezTo>
                    <a:cubicBezTo>
                      <a:pt x="5578" y="0"/>
                      <a:pt x="5578" y="0"/>
                      <a:pt x="5578" y="0"/>
                    </a:cubicBezTo>
                    <a:cubicBezTo>
                      <a:pt x="3382" y="0"/>
                      <a:pt x="3382" y="0"/>
                      <a:pt x="3382" y="0"/>
                    </a:cubicBezTo>
                    <a:cubicBezTo>
                      <a:pt x="1187" y="0"/>
                      <a:pt x="1187" y="0"/>
                      <a:pt x="1187" y="0"/>
                    </a:cubicBezTo>
                    <a:cubicBezTo>
                      <a:pt x="1125" y="0"/>
                      <a:pt x="1125" y="0"/>
                      <a:pt x="1125" y="0"/>
                    </a:cubicBezTo>
                    <a:cubicBezTo>
                      <a:pt x="1084" y="0"/>
                      <a:pt x="1053" y="31"/>
                      <a:pt x="1053" y="72"/>
                    </a:cubicBezTo>
                    <a:cubicBezTo>
                      <a:pt x="1053" y="113"/>
                      <a:pt x="1084" y="144"/>
                      <a:pt x="1125" y="144"/>
                    </a:cubicBezTo>
                    <a:cubicBezTo>
                      <a:pt x="1187" y="144"/>
                      <a:pt x="1187" y="144"/>
                      <a:pt x="1187" y="144"/>
                    </a:cubicBezTo>
                    <a:cubicBezTo>
                      <a:pt x="1187" y="243"/>
                      <a:pt x="1194" y="387"/>
                      <a:pt x="1207" y="561"/>
                    </a:cubicBezTo>
                    <a:cubicBezTo>
                      <a:pt x="21" y="561"/>
                      <a:pt x="21" y="561"/>
                      <a:pt x="21" y="561"/>
                    </a:cubicBezTo>
                    <a:cubicBezTo>
                      <a:pt x="17" y="647"/>
                      <a:pt x="17" y="647"/>
                      <a:pt x="17" y="647"/>
                    </a:cubicBezTo>
                    <a:cubicBezTo>
                      <a:pt x="0" y="896"/>
                      <a:pt x="92" y="1402"/>
                      <a:pt x="537" y="1580"/>
                    </a:cubicBezTo>
                    <a:cubicBezTo>
                      <a:pt x="906" y="2264"/>
                      <a:pt x="906" y="2264"/>
                      <a:pt x="906" y="2264"/>
                    </a:cubicBezTo>
                    <a:cubicBezTo>
                      <a:pt x="1655" y="2264"/>
                      <a:pt x="1655" y="2264"/>
                      <a:pt x="1655" y="2264"/>
                    </a:cubicBezTo>
                    <a:cubicBezTo>
                      <a:pt x="1925" y="2791"/>
                      <a:pt x="2356" y="3232"/>
                      <a:pt x="3037" y="3345"/>
                    </a:cubicBezTo>
                    <a:cubicBezTo>
                      <a:pt x="3037" y="3837"/>
                      <a:pt x="3037" y="3837"/>
                      <a:pt x="3037" y="3837"/>
                    </a:cubicBezTo>
                    <a:cubicBezTo>
                      <a:pt x="2979" y="3837"/>
                      <a:pt x="2979" y="3837"/>
                      <a:pt x="2979" y="3837"/>
                    </a:cubicBezTo>
                    <a:cubicBezTo>
                      <a:pt x="2979" y="3837"/>
                      <a:pt x="2814" y="4097"/>
                      <a:pt x="2979" y="4313"/>
                    </a:cubicBezTo>
                    <a:cubicBezTo>
                      <a:pt x="3037" y="4313"/>
                      <a:pt x="3037" y="4313"/>
                      <a:pt x="3037" y="4313"/>
                    </a:cubicBezTo>
                    <a:cubicBezTo>
                      <a:pt x="3037" y="4613"/>
                      <a:pt x="3037" y="4613"/>
                      <a:pt x="3037" y="4613"/>
                    </a:cubicBezTo>
                    <a:cubicBezTo>
                      <a:pt x="3016" y="4613"/>
                      <a:pt x="3016" y="4613"/>
                      <a:pt x="3016" y="4613"/>
                    </a:cubicBezTo>
                    <a:cubicBezTo>
                      <a:pt x="2924" y="4613"/>
                      <a:pt x="2845" y="4689"/>
                      <a:pt x="2845" y="4784"/>
                    </a:cubicBezTo>
                    <a:cubicBezTo>
                      <a:pt x="2845" y="5113"/>
                      <a:pt x="2845" y="5113"/>
                      <a:pt x="2845" y="5113"/>
                    </a:cubicBezTo>
                    <a:cubicBezTo>
                      <a:pt x="2845" y="5208"/>
                      <a:pt x="2924" y="5284"/>
                      <a:pt x="3016" y="5284"/>
                    </a:cubicBezTo>
                    <a:cubicBezTo>
                      <a:pt x="3037" y="5284"/>
                      <a:pt x="3037" y="5284"/>
                      <a:pt x="3037" y="5284"/>
                    </a:cubicBezTo>
                    <a:cubicBezTo>
                      <a:pt x="3727" y="5284"/>
                      <a:pt x="3727" y="5284"/>
                      <a:pt x="3727" y="5284"/>
                    </a:cubicBezTo>
                    <a:cubicBezTo>
                      <a:pt x="3748" y="5284"/>
                      <a:pt x="3748" y="5284"/>
                      <a:pt x="3748" y="5284"/>
                    </a:cubicBezTo>
                    <a:cubicBezTo>
                      <a:pt x="3841" y="5284"/>
                      <a:pt x="3919" y="5208"/>
                      <a:pt x="3919" y="5113"/>
                    </a:cubicBezTo>
                    <a:cubicBezTo>
                      <a:pt x="3919" y="4784"/>
                      <a:pt x="3919" y="4784"/>
                      <a:pt x="3919" y="4784"/>
                    </a:cubicBezTo>
                    <a:cubicBezTo>
                      <a:pt x="3919" y="4689"/>
                      <a:pt x="3841" y="4613"/>
                      <a:pt x="3748" y="4613"/>
                    </a:cubicBezTo>
                    <a:cubicBezTo>
                      <a:pt x="3727" y="4613"/>
                      <a:pt x="3727" y="4613"/>
                      <a:pt x="3727" y="4613"/>
                    </a:cubicBezTo>
                    <a:cubicBezTo>
                      <a:pt x="3727" y="4313"/>
                      <a:pt x="3727" y="4313"/>
                      <a:pt x="3727" y="4313"/>
                    </a:cubicBezTo>
                    <a:cubicBezTo>
                      <a:pt x="3786" y="4313"/>
                      <a:pt x="3786" y="4313"/>
                      <a:pt x="3786" y="4313"/>
                    </a:cubicBezTo>
                    <a:cubicBezTo>
                      <a:pt x="3950" y="4097"/>
                      <a:pt x="3786" y="3837"/>
                      <a:pt x="3786" y="3837"/>
                    </a:cubicBezTo>
                    <a:cubicBezTo>
                      <a:pt x="3727" y="3837"/>
                      <a:pt x="3727" y="3837"/>
                      <a:pt x="3727" y="3837"/>
                    </a:cubicBezTo>
                    <a:cubicBezTo>
                      <a:pt x="3727" y="3345"/>
                      <a:pt x="3727" y="3345"/>
                      <a:pt x="3727" y="3345"/>
                    </a:cubicBezTo>
                    <a:cubicBezTo>
                      <a:pt x="4408" y="3232"/>
                      <a:pt x="4839" y="2791"/>
                      <a:pt x="5109" y="2264"/>
                    </a:cubicBezTo>
                    <a:cubicBezTo>
                      <a:pt x="5858" y="2264"/>
                      <a:pt x="5858" y="2264"/>
                      <a:pt x="5858" y="2264"/>
                    </a:cubicBezTo>
                    <a:cubicBezTo>
                      <a:pt x="6227" y="1580"/>
                      <a:pt x="6227" y="1580"/>
                      <a:pt x="6227" y="1580"/>
                    </a:cubicBezTo>
                    <a:cubicBezTo>
                      <a:pt x="6672" y="1402"/>
                      <a:pt x="6764" y="896"/>
                      <a:pt x="6747" y="647"/>
                    </a:cubicBezTo>
                    <a:close/>
                    <a:moveTo>
                      <a:pt x="1016" y="2083"/>
                    </a:moveTo>
                    <a:lnTo>
                      <a:pt x="1016" y="2083"/>
                    </a:lnTo>
                    <a:cubicBezTo>
                      <a:pt x="663" y="1433"/>
                      <a:pt x="663" y="1433"/>
                      <a:pt x="663" y="1433"/>
                    </a:cubicBezTo>
                    <a:cubicBezTo>
                      <a:pt x="629" y="1423"/>
                      <a:pt x="629" y="1423"/>
                      <a:pt x="629" y="1423"/>
                    </a:cubicBezTo>
                    <a:cubicBezTo>
                      <a:pt x="270" y="1297"/>
                      <a:pt x="205" y="913"/>
                      <a:pt x="198" y="742"/>
                    </a:cubicBezTo>
                    <a:cubicBezTo>
                      <a:pt x="1228" y="742"/>
                      <a:pt x="1228" y="742"/>
                      <a:pt x="1228" y="742"/>
                    </a:cubicBezTo>
                    <a:cubicBezTo>
                      <a:pt x="1272" y="1136"/>
                      <a:pt x="1368" y="1631"/>
                      <a:pt x="1566" y="2083"/>
                    </a:cubicBezTo>
                    <a:lnTo>
                      <a:pt x="1016" y="2083"/>
                    </a:lnTo>
                    <a:close/>
                    <a:moveTo>
                      <a:pt x="6135" y="1423"/>
                    </a:moveTo>
                    <a:lnTo>
                      <a:pt x="6135" y="1423"/>
                    </a:lnTo>
                    <a:cubicBezTo>
                      <a:pt x="6101" y="1433"/>
                      <a:pt x="6101" y="1433"/>
                      <a:pt x="6101" y="1433"/>
                    </a:cubicBezTo>
                    <a:cubicBezTo>
                      <a:pt x="5749" y="2083"/>
                      <a:pt x="5749" y="2083"/>
                      <a:pt x="5749" y="2083"/>
                    </a:cubicBezTo>
                    <a:cubicBezTo>
                      <a:pt x="5198" y="2083"/>
                      <a:pt x="5198" y="2083"/>
                      <a:pt x="5198" y="2083"/>
                    </a:cubicBezTo>
                    <a:cubicBezTo>
                      <a:pt x="5396" y="1631"/>
                      <a:pt x="5492" y="1136"/>
                      <a:pt x="5537" y="742"/>
                    </a:cubicBezTo>
                    <a:cubicBezTo>
                      <a:pt x="6566" y="742"/>
                      <a:pt x="6566" y="742"/>
                      <a:pt x="6566" y="742"/>
                    </a:cubicBezTo>
                    <a:cubicBezTo>
                      <a:pt x="6559" y="913"/>
                      <a:pt x="6498" y="1297"/>
                      <a:pt x="6135" y="1423"/>
                    </a:cubicBezTo>
                    <a:close/>
                  </a:path>
                </a:pathLst>
              </a:custGeom>
              <a:gradFill>
                <a:gsLst>
                  <a:gs pos="0">
                    <a:srgbClr val="F35833"/>
                  </a:gs>
                  <a:gs pos="100000">
                    <a:srgbClr val="F67352"/>
                  </a:gs>
                </a:gsLst>
                <a:lin ang="5400000" scaled="1"/>
              </a:gradFill>
              <a:ln w="12700" cap="flat" cmpd="sng" algn="ctr">
                <a:noFill/>
                <a:prstDash val="solid"/>
                <a:miter lim="800000"/>
              </a:ln>
              <a:effectLst/>
              <a:extLs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entury Gothic"/>
                  <a:ea typeface="微软雅黑"/>
                  <a:cs typeface="+mn-cs"/>
                </a:endParaRPr>
              </a:p>
            </p:txBody>
          </p:sp>
          <p:sp>
            <p:nvSpPr>
              <p:cNvPr id="110" name="Freeform 204"/>
              <p:cNvSpPr>
                <a:spLocks noChangeArrowheads="1"/>
              </p:cNvSpPr>
              <p:nvPr/>
            </p:nvSpPr>
            <p:spPr bwMode="auto">
              <a:xfrm>
                <a:off x="2326897" y="3453748"/>
                <a:ext cx="849457" cy="292850"/>
              </a:xfrm>
              <a:custGeom>
                <a:avLst/>
                <a:gdLst>
                  <a:gd name="T0" fmla="*/ 3036 w 3072"/>
                  <a:gd name="T1" fmla="*/ 143 h 1078"/>
                  <a:gd name="T2" fmla="*/ 3036 w 3072"/>
                  <a:gd name="T3" fmla="*/ 143 h 1078"/>
                  <a:gd name="T4" fmla="*/ 3071 w 3072"/>
                  <a:gd name="T5" fmla="*/ 92 h 1078"/>
                  <a:gd name="T6" fmla="*/ 3071 w 3072"/>
                  <a:gd name="T7" fmla="*/ 51 h 1078"/>
                  <a:gd name="T8" fmla="*/ 3036 w 3072"/>
                  <a:gd name="T9" fmla="*/ 0 h 1078"/>
                  <a:gd name="T10" fmla="*/ 34 w 3072"/>
                  <a:gd name="T11" fmla="*/ 0 h 1078"/>
                  <a:gd name="T12" fmla="*/ 0 w 3072"/>
                  <a:gd name="T13" fmla="*/ 51 h 1078"/>
                  <a:gd name="T14" fmla="*/ 0 w 3072"/>
                  <a:gd name="T15" fmla="*/ 92 h 1078"/>
                  <a:gd name="T16" fmla="*/ 34 w 3072"/>
                  <a:gd name="T17" fmla="*/ 143 h 1078"/>
                  <a:gd name="T18" fmla="*/ 82 w 3072"/>
                  <a:gd name="T19" fmla="*/ 143 h 1078"/>
                  <a:gd name="T20" fmla="*/ 82 w 3072"/>
                  <a:gd name="T21" fmla="*/ 933 h 1078"/>
                  <a:gd name="T22" fmla="*/ 34 w 3072"/>
                  <a:gd name="T23" fmla="*/ 933 h 1078"/>
                  <a:gd name="T24" fmla="*/ 0 w 3072"/>
                  <a:gd name="T25" fmla="*/ 984 h 1078"/>
                  <a:gd name="T26" fmla="*/ 0 w 3072"/>
                  <a:gd name="T27" fmla="*/ 1025 h 1078"/>
                  <a:gd name="T28" fmla="*/ 34 w 3072"/>
                  <a:gd name="T29" fmla="*/ 1077 h 1078"/>
                  <a:gd name="T30" fmla="*/ 3036 w 3072"/>
                  <a:gd name="T31" fmla="*/ 1077 h 1078"/>
                  <a:gd name="T32" fmla="*/ 3071 w 3072"/>
                  <a:gd name="T33" fmla="*/ 1025 h 1078"/>
                  <a:gd name="T34" fmla="*/ 3071 w 3072"/>
                  <a:gd name="T35" fmla="*/ 984 h 1078"/>
                  <a:gd name="T36" fmla="*/ 3036 w 3072"/>
                  <a:gd name="T37" fmla="*/ 933 h 1078"/>
                  <a:gd name="T38" fmla="*/ 2989 w 3072"/>
                  <a:gd name="T39" fmla="*/ 933 h 1078"/>
                  <a:gd name="T40" fmla="*/ 2989 w 3072"/>
                  <a:gd name="T41" fmla="*/ 143 h 1078"/>
                  <a:gd name="T42" fmla="*/ 3036 w 3072"/>
                  <a:gd name="T43" fmla="*/ 143 h 10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072" h="1078">
                    <a:moveTo>
                      <a:pt x="3036" y="143"/>
                    </a:moveTo>
                    <a:lnTo>
                      <a:pt x="3036" y="143"/>
                    </a:lnTo>
                    <a:cubicBezTo>
                      <a:pt x="3057" y="143"/>
                      <a:pt x="3071" y="119"/>
                      <a:pt x="3071" y="92"/>
                    </a:cubicBezTo>
                    <a:cubicBezTo>
                      <a:pt x="3071" y="51"/>
                      <a:pt x="3071" y="51"/>
                      <a:pt x="3071" y="51"/>
                    </a:cubicBezTo>
                    <a:cubicBezTo>
                      <a:pt x="3071" y="24"/>
                      <a:pt x="3057" y="0"/>
                      <a:pt x="3036" y="0"/>
                    </a:cubicBezTo>
                    <a:cubicBezTo>
                      <a:pt x="34" y="0"/>
                      <a:pt x="34" y="0"/>
                      <a:pt x="34" y="0"/>
                    </a:cubicBezTo>
                    <a:cubicBezTo>
                      <a:pt x="13" y="0"/>
                      <a:pt x="0" y="24"/>
                      <a:pt x="0" y="51"/>
                    </a:cubicBezTo>
                    <a:cubicBezTo>
                      <a:pt x="0" y="92"/>
                      <a:pt x="0" y="92"/>
                      <a:pt x="0" y="92"/>
                    </a:cubicBezTo>
                    <a:cubicBezTo>
                      <a:pt x="0" y="119"/>
                      <a:pt x="13" y="143"/>
                      <a:pt x="34" y="143"/>
                    </a:cubicBezTo>
                    <a:cubicBezTo>
                      <a:pt x="82" y="143"/>
                      <a:pt x="82" y="143"/>
                      <a:pt x="82" y="143"/>
                    </a:cubicBezTo>
                    <a:cubicBezTo>
                      <a:pt x="82" y="933"/>
                      <a:pt x="82" y="933"/>
                      <a:pt x="82" y="933"/>
                    </a:cubicBezTo>
                    <a:cubicBezTo>
                      <a:pt x="34" y="933"/>
                      <a:pt x="34" y="933"/>
                      <a:pt x="34" y="933"/>
                    </a:cubicBezTo>
                    <a:cubicBezTo>
                      <a:pt x="13" y="933"/>
                      <a:pt x="0" y="957"/>
                      <a:pt x="0" y="984"/>
                    </a:cubicBezTo>
                    <a:cubicBezTo>
                      <a:pt x="0" y="1025"/>
                      <a:pt x="0" y="1025"/>
                      <a:pt x="0" y="1025"/>
                    </a:cubicBezTo>
                    <a:cubicBezTo>
                      <a:pt x="0" y="1053"/>
                      <a:pt x="13" y="1077"/>
                      <a:pt x="34" y="1077"/>
                    </a:cubicBezTo>
                    <a:cubicBezTo>
                      <a:pt x="3036" y="1077"/>
                      <a:pt x="3036" y="1077"/>
                      <a:pt x="3036" y="1077"/>
                    </a:cubicBezTo>
                    <a:cubicBezTo>
                      <a:pt x="3057" y="1077"/>
                      <a:pt x="3071" y="1053"/>
                      <a:pt x="3071" y="1025"/>
                    </a:cubicBezTo>
                    <a:cubicBezTo>
                      <a:pt x="3071" y="984"/>
                      <a:pt x="3071" y="984"/>
                      <a:pt x="3071" y="984"/>
                    </a:cubicBezTo>
                    <a:cubicBezTo>
                      <a:pt x="3071" y="957"/>
                      <a:pt x="3057" y="933"/>
                      <a:pt x="3036" y="933"/>
                    </a:cubicBezTo>
                    <a:cubicBezTo>
                      <a:pt x="2989" y="933"/>
                      <a:pt x="2989" y="933"/>
                      <a:pt x="2989" y="933"/>
                    </a:cubicBezTo>
                    <a:cubicBezTo>
                      <a:pt x="2989" y="143"/>
                      <a:pt x="2989" y="143"/>
                      <a:pt x="2989" y="143"/>
                    </a:cubicBezTo>
                    <a:lnTo>
                      <a:pt x="3036" y="143"/>
                    </a:lnTo>
                  </a:path>
                </a:pathLst>
              </a:custGeom>
              <a:solidFill>
                <a:schemeClr val="bg1"/>
              </a:solidFill>
              <a:ln>
                <a:noFill/>
              </a:ln>
              <a:effectLst>
                <a:outerShdw blurRad="127000" dist="38100" dir="5400000" algn="t" rotWithShape="0">
                  <a:prstClr val="black">
                    <a:alpha val="25000"/>
                  </a:prstClr>
                </a:outerShdw>
              </a:effectLst>
              <a:extLs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style>
              <a:lnRef idx="2">
                <a:schemeClr val="accent1">
                  <a:shade val="50000"/>
                </a:schemeClr>
              </a:lnRef>
              <a:fillRef idx="1">
                <a:schemeClr val="accent1"/>
              </a:fillRef>
              <a:effectRef idx="0">
                <a:schemeClr val="accent1"/>
              </a:effectRef>
              <a:fontRef idx="minor">
                <a:schemeClr val="lt1"/>
              </a:fontRef>
            </p:style>
            <p:txBody>
              <a:bodyPr vert="horz" wrap="square" lIns="91440" tIns="45720" rIns="91440" bIns="45720" numCol="1" anchor="t" anchorCtr="0" compatLnSpc="1">
                <a:prstTxWarp prst="textNoShape">
                  <a:avLst/>
                </a:prstTxWarp>
                <a:noAutofit/>
              </a:bodyPr>
              <a:lstStyle/>
              <a:p>
                <a:endParaRPr lang="en-US" sz="1600" kern="0">
                  <a:solidFill>
                    <a:prstClr val="black"/>
                  </a:solidFill>
                  <a:latin typeface="Century Gothic"/>
                  <a:ea typeface="微软雅黑"/>
                </a:endParaRPr>
              </a:p>
            </p:txBody>
          </p:sp>
          <p:sp>
            <p:nvSpPr>
              <p:cNvPr id="111" name="Freeform 206"/>
              <p:cNvSpPr>
                <a:spLocks noChangeArrowheads="1"/>
              </p:cNvSpPr>
              <p:nvPr/>
            </p:nvSpPr>
            <p:spPr bwMode="auto">
              <a:xfrm>
                <a:off x="2349153" y="3494524"/>
                <a:ext cx="802471" cy="0"/>
              </a:xfrm>
              <a:custGeom>
                <a:avLst/>
                <a:gdLst>
                  <a:gd name="T0" fmla="*/ 2907 w 2908"/>
                  <a:gd name="T1" fmla="*/ 28 h 29"/>
                  <a:gd name="T2" fmla="*/ 0 w 2908"/>
                  <a:gd name="T3" fmla="*/ 28 h 29"/>
                  <a:gd name="T4" fmla="*/ 0 w 2908"/>
                  <a:gd name="T5" fmla="*/ 0 h 29"/>
                  <a:gd name="T6" fmla="*/ 2907 w 2908"/>
                  <a:gd name="T7" fmla="*/ 0 h 29"/>
                  <a:gd name="T8" fmla="*/ 2907 w 2908"/>
                  <a:gd name="T9" fmla="*/ 28 h 29"/>
                </a:gdLst>
                <a:ahLst/>
                <a:cxnLst>
                  <a:cxn ang="0">
                    <a:pos x="T0" y="T1"/>
                  </a:cxn>
                  <a:cxn ang="0">
                    <a:pos x="T2" y="T3"/>
                  </a:cxn>
                  <a:cxn ang="0">
                    <a:pos x="T4" y="T5"/>
                  </a:cxn>
                  <a:cxn ang="0">
                    <a:pos x="T6" y="T7"/>
                  </a:cxn>
                  <a:cxn ang="0">
                    <a:pos x="T8" y="T9"/>
                  </a:cxn>
                </a:cxnLst>
                <a:rect l="0" t="0" r="r" b="b"/>
                <a:pathLst>
                  <a:path w="2908" h="29">
                    <a:moveTo>
                      <a:pt x="2907" y="28"/>
                    </a:moveTo>
                    <a:lnTo>
                      <a:pt x="0" y="28"/>
                    </a:lnTo>
                    <a:lnTo>
                      <a:pt x="0" y="0"/>
                    </a:lnTo>
                    <a:lnTo>
                      <a:pt x="2907" y="0"/>
                    </a:lnTo>
                    <a:lnTo>
                      <a:pt x="2907" y="28"/>
                    </a:lnTo>
                  </a:path>
                </a:pathLst>
              </a:custGeom>
              <a:solidFill>
                <a:schemeClr val="bg1"/>
              </a:solidFill>
              <a:ln>
                <a:noFill/>
              </a:ln>
              <a:effectLst>
                <a:outerShdw blurRad="127000" dist="38100" dir="5400000" algn="t" rotWithShape="0">
                  <a:prstClr val="black">
                    <a:alpha val="25000"/>
                  </a:prstClr>
                </a:outerShdw>
              </a:effectLst>
              <a:extLs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style>
              <a:lnRef idx="2">
                <a:schemeClr val="accent1">
                  <a:shade val="50000"/>
                </a:schemeClr>
              </a:lnRef>
              <a:fillRef idx="1">
                <a:schemeClr val="accent1"/>
              </a:fillRef>
              <a:effectRef idx="0">
                <a:schemeClr val="accent1"/>
              </a:effectRef>
              <a:fontRef idx="minor">
                <a:schemeClr val="lt1"/>
              </a:fontRef>
            </p:style>
            <p:txBody>
              <a:bodyPr vert="horz" wrap="square" lIns="91440" tIns="45720" rIns="91440" bIns="45720" numCol="1" anchor="t" anchorCtr="0" compatLnSpc="1">
                <a:prstTxWarp prst="textNoShape">
                  <a:avLst/>
                </a:prstTxWarp>
                <a:noAutofit/>
              </a:bodyPr>
              <a:lstStyle/>
              <a:p>
                <a:endParaRPr lang="en-US" sz="1600" kern="0">
                  <a:solidFill>
                    <a:prstClr val="black"/>
                  </a:solidFill>
                  <a:latin typeface="Century Gothic"/>
                  <a:ea typeface="微软雅黑"/>
                </a:endParaRPr>
              </a:p>
            </p:txBody>
          </p:sp>
          <p:sp>
            <p:nvSpPr>
              <p:cNvPr id="112" name="Freeform 207"/>
              <p:cNvSpPr>
                <a:spLocks noChangeArrowheads="1"/>
              </p:cNvSpPr>
              <p:nvPr/>
            </p:nvSpPr>
            <p:spPr bwMode="auto">
              <a:xfrm>
                <a:off x="2349153" y="3713235"/>
                <a:ext cx="802471" cy="0"/>
              </a:xfrm>
              <a:custGeom>
                <a:avLst/>
                <a:gdLst>
                  <a:gd name="T0" fmla="*/ 2907 w 2908"/>
                  <a:gd name="T1" fmla="*/ 7 h 8"/>
                  <a:gd name="T2" fmla="*/ 0 w 2908"/>
                  <a:gd name="T3" fmla="*/ 7 h 8"/>
                  <a:gd name="T4" fmla="*/ 0 w 2908"/>
                  <a:gd name="T5" fmla="*/ 0 h 8"/>
                  <a:gd name="T6" fmla="*/ 2907 w 2908"/>
                  <a:gd name="T7" fmla="*/ 0 h 8"/>
                  <a:gd name="T8" fmla="*/ 2907 w 2908"/>
                  <a:gd name="T9" fmla="*/ 7 h 8"/>
                </a:gdLst>
                <a:ahLst/>
                <a:cxnLst>
                  <a:cxn ang="0">
                    <a:pos x="T0" y="T1"/>
                  </a:cxn>
                  <a:cxn ang="0">
                    <a:pos x="T2" y="T3"/>
                  </a:cxn>
                  <a:cxn ang="0">
                    <a:pos x="T4" y="T5"/>
                  </a:cxn>
                  <a:cxn ang="0">
                    <a:pos x="T6" y="T7"/>
                  </a:cxn>
                  <a:cxn ang="0">
                    <a:pos x="T8" y="T9"/>
                  </a:cxn>
                </a:cxnLst>
                <a:rect l="0" t="0" r="r" b="b"/>
                <a:pathLst>
                  <a:path w="2908" h="8">
                    <a:moveTo>
                      <a:pt x="2907" y="7"/>
                    </a:moveTo>
                    <a:lnTo>
                      <a:pt x="0" y="7"/>
                    </a:lnTo>
                    <a:lnTo>
                      <a:pt x="0" y="0"/>
                    </a:lnTo>
                    <a:lnTo>
                      <a:pt x="2907" y="0"/>
                    </a:lnTo>
                    <a:lnTo>
                      <a:pt x="2907" y="7"/>
                    </a:lnTo>
                  </a:path>
                </a:pathLst>
              </a:custGeom>
              <a:solidFill>
                <a:schemeClr val="bg1"/>
              </a:solidFill>
              <a:ln>
                <a:noFill/>
              </a:ln>
              <a:effectLst>
                <a:outerShdw blurRad="127000" dist="38100" dir="5400000" algn="t" rotWithShape="0">
                  <a:prstClr val="black">
                    <a:alpha val="25000"/>
                  </a:prstClr>
                </a:outerShdw>
              </a:effectLst>
              <a:extLs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style>
              <a:lnRef idx="2">
                <a:schemeClr val="accent1">
                  <a:shade val="50000"/>
                </a:schemeClr>
              </a:lnRef>
              <a:fillRef idx="1">
                <a:schemeClr val="accent1"/>
              </a:fillRef>
              <a:effectRef idx="0">
                <a:schemeClr val="accent1"/>
              </a:effectRef>
              <a:fontRef idx="minor">
                <a:schemeClr val="lt1"/>
              </a:fontRef>
            </p:style>
            <p:txBody>
              <a:bodyPr vert="horz" wrap="square" lIns="91440" tIns="45720" rIns="91440" bIns="45720" numCol="1" anchor="t" anchorCtr="0" compatLnSpc="1">
                <a:prstTxWarp prst="textNoShape">
                  <a:avLst/>
                </a:prstTxWarp>
                <a:noAutofit/>
              </a:bodyPr>
              <a:lstStyle/>
              <a:p>
                <a:endParaRPr lang="en-US" sz="1600" kern="0">
                  <a:solidFill>
                    <a:prstClr val="black"/>
                  </a:solidFill>
                  <a:latin typeface="Century Gothic"/>
                  <a:ea typeface="微软雅黑"/>
                </a:endParaRPr>
              </a:p>
            </p:txBody>
          </p:sp>
          <p:grpSp>
            <p:nvGrpSpPr>
              <p:cNvPr id="113" name="组合 112"/>
              <p:cNvGrpSpPr/>
              <p:nvPr/>
            </p:nvGrpSpPr>
            <p:grpSpPr>
              <a:xfrm>
                <a:off x="1777370" y="3995469"/>
                <a:ext cx="1923123" cy="1285622"/>
                <a:chOff x="2158370" y="1971633"/>
                <a:chExt cx="1923123" cy="1285622"/>
              </a:xfrm>
            </p:grpSpPr>
            <p:sp>
              <p:nvSpPr>
                <p:cNvPr id="114" name="文本框 113"/>
                <p:cNvSpPr txBox="1"/>
                <p:nvPr/>
              </p:nvSpPr>
              <p:spPr>
                <a:xfrm>
                  <a:off x="2158370" y="1971633"/>
                  <a:ext cx="1923123" cy="338554"/>
                </a:xfrm>
                <a:prstGeom prst="rect">
                  <a:avLst/>
                </a:prstGeom>
                <a:noFill/>
              </p:spPr>
              <p:txBody>
                <a:bodyPr wrap="square" rtlCol="0">
                  <a:spAutoFit/>
                </a:bodyPr>
                <a:lstStyle/>
                <a:p>
                  <a:pPr algn="ctr"/>
                  <a:r>
                    <a:rPr lang="zh-CN" altLang="en-US" sz="1600" dirty="0">
                      <a:solidFill>
                        <a:prstClr val="black">
                          <a:lumMod val="65000"/>
                          <a:lumOff val="35000"/>
                        </a:prstClr>
                      </a:solidFill>
                      <a:latin typeface="微软雅黑"/>
                      <a:ea typeface="微软雅黑"/>
                    </a:rPr>
                    <a:t>添加标题</a:t>
                  </a:r>
                </a:p>
              </p:txBody>
            </p:sp>
            <p:sp>
              <p:nvSpPr>
                <p:cNvPr id="115" name="文本框 114"/>
                <p:cNvSpPr txBox="1"/>
                <p:nvPr/>
              </p:nvSpPr>
              <p:spPr>
                <a:xfrm>
                  <a:off x="2288673" y="2241592"/>
                  <a:ext cx="1662516" cy="1015663"/>
                </a:xfrm>
                <a:prstGeom prst="rect">
                  <a:avLst/>
                </a:prstGeom>
                <a:noFill/>
              </p:spPr>
              <p:txBody>
                <a:bodyPr wrap="square" rtlCol="0">
                  <a:spAutoFit/>
                </a:bodyPr>
                <a:lstStyle/>
                <a:p>
                  <a:pPr algn="ctr"/>
                  <a:r>
                    <a:rPr lang="en-US" altLang="zh-CN" sz="1000" dirty="0">
                      <a:solidFill>
                        <a:prstClr val="white">
                          <a:lumMod val="65000"/>
                        </a:prstClr>
                      </a:solidFill>
                      <a:latin typeface="Century Gothic"/>
                      <a:ea typeface="Roboto" panose="02000000000000000000" pitchFamily="2" charset="0"/>
                    </a:rPr>
                    <a:t>If you are going to use a passage of </a:t>
                  </a:r>
                  <a:r>
                    <a:rPr lang="en-US" altLang="zh-CN" sz="1000" dirty="0" err="1">
                      <a:solidFill>
                        <a:prstClr val="white">
                          <a:lumMod val="65000"/>
                        </a:prstClr>
                      </a:solidFill>
                      <a:latin typeface="Century Gothic"/>
                      <a:ea typeface="Roboto" panose="02000000000000000000" pitchFamily="2" charset="0"/>
                    </a:rPr>
                    <a:t>Lorem</a:t>
                  </a:r>
                  <a:r>
                    <a:rPr lang="en-US" altLang="zh-CN" sz="1000" dirty="0">
                      <a:solidFill>
                        <a:prstClr val="white">
                          <a:lumMod val="65000"/>
                        </a:prstClr>
                      </a:solidFill>
                      <a:latin typeface="Century Gothic"/>
                      <a:ea typeface="Roboto" panose="02000000000000000000" pitchFamily="2" charset="0"/>
                    </a:rPr>
                    <a:t> </a:t>
                  </a:r>
                  <a:r>
                    <a:rPr lang="en-US" altLang="zh-CN" sz="1000" dirty="0" err="1">
                      <a:solidFill>
                        <a:prstClr val="white">
                          <a:lumMod val="65000"/>
                        </a:prstClr>
                      </a:solidFill>
                      <a:latin typeface="Century Gothic"/>
                      <a:ea typeface="Roboto" panose="02000000000000000000" pitchFamily="2" charset="0"/>
                    </a:rPr>
                    <a:t>Ipsum</a:t>
                  </a:r>
                  <a:r>
                    <a:rPr lang="en-US" altLang="zh-CN" sz="1000" dirty="0">
                      <a:solidFill>
                        <a:prstClr val="white">
                          <a:lumMod val="65000"/>
                        </a:prstClr>
                      </a:solidFill>
                      <a:latin typeface="Century Gothic"/>
                      <a:ea typeface="Roboto" panose="02000000000000000000" pitchFamily="2" charset="0"/>
                    </a:rPr>
                    <a:t>, you need to be sure there isn't anything embarrassing hidden in the middle of </a:t>
                  </a:r>
                  <a:r>
                    <a:rPr lang="en-US" altLang="zh-CN" sz="1000" dirty="0" err="1">
                      <a:solidFill>
                        <a:prstClr val="white">
                          <a:lumMod val="65000"/>
                        </a:prstClr>
                      </a:solidFill>
                      <a:latin typeface="Century Gothic"/>
                      <a:ea typeface="Roboto" panose="02000000000000000000" pitchFamily="2" charset="0"/>
                    </a:rPr>
                    <a:t>tex</a:t>
                  </a:r>
                  <a:r>
                    <a:rPr lang="id-ID" altLang="zh-CN" sz="1000" dirty="0">
                      <a:solidFill>
                        <a:prstClr val="white">
                          <a:lumMod val="65000"/>
                        </a:prstClr>
                      </a:solidFill>
                      <a:latin typeface="Century Gothic"/>
                      <a:ea typeface="Roboto" panose="02000000000000000000" pitchFamily="2" charset="0"/>
                    </a:rPr>
                    <a:t>t.</a:t>
                  </a:r>
                  <a:endParaRPr lang="id-ID" altLang="zh-CN" sz="1000" dirty="0">
                    <a:solidFill>
                      <a:prstClr val="white">
                        <a:lumMod val="65000"/>
                      </a:prstClr>
                    </a:solidFill>
                    <a:latin typeface="Century Gothic"/>
                    <a:ea typeface="微软雅黑"/>
                  </a:endParaRPr>
                </a:p>
              </p:txBody>
            </p:sp>
          </p:grpSp>
        </p:grpSp>
        <p:grpSp>
          <p:nvGrpSpPr>
            <p:cNvPr id="55" name="Group 183"/>
            <p:cNvGrpSpPr/>
            <p:nvPr/>
          </p:nvGrpSpPr>
          <p:grpSpPr>
            <a:xfrm>
              <a:off x="2512100" y="2200101"/>
              <a:ext cx="475199" cy="415799"/>
              <a:chOff x="3149600" y="1174750"/>
              <a:chExt cx="406400" cy="355600"/>
            </a:xfrm>
            <a:solidFill>
              <a:schemeClr val="bg1"/>
            </a:solidFill>
          </p:grpSpPr>
          <p:sp>
            <p:nvSpPr>
              <p:cNvPr id="56" name="Freeform 174"/>
              <p:cNvSpPr>
                <a:spLocks noEditPoints="1"/>
              </p:cNvSpPr>
              <p:nvPr/>
            </p:nvSpPr>
            <p:spPr bwMode="auto">
              <a:xfrm>
                <a:off x="3149600" y="1174750"/>
                <a:ext cx="406400" cy="355600"/>
              </a:xfrm>
              <a:custGeom>
                <a:avLst/>
                <a:gdLst/>
                <a:ahLst/>
                <a:cxnLst>
                  <a:cxn ang="0">
                    <a:pos x="234" y="22"/>
                  </a:cxn>
                  <a:cxn ang="0">
                    <a:pos x="210" y="6"/>
                  </a:cxn>
                  <a:cxn ang="0">
                    <a:pos x="182" y="0"/>
                  </a:cxn>
                  <a:cxn ang="0">
                    <a:pos x="154" y="4"/>
                  </a:cxn>
                  <a:cxn ang="0">
                    <a:pos x="128" y="20"/>
                  </a:cxn>
                  <a:cxn ang="0">
                    <a:pos x="116" y="10"/>
                  </a:cxn>
                  <a:cxn ang="0">
                    <a:pos x="90" y="2"/>
                  </a:cxn>
                  <a:cxn ang="0">
                    <a:pos x="60" y="2"/>
                  </a:cxn>
                  <a:cxn ang="0">
                    <a:pos x="34" y="12"/>
                  </a:cxn>
                  <a:cxn ang="0">
                    <a:pos x="22" y="22"/>
                  </a:cxn>
                  <a:cxn ang="0">
                    <a:pos x="6" y="48"/>
                  </a:cxn>
                  <a:cxn ang="0">
                    <a:pos x="0" y="76"/>
                  </a:cxn>
                  <a:cxn ang="0">
                    <a:pos x="6" y="104"/>
                  </a:cxn>
                  <a:cxn ang="0">
                    <a:pos x="22" y="130"/>
                  </a:cxn>
                  <a:cxn ang="0">
                    <a:pos x="110" y="216"/>
                  </a:cxn>
                  <a:cxn ang="0">
                    <a:pos x="118" y="222"/>
                  </a:cxn>
                  <a:cxn ang="0">
                    <a:pos x="138" y="222"/>
                  </a:cxn>
                  <a:cxn ang="0">
                    <a:pos x="146" y="216"/>
                  </a:cxn>
                  <a:cxn ang="0">
                    <a:pos x="234" y="130"/>
                  </a:cxn>
                  <a:cxn ang="0">
                    <a:pos x="250" y="104"/>
                  </a:cxn>
                  <a:cxn ang="0">
                    <a:pos x="256" y="76"/>
                  </a:cxn>
                  <a:cxn ang="0">
                    <a:pos x="250" y="48"/>
                  </a:cxn>
                  <a:cxn ang="0">
                    <a:pos x="234" y="22"/>
                  </a:cxn>
                  <a:cxn ang="0">
                    <a:pos x="134" y="206"/>
                  </a:cxn>
                  <a:cxn ang="0">
                    <a:pos x="132" y="208"/>
                  </a:cxn>
                  <a:cxn ang="0">
                    <a:pos x="124" y="208"/>
                  </a:cxn>
                  <a:cxn ang="0">
                    <a:pos x="34" y="118"/>
                  </a:cxn>
                  <a:cxn ang="0">
                    <a:pos x="26" y="108"/>
                  </a:cxn>
                  <a:cxn ang="0">
                    <a:pos x="18" y="88"/>
                  </a:cxn>
                  <a:cxn ang="0">
                    <a:pos x="18" y="64"/>
                  </a:cxn>
                  <a:cxn ang="0">
                    <a:pos x="26" y="42"/>
                  </a:cxn>
                  <a:cxn ang="0">
                    <a:pos x="34" y="34"/>
                  </a:cxn>
                  <a:cxn ang="0">
                    <a:pos x="54" y="20"/>
                  </a:cxn>
                  <a:cxn ang="0">
                    <a:pos x="76" y="16"/>
                  </a:cxn>
                  <a:cxn ang="0">
                    <a:pos x="98" y="20"/>
                  </a:cxn>
                  <a:cxn ang="0">
                    <a:pos x="118" y="32"/>
                  </a:cxn>
                  <a:cxn ang="0">
                    <a:pos x="138" y="32"/>
                  </a:cxn>
                  <a:cxn ang="0">
                    <a:pos x="148" y="24"/>
                  </a:cxn>
                  <a:cxn ang="0">
                    <a:pos x="170" y="16"/>
                  </a:cxn>
                  <a:cxn ang="0">
                    <a:pos x="192" y="18"/>
                  </a:cxn>
                  <a:cxn ang="0">
                    <a:pos x="212" y="26"/>
                  </a:cxn>
                  <a:cxn ang="0">
                    <a:pos x="222" y="34"/>
                  </a:cxn>
                  <a:cxn ang="0">
                    <a:pos x="236" y="54"/>
                  </a:cxn>
                  <a:cxn ang="0">
                    <a:pos x="240" y="76"/>
                  </a:cxn>
                  <a:cxn ang="0">
                    <a:pos x="236" y="98"/>
                  </a:cxn>
                  <a:cxn ang="0">
                    <a:pos x="222" y="118"/>
                  </a:cxn>
                </a:cxnLst>
                <a:rect l="0" t="0" r="r" b="b"/>
                <a:pathLst>
                  <a:path w="256" h="224">
                    <a:moveTo>
                      <a:pt x="234" y="22"/>
                    </a:moveTo>
                    <a:lnTo>
                      <a:pt x="234" y="22"/>
                    </a:lnTo>
                    <a:lnTo>
                      <a:pt x="222" y="12"/>
                    </a:lnTo>
                    <a:lnTo>
                      <a:pt x="210" y="6"/>
                    </a:lnTo>
                    <a:lnTo>
                      <a:pt x="196" y="2"/>
                    </a:lnTo>
                    <a:lnTo>
                      <a:pt x="182" y="0"/>
                    </a:lnTo>
                    <a:lnTo>
                      <a:pt x="166" y="2"/>
                    </a:lnTo>
                    <a:lnTo>
                      <a:pt x="154" y="4"/>
                    </a:lnTo>
                    <a:lnTo>
                      <a:pt x="140" y="10"/>
                    </a:lnTo>
                    <a:lnTo>
                      <a:pt x="128" y="20"/>
                    </a:lnTo>
                    <a:lnTo>
                      <a:pt x="128" y="20"/>
                    </a:lnTo>
                    <a:lnTo>
                      <a:pt x="116" y="10"/>
                    </a:lnTo>
                    <a:lnTo>
                      <a:pt x="102" y="4"/>
                    </a:lnTo>
                    <a:lnTo>
                      <a:pt x="90" y="2"/>
                    </a:lnTo>
                    <a:lnTo>
                      <a:pt x="74" y="0"/>
                    </a:lnTo>
                    <a:lnTo>
                      <a:pt x="60" y="2"/>
                    </a:lnTo>
                    <a:lnTo>
                      <a:pt x="46" y="6"/>
                    </a:lnTo>
                    <a:lnTo>
                      <a:pt x="34" y="12"/>
                    </a:lnTo>
                    <a:lnTo>
                      <a:pt x="22" y="22"/>
                    </a:lnTo>
                    <a:lnTo>
                      <a:pt x="22" y="22"/>
                    </a:lnTo>
                    <a:lnTo>
                      <a:pt x="12" y="34"/>
                    </a:lnTo>
                    <a:lnTo>
                      <a:pt x="6" y="48"/>
                    </a:lnTo>
                    <a:lnTo>
                      <a:pt x="2" y="62"/>
                    </a:lnTo>
                    <a:lnTo>
                      <a:pt x="0" y="76"/>
                    </a:lnTo>
                    <a:lnTo>
                      <a:pt x="2" y="90"/>
                    </a:lnTo>
                    <a:lnTo>
                      <a:pt x="6" y="104"/>
                    </a:lnTo>
                    <a:lnTo>
                      <a:pt x="12" y="118"/>
                    </a:lnTo>
                    <a:lnTo>
                      <a:pt x="22" y="130"/>
                    </a:lnTo>
                    <a:lnTo>
                      <a:pt x="22" y="130"/>
                    </a:lnTo>
                    <a:lnTo>
                      <a:pt x="110" y="216"/>
                    </a:lnTo>
                    <a:lnTo>
                      <a:pt x="110" y="216"/>
                    </a:lnTo>
                    <a:lnTo>
                      <a:pt x="118" y="222"/>
                    </a:lnTo>
                    <a:lnTo>
                      <a:pt x="128" y="224"/>
                    </a:lnTo>
                    <a:lnTo>
                      <a:pt x="138" y="222"/>
                    </a:lnTo>
                    <a:lnTo>
                      <a:pt x="146" y="216"/>
                    </a:lnTo>
                    <a:lnTo>
                      <a:pt x="146" y="216"/>
                    </a:lnTo>
                    <a:lnTo>
                      <a:pt x="234" y="130"/>
                    </a:lnTo>
                    <a:lnTo>
                      <a:pt x="234" y="130"/>
                    </a:lnTo>
                    <a:lnTo>
                      <a:pt x="244" y="118"/>
                    </a:lnTo>
                    <a:lnTo>
                      <a:pt x="250" y="104"/>
                    </a:lnTo>
                    <a:lnTo>
                      <a:pt x="254" y="90"/>
                    </a:lnTo>
                    <a:lnTo>
                      <a:pt x="256" y="76"/>
                    </a:lnTo>
                    <a:lnTo>
                      <a:pt x="254" y="62"/>
                    </a:lnTo>
                    <a:lnTo>
                      <a:pt x="250" y="48"/>
                    </a:lnTo>
                    <a:lnTo>
                      <a:pt x="244" y="34"/>
                    </a:lnTo>
                    <a:lnTo>
                      <a:pt x="234" y="22"/>
                    </a:lnTo>
                    <a:close/>
                    <a:moveTo>
                      <a:pt x="222" y="118"/>
                    </a:moveTo>
                    <a:lnTo>
                      <a:pt x="134" y="206"/>
                    </a:lnTo>
                    <a:lnTo>
                      <a:pt x="134" y="206"/>
                    </a:lnTo>
                    <a:lnTo>
                      <a:pt x="132" y="208"/>
                    </a:lnTo>
                    <a:lnTo>
                      <a:pt x="128" y="208"/>
                    </a:lnTo>
                    <a:lnTo>
                      <a:pt x="124" y="208"/>
                    </a:lnTo>
                    <a:lnTo>
                      <a:pt x="122" y="206"/>
                    </a:lnTo>
                    <a:lnTo>
                      <a:pt x="34" y="118"/>
                    </a:lnTo>
                    <a:lnTo>
                      <a:pt x="34" y="118"/>
                    </a:lnTo>
                    <a:lnTo>
                      <a:pt x="26" y="108"/>
                    </a:lnTo>
                    <a:lnTo>
                      <a:pt x="20" y="98"/>
                    </a:lnTo>
                    <a:lnTo>
                      <a:pt x="18" y="88"/>
                    </a:lnTo>
                    <a:lnTo>
                      <a:pt x="16" y="76"/>
                    </a:lnTo>
                    <a:lnTo>
                      <a:pt x="18" y="64"/>
                    </a:lnTo>
                    <a:lnTo>
                      <a:pt x="20" y="54"/>
                    </a:lnTo>
                    <a:lnTo>
                      <a:pt x="26" y="42"/>
                    </a:lnTo>
                    <a:lnTo>
                      <a:pt x="34" y="34"/>
                    </a:lnTo>
                    <a:lnTo>
                      <a:pt x="34" y="34"/>
                    </a:lnTo>
                    <a:lnTo>
                      <a:pt x="42" y="26"/>
                    </a:lnTo>
                    <a:lnTo>
                      <a:pt x="54" y="20"/>
                    </a:lnTo>
                    <a:lnTo>
                      <a:pt x="64" y="18"/>
                    </a:lnTo>
                    <a:lnTo>
                      <a:pt x="76" y="16"/>
                    </a:lnTo>
                    <a:lnTo>
                      <a:pt x="86" y="16"/>
                    </a:lnTo>
                    <a:lnTo>
                      <a:pt x="98" y="20"/>
                    </a:lnTo>
                    <a:lnTo>
                      <a:pt x="108" y="24"/>
                    </a:lnTo>
                    <a:lnTo>
                      <a:pt x="118" y="32"/>
                    </a:lnTo>
                    <a:lnTo>
                      <a:pt x="128" y="42"/>
                    </a:lnTo>
                    <a:lnTo>
                      <a:pt x="138" y="32"/>
                    </a:lnTo>
                    <a:lnTo>
                      <a:pt x="138" y="32"/>
                    </a:lnTo>
                    <a:lnTo>
                      <a:pt x="148" y="24"/>
                    </a:lnTo>
                    <a:lnTo>
                      <a:pt x="158" y="20"/>
                    </a:lnTo>
                    <a:lnTo>
                      <a:pt x="170" y="16"/>
                    </a:lnTo>
                    <a:lnTo>
                      <a:pt x="180" y="16"/>
                    </a:lnTo>
                    <a:lnTo>
                      <a:pt x="192" y="18"/>
                    </a:lnTo>
                    <a:lnTo>
                      <a:pt x="202" y="20"/>
                    </a:lnTo>
                    <a:lnTo>
                      <a:pt x="212" y="26"/>
                    </a:lnTo>
                    <a:lnTo>
                      <a:pt x="222" y="34"/>
                    </a:lnTo>
                    <a:lnTo>
                      <a:pt x="222" y="34"/>
                    </a:lnTo>
                    <a:lnTo>
                      <a:pt x="230" y="42"/>
                    </a:lnTo>
                    <a:lnTo>
                      <a:pt x="236" y="54"/>
                    </a:lnTo>
                    <a:lnTo>
                      <a:pt x="238" y="64"/>
                    </a:lnTo>
                    <a:lnTo>
                      <a:pt x="240" y="76"/>
                    </a:lnTo>
                    <a:lnTo>
                      <a:pt x="238" y="88"/>
                    </a:lnTo>
                    <a:lnTo>
                      <a:pt x="236" y="98"/>
                    </a:lnTo>
                    <a:lnTo>
                      <a:pt x="230" y="108"/>
                    </a:lnTo>
                    <a:lnTo>
                      <a:pt x="222" y="118"/>
                    </a:lnTo>
                    <a:close/>
                  </a:path>
                </a:pathLst>
              </a:custGeom>
              <a:grpFill/>
              <a:ln w="9525">
                <a:noFill/>
                <a:round/>
                <a:headEnd/>
                <a:tailEnd/>
              </a:ln>
            </p:spPr>
            <p:txBody>
              <a:bodyPr vert="horz" wrap="square" lIns="57150" tIns="28575" rIns="57150" bIns="28575" numCol="1" anchor="t" anchorCtr="0" compatLnSpc="1">
                <a:prstTxWarp prst="textNoShape">
                  <a:avLst/>
                </a:prstTxWarp>
              </a:bodyPr>
              <a:lstStyle/>
              <a:p>
                <a:endParaRPr lang="ar-SA" sz="1181"/>
              </a:p>
            </p:txBody>
          </p:sp>
          <p:sp>
            <p:nvSpPr>
              <p:cNvPr id="57" name="Freeform 177"/>
              <p:cNvSpPr>
                <a:spLocks/>
              </p:cNvSpPr>
              <p:nvPr/>
            </p:nvSpPr>
            <p:spPr bwMode="auto">
              <a:xfrm>
                <a:off x="3213100" y="1238250"/>
                <a:ext cx="60325" cy="60325"/>
              </a:xfrm>
              <a:custGeom>
                <a:avLst/>
                <a:gdLst/>
                <a:ahLst/>
                <a:cxnLst>
                  <a:cxn ang="0">
                    <a:pos x="34" y="0"/>
                  </a:cxn>
                  <a:cxn ang="0">
                    <a:pos x="34" y="0"/>
                  </a:cxn>
                  <a:cxn ang="0">
                    <a:pos x="34" y="0"/>
                  </a:cxn>
                  <a:cxn ang="0">
                    <a:pos x="34" y="0"/>
                  </a:cxn>
                  <a:cxn ang="0">
                    <a:pos x="28" y="0"/>
                  </a:cxn>
                  <a:cxn ang="0">
                    <a:pos x="20" y="2"/>
                  </a:cxn>
                  <a:cxn ang="0">
                    <a:pos x="14" y="6"/>
                  </a:cxn>
                  <a:cxn ang="0">
                    <a:pos x="10" y="10"/>
                  </a:cxn>
                  <a:cxn ang="0">
                    <a:pos x="6" y="14"/>
                  </a:cxn>
                  <a:cxn ang="0">
                    <a:pos x="2" y="20"/>
                  </a:cxn>
                  <a:cxn ang="0">
                    <a:pos x="0" y="28"/>
                  </a:cxn>
                  <a:cxn ang="0">
                    <a:pos x="0" y="34"/>
                  </a:cxn>
                  <a:cxn ang="0">
                    <a:pos x="0" y="34"/>
                  </a:cxn>
                  <a:cxn ang="0">
                    <a:pos x="2" y="36"/>
                  </a:cxn>
                  <a:cxn ang="0">
                    <a:pos x="4" y="38"/>
                  </a:cxn>
                  <a:cxn ang="0">
                    <a:pos x="4" y="38"/>
                  </a:cxn>
                  <a:cxn ang="0">
                    <a:pos x="6" y="36"/>
                  </a:cxn>
                  <a:cxn ang="0">
                    <a:pos x="8" y="34"/>
                  </a:cxn>
                  <a:cxn ang="0">
                    <a:pos x="8" y="34"/>
                  </a:cxn>
                  <a:cxn ang="0">
                    <a:pos x="8" y="34"/>
                  </a:cxn>
                  <a:cxn ang="0">
                    <a:pos x="10" y="24"/>
                  </a:cxn>
                  <a:cxn ang="0">
                    <a:pos x="16" y="16"/>
                  </a:cxn>
                  <a:cxn ang="0">
                    <a:pos x="24" y="10"/>
                  </a:cxn>
                  <a:cxn ang="0">
                    <a:pos x="34" y="8"/>
                  </a:cxn>
                  <a:cxn ang="0">
                    <a:pos x="34" y="8"/>
                  </a:cxn>
                  <a:cxn ang="0">
                    <a:pos x="34" y="8"/>
                  </a:cxn>
                  <a:cxn ang="0">
                    <a:pos x="36" y="6"/>
                  </a:cxn>
                  <a:cxn ang="0">
                    <a:pos x="38" y="4"/>
                  </a:cxn>
                  <a:cxn ang="0">
                    <a:pos x="38" y="4"/>
                  </a:cxn>
                  <a:cxn ang="0">
                    <a:pos x="36" y="2"/>
                  </a:cxn>
                  <a:cxn ang="0">
                    <a:pos x="34" y="0"/>
                  </a:cxn>
                </a:cxnLst>
                <a:rect l="0" t="0" r="r" b="b"/>
                <a:pathLst>
                  <a:path w="38" h="38">
                    <a:moveTo>
                      <a:pt x="34" y="0"/>
                    </a:moveTo>
                    <a:lnTo>
                      <a:pt x="34" y="0"/>
                    </a:lnTo>
                    <a:lnTo>
                      <a:pt x="34" y="0"/>
                    </a:lnTo>
                    <a:lnTo>
                      <a:pt x="34" y="0"/>
                    </a:lnTo>
                    <a:lnTo>
                      <a:pt x="28" y="0"/>
                    </a:lnTo>
                    <a:lnTo>
                      <a:pt x="20" y="2"/>
                    </a:lnTo>
                    <a:lnTo>
                      <a:pt x="14" y="6"/>
                    </a:lnTo>
                    <a:lnTo>
                      <a:pt x="10" y="10"/>
                    </a:lnTo>
                    <a:lnTo>
                      <a:pt x="6" y="14"/>
                    </a:lnTo>
                    <a:lnTo>
                      <a:pt x="2" y="20"/>
                    </a:lnTo>
                    <a:lnTo>
                      <a:pt x="0" y="28"/>
                    </a:lnTo>
                    <a:lnTo>
                      <a:pt x="0" y="34"/>
                    </a:lnTo>
                    <a:lnTo>
                      <a:pt x="0" y="34"/>
                    </a:lnTo>
                    <a:lnTo>
                      <a:pt x="2" y="36"/>
                    </a:lnTo>
                    <a:lnTo>
                      <a:pt x="4" y="38"/>
                    </a:lnTo>
                    <a:lnTo>
                      <a:pt x="4" y="38"/>
                    </a:lnTo>
                    <a:lnTo>
                      <a:pt x="6" y="36"/>
                    </a:lnTo>
                    <a:lnTo>
                      <a:pt x="8" y="34"/>
                    </a:lnTo>
                    <a:lnTo>
                      <a:pt x="8" y="34"/>
                    </a:lnTo>
                    <a:lnTo>
                      <a:pt x="8" y="34"/>
                    </a:lnTo>
                    <a:lnTo>
                      <a:pt x="10" y="24"/>
                    </a:lnTo>
                    <a:lnTo>
                      <a:pt x="16" y="16"/>
                    </a:lnTo>
                    <a:lnTo>
                      <a:pt x="24" y="10"/>
                    </a:lnTo>
                    <a:lnTo>
                      <a:pt x="34" y="8"/>
                    </a:lnTo>
                    <a:lnTo>
                      <a:pt x="34" y="8"/>
                    </a:lnTo>
                    <a:lnTo>
                      <a:pt x="34" y="8"/>
                    </a:lnTo>
                    <a:lnTo>
                      <a:pt x="36" y="6"/>
                    </a:lnTo>
                    <a:lnTo>
                      <a:pt x="38" y="4"/>
                    </a:lnTo>
                    <a:lnTo>
                      <a:pt x="38" y="4"/>
                    </a:lnTo>
                    <a:lnTo>
                      <a:pt x="36" y="2"/>
                    </a:lnTo>
                    <a:lnTo>
                      <a:pt x="34" y="0"/>
                    </a:lnTo>
                    <a:close/>
                  </a:path>
                </a:pathLst>
              </a:custGeom>
              <a:grpFill/>
              <a:ln w="9525">
                <a:noFill/>
                <a:round/>
                <a:headEnd/>
                <a:tailEnd/>
              </a:ln>
            </p:spPr>
            <p:txBody>
              <a:bodyPr vert="horz" wrap="square" lIns="57150" tIns="28575" rIns="57150" bIns="28575" numCol="1" anchor="t" anchorCtr="0" compatLnSpc="1">
                <a:prstTxWarp prst="textNoShape">
                  <a:avLst/>
                </a:prstTxWarp>
              </a:bodyPr>
              <a:lstStyle/>
              <a:p>
                <a:endParaRPr lang="ar-SA" sz="1181"/>
              </a:p>
            </p:txBody>
          </p:sp>
          <p:sp>
            <p:nvSpPr>
              <p:cNvPr id="58" name="Freeform 178"/>
              <p:cNvSpPr>
                <a:spLocks/>
              </p:cNvSpPr>
              <p:nvPr/>
            </p:nvSpPr>
            <p:spPr bwMode="auto">
              <a:xfrm>
                <a:off x="3213100" y="1238250"/>
                <a:ext cx="60325" cy="60325"/>
              </a:xfrm>
              <a:custGeom>
                <a:avLst/>
                <a:gdLst/>
                <a:ahLst/>
                <a:cxnLst>
                  <a:cxn ang="0">
                    <a:pos x="34" y="0"/>
                  </a:cxn>
                  <a:cxn ang="0">
                    <a:pos x="34" y="0"/>
                  </a:cxn>
                  <a:cxn ang="0">
                    <a:pos x="34" y="0"/>
                  </a:cxn>
                  <a:cxn ang="0">
                    <a:pos x="34" y="0"/>
                  </a:cxn>
                  <a:cxn ang="0">
                    <a:pos x="28" y="0"/>
                  </a:cxn>
                  <a:cxn ang="0">
                    <a:pos x="20" y="2"/>
                  </a:cxn>
                  <a:cxn ang="0">
                    <a:pos x="14" y="6"/>
                  </a:cxn>
                  <a:cxn ang="0">
                    <a:pos x="10" y="10"/>
                  </a:cxn>
                  <a:cxn ang="0">
                    <a:pos x="6" y="14"/>
                  </a:cxn>
                  <a:cxn ang="0">
                    <a:pos x="2" y="20"/>
                  </a:cxn>
                  <a:cxn ang="0">
                    <a:pos x="0" y="28"/>
                  </a:cxn>
                  <a:cxn ang="0">
                    <a:pos x="0" y="34"/>
                  </a:cxn>
                  <a:cxn ang="0">
                    <a:pos x="0" y="34"/>
                  </a:cxn>
                  <a:cxn ang="0">
                    <a:pos x="2" y="36"/>
                  </a:cxn>
                  <a:cxn ang="0">
                    <a:pos x="4" y="38"/>
                  </a:cxn>
                  <a:cxn ang="0">
                    <a:pos x="4" y="38"/>
                  </a:cxn>
                  <a:cxn ang="0">
                    <a:pos x="6" y="36"/>
                  </a:cxn>
                  <a:cxn ang="0">
                    <a:pos x="8" y="34"/>
                  </a:cxn>
                  <a:cxn ang="0">
                    <a:pos x="8" y="34"/>
                  </a:cxn>
                  <a:cxn ang="0">
                    <a:pos x="8" y="34"/>
                  </a:cxn>
                  <a:cxn ang="0">
                    <a:pos x="10" y="24"/>
                  </a:cxn>
                  <a:cxn ang="0">
                    <a:pos x="16" y="16"/>
                  </a:cxn>
                  <a:cxn ang="0">
                    <a:pos x="24" y="10"/>
                  </a:cxn>
                  <a:cxn ang="0">
                    <a:pos x="34" y="8"/>
                  </a:cxn>
                  <a:cxn ang="0">
                    <a:pos x="34" y="8"/>
                  </a:cxn>
                  <a:cxn ang="0">
                    <a:pos x="34" y="8"/>
                  </a:cxn>
                  <a:cxn ang="0">
                    <a:pos x="36" y="6"/>
                  </a:cxn>
                  <a:cxn ang="0">
                    <a:pos x="38" y="4"/>
                  </a:cxn>
                  <a:cxn ang="0">
                    <a:pos x="38" y="4"/>
                  </a:cxn>
                  <a:cxn ang="0">
                    <a:pos x="36" y="2"/>
                  </a:cxn>
                  <a:cxn ang="0">
                    <a:pos x="34" y="0"/>
                  </a:cxn>
                </a:cxnLst>
                <a:rect l="0" t="0" r="r" b="b"/>
                <a:pathLst>
                  <a:path w="38" h="38">
                    <a:moveTo>
                      <a:pt x="34" y="0"/>
                    </a:moveTo>
                    <a:lnTo>
                      <a:pt x="34" y="0"/>
                    </a:lnTo>
                    <a:lnTo>
                      <a:pt x="34" y="0"/>
                    </a:lnTo>
                    <a:lnTo>
                      <a:pt x="34" y="0"/>
                    </a:lnTo>
                    <a:lnTo>
                      <a:pt x="28" y="0"/>
                    </a:lnTo>
                    <a:lnTo>
                      <a:pt x="20" y="2"/>
                    </a:lnTo>
                    <a:lnTo>
                      <a:pt x="14" y="6"/>
                    </a:lnTo>
                    <a:lnTo>
                      <a:pt x="10" y="10"/>
                    </a:lnTo>
                    <a:lnTo>
                      <a:pt x="6" y="14"/>
                    </a:lnTo>
                    <a:lnTo>
                      <a:pt x="2" y="20"/>
                    </a:lnTo>
                    <a:lnTo>
                      <a:pt x="0" y="28"/>
                    </a:lnTo>
                    <a:lnTo>
                      <a:pt x="0" y="34"/>
                    </a:lnTo>
                    <a:lnTo>
                      <a:pt x="0" y="34"/>
                    </a:lnTo>
                    <a:lnTo>
                      <a:pt x="2" y="36"/>
                    </a:lnTo>
                    <a:lnTo>
                      <a:pt x="4" y="38"/>
                    </a:lnTo>
                    <a:lnTo>
                      <a:pt x="4" y="38"/>
                    </a:lnTo>
                    <a:lnTo>
                      <a:pt x="6" y="36"/>
                    </a:lnTo>
                    <a:lnTo>
                      <a:pt x="8" y="34"/>
                    </a:lnTo>
                    <a:lnTo>
                      <a:pt x="8" y="34"/>
                    </a:lnTo>
                    <a:lnTo>
                      <a:pt x="8" y="34"/>
                    </a:lnTo>
                    <a:lnTo>
                      <a:pt x="10" y="24"/>
                    </a:lnTo>
                    <a:lnTo>
                      <a:pt x="16" y="16"/>
                    </a:lnTo>
                    <a:lnTo>
                      <a:pt x="24" y="10"/>
                    </a:lnTo>
                    <a:lnTo>
                      <a:pt x="34" y="8"/>
                    </a:lnTo>
                    <a:lnTo>
                      <a:pt x="34" y="8"/>
                    </a:lnTo>
                    <a:lnTo>
                      <a:pt x="34" y="8"/>
                    </a:lnTo>
                    <a:lnTo>
                      <a:pt x="36" y="6"/>
                    </a:lnTo>
                    <a:lnTo>
                      <a:pt x="38" y="4"/>
                    </a:lnTo>
                    <a:lnTo>
                      <a:pt x="38" y="4"/>
                    </a:lnTo>
                    <a:lnTo>
                      <a:pt x="36" y="2"/>
                    </a:lnTo>
                    <a:lnTo>
                      <a:pt x="34" y="0"/>
                    </a:lnTo>
                  </a:path>
                </a:pathLst>
              </a:custGeom>
              <a:grpFill/>
              <a:ln w="9525">
                <a:noFill/>
                <a:round/>
                <a:headEnd/>
                <a:tailEnd/>
              </a:ln>
            </p:spPr>
            <p:txBody>
              <a:bodyPr vert="horz" wrap="square" lIns="57150" tIns="28575" rIns="57150" bIns="28575" numCol="1" anchor="t" anchorCtr="0" compatLnSpc="1">
                <a:prstTxWarp prst="textNoShape">
                  <a:avLst/>
                </a:prstTxWarp>
              </a:bodyPr>
              <a:lstStyle/>
              <a:p>
                <a:endParaRPr lang="ar-SA" sz="1181"/>
              </a:p>
            </p:txBody>
          </p:sp>
        </p:grpSp>
      </p:grpSp>
      <p:grpSp>
        <p:nvGrpSpPr>
          <p:cNvPr id="8" name="组合 7" descr="e7d195523061f1c0dc554706afe4c72a60a25314cbaece805811E654B44695D34D35691164BB3D154CCFD5D798F6FEAD99EAA8F1ADC3D4AFA5BC9ED0BB3A4B45073A038AC38E89AB54D31AA59602B9F1AF515D2DA0EBB7AB45FA3A5B4B65729FCD61772C0E8112D71FCFA6F69E6E615643061221A7D4C3A336328987F7DF8577A0567C5A47397019"/>
          <p:cNvGrpSpPr/>
          <p:nvPr/>
        </p:nvGrpSpPr>
        <p:grpSpPr>
          <a:xfrm>
            <a:off x="3882095" y="1977144"/>
            <a:ext cx="1926849" cy="3303947"/>
            <a:chOff x="4028196" y="1977144"/>
            <a:chExt cx="1926849" cy="3303947"/>
          </a:xfrm>
        </p:grpSpPr>
        <p:grpSp>
          <p:nvGrpSpPr>
            <p:cNvPr id="4" name="组合 3"/>
            <p:cNvGrpSpPr/>
            <p:nvPr/>
          </p:nvGrpSpPr>
          <p:grpSpPr>
            <a:xfrm>
              <a:off x="4028196" y="1977144"/>
              <a:ext cx="1926849" cy="3303947"/>
              <a:chOff x="4028196" y="1977144"/>
              <a:chExt cx="1926849" cy="3303947"/>
            </a:xfrm>
          </p:grpSpPr>
          <p:sp>
            <p:nvSpPr>
              <p:cNvPr id="97" name="Freeform 198"/>
              <p:cNvSpPr>
                <a:spLocks noChangeArrowheads="1"/>
              </p:cNvSpPr>
              <p:nvPr/>
            </p:nvSpPr>
            <p:spPr bwMode="auto">
              <a:xfrm>
                <a:off x="4028196" y="1977144"/>
                <a:ext cx="1879439" cy="1472897"/>
              </a:xfrm>
              <a:custGeom>
                <a:avLst/>
                <a:gdLst>
                  <a:gd name="T0" fmla="*/ 6747 w 6765"/>
                  <a:gd name="T1" fmla="*/ 647 h 5285"/>
                  <a:gd name="T2" fmla="*/ 6747 w 6765"/>
                  <a:gd name="T3" fmla="*/ 647 h 5285"/>
                  <a:gd name="T4" fmla="*/ 6744 w 6765"/>
                  <a:gd name="T5" fmla="*/ 561 h 5285"/>
                  <a:gd name="T6" fmla="*/ 5557 w 6765"/>
                  <a:gd name="T7" fmla="*/ 561 h 5285"/>
                  <a:gd name="T8" fmla="*/ 5578 w 6765"/>
                  <a:gd name="T9" fmla="*/ 144 h 5285"/>
                  <a:gd name="T10" fmla="*/ 5639 w 6765"/>
                  <a:gd name="T11" fmla="*/ 144 h 5285"/>
                  <a:gd name="T12" fmla="*/ 5711 w 6765"/>
                  <a:gd name="T13" fmla="*/ 72 h 5285"/>
                  <a:gd name="T14" fmla="*/ 5639 w 6765"/>
                  <a:gd name="T15" fmla="*/ 0 h 5285"/>
                  <a:gd name="T16" fmla="*/ 5578 w 6765"/>
                  <a:gd name="T17" fmla="*/ 0 h 5285"/>
                  <a:gd name="T18" fmla="*/ 3382 w 6765"/>
                  <a:gd name="T19" fmla="*/ 0 h 5285"/>
                  <a:gd name="T20" fmla="*/ 1187 w 6765"/>
                  <a:gd name="T21" fmla="*/ 0 h 5285"/>
                  <a:gd name="T22" fmla="*/ 1125 w 6765"/>
                  <a:gd name="T23" fmla="*/ 0 h 5285"/>
                  <a:gd name="T24" fmla="*/ 1053 w 6765"/>
                  <a:gd name="T25" fmla="*/ 72 h 5285"/>
                  <a:gd name="T26" fmla="*/ 1125 w 6765"/>
                  <a:gd name="T27" fmla="*/ 144 h 5285"/>
                  <a:gd name="T28" fmla="*/ 1187 w 6765"/>
                  <a:gd name="T29" fmla="*/ 144 h 5285"/>
                  <a:gd name="T30" fmla="*/ 1207 w 6765"/>
                  <a:gd name="T31" fmla="*/ 561 h 5285"/>
                  <a:gd name="T32" fmla="*/ 21 w 6765"/>
                  <a:gd name="T33" fmla="*/ 561 h 5285"/>
                  <a:gd name="T34" fmla="*/ 17 w 6765"/>
                  <a:gd name="T35" fmla="*/ 647 h 5285"/>
                  <a:gd name="T36" fmla="*/ 537 w 6765"/>
                  <a:gd name="T37" fmla="*/ 1580 h 5285"/>
                  <a:gd name="T38" fmla="*/ 906 w 6765"/>
                  <a:gd name="T39" fmla="*/ 2264 h 5285"/>
                  <a:gd name="T40" fmla="*/ 1655 w 6765"/>
                  <a:gd name="T41" fmla="*/ 2264 h 5285"/>
                  <a:gd name="T42" fmla="*/ 3037 w 6765"/>
                  <a:gd name="T43" fmla="*/ 3345 h 5285"/>
                  <a:gd name="T44" fmla="*/ 3037 w 6765"/>
                  <a:gd name="T45" fmla="*/ 3837 h 5285"/>
                  <a:gd name="T46" fmla="*/ 2979 w 6765"/>
                  <a:gd name="T47" fmla="*/ 3837 h 5285"/>
                  <a:gd name="T48" fmla="*/ 2979 w 6765"/>
                  <a:gd name="T49" fmla="*/ 4313 h 5285"/>
                  <a:gd name="T50" fmla="*/ 3037 w 6765"/>
                  <a:gd name="T51" fmla="*/ 4313 h 5285"/>
                  <a:gd name="T52" fmla="*/ 3037 w 6765"/>
                  <a:gd name="T53" fmla="*/ 4613 h 5285"/>
                  <a:gd name="T54" fmla="*/ 3016 w 6765"/>
                  <a:gd name="T55" fmla="*/ 4613 h 5285"/>
                  <a:gd name="T56" fmla="*/ 2845 w 6765"/>
                  <a:gd name="T57" fmla="*/ 4784 h 5285"/>
                  <a:gd name="T58" fmla="*/ 2845 w 6765"/>
                  <a:gd name="T59" fmla="*/ 5113 h 5285"/>
                  <a:gd name="T60" fmla="*/ 3016 w 6765"/>
                  <a:gd name="T61" fmla="*/ 5284 h 5285"/>
                  <a:gd name="T62" fmla="*/ 3037 w 6765"/>
                  <a:gd name="T63" fmla="*/ 5284 h 5285"/>
                  <a:gd name="T64" fmla="*/ 3727 w 6765"/>
                  <a:gd name="T65" fmla="*/ 5284 h 5285"/>
                  <a:gd name="T66" fmla="*/ 3748 w 6765"/>
                  <a:gd name="T67" fmla="*/ 5284 h 5285"/>
                  <a:gd name="T68" fmla="*/ 3919 w 6765"/>
                  <a:gd name="T69" fmla="*/ 5113 h 5285"/>
                  <a:gd name="T70" fmla="*/ 3919 w 6765"/>
                  <a:gd name="T71" fmla="*/ 4784 h 5285"/>
                  <a:gd name="T72" fmla="*/ 3748 w 6765"/>
                  <a:gd name="T73" fmla="*/ 4613 h 5285"/>
                  <a:gd name="T74" fmla="*/ 3727 w 6765"/>
                  <a:gd name="T75" fmla="*/ 4613 h 5285"/>
                  <a:gd name="T76" fmla="*/ 3727 w 6765"/>
                  <a:gd name="T77" fmla="*/ 4313 h 5285"/>
                  <a:gd name="T78" fmla="*/ 3786 w 6765"/>
                  <a:gd name="T79" fmla="*/ 4313 h 5285"/>
                  <a:gd name="T80" fmla="*/ 3786 w 6765"/>
                  <a:gd name="T81" fmla="*/ 3837 h 5285"/>
                  <a:gd name="T82" fmla="*/ 3727 w 6765"/>
                  <a:gd name="T83" fmla="*/ 3837 h 5285"/>
                  <a:gd name="T84" fmla="*/ 3727 w 6765"/>
                  <a:gd name="T85" fmla="*/ 3345 h 5285"/>
                  <a:gd name="T86" fmla="*/ 5109 w 6765"/>
                  <a:gd name="T87" fmla="*/ 2264 h 5285"/>
                  <a:gd name="T88" fmla="*/ 5858 w 6765"/>
                  <a:gd name="T89" fmla="*/ 2264 h 5285"/>
                  <a:gd name="T90" fmla="*/ 6227 w 6765"/>
                  <a:gd name="T91" fmla="*/ 1580 h 5285"/>
                  <a:gd name="T92" fmla="*/ 6747 w 6765"/>
                  <a:gd name="T93" fmla="*/ 647 h 5285"/>
                  <a:gd name="T94" fmla="*/ 1016 w 6765"/>
                  <a:gd name="T95" fmla="*/ 2083 h 5285"/>
                  <a:gd name="T96" fmla="*/ 1016 w 6765"/>
                  <a:gd name="T97" fmla="*/ 2083 h 5285"/>
                  <a:gd name="T98" fmla="*/ 663 w 6765"/>
                  <a:gd name="T99" fmla="*/ 1433 h 5285"/>
                  <a:gd name="T100" fmla="*/ 629 w 6765"/>
                  <a:gd name="T101" fmla="*/ 1423 h 5285"/>
                  <a:gd name="T102" fmla="*/ 198 w 6765"/>
                  <a:gd name="T103" fmla="*/ 742 h 5285"/>
                  <a:gd name="T104" fmla="*/ 1228 w 6765"/>
                  <a:gd name="T105" fmla="*/ 742 h 5285"/>
                  <a:gd name="T106" fmla="*/ 1566 w 6765"/>
                  <a:gd name="T107" fmla="*/ 2083 h 5285"/>
                  <a:gd name="T108" fmla="*/ 1016 w 6765"/>
                  <a:gd name="T109" fmla="*/ 2083 h 5285"/>
                  <a:gd name="T110" fmla="*/ 6135 w 6765"/>
                  <a:gd name="T111" fmla="*/ 1423 h 5285"/>
                  <a:gd name="T112" fmla="*/ 6135 w 6765"/>
                  <a:gd name="T113" fmla="*/ 1423 h 5285"/>
                  <a:gd name="T114" fmla="*/ 6101 w 6765"/>
                  <a:gd name="T115" fmla="*/ 1433 h 5285"/>
                  <a:gd name="T116" fmla="*/ 5749 w 6765"/>
                  <a:gd name="T117" fmla="*/ 2083 h 5285"/>
                  <a:gd name="T118" fmla="*/ 5198 w 6765"/>
                  <a:gd name="T119" fmla="*/ 2083 h 5285"/>
                  <a:gd name="T120" fmla="*/ 5537 w 6765"/>
                  <a:gd name="T121" fmla="*/ 742 h 5285"/>
                  <a:gd name="T122" fmla="*/ 6566 w 6765"/>
                  <a:gd name="T123" fmla="*/ 742 h 5285"/>
                  <a:gd name="T124" fmla="*/ 6135 w 6765"/>
                  <a:gd name="T125" fmla="*/ 1423 h 5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6765" h="5285">
                    <a:moveTo>
                      <a:pt x="6747" y="647"/>
                    </a:moveTo>
                    <a:lnTo>
                      <a:pt x="6747" y="647"/>
                    </a:lnTo>
                    <a:cubicBezTo>
                      <a:pt x="6744" y="561"/>
                      <a:pt x="6744" y="561"/>
                      <a:pt x="6744" y="561"/>
                    </a:cubicBezTo>
                    <a:cubicBezTo>
                      <a:pt x="5557" y="561"/>
                      <a:pt x="5557" y="561"/>
                      <a:pt x="5557" y="561"/>
                    </a:cubicBezTo>
                    <a:cubicBezTo>
                      <a:pt x="5571" y="387"/>
                      <a:pt x="5578" y="243"/>
                      <a:pt x="5578" y="144"/>
                    </a:cubicBezTo>
                    <a:cubicBezTo>
                      <a:pt x="5639" y="144"/>
                      <a:pt x="5639" y="144"/>
                      <a:pt x="5639" y="144"/>
                    </a:cubicBezTo>
                    <a:cubicBezTo>
                      <a:pt x="5680" y="144"/>
                      <a:pt x="5711" y="113"/>
                      <a:pt x="5711" y="72"/>
                    </a:cubicBezTo>
                    <a:cubicBezTo>
                      <a:pt x="5711" y="31"/>
                      <a:pt x="5680" y="0"/>
                      <a:pt x="5639" y="0"/>
                    </a:cubicBezTo>
                    <a:cubicBezTo>
                      <a:pt x="5578" y="0"/>
                      <a:pt x="5578" y="0"/>
                      <a:pt x="5578" y="0"/>
                    </a:cubicBezTo>
                    <a:cubicBezTo>
                      <a:pt x="3382" y="0"/>
                      <a:pt x="3382" y="0"/>
                      <a:pt x="3382" y="0"/>
                    </a:cubicBezTo>
                    <a:cubicBezTo>
                      <a:pt x="1187" y="0"/>
                      <a:pt x="1187" y="0"/>
                      <a:pt x="1187" y="0"/>
                    </a:cubicBezTo>
                    <a:cubicBezTo>
                      <a:pt x="1125" y="0"/>
                      <a:pt x="1125" y="0"/>
                      <a:pt x="1125" y="0"/>
                    </a:cubicBezTo>
                    <a:cubicBezTo>
                      <a:pt x="1084" y="0"/>
                      <a:pt x="1053" y="31"/>
                      <a:pt x="1053" y="72"/>
                    </a:cubicBezTo>
                    <a:cubicBezTo>
                      <a:pt x="1053" y="113"/>
                      <a:pt x="1084" y="144"/>
                      <a:pt x="1125" y="144"/>
                    </a:cubicBezTo>
                    <a:cubicBezTo>
                      <a:pt x="1187" y="144"/>
                      <a:pt x="1187" y="144"/>
                      <a:pt x="1187" y="144"/>
                    </a:cubicBezTo>
                    <a:cubicBezTo>
                      <a:pt x="1187" y="243"/>
                      <a:pt x="1194" y="387"/>
                      <a:pt x="1207" y="561"/>
                    </a:cubicBezTo>
                    <a:cubicBezTo>
                      <a:pt x="21" y="561"/>
                      <a:pt x="21" y="561"/>
                      <a:pt x="21" y="561"/>
                    </a:cubicBezTo>
                    <a:cubicBezTo>
                      <a:pt x="17" y="647"/>
                      <a:pt x="17" y="647"/>
                      <a:pt x="17" y="647"/>
                    </a:cubicBezTo>
                    <a:cubicBezTo>
                      <a:pt x="0" y="896"/>
                      <a:pt x="92" y="1402"/>
                      <a:pt x="537" y="1580"/>
                    </a:cubicBezTo>
                    <a:cubicBezTo>
                      <a:pt x="906" y="2264"/>
                      <a:pt x="906" y="2264"/>
                      <a:pt x="906" y="2264"/>
                    </a:cubicBezTo>
                    <a:cubicBezTo>
                      <a:pt x="1655" y="2264"/>
                      <a:pt x="1655" y="2264"/>
                      <a:pt x="1655" y="2264"/>
                    </a:cubicBezTo>
                    <a:cubicBezTo>
                      <a:pt x="1925" y="2791"/>
                      <a:pt x="2356" y="3232"/>
                      <a:pt x="3037" y="3345"/>
                    </a:cubicBezTo>
                    <a:cubicBezTo>
                      <a:pt x="3037" y="3837"/>
                      <a:pt x="3037" y="3837"/>
                      <a:pt x="3037" y="3837"/>
                    </a:cubicBezTo>
                    <a:cubicBezTo>
                      <a:pt x="2979" y="3837"/>
                      <a:pt x="2979" y="3837"/>
                      <a:pt x="2979" y="3837"/>
                    </a:cubicBezTo>
                    <a:cubicBezTo>
                      <a:pt x="2979" y="3837"/>
                      <a:pt x="2814" y="4097"/>
                      <a:pt x="2979" y="4313"/>
                    </a:cubicBezTo>
                    <a:cubicBezTo>
                      <a:pt x="3037" y="4313"/>
                      <a:pt x="3037" y="4313"/>
                      <a:pt x="3037" y="4313"/>
                    </a:cubicBezTo>
                    <a:cubicBezTo>
                      <a:pt x="3037" y="4613"/>
                      <a:pt x="3037" y="4613"/>
                      <a:pt x="3037" y="4613"/>
                    </a:cubicBezTo>
                    <a:cubicBezTo>
                      <a:pt x="3016" y="4613"/>
                      <a:pt x="3016" y="4613"/>
                      <a:pt x="3016" y="4613"/>
                    </a:cubicBezTo>
                    <a:cubicBezTo>
                      <a:pt x="2924" y="4613"/>
                      <a:pt x="2845" y="4689"/>
                      <a:pt x="2845" y="4784"/>
                    </a:cubicBezTo>
                    <a:cubicBezTo>
                      <a:pt x="2845" y="5113"/>
                      <a:pt x="2845" y="5113"/>
                      <a:pt x="2845" y="5113"/>
                    </a:cubicBezTo>
                    <a:cubicBezTo>
                      <a:pt x="2845" y="5208"/>
                      <a:pt x="2924" y="5284"/>
                      <a:pt x="3016" y="5284"/>
                    </a:cubicBezTo>
                    <a:cubicBezTo>
                      <a:pt x="3037" y="5284"/>
                      <a:pt x="3037" y="5284"/>
                      <a:pt x="3037" y="5284"/>
                    </a:cubicBezTo>
                    <a:cubicBezTo>
                      <a:pt x="3727" y="5284"/>
                      <a:pt x="3727" y="5284"/>
                      <a:pt x="3727" y="5284"/>
                    </a:cubicBezTo>
                    <a:cubicBezTo>
                      <a:pt x="3748" y="5284"/>
                      <a:pt x="3748" y="5284"/>
                      <a:pt x="3748" y="5284"/>
                    </a:cubicBezTo>
                    <a:cubicBezTo>
                      <a:pt x="3841" y="5284"/>
                      <a:pt x="3919" y="5208"/>
                      <a:pt x="3919" y="5113"/>
                    </a:cubicBezTo>
                    <a:cubicBezTo>
                      <a:pt x="3919" y="4784"/>
                      <a:pt x="3919" y="4784"/>
                      <a:pt x="3919" y="4784"/>
                    </a:cubicBezTo>
                    <a:cubicBezTo>
                      <a:pt x="3919" y="4689"/>
                      <a:pt x="3841" y="4613"/>
                      <a:pt x="3748" y="4613"/>
                    </a:cubicBezTo>
                    <a:cubicBezTo>
                      <a:pt x="3727" y="4613"/>
                      <a:pt x="3727" y="4613"/>
                      <a:pt x="3727" y="4613"/>
                    </a:cubicBezTo>
                    <a:cubicBezTo>
                      <a:pt x="3727" y="4313"/>
                      <a:pt x="3727" y="4313"/>
                      <a:pt x="3727" y="4313"/>
                    </a:cubicBezTo>
                    <a:cubicBezTo>
                      <a:pt x="3786" y="4313"/>
                      <a:pt x="3786" y="4313"/>
                      <a:pt x="3786" y="4313"/>
                    </a:cubicBezTo>
                    <a:cubicBezTo>
                      <a:pt x="3950" y="4097"/>
                      <a:pt x="3786" y="3837"/>
                      <a:pt x="3786" y="3837"/>
                    </a:cubicBezTo>
                    <a:cubicBezTo>
                      <a:pt x="3727" y="3837"/>
                      <a:pt x="3727" y="3837"/>
                      <a:pt x="3727" y="3837"/>
                    </a:cubicBezTo>
                    <a:cubicBezTo>
                      <a:pt x="3727" y="3345"/>
                      <a:pt x="3727" y="3345"/>
                      <a:pt x="3727" y="3345"/>
                    </a:cubicBezTo>
                    <a:cubicBezTo>
                      <a:pt x="4408" y="3232"/>
                      <a:pt x="4839" y="2791"/>
                      <a:pt x="5109" y="2264"/>
                    </a:cubicBezTo>
                    <a:cubicBezTo>
                      <a:pt x="5858" y="2264"/>
                      <a:pt x="5858" y="2264"/>
                      <a:pt x="5858" y="2264"/>
                    </a:cubicBezTo>
                    <a:cubicBezTo>
                      <a:pt x="6227" y="1580"/>
                      <a:pt x="6227" y="1580"/>
                      <a:pt x="6227" y="1580"/>
                    </a:cubicBezTo>
                    <a:cubicBezTo>
                      <a:pt x="6672" y="1402"/>
                      <a:pt x="6764" y="896"/>
                      <a:pt x="6747" y="647"/>
                    </a:cubicBezTo>
                    <a:close/>
                    <a:moveTo>
                      <a:pt x="1016" y="2083"/>
                    </a:moveTo>
                    <a:lnTo>
                      <a:pt x="1016" y="2083"/>
                    </a:lnTo>
                    <a:cubicBezTo>
                      <a:pt x="663" y="1433"/>
                      <a:pt x="663" y="1433"/>
                      <a:pt x="663" y="1433"/>
                    </a:cubicBezTo>
                    <a:cubicBezTo>
                      <a:pt x="629" y="1423"/>
                      <a:pt x="629" y="1423"/>
                      <a:pt x="629" y="1423"/>
                    </a:cubicBezTo>
                    <a:cubicBezTo>
                      <a:pt x="270" y="1297"/>
                      <a:pt x="205" y="913"/>
                      <a:pt x="198" y="742"/>
                    </a:cubicBezTo>
                    <a:cubicBezTo>
                      <a:pt x="1228" y="742"/>
                      <a:pt x="1228" y="742"/>
                      <a:pt x="1228" y="742"/>
                    </a:cubicBezTo>
                    <a:cubicBezTo>
                      <a:pt x="1272" y="1136"/>
                      <a:pt x="1368" y="1631"/>
                      <a:pt x="1566" y="2083"/>
                    </a:cubicBezTo>
                    <a:lnTo>
                      <a:pt x="1016" y="2083"/>
                    </a:lnTo>
                    <a:close/>
                    <a:moveTo>
                      <a:pt x="6135" y="1423"/>
                    </a:moveTo>
                    <a:lnTo>
                      <a:pt x="6135" y="1423"/>
                    </a:lnTo>
                    <a:cubicBezTo>
                      <a:pt x="6101" y="1433"/>
                      <a:pt x="6101" y="1433"/>
                      <a:pt x="6101" y="1433"/>
                    </a:cubicBezTo>
                    <a:cubicBezTo>
                      <a:pt x="5749" y="2083"/>
                      <a:pt x="5749" y="2083"/>
                      <a:pt x="5749" y="2083"/>
                    </a:cubicBezTo>
                    <a:cubicBezTo>
                      <a:pt x="5198" y="2083"/>
                      <a:pt x="5198" y="2083"/>
                      <a:pt x="5198" y="2083"/>
                    </a:cubicBezTo>
                    <a:cubicBezTo>
                      <a:pt x="5396" y="1631"/>
                      <a:pt x="5492" y="1136"/>
                      <a:pt x="5537" y="742"/>
                    </a:cubicBezTo>
                    <a:cubicBezTo>
                      <a:pt x="6566" y="742"/>
                      <a:pt x="6566" y="742"/>
                      <a:pt x="6566" y="742"/>
                    </a:cubicBezTo>
                    <a:cubicBezTo>
                      <a:pt x="6559" y="913"/>
                      <a:pt x="6498" y="1297"/>
                      <a:pt x="6135" y="1423"/>
                    </a:cubicBezTo>
                    <a:close/>
                  </a:path>
                </a:pathLst>
              </a:custGeom>
              <a:gradFill>
                <a:gsLst>
                  <a:gs pos="0">
                    <a:srgbClr val="FDBC19"/>
                  </a:gs>
                  <a:gs pos="100000">
                    <a:srgbClr val="FEC841"/>
                  </a:gs>
                </a:gsLst>
                <a:lin ang="5400000" scaled="1"/>
              </a:gradFill>
              <a:ln w="12700" cap="flat" cmpd="sng" algn="ctr">
                <a:noFill/>
                <a:prstDash val="solid"/>
                <a:miter lim="800000"/>
              </a:ln>
              <a:effectLst/>
              <a:extLs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entury Gothic"/>
                  <a:ea typeface="微软雅黑"/>
                  <a:cs typeface="+mn-cs"/>
                </a:endParaRPr>
              </a:p>
            </p:txBody>
          </p:sp>
          <p:sp>
            <p:nvSpPr>
              <p:cNvPr id="98" name="Freeform 204"/>
              <p:cNvSpPr>
                <a:spLocks noChangeArrowheads="1"/>
              </p:cNvSpPr>
              <p:nvPr/>
            </p:nvSpPr>
            <p:spPr bwMode="auto">
              <a:xfrm>
                <a:off x="4543806" y="3453748"/>
                <a:ext cx="849457" cy="292850"/>
              </a:xfrm>
              <a:custGeom>
                <a:avLst/>
                <a:gdLst>
                  <a:gd name="T0" fmla="*/ 3036 w 3072"/>
                  <a:gd name="T1" fmla="*/ 143 h 1078"/>
                  <a:gd name="T2" fmla="*/ 3036 w 3072"/>
                  <a:gd name="T3" fmla="*/ 143 h 1078"/>
                  <a:gd name="T4" fmla="*/ 3071 w 3072"/>
                  <a:gd name="T5" fmla="*/ 92 h 1078"/>
                  <a:gd name="T6" fmla="*/ 3071 w 3072"/>
                  <a:gd name="T7" fmla="*/ 51 h 1078"/>
                  <a:gd name="T8" fmla="*/ 3036 w 3072"/>
                  <a:gd name="T9" fmla="*/ 0 h 1078"/>
                  <a:gd name="T10" fmla="*/ 34 w 3072"/>
                  <a:gd name="T11" fmla="*/ 0 h 1078"/>
                  <a:gd name="T12" fmla="*/ 0 w 3072"/>
                  <a:gd name="T13" fmla="*/ 51 h 1078"/>
                  <a:gd name="T14" fmla="*/ 0 w 3072"/>
                  <a:gd name="T15" fmla="*/ 92 h 1078"/>
                  <a:gd name="T16" fmla="*/ 34 w 3072"/>
                  <a:gd name="T17" fmla="*/ 143 h 1078"/>
                  <a:gd name="T18" fmla="*/ 82 w 3072"/>
                  <a:gd name="T19" fmla="*/ 143 h 1078"/>
                  <a:gd name="T20" fmla="*/ 82 w 3072"/>
                  <a:gd name="T21" fmla="*/ 933 h 1078"/>
                  <a:gd name="T22" fmla="*/ 34 w 3072"/>
                  <a:gd name="T23" fmla="*/ 933 h 1078"/>
                  <a:gd name="T24" fmla="*/ 0 w 3072"/>
                  <a:gd name="T25" fmla="*/ 984 h 1078"/>
                  <a:gd name="T26" fmla="*/ 0 w 3072"/>
                  <a:gd name="T27" fmla="*/ 1025 h 1078"/>
                  <a:gd name="T28" fmla="*/ 34 w 3072"/>
                  <a:gd name="T29" fmla="*/ 1077 h 1078"/>
                  <a:gd name="T30" fmla="*/ 3036 w 3072"/>
                  <a:gd name="T31" fmla="*/ 1077 h 1078"/>
                  <a:gd name="T32" fmla="*/ 3071 w 3072"/>
                  <a:gd name="T33" fmla="*/ 1025 h 1078"/>
                  <a:gd name="T34" fmla="*/ 3071 w 3072"/>
                  <a:gd name="T35" fmla="*/ 984 h 1078"/>
                  <a:gd name="T36" fmla="*/ 3036 w 3072"/>
                  <a:gd name="T37" fmla="*/ 933 h 1078"/>
                  <a:gd name="T38" fmla="*/ 2989 w 3072"/>
                  <a:gd name="T39" fmla="*/ 933 h 1078"/>
                  <a:gd name="T40" fmla="*/ 2989 w 3072"/>
                  <a:gd name="T41" fmla="*/ 143 h 1078"/>
                  <a:gd name="T42" fmla="*/ 3036 w 3072"/>
                  <a:gd name="T43" fmla="*/ 143 h 10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072" h="1078">
                    <a:moveTo>
                      <a:pt x="3036" y="143"/>
                    </a:moveTo>
                    <a:lnTo>
                      <a:pt x="3036" y="143"/>
                    </a:lnTo>
                    <a:cubicBezTo>
                      <a:pt x="3057" y="143"/>
                      <a:pt x="3071" y="119"/>
                      <a:pt x="3071" y="92"/>
                    </a:cubicBezTo>
                    <a:cubicBezTo>
                      <a:pt x="3071" y="51"/>
                      <a:pt x="3071" y="51"/>
                      <a:pt x="3071" y="51"/>
                    </a:cubicBezTo>
                    <a:cubicBezTo>
                      <a:pt x="3071" y="24"/>
                      <a:pt x="3057" y="0"/>
                      <a:pt x="3036" y="0"/>
                    </a:cubicBezTo>
                    <a:cubicBezTo>
                      <a:pt x="34" y="0"/>
                      <a:pt x="34" y="0"/>
                      <a:pt x="34" y="0"/>
                    </a:cubicBezTo>
                    <a:cubicBezTo>
                      <a:pt x="13" y="0"/>
                      <a:pt x="0" y="24"/>
                      <a:pt x="0" y="51"/>
                    </a:cubicBezTo>
                    <a:cubicBezTo>
                      <a:pt x="0" y="92"/>
                      <a:pt x="0" y="92"/>
                      <a:pt x="0" y="92"/>
                    </a:cubicBezTo>
                    <a:cubicBezTo>
                      <a:pt x="0" y="119"/>
                      <a:pt x="13" y="143"/>
                      <a:pt x="34" y="143"/>
                    </a:cubicBezTo>
                    <a:cubicBezTo>
                      <a:pt x="82" y="143"/>
                      <a:pt x="82" y="143"/>
                      <a:pt x="82" y="143"/>
                    </a:cubicBezTo>
                    <a:cubicBezTo>
                      <a:pt x="82" y="933"/>
                      <a:pt x="82" y="933"/>
                      <a:pt x="82" y="933"/>
                    </a:cubicBezTo>
                    <a:cubicBezTo>
                      <a:pt x="34" y="933"/>
                      <a:pt x="34" y="933"/>
                      <a:pt x="34" y="933"/>
                    </a:cubicBezTo>
                    <a:cubicBezTo>
                      <a:pt x="13" y="933"/>
                      <a:pt x="0" y="957"/>
                      <a:pt x="0" y="984"/>
                    </a:cubicBezTo>
                    <a:cubicBezTo>
                      <a:pt x="0" y="1025"/>
                      <a:pt x="0" y="1025"/>
                      <a:pt x="0" y="1025"/>
                    </a:cubicBezTo>
                    <a:cubicBezTo>
                      <a:pt x="0" y="1053"/>
                      <a:pt x="13" y="1077"/>
                      <a:pt x="34" y="1077"/>
                    </a:cubicBezTo>
                    <a:cubicBezTo>
                      <a:pt x="3036" y="1077"/>
                      <a:pt x="3036" y="1077"/>
                      <a:pt x="3036" y="1077"/>
                    </a:cubicBezTo>
                    <a:cubicBezTo>
                      <a:pt x="3057" y="1077"/>
                      <a:pt x="3071" y="1053"/>
                      <a:pt x="3071" y="1025"/>
                    </a:cubicBezTo>
                    <a:cubicBezTo>
                      <a:pt x="3071" y="984"/>
                      <a:pt x="3071" y="984"/>
                      <a:pt x="3071" y="984"/>
                    </a:cubicBezTo>
                    <a:cubicBezTo>
                      <a:pt x="3071" y="957"/>
                      <a:pt x="3057" y="933"/>
                      <a:pt x="3036" y="933"/>
                    </a:cubicBezTo>
                    <a:cubicBezTo>
                      <a:pt x="2989" y="933"/>
                      <a:pt x="2989" y="933"/>
                      <a:pt x="2989" y="933"/>
                    </a:cubicBezTo>
                    <a:cubicBezTo>
                      <a:pt x="2989" y="143"/>
                      <a:pt x="2989" y="143"/>
                      <a:pt x="2989" y="143"/>
                    </a:cubicBezTo>
                    <a:lnTo>
                      <a:pt x="3036" y="143"/>
                    </a:lnTo>
                  </a:path>
                </a:pathLst>
              </a:custGeom>
              <a:solidFill>
                <a:schemeClr val="bg1"/>
              </a:solidFill>
              <a:ln>
                <a:noFill/>
              </a:ln>
              <a:effectLst>
                <a:outerShdw blurRad="127000" dist="38100" dir="5400000" algn="t" rotWithShape="0">
                  <a:prstClr val="black">
                    <a:alpha val="25000"/>
                  </a:prstClr>
                </a:outerShdw>
              </a:effectLst>
              <a:extLs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style>
              <a:lnRef idx="2">
                <a:schemeClr val="accent1">
                  <a:shade val="50000"/>
                </a:schemeClr>
              </a:lnRef>
              <a:fillRef idx="1">
                <a:schemeClr val="accent1"/>
              </a:fillRef>
              <a:effectRef idx="0">
                <a:schemeClr val="accent1"/>
              </a:effectRef>
              <a:fontRef idx="minor">
                <a:schemeClr val="lt1"/>
              </a:fontRef>
            </p:style>
            <p:txBody>
              <a:bodyPr vert="horz" wrap="square" lIns="91440" tIns="45720" rIns="91440" bIns="45720" numCol="1" anchor="t" anchorCtr="0" compatLnSpc="1">
                <a:prstTxWarp prst="textNoShape">
                  <a:avLst/>
                </a:prstTxWarp>
                <a:noAutofit/>
              </a:bodyPr>
              <a:lstStyle/>
              <a:p>
                <a:endParaRPr lang="en-US" sz="1600" kern="0">
                  <a:solidFill>
                    <a:prstClr val="black"/>
                  </a:solidFill>
                  <a:latin typeface="Century Gothic"/>
                  <a:ea typeface="微软雅黑"/>
                </a:endParaRPr>
              </a:p>
            </p:txBody>
          </p:sp>
          <p:sp>
            <p:nvSpPr>
              <p:cNvPr id="99" name="Freeform 206"/>
              <p:cNvSpPr>
                <a:spLocks noChangeArrowheads="1"/>
              </p:cNvSpPr>
              <p:nvPr/>
            </p:nvSpPr>
            <p:spPr bwMode="auto">
              <a:xfrm>
                <a:off x="4566062" y="3494524"/>
                <a:ext cx="802471" cy="0"/>
              </a:xfrm>
              <a:custGeom>
                <a:avLst/>
                <a:gdLst>
                  <a:gd name="T0" fmla="*/ 2907 w 2908"/>
                  <a:gd name="T1" fmla="*/ 28 h 29"/>
                  <a:gd name="T2" fmla="*/ 0 w 2908"/>
                  <a:gd name="T3" fmla="*/ 28 h 29"/>
                  <a:gd name="T4" fmla="*/ 0 w 2908"/>
                  <a:gd name="T5" fmla="*/ 0 h 29"/>
                  <a:gd name="T6" fmla="*/ 2907 w 2908"/>
                  <a:gd name="T7" fmla="*/ 0 h 29"/>
                  <a:gd name="T8" fmla="*/ 2907 w 2908"/>
                  <a:gd name="T9" fmla="*/ 28 h 29"/>
                </a:gdLst>
                <a:ahLst/>
                <a:cxnLst>
                  <a:cxn ang="0">
                    <a:pos x="T0" y="T1"/>
                  </a:cxn>
                  <a:cxn ang="0">
                    <a:pos x="T2" y="T3"/>
                  </a:cxn>
                  <a:cxn ang="0">
                    <a:pos x="T4" y="T5"/>
                  </a:cxn>
                  <a:cxn ang="0">
                    <a:pos x="T6" y="T7"/>
                  </a:cxn>
                  <a:cxn ang="0">
                    <a:pos x="T8" y="T9"/>
                  </a:cxn>
                </a:cxnLst>
                <a:rect l="0" t="0" r="r" b="b"/>
                <a:pathLst>
                  <a:path w="2908" h="29">
                    <a:moveTo>
                      <a:pt x="2907" y="28"/>
                    </a:moveTo>
                    <a:lnTo>
                      <a:pt x="0" y="28"/>
                    </a:lnTo>
                    <a:lnTo>
                      <a:pt x="0" y="0"/>
                    </a:lnTo>
                    <a:lnTo>
                      <a:pt x="2907" y="0"/>
                    </a:lnTo>
                    <a:lnTo>
                      <a:pt x="2907" y="28"/>
                    </a:lnTo>
                  </a:path>
                </a:pathLst>
              </a:custGeom>
              <a:solidFill>
                <a:schemeClr val="bg1"/>
              </a:solidFill>
              <a:ln>
                <a:noFill/>
              </a:ln>
              <a:effectLst>
                <a:outerShdw blurRad="127000" dist="38100" dir="5400000" algn="t" rotWithShape="0">
                  <a:prstClr val="black">
                    <a:alpha val="25000"/>
                  </a:prstClr>
                </a:outerShdw>
              </a:effectLst>
              <a:extLs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style>
              <a:lnRef idx="2">
                <a:schemeClr val="accent1">
                  <a:shade val="50000"/>
                </a:schemeClr>
              </a:lnRef>
              <a:fillRef idx="1">
                <a:schemeClr val="accent1"/>
              </a:fillRef>
              <a:effectRef idx="0">
                <a:schemeClr val="accent1"/>
              </a:effectRef>
              <a:fontRef idx="minor">
                <a:schemeClr val="lt1"/>
              </a:fontRef>
            </p:style>
            <p:txBody>
              <a:bodyPr vert="horz" wrap="square" lIns="91440" tIns="45720" rIns="91440" bIns="45720" numCol="1" anchor="t" anchorCtr="0" compatLnSpc="1">
                <a:prstTxWarp prst="textNoShape">
                  <a:avLst/>
                </a:prstTxWarp>
                <a:noAutofit/>
              </a:bodyPr>
              <a:lstStyle/>
              <a:p>
                <a:endParaRPr lang="en-US" sz="1600" kern="0">
                  <a:solidFill>
                    <a:prstClr val="black"/>
                  </a:solidFill>
                  <a:latin typeface="Century Gothic"/>
                  <a:ea typeface="微软雅黑"/>
                </a:endParaRPr>
              </a:p>
            </p:txBody>
          </p:sp>
          <p:sp>
            <p:nvSpPr>
              <p:cNvPr id="100" name="Freeform 207"/>
              <p:cNvSpPr>
                <a:spLocks noChangeArrowheads="1"/>
              </p:cNvSpPr>
              <p:nvPr/>
            </p:nvSpPr>
            <p:spPr bwMode="auto">
              <a:xfrm>
                <a:off x="4566062" y="3713235"/>
                <a:ext cx="802471" cy="0"/>
              </a:xfrm>
              <a:custGeom>
                <a:avLst/>
                <a:gdLst>
                  <a:gd name="T0" fmla="*/ 2907 w 2908"/>
                  <a:gd name="T1" fmla="*/ 7 h 8"/>
                  <a:gd name="T2" fmla="*/ 0 w 2908"/>
                  <a:gd name="T3" fmla="*/ 7 h 8"/>
                  <a:gd name="T4" fmla="*/ 0 w 2908"/>
                  <a:gd name="T5" fmla="*/ 0 h 8"/>
                  <a:gd name="T6" fmla="*/ 2907 w 2908"/>
                  <a:gd name="T7" fmla="*/ 0 h 8"/>
                  <a:gd name="T8" fmla="*/ 2907 w 2908"/>
                  <a:gd name="T9" fmla="*/ 7 h 8"/>
                </a:gdLst>
                <a:ahLst/>
                <a:cxnLst>
                  <a:cxn ang="0">
                    <a:pos x="T0" y="T1"/>
                  </a:cxn>
                  <a:cxn ang="0">
                    <a:pos x="T2" y="T3"/>
                  </a:cxn>
                  <a:cxn ang="0">
                    <a:pos x="T4" y="T5"/>
                  </a:cxn>
                  <a:cxn ang="0">
                    <a:pos x="T6" y="T7"/>
                  </a:cxn>
                  <a:cxn ang="0">
                    <a:pos x="T8" y="T9"/>
                  </a:cxn>
                </a:cxnLst>
                <a:rect l="0" t="0" r="r" b="b"/>
                <a:pathLst>
                  <a:path w="2908" h="8">
                    <a:moveTo>
                      <a:pt x="2907" y="7"/>
                    </a:moveTo>
                    <a:lnTo>
                      <a:pt x="0" y="7"/>
                    </a:lnTo>
                    <a:lnTo>
                      <a:pt x="0" y="0"/>
                    </a:lnTo>
                    <a:lnTo>
                      <a:pt x="2907" y="0"/>
                    </a:lnTo>
                    <a:lnTo>
                      <a:pt x="2907" y="7"/>
                    </a:lnTo>
                  </a:path>
                </a:pathLst>
              </a:custGeom>
              <a:solidFill>
                <a:schemeClr val="bg1"/>
              </a:solidFill>
              <a:ln>
                <a:noFill/>
              </a:ln>
              <a:effectLst>
                <a:outerShdw blurRad="127000" dist="38100" dir="5400000" algn="t" rotWithShape="0">
                  <a:prstClr val="black">
                    <a:alpha val="25000"/>
                  </a:prstClr>
                </a:outerShdw>
              </a:effectLst>
              <a:extLs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style>
              <a:lnRef idx="2">
                <a:schemeClr val="accent1">
                  <a:shade val="50000"/>
                </a:schemeClr>
              </a:lnRef>
              <a:fillRef idx="1">
                <a:schemeClr val="accent1"/>
              </a:fillRef>
              <a:effectRef idx="0">
                <a:schemeClr val="accent1"/>
              </a:effectRef>
              <a:fontRef idx="minor">
                <a:schemeClr val="lt1"/>
              </a:fontRef>
            </p:style>
            <p:txBody>
              <a:bodyPr vert="horz" wrap="square" lIns="91440" tIns="45720" rIns="91440" bIns="45720" numCol="1" anchor="t" anchorCtr="0" compatLnSpc="1">
                <a:prstTxWarp prst="textNoShape">
                  <a:avLst/>
                </a:prstTxWarp>
                <a:noAutofit/>
              </a:bodyPr>
              <a:lstStyle/>
              <a:p>
                <a:endParaRPr lang="en-US" sz="1600" kern="0">
                  <a:solidFill>
                    <a:prstClr val="black"/>
                  </a:solidFill>
                  <a:latin typeface="Century Gothic"/>
                  <a:ea typeface="微软雅黑"/>
                </a:endParaRPr>
              </a:p>
            </p:txBody>
          </p:sp>
          <p:grpSp>
            <p:nvGrpSpPr>
              <p:cNvPr id="116" name="组合 115"/>
              <p:cNvGrpSpPr/>
              <p:nvPr/>
            </p:nvGrpSpPr>
            <p:grpSpPr>
              <a:xfrm>
                <a:off x="4031922" y="3995469"/>
                <a:ext cx="1923123" cy="1285622"/>
                <a:chOff x="2158370" y="1971633"/>
                <a:chExt cx="1923123" cy="1285622"/>
              </a:xfrm>
            </p:grpSpPr>
            <p:sp>
              <p:nvSpPr>
                <p:cNvPr id="117" name="文本框 116"/>
                <p:cNvSpPr txBox="1"/>
                <p:nvPr/>
              </p:nvSpPr>
              <p:spPr>
                <a:xfrm>
                  <a:off x="2158370" y="1971633"/>
                  <a:ext cx="1923123" cy="338554"/>
                </a:xfrm>
                <a:prstGeom prst="rect">
                  <a:avLst/>
                </a:prstGeom>
                <a:noFill/>
              </p:spPr>
              <p:txBody>
                <a:bodyPr wrap="square" rtlCol="0">
                  <a:spAutoFit/>
                </a:bodyPr>
                <a:lstStyle/>
                <a:p>
                  <a:pPr algn="ctr"/>
                  <a:r>
                    <a:rPr lang="zh-CN" altLang="en-US" sz="1600" dirty="0">
                      <a:solidFill>
                        <a:prstClr val="black">
                          <a:lumMod val="65000"/>
                          <a:lumOff val="35000"/>
                        </a:prstClr>
                      </a:solidFill>
                      <a:latin typeface="微软雅黑"/>
                      <a:ea typeface="微软雅黑"/>
                    </a:rPr>
                    <a:t>添加标题</a:t>
                  </a:r>
                </a:p>
              </p:txBody>
            </p:sp>
            <p:sp>
              <p:nvSpPr>
                <p:cNvPr id="118" name="文本框 117"/>
                <p:cNvSpPr txBox="1"/>
                <p:nvPr/>
              </p:nvSpPr>
              <p:spPr>
                <a:xfrm>
                  <a:off x="2288673" y="2241592"/>
                  <a:ext cx="1662516" cy="1015663"/>
                </a:xfrm>
                <a:prstGeom prst="rect">
                  <a:avLst/>
                </a:prstGeom>
                <a:noFill/>
              </p:spPr>
              <p:txBody>
                <a:bodyPr wrap="square" rtlCol="0">
                  <a:spAutoFit/>
                </a:bodyPr>
                <a:lstStyle/>
                <a:p>
                  <a:pPr algn="ctr"/>
                  <a:r>
                    <a:rPr lang="en-US" altLang="zh-CN" sz="1000" dirty="0">
                      <a:solidFill>
                        <a:prstClr val="white">
                          <a:lumMod val="65000"/>
                        </a:prstClr>
                      </a:solidFill>
                      <a:latin typeface="Century Gothic"/>
                      <a:ea typeface="Roboto" panose="02000000000000000000" pitchFamily="2" charset="0"/>
                    </a:rPr>
                    <a:t>If you are going to use a passage of </a:t>
                  </a:r>
                  <a:r>
                    <a:rPr lang="en-US" altLang="zh-CN" sz="1000" dirty="0" err="1">
                      <a:solidFill>
                        <a:prstClr val="white">
                          <a:lumMod val="65000"/>
                        </a:prstClr>
                      </a:solidFill>
                      <a:latin typeface="Century Gothic"/>
                      <a:ea typeface="Roboto" panose="02000000000000000000" pitchFamily="2" charset="0"/>
                    </a:rPr>
                    <a:t>Lorem</a:t>
                  </a:r>
                  <a:r>
                    <a:rPr lang="en-US" altLang="zh-CN" sz="1000" dirty="0">
                      <a:solidFill>
                        <a:prstClr val="white">
                          <a:lumMod val="65000"/>
                        </a:prstClr>
                      </a:solidFill>
                      <a:latin typeface="Century Gothic"/>
                      <a:ea typeface="Roboto" panose="02000000000000000000" pitchFamily="2" charset="0"/>
                    </a:rPr>
                    <a:t> </a:t>
                  </a:r>
                  <a:r>
                    <a:rPr lang="en-US" altLang="zh-CN" sz="1000" dirty="0" err="1">
                      <a:solidFill>
                        <a:prstClr val="white">
                          <a:lumMod val="65000"/>
                        </a:prstClr>
                      </a:solidFill>
                      <a:latin typeface="Century Gothic"/>
                      <a:ea typeface="Roboto" panose="02000000000000000000" pitchFamily="2" charset="0"/>
                    </a:rPr>
                    <a:t>Ipsum</a:t>
                  </a:r>
                  <a:r>
                    <a:rPr lang="en-US" altLang="zh-CN" sz="1000" dirty="0">
                      <a:solidFill>
                        <a:prstClr val="white">
                          <a:lumMod val="65000"/>
                        </a:prstClr>
                      </a:solidFill>
                      <a:latin typeface="Century Gothic"/>
                      <a:ea typeface="Roboto" panose="02000000000000000000" pitchFamily="2" charset="0"/>
                    </a:rPr>
                    <a:t>, you need to be sure there isn't anything embarrassing hidden in the middle of </a:t>
                  </a:r>
                  <a:r>
                    <a:rPr lang="en-US" altLang="zh-CN" sz="1000" dirty="0" err="1">
                      <a:solidFill>
                        <a:prstClr val="white">
                          <a:lumMod val="65000"/>
                        </a:prstClr>
                      </a:solidFill>
                      <a:latin typeface="Century Gothic"/>
                      <a:ea typeface="Roboto" panose="02000000000000000000" pitchFamily="2" charset="0"/>
                    </a:rPr>
                    <a:t>tex</a:t>
                  </a:r>
                  <a:r>
                    <a:rPr lang="id-ID" altLang="zh-CN" sz="1000" dirty="0">
                      <a:solidFill>
                        <a:prstClr val="white">
                          <a:lumMod val="65000"/>
                        </a:prstClr>
                      </a:solidFill>
                      <a:latin typeface="Century Gothic"/>
                      <a:ea typeface="Roboto" panose="02000000000000000000" pitchFamily="2" charset="0"/>
                    </a:rPr>
                    <a:t>t.</a:t>
                  </a:r>
                  <a:endParaRPr lang="id-ID" altLang="zh-CN" sz="1000" dirty="0">
                    <a:solidFill>
                      <a:prstClr val="white">
                        <a:lumMod val="65000"/>
                      </a:prstClr>
                    </a:solidFill>
                    <a:latin typeface="Century Gothic"/>
                    <a:ea typeface="微软雅黑"/>
                  </a:endParaRPr>
                </a:p>
              </p:txBody>
            </p:sp>
          </p:grpSp>
        </p:grpSp>
        <p:grpSp>
          <p:nvGrpSpPr>
            <p:cNvPr id="59" name="Group 166"/>
            <p:cNvGrpSpPr/>
            <p:nvPr/>
          </p:nvGrpSpPr>
          <p:grpSpPr>
            <a:xfrm>
              <a:off x="4715592" y="2168298"/>
              <a:ext cx="475199" cy="475199"/>
              <a:chOff x="5588000" y="1962150"/>
              <a:chExt cx="406400" cy="406400"/>
            </a:xfrm>
            <a:solidFill>
              <a:schemeClr val="bg1"/>
            </a:solidFill>
          </p:grpSpPr>
          <p:sp>
            <p:nvSpPr>
              <p:cNvPr id="60" name="Freeform 106"/>
              <p:cNvSpPr>
                <a:spLocks noEditPoints="1"/>
              </p:cNvSpPr>
              <p:nvPr/>
            </p:nvSpPr>
            <p:spPr bwMode="auto">
              <a:xfrm>
                <a:off x="5588000" y="1962150"/>
                <a:ext cx="406400" cy="406400"/>
              </a:xfrm>
              <a:custGeom>
                <a:avLst/>
                <a:gdLst/>
                <a:ahLst/>
                <a:cxnLst>
                  <a:cxn ang="0">
                    <a:pos x="214" y="86"/>
                  </a:cxn>
                  <a:cxn ang="0">
                    <a:pos x="230" y="54"/>
                  </a:cxn>
                  <a:cxn ang="0">
                    <a:pos x="210" y="30"/>
                  </a:cxn>
                  <a:cxn ang="0">
                    <a:pos x="194" y="26"/>
                  </a:cxn>
                  <a:cxn ang="0">
                    <a:pos x="160" y="38"/>
                  </a:cxn>
                  <a:cxn ang="0">
                    <a:pos x="150" y="4"/>
                  </a:cxn>
                  <a:cxn ang="0">
                    <a:pos x="118" y="0"/>
                  </a:cxn>
                  <a:cxn ang="0">
                    <a:pos x="102" y="12"/>
                  </a:cxn>
                  <a:cxn ang="0">
                    <a:pos x="66" y="28"/>
                  </a:cxn>
                  <a:cxn ang="0">
                    <a:pos x="56" y="26"/>
                  </a:cxn>
                  <a:cxn ang="0">
                    <a:pos x="30" y="46"/>
                  </a:cxn>
                  <a:cxn ang="0">
                    <a:pos x="28" y="66"/>
                  </a:cxn>
                  <a:cxn ang="0">
                    <a:pos x="12" y="102"/>
                  </a:cxn>
                  <a:cxn ang="0">
                    <a:pos x="0" y="112"/>
                  </a:cxn>
                  <a:cxn ang="0">
                    <a:pos x="0" y="144"/>
                  </a:cxn>
                  <a:cxn ang="0">
                    <a:pos x="38" y="160"/>
                  </a:cxn>
                  <a:cxn ang="0">
                    <a:pos x="28" y="190"/>
                  </a:cxn>
                  <a:cxn ang="0">
                    <a:pos x="30" y="210"/>
                  </a:cxn>
                  <a:cxn ang="0">
                    <a:pos x="56" y="230"/>
                  </a:cxn>
                  <a:cxn ang="0">
                    <a:pos x="86" y="214"/>
                  </a:cxn>
                  <a:cxn ang="0">
                    <a:pos x="102" y="244"/>
                  </a:cxn>
                  <a:cxn ang="0">
                    <a:pos x="118" y="256"/>
                  </a:cxn>
                  <a:cxn ang="0">
                    <a:pos x="150" y="252"/>
                  </a:cxn>
                  <a:cxn ang="0">
                    <a:pos x="160" y="218"/>
                  </a:cxn>
                  <a:cxn ang="0">
                    <a:pos x="194" y="230"/>
                  </a:cxn>
                  <a:cxn ang="0">
                    <a:pos x="210" y="226"/>
                  </a:cxn>
                  <a:cxn ang="0">
                    <a:pos x="230" y="202"/>
                  </a:cxn>
                  <a:cxn ang="0">
                    <a:pos x="214" y="170"/>
                  </a:cxn>
                  <a:cxn ang="0">
                    <a:pos x="248" y="152"/>
                  </a:cxn>
                  <a:cxn ang="0">
                    <a:pos x="256" y="118"/>
                  </a:cxn>
                  <a:cxn ang="0">
                    <a:pos x="248" y="104"/>
                  </a:cxn>
                  <a:cxn ang="0">
                    <a:pos x="208" y="148"/>
                  </a:cxn>
                  <a:cxn ang="0">
                    <a:pos x="200" y="162"/>
                  </a:cxn>
                  <a:cxn ang="0">
                    <a:pos x="200" y="214"/>
                  </a:cxn>
                  <a:cxn ang="0">
                    <a:pos x="170" y="198"/>
                  </a:cxn>
                  <a:cxn ang="0">
                    <a:pos x="154" y="204"/>
                  </a:cxn>
                  <a:cxn ang="0">
                    <a:pos x="138" y="240"/>
                  </a:cxn>
                  <a:cxn ang="0">
                    <a:pos x="108" y="208"/>
                  </a:cxn>
                  <a:cxn ang="0">
                    <a:pos x="94" y="200"/>
                  </a:cxn>
                  <a:cxn ang="0">
                    <a:pos x="78" y="202"/>
                  </a:cxn>
                  <a:cxn ang="0">
                    <a:pos x="54" y="178"/>
                  </a:cxn>
                  <a:cxn ang="0">
                    <a:pos x="52" y="154"/>
                  </a:cxn>
                  <a:cxn ang="0">
                    <a:pos x="16" y="138"/>
                  </a:cxn>
                  <a:cxn ang="0">
                    <a:pos x="48" y="108"/>
                  </a:cxn>
                  <a:cxn ang="0">
                    <a:pos x="56" y="94"/>
                  </a:cxn>
                  <a:cxn ang="0">
                    <a:pos x="56" y="42"/>
                  </a:cxn>
                  <a:cxn ang="0">
                    <a:pos x="86" y="58"/>
                  </a:cxn>
                  <a:cxn ang="0">
                    <a:pos x="102" y="52"/>
                  </a:cxn>
                  <a:cxn ang="0">
                    <a:pos x="118" y="16"/>
                  </a:cxn>
                  <a:cxn ang="0">
                    <a:pos x="148" y="48"/>
                  </a:cxn>
                  <a:cxn ang="0">
                    <a:pos x="162" y="56"/>
                  </a:cxn>
                  <a:cxn ang="0">
                    <a:pos x="178" y="54"/>
                  </a:cxn>
                  <a:cxn ang="0">
                    <a:pos x="202" y="78"/>
                  </a:cxn>
                  <a:cxn ang="0">
                    <a:pos x="204" y="102"/>
                  </a:cxn>
                  <a:cxn ang="0">
                    <a:pos x="240" y="118"/>
                  </a:cxn>
                </a:cxnLst>
                <a:rect l="0" t="0" r="r" b="b"/>
                <a:pathLst>
                  <a:path w="256" h="256">
                    <a:moveTo>
                      <a:pt x="244" y="102"/>
                    </a:moveTo>
                    <a:lnTo>
                      <a:pt x="218" y="96"/>
                    </a:lnTo>
                    <a:lnTo>
                      <a:pt x="218" y="96"/>
                    </a:lnTo>
                    <a:lnTo>
                      <a:pt x="214" y="86"/>
                    </a:lnTo>
                    <a:lnTo>
                      <a:pt x="228" y="66"/>
                    </a:lnTo>
                    <a:lnTo>
                      <a:pt x="228" y="66"/>
                    </a:lnTo>
                    <a:lnTo>
                      <a:pt x="230" y="60"/>
                    </a:lnTo>
                    <a:lnTo>
                      <a:pt x="230" y="54"/>
                    </a:lnTo>
                    <a:lnTo>
                      <a:pt x="230" y="50"/>
                    </a:lnTo>
                    <a:lnTo>
                      <a:pt x="226" y="46"/>
                    </a:lnTo>
                    <a:lnTo>
                      <a:pt x="210" y="30"/>
                    </a:lnTo>
                    <a:lnTo>
                      <a:pt x="210" y="30"/>
                    </a:lnTo>
                    <a:lnTo>
                      <a:pt x="206" y="26"/>
                    </a:lnTo>
                    <a:lnTo>
                      <a:pt x="200" y="26"/>
                    </a:lnTo>
                    <a:lnTo>
                      <a:pt x="200" y="26"/>
                    </a:lnTo>
                    <a:lnTo>
                      <a:pt x="194" y="26"/>
                    </a:lnTo>
                    <a:lnTo>
                      <a:pt x="190" y="28"/>
                    </a:lnTo>
                    <a:lnTo>
                      <a:pt x="170" y="42"/>
                    </a:lnTo>
                    <a:lnTo>
                      <a:pt x="170" y="42"/>
                    </a:lnTo>
                    <a:lnTo>
                      <a:pt x="160" y="38"/>
                    </a:lnTo>
                    <a:lnTo>
                      <a:pt x="154" y="12"/>
                    </a:lnTo>
                    <a:lnTo>
                      <a:pt x="154" y="12"/>
                    </a:lnTo>
                    <a:lnTo>
                      <a:pt x="152" y="8"/>
                    </a:lnTo>
                    <a:lnTo>
                      <a:pt x="150" y="4"/>
                    </a:lnTo>
                    <a:lnTo>
                      <a:pt x="144" y="0"/>
                    </a:lnTo>
                    <a:lnTo>
                      <a:pt x="138" y="0"/>
                    </a:lnTo>
                    <a:lnTo>
                      <a:pt x="118" y="0"/>
                    </a:lnTo>
                    <a:lnTo>
                      <a:pt x="118" y="0"/>
                    </a:lnTo>
                    <a:lnTo>
                      <a:pt x="112" y="0"/>
                    </a:lnTo>
                    <a:lnTo>
                      <a:pt x="106" y="4"/>
                    </a:lnTo>
                    <a:lnTo>
                      <a:pt x="104" y="8"/>
                    </a:lnTo>
                    <a:lnTo>
                      <a:pt x="102" y="12"/>
                    </a:lnTo>
                    <a:lnTo>
                      <a:pt x="96" y="38"/>
                    </a:lnTo>
                    <a:lnTo>
                      <a:pt x="96" y="38"/>
                    </a:lnTo>
                    <a:lnTo>
                      <a:pt x="86" y="42"/>
                    </a:lnTo>
                    <a:lnTo>
                      <a:pt x="66" y="28"/>
                    </a:lnTo>
                    <a:lnTo>
                      <a:pt x="66" y="28"/>
                    </a:lnTo>
                    <a:lnTo>
                      <a:pt x="62" y="26"/>
                    </a:lnTo>
                    <a:lnTo>
                      <a:pt x="56" y="26"/>
                    </a:lnTo>
                    <a:lnTo>
                      <a:pt x="56" y="26"/>
                    </a:lnTo>
                    <a:lnTo>
                      <a:pt x="50" y="26"/>
                    </a:lnTo>
                    <a:lnTo>
                      <a:pt x="46" y="30"/>
                    </a:lnTo>
                    <a:lnTo>
                      <a:pt x="30" y="46"/>
                    </a:lnTo>
                    <a:lnTo>
                      <a:pt x="30" y="46"/>
                    </a:lnTo>
                    <a:lnTo>
                      <a:pt x="26" y="50"/>
                    </a:lnTo>
                    <a:lnTo>
                      <a:pt x="26" y="54"/>
                    </a:lnTo>
                    <a:lnTo>
                      <a:pt x="26" y="60"/>
                    </a:lnTo>
                    <a:lnTo>
                      <a:pt x="28" y="66"/>
                    </a:lnTo>
                    <a:lnTo>
                      <a:pt x="42" y="86"/>
                    </a:lnTo>
                    <a:lnTo>
                      <a:pt x="42" y="86"/>
                    </a:lnTo>
                    <a:lnTo>
                      <a:pt x="38" y="96"/>
                    </a:lnTo>
                    <a:lnTo>
                      <a:pt x="12" y="102"/>
                    </a:lnTo>
                    <a:lnTo>
                      <a:pt x="12" y="102"/>
                    </a:lnTo>
                    <a:lnTo>
                      <a:pt x="8" y="104"/>
                    </a:lnTo>
                    <a:lnTo>
                      <a:pt x="4" y="106"/>
                    </a:lnTo>
                    <a:lnTo>
                      <a:pt x="0" y="112"/>
                    </a:lnTo>
                    <a:lnTo>
                      <a:pt x="0" y="118"/>
                    </a:lnTo>
                    <a:lnTo>
                      <a:pt x="0" y="138"/>
                    </a:lnTo>
                    <a:lnTo>
                      <a:pt x="0" y="138"/>
                    </a:lnTo>
                    <a:lnTo>
                      <a:pt x="0" y="144"/>
                    </a:lnTo>
                    <a:lnTo>
                      <a:pt x="4" y="150"/>
                    </a:lnTo>
                    <a:lnTo>
                      <a:pt x="8" y="152"/>
                    </a:lnTo>
                    <a:lnTo>
                      <a:pt x="12" y="154"/>
                    </a:lnTo>
                    <a:lnTo>
                      <a:pt x="38" y="160"/>
                    </a:lnTo>
                    <a:lnTo>
                      <a:pt x="38" y="160"/>
                    </a:lnTo>
                    <a:lnTo>
                      <a:pt x="42" y="170"/>
                    </a:lnTo>
                    <a:lnTo>
                      <a:pt x="28" y="190"/>
                    </a:lnTo>
                    <a:lnTo>
                      <a:pt x="28" y="190"/>
                    </a:lnTo>
                    <a:lnTo>
                      <a:pt x="26" y="196"/>
                    </a:lnTo>
                    <a:lnTo>
                      <a:pt x="26" y="202"/>
                    </a:lnTo>
                    <a:lnTo>
                      <a:pt x="26" y="206"/>
                    </a:lnTo>
                    <a:lnTo>
                      <a:pt x="30" y="210"/>
                    </a:lnTo>
                    <a:lnTo>
                      <a:pt x="46" y="226"/>
                    </a:lnTo>
                    <a:lnTo>
                      <a:pt x="46" y="226"/>
                    </a:lnTo>
                    <a:lnTo>
                      <a:pt x="50" y="230"/>
                    </a:lnTo>
                    <a:lnTo>
                      <a:pt x="56" y="230"/>
                    </a:lnTo>
                    <a:lnTo>
                      <a:pt x="56" y="230"/>
                    </a:lnTo>
                    <a:lnTo>
                      <a:pt x="62" y="230"/>
                    </a:lnTo>
                    <a:lnTo>
                      <a:pt x="66" y="228"/>
                    </a:lnTo>
                    <a:lnTo>
                      <a:pt x="86" y="214"/>
                    </a:lnTo>
                    <a:lnTo>
                      <a:pt x="86" y="214"/>
                    </a:lnTo>
                    <a:lnTo>
                      <a:pt x="96" y="218"/>
                    </a:lnTo>
                    <a:lnTo>
                      <a:pt x="102" y="244"/>
                    </a:lnTo>
                    <a:lnTo>
                      <a:pt x="102" y="244"/>
                    </a:lnTo>
                    <a:lnTo>
                      <a:pt x="104" y="248"/>
                    </a:lnTo>
                    <a:lnTo>
                      <a:pt x="106" y="252"/>
                    </a:lnTo>
                    <a:lnTo>
                      <a:pt x="112" y="256"/>
                    </a:lnTo>
                    <a:lnTo>
                      <a:pt x="118" y="256"/>
                    </a:lnTo>
                    <a:lnTo>
                      <a:pt x="138" y="256"/>
                    </a:lnTo>
                    <a:lnTo>
                      <a:pt x="138" y="256"/>
                    </a:lnTo>
                    <a:lnTo>
                      <a:pt x="144" y="256"/>
                    </a:lnTo>
                    <a:lnTo>
                      <a:pt x="150" y="252"/>
                    </a:lnTo>
                    <a:lnTo>
                      <a:pt x="152" y="248"/>
                    </a:lnTo>
                    <a:lnTo>
                      <a:pt x="154" y="244"/>
                    </a:lnTo>
                    <a:lnTo>
                      <a:pt x="160" y="218"/>
                    </a:lnTo>
                    <a:lnTo>
                      <a:pt x="160" y="218"/>
                    </a:lnTo>
                    <a:lnTo>
                      <a:pt x="170" y="214"/>
                    </a:lnTo>
                    <a:lnTo>
                      <a:pt x="190" y="228"/>
                    </a:lnTo>
                    <a:lnTo>
                      <a:pt x="190" y="228"/>
                    </a:lnTo>
                    <a:lnTo>
                      <a:pt x="194" y="230"/>
                    </a:lnTo>
                    <a:lnTo>
                      <a:pt x="200" y="230"/>
                    </a:lnTo>
                    <a:lnTo>
                      <a:pt x="200" y="230"/>
                    </a:lnTo>
                    <a:lnTo>
                      <a:pt x="206" y="230"/>
                    </a:lnTo>
                    <a:lnTo>
                      <a:pt x="210" y="226"/>
                    </a:lnTo>
                    <a:lnTo>
                      <a:pt x="226" y="210"/>
                    </a:lnTo>
                    <a:lnTo>
                      <a:pt x="226" y="210"/>
                    </a:lnTo>
                    <a:lnTo>
                      <a:pt x="230" y="206"/>
                    </a:lnTo>
                    <a:lnTo>
                      <a:pt x="230" y="202"/>
                    </a:lnTo>
                    <a:lnTo>
                      <a:pt x="230" y="196"/>
                    </a:lnTo>
                    <a:lnTo>
                      <a:pt x="228" y="190"/>
                    </a:lnTo>
                    <a:lnTo>
                      <a:pt x="214" y="170"/>
                    </a:lnTo>
                    <a:lnTo>
                      <a:pt x="214" y="170"/>
                    </a:lnTo>
                    <a:lnTo>
                      <a:pt x="218" y="160"/>
                    </a:lnTo>
                    <a:lnTo>
                      <a:pt x="244" y="154"/>
                    </a:lnTo>
                    <a:lnTo>
                      <a:pt x="244" y="154"/>
                    </a:lnTo>
                    <a:lnTo>
                      <a:pt x="248" y="152"/>
                    </a:lnTo>
                    <a:lnTo>
                      <a:pt x="252" y="150"/>
                    </a:lnTo>
                    <a:lnTo>
                      <a:pt x="256" y="144"/>
                    </a:lnTo>
                    <a:lnTo>
                      <a:pt x="256" y="138"/>
                    </a:lnTo>
                    <a:lnTo>
                      <a:pt x="256" y="118"/>
                    </a:lnTo>
                    <a:lnTo>
                      <a:pt x="256" y="118"/>
                    </a:lnTo>
                    <a:lnTo>
                      <a:pt x="256" y="112"/>
                    </a:lnTo>
                    <a:lnTo>
                      <a:pt x="252" y="106"/>
                    </a:lnTo>
                    <a:lnTo>
                      <a:pt x="248" y="104"/>
                    </a:lnTo>
                    <a:lnTo>
                      <a:pt x="244" y="102"/>
                    </a:lnTo>
                    <a:close/>
                    <a:moveTo>
                      <a:pt x="216" y="144"/>
                    </a:moveTo>
                    <a:lnTo>
                      <a:pt x="216" y="144"/>
                    </a:lnTo>
                    <a:lnTo>
                      <a:pt x="208" y="148"/>
                    </a:lnTo>
                    <a:lnTo>
                      <a:pt x="204" y="154"/>
                    </a:lnTo>
                    <a:lnTo>
                      <a:pt x="204" y="154"/>
                    </a:lnTo>
                    <a:lnTo>
                      <a:pt x="200" y="162"/>
                    </a:lnTo>
                    <a:lnTo>
                      <a:pt x="200" y="162"/>
                    </a:lnTo>
                    <a:lnTo>
                      <a:pt x="198" y="170"/>
                    </a:lnTo>
                    <a:lnTo>
                      <a:pt x="202" y="178"/>
                    </a:lnTo>
                    <a:lnTo>
                      <a:pt x="214" y="200"/>
                    </a:lnTo>
                    <a:lnTo>
                      <a:pt x="200" y="214"/>
                    </a:lnTo>
                    <a:lnTo>
                      <a:pt x="178" y="202"/>
                    </a:lnTo>
                    <a:lnTo>
                      <a:pt x="178" y="202"/>
                    </a:lnTo>
                    <a:lnTo>
                      <a:pt x="174" y="198"/>
                    </a:lnTo>
                    <a:lnTo>
                      <a:pt x="170" y="198"/>
                    </a:lnTo>
                    <a:lnTo>
                      <a:pt x="170" y="198"/>
                    </a:lnTo>
                    <a:lnTo>
                      <a:pt x="162" y="200"/>
                    </a:lnTo>
                    <a:lnTo>
                      <a:pt x="162" y="200"/>
                    </a:lnTo>
                    <a:lnTo>
                      <a:pt x="154" y="204"/>
                    </a:lnTo>
                    <a:lnTo>
                      <a:pt x="154" y="204"/>
                    </a:lnTo>
                    <a:lnTo>
                      <a:pt x="148" y="208"/>
                    </a:lnTo>
                    <a:lnTo>
                      <a:pt x="144" y="216"/>
                    </a:lnTo>
                    <a:lnTo>
                      <a:pt x="138" y="240"/>
                    </a:lnTo>
                    <a:lnTo>
                      <a:pt x="118" y="240"/>
                    </a:lnTo>
                    <a:lnTo>
                      <a:pt x="112" y="216"/>
                    </a:lnTo>
                    <a:lnTo>
                      <a:pt x="112" y="216"/>
                    </a:lnTo>
                    <a:lnTo>
                      <a:pt x="108" y="208"/>
                    </a:lnTo>
                    <a:lnTo>
                      <a:pt x="102" y="204"/>
                    </a:lnTo>
                    <a:lnTo>
                      <a:pt x="102" y="204"/>
                    </a:lnTo>
                    <a:lnTo>
                      <a:pt x="94" y="200"/>
                    </a:lnTo>
                    <a:lnTo>
                      <a:pt x="94" y="200"/>
                    </a:lnTo>
                    <a:lnTo>
                      <a:pt x="86" y="198"/>
                    </a:lnTo>
                    <a:lnTo>
                      <a:pt x="86" y="198"/>
                    </a:lnTo>
                    <a:lnTo>
                      <a:pt x="82" y="198"/>
                    </a:lnTo>
                    <a:lnTo>
                      <a:pt x="78" y="202"/>
                    </a:lnTo>
                    <a:lnTo>
                      <a:pt x="56" y="214"/>
                    </a:lnTo>
                    <a:lnTo>
                      <a:pt x="42" y="200"/>
                    </a:lnTo>
                    <a:lnTo>
                      <a:pt x="54" y="178"/>
                    </a:lnTo>
                    <a:lnTo>
                      <a:pt x="54" y="178"/>
                    </a:lnTo>
                    <a:lnTo>
                      <a:pt x="58" y="170"/>
                    </a:lnTo>
                    <a:lnTo>
                      <a:pt x="56" y="162"/>
                    </a:lnTo>
                    <a:lnTo>
                      <a:pt x="56" y="162"/>
                    </a:lnTo>
                    <a:lnTo>
                      <a:pt x="52" y="154"/>
                    </a:lnTo>
                    <a:lnTo>
                      <a:pt x="52" y="154"/>
                    </a:lnTo>
                    <a:lnTo>
                      <a:pt x="48" y="148"/>
                    </a:lnTo>
                    <a:lnTo>
                      <a:pt x="40" y="144"/>
                    </a:lnTo>
                    <a:lnTo>
                      <a:pt x="16" y="138"/>
                    </a:lnTo>
                    <a:lnTo>
                      <a:pt x="16" y="118"/>
                    </a:lnTo>
                    <a:lnTo>
                      <a:pt x="40" y="112"/>
                    </a:lnTo>
                    <a:lnTo>
                      <a:pt x="40" y="112"/>
                    </a:lnTo>
                    <a:lnTo>
                      <a:pt x="48" y="108"/>
                    </a:lnTo>
                    <a:lnTo>
                      <a:pt x="52" y="102"/>
                    </a:lnTo>
                    <a:lnTo>
                      <a:pt x="52" y="102"/>
                    </a:lnTo>
                    <a:lnTo>
                      <a:pt x="56" y="94"/>
                    </a:lnTo>
                    <a:lnTo>
                      <a:pt x="56" y="94"/>
                    </a:lnTo>
                    <a:lnTo>
                      <a:pt x="58" y="86"/>
                    </a:lnTo>
                    <a:lnTo>
                      <a:pt x="54" y="78"/>
                    </a:lnTo>
                    <a:lnTo>
                      <a:pt x="42" y="56"/>
                    </a:lnTo>
                    <a:lnTo>
                      <a:pt x="56" y="42"/>
                    </a:lnTo>
                    <a:lnTo>
                      <a:pt x="78" y="54"/>
                    </a:lnTo>
                    <a:lnTo>
                      <a:pt x="78" y="54"/>
                    </a:lnTo>
                    <a:lnTo>
                      <a:pt x="82" y="58"/>
                    </a:lnTo>
                    <a:lnTo>
                      <a:pt x="86" y="58"/>
                    </a:lnTo>
                    <a:lnTo>
                      <a:pt x="86" y="58"/>
                    </a:lnTo>
                    <a:lnTo>
                      <a:pt x="94" y="56"/>
                    </a:lnTo>
                    <a:lnTo>
                      <a:pt x="94" y="56"/>
                    </a:lnTo>
                    <a:lnTo>
                      <a:pt x="102" y="52"/>
                    </a:lnTo>
                    <a:lnTo>
                      <a:pt x="102" y="52"/>
                    </a:lnTo>
                    <a:lnTo>
                      <a:pt x="108" y="48"/>
                    </a:lnTo>
                    <a:lnTo>
                      <a:pt x="112" y="40"/>
                    </a:lnTo>
                    <a:lnTo>
                      <a:pt x="118" y="16"/>
                    </a:lnTo>
                    <a:lnTo>
                      <a:pt x="138" y="16"/>
                    </a:lnTo>
                    <a:lnTo>
                      <a:pt x="144" y="40"/>
                    </a:lnTo>
                    <a:lnTo>
                      <a:pt x="144" y="40"/>
                    </a:lnTo>
                    <a:lnTo>
                      <a:pt x="148" y="48"/>
                    </a:lnTo>
                    <a:lnTo>
                      <a:pt x="154" y="52"/>
                    </a:lnTo>
                    <a:lnTo>
                      <a:pt x="154" y="52"/>
                    </a:lnTo>
                    <a:lnTo>
                      <a:pt x="162" y="56"/>
                    </a:lnTo>
                    <a:lnTo>
                      <a:pt x="162" y="56"/>
                    </a:lnTo>
                    <a:lnTo>
                      <a:pt x="170" y="58"/>
                    </a:lnTo>
                    <a:lnTo>
                      <a:pt x="170" y="58"/>
                    </a:lnTo>
                    <a:lnTo>
                      <a:pt x="174" y="58"/>
                    </a:lnTo>
                    <a:lnTo>
                      <a:pt x="178" y="54"/>
                    </a:lnTo>
                    <a:lnTo>
                      <a:pt x="200" y="42"/>
                    </a:lnTo>
                    <a:lnTo>
                      <a:pt x="214" y="56"/>
                    </a:lnTo>
                    <a:lnTo>
                      <a:pt x="202" y="78"/>
                    </a:lnTo>
                    <a:lnTo>
                      <a:pt x="202" y="78"/>
                    </a:lnTo>
                    <a:lnTo>
                      <a:pt x="198" y="86"/>
                    </a:lnTo>
                    <a:lnTo>
                      <a:pt x="200" y="94"/>
                    </a:lnTo>
                    <a:lnTo>
                      <a:pt x="200" y="94"/>
                    </a:lnTo>
                    <a:lnTo>
                      <a:pt x="204" y="102"/>
                    </a:lnTo>
                    <a:lnTo>
                      <a:pt x="204" y="102"/>
                    </a:lnTo>
                    <a:lnTo>
                      <a:pt x="208" y="108"/>
                    </a:lnTo>
                    <a:lnTo>
                      <a:pt x="216" y="112"/>
                    </a:lnTo>
                    <a:lnTo>
                      <a:pt x="240" y="118"/>
                    </a:lnTo>
                    <a:lnTo>
                      <a:pt x="240" y="138"/>
                    </a:lnTo>
                    <a:lnTo>
                      <a:pt x="216" y="144"/>
                    </a:lnTo>
                    <a:close/>
                  </a:path>
                </a:pathLst>
              </a:custGeom>
              <a:grpFill/>
              <a:ln w="9525">
                <a:noFill/>
                <a:round/>
                <a:headEnd/>
                <a:tailEnd/>
              </a:ln>
            </p:spPr>
            <p:txBody>
              <a:bodyPr vert="horz" wrap="square" lIns="57150" tIns="28575" rIns="57150" bIns="28575" numCol="1" anchor="t" anchorCtr="0" compatLnSpc="1">
                <a:prstTxWarp prst="textNoShape">
                  <a:avLst/>
                </a:prstTxWarp>
              </a:bodyPr>
              <a:lstStyle/>
              <a:p>
                <a:endParaRPr lang="ar-SA" sz="1181"/>
              </a:p>
            </p:txBody>
          </p:sp>
          <p:sp>
            <p:nvSpPr>
              <p:cNvPr id="61" name="Freeform 109"/>
              <p:cNvSpPr>
                <a:spLocks noEditPoints="1"/>
              </p:cNvSpPr>
              <p:nvPr/>
            </p:nvSpPr>
            <p:spPr bwMode="auto">
              <a:xfrm>
                <a:off x="5702300" y="2076450"/>
                <a:ext cx="177800" cy="177800"/>
              </a:xfrm>
              <a:custGeom>
                <a:avLst/>
                <a:gdLst/>
                <a:ahLst/>
                <a:cxnLst>
                  <a:cxn ang="0">
                    <a:pos x="56" y="0"/>
                  </a:cxn>
                  <a:cxn ang="0">
                    <a:pos x="34" y="4"/>
                  </a:cxn>
                  <a:cxn ang="0">
                    <a:pos x="16" y="16"/>
                  </a:cxn>
                  <a:cxn ang="0">
                    <a:pos x="4" y="34"/>
                  </a:cxn>
                  <a:cxn ang="0">
                    <a:pos x="0" y="56"/>
                  </a:cxn>
                  <a:cxn ang="0">
                    <a:pos x="2" y="68"/>
                  </a:cxn>
                  <a:cxn ang="0">
                    <a:pos x="10" y="88"/>
                  </a:cxn>
                  <a:cxn ang="0">
                    <a:pos x="24" y="102"/>
                  </a:cxn>
                  <a:cxn ang="0">
                    <a:pos x="44" y="110"/>
                  </a:cxn>
                  <a:cxn ang="0">
                    <a:pos x="56" y="112"/>
                  </a:cxn>
                  <a:cxn ang="0">
                    <a:pos x="78" y="108"/>
                  </a:cxn>
                  <a:cxn ang="0">
                    <a:pos x="96" y="96"/>
                  </a:cxn>
                  <a:cxn ang="0">
                    <a:pos x="108" y="78"/>
                  </a:cxn>
                  <a:cxn ang="0">
                    <a:pos x="112" y="56"/>
                  </a:cxn>
                  <a:cxn ang="0">
                    <a:pos x="110" y="44"/>
                  </a:cxn>
                  <a:cxn ang="0">
                    <a:pos x="102" y="24"/>
                  </a:cxn>
                  <a:cxn ang="0">
                    <a:pos x="88" y="10"/>
                  </a:cxn>
                  <a:cxn ang="0">
                    <a:pos x="68" y="2"/>
                  </a:cxn>
                  <a:cxn ang="0">
                    <a:pos x="56" y="104"/>
                  </a:cxn>
                  <a:cxn ang="0">
                    <a:pos x="46" y="104"/>
                  </a:cxn>
                  <a:cxn ang="0">
                    <a:pos x="28" y="96"/>
                  </a:cxn>
                  <a:cxn ang="0">
                    <a:pos x="16" y="84"/>
                  </a:cxn>
                  <a:cxn ang="0">
                    <a:pos x="8" y="66"/>
                  </a:cxn>
                  <a:cxn ang="0">
                    <a:pos x="8" y="56"/>
                  </a:cxn>
                  <a:cxn ang="0">
                    <a:pos x="10" y="36"/>
                  </a:cxn>
                  <a:cxn ang="0">
                    <a:pos x="22" y="22"/>
                  </a:cxn>
                  <a:cxn ang="0">
                    <a:pos x="36" y="10"/>
                  </a:cxn>
                  <a:cxn ang="0">
                    <a:pos x="56" y="6"/>
                  </a:cxn>
                  <a:cxn ang="0">
                    <a:pos x="66" y="8"/>
                  </a:cxn>
                  <a:cxn ang="0">
                    <a:pos x="84" y="16"/>
                  </a:cxn>
                  <a:cxn ang="0">
                    <a:pos x="96" y="28"/>
                  </a:cxn>
                  <a:cxn ang="0">
                    <a:pos x="104" y="46"/>
                  </a:cxn>
                  <a:cxn ang="0">
                    <a:pos x="106" y="56"/>
                  </a:cxn>
                  <a:cxn ang="0">
                    <a:pos x="102" y="76"/>
                  </a:cxn>
                  <a:cxn ang="0">
                    <a:pos x="90" y="90"/>
                  </a:cxn>
                  <a:cxn ang="0">
                    <a:pos x="76" y="102"/>
                  </a:cxn>
                  <a:cxn ang="0">
                    <a:pos x="56" y="104"/>
                  </a:cxn>
                </a:cxnLst>
                <a:rect l="0" t="0" r="r" b="b"/>
                <a:pathLst>
                  <a:path w="112" h="112">
                    <a:moveTo>
                      <a:pt x="56" y="0"/>
                    </a:moveTo>
                    <a:lnTo>
                      <a:pt x="56" y="0"/>
                    </a:lnTo>
                    <a:lnTo>
                      <a:pt x="44" y="2"/>
                    </a:lnTo>
                    <a:lnTo>
                      <a:pt x="34" y="4"/>
                    </a:lnTo>
                    <a:lnTo>
                      <a:pt x="24" y="10"/>
                    </a:lnTo>
                    <a:lnTo>
                      <a:pt x="16" y="16"/>
                    </a:lnTo>
                    <a:lnTo>
                      <a:pt x="10" y="24"/>
                    </a:lnTo>
                    <a:lnTo>
                      <a:pt x="4" y="34"/>
                    </a:lnTo>
                    <a:lnTo>
                      <a:pt x="2" y="44"/>
                    </a:lnTo>
                    <a:lnTo>
                      <a:pt x="0" y="56"/>
                    </a:lnTo>
                    <a:lnTo>
                      <a:pt x="0" y="56"/>
                    </a:lnTo>
                    <a:lnTo>
                      <a:pt x="2" y="68"/>
                    </a:lnTo>
                    <a:lnTo>
                      <a:pt x="4" y="78"/>
                    </a:lnTo>
                    <a:lnTo>
                      <a:pt x="10" y="88"/>
                    </a:lnTo>
                    <a:lnTo>
                      <a:pt x="16" y="96"/>
                    </a:lnTo>
                    <a:lnTo>
                      <a:pt x="24" y="102"/>
                    </a:lnTo>
                    <a:lnTo>
                      <a:pt x="34" y="108"/>
                    </a:lnTo>
                    <a:lnTo>
                      <a:pt x="44" y="110"/>
                    </a:lnTo>
                    <a:lnTo>
                      <a:pt x="56" y="112"/>
                    </a:lnTo>
                    <a:lnTo>
                      <a:pt x="56" y="112"/>
                    </a:lnTo>
                    <a:lnTo>
                      <a:pt x="68" y="110"/>
                    </a:lnTo>
                    <a:lnTo>
                      <a:pt x="78" y="108"/>
                    </a:lnTo>
                    <a:lnTo>
                      <a:pt x="88" y="102"/>
                    </a:lnTo>
                    <a:lnTo>
                      <a:pt x="96" y="96"/>
                    </a:lnTo>
                    <a:lnTo>
                      <a:pt x="102" y="88"/>
                    </a:lnTo>
                    <a:lnTo>
                      <a:pt x="108" y="78"/>
                    </a:lnTo>
                    <a:lnTo>
                      <a:pt x="110" y="68"/>
                    </a:lnTo>
                    <a:lnTo>
                      <a:pt x="112" y="56"/>
                    </a:lnTo>
                    <a:lnTo>
                      <a:pt x="112" y="56"/>
                    </a:lnTo>
                    <a:lnTo>
                      <a:pt x="110" y="44"/>
                    </a:lnTo>
                    <a:lnTo>
                      <a:pt x="108" y="34"/>
                    </a:lnTo>
                    <a:lnTo>
                      <a:pt x="102" y="24"/>
                    </a:lnTo>
                    <a:lnTo>
                      <a:pt x="96" y="16"/>
                    </a:lnTo>
                    <a:lnTo>
                      <a:pt x="88" y="10"/>
                    </a:lnTo>
                    <a:lnTo>
                      <a:pt x="78" y="4"/>
                    </a:lnTo>
                    <a:lnTo>
                      <a:pt x="68" y="2"/>
                    </a:lnTo>
                    <a:lnTo>
                      <a:pt x="56" y="0"/>
                    </a:lnTo>
                    <a:close/>
                    <a:moveTo>
                      <a:pt x="56" y="104"/>
                    </a:moveTo>
                    <a:lnTo>
                      <a:pt x="56" y="104"/>
                    </a:lnTo>
                    <a:lnTo>
                      <a:pt x="46" y="104"/>
                    </a:lnTo>
                    <a:lnTo>
                      <a:pt x="36" y="102"/>
                    </a:lnTo>
                    <a:lnTo>
                      <a:pt x="28" y="96"/>
                    </a:lnTo>
                    <a:lnTo>
                      <a:pt x="22" y="90"/>
                    </a:lnTo>
                    <a:lnTo>
                      <a:pt x="16" y="84"/>
                    </a:lnTo>
                    <a:lnTo>
                      <a:pt x="10" y="76"/>
                    </a:lnTo>
                    <a:lnTo>
                      <a:pt x="8" y="66"/>
                    </a:lnTo>
                    <a:lnTo>
                      <a:pt x="8" y="56"/>
                    </a:lnTo>
                    <a:lnTo>
                      <a:pt x="8" y="56"/>
                    </a:lnTo>
                    <a:lnTo>
                      <a:pt x="8" y="46"/>
                    </a:lnTo>
                    <a:lnTo>
                      <a:pt x="10" y="36"/>
                    </a:lnTo>
                    <a:lnTo>
                      <a:pt x="16" y="28"/>
                    </a:lnTo>
                    <a:lnTo>
                      <a:pt x="22" y="22"/>
                    </a:lnTo>
                    <a:lnTo>
                      <a:pt x="28" y="16"/>
                    </a:lnTo>
                    <a:lnTo>
                      <a:pt x="36" y="10"/>
                    </a:lnTo>
                    <a:lnTo>
                      <a:pt x="46" y="8"/>
                    </a:lnTo>
                    <a:lnTo>
                      <a:pt x="56" y="6"/>
                    </a:lnTo>
                    <a:lnTo>
                      <a:pt x="56" y="6"/>
                    </a:lnTo>
                    <a:lnTo>
                      <a:pt x="66" y="8"/>
                    </a:lnTo>
                    <a:lnTo>
                      <a:pt x="76" y="10"/>
                    </a:lnTo>
                    <a:lnTo>
                      <a:pt x="84" y="16"/>
                    </a:lnTo>
                    <a:lnTo>
                      <a:pt x="90" y="22"/>
                    </a:lnTo>
                    <a:lnTo>
                      <a:pt x="96" y="28"/>
                    </a:lnTo>
                    <a:lnTo>
                      <a:pt x="102" y="36"/>
                    </a:lnTo>
                    <a:lnTo>
                      <a:pt x="104" y="46"/>
                    </a:lnTo>
                    <a:lnTo>
                      <a:pt x="106" y="56"/>
                    </a:lnTo>
                    <a:lnTo>
                      <a:pt x="106" y="56"/>
                    </a:lnTo>
                    <a:lnTo>
                      <a:pt x="104" y="66"/>
                    </a:lnTo>
                    <a:lnTo>
                      <a:pt x="102" y="76"/>
                    </a:lnTo>
                    <a:lnTo>
                      <a:pt x="96" y="84"/>
                    </a:lnTo>
                    <a:lnTo>
                      <a:pt x="90" y="90"/>
                    </a:lnTo>
                    <a:lnTo>
                      <a:pt x="84" y="96"/>
                    </a:lnTo>
                    <a:lnTo>
                      <a:pt x="76" y="102"/>
                    </a:lnTo>
                    <a:lnTo>
                      <a:pt x="66" y="104"/>
                    </a:lnTo>
                    <a:lnTo>
                      <a:pt x="56" y="104"/>
                    </a:lnTo>
                    <a:close/>
                  </a:path>
                </a:pathLst>
              </a:custGeom>
              <a:grpFill/>
              <a:ln w="9525">
                <a:noFill/>
                <a:round/>
                <a:headEnd/>
                <a:tailEnd/>
              </a:ln>
            </p:spPr>
            <p:txBody>
              <a:bodyPr vert="horz" wrap="square" lIns="57150" tIns="28575" rIns="57150" bIns="28575" numCol="1" anchor="t" anchorCtr="0" compatLnSpc="1">
                <a:prstTxWarp prst="textNoShape">
                  <a:avLst/>
                </a:prstTxWarp>
              </a:bodyPr>
              <a:lstStyle/>
              <a:p>
                <a:endParaRPr lang="ar-SA" sz="1181"/>
              </a:p>
            </p:txBody>
          </p:sp>
          <p:sp>
            <p:nvSpPr>
              <p:cNvPr id="62" name="Freeform 112"/>
              <p:cNvSpPr>
                <a:spLocks noEditPoints="1"/>
              </p:cNvSpPr>
              <p:nvPr/>
            </p:nvSpPr>
            <p:spPr bwMode="auto">
              <a:xfrm>
                <a:off x="5740400" y="2114550"/>
                <a:ext cx="101600" cy="101600"/>
              </a:xfrm>
              <a:custGeom>
                <a:avLst/>
                <a:gdLst/>
                <a:ahLst/>
                <a:cxnLst>
                  <a:cxn ang="0">
                    <a:pos x="32" y="0"/>
                  </a:cxn>
                  <a:cxn ang="0">
                    <a:pos x="32" y="0"/>
                  </a:cxn>
                  <a:cxn ang="0">
                    <a:pos x="26" y="0"/>
                  </a:cxn>
                  <a:cxn ang="0">
                    <a:pos x="20" y="2"/>
                  </a:cxn>
                  <a:cxn ang="0">
                    <a:pos x="10" y="10"/>
                  </a:cxn>
                  <a:cxn ang="0">
                    <a:pos x="2" y="20"/>
                  </a:cxn>
                  <a:cxn ang="0">
                    <a:pos x="0" y="26"/>
                  </a:cxn>
                  <a:cxn ang="0">
                    <a:pos x="0" y="32"/>
                  </a:cxn>
                  <a:cxn ang="0">
                    <a:pos x="0" y="32"/>
                  </a:cxn>
                  <a:cxn ang="0">
                    <a:pos x="0" y="38"/>
                  </a:cxn>
                  <a:cxn ang="0">
                    <a:pos x="2" y="44"/>
                  </a:cxn>
                  <a:cxn ang="0">
                    <a:pos x="10" y="54"/>
                  </a:cxn>
                  <a:cxn ang="0">
                    <a:pos x="20" y="62"/>
                  </a:cxn>
                  <a:cxn ang="0">
                    <a:pos x="26" y="64"/>
                  </a:cxn>
                  <a:cxn ang="0">
                    <a:pos x="32" y="64"/>
                  </a:cxn>
                  <a:cxn ang="0">
                    <a:pos x="32" y="64"/>
                  </a:cxn>
                  <a:cxn ang="0">
                    <a:pos x="38" y="64"/>
                  </a:cxn>
                  <a:cxn ang="0">
                    <a:pos x="44" y="62"/>
                  </a:cxn>
                  <a:cxn ang="0">
                    <a:pos x="54" y="54"/>
                  </a:cxn>
                  <a:cxn ang="0">
                    <a:pos x="62" y="44"/>
                  </a:cxn>
                  <a:cxn ang="0">
                    <a:pos x="64" y="38"/>
                  </a:cxn>
                  <a:cxn ang="0">
                    <a:pos x="64" y="32"/>
                  </a:cxn>
                  <a:cxn ang="0">
                    <a:pos x="64" y="32"/>
                  </a:cxn>
                  <a:cxn ang="0">
                    <a:pos x="64" y="26"/>
                  </a:cxn>
                  <a:cxn ang="0">
                    <a:pos x="62" y="20"/>
                  </a:cxn>
                  <a:cxn ang="0">
                    <a:pos x="54" y="10"/>
                  </a:cxn>
                  <a:cxn ang="0">
                    <a:pos x="44" y="2"/>
                  </a:cxn>
                  <a:cxn ang="0">
                    <a:pos x="38" y="0"/>
                  </a:cxn>
                  <a:cxn ang="0">
                    <a:pos x="32" y="0"/>
                  </a:cxn>
                  <a:cxn ang="0">
                    <a:pos x="32" y="56"/>
                  </a:cxn>
                  <a:cxn ang="0">
                    <a:pos x="32" y="56"/>
                  </a:cxn>
                  <a:cxn ang="0">
                    <a:pos x="22" y="54"/>
                  </a:cxn>
                  <a:cxn ang="0">
                    <a:pos x="16" y="48"/>
                  </a:cxn>
                  <a:cxn ang="0">
                    <a:pos x="10" y="42"/>
                  </a:cxn>
                  <a:cxn ang="0">
                    <a:pos x="8" y="32"/>
                  </a:cxn>
                  <a:cxn ang="0">
                    <a:pos x="8" y="32"/>
                  </a:cxn>
                  <a:cxn ang="0">
                    <a:pos x="10" y="22"/>
                  </a:cxn>
                  <a:cxn ang="0">
                    <a:pos x="16" y="16"/>
                  </a:cxn>
                  <a:cxn ang="0">
                    <a:pos x="22" y="10"/>
                  </a:cxn>
                  <a:cxn ang="0">
                    <a:pos x="32" y="8"/>
                  </a:cxn>
                  <a:cxn ang="0">
                    <a:pos x="32" y="8"/>
                  </a:cxn>
                  <a:cxn ang="0">
                    <a:pos x="42" y="10"/>
                  </a:cxn>
                  <a:cxn ang="0">
                    <a:pos x="48" y="16"/>
                  </a:cxn>
                  <a:cxn ang="0">
                    <a:pos x="54" y="22"/>
                  </a:cxn>
                  <a:cxn ang="0">
                    <a:pos x="56" y="32"/>
                  </a:cxn>
                  <a:cxn ang="0">
                    <a:pos x="56" y="32"/>
                  </a:cxn>
                  <a:cxn ang="0">
                    <a:pos x="54" y="42"/>
                  </a:cxn>
                  <a:cxn ang="0">
                    <a:pos x="48" y="48"/>
                  </a:cxn>
                  <a:cxn ang="0">
                    <a:pos x="42" y="54"/>
                  </a:cxn>
                  <a:cxn ang="0">
                    <a:pos x="32" y="56"/>
                  </a:cxn>
                </a:cxnLst>
                <a:rect l="0" t="0" r="r" b="b"/>
                <a:pathLst>
                  <a:path w="64" h="64">
                    <a:moveTo>
                      <a:pt x="32" y="0"/>
                    </a:moveTo>
                    <a:lnTo>
                      <a:pt x="32" y="0"/>
                    </a:lnTo>
                    <a:lnTo>
                      <a:pt x="26" y="0"/>
                    </a:lnTo>
                    <a:lnTo>
                      <a:pt x="20" y="2"/>
                    </a:lnTo>
                    <a:lnTo>
                      <a:pt x="10" y="10"/>
                    </a:lnTo>
                    <a:lnTo>
                      <a:pt x="2" y="20"/>
                    </a:lnTo>
                    <a:lnTo>
                      <a:pt x="0" y="26"/>
                    </a:lnTo>
                    <a:lnTo>
                      <a:pt x="0" y="32"/>
                    </a:lnTo>
                    <a:lnTo>
                      <a:pt x="0" y="32"/>
                    </a:lnTo>
                    <a:lnTo>
                      <a:pt x="0" y="38"/>
                    </a:lnTo>
                    <a:lnTo>
                      <a:pt x="2" y="44"/>
                    </a:lnTo>
                    <a:lnTo>
                      <a:pt x="10" y="54"/>
                    </a:lnTo>
                    <a:lnTo>
                      <a:pt x="20" y="62"/>
                    </a:lnTo>
                    <a:lnTo>
                      <a:pt x="26" y="64"/>
                    </a:lnTo>
                    <a:lnTo>
                      <a:pt x="32" y="64"/>
                    </a:lnTo>
                    <a:lnTo>
                      <a:pt x="32" y="64"/>
                    </a:lnTo>
                    <a:lnTo>
                      <a:pt x="38" y="64"/>
                    </a:lnTo>
                    <a:lnTo>
                      <a:pt x="44" y="62"/>
                    </a:lnTo>
                    <a:lnTo>
                      <a:pt x="54" y="54"/>
                    </a:lnTo>
                    <a:lnTo>
                      <a:pt x="62" y="44"/>
                    </a:lnTo>
                    <a:lnTo>
                      <a:pt x="64" y="38"/>
                    </a:lnTo>
                    <a:lnTo>
                      <a:pt x="64" y="32"/>
                    </a:lnTo>
                    <a:lnTo>
                      <a:pt x="64" y="32"/>
                    </a:lnTo>
                    <a:lnTo>
                      <a:pt x="64" y="26"/>
                    </a:lnTo>
                    <a:lnTo>
                      <a:pt x="62" y="20"/>
                    </a:lnTo>
                    <a:lnTo>
                      <a:pt x="54" y="10"/>
                    </a:lnTo>
                    <a:lnTo>
                      <a:pt x="44" y="2"/>
                    </a:lnTo>
                    <a:lnTo>
                      <a:pt x="38" y="0"/>
                    </a:lnTo>
                    <a:lnTo>
                      <a:pt x="32" y="0"/>
                    </a:lnTo>
                    <a:close/>
                    <a:moveTo>
                      <a:pt x="32" y="56"/>
                    </a:moveTo>
                    <a:lnTo>
                      <a:pt x="32" y="56"/>
                    </a:lnTo>
                    <a:lnTo>
                      <a:pt x="22" y="54"/>
                    </a:lnTo>
                    <a:lnTo>
                      <a:pt x="16" y="48"/>
                    </a:lnTo>
                    <a:lnTo>
                      <a:pt x="10" y="42"/>
                    </a:lnTo>
                    <a:lnTo>
                      <a:pt x="8" y="32"/>
                    </a:lnTo>
                    <a:lnTo>
                      <a:pt x="8" y="32"/>
                    </a:lnTo>
                    <a:lnTo>
                      <a:pt x="10" y="22"/>
                    </a:lnTo>
                    <a:lnTo>
                      <a:pt x="16" y="16"/>
                    </a:lnTo>
                    <a:lnTo>
                      <a:pt x="22" y="10"/>
                    </a:lnTo>
                    <a:lnTo>
                      <a:pt x="32" y="8"/>
                    </a:lnTo>
                    <a:lnTo>
                      <a:pt x="32" y="8"/>
                    </a:lnTo>
                    <a:lnTo>
                      <a:pt x="42" y="10"/>
                    </a:lnTo>
                    <a:lnTo>
                      <a:pt x="48" y="16"/>
                    </a:lnTo>
                    <a:lnTo>
                      <a:pt x="54" y="22"/>
                    </a:lnTo>
                    <a:lnTo>
                      <a:pt x="56" y="32"/>
                    </a:lnTo>
                    <a:lnTo>
                      <a:pt x="56" y="32"/>
                    </a:lnTo>
                    <a:lnTo>
                      <a:pt x="54" y="42"/>
                    </a:lnTo>
                    <a:lnTo>
                      <a:pt x="48" y="48"/>
                    </a:lnTo>
                    <a:lnTo>
                      <a:pt x="42" y="54"/>
                    </a:lnTo>
                    <a:lnTo>
                      <a:pt x="32" y="56"/>
                    </a:lnTo>
                    <a:close/>
                  </a:path>
                </a:pathLst>
              </a:custGeom>
              <a:grpFill/>
              <a:ln w="9525">
                <a:noFill/>
                <a:round/>
                <a:headEnd/>
                <a:tailEnd/>
              </a:ln>
            </p:spPr>
            <p:txBody>
              <a:bodyPr vert="horz" wrap="square" lIns="57150" tIns="28575" rIns="57150" bIns="28575" numCol="1" anchor="t" anchorCtr="0" compatLnSpc="1">
                <a:prstTxWarp prst="textNoShape">
                  <a:avLst/>
                </a:prstTxWarp>
              </a:bodyPr>
              <a:lstStyle/>
              <a:p>
                <a:endParaRPr lang="ar-SA" sz="1181"/>
              </a:p>
            </p:txBody>
          </p:sp>
        </p:grpSp>
      </p:grpSp>
      <p:grpSp>
        <p:nvGrpSpPr>
          <p:cNvPr id="9" name="组合 8" descr="e7d195523061f1c0dc554706afe4c72a60a25314cbaece805811E654B44695D34D35691164BB3D154CCFD5D798F6FEAD99EAA8F1ADC3D4AFA5BC9ED0BB3A4B45073A038AC38E89AB54D31AA59602B9F1AF515D2DA0EBB7AB45FA3A5B4B65729FCD61772C0E8112D71FCFA6F69E6E615643061221A7D4C3A336328987F7DF8577A0567C5A47397019"/>
          <p:cNvGrpSpPr/>
          <p:nvPr/>
        </p:nvGrpSpPr>
        <p:grpSpPr>
          <a:xfrm>
            <a:off x="6386781" y="1977144"/>
            <a:ext cx="1923123" cy="3303947"/>
            <a:chOff x="6286474" y="1977144"/>
            <a:chExt cx="1923123" cy="3303947"/>
          </a:xfrm>
        </p:grpSpPr>
        <p:grpSp>
          <p:nvGrpSpPr>
            <p:cNvPr id="5" name="组合 4"/>
            <p:cNvGrpSpPr/>
            <p:nvPr/>
          </p:nvGrpSpPr>
          <p:grpSpPr>
            <a:xfrm>
              <a:off x="6286474" y="1977144"/>
              <a:ext cx="1923123" cy="3303947"/>
              <a:chOff x="6286474" y="1977144"/>
              <a:chExt cx="1923123" cy="3303947"/>
            </a:xfrm>
          </p:grpSpPr>
          <p:sp>
            <p:nvSpPr>
              <p:cNvPr id="101" name="Freeform 198"/>
              <p:cNvSpPr>
                <a:spLocks noChangeArrowheads="1"/>
              </p:cNvSpPr>
              <p:nvPr/>
            </p:nvSpPr>
            <p:spPr bwMode="auto">
              <a:xfrm>
                <a:off x="6300808" y="1977144"/>
                <a:ext cx="1879439" cy="1472897"/>
              </a:xfrm>
              <a:custGeom>
                <a:avLst/>
                <a:gdLst>
                  <a:gd name="T0" fmla="*/ 6747 w 6765"/>
                  <a:gd name="T1" fmla="*/ 647 h 5285"/>
                  <a:gd name="T2" fmla="*/ 6747 w 6765"/>
                  <a:gd name="T3" fmla="*/ 647 h 5285"/>
                  <a:gd name="T4" fmla="*/ 6744 w 6765"/>
                  <a:gd name="T5" fmla="*/ 561 h 5285"/>
                  <a:gd name="T6" fmla="*/ 5557 w 6765"/>
                  <a:gd name="T7" fmla="*/ 561 h 5285"/>
                  <a:gd name="T8" fmla="*/ 5578 w 6765"/>
                  <a:gd name="T9" fmla="*/ 144 h 5285"/>
                  <a:gd name="T10" fmla="*/ 5639 w 6765"/>
                  <a:gd name="T11" fmla="*/ 144 h 5285"/>
                  <a:gd name="T12" fmla="*/ 5711 w 6765"/>
                  <a:gd name="T13" fmla="*/ 72 h 5285"/>
                  <a:gd name="T14" fmla="*/ 5639 w 6765"/>
                  <a:gd name="T15" fmla="*/ 0 h 5285"/>
                  <a:gd name="T16" fmla="*/ 5578 w 6765"/>
                  <a:gd name="T17" fmla="*/ 0 h 5285"/>
                  <a:gd name="T18" fmla="*/ 3382 w 6765"/>
                  <a:gd name="T19" fmla="*/ 0 h 5285"/>
                  <a:gd name="T20" fmla="*/ 1187 w 6765"/>
                  <a:gd name="T21" fmla="*/ 0 h 5285"/>
                  <a:gd name="T22" fmla="*/ 1125 w 6765"/>
                  <a:gd name="T23" fmla="*/ 0 h 5285"/>
                  <a:gd name="T24" fmla="*/ 1053 w 6765"/>
                  <a:gd name="T25" fmla="*/ 72 h 5285"/>
                  <a:gd name="T26" fmla="*/ 1125 w 6765"/>
                  <a:gd name="T27" fmla="*/ 144 h 5285"/>
                  <a:gd name="T28" fmla="*/ 1187 w 6765"/>
                  <a:gd name="T29" fmla="*/ 144 h 5285"/>
                  <a:gd name="T30" fmla="*/ 1207 w 6765"/>
                  <a:gd name="T31" fmla="*/ 561 h 5285"/>
                  <a:gd name="T32" fmla="*/ 21 w 6765"/>
                  <a:gd name="T33" fmla="*/ 561 h 5285"/>
                  <a:gd name="T34" fmla="*/ 17 w 6765"/>
                  <a:gd name="T35" fmla="*/ 647 h 5285"/>
                  <a:gd name="T36" fmla="*/ 537 w 6765"/>
                  <a:gd name="T37" fmla="*/ 1580 h 5285"/>
                  <a:gd name="T38" fmla="*/ 906 w 6765"/>
                  <a:gd name="T39" fmla="*/ 2264 h 5285"/>
                  <a:gd name="T40" fmla="*/ 1655 w 6765"/>
                  <a:gd name="T41" fmla="*/ 2264 h 5285"/>
                  <a:gd name="T42" fmla="*/ 3037 w 6765"/>
                  <a:gd name="T43" fmla="*/ 3345 h 5285"/>
                  <a:gd name="T44" fmla="*/ 3037 w 6765"/>
                  <a:gd name="T45" fmla="*/ 3837 h 5285"/>
                  <a:gd name="T46" fmla="*/ 2979 w 6765"/>
                  <a:gd name="T47" fmla="*/ 3837 h 5285"/>
                  <a:gd name="T48" fmla="*/ 2979 w 6765"/>
                  <a:gd name="T49" fmla="*/ 4313 h 5285"/>
                  <a:gd name="T50" fmla="*/ 3037 w 6765"/>
                  <a:gd name="T51" fmla="*/ 4313 h 5285"/>
                  <a:gd name="T52" fmla="*/ 3037 w 6765"/>
                  <a:gd name="T53" fmla="*/ 4613 h 5285"/>
                  <a:gd name="T54" fmla="*/ 3016 w 6765"/>
                  <a:gd name="T55" fmla="*/ 4613 h 5285"/>
                  <a:gd name="T56" fmla="*/ 2845 w 6765"/>
                  <a:gd name="T57" fmla="*/ 4784 h 5285"/>
                  <a:gd name="T58" fmla="*/ 2845 w 6765"/>
                  <a:gd name="T59" fmla="*/ 5113 h 5285"/>
                  <a:gd name="T60" fmla="*/ 3016 w 6765"/>
                  <a:gd name="T61" fmla="*/ 5284 h 5285"/>
                  <a:gd name="T62" fmla="*/ 3037 w 6765"/>
                  <a:gd name="T63" fmla="*/ 5284 h 5285"/>
                  <a:gd name="T64" fmla="*/ 3727 w 6765"/>
                  <a:gd name="T65" fmla="*/ 5284 h 5285"/>
                  <a:gd name="T66" fmla="*/ 3748 w 6765"/>
                  <a:gd name="T67" fmla="*/ 5284 h 5285"/>
                  <a:gd name="T68" fmla="*/ 3919 w 6765"/>
                  <a:gd name="T69" fmla="*/ 5113 h 5285"/>
                  <a:gd name="T70" fmla="*/ 3919 w 6765"/>
                  <a:gd name="T71" fmla="*/ 4784 h 5285"/>
                  <a:gd name="T72" fmla="*/ 3748 w 6765"/>
                  <a:gd name="T73" fmla="*/ 4613 h 5285"/>
                  <a:gd name="T74" fmla="*/ 3727 w 6765"/>
                  <a:gd name="T75" fmla="*/ 4613 h 5285"/>
                  <a:gd name="T76" fmla="*/ 3727 w 6765"/>
                  <a:gd name="T77" fmla="*/ 4313 h 5285"/>
                  <a:gd name="T78" fmla="*/ 3786 w 6765"/>
                  <a:gd name="T79" fmla="*/ 4313 h 5285"/>
                  <a:gd name="T80" fmla="*/ 3786 w 6765"/>
                  <a:gd name="T81" fmla="*/ 3837 h 5285"/>
                  <a:gd name="T82" fmla="*/ 3727 w 6765"/>
                  <a:gd name="T83" fmla="*/ 3837 h 5285"/>
                  <a:gd name="T84" fmla="*/ 3727 w 6765"/>
                  <a:gd name="T85" fmla="*/ 3345 h 5285"/>
                  <a:gd name="T86" fmla="*/ 5109 w 6765"/>
                  <a:gd name="T87" fmla="*/ 2264 h 5285"/>
                  <a:gd name="T88" fmla="*/ 5858 w 6765"/>
                  <a:gd name="T89" fmla="*/ 2264 h 5285"/>
                  <a:gd name="T90" fmla="*/ 6227 w 6765"/>
                  <a:gd name="T91" fmla="*/ 1580 h 5285"/>
                  <a:gd name="T92" fmla="*/ 6747 w 6765"/>
                  <a:gd name="T93" fmla="*/ 647 h 5285"/>
                  <a:gd name="T94" fmla="*/ 1016 w 6765"/>
                  <a:gd name="T95" fmla="*/ 2083 h 5285"/>
                  <a:gd name="T96" fmla="*/ 1016 w 6765"/>
                  <a:gd name="T97" fmla="*/ 2083 h 5285"/>
                  <a:gd name="T98" fmla="*/ 663 w 6765"/>
                  <a:gd name="T99" fmla="*/ 1433 h 5285"/>
                  <a:gd name="T100" fmla="*/ 629 w 6765"/>
                  <a:gd name="T101" fmla="*/ 1423 h 5285"/>
                  <a:gd name="T102" fmla="*/ 198 w 6765"/>
                  <a:gd name="T103" fmla="*/ 742 h 5285"/>
                  <a:gd name="T104" fmla="*/ 1228 w 6765"/>
                  <a:gd name="T105" fmla="*/ 742 h 5285"/>
                  <a:gd name="T106" fmla="*/ 1566 w 6765"/>
                  <a:gd name="T107" fmla="*/ 2083 h 5285"/>
                  <a:gd name="T108" fmla="*/ 1016 w 6765"/>
                  <a:gd name="T109" fmla="*/ 2083 h 5285"/>
                  <a:gd name="T110" fmla="*/ 6135 w 6765"/>
                  <a:gd name="T111" fmla="*/ 1423 h 5285"/>
                  <a:gd name="T112" fmla="*/ 6135 w 6765"/>
                  <a:gd name="T113" fmla="*/ 1423 h 5285"/>
                  <a:gd name="T114" fmla="*/ 6101 w 6765"/>
                  <a:gd name="T115" fmla="*/ 1433 h 5285"/>
                  <a:gd name="T116" fmla="*/ 5749 w 6765"/>
                  <a:gd name="T117" fmla="*/ 2083 h 5285"/>
                  <a:gd name="T118" fmla="*/ 5198 w 6765"/>
                  <a:gd name="T119" fmla="*/ 2083 h 5285"/>
                  <a:gd name="T120" fmla="*/ 5537 w 6765"/>
                  <a:gd name="T121" fmla="*/ 742 h 5285"/>
                  <a:gd name="T122" fmla="*/ 6566 w 6765"/>
                  <a:gd name="T123" fmla="*/ 742 h 5285"/>
                  <a:gd name="T124" fmla="*/ 6135 w 6765"/>
                  <a:gd name="T125" fmla="*/ 1423 h 5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6765" h="5285">
                    <a:moveTo>
                      <a:pt x="6747" y="647"/>
                    </a:moveTo>
                    <a:lnTo>
                      <a:pt x="6747" y="647"/>
                    </a:lnTo>
                    <a:cubicBezTo>
                      <a:pt x="6744" y="561"/>
                      <a:pt x="6744" y="561"/>
                      <a:pt x="6744" y="561"/>
                    </a:cubicBezTo>
                    <a:cubicBezTo>
                      <a:pt x="5557" y="561"/>
                      <a:pt x="5557" y="561"/>
                      <a:pt x="5557" y="561"/>
                    </a:cubicBezTo>
                    <a:cubicBezTo>
                      <a:pt x="5571" y="387"/>
                      <a:pt x="5578" y="243"/>
                      <a:pt x="5578" y="144"/>
                    </a:cubicBezTo>
                    <a:cubicBezTo>
                      <a:pt x="5639" y="144"/>
                      <a:pt x="5639" y="144"/>
                      <a:pt x="5639" y="144"/>
                    </a:cubicBezTo>
                    <a:cubicBezTo>
                      <a:pt x="5680" y="144"/>
                      <a:pt x="5711" y="113"/>
                      <a:pt x="5711" y="72"/>
                    </a:cubicBezTo>
                    <a:cubicBezTo>
                      <a:pt x="5711" y="31"/>
                      <a:pt x="5680" y="0"/>
                      <a:pt x="5639" y="0"/>
                    </a:cubicBezTo>
                    <a:cubicBezTo>
                      <a:pt x="5578" y="0"/>
                      <a:pt x="5578" y="0"/>
                      <a:pt x="5578" y="0"/>
                    </a:cubicBezTo>
                    <a:cubicBezTo>
                      <a:pt x="3382" y="0"/>
                      <a:pt x="3382" y="0"/>
                      <a:pt x="3382" y="0"/>
                    </a:cubicBezTo>
                    <a:cubicBezTo>
                      <a:pt x="1187" y="0"/>
                      <a:pt x="1187" y="0"/>
                      <a:pt x="1187" y="0"/>
                    </a:cubicBezTo>
                    <a:cubicBezTo>
                      <a:pt x="1125" y="0"/>
                      <a:pt x="1125" y="0"/>
                      <a:pt x="1125" y="0"/>
                    </a:cubicBezTo>
                    <a:cubicBezTo>
                      <a:pt x="1084" y="0"/>
                      <a:pt x="1053" y="31"/>
                      <a:pt x="1053" y="72"/>
                    </a:cubicBezTo>
                    <a:cubicBezTo>
                      <a:pt x="1053" y="113"/>
                      <a:pt x="1084" y="144"/>
                      <a:pt x="1125" y="144"/>
                    </a:cubicBezTo>
                    <a:cubicBezTo>
                      <a:pt x="1187" y="144"/>
                      <a:pt x="1187" y="144"/>
                      <a:pt x="1187" y="144"/>
                    </a:cubicBezTo>
                    <a:cubicBezTo>
                      <a:pt x="1187" y="243"/>
                      <a:pt x="1194" y="387"/>
                      <a:pt x="1207" y="561"/>
                    </a:cubicBezTo>
                    <a:cubicBezTo>
                      <a:pt x="21" y="561"/>
                      <a:pt x="21" y="561"/>
                      <a:pt x="21" y="561"/>
                    </a:cubicBezTo>
                    <a:cubicBezTo>
                      <a:pt x="17" y="647"/>
                      <a:pt x="17" y="647"/>
                      <a:pt x="17" y="647"/>
                    </a:cubicBezTo>
                    <a:cubicBezTo>
                      <a:pt x="0" y="896"/>
                      <a:pt x="92" y="1402"/>
                      <a:pt x="537" y="1580"/>
                    </a:cubicBezTo>
                    <a:cubicBezTo>
                      <a:pt x="906" y="2264"/>
                      <a:pt x="906" y="2264"/>
                      <a:pt x="906" y="2264"/>
                    </a:cubicBezTo>
                    <a:cubicBezTo>
                      <a:pt x="1655" y="2264"/>
                      <a:pt x="1655" y="2264"/>
                      <a:pt x="1655" y="2264"/>
                    </a:cubicBezTo>
                    <a:cubicBezTo>
                      <a:pt x="1925" y="2791"/>
                      <a:pt x="2356" y="3232"/>
                      <a:pt x="3037" y="3345"/>
                    </a:cubicBezTo>
                    <a:cubicBezTo>
                      <a:pt x="3037" y="3837"/>
                      <a:pt x="3037" y="3837"/>
                      <a:pt x="3037" y="3837"/>
                    </a:cubicBezTo>
                    <a:cubicBezTo>
                      <a:pt x="2979" y="3837"/>
                      <a:pt x="2979" y="3837"/>
                      <a:pt x="2979" y="3837"/>
                    </a:cubicBezTo>
                    <a:cubicBezTo>
                      <a:pt x="2979" y="3837"/>
                      <a:pt x="2814" y="4097"/>
                      <a:pt x="2979" y="4313"/>
                    </a:cubicBezTo>
                    <a:cubicBezTo>
                      <a:pt x="3037" y="4313"/>
                      <a:pt x="3037" y="4313"/>
                      <a:pt x="3037" y="4313"/>
                    </a:cubicBezTo>
                    <a:cubicBezTo>
                      <a:pt x="3037" y="4613"/>
                      <a:pt x="3037" y="4613"/>
                      <a:pt x="3037" y="4613"/>
                    </a:cubicBezTo>
                    <a:cubicBezTo>
                      <a:pt x="3016" y="4613"/>
                      <a:pt x="3016" y="4613"/>
                      <a:pt x="3016" y="4613"/>
                    </a:cubicBezTo>
                    <a:cubicBezTo>
                      <a:pt x="2924" y="4613"/>
                      <a:pt x="2845" y="4689"/>
                      <a:pt x="2845" y="4784"/>
                    </a:cubicBezTo>
                    <a:cubicBezTo>
                      <a:pt x="2845" y="5113"/>
                      <a:pt x="2845" y="5113"/>
                      <a:pt x="2845" y="5113"/>
                    </a:cubicBezTo>
                    <a:cubicBezTo>
                      <a:pt x="2845" y="5208"/>
                      <a:pt x="2924" y="5284"/>
                      <a:pt x="3016" y="5284"/>
                    </a:cubicBezTo>
                    <a:cubicBezTo>
                      <a:pt x="3037" y="5284"/>
                      <a:pt x="3037" y="5284"/>
                      <a:pt x="3037" y="5284"/>
                    </a:cubicBezTo>
                    <a:cubicBezTo>
                      <a:pt x="3727" y="5284"/>
                      <a:pt x="3727" y="5284"/>
                      <a:pt x="3727" y="5284"/>
                    </a:cubicBezTo>
                    <a:cubicBezTo>
                      <a:pt x="3748" y="5284"/>
                      <a:pt x="3748" y="5284"/>
                      <a:pt x="3748" y="5284"/>
                    </a:cubicBezTo>
                    <a:cubicBezTo>
                      <a:pt x="3841" y="5284"/>
                      <a:pt x="3919" y="5208"/>
                      <a:pt x="3919" y="5113"/>
                    </a:cubicBezTo>
                    <a:cubicBezTo>
                      <a:pt x="3919" y="4784"/>
                      <a:pt x="3919" y="4784"/>
                      <a:pt x="3919" y="4784"/>
                    </a:cubicBezTo>
                    <a:cubicBezTo>
                      <a:pt x="3919" y="4689"/>
                      <a:pt x="3841" y="4613"/>
                      <a:pt x="3748" y="4613"/>
                    </a:cubicBezTo>
                    <a:cubicBezTo>
                      <a:pt x="3727" y="4613"/>
                      <a:pt x="3727" y="4613"/>
                      <a:pt x="3727" y="4613"/>
                    </a:cubicBezTo>
                    <a:cubicBezTo>
                      <a:pt x="3727" y="4313"/>
                      <a:pt x="3727" y="4313"/>
                      <a:pt x="3727" y="4313"/>
                    </a:cubicBezTo>
                    <a:cubicBezTo>
                      <a:pt x="3786" y="4313"/>
                      <a:pt x="3786" y="4313"/>
                      <a:pt x="3786" y="4313"/>
                    </a:cubicBezTo>
                    <a:cubicBezTo>
                      <a:pt x="3950" y="4097"/>
                      <a:pt x="3786" y="3837"/>
                      <a:pt x="3786" y="3837"/>
                    </a:cubicBezTo>
                    <a:cubicBezTo>
                      <a:pt x="3727" y="3837"/>
                      <a:pt x="3727" y="3837"/>
                      <a:pt x="3727" y="3837"/>
                    </a:cubicBezTo>
                    <a:cubicBezTo>
                      <a:pt x="3727" y="3345"/>
                      <a:pt x="3727" y="3345"/>
                      <a:pt x="3727" y="3345"/>
                    </a:cubicBezTo>
                    <a:cubicBezTo>
                      <a:pt x="4408" y="3232"/>
                      <a:pt x="4839" y="2791"/>
                      <a:pt x="5109" y="2264"/>
                    </a:cubicBezTo>
                    <a:cubicBezTo>
                      <a:pt x="5858" y="2264"/>
                      <a:pt x="5858" y="2264"/>
                      <a:pt x="5858" y="2264"/>
                    </a:cubicBezTo>
                    <a:cubicBezTo>
                      <a:pt x="6227" y="1580"/>
                      <a:pt x="6227" y="1580"/>
                      <a:pt x="6227" y="1580"/>
                    </a:cubicBezTo>
                    <a:cubicBezTo>
                      <a:pt x="6672" y="1402"/>
                      <a:pt x="6764" y="896"/>
                      <a:pt x="6747" y="647"/>
                    </a:cubicBezTo>
                    <a:close/>
                    <a:moveTo>
                      <a:pt x="1016" y="2083"/>
                    </a:moveTo>
                    <a:lnTo>
                      <a:pt x="1016" y="2083"/>
                    </a:lnTo>
                    <a:cubicBezTo>
                      <a:pt x="663" y="1433"/>
                      <a:pt x="663" y="1433"/>
                      <a:pt x="663" y="1433"/>
                    </a:cubicBezTo>
                    <a:cubicBezTo>
                      <a:pt x="629" y="1423"/>
                      <a:pt x="629" y="1423"/>
                      <a:pt x="629" y="1423"/>
                    </a:cubicBezTo>
                    <a:cubicBezTo>
                      <a:pt x="270" y="1297"/>
                      <a:pt x="205" y="913"/>
                      <a:pt x="198" y="742"/>
                    </a:cubicBezTo>
                    <a:cubicBezTo>
                      <a:pt x="1228" y="742"/>
                      <a:pt x="1228" y="742"/>
                      <a:pt x="1228" y="742"/>
                    </a:cubicBezTo>
                    <a:cubicBezTo>
                      <a:pt x="1272" y="1136"/>
                      <a:pt x="1368" y="1631"/>
                      <a:pt x="1566" y="2083"/>
                    </a:cubicBezTo>
                    <a:lnTo>
                      <a:pt x="1016" y="2083"/>
                    </a:lnTo>
                    <a:close/>
                    <a:moveTo>
                      <a:pt x="6135" y="1423"/>
                    </a:moveTo>
                    <a:lnTo>
                      <a:pt x="6135" y="1423"/>
                    </a:lnTo>
                    <a:cubicBezTo>
                      <a:pt x="6101" y="1433"/>
                      <a:pt x="6101" y="1433"/>
                      <a:pt x="6101" y="1433"/>
                    </a:cubicBezTo>
                    <a:cubicBezTo>
                      <a:pt x="5749" y="2083"/>
                      <a:pt x="5749" y="2083"/>
                      <a:pt x="5749" y="2083"/>
                    </a:cubicBezTo>
                    <a:cubicBezTo>
                      <a:pt x="5198" y="2083"/>
                      <a:pt x="5198" y="2083"/>
                      <a:pt x="5198" y="2083"/>
                    </a:cubicBezTo>
                    <a:cubicBezTo>
                      <a:pt x="5396" y="1631"/>
                      <a:pt x="5492" y="1136"/>
                      <a:pt x="5537" y="742"/>
                    </a:cubicBezTo>
                    <a:cubicBezTo>
                      <a:pt x="6566" y="742"/>
                      <a:pt x="6566" y="742"/>
                      <a:pt x="6566" y="742"/>
                    </a:cubicBezTo>
                    <a:cubicBezTo>
                      <a:pt x="6559" y="913"/>
                      <a:pt x="6498" y="1297"/>
                      <a:pt x="6135" y="1423"/>
                    </a:cubicBezTo>
                    <a:close/>
                  </a:path>
                </a:pathLst>
              </a:custGeom>
              <a:gradFill>
                <a:gsLst>
                  <a:gs pos="0">
                    <a:srgbClr val="54BCE6"/>
                  </a:gs>
                  <a:gs pos="100000">
                    <a:srgbClr val="4EBAE5"/>
                  </a:gs>
                </a:gsLst>
                <a:lin ang="5400000" scaled="1"/>
              </a:gradFill>
              <a:ln w="12700" cap="flat" cmpd="sng" algn="ctr">
                <a:noFill/>
                <a:prstDash val="solid"/>
                <a:miter lim="800000"/>
              </a:ln>
              <a:effectLst/>
              <a:extLs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entury Gothic"/>
                  <a:ea typeface="微软雅黑"/>
                  <a:cs typeface="+mn-cs"/>
                </a:endParaRPr>
              </a:p>
            </p:txBody>
          </p:sp>
          <p:sp>
            <p:nvSpPr>
              <p:cNvPr id="102" name="Freeform 204"/>
              <p:cNvSpPr>
                <a:spLocks noChangeArrowheads="1"/>
              </p:cNvSpPr>
              <p:nvPr/>
            </p:nvSpPr>
            <p:spPr bwMode="auto">
              <a:xfrm>
                <a:off x="6816418" y="3453748"/>
                <a:ext cx="849457" cy="292850"/>
              </a:xfrm>
              <a:custGeom>
                <a:avLst/>
                <a:gdLst>
                  <a:gd name="T0" fmla="*/ 3036 w 3072"/>
                  <a:gd name="T1" fmla="*/ 143 h 1078"/>
                  <a:gd name="T2" fmla="*/ 3036 w 3072"/>
                  <a:gd name="T3" fmla="*/ 143 h 1078"/>
                  <a:gd name="T4" fmla="*/ 3071 w 3072"/>
                  <a:gd name="T5" fmla="*/ 92 h 1078"/>
                  <a:gd name="T6" fmla="*/ 3071 w 3072"/>
                  <a:gd name="T7" fmla="*/ 51 h 1078"/>
                  <a:gd name="T8" fmla="*/ 3036 w 3072"/>
                  <a:gd name="T9" fmla="*/ 0 h 1078"/>
                  <a:gd name="T10" fmla="*/ 34 w 3072"/>
                  <a:gd name="T11" fmla="*/ 0 h 1078"/>
                  <a:gd name="T12" fmla="*/ 0 w 3072"/>
                  <a:gd name="T13" fmla="*/ 51 h 1078"/>
                  <a:gd name="T14" fmla="*/ 0 w 3072"/>
                  <a:gd name="T15" fmla="*/ 92 h 1078"/>
                  <a:gd name="T16" fmla="*/ 34 w 3072"/>
                  <a:gd name="T17" fmla="*/ 143 h 1078"/>
                  <a:gd name="T18" fmla="*/ 82 w 3072"/>
                  <a:gd name="T19" fmla="*/ 143 h 1078"/>
                  <a:gd name="T20" fmla="*/ 82 w 3072"/>
                  <a:gd name="T21" fmla="*/ 933 h 1078"/>
                  <a:gd name="T22" fmla="*/ 34 w 3072"/>
                  <a:gd name="T23" fmla="*/ 933 h 1078"/>
                  <a:gd name="T24" fmla="*/ 0 w 3072"/>
                  <a:gd name="T25" fmla="*/ 984 h 1078"/>
                  <a:gd name="T26" fmla="*/ 0 w 3072"/>
                  <a:gd name="T27" fmla="*/ 1025 h 1078"/>
                  <a:gd name="T28" fmla="*/ 34 w 3072"/>
                  <a:gd name="T29" fmla="*/ 1077 h 1078"/>
                  <a:gd name="T30" fmla="*/ 3036 w 3072"/>
                  <a:gd name="T31" fmla="*/ 1077 h 1078"/>
                  <a:gd name="T32" fmla="*/ 3071 w 3072"/>
                  <a:gd name="T33" fmla="*/ 1025 h 1078"/>
                  <a:gd name="T34" fmla="*/ 3071 w 3072"/>
                  <a:gd name="T35" fmla="*/ 984 h 1078"/>
                  <a:gd name="T36" fmla="*/ 3036 w 3072"/>
                  <a:gd name="T37" fmla="*/ 933 h 1078"/>
                  <a:gd name="T38" fmla="*/ 2989 w 3072"/>
                  <a:gd name="T39" fmla="*/ 933 h 1078"/>
                  <a:gd name="T40" fmla="*/ 2989 w 3072"/>
                  <a:gd name="T41" fmla="*/ 143 h 1078"/>
                  <a:gd name="T42" fmla="*/ 3036 w 3072"/>
                  <a:gd name="T43" fmla="*/ 143 h 10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072" h="1078">
                    <a:moveTo>
                      <a:pt x="3036" y="143"/>
                    </a:moveTo>
                    <a:lnTo>
                      <a:pt x="3036" y="143"/>
                    </a:lnTo>
                    <a:cubicBezTo>
                      <a:pt x="3057" y="143"/>
                      <a:pt x="3071" y="119"/>
                      <a:pt x="3071" y="92"/>
                    </a:cubicBezTo>
                    <a:cubicBezTo>
                      <a:pt x="3071" y="51"/>
                      <a:pt x="3071" y="51"/>
                      <a:pt x="3071" y="51"/>
                    </a:cubicBezTo>
                    <a:cubicBezTo>
                      <a:pt x="3071" y="24"/>
                      <a:pt x="3057" y="0"/>
                      <a:pt x="3036" y="0"/>
                    </a:cubicBezTo>
                    <a:cubicBezTo>
                      <a:pt x="34" y="0"/>
                      <a:pt x="34" y="0"/>
                      <a:pt x="34" y="0"/>
                    </a:cubicBezTo>
                    <a:cubicBezTo>
                      <a:pt x="13" y="0"/>
                      <a:pt x="0" y="24"/>
                      <a:pt x="0" y="51"/>
                    </a:cubicBezTo>
                    <a:cubicBezTo>
                      <a:pt x="0" y="92"/>
                      <a:pt x="0" y="92"/>
                      <a:pt x="0" y="92"/>
                    </a:cubicBezTo>
                    <a:cubicBezTo>
                      <a:pt x="0" y="119"/>
                      <a:pt x="13" y="143"/>
                      <a:pt x="34" y="143"/>
                    </a:cubicBezTo>
                    <a:cubicBezTo>
                      <a:pt x="82" y="143"/>
                      <a:pt x="82" y="143"/>
                      <a:pt x="82" y="143"/>
                    </a:cubicBezTo>
                    <a:cubicBezTo>
                      <a:pt x="82" y="933"/>
                      <a:pt x="82" y="933"/>
                      <a:pt x="82" y="933"/>
                    </a:cubicBezTo>
                    <a:cubicBezTo>
                      <a:pt x="34" y="933"/>
                      <a:pt x="34" y="933"/>
                      <a:pt x="34" y="933"/>
                    </a:cubicBezTo>
                    <a:cubicBezTo>
                      <a:pt x="13" y="933"/>
                      <a:pt x="0" y="957"/>
                      <a:pt x="0" y="984"/>
                    </a:cubicBezTo>
                    <a:cubicBezTo>
                      <a:pt x="0" y="1025"/>
                      <a:pt x="0" y="1025"/>
                      <a:pt x="0" y="1025"/>
                    </a:cubicBezTo>
                    <a:cubicBezTo>
                      <a:pt x="0" y="1053"/>
                      <a:pt x="13" y="1077"/>
                      <a:pt x="34" y="1077"/>
                    </a:cubicBezTo>
                    <a:cubicBezTo>
                      <a:pt x="3036" y="1077"/>
                      <a:pt x="3036" y="1077"/>
                      <a:pt x="3036" y="1077"/>
                    </a:cubicBezTo>
                    <a:cubicBezTo>
                      <a:pt x="3057" y="1077"/>
                      <a:pt x="3071" y="1053"/>
                      <a:pt x="3071" y="1025"/>
                    </a:cubicBezTo>
                    <a:cubicBezTo>
                      <a:pt x="3071" y="984"/>
                      <a:pt x="3071" y="984"/>
                      <a:pt x="3071" y="984"/>
                    </a:cubicBezTo>
                    <a:cubicBezTo>
                      <a:pt x="3071" y="957"/>
                      <a:pt x="3057" y="933"/>
                      <a:pt x="3036" y="933"/>
                    </a:cubicBezTo>
                    <a:cubicBezTo>
                      <a:pt x="2989" y="933"/>
                      <a:pt x="2989" y="933"/>
                      <a:pt x="2989" y="933"/>
                    </a:cubicBezTo>
                    <a:cubicBezTo>
                      <a:pt x="2989" y="143"/>
                      <a:pt x="2989" y="143"/>
                      <a:pt x="2989" y="143"/>
                    </a:cubicBezTo>
                    <a:lnTo>
                      <a:pt x="3036" y="143"/>
                    </a:lnTo>
                  </a:path>
                </a:pathLst>
              </a:custGeom>
              <a:solidFill>
                <a:schemeClr val="bg1"/>
              </a:solidFill>
              <a:ln>
                <a:noFill/>
              </a:ln>
              <a:effectLst>
                <a:outerShdw blurRad="127000" dist="38100" dir="5400000" algn="t" rotWithShape="0">
                  <a:prstClr val="black">
                    <a:alpha val="25000"/>
                  </a:prstClr>
                </a:outerShdw>
              </a:effectLst>
              <a:extLs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style>
              <a:lnRef idx="2">
                <a:schemeClr val="accent1">
                  <a:shade val="50000"/>
                </a:schemeClr>
              </a:lnRef>
              <a:fillRef idx="1">
                <a:schemeClr val="accent1"/>
              </a:fillRef>
              <a:effectRef idx="0">
                <a:schemeClr val="accent1"/>
              </a:effectRef>
              <a:fontRef idx="minor">
                <a:schemeClr val="lt1"/>
              </a:fontRef>
            </p:style>
            <p:txBody>
              <a:bodyPr vert="horz" wrap="square" lIns="91440" tIns="45720" rIns="91440" bIns="45720" numCol="1" anchor="t" anchorCtr="0" compatLnSpc="1">
                <a:prstTxWarp prst="textNoShape">
                  <a:avLst/>
                </a:prstTxWarp>
                <a:noAutofit/>
              </a:bodyPr>
              <a:lstStyle/>
              <a:p>
                <a:endParaRPr lang="en-US" sz="1600" kern="0">
                  <a:solidFill>
                    <a:prstClr val="black"/>
                  </a:solidFill>
                  <a:latin typeface="Century Gothic"/>
                  <a:ea typeface="微软雅黑"/>
                </a:endParaRPr>
              </a:p>
            </p:txBody>
          </p:sp>
          <p:sp>
            <p:nvSpPr>
              <p:cNvPr id="103" name="Freeform 206"/>
              <p:cNvSpPr>
                <a:spLocks noChangeArrowheads="1"/>
              </p:cNvSpPr>
              <p:nvPr/>
            </p:nvSpPr>
            <p:spPr bwMode="auto">
              <a:xfrm>
                <a:off x="6838674" y="3494524"/>
                <a:ext cx="802471" cy="0"/>
              </a:xfrm>
              <a:custGeom>
                <a:avLst/>
                <a:gdLst>
                  <a:gd name="T0" fmla="*/ 2907 w 2908"/>
                  <a:gd name="T1" fmla="*/ 28 h 29"/>
                  <a:gd name="T2" fmla="*/ 0 w 2908"/>
                  <a:gd name="T3" fmla="*/ 28 h 29"/>
                  <a:gd name="T4" fmla="*/ 0 w 2908"/>
                  <a:gd name="T5" fmla="*/ 0 h 29"/>
                  <a:gd name="T6" fmla="*/ 2907 w 2908"/>
                  <a:gd name="T7" fmla="*/ 0 h 29"/>
                  <a:gd name="T8" fmla="*/ 2907 w 2908"/>
                  <a:gd name="T9" fmla="*/ 28 h 29"/>
                </a:gdLst>
                <a:ahLst/>
                <a:cxnLst>
                  <a:cxn ang="0">
                    <a:pos x="T0" y="T1"/>
                  </a:cxn>
                  <a:cxn ang="0">
                    <a:pos x="T2" y="T3"/>
                  </a:cxn>
                  <a:cxn ang="0">
                    <a:pos x="T4" y="T5"/>
                  </a:cxn>
                  <a:cxn ang="0">
                    <a:pos x="T6" y="T7"/>
                  </a:cxn>
                  <a:cxn ang="0">
                    <a:pos x="T8" y="T9"/>
                  </a:cxn>
                </a:cxnLst>
                <a:rect l="0" t="0" r="r" b="b"/>
                <a:pathLst>
                  <a:path w="2908" h="29">
                    <a:moveTo>
                      <a:pt x="2907" y="28"/>
                    </a:moveTo>
                    <a:lnTo>
                      <a:pt x="0" y="28"/>
                    </a:lnTo>
                    <a:lnTo>
                      <a:pt x="0" y="0"/>
                    </a:lnTo>
                    <a:lnTo>
                      <a:pt x="2907" y="0"/>
                    </a:lnTo>
                    <a:lnTo>
                      <a:pt x="2907" y="28"/>
                    </a:lnTo>
                  </a:path>
                </a:pathLst>
              </a:custGeom>
              <a:solidFill>
                <a:schemeClr val="bg1"/>
              </a:solidFill>
              <a:ln>
                <a:noFill/>
              </a:ln>
              <a:effectLst>
                <a:outerShdw blurRad="127000" dist="38100" dir="5400000" algn="t" rotWithShape="0">
                  <a:prstClr val="black">
                    <a:alpha val="25000"/>
                  </a:prstClr>
                </a:outerShdw>
              </a:effectLst>
              <a:extLs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style>
              <a:lnRef idx="2">
                <a:schemeClr val="accent1">
                  <a:shade val="50000"/>
                </a:schemeClr>
              </a:lnRef>
              <a:fillRef idx="1">
                <a:schemeClr val="accent1"/>
              </a:fillRef>
              <a:effectRef idx="0">
                <a:schemeClr val="accent1"/>
              </a:effectRef>
              <a:fontRef idx="minor">
                <a:schemeClr val="lt1"/>
              </a:fontRef>
            </p:style>
            <p:txBody>
              <a:bodyPr vert="horz" wrap="square" lIns="91440" tIns="45720" rIns="91440" bIns="45720" numCol="1" anchor="t" anchorCtr="0" compatLnSpc="1">
                <a:prstTxWarp prst="textNoShape">
                  <a:avLst/>
                </a:prstTxWarp>
                <a:noAutofit/>
              </a:bodyPr>
              <a:lstStyle/>
              <a:p>
                <a:endParaRPr lang="en-US" sz="1600" kern="0">
                  <a:solidFill>
                    <a:prstClr val="black"/>
                  </a:solidFill>
                  <a:latin typeface="Century Gothic"/>
                  <a:ea typeface="微软雅黑"/>
                </a:endParaRPr>
              </a:p>
            </p:txBody>
          </p:sp>
          <p:sp>
            <p:nvSpPr>
              <p:cNvPr id="104" name="Freeform 207"/>
              <p:cNvSpPr>
                <a:spLocks noChangeArrowheads="1"/>
              </p:cNvSpPr>
              <p:nvPr/>
            </p:nvSpPr>
            <p:spPr bwMode="auto">
              <a:xfrm>
                <a:off x="6838674" y="3713235"/>
                <a:ext cx="802471" cy="0"/>
              </a:xfrm>
              <a:custGeom>
                <a:avLst/>
                <a:gdLst>
                  <a:gd name="T0" fmla="*/ 2907 w 2908"/>
                  <a:gd name="T1" fmla="*/ 7 h 8"/>
                  <a:gd name="T2" fmla="*/ 0 w 2908"/>
                  <a:gd name="T3" fmla="*/ 7 h 8"/>
                  <a:gd name="T4" fmla="*/ 0 w 2908"/>
                  <a:gd name="T5" fmla="*/ 0 h 8"/>
                  <a:gd name="T6" fmla="*/ 2907 w 2908"/>
                  <a:gd name="T7" fmla="*/ 0 h 8"/>
                  <a:gd name="T8" fmla="*/ 2907 w 2908"/>
                  <a:gd name="T9" fmla="*/ 7 h 8"/>
                </a:gdLst>
                <a:ahLst/>
                <a:cxnLst>
                  <a:cxn ang="0">
                    <a:pos x="T0" y="T1"/>
                  </a:cxn>
                  <a:cxn ang="0">
                    <a:pos x="T2" y="T3"/>
                  </a:cxn>
                  <a:cxn ang="0">
                    <a:pos x="T4" y="T5"/>
                  </a:cxn>
                  <a:cxn ang="0">
                    <a:pos x="T6" y="T7"/>
                  </a:cxn>
                  <a:cxn ang="0">
                    <a:pos x="T8" y="T9"/>
                  </a:cxn>
                </a:cxnLst>
                <a:rect l="0" t="0" r="r" b="b"/>
                <a:pathLst>
                  <a:path w="2908" h="8">
                    <a:moveTo>
                      <a:pt x="2907" y="7"/>
                    </a:moveTo>
                    <a:lnTo>
                      <a:pt x="0" y="7"/>
                    </a:lnTo>
                    <a:lnTo>
                      <a:pt x="0" y="0"/>
                    </a:lnTo>
                    <a:lnTo>
                      <a:pt x="2907" y="0"/>
                    </a:lnTo>
                    <a:lnTo>
                      <a:pt x="2907" y="7"/>
                    </a:lnTo>
                  </a:path>
                </a:pathLst>
              </a:custGeom>
              <a:solidFill>
                <a:schemeClr val="bg1"/>
              </a:solidFill>
              <a:ln>
                <a:noFill/>
              </a:ln>
              <a:effectLst>
                <a:outerShdw blurRad="127000" dist="38100" dir="5400000" algn="t" rotWithShape="0">
                  <a:prstClr val="black">
                    <a:alpha val="25000"/>
                  </a:prstClr>
                </a:outerShdw>
              </a:effectLst>
              <a:extLs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style>
              <a:lnRef idx="2">
                <a:schemeClr val="accent1">
                  <a:shade val="50000"/>
                </a:schemeClr>
              </a:lnRef>
              <a:fillRef idx="1">
                <a:schemeClr val="accent1"/>
              </a:fillRef>
              <a:effectRef idx="0">
                <a:schemeClr val="accent1"/>
              </a:effectRef>
              <a:fontRef idx="minor">
                <a:schemeClr val="lt1"/>
              </a:fontRef>
            </p:style>
            <p:txBody>
              <a:bodyPr vert="horz" wrap="square" lIns="91440" tIns="45720" rIns="91440" bIns="45720" numCol="1" anchor="t" anchorCtr="0" compatLnSpc="1">
                <a:prstTxWarp prst="textNoShape">
                  <a:avLst/>
                </a:prstTxWarp>
                <a:noAutofit/>
              </a:bodyPr>
              <a:lstStyle/>
              <a:p>
                <a:endParaRPr lang="en-US" sz="1600" kern="0">
                  <a:solidFill>
                    <a:prstClr val="black"/>
                  </a:solidFill>
                  <a:latin typeface="Century Gothic"/>
                  <a:ea typeface="微软雅黑"/>
                </a:endParaRPr>
              </a:p>
            </p:txBody>
          </p:sp>
          <p:grpSp>
            <p:nvGrpSpPr>
              <p:cNvPr id="119" name="组合 118"/>
              <p:cNvGrpSpPr/>
              <p:nvPr/>
            </p:nvGrpSpPr>
            <p:grpSpPr>
              <a:xfrm>
                <a:off x="6286474" y="3995469"/>
                <a:ext cx="1923123" cy="1285622"/>
                <a:chOff x="2158370" y="1971633"/>
                <a:chExt cx="1923123" cy="1285622"/>
              </a:xfrm>
            </p:grpSpPr>
            <p:sp>
              <p:nvSpPr>
                <p:cNvPr id="120" name="文本框 119"/>
                <p:cNvSpPr txBox="1"/>
                <p:nvPr/>
              </p:nvSpPr>
              <p:spPr>
                <a:xfrm>
                  <a:off x="2158370" y="1971633"/>
                  <a:ext cx="1923123" cy="338554"/>
                </a:xfrm>
                <a:prstGeom prst="rect">
                  <a:avLst/>
                </a:prstGeom>
                <a:noFill/>
              </p:spPr>
              <p:txBody>
                <a:bodyPr wrap="square" rtlCol="0">
                  <a:spAutoFit/>
                </a:bodyPr>
                <a:lstStyle/>
                <a:p>
                  <a:pPr algn="ctr"/>
                  <a:r>
                    <a:rPr lang="zh-CN" altLang="en-US" sz="1600" dirty="0">
                      <a:solidFill>
                        <a:prstClr val="black">
                          <a:lumMod val="65000"/>
                          <a:lumOff val="35000"/>
                        </a:prstClr>
                      </a:solidFill>
                      <a:latin typeface="微软雅黑"/>
                      <a:ea typeface="微软雅黑"/>
                    </a:rPr>
                    <a:t>添加标题</a:t>
                  </a:r>
                </a:p>
              </p:txBody>
            </p:sp>
            <p:sp>
              <p:nvSpPr>
                <p:cNvPr id="121" name="文本框 120"/>
                <p:cNvSpPr txBox="1"/>
                <p:nvPr/>
              </p:nvSpPr>
              <p:spPr>
                <a:xfrm>
                  <a:off x="2288673" y="2241592"/>
                  <a:ext cx="1662516" cy="1015663"/>
                </a:xfrm>
                <a:prstGeom prst="rect">
                  <a:avLst/>
                </a:prstGeom>
                <a:noFill/>
              </p:spPr>
              <p:txBody>
                <a:bodyPr wrap="square" rtlCol="0">
                  <a:spAutoFit/>
                </a:bodyPr>
                <a:lstStyle/>
                <a:p>
                  <a:pPr algn="ctr"/>
                  <a:r>
                    <a:rPr lang="en-US" altLang="zh-CN" sz="1000" dirty="0">
                      <a:solidFill>
                        <a:prstClr val="white">
                          <a:lumMod val="65000"/>
                        </a:prstClr>
                      </a:solidFill>
                      <a:latin typeface="Century Gothic"/>
                      <a:ea typeface="Roboto" panose="02000000000000000000" pitchFamily="2" charset="0"/>
                    </a:rPr>
                    <a:t>If you are going to use a passage of </a:t>
                  </a:r>
                  <a:r>
                    <a:rPr lang="en-US" altLang="zh-CN" sz="1000" dirty="0" err="1">
                      <a:solidFill>
                        <a:prstClr val="white">
                          <a:lumMod val="65000"/>
                        </a:prstClr>
                      </a:solidFill>
                      <a:latin typeface="Century Gothic"/>
                      <a:ea typeface="Roboto" panose="02000000000000000000" pitchFamily="2" charset="0"/>
                    </a:rPr>
                    <a:t>Lorem</a:t>
                  </a:r>
                  <a:r>
                    <a:rPr lang="en-US" altLang="zh-CN" sz="1000" dirty="0">
                      <a:solidFill>
                        <a:prstClr val="white">
                          <a:lumMod val="65000"/>
                        </a:prstClr>
                      </a:solidFill>
                      <a:latin typeface="Century Gothic"/>
                      <a:ea typeface="Roboto" panose="02000000000000000000" pitchFamily="2" charset="0"/>
                    </a:rPr>
                    <a:t> </a:t>
                  </a:r>
                  <a:r>
                    <a:rPr lang="en-US" altLang="zh-CN" sz="1000" dirty="0" err="1">
                      <a:solidFill>
                        <a:prstClr val="white">
                          <a:lumMod val="65000"/>
                        </a:prstClr>
                      </a:solidFill>
                      <a:latin typeface="Century Gothic"/>
                      <a:ea typeface="Roboto" panose="02000000000000000000" pitchFamily="2" charset="0"/>
                    </a:rPr>
                    <a:t>Ipsum</a:t>
                  </a:r>
                  <a:r>
                    <a:rPr lang="en-US" altLang="zh-CN" sz="1000" dirty="0">
                      <a:solidFill>
                        <a:prstClr val="white">
                          <a:lumMod val="65000"/>
                        </a:prstClr>
                      </a:solidFill>
                      <a:latin typeface="Century Gothic"/>
                      <a:ea typeface="Roboto" panose="02000000000000000000" pitchFamily="2" charset="0"/>
                    </a:rPr>
                    <a:t>, you need to be sure there isn't anything embarrassing hidden in the middle of </a:t>
                  </a:r>
                  <a:r>
                    <a:rPr lang="en-US" altLang="zh-CN" sz="1000" dirty="0" err="1">
                      <a:solidFill>
                        <a:prstClr val="white">
                          <a:lumMod val="65000"/>
                        </a:prstClr>
                      </a:solidFill>
                      <a:latin typeface="Century Gothic"/>
                      <a:ea typeface="Roboto" panose="02000000000000000000" pitchFamily="2" charset="0"/>
                    </a:rPr>
                    <a:t>tex</a:t>
                  </a:r>
                  <a:r>
                    <a:rPr lang="id-ID" altLang="zh-CN" sz="1000" dirty="0">
                      <a:solidFill>
                        <a:prstClr val="white">
                          <a:lumMod val="65000"/>
                        </a:prstClr>
                      </a:solidFill>
                      <a:latin typeface="Century Gothic"/>
                      <a:ea typeface="Roboto" panose="02000000000000000000" pitchFamily="2" charset="0"/>
                    </a:rPr>
                    <a:t>t.</a:t>
                  </a:r>
                  <a:endParaRPr lang="id-ID" altLang="zh-CN" sz="1000" dirty="0">
                    <a:solidFill>
                      <a:prstClr val="white">
                        <a:lumMod val="65000"/>
                      </a:prstClr>
                    </a:solidFill>
                    <a:latin typeface="Century Gothic"/>
                    <a:ea typeface="微软雅黑"/>
                  </a:endParaRPr>
                </a:p>
              </p:txBody>
            </p:sp>
          </p:grpSp>
        </p:grpSp>
        <p:grpSp>
          <p:nvGrpSpPr>
            <p:cNvPr id="63" name="Group 135"/>
            <p:cNvGrpSpPr/>
            <p:nvPr/>
          </p:nvGrpSpPr>
          <p:grpSpPr>
            <a:xfrm>
              <a:off x="6995744" y="2149248"/>
              <a:ext cx="475199" cy="475199"/>
              <a:chOff x="3149600" y="1962150"/>
              <a:chExt cx="406400" cy="406400"/>
            </a:xfrm>
            <a:solidFill>
              <a:schemeClr val="bg1"/>
            </a:solidFill>
          </p:grpSpPr>
          <p:sp>
            <p:nvSpPr>
              <p:cNvPr id="64" name="Freeform 166"/>
              <p:cNvSpPr>
                <a:spLocks noEditPoints="1"/>
              </p:cNvSpPr>
              <p:nvPr/>
            </p:nvSpPr>
            <p:spPr bwMode="auto">
              <a:xfrm>
                <a:off x="3149600" y="1962150"/>
                <a:ext cx="127000" cy="406400"/>
              </a:xfrm>
              <a:custGeom>
                <a:avLst/>
                <a:gdLst/>
                <a:ahLst/>
                <a:cxnLst>
                  <a:cxn ang="0">
                    <a:pos x="64" y="24"/>
                  </a:cxn>
                  <a:cxn ang="0">
                    <a:pos x="50" y="2"/>
                  </a:cxn>
                  <a:cxn ang="0">
                    <a:pos x="30" y="2"/>
                  </a:cxn>
                  <a:cxn ang="0">
                    <a:pos x="16" y="24"/>
                  </a:cxn>
                  <a:cxn ang="0">
                    <a:pos x="10" y="54"/>
                  </a:cxn>
                  <a:cxn ang="0">
                    <a:pos x="0" y="80"/>
                  </a:cxn>
                  <a:cxn ang="0">
                    <a:pos x="4" y="98"/>
                  </a:cxn>
                  <a:cxn ang="0">
                    <a:pos x="16" y="232"/>
                  </a:cxn>
                  <a:cxn ang="0">
                    <a:pos x="24" y="248"/>
                  </a:cxn>
                  <a:cxn ang="0">
                    <a:pos x="40" y="256"/>
                  </a:cxn>
                  <a:cxn ang="0">
                    <a:pos x="62" y="242"/>
                  </a:cxn>
                  <a:cxn ang="0">
                    <a:pos x="64" y="112"/>
                  </a:cxn>
                  <a:cxn ang="0">
                    <a:pos x="78" y="90"/>
                  </a:cxn>
                  <a:cxn ang="0">
                    <a:pos x="78" y="70"/>
                  </a:cxn>
                  <a:cxn ang="0">
                    <a:pos x="64" y="48"/>
                  </a:cxn>
                  <a:cxn ang="0">
                    <a:pos x="32" y="20"/>
                  </a:cxn>
                  <a:cxn ang="0">
                    <a:pos x="40" y="16"/>
                  </a:cxn>
                  <a:cxn ang="0">
                    <a:pos x="46" y="18"/>
                  </a:cxn>
                  <a:cxn ang="0">
                    <a:pos x="48" y="40"/>
                  </a:cxn>
                  <a:cxn ang="0">
                    <a:pos x="40" y="40"/>
                  </a:cxn>
                  <a:cxn ang="0">
                    <a:pos x="48" y="232"/>
                  </a:cxn>
                  <a:cxn ang="0">
                    <a:pos x="46" y="238"/>
                  </a:cxn>
                  <a:cxn ang="0">
                    <a:pos x="40" y="240"/>
                  </a:cxn>
                  <a:cxn ang="0">
                    <a:pos x="32" y="236"/>
                  </a:cxn>
                  <a:cxn ang="0">
                    <a:pos x="32" y="120"/>
                  </a:cxn>
                  <a:cxn ang="0">
                    <a:pos x="48" y="120"/>
                  </a:cxn>
                  <a:cxn ang="0">
                    <a:pos x="62" y="86"/>
                  </a:cxn>
                  <a:cxn ang="0">
                    <a:pos x="60" y="94"/>
                  </a:cxn>
                  <a:cxn ang="0">
                    <a:pos x="60" y="94"/>
                  </a:cxn>
                  <a:cxn ang="0">
                    <a:pos x="54" y="100"/>
                  </a:cxn>
                  <a:cxn ang="0">
                    <a:pos x="48" y="102"/>
                  </a:cxn>
                  <a:cxn ang="0">
                    <a:pos x="32" y="102"/>
                  </a:cxn>
                  <a:cxn ang="0">
                    <a:pos x="26" y="100"/>
                  </a:cxn>
                  <a:cxn ang="0">
                    <a:pos x="20" y="94"/>
                  </a:cxn>
                  <a:cxn ang="0">
                    <a:pos x="20" y="94"/>
                  </a:cxn>
                  <a:cxn ang="0">
                    <a:pos x="18" y="86"/>
                  </a:cxn>
                  <a:cxn ang="0">
                    <a:pos x="16" y="80"/>
                  </a:cxn>
                  <a:cxn ang="0">
                    <a:pos x="18" y="72"/>
                  </a:cxn>
                  <a:cxn ang="0">
                    <a:pos x="20" y="66"/>
                  </a:cxn>
                  <a:cxn ang="0">
                    <a:pos x="26" y="60"/>
                  </a:cxn>
                  <a:cxn ang="0">
                    <a:pos x="26" y="60"/>
                  </a:cxn>
                  <a:cxn ang="0">
                    <a:pos x="40" y="56"/>
                  </a:cxn>
                  <a:cxn ang="0">
                    <a:pos x="48" y="58"/>
                  </a:cxn>
                  <a:cxn ang="0">
                    <a:pos x="54" y="60"/>
                  </a:cxn>
                  <a:cxn ang="0">
                    <a:pos x="60" y="66"/>
                  </a:cxn>
                  <a:cxn ang="0">
                    <a:pos x="62" y="72"/>
                  </a:cxn>
                  <a:cxn ang="0">
                    <a:pos x="62" y="74"/>
                  </a:cxn>
                  <a:cxn ang="0">
                    <a:pos x="62" y="86"/>
                  </a:cxn>
                </a:cxnLst>
                <a:rect l="0" t="0" r="r" b="b"/>
                <a:pathLst>
                  <a:path w="80" h="256">
                    <a:moveTo>
                      <a:pt x="64" y="48"/>
                    </a:moveTo>
                    <a:lnTo>
                      <a:pt x="64" y="24"/>
                    </a:lnTo>
                    <a:lnTo>
                      <a:pt x="64" y="24"/>
                    </a:lnTo>
                    <a:lnTo>
                      <a:pt x="62" y="14"/>
                    </a:lnTo>
                    <a:lnTo>
                      <a:pt x="56" y="8"/>
                    </a:lnTo>
                    <a:lnTo>
                      <a:pt x="50" y="2"/>
                    </a:lnTo>
                    <a:lnTo>
                      <a:pt x="40" y="0"/>
                    </a:lnTo>
                    <a:lnTo>
                      <a:pt x="40" y="0"/>
                    </a:lnTo>
                    <a:lnTo>
                      <a:pt x="30" y="2"/>
                    </a:lnTo>
                    <a:lnTo>
                      <a:pt x="24" y="8"/>
                    </a:lnTo>
                    <a:lnTo>
                      <a:pt x="18" y="14"/>
                    </a:lnTo>
                    <a:lnTo>
                      <a:pt x="16" y="24"/>
                    </a:lnTo>
                    <a:lnTo>
                      <a:pt x="16" y="48"/>
                    </a:lnTo>
                    <a:lnTo>
                      <a:pt x="16" y="48"/>
                    </a:lnTo>
                    <a:lnTo>
                      <a:pt x="10" y="54"/>
                    </a:lnTo>
                    <a:lnTo>
                      <a:pt x="4" y="62"/>
                    </a:lnTo>
                    <a:lnTo>
                      <a:pt x="2" y="70"/>
                    </a:lnTo>
                    <a:lnTo>
                      <a:pt x="0" y="80"/>
                    </a:lnTo>
                    <a:lnTo>
                      <a:pt x="0" y="80"/>
                    </a:lnTo>
                    <a:lnTo>
                      <a:pt x="2" y="90"/>
                    </a:lnTo>
                    <a:lnTo>
                      <a:pt x="4" y="98"/>
                    </a:lnTo>
                    <a:lnTo>
                      <a:pt x="10" y="106"/>
                    </a:lnTo>
                    <a:lnTo>
                      <a:pt x="16" y="112"/>
                    </a:lnTo>
                    <a:lnTo>
                      <a:pt x="16" y="232"/>
                    </a:lnTo>
                    <a:lnTo>
                      <a:pt x="16" y="232"/>
                    </a:lnTo>
                    <a:lnTo>
                      <a:pt x="18" y="242"/>
                    </a:lnTo>
                    <a:lnTo>
                      <a:pt x="24" y="248"/>
                    </a:lnTo>
                    <a:lnTo>
                      <a:pt x="30" y="254"/>
                    </a:lnTo>
                    <a:lnTo>
                      <a:pt x="40" y="256"/>
                    </a:lnTo>
                    <a:lnTo>
                      <a:pt x="40" y="256"/>
                    </a:lnTo>
                    <a:lnTo>
                      <a:pt x="50" y="254"/>
                    </a:lnTo>
                    <a:lnTo>
                      <a:pt x="56" y="248"/>
                    </a:lnTo>
                    <a:lnTo>
                      <a:pt x="62" y="242"/>
                    </a:lnTo>
                    <a:lnTo>
                      <a:pt x="64" y="232"/>
                    </a:lnTo>
                    <a:lnTo>
                      <a:pt x="64" y="112"/>
                    </a:lnTo>
                    <a:lnTo>
                      <a:pt x="64" y="112"/>
                    </a:lnTo>
                    <a:lnTo>
                      <a:pt x="70" y="106"/>
                    </a:lnTo>
                    <a:lnTo>
                      <a:pt x="76" y="98"/>
                    </a:lnTo>
                    <a:lnTo>
                      <a:pt x="78" y="90"/>
                    </a:lnTo>
                    <a:lnTo>
                      <a:pt x="80" y="80"/>
                    </a:lnTo>
                    <a:lnTo>
                      <a:pt x="80" y="80"/>
                    </a:lnTo>
                    <a:lnTo>
                      <a:pt x="78" y="70"/>
                    </a:lnTo>
                    <a:lnTo>
                      <a:pt x="76" y="62"/>
                    </a:lnTo>
                    <a:lnTo>
                      <a:pt x="70" y="54"/>
                    </a:lnTo>
                    <a:lnTo>
                      <a:pt x="64" y="48"/>
                    </a:lnTo>
                    <a:close/>
                    <a:moveTo>
                      <a:pt x="32" y="24"/>
                    </a:moveTo>
                    <a:lnTo>
                      <a:pt x="32" y="24"/>
                    </a:lnTo>
                    <a:lnTo>
                      <a:pt x="32" y="20"/>
                    </a:lnTo>
                    <a:lnTo>
                      <a:pt x="34" y="18"/>
                    </a:lnTo>
                    <a:lnTo>
                      <a:pt x="36" y="16"/>
                    </a:lnTo>
                    <a:lnTo>
                      <a:pt x="40" y="16"/>
                    </a:lnTo>
                    <a:lnTo>
                      <a:pt x="40" y="16"/>
                    </a:lnTo>
                    <a:lnTo>
                      <a:pt x="44" y="16"/>
                    </a:lnTo>
                    <a:lnTo>
                      <a:pt x="46" y="18"/>
                    </a:lnTo>
                    <a:lnTo>
                      <a:pt x="48" y="20"/>
                    </a:lnTo>
                    <a:lnTo>
                      <a:pt x="48" y="24"/>
                    </a:lnTo>
                    <a:lnTo>
                      <a:pt x="48" y="40"/>
                    </a:lnTo>
                    <a:lnTo>
                      <a:pt x="48" y="40"/>
                    </a:lnTo>
                    <a:lnTo>
                      <a:pt x="40" y="40"/>
                    </a:lnTo>
                    <a:lnTo>
                      <a:pt x="40" y="40"/>
                    </a:lnTo>
                    <a:lnTo>
                      <a:pt x="32" y="40"/>
                    </a:lnTo>
                    <a:lnTo>
                      <a:pt x="32" y="24"/>
                    </a:lnTo>
                    <a:close/>
                    <a:moveTo>
                      <a:pt x="48" y="232"/>
                    </a:moveTo>
                    <a:lnTo>
                      <a:pt x="48" y="232"/>
                    </a:lnTo>
                    <a:lnTo>
                      <a:pt x="48" y="236"/>
                    </a:lnTo>
                    <a:lnTo>
                      <a:pt x="46" y="238"/>
                    </a:lnTo>
                    <a:lnTo>
                      <a:pt x="44" y="240"/>
                    </a:lnTo>
                    <a:lnTo>
                      <a:pt x="40" y="240"/>
                    </a:lnTo>
                    <a:lnTo>
                      <a:pt x="40" y="240"/>
                    </a:lnTo>
                    <a:lnTo>
                      <a:pt x="36" y="240"/>
                    </a:lnTo>
                    <a:lnTo>
                      <a:pt x="34" y="238"/>
                    </a:lnTo>
                    <a:lnTo>
                      <a:pt x="32" y="236"/>
                    </a:lnTo>
                    <a:lnTo>
                      <a:pt x="32" y="232"/>
                    </a:lnTo>
                    <a:lnTo>
                      <a:pt x="32" y="120"/>
                    </a:lnTo>
                    <a:lnTo>
                      <a:pt x="32" y="120"/>
                    </a:lnTo>
                    <a:lnTo>
                      <a:pt x="40" y="120"/>
                    </a:lnTo>
                    <a:lnTo>
                      <a:pt x="40" y="120"/>
                    </a:lnTo>
                    <a:lnTo>
                      <a:pt x="48" y="120"/>
                    </a:lnTo>
                    <a:lnTo>
                      <a:pt x="48" y="232"/>
                    </a:lnTo>
                    <a:close/>
                    <a:moveTo>
                      <a:pt x="62" y="86"/>
                    </a:moveTo>
                    <a:lnTo>
                      <a:pt x="62" y="86"/>
                    </a:lnTo>
                    <a:lnTo>
                      <a:pt x="62" y="88"/>
                    </a:lnTo>
                    <a:lnTo>
                      <a:pt x="62" y="88"/>
                    </a:lnTo>
                    <a:lnTo>
                      <a:pt x="60" y="94"/>
                    </a:lnTo>
                    <a:lnTo>
                      <a:pt x="60" y="94"/>
                    </a:lnTo>
                    <a:lnTo>
                      <a:pt x="60" y="94"/>
                    </a:lnTo>
                    <a:lnTo>
                      <a:pt x="60" y="94"/>
                    </a:lnTo>
                    <a:lnTo>
                      <a:pt x="54" y="100"/>
                    </a:lnTo>
                    <a:lnTo>
                      <a:pt x="54" y="100"/>
                    </a:lnTo>
                    <a:lnTo>
                      <a:pt x="54" y="100"/>
                    </a:lnTo>
                    <a:lnTo>
                      <a:pt x="54" y="100"/>
                    </a:lnTo>
                    <a:lnTo>
                      <a:pt x="48" y="102"/>
                    </a:lnTo>
                    <a:lnTo>
                      <a:pt x="48" y="102"/>
                    </a:lnTo>
                    <a:lnTo>
                      <a:pt x="40" y="104"/>
                    </a:lnTo>
                    <a:lnTo>
                      <a:pt x="40" y="104"/>
                    </a:lnTo>
                    <a:lnTo>
                      <a:pt x="32" y="102"/>
                    </a:lnTo>
                    <a:lnTo>
                      <a:pt x="32" y="102"/>
                    </a:lnTo>
                    <a:lnTo>
                      <a:pt x="26" y="100"/>
                    </a:lnTo>
                    <a:lnTo>
                      <a:pt x="26" y="100"/>
                    </a:lnTo>
                    <a:lnTo>
                      <a:pt x="26" y="100"/>
                    </a:lnTo>
                    <a:lnTo>
                      <a:pt x="26" y="100"/>
                    </a:lnTo>
                    <a:lnTo>
                      <a:pt x="20" y="94"/>
                    </a:lnTo>
                    <a:lnTo>
                      <a:pt x="20" y="94"/>
                    </a:lnTo>
                    <a:lnTo>
                      <a:pt x="20" y="94"/>
                    </a:lnTo>
                    <a:lnTo>
                      <a:pt x="20" y="94"/>
                    </a:lnTo>
                    <a:lnTo>
                      <a:pt x="18" y="88"/>
                    </a:lnTo>
                    <a:lnTo>
                      <a:pt x="18" y="88"/>
                    </a:lnTo>
                    <a:lnTo>
                      <a:pt x="18" y="86"/>
                    </a:lnTo>
                    <a:lnTo>
                      <a:pt x="18" y="86"/>
                    </a:lnTo>
                    <a:lnTo>
                      <a:pt x="16" y="80"/>
                    </a:lnTo>
                    <a:lnTo>
                      <a:pt x="16" y="80"/>
                    </a:lnTo>
                    <a:lnTo>
                      <a:pt x="18" y="74"/>
                    </a:lnTo>
                    <a:lnTo>
                      <a:pt x="18" y="74"/>
                    </a:lnTo>
                    <a:lnTo>
                      <a:pt x="18" y="72"/>
                    </a:lnTo>
                    <a:lnTo>
                      <a:pt x="18" y="72"/>
                    </a:lnTo>
                    <a:lnTo>
                      <a:pt x="20" y="66"/>
                    </a:lnTo>
                    <a:lnTo>
                      <a:pt x="20" y="66"/>
                    </a:lnTo>
                    <a:lnTo>
                      <a:pt x="20" y="66"/>
                    </a:lnTo>
                    <a:lnTo>
                      <a:pt x="20" y="66"/>
                    </a:lnTo>
                    <a:lnTo>
                      <a:pt x="26" y="60"/>
                    </a:lnTo>
                    <a:lnTo>
                      <a:pt x="26" y="60"/>
                    </a:lnTo>
                    <a:lnTo>
                      <a:pt x="26" y="60"/>
                    </a:lnTo>
                    <a:lnTo>
                      <a:pt x="26" y="60"/>
                    </a:lnTo>
                    <a:lnTo>
                      <a:pt x="32" y="58"/>
                    </a:lnTo>
                    <a:lnTo>
                      <a:pt x="32" y="58"/>
                    </a:lnTo>
                    <a:lnTo>
                      <a:pt x="40" y="56"/>
                    </a:lnTo>
                    <a:lnTo>
                      <a:pt x="40" y="56"/>
                    </a:lnTo>
                    <a:lnTo>
                      <a:pt x="48" y="58"/>
                    </a:lnTo>
                    <a:lnTo>
                      <a:pt x="48" y="58"/>
                    </a:lnTo>
                    <a:lnTo>
                      <a:pt x="54" y="60"/>
                    </a:lnTo>
                    <a:lnTo>
                      <a:pt x="54" y="60"/>
                    </a:lnTo>
                    <a:lnTo>
                      <a:pt x="54" y="60"/>
                    </a:lnTo>
                    <a:lnTo>
                      <a:pt x="54" y="60"/>
                    </a:lnTo>
                    <a:lnTo>
                      <a:pt x="60" y="66"/>
                    </a:lnTo>
                    <a:lnTo>
                      <a:pt x="60" y="66"/>
                    </a:lnTo>
                    <a:lnTo>
                      <a:pt x="60" y="66"/>
                    </a:lnTo>
                    <a:lnTo>
                      <a:pt x="60" y="66"/>
                    </a:lnTo>
                    <a:lnTo>
                      <a:pt x="62" y="72"/>
                    </a:lnTo>
                    <a:lnTo>
                      <a:pt x="62" y="72"/>
                    </a:lnTo>
                    <a:lnTo>
                      <a:pt x="62" y="74"/>
                    </a:lnTo>
                    <a:lnTo>
                      <a:pt x="62" y="74"/>
                    </a:lnTo>
                    <a:lnTo>
                      <a:pt x="64" y="80"/>
                    </a:lnTo>
                    <a:lnTo>
                      <a:pt x="64" y="80"/>
                    </a:lnTo>
                    <a:lnTo>
                      <a:pt x="62" y="86"/>
                    </a:lnTo>
                    <a:close/>
                  </a:path>
                </a:pathLst>
              </a:custGeom>
              <a:grpFill/>
              <a:ln w="9525">
                <a:noFill/>
                <a:round/>
                <a:headEnd/>
                <a:tailEnd/>
              </a:ln>
            </p:spPr>
            <p:txBody>
              <a:bodyPr vert="horz" wrap="square" lIns="57150" tIns="28575" rIns="57150" bIns="28575" numCol="1" anchor="t" anchorCtr="0" compatLnSpc="1">
                <a:prstTxWarp prst="textNoShape">
                  <a:avLst/>
                </a:prstTxWarp>
              </a:bodyPr>
              <a:lstStyle/>
              <a:p>
                <a:endParaRPr lang="ar-SA" sz="1181"/>
              </a:p>
            </p:txBody>
          </p:sp>
          <p:sp>
            <p:nvSpPr>
              <p:cNvPr id="65" name="Freeform 171"/>
              <p:cNvSpPr>
                <a:spLocks noEditPoints="1"/>
              </p:cNvSpPr>
              <p:nvPr/>
            </p:nvSpPr>
            <p:spPr bwMode="auto">
              <a:xfrm>
                <a:off x="3429000" y="1962150"/>
                <a:ext cx="127000" cy="406400"/>
              </a:xfrm>
              <a:custGeom>
                <a:avLst/>
                <a:gdLst/>
                <a:ahLst/>
                <a:cxnLst>
                  <a:cxn ang="0">
                    <a:pos x="64" y="24"/>
                  </a:cxn>
                  <a:cxn ang="0">
                    <a:pos x="50" y="2"/>
                  </a:cxn>
                  <a:cxn ang="0">
                    <a:pos x="30" y="2"/>
                  </a:cxn>
                  <a:cxn ang="0">
                    <a:pos x="16" y="24"/>
                  </a:cxn>
                  <a:cxn ang="0">
                    <a:pos x="10" y="54"/>
                  </a:cxn>
                  <a:cxn ang="0">
                    <a:pos x="0" y="80"/>
                  </a:cxn>
                  <a:cxn ang="0">
                    <a:pos x="4" y="98"/>
                  </a:cxn>
                  <a:cxn ang="0">
                    <a:pos x="16" y="232"/>
                  </a:cxn>
                  <a:cxn ang="0">
                    <a:pos x="24" y="248"/>
                  </a:cxn>
                  <a:cxn ang="0">
                    <a:pos x="40" y="256"/>
                  </a:cxn>
                  <a:cxn ang="0">
                    <a:pos x="62" y="242"/>
                  </a:cxn>
                  <a:cxn ang="0">
                    <a:pos x="64" y="112"/>
                  </a:cxn>
                  <a:cxn ang="0">
                    <a:pos x="78" y="90"/>
                  </a:cxn>
                  <a:cxn ang="0">
                    <a:pos x="78" y="70"/>
                  </a:cxn>
                  <a:cxn ang="0">
                    <a:pos x="64" y="48"/>
                  </a:cxn>
                  <a:cxn ang="0">
                    <a:pos x="32" y="20"/>
                  </a:cxn>
                  <a:cxn ang="0">
                    <a:pos x="40" y="16"/>
                  </a:cxn>
                  <a:cxn ang="0">
                    <a:pos x="46" y="18"/>
                  </a:cxn>
                  <a:cxn ang="0">
                    <a:pos x="48" y="40"/>
                  </a:cxn>
                  <a:cxn ang="0">
                    <a:pos x="40" y="40"/>
                  </a:cxn>
                  <a:cxn ang="0">
                    <a:pos x="48" y="232"/>
                  </a:cxn>
                  <a:cxn ang="0">
                    <a:pos x="46" y="238"/>
                  </a:cxn>
                  <a:cxn ang="0">
                    <a:pos x="40" y="240"/>
                  </a:cxn>
                  <a:cxn ang="0">
                    <a:pos x="32" y="236"/>
                  </a:cxn>
                  <a:cxn ang="0">
                    <a:pos x="32" y="120"/>
                  </a:cxn>
                  <a:cxn ang="0">
                    <a:pos x="48" y="120"/>
                  </a:cxn>
                  <a:cxn ang="0">
                    <a:pos x="62" y="86"/>
                  </a:cxn>
                  <a:cxn ang="0">
                    <a:pos x="60" y="94"/>
                  </a:cxn>
                  <a:cxn ang="0">
                    <a:pos x="60" y="94"/>
                  </a:cxn>
                  <a:cxn ang="0">
                    <a:pos x="54" y="100"/>
                  </a:cxn>
                  <a:cxn ang="0">
                    <a:pos x="48" y="102"/>
                  </a:cxn>
                  <a:cxn ang="0">
                    <a:pos x="32" y="102"/>
                  </a:cxn>
                  <a:cxn ang="0">
                    <a:pos x="26" y="100"/>
                  </a:cxn>
                  <a:cxn ang="0">
                    <a:pos x="20" y="94"/>
                  </a:cxn>
                  <a:cxn ang="0">
                    <a:pos x="20" y="94"/>
                  </a:cxn>
                  <a:cxn ang="0">
                    <a:pos x="18" y="86"/>
                  </a:cxn>
                  <a:cxn ang="0">
                    <a:pos x="16" y="80"/>
                  </a:cxn>
                  <a:cxn ang="0">
                    <a:pos x="18" y="72"/>
                  </a:cxn>
                  <a:cxn ang="0">
                    <a:pos x="20" y="66"/>
                  </a:cxn>
                  <a:cxn ang="0">
                    <a:pos x="26" y="60"/>
                  </a:cxn>
                  <a:cxn ang="0">
                    <a:pos x="26" y="60"/>
                  </a:cxn>
                  <a:cxn ang="0">
                    <a:pos x="40" y="56"/>
                  </a:cxn>
                  <a:cxn ang="0">
                    <a:pos x="48" y="58"/>
                  </a:cxn>
                  <a:cxn ang="0">
                    <a:pos x="54" y="60"/>
                  </a:cxn>
                  <a:cxn ang="0">
                    <a:pos x="60" y="66"/>
                  </a:cxn>
                  <a:cxn ang="0">
                    <a:pos x="62" y="72"/>
                  </a:cxn>
                  <a:cxn ang="0">
                    <a:pos x="62" y="74"/>
                  </a:cxn>
                  <a:cxn ang="0">
                    <a:pos x="62" y="86"/>
                  </a:cxn>
                </a:cxnLst>
                <a:rect l="0" t="0" r="r" b="b"/>
                <a:pathLst>
                  <a:path w="80" h="256">
                    <a:moveTo>
                      <a:pt x="64" y="48"/>
                    </a:moveTo>
                    <a:lnTo>
                      <a:pt x="64" y="24"/>
                    </a:lnTo>
                    <a:lnTo>
                      <a:pt x="64" y="24"/>
                    </a:lnTo>
                    <a:lnTo>
                      <a:pt x="62" y="14"/>
                    </a:lnTo>
                    <a:lnTo>
                      <a:pt x="56" y="8"/>
                    </a:lnTo>
                    <a:lnTo>
                      <a:pt x="50" y="2"/>
                    </a:lnTo>
                    <a:lnTo>
                      <a:pt x="40" y="0"/>
                    </a:lnTo>
                    <a:lnTo>
                      <a:pt x="40" y="0"/>
                    </a:lnTo>
                    <a:lnTo>
                      <a:pt x="30" y="2"/>
                    </a:lnTo>
                    <a:lnTo>
                      <a:pt x="24" y="8"/>
                    </a:lnTo>
                    <a:lnTo>
                      <a:pt x="18" y="14"/>
                    </a:lnTo>
                    <a:lnTo>
                      <a:pt x="16" y="24"/>
                    </a:lnTo>
                    <a:lnTo>
                      <a:pt x="16" y="48"/>
                    </a:lnTo>
                    <a:lnTo>
                      <a:pt x="16" y="48"/>
                    </a:lnTo>
                    <a:lnTo>
                      <a:pt x="10" y="54"/>
                    </a:lnTo>
                    <a:lnTo>
                      <a:pt x="4" y="62"/>
                    </a:lnTo>
                    <a:lnTo>
                      <a:pt x="2" y="70"/>
                    </a:lnTo>
                    <a:lnTo>
                      <a:pt x="0" y="80"/>
                    </a:lnTo>
                    <a:lnTo>
                      <a:pt x="0" y="80"/>
                    </a:lnTo>
                    <a:lnTo>
                      <a:pt x="2" y="90"/>
                    </a:lnTo>
                    <a:lnTo>
                      <a:pt x="4" y="98"/>
                    </a:lnTo>
                    <a:lnTo>
                      <a:pt x="10" y="106"/>
                    </a:lnTo>
                    <a:lnTo>
                      <a:pt x="16" y="112"/>
                    </a:lnTo>
                    <a:lnTo>
                      <a:pt x="16" y="232"/>
                    </a:lnTo>
                    <a:lnTo>
                      <a:pt x="16" y="232"/>
                    </a:lnTo>
                    <a:lnTo>
                      <a:pt x="18" y="242"/>
                    </a:lnTo>
                    <a:lnTo>
                      <a:pt x="24" y="248"/>
                    </a:lnTo>
                    <a:lnTo>
                      <a:pt x="30" y="254"/>
                    </a:lnTo>
                    <a:lnTo>
                      <a:pt x="40" y="256"/>
                    </a:lnTo>
                    <a:lnTo>
                      <a:pt x="40" y="256"/>
                    </a:lnTo>
                    <a:lnTo>
                      <a:pt x="50" y="254"/>
                    </a:lnTo>
                    <a:lnTo>
                      <a:pt x="56" y="248"/>
                    </a:lnTo>
                    <a:lnTo>
                      <a:pt x="62" y="242"/>
                    </a:lnTo>
                    <a:lnTo>
                      <a:pt x="64" y="232"/>
                    </a:lnTo>
                    <a:lnTo>
                      <a:pt x="64" y="112"/>
                    </a:lnTo>
                    <a:lnTo>
                      <a:pt x="64" y="112"/>
                    </a:lnTo>
                    <a:lnTo>
                      <a:pt x="70" y="106"/>
                    </a:lnTo>
                    <a:lnTo>
                      <a:pt x="76" y="98"/>
                    </a:lnTo>
                    <a:lnTo>
                      <a:pt x="78" y="90"/>
                    </a:lnTo>
                    <a:lnTo>
                      <a:pt x="80" y="80"/>
                    </a:lnTo>
                    <a:lnTo>
                      <a:pt x="80" y="80"/>
                    </a:lnTo>
                    <a:lnTo>
                      <a:pt x="78" y="70"/>
                    </a:lnTo>
                    <a:lnTo>
                      <a:pt x="76" y="62"/>
                    </a:lnTo>
                    <a:lnTo>
                      <a:pt x="70" y="54"/>
                    </a:lnTo>
                    <a:lnTo>
                      <a:pt x="64" y="48"/>
                    </a:lnTo>
                    <a:close/>
                    <a:moveTo>
                      <a:pt x="32" y="24"/>
                    </a:moveTo>
                    <a:lnTo>
                      <a:pt x="32" y="24"/>
                    </a:lnTo>
                    <a:lnTo>
                      <a:pt x="32" y="20"/>
                    </a:lnTo>
                    <a:lnTo>
                      <a:pt x="34" y="18"/>
                    </a:lnTo>
                    <a:lnTo>
                      <a:pt x="36" y="16"/>
                    </a:lnTo>
                    <a:lnTo>
                      <a:pt x="40" y="16"/>
                    </a:lnTo>
                    <a:lnTo>
                      <a:pt x="40" y="16"/>
                    </a:lnTo>
                    <a:lnTo>
                      <a:pt x="44" y="16"/>
                    </a:lnTo>
                    <a:lnTo>
                      <a:pt x="46" y="18"/>
                    </a:lnTo>
                    <a:lnTo>
                      <a:pt x="48" y="20"/>
                    </a:lnTo>
                    <a:lnTo>
                      <a:pt x="48" y="24"/>
                    </a:lnTo>
                    <a:lnTo>
                      <a:pt x="48" y="40"/>
                    </a:lnTo>
                    <a:lnTo>
                      <a:pt x="48" y="40"/>
                    </a:lnTo>
                    <a:lnTo>
                      <a:pt x="40" y="40"/>
                    </a:lnTo>
                    <a:lnTo>
                      <a:pt x="40" y="40"/>
                    </a:lnTo>
                    <a:lnTo>
                      <a:pt x="32" y="40"/>
                    </a:lnTo>
                    <a:lnTo>
                      <a:pt x="32" y="24"/>
                    </a:lnTo>
                    <a:close/>
                    <a:moveTo>
                      <a:pt x="48" y="232"/>
                    </a:moveTo>
                    <a:lnTo>
                      <a:pt x="48" y="232"/>
                    </a:lnTo>
                    <a:lnTo>
                      <a:pt x="48" y="236"/>
                    </a:lnTo>
                    <a:lnTo>
                      <a:pt x="46" y="238"/>
                    </a:lnTo>
                    <a:lnTo>
                      <a:pt x="44" y="240"/>
                    </a:lnTo>
                    <a:lnTo>
                      <a:pt x="40" y="240"/>
                    </a:lnTo>
                    <a:lnTo>
                      <a:pt x="40" y="240"/>
                    </a:lnTo>
                    <a:lnTo>
                      <a:pt x="36" y="240"/>
                    </a:lnTo>
                    <a:lnTo>
                      <a:pt x="34" y="238"/>
                    </a:lnTo>
                    <a:lnTo>
                      <a:pt x="32" y="236"/>
                    </a:lnTo>
                    <a:lnTo>
                      <a:pt x="32" y="232"/>
                    </a:lnTo>
                    <a:lnTo>
                      <a:pt x="32" y="120"/>
                    </a:lnTo>
                    <a:lnTo>
                      <a:pt x="32" y="120"/>
                    </a:lnTo>
                    <a:lnTo>
                      <a:pt x="40" y="120"/>
                    </a:lnTo>
                    <a:lnTo>
                      <a:pt x="40" y="120"/>
                    </a:lnTo>
                    <a:lnTo>
                      <a:pt x="48" y="120"/>
                    </a:lnTo>
                    <a:lnTo>
                      <a:pt x="48" y="232"/>
                    </a:lnTo>
                    <a:close/>
                    <a:moveTo>
                      <a:pt x="62" y="86"/>
                    </a:moveTo>
                    <a:lnTo>
                      <a:pt x="62" y="86"/>
                    </a:lnTo>
                    <a:lnTo>
                      <a:pt x="62" y="88"/>
                    </a:lnTo>
                    <a:lnTo>
                      <a:pt x="62" y="88"/>
                    </a:lnTo>
                    <a:lnTo>
                      <a:pt x="60" y="94"/>
                    </a:lnTo>
                    <a:lnTo>
                      <a:pt x="60" y="94"/>
                    </a:lnTo>
                    <a:lnTo>
                      <a:pt x="60" y="94"/>
                    </a:lnTo>
                    <a:lnTo>
                      <a:pt x="60" y="94"/>
                    </a:lnTo>
                    <a:lnTo>
                      <a:pt x="54" y="100"/>
                    </a:lnTo>
                    <a:lnTo>
                      <a:pt x="54" y="100"/>
                    </a:lnTo>
                    <a:lnTo>
                      <a:pt x="54" y="100"/>
                    </a:lnTo>
                    <a:lnTo>
                      <a:pt x="54" y="100"/>
                    </a:lnTo>
                    <a:lnTo>
                      <a:pt x="48" y="102"/>
                    </a:lnTo>
                    <a:lnTo>
                      <a:pt x="48" y="102"/>
                    </a:lnTo>
                    <a:lnTo>
                      <a:pt x="40" y="104"/>
                    </a:lnTo>
                    <a:lnTo>
                      <a:pt x="40" y="104"/>
                    </a:lnTo>
                    <a:lnTo>
                      <a:pt x="32" y="102"/>
                    </a:lnTo>
                    <a:lnTo>
                      <a:pt x="32" y="102"/>
                    </a:lnTo>
                    <a:lnTo>
                      <a:pt x="26" y="100"/>
                    </a:lnTo>
                    <a:lnTo>
                      <a:pt x="26" y="100"/>
                    </a:lnTo>
                    <a:lnTo>
                      <a:pt x="26" y="100"/>
                    </a:lnTo>
                    <a:lnTo>
                      <a:pt x="26" y="100"/>
                    </a:lnTo>
                    <a:lnTo>
                      <a:pt x="20" y="94"/>
                    </a:lnTo>
                    <a:lnTo>
                      <a:pt x="20" y="94"/>
                    </a:lnTo>
                    <a:lnTo>
                      <a:pt x="20" y="94"/>
                    </a:lnTo>
                    <a:lnTo>
                      <a:pt x="20" y="94"/>
                    </a:lnTo>
                    <a:lnTo>
                      <a:pt x="18" y="88"/>
                    </a:lnTo>
                    <a:lnTo>
                      <a:pt x="18" y="88"/>
                    </a:lnTo>
                    <a:lnTo>
                      <a:pt x="18" y="86"/>
                    </a:lnTo>
                    <a:lnTo>
                      <a:pt x="18" y="86"/>
                    </a:lnTo>
                    <a:lnTo>
                      <a:pt x="16" y="80"/>
                    </a:lnTo>
                    <a:lnTo>
                      <a:pt x="16" y="80"/>
                    </a:lnTo>
                    <a:lnTo>
                      <a:pt x="18" y="74"/>
                    </a:lnTo>
                    <a:lnTo>
                      <a:pt x="18" y="74"/>
                    </a:lnTo>
                    <a:lnTo>
                      <a:pt x="18" y="72"/>
                    </a:lnTo>
                    <a:lnTo>
                      <a:pt x="18" y="72"/>
                    </a:lnTo>
                    <a:lnTo>
                      <a:pt x="20" y="66"/>
                    </a:lnTo>
                    <a:lnTo>
                      <a:pt x="20" y="66"/>
                    </a:lnTo>
                    <a:lnTo>
                      <a:pt x="20" y="66"/>
                    </a:lnTo>
                    <a:lnTo>
                      <a:pt x="20" y="66"/>
                    </a:lnTo>
                    <a:lnTo>
                      <a:pt x="26" y="60"/>
                    </a:lnTo>
                    <a:lnTo>
                      <a:pt x="26" y="60"/>
                    </a:lnTo>
                    <a:lnTo>
                      <a:pt x="26" y="60"/>
                    </a:lnTo>
                    <a:lnTo>
                      <a:pt x="26" y="60"/>
                    </a:lnTo>
                    <a:lnTo>
                      <a:pt x="32" y="58"/>
                    </a:lnTo>
                    <a:lnTo>
                      <a:pt x="32" y="58"/>
                    </a:lnTo>
                    <a:lnTo>
                      <a:pt x="40" y="56"/>
                    </a:lnTo>
                    <a:lnTo>
                      <a:pt x="40" y="56"/>
                    </a:lnTo>
                    <a:lnTo>
                      <a:pt x="48" y="58"/>
                    </a:lnTo>
                    <a:lnTo>
                      <a:pt x="48" y="58"/>
                    </a:lnTo>
                    <a:lnTo>
                      <a:pt x="54" y="60"/>
                    </a:lnTo>
                    <a:lnTo>
                      <a:pt x="54" y="60"/>
                    </a:lnTo>
                    <a:lnTo>
                      <a:pt x="54" y="60"/>
                    </a:lnTo>
                    <a:lnTo>
                      <a:pt x="54" y="60"/>
                    </a:lnTo>
                    <a:lnTo>
                      <a:pt x="60" y="66"/>
                    </a:lnTo>
                    <a:lnTo>
                      <a:pt x="60" y="66"/>
                    </a:lnTo>
                    <a:lnTo>
                      <a:pt x="60" y="66"/>
                    </a:lnTo>
                    <a:lnTo>
                      <a:pt x="60" y="66"/>
                    </a:lnTo>
                    <a:lnTo>
                      <a:pt x="62" y="72"/>
                    </a:lnTo>
                    <a:lnTo>
                      <a:pt x="62" y="72"/>
                    </a:lnTo>
                    <a:lnTo>
                      <a:pt x="62" y="74"/>
                    </a:lnTo>
                    <a:lnTo>
                      <a:pt x="62" y="74"/>
                    </a:lnTo>
                    <a:lnTo>
                      <a:pt x="64" y="80"/>
                    </a:lnTo>
                    <a:lnTo>
                      <a:pt x="64" y="80"/>
                    </a:lnTo>
                    <a:lnTo>
                      <a:pt x="62" y="86"/>
                    </a:lnTo>
                    <a:close/>
                  </a:path>
                </a:pathLst>
              </a:custGeom>
              <a:grpFill/>
              <a:ln w="9525">
                <a:noFill/>
                <a:round/>
                <a:headEnd/>
                <a:tailEnd/>
              </a:ln>
            </p:spPr>
            <p:txBody>
              <a:bodyPr vert="horz" wrap="square" lIns="57150" tIns="28575" rIns="57150" bIns="28575" numCol="1" anchor="t" anchorCtr="0" compatLnSpc="1">
                <a:prstTxWarp prst="textNoShape">
                  <a:avLst/>
                </a:prstTxWarp>
              </a:bodyPr>
              <a:lstStyle/>
              <a:p>
                <a:endParaRPr lang="ar-SA" sz="1181"/>
              </a:p>
            </p:txBody>
          </p:sp>
          <p:sp>
            <p:nvSpPr>
              <p:cNvPr id="66" name="Freeform 176"/>
              <p:cNvSpPr>
                <a:spLocks noEditPoints="1"/>
              </p:cNvSpPr>
              <p:nvPr/>
            </p:nvSpPr>
            <p:spPr bwMode="auto">
              <a:xfrm>
                <a:off x="3289300" y="1962150"/>
                <a:ext cx="127000" cy="406400"/>
              </a:xfrm>
              <a:custGeom>
                <a:avLst/>
                <a:gdLst/>
                <a:ahLst/>
                <a:cxnLst>
                  <a:cxn ang="0">
                    <a:pos x="64" y="24"/>
                  </a:cxn>
                  <a:cxn ang="0">
                    <a:pos x="50" y="2"/>
                  </a:cxn>
                  <a:cxn ang="0">
                    <a:pos x="30" y="2"/>
                  </a:cxn>
                  <a:cxn ang="0">
                    <a:pos x="16" y="24"/>
                  </a:cxn>
                  <a:cxn ang="0">
                    <a:pos x="10" y="150"/>
                  </a:cxn>
                  <a:cxn ang="0">
                    <a:pos x="0" y="176"/>
                  </a:cxn>
                  <a:cxn ang="0">
                    <a:pos x="4" y="194"/>
                  </a:cxn>
                  <a:cxn ang="0">
                    <a:pos x="16" y="232"/>
                  </a:cxn>
                  <a:cxn ang="0">
                    <a:pos x="24" y="248"/>
                  </a:cxn>
                  <a:cxn ang="0">
                    <a:pos x="40" y="256"/>
                  </a:cxn>
                  <a:cxn ang="0">
                    <a:pos x="62" y="242"/>
                  </a:cxn>
                  <a:cxn ang="0">
                    <a:pos x="64" y="208"/>
                  </a:cxn>
                  <a:cxn ang="0">
                    <a:pos x="78" y="186"/>
                  </a:cxn>
                  <a:cxn ang="0">
                    <a:pos x="78" y="166"/>
                  </a:cxn>
                  <a:cxn ang="0">
                    <a:pos x="64" y="144"/>
                  </a:cxn>
                  <a:cxn ang="0">
                    <a:pos x="32" y="20"/>
                  </a:cxn>
                  <a:cxn ang="0">
                    <a:pos x="40" y="16"/>
                  </a:cxn>
                  <a:cxn ang="0">
                    <a:pos x="46" y="18"/>
                  </a:cxn>
                  <a:cxn ang="0">
                    <a:pos x="48" y="136"/>
                  </a:cxn>
                  <a:cxn ang="0">
                    <a:pos x="40" y="136"/>
                  </a:cxn>
                  <a:cxn ang="0">
                    <a:pos x="48" y="232"/>
                  </a:cxn>
                  <a:cxn ang="0">
                    <a:pos x="46" y="238"/>
                  </a:cxn>
                  <a:cxn ang="0">
                    <a:pos x="40" y="240"/>
                  </a:cxn>
                  <a:cxn ang="0">
                    <a:pos x="32" y="236"/>
                  </a:cxn>
                  <a:cxn ang="0">
                    <a:pos x="32" y="216"/>
                  </a:cxn>
                  <a:cxn ang="0">
                    <a:pos x="48" y="216"/>
                  </a:cxn>
                  <a:cxn ang="0">
                    <a:pos x="62" y="182"/>
                  </a:cxn>
                  <a:cxn ang="0">
                    <a:pos x="60" y="190"/>
                  </a:cxn>
                  <a:cxn ang="0">
                    <a:pos x="60" y="190"/>
                  </a:cxn>
                  <a:cxn ang="0">
                    <a:pos x="54" y="196"/>
                  </a:cxn>
                  <a:cxn ang="0">
                    <a:pos x="48" y="198"/>
                  </a:cxn>
                  <a:cxn ang="0">
                    <a:pos x="32" y="198"/>
                  </a:cxn>
                  <a:cxn ang="0">
                    <a:pos x="26" y="196"/>
                  </a:cxn>
                  <a:cxn ang="0">
                    <a:pos x="20" y="190"/>
                  </a:cxn>
                  <a:cxn ang="0">
                    <a:pos x="20" y="190"/>
                  </a:cxn>
                  <a:cxn ang="0">
                    <a:pos x="18" y="182"/>
                  </a:cxn>
                  <a:cxn ang="0">
                    <a:pos x="16" y="176"/>
                  </a:cxn>
                  <a:cxn ang="0">
                    <a:pos x="18" y="168"/>
                  </a:cxn>
                  <a:cxn ang="0">
                    <a:pos x="20" y="162"/>
                  </a:cxn>
                  <a:cxn ang="0">
                    <a:pos x="26" y="156"/>
                  </a:cxn>
                  <a:cxn ang="0">
                    <a:pos x="26" y="156"/>
                  </a:cxn>
                  <a:cxn ang="0">
                    <a:pos x="40" y="152"/>
                  </a:cxn>
                  <a:cxn ang="0">
                    <a:pos x="48" y="154"/>
                  </a:cxn>
                  <a:cxn ang="0">
                    <a:pos x="54" y="156"/>
                  </a:cxn>
                  <a:cxn ang="0">
                    <a:pos x="60" y="162"/>
                  </a:cxn>
                  <a:cxn ang="0">
                    <a:pos x="62" y="168"/>
                  </a:cxn>
                  <a:cxn ang="0">
                    <a:pos x="62" y="170"/>
                  </a:cxn>
                  <a:cxn ang="0">
                    <a:pos x="62" y="182"/>
                  </a:cxn>
                </a:cxnLst>
                <a:rect l="0" t="0" r="r" b="b"/>
                <a:pathLst>
                  <a:path w="80" h="256">
                    <a:moveTo>
                      <a:pt x="64" y="144"/>
                    </a:moveTo>
                    <a:lnTo>
                      <a:pt x="64" y="24"/>
                    </a:lnTo>
                    <a:lnTo>
                      <a:pt x="64" y="24"/>
                    </a:lnTo>
                    <a:lnTo>
                      <a:pt x="62" y="14"/>
                    </a:lnTo>
                    <a:lnTo>
                      <a:pt x="56" y="8"/>
                    </a:lnTo>
                    <a:lnTo>
                      <a:pt x="50" y="2"/>
                    </a:lnTo>
                    <a:lnTo>
                      <a:pt x="40" y="0"/>
                    </a:lnTo>
                    <a:lnTo>
                      <a:pt x="40" y="0"/>
                    </a:lnTo>
                    <a:lnTo>
                      <a:pt x="30" y="2"/>
                    </a:lnTo>
                    <a:lnTo>
                      <a:pt x="24" y="8"/>
                    </a:lnTo>
                    <a:lnTo>
                      <a:pt x="18" y="14"/>
                    </a:lnTo>
                    <a:lnTo>
                      <a:pt x="16" y="24"/>
                    </a:lnTo>
                    <a:lnTo>
                      <a:pt x="16" y="144"/>
                    </a:lnTo>
                    <a:lnTo>
                      <a:pt x="16" y="144"/>
                    </a:lnTo>
                    <a:lnTo>
                      <a:pt x="10" y="150"/>
                    </a:lnTo>
                    <a:lnTo>
                      <a:pt x="4" y="158"/>
                    </a:lnTo>
                    <a:lnTo>
                      <a:pt x="2" y="166"/>
                    </a:lnTo>
                    <a:lnTo>
                      <a:pt x="0" y="176"/>
                    </a:lnTo>
                    <a:lnTo>
                      <a:pt x="0" y="176"/>
                    </a:lnTo>
                    <a:lnTo>
                      <a:pt x="2" y="186"/>
                    </a:lnTo>
                    <a:lnTo>
                      <a:pt x="4" y="194"/>
                    </a:lnTo>
                    <a:lnTo>
                      <a:pt x="10" y="202"/>
                    </a:lnTo>
                    <a:lnTo>
                      <a:pt x="16" y="208"/>
                    </a:lnTo>
                    <a:lnTo>
                      <a:pt x="16" y="232"/>
                    </a:lnTo>
                    <a:lnTo>
                      <a:pt x="16" y="232"/>
                    </a:lnTo>
                    <a:lnTo>
                      <a:pt x="18" y="242"/>
                    </a:lnTo>
                    <a:lnTo>
                      <a:pt x="24" y="248"/>
                    </a:lnTo>
                    <a:lnTo>
                      <a:pt x="30" y="254"/>
                    </a:lnTo>
                    <a:lnTo>
                      <a:pt x="40" y="256"/>
                    </a:lnTo>
                    <a:lnTo>
                      <a:pt x="40" y="256"/>
                    </a:lnTo>
                    <a:lnTo>
                      <a:pt x="50" y="254"/>
                    </a:lnTo>
                    <a:lnTo>
                      <a:pt x="56" y="248"/>
                    </a:lnTo>
                    <a:lnTo>
                      <a:pt x="62" y="242"/>
                    </a:lnTo>
                    <a:lnTo>
                      <a:pt x="64" y="232"/>
                    </a:lnTo>
                    <a:lnTo>
                      <a:pt x="64" y="208"/>
                    </a:lnTo>
                    <a:lnTo>
                      <a:pt x="64" y="208"/>
                    </a:lnTo>
                    <a:lnTo>
                      <a:pt x="70" y="202"/>
                    </a:lnTo>
                    <a:lnTo>
                      <a:pt x="76" y="194"/>
                    </a:lnTo>
                    <a:lnTo>
                      <a:pt x="78" y="186"/>
                    </a:lnTo>
                    <a:lnTo>
                      <a:pt x="80" y="176"/>
                    </a:lnTo>
                    <a:lnTo>
                      <a:pt x="80" y="176"/>
                    </a:lnTo>
                    <a:lnTo>
                      <a:pt x="78" y="166"/>
                    </a:lnTo>
                    <a:lnTo>
                      <a:pt x="76" y="158"/>
                    </a:lnTo>
                    <a:lnTo>
                      <a:pt x="70" y="150"/>
                    </a:lnTo>
                    <a:lnTo>
                      <a:pt x="64" y="144"/>
                    </a:lnTo>
                    <a:close/>
                    <a:moveTo>
                      <a:pt x="32" y="24"/>
                    </a:moveTo>
                    <a:lnTo>
                      <a:pt x="32" y="24"/>
                    </a:lnTo>
                    <a:lnTo>
                      <a:pt x="32" y="20"/>
                    </a:lnTo>
                    <a:lnTo>
                      <a:pt x="34" y="18"/>
                    </a:lnTo>
                    <a:lnTo>
                      <a:pt x="36" y="16"/>
                    </a:lnTo>
                    <a:lnTo>
                      <a:pt x="40" y="16"/>
                    </a:lnTo>
                    <a:lnTo>
                      <a:pt x="40" y="16"/>
                    </a:lnTo>
                    <a:lnTo>
                      <a:pt x="44" y="16"/>
                    </a:lnTo>
                    <a:lnTo>
                      <a:pt x="46" y="18"/>
                    </a:lnTo>
                    <a:lnTo>
                      <a:pt x="48" y="20"/>
                    </a:lnTo>
                    <a:lnTo>
                      <a:pt x="48" y="24"/>
                    </a:lnTo>
                    <a:lnTo>
                      <a:pt x="48" y="136"/>
                    </a:lnTo>
                    <a:lnTo>
                      <a:pt x="48" y="136"/>
                    </a:lnTo>
                    <a:lnTo>
                      <a:pt x="40" y="136"/>
                    </a:lnTo>
                    <a:lnTo>
                      <a:pt x="40" y="136"/>
                    </a:lnTo>
                    <a:lnTo>
                      <a:pt x="32" y="136"/>
                    </a:lnTo>
                    <a:lnTo>
                      <a:pt x="32" y="24"/>
                    </a:lnTo>
                    <a:close/>
                    <a:moveTo>
                      <a:pt x="48" y="232"/>
                    </a:moveTo>
                    <a:lnTo>
                      <a:pt x="48" y="232"/>
                    </a:lnTo>
                    <a:lnTo>
                      <a:pt x="48" y="236"/>
                    </a:lnTo>
                    <a:lnTo>
                      <a:pt x="46" y="238"/>
                    </a:lnTo>
                    <a:lnTo>
                      <a:pt x="44" y="240"/>
                    </a:lnTo>
                    <a:lnTo>
                      <a:pt x="40" y="240"/>
                    </a:lnTo>
                    <a:lnTo>
                      <a:pt x="40" y="240"/>
                    </a:lnTo>
                    <a:lnTo>
                      <a:pt x="36" y="240"/>
                    </a:lnTo>
                    <a:lnTo>
                      <a:pt x="34" y="238"/>
                    </a:lnTo>
                    <a:lnTo>
                      <a:pt x="32" y="236"/>
                    </a:lnTo>
                    <a:lnTo>
                      <a:pt x="32" y="232"/>
                    </a:lnTo>
                    <a:lnTo>
                      <a:pt x="32" y="216"/>
                    </a:lnTo>
                    <a:lnTo>
                      <a:pt x="32" y="216"/>
                    </a:lnTo>
                    <a:lnTo>
                      <a:pt x="40" y="216"/>
                    </a:lnTo>
                    <a:lnTo>
                      <a:pt x="40" y="216"/>
                    </a:lnTo>
                    <a:lnTo>
                      <a:pt x="48" y="216"/>
                    </a:lnTo>
                    <a:lnTo>
                      <a:pt x="48" y="232"/>
                    </a:lnTo>
                    <a:close/>
                    <a:moveTo>
                      <a:pt x="62" y="182"/>
                    </a:moveTo>
                    <a:lnTo>
                      <a:pt x="62" y="182"/>
                    </a:lnTo>
                    <a:lnTo>
                      <a:pt x="62" y="184"/>
                    </a:lnTo>
                    <a:lnTo>
                      <a:pt x="62" y="184"/>
                    </a:lnTo>
                    <a:lnTo>
                      <a:pt x="60" y="190"/>
                    </a:lnTo>
                    <a:lnTo>
                      <a:pt x="60" y="190"/>
                    </a:lnTo>
                    <a:lnTo>
                      <a:pt x="60" y="190"/>
                    </a:lnTo>
                    <a:lnTo>
                      <a:pt x="60" y="190"/>
                    </a:lnTo>
                    <a:lnTo>
                      <a:pt x="54" y="196"/>
                    </a:lnTo>
                    <a:lnTo>
                      <a:pt x="54" y="196"/>
                    </a:lnTo>
                    <a:lnTo>
                      <a:pt x="54" y="196"/>
                    </a:lnTo>
                    <a:lnTo>
                      <a:pt x="54" y="196"/>
                    </a:lnTo>
                    <a:lnTo>
                      <a:pt x="48" y="198"/>
                    </a:lnTo>
                    <a:lnTo>
                      <a:pt x="48" y="198"/>
                    </a:lnTo>
                    <a:lnTo>
                      <a:pt x="40" y="200"/>
                    </a:lnTo>
                    <a:lnTo>
                      <a:pt x="40" y="200"/>
                    </a:lnTo>
                    <a:lnTo>
                      <a:pt x="32" y="198"/>
                    </a:lnTo>
                    <a:lnTo>
                      <a:pt x="32" y="198"/>
                    </a:lnTo>
                    <a:lnTo>
                      <a:pt x="26" y="196"/>
                    </a:lnTo>
                    <a:lnTo>
                      <a:pt x="26" y="196"/>
                    </a:lnTo>
                    <a:lnTo>
                      <a:pt x="26" y="196"/>
                    </a:lnTo>
                    <a:lnTo>
                      <a:pt x="26" y="196"/>
                    </a:lnTo>
                    <a:lnTo>
                      <a:pt x="20" y="190"/>
                    </a:lnTo>
                    <a:lnTo>
                      <a:pt x="20" y="190"/>
                    </a:lnTo>
                    <a:lnTo>
                      <a:pt x="20" y="190"/>
                    </a:lnTo>
                    <a:lnTo>
                      <a:pt x="20" y="190"/>
                    </a:lnTo>
                    <a:lnTo>
                      <a:pt x="18" y="184"/>
                    </a:lnTo>
                    <a:lnTo>
                      <a:pt x="18" y="184"/>
                    </a:lnTo>
                    <a:lnTo>
                      <a:pt x="18" y="182"/>
                    </a:lnTo>
                    <a:lnTo>
                      <a:pt x="18" y="182"/>
                    </a:lnTo>
                    <a:lnTo>
                      <a:pt x="16" y="176"/>
                    </a:lnTo>
                    <a:lnTo>
                      <a:pt x="16" y="176"/>
                    </a:lnTo>
                    <a:lnTo>
                      <a:pt x="18" y="170"/>
                    </a:lnTo>
                    <a:lnTo>
                      <a:pt x="18" y="170"/>
                    </a:lnTo>
                    <a:lnTo>
                      <a:pt x="18" y="168"/>
                    </a:lnTo>
                    <a:lnTo>
                      <a:pt x="18" y="168"/>
                    </a:lnTo>
                    <a:lnTo>
                      <a:pt x="20" y="162"/>
                    </a:lnTo>
                    <a:lnTo>
                      <a:pt x="20" y="162"/>
                    </a:lnTo>
                    <a:lnTo>
                      <a:pt x="20" y="162"/>
                    </a:lnTo>
                    <a:lnTo>
                      <a:pt x="20" y="162"/>
                    </a:lnTo>
                    <a:lnTo>
                      <a:pt x="26" y="156"/>
                    </a:lnTo>
                    <a:lnTo>
                      <a:pt x="26" y="156"/>
                    </a:lnTo>
                    <a:lnTo>
                      <a:pt x="26" y="156"/>
                    </a:lnTo>
                    <a:lnTo>
                      <a:pt x="26" y="156"/>
                    </a:lnTo>
                    <a:lnTo>
                      <a:pt x="32" y="154"/>
                    </a:lnTo>
                    <a:lnTo>
                      <a:pt x="32" y="154"/>
                    </a:lnTo>
                    <a:lnTo>
                      <a:pt x="40" y="152"/>
                    </a:lnTo>
                    <a:lnTo>
                      <a:pt x="40" y="152"/>
                    </a:lnTo>
                    <a:lnTo>
                      <a:pt x="48" y="154"/>
                    </a:lnTo>
                    <a:lnTo>
                      <a:pt x="48" y="154"/>
                    </a:lnTo>
                    <a:lnTo>
                      <a:pt x="54" y="156"/>
                    </a:lnTo>
                    <a:lnTo>
                      <a:pt x="54" y="156"/>
                    </a:lnTo>
                    <a:lnTo>
                      <a:pt x="54" y="156"/>
                    </a:lnTo>
                    <a:lnTo>
                      <a:pt x="54" y="156"/>
                    </a:lnTo>
                    <a:lnTo>
                      <a:pt x="60" y="162"/>
                    </a:lnTo>
                    <a:lnTo>
                      <a:pt x="60" y="162"/>
                    </a:lnTo>
                    <a:lnTo>
                      <a:pt x="60" y="162"/>
                    </a:lnTo>
                    <a:lnTo>
                      <a:pt x="60" y="162"/>
                    </a:lnTo>
                    <a:lnTo>
                      <a:pt x="62" y="168"/>
                    </a:lnTo>
                    <a:lnTo>
                      <a:pt x="62" y="168"/>
                    </a:lnTo>
                    <a:lnTo>
                      <a:pt x="62" y="170"/>
                    </a:lnTo>
                    <a:lnTo>
                      <a:pt x="62" y="170"/>
                    </a:lnTo>
                    <a:lnTo>
                      <a:pt x="64" y="176"/>
                    </a:lnTo>
                    <a:lnTo>
                      <a:pt x="64" y="176"/>
                    </a:lnTo>
                    <a:lnTo>
                      <a:pt x="62" y="182"/>
                    </a:lnTo>
                    <a:close/>
                  </a:path>
                </a:pathLst>
              </a:custGeom>
              <a:grpFill/>
              <a:ln w="9525">
                <a:noFill/>
                <a:round/>
                <a:headEnd/>
                <a:tailEnd/>
              </a:ln>
            </p:spPr>
            <p:txBody>
              <a:bodyPr vert="horz" wrap="square" lIns="57150" tIns="28575" rIns="57150" bIns="28575" numCol="1" anchor="t" anchorCtr="0" compatLnSpc="1">
                <a:prstTxWarp prst="textNoShape">
                  <a:avLst/>
                </a:prstTxWarp>
              </a:bodyPr>
              <a:lstStyle/>
              <a:p>
                <a:endParaRPr lang="ar-SA" sz="1181"/>
              </a:p>
            </p:txBody>
          </p:sp>
        </p:grpSp>
      </p:grpSp>
      <p:grpSp>
        <p:nvGrpSpPr>
          <p:cNvPr id="10" name="QQ 394222199" descr="e7d195523061f1c0dc554706afe4c72a60a25314cbaece805811E654B44695D34D35691164BB3D154CCFD5D798F6FEAD99EAA8F1ADC3D4AFA5BC9ED0BB3A4B45073A038AC38E89AB54D31AA59602B9F1AF515D2DA0EBB7AB45FA3A5B4B65729FCD61772C0E8112D71FCFA6F69E6E615643061221A7D4C3A336328987F7DF8577A0567C5A47397019"/>
          <p:cNvGrpSpPr/>
          <p:nvPr/>
        </p:nvGrpSpPr>
        <p:grpSpPr>
          <a:xfrm>
            <a:off x="8887742" y="1977144"/>
            <a:ext cx="1923123" cy="3303947"/>
            <a:chOff x="8541027" y="1977144"/>
            <a:chExt cx="1923123" cy="3303947"/>
          </a:xfrm>
        </p:grpSpPr>
        <p:grpSp>
          <p:nvGrpSpPr>
            <p:cNvPr id="6" name="组合 5"/>
            <p:cNvGrpSpPr/>
            <p:nvPr/>
          </p:nvGrpSpPr>
          <p:grpSpPr>
            <a:xfrm>
              <a:off x="8541027" y="1977144"/>
              <a:ext cx="1923123" cy="3303947"/>
              <a:chOff x="8541027" y="1977144"/>
              <a:chExt cx="1923123" cy="3303947"/>
            </a:xfrm>
          </p:grpSpPr>
          <p:sp>
            <p:nvSpPr>
              <p:cNvPr id="105" name="Freeform 198"/>
              <p:cNvSpPr>
                <a:spLocks noChangeArrowheads="1"/>
              </p:cNvSpPr>
              <p:nvPr/>
            </p:nvSpPr>
            <p:spPr bwMode="auto">
              <a:xfrm>
                <a:off x="8551138" y="1977144"/>
                <a:ext cx="1879439" cy="1472897"/>
              </a:xfrm>
              <a:custGeom>
                <a:avLst/>
                <a:gdLst>
                  <a:gd name="T0" fmla="*/ 6747 w 6765"/>
                  <a:gd name="T1" fmla="*/ 647 h 5285"/>
                  <a:gd name="T2" fmla="*/ 6747 w 6765"/>
                  <a:gd name="T3" fmla="*/ 647 h 5285"/>
                  <a:gd name="T4" fmla="*/ 6744 w 6765"/>
                  <a:gd name="T5" fmla="*/ 561 h 5285"/>
                  <a:gd name="T6" fmla="*/ 5557 w 6765"/>
                  <a:gd name="T7" fmla="*/ 561 h 5285"/>
                  <a:gd name="T8" fmla="*/ 5578 w 6765"/>
                  <a:gd name="T9" fmla="*/ 144 h 5285"/>
                  <a:gd name="T10" fmla="*/ 5639 w 6765"/>
                  <a:gd name="T11" fmla="*/ 144 h 5285"/>
                  <a:gd name="T12" fmla="*/ 5711 w 6765"/>
                  <a:gd name="T13" fmla="*/ 72 h 5285"/>
                  <a:gd name="T14" fmla="*/ 5639 w 6765"/>
                  <a:gd name="T15" fmla="*/ 0 h 5285"/>
                  <a:gd name="T16" fmla="*/ 5578 w 6765"/>
                  <a:gd name="T17" fmla="*/ 0 h 5285"/>
                  <a:gd name="T18" fmla="*/ 3382 w 6765"/>
                  <a:gd name="T19" fmla="*/ 0 h 5285"/>
                  <a:gd name="T20" fmla="*/ 1187 w 6765"/>
                  <a:gd name="T21" fmla="*/ 0 h 5285"/>
                  <a:gd name="T22" fmla="*/ 1125 w 6765"/>
                  <a:gd name="T23" fmla="*/ 0 h 5285"/>
                  <a:gd name="T24" fmla="*/ 1053 w 6765"/>
                  <a:gd name="T25" fmla="*/ 72 h 5285"/>
                  <a:gd name="T26" fmla="*/ 1125 w 6765"/>
                  <a:gd name="T27" fmla="*/ 144 h 5285"/>
                  <a:gd name="T28" fmla="*/ 1187 w 6765"/>
                  <a:gd name="T29" fmla="*/ 144 h 5285"/>
                  <a:gd name="T30" fmla="*/ 1207 w 6765"/>
                  <a:gd name="T31" fmla="*/ 561 h 5285"/>
                  <a:gd name="T32" fmla="*/ 21 w 6765"/>
                  <a:gd name="T33" fmla="*/ 561 h 5285"/>
                  <a:gd name="T34" fmla="*/ 17 w 6765"/>
                  <a:gd name="T35" fmla="*/ 647 h 5285"/>
                  <a:gd name="T36" fmla="*/ 537 w 6765"/>
                  <a:gd name="T37" fmla="*/ 1580 h 5285"/>
                  <a:gd name="T38" fmla="*/ 906 w 6765"/>
                  <a:gd name="T39" fmla="*/ 2264 h 5285"/>
                  <a:gd name="T40" fmla="*/ 1655 w 6765"/>
                  <a:gd name="T41" fmla="*/ 2264 h 5285"/>
                  <a:gd name="T42" fmla="*/ 3037 w 6765"/>
                  <a:gd name="T43" fmla="*/ 3345 h 5285"/>
                  <a:gd name="T44" fmla="*/ 3037 w 6765"/>
                  <a:gd name="T45" fmla="*/ 3837 h 5285"/>
                  <a:gd name="T46" fmla="*/ 2979 w 6765"/>
                  <a:gd name="T47" fmla="*/ 3837 h 5285"/>
                  <a:gd name="T48" fmla="*/ 2979 w 6765"/>
                  <a:gd name="T49" fmla="*/ 4313 h 5285"/>
                  <a:gd name="T50" fmla="*/ 3037 w 6765"/>
                  <a:gd name="T51" fmla="*/ 4313 h 5285"/>
                  <a:gd name="T52" fmla="*/ 3037 w 6765"/>
                  <a:gd name="T53" fmla="*/ 4613 h 5285"/>
                  <a:gd name="T54" fmla="*/ 3016 w 6765"/>
                  <a:gd name="T55" fmla="*/ 4613 h 5285"/>
                  <a:gd name="T56" fmla="*/ 2845 w 6765"/>
                  <a:gd name="T57" fmla="*/ 4784 h 5285"/>
                  <a:gd name="T58" fmla="*/ 2845 w 6765"/>
                  <a:gd name="T59" fmla="*/ 5113 h 5285"/>
                  <a:gd name="T60" fmla="*/ 3016 w 6765"/>
                  <a:gd name="T61" fmla="*/ 5284 h 5285"/>
                  <a:gd name="T62" fmla="*/ 3037 w 6765"/>
                  <a:gd name="T63" fmla="*/ 5284 h 5285"/>
                  <a:gd name="T64" fmla="*/ 3727 w 6765"/>
                  <a:gd name="T65" fmla="*/ 5284 h 5285"/>
                  <a:gd name="T66" fmla="*/ 3748 w 6765"/>
                  <a:gd name="T67" fmla="*/ 5284 h 5285"/>
                  <a:gd name="T68" fmla="*/ 3919 w 6765"/>
                  <a:gd name="T69" fmla="*/ 5113 h 5285"/>
                  <a:gd name="T70" fmla="*/ 3919 w 6765"/>
                  <a:gd name="T71" fmla="*/ 4784 h 5285"/>
                  <a:gd name="T72" fmla="*/ 3748 w 6765"/>
                  <a:gd name="T73" fmla="*/ 4613 h 5285"/>
                  <a:gd name="T74" fmla="*/ 3727 w 6765"/>
                  <a:gd name="T75" fmla="*/ 4613 h 5285"/>
                  <a:gd name="T76" fmla="*/ 3727 w 6765"/>
                  <a:gd name="T77" fmla="*/ 4313 h 5285"/>
                  <a:gd name="T78" fmla="*/ 3786 w 6765"/>
                  <a:gd name="T79" fmla="*/ 4313 h 5285"/>
                  <a:gd name="T80" fmla="*/ 3786 w 6765"/>
                  <a:gd name="T81" fmla="*/ 3837 h 5285"/>
                  <a:gd name="T82" fmla="*/ 3727 w 6765"/>
                  <a:gd name="T83" fmla="*/ 3837 h 5285"/>
                  <a:gd name="T84" fmla="*/ 3727 w 6765"/>
                  <a:gd name="T85" fmla="*/ 3345 h 5285"/>
                  <a:gd name="T86" fmla="*/ 5109 w 6765"/>
                  <a:gd name="T87" fmla="*/ 2264 h 5285"/>
                  <a:gd name="T88" fmla="*/ 5858 w 6765"/>
                  <a:gd name="T89" fmla="*/ 2264 h 5285"/>
                  <a:gd name="T90" fmla="*/ 6227 w 6765"/>
                  <a:gd name="T91" fmla="*/ 1580 h 5285"/>
                  <a:gd name="T92" fmla="*/ 6747 w 6765"/>
                  <a:gd name="T93" fmla="*/ 647 h 5285"/>
                  <a:gd name="T94" fmla="*/ 1016 w 6765"/>
                  <a:gd name="T95" fmla="*/ 2083 h 5285"/>
                  <a:gd name="T96" fmla="*/ 1016 w 6765"/>
                  <a:gd name="T97" fmla="*/ 2083 h 5285"/>
                  <a:gd name="T98" fmla="*/ 663 w 6765"/>
                  <a:gd name="T99" fmla="*/ 1433 h 5285"/>
                  <a:gd name="T100" fmla="*/ 629 w 6765"/>
                  <a:gd name="T101" fmla="*/ 1423 h 5285"/>
                  <a:gd name="T102" fmla="*/ 198 w 6765"/>
                  <a:gd name="T103" fmla="*/ 742 h 5285"/>
                  <a:gd name="T104" fmla="*/ 1228 w 6765"/>
                  <a:gd name="T105" fmla="*/ 742 h 5285"/>
                  <a:gd name="T106" fmla="*/ 1566 w 6765"/>
                  <a:gd name="T107" fmla="*/ 2083 h 5285"/>
                  <a:gd name="T108" fmla="*/ 1016 w 6765"/>
                  <a:gd name="T109" fmla="*/ 2083 h 5285"/>
                  <a:gd name="T110" fmla="*/ 6135 w 6765"/>
                  <a:gd name="T111" fmla="*/ 1423 h 5285"/>
                  <a:gd name="T112" fmla="*/ 6135 w 6765"/>
                  <a:gd name="T113" fmla="*/ 1423 h 5285"/>
                  <a:gd name="T114" fmla="*/ 6101 w 6765"/>
                  <a:gd name="T115" fmla="*/ 1433 h 5285"/>
                  <a:gd name="T116" fmla="*/ 5749 w 6765"/>
                  <a:gd name="T117" fmla="*/ 2083 h 5285"/>
                  <a:gd name="T118" fmla="*/ 5198 w 6765"/>
                  <a:gd name="T119" fmla="*/ 2083 h 5285"/>
                  <a:gd name="T120" fmla="*/ 5537 w 6765"/>
                  <a:gd name="T121" fmla="*/ 742 h 5285"/>
                  <a:gd name="T122" fmla="*/ 6566 w 6765"/>
                  <a:gd name="T123" fmla="*/ 742 h 5285"/>
                  <a:gd name="T124" fmla="*/ 6135 w 6765"/>
                  <a:gd name="T125" fmla="*/ 1423 h 5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6765" h="5285">
                    <a:moveTo>
                      <a:pt x="6747" y="647"/>
                    </a:moveTo>
                    <a:lnTo>
                      <a:pt x="6747" y="647"/>
                    </a:lnTo>
                    <a:cubicBezTo>
                      <a:pt x="6744" y="561"/>
                      <a:pt x="6744" y="561"/>
                      <a:pt x="6744" y="561"/>
                    </a:cubicBezTo>
                    <a:cubicBezTo>
                      <a:pt x="5557" y="561"/>
                      <a:pt x="5557" y="561"/>
                      <a:pt x="5557" y="561"/>
                    </a:cubicBezTo>
                    <a:cubicBezTo>
                      <a:pt x="5571" y="387"/>
                      <a:pt x="5578" y="243"/>
                      <a:pt x="5578" y="144"/>
                    </a:cubicBezTo>
                    <a:cubicBezTo>
                      <a:pt x="5639" y="144"/>
                      <a:pt x="5639" y="144"/>
                      <a:pt x="5639" y="144"/>
                    </a:cubicBezTo>
                    <a:cubicBezTo>
                      <a:pt x="5680" y="144"/>
                      <a:pt x="5711" y="113"/>
                      <a:pt x="5711" y="72"/>
                    </a:cubicBezTo>
                    <a:cubicBezTo>
                      <a:pt x="5711" y="31"/>
                      <a:pt x="5680" y="0"/>
                      <a:pt x="5639" y="0"/>
                    </a:cubicBezTo>
                    <a:cubicBezTo>
                      <a:pt x="5578" y="0"/>
                      <a:pt x="5578" y="0"/>
                      <a:pt x="5578" y="0"/>
                    </a:cubicBezTo>
                    <a:cubicBezTo>
                      <a:pt x="3382" y="0"/>
                      <a:pt x="3382" y="0"/>
                      <a:pt x="3382" y="0"/>
                    </a:cubicBezTo>
                    <a:cubicBezTo>
                      <a:pt x="1187" y="0"/>
                      <a:pt x="1187" y="0"/>
                      <a:pt x="1187" y="0"/>
                    </a:cubicBezTo>
                    <a:cubicBezTo>
                      <a:pt x="1125" y="0"/>
                      <a:pt x="1125" y="0"/>
                      <a:pt x="1125" y="0"/>
                    </a:cubicBezTo>
                    <a:cubicBezTo>
                      <a:pt x="1084" y="0"/>
                      <a:pt x="1053" y="31"/>
                      <a:pt x="1053" y="72"/>
                    </a:cubicBezTo>
                    <a:cubicBezTo>
                      <a:pt x="1053" y="113"/>
                      <a:pt x="1084" y="144"/>
                      <a:pt x="1125" y="144"/>
                    </a:cubicBezTo>
                    <a:cubicBezTo>
                      <a:pt x="1187" y="144"/>
                      <a:pt x="1187" y="144"/>
                      <a:pt x="1187" y="144"/>
                    </a:cubicBezTo>
                    <a:cubicBezTo>
                      <a:pt x="1187" y="243"/>
                      <a:pt x="1194" y="387"/>
                      <a:pt x="1207" y="561"/>
                    </a:cubicBezTo>
                    <a:cubicBezTo>
                      <a:pt x="21" y="561"/>
                      <a:pt x="21" y="561"/>
                      <a:pt x="21" y="561"/>
                    </a:cubicBezTo>
                    <a:cubicBezTo>
                      <a:pt x="17" y="647"/>
                      <a:pt x="17" y="647"/>
                      <a:pt x="17" y="647"/>
                    </a:cubicBezTo>
                    <a:cubicBezTo>
                      <a:pt x="0" y="896"/>
                      <a:pt x="92" y="1402"/>
                      <a:pt x="537" y="1580"/>
                    </a:cubicBezTo>
                    <a:cubicBezTo>
                      <a:pt x="906" y="2264"/>
                      <a:pt x="906" y="2264"/>
                      <a:pt x="906" y="2264"/>
                    </a:cubicBezTo>
                    <a:cubicBezTo>
                      <a:pt x="1655" y="2264"/>
                      <a:pt x="1655" y="2264"/>
                      <a:pt x="1655" y="2264"/>
                    </a:cubicBezTo>
                    <a:cubicBezTo>
                      <a:pt x="1925" y="2791"/>
                      <a:pt x="2356" y="3232"/>
                      <a:pt x="3037" y="3345"/>
                    </a:cubicBezTo>
                    <a:cubicBezTo>
                      <a:pt x="3037" y="3837"/>
                      <a:pt x="3037" y="3837"/>
                      <a:pt x="3037" y="3837"/>
                    </a:cubicBezTo>
                    <a:cubicBezTo>
                      <a:pt x="2979" y="3837"/>
                      <a:pt x="2979" y="3837"/>
                      <a:pt x="2979" y="3837"/>
                    </a:cubicBezTo>
                    <a:cubicBezTo>
                      <a:pt x="2979" y="3837"/>
                      <a:pt x="2814" y="4097"/>
                      <a:pt x="2979" y="4313"/>
                    </a:cubicBezTo>
                    <a:cubicBezTo>
                      <a:pt x="3037" y="4313"/>
                      <a:pt x="3037" y="4313"/>
                      <a:pt x="3037" y="4313"/>
                    </a:cubicBezTo>
                    <a:cubicBezTo>
                      <a:pt x="3037" y="4613"/>
                      <a:pt x="3037" y="4613"/>
                      <a:pt x="3037" y="4613"/>
                    </a:cubicBezTo>
                    <a:cubicBezTo>
                      <a:pt x="3016" y="4613"/>
                      <a:pt x="3016" y="4613"/>
                      <a:pt x="3016" y="4613"/>
                    </a:cubicBezTo>
                    <a:cubicBezTo>
                      <a:pt x="2924" y="4613"/>
                      <a:pt x="2845" y="4689"/>
                      <a:pt x="2845" y="4784"/>
                    </a:cubicBezTo>
                    <a:cubicBezTo>
                      <a:pt x="2845" y="5113"/>
                      <a:pt x="2845" y="5113"/>
                      <a:pt x="2845" y="5113"/>
                    </a:cubicBezTo>
                    <a:cubicBezTo>
                      <a:pt x="2845" y="5208"/>
                      <a:pt x="2924" y="5284"/>
                      <a:pt x="3016" y="5284"/>
                    </a:cubicBezTo>
                    <a:cubicBezTo>
                      <a:pt x="3037" y="5284"/>
                      <a:pt x="3037" y="5284"/>
                      <a:pt x="3037" y="5284"/>
                    </a:cubicBezTo>
                    <a:cubicBezTo>
                      <a:pt x="3727" y="5284"/>
                      <a:pt x="3727" y="5284"/>
                      <a:pt x="3727" y="5284"/>
                    </a:cubicBezTo>
                    <a:cubicBezTo>
                      <a:pt x="3748" y="5284"/>
                      <a:pt x="3748" y="5284"/>
                      <a:pt x="3748" y="5284"/>
                    </a:cubicBezTo>
                    <a:cubicBezTo>
                      <a:pt x="3841" y="5284"/>
                      <a:pt x="3919" y="5208"/>
                      <a:pt x="3919" y="5113"/>
                    </a:cubicBezTo>
                    <a:cubicBezTo>
                      <a:pt x="3919" y="4784"/>
                      <a:pt x="3919" y="4784"/>
                      <a:pt x="3919" y="4784"/>
                    </a:cubicBezTo>
                    <a:cubicBezTo>
                      <a:pt x="3919" y="4689"/>
                      <a:pt x="3841" y="4613"/>
                      <a:pt x="3748" y="4613"/>
                    </a:cubicBezTo>
                    <a:cubicBezTo>
                      <a:pt x="3727" y="4613"/>
                      <a:pt x="3727" y="4613"/>
                      <a:pt x="3727" y="4613"/>
                    </a:cubicBezTo>
                    <a:cubicBezTo>
                      <a:pt x="3727" y="4313"/>
                      <a:pt x="3727" y="4313"/>
                      <a:pt x="3727" y="4313"/>
                    </a:cubicBezTo>
                    <a:cubicBezTo>
                      <a:pt x="3786" y="4313"/>
                      <a:pt x="3786" y="4313"/>
                      <a:pt x="3786" y="4313"/>
                    </a:cubicBezTo>
                    <a:cubicBezTo>
                      <a:pt x="3950" y="4097"/>
                      <a:pt x="3786" y="3837"/>
                      <a:pt x="3786" y="3837"/>
                    </a:cubicBezTo>
                    <a:cubicBezTo>
                      <a:pt x="3727" y="3837"/>
                      <a:pt x="3727" y="3837"/>
                      <a:pt x="3727" y="3837"/>
                    </a:cubicBezTo>
                    <a:cubicBezTo>
                      <a:pt x="3727" y="3345"/>
                      <a:pt x="3727" y="3345"/>
                      <a:pt x="3727" y="3345"/>
                    </a:cubicBezTo>
                    <a:cubicBezTo>
                      <a:pt x="4408" y="3232"/>
                      <a:pt x="4839" y="2791"/>
                      <a:pt x="5109" y="2264"/>
                    </a:cubicBezTo>
                    <a:cubicBezTo>
                      <a:pt x="5858" y="2264"/>
                      <a:pt x="5858" y="2264"/>
                      <a:pt x="5858" y="2264"/>
                    </a:cubicBezTo>
                    <a:cubicBezTo>
                      <a:pt x="6227" y="1580"/>
                      <a:pt x="6227" y="1580"/>
                      <a:pt x="6227" y="1580"/>
                    </a:cubicBezTo>
                    <a:cubicBezTo>
                      <a:pt x="6672" y="1402"/>
                      <a:pt x="6764" y="896"/>
                      <a:pt x="6747" y="647"/>
                    </a:cubicBezTo>
                    <a:close/>
                    <a:moveTo>
                      <a:pt x="1016" y="2083"/>
                    </a:moveTo>
                    <a:lnTo>
                      <a:pt x="1016" y="2083"/>
                    </a:lnTo>
                    <a:cubicBezTo>
                      <a:pt x="663" y="1433"/>
                      <a:pt x="663" y="1433"/>
                      <a:pt x="663" y="1433"/>
                    </a:cubicBezTo>
                    <a:cubicBezTo>
                      <a:pt x="629" y="1423"/>
                      <a:pt x="629" y="1423"/>
                      <a:pt x="629" y="1423"/>
                    </a:cubicBezTo>
                    <a:cubicBezTo>
                      <a:pt x="270" y="1297"/>
                      <a:pt x="205" y="913"/>
                      <a:pt x="198" y="742"/>
                    </a:cubicBezTo>
                    <a:cubicBezTo>
                      <a:pt x="1228" y="742"/>
                      <a:pt x="1228" y="742"/>
                      <a:pt x="1228" y="742"/>
                    </a:cubicBezTo>
                    <a:cubicBezTo>
                      <a:pt x="1272" y="1136"/>
                      <a:pt x="1368" y="1631"/>
                      <a:pt x="1566" y="2083"/>
                    </a:cubicBezTo>
                    <a:lnTo>
                      <a:pt x="1016" y="2083"/>
                    </a:lnTo>
                    <a:close/>
                    <a:moveTo>
                      <a:pt x="6135" y="1423"/>
                    </a:moveTo>
                    <a:lnTo>
                      <a:pt x="6135" y="1423"/>
                    </a:lnTo>
                    <a:cubicBezTo>
                      <a:pt x="6101" y="1433"/>
                      <a:pt x="6101" y="1433"/>
                      <a:pt x="6101" y="1433"/>
                    </a:cubicBezTo>
                    <a:cubicBezTo>
                      <a:pt x="5749" y="2083"/>
                      <a:pt x="5749" y="2083"/>
                      <a:pt x="5749" y="2083"/>
                    </a:cubicBezTo>
                    <a:cubicBezTo>
                      <a:pt x="5198" y="2083"/>
                      <a:pt x="5198" y="2083"/>
                      <a:pt x="5198" y="2083"/>
                    </a:cubicBezTo>
                    <a:cubicBezTo>
                      <a:pt x="5396" y="1631"/>
                      <a:pt x="5492" y="1136"/>
                      <a:pt x="5537" y="742"/>
                    </a:cubicBezTo>
                    <a:cubicBezTo>
                      <a:pt x="6566" y="742"/>
                      <a:pt x="6566" y="742"/>
                      <a:pt x="6566" y="742"/>
                    </a:cubicBezTo>
                    <a:cubicBezTo>
                      <a:pt x="6559" y="913"/>
                      <a:pt x="6498" y="1297"/>
                      <a:pt x="6135" y="1423"/>
                    </a:cubicBezTo>
                    <a:close/>
                  </a:path>
                </a:pathLst>
              </a:custGeom>
              <a:gradFill>
                <a:gsLst>
                  <a:gs pos="0">
                    <a:srgbClr val="616264"/>
                  </a:gs>
                  <a:gs pos="100000">
                    <a:srgbClr val="999A9E"/>
                  </a:gs>
                </a:gsLst>
                <a:lin ang="5400000" scaled="1"/>
              </a:gradFill>
              <a:ln w="12700" cap="flat" cmpd="sng" algn="ctr">
                <a:noFill/>
                <a:prstDash val="solid"/>
                <a:miter lim="800000"/>
              </a:ln>
              <a:effectLst/>
              <a:extLs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entury Gothic"/>
                  <a:ea typeface="微软雅黑"/>
                  <a:cs typeface="+mn-cs"/>
                </a:endParaRPr>
              </a:p>
            </p:txBody>
          </p:sp>
          <p:sp>
            <p:nvSpPr>
              <p:cNvPr id="106" name="Freeform 204"/>
              <p:cNvSpPr>
                <a:spLocks noChangeArrowheads="1"/>
              </p:cNvSpPr>
              <p:nvPr/>
            </p:nvSpPr>
            <p:spPr bwMode="auto">
              <a:xfrm>
                <a:off x="9066749" y="3453748"/>
                <a:ext cx="849457" cy="292850"/>
              </a:xfrm>
              <a:custGeom>
                <a:avLst/>
                <a:gdLst>
                  <a:gd name="T0" fmla="*/ 3036 w 3072"/>
                  <a:gd name="T1" fmla="*/ 143 h 1078"/>
                  <a:gd name="T2" fmla="*/ 3036 w 3072"/>
                  <a:gd name="T3" fmla="*/ 143 h 1078"/>
                  <a:gd name="T4" fmla="*/ 3071 w 3072"/>
                  <a:gd name="T5" fmla="*/ 92 h 1078"/>
                  <a:gd name="T6" fmla="*/ 3071 w 3072"/>
                  <a:gd name="T7" fmla="*/ 51 h 1078"/>
                  <a:gd name="T8" fmla="*/ 3036 w 3072"/>
                  <a:gd name="T9" fmla="*/ 0 h 1078"/>
                  <a:gd name="T10" fmla="*/ 34 w 3072"/>
                  <a:gd name="T11" fmla="*/ 0 h 1078"/>
                  <a:gd name="T12" fmla="*/ 0 w 3072"/>
                  <a:gd name="T13" fmla="*/ 51 h 1078"/>
                  <a:gd name="T14" fmla="*/ 0 w 3072"/>
                  <a:gd name="T15" fmla="*/ 92 h 1078"/>
                  <a:gd name="T16" fmla="*/ 34 w 3072"/>
                  <a:gd name="T17" fmla="*/ 143 h 1078"/>
                  <a:gd name="T18" fmla="*/ 82 w 3072"/>
                  <a:gd name="T19" fmla="*/ 143 h 1078"/>
                  <a:gd name="T20" fmla="*/ 82 w 3072"/>
                  <a:gd name="T21" fmla="*/ 933 h 1078"/>
                  <a:gd name="T22" fmla="*/ 34 w 3072"/>
                  <a:gd name="T23" fmla="*/ 933 h 1078"/>
                  <a:gd name="T24" fmla="*/ 0 w 3072"/>
                  <a:gd name="T25" fmla="*/ 984 h 1078"/>
                  <a:gd name="T26" fmla="*/ 0 w 3072"/>
                  <a:gd name="T27" fmla="*/ 1025 h 1078"/>
                  <a:gd name="T28" fmla="*/ 34 w 3072"/>
                  <a:gd name="T29" fmla="*/ 1077 h 1078"/>
                  <a:gd name="T30" fmla="*/ 3036 w 3072"/>
                  <a:gd name="T31" fmla="*/ 1077 h 1078"/>
                  <a:gd name="T32" fmla="*/ 3071 w 3072"/>
                  <a:gd name="T33" fmla="*/ 1025 h 1078"/>
                  <a:gd name="T34" fmla="*/ 3071 w 3072"/>
                  <a:gd name="T35" fmla="*/ 984 h 1078"/>
                  <a:gd name="T36" fmla="*/ 3036 w 3072"/>
                  <a:gd name="T37" fmla="*/ 933 h 1078"/>
                  <a:gd name="T38" fmla="*/ 2989 w 3072"/>
                  <a:gd name="T39" fmla="*/ 933 h 1078"/>
                  <a:gd name="T40" fmla="*/ 2989 w 3072"/>
                  <a:gd name="T41" fmla="*/ 143 h 1078"/>
                  <a:gd name="T42" fmla="*/ 3036 w 3072"/>
                  <a:gd name="T43" fmla="*/ 143 h 10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072" h="1078">
                    <a:moveTo>
                      <a:pt x="3036" y="143"/>
                    </a:moveTo>
                    <a:lnTo>
                      <a:pt x="3036" y="143"/>
                    </a:lnTo>
                    <a:cubicBezTo>
                      <a:pt x="3057" y="143"/>
                      <a:pt x="3071" y="119"/>
                      <a:pt x="3071" y="92"/>
                    </a:cubicBezTo>
                    <a:cubicBezTo>
                      <a:pt x="3071" y="51"/>
                      <a:pt x="3071" y="51"/>
                      <a:pt x="3071" y="51"/>
                    </a:cubicBezTo>
                    <a:cubicBezTo>
                      <a:pt x="3071" y="24"/>
                      <a:pt x="3057" y="0"/>
                      <a:pt x="3036" y="0"/>
                    </a:cubicBezTo>
                    <a:cubicBezTo>
                      <a:pt x="34" y="0"/>
                      <a:pt x="34" y="0"/>
                      <a:pt x="34" y="0"/>
                    </a:cubicBezTo>
                    <a:cubicBezTo>
                      <a:pt x="13" y="0"/>
                      <a:pt x="0" y="24"/>
                      <a:pt x="0" y="51"/>
                    </a:cubicBezTo>
                    <a:cubicBezTo>
                      <a:pt x="0" y="92"/>
                      <a:pt x="0" y="92"/>
                      <a:pt x="0" y="92"/>
                    </a:cubicBezTo>
                    <a:cubicBezTo>
                      <a:pt x="0" y="119"/>
                      <a:pt x="13" y="143"/>
                      <a:pt x="34" y="143"/>
                    </a:cubicBezTo>
                    <a:cubicBezTo>
                      <a:pt x="82" y="143"/>
                      <a:pt x="82" y="143"/>
                      <a:pt x="82" y="143"/>
                    </a:cubicBezTo>
                    <a:cubicBezTo>
                      <a:pt x="82" y="933"/>
                      <a:pt x="82" y="933"/>
                      <a:pt x="82" y="933"/>
                    </a:cubicBezTo>
                    <a:cubicBezTo>
                      <a:pt x="34" y="933"/>
                      <a:pt x="34" y="933"/>
                      <a:pt x="34" y="933"/>
                    </a:cubicBezTo>
                    <a:cubicBezTo>
                      <a:pt x="13" y="933"/>
                      <a:pt x="0" y="957"/>
                      <a:pt x="0" y="984"/>
                    </a:cubicBezTo>
                    <a:cubicBezTo>
                      <a:pt x="0" y="1025"/>
                      <a:pt x="0" y="1025"/>
                      <a:pt x="0" y="1025"/>
                    </a:cubicBezTo>
                    <a:cubicBezTo>
                      <a:pt x="0" y="1053"/>
                      <a:pt x="13" y="1077"/>
                      <a:pt x="34" y="1077"/>
                    </a:cubicBezTo>
                    <a:cubicBezTo>
                      <a:pt x="3036" y="1077"/>
                      <a:pt x="3036" y="1077"/>
                      <a:pt x="3036" y="1077"/>
                    </a:cubicBezTo>
                    <a:cubicBezTo>
                      <a:pt x="3057" y="1077"/>
                      <a:pt x="3071" y="1053"/>
                      <a:pt x="3071" y="1025"/>
                    </a:cubicBezTo>
                    <a:cubicBezTo>
                      <a:pt x="3071" y="984"/>
                      <a:pt x="3071" y="984"/>
                      <a:pt x="3071" y="984"/>
                    </a:cubicBezTo>
                    <a:cubicBezTo>
                      <a:pt x="3071" y="957"/>
                      <a:pt x="3057" y="933"/>
                      <a:pt x="3036" y="933"/>
                    </a:cubicBezTo>
                    <a:cubicBezTo>
                      <a:pt x="2989" y="933"/>
                      <a:pt x="2989" y="933"/>
                      <a:pt x="2989" y="933"/>
                    </a:cubicBezTo>
                    <a:cubicBezTo>
                      <a:pt x="2989" y="143"/>
                      <a:pt x="2989" y="143"/>
                      <a:pt x="2989" y="143"/>
                    </a:cubicBezTo>
                    <a:lnTo>
                      <a:pt x="3036" y="143"/>
                    </a:lnTo>
                  </a:path>
                </a:pathLst>
              </a:custGeom>
              <a:solidFill>
                <a:schemeClr val="bg1"/>
              </a:solidFill>
              <a:ln>
                <a:noFill/>
              </a:ln>
              <a:effectLst>
                <a:outerShdw blurRad="127000" dist="38100" dir="5400000" algn="t" rotWithShape="0">
                  <a:prstClr val="black">
                    <a:alpha val="25000"/>
                  </a:prstClr>
                </a:outerShdw>
              </a:effectLst>
              <a:extLs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style>
              <a:lnRef idx="2">
                <a:schemeClr val="accent1">
                  <a:shade val="50000"/>
                </a:schemeClr>
              </a:lnRef>
              <a:fillRef idx="1">
                <a:schemeClr val="accent1"/>
              </a:fillRef>
              <a:effectRef idx="0">
                <a:schemeClr val="accent1"/>
              </a:effectRef>
              <a:fontRef idx="minor">
                <a:schemeClr val="lt1"/>
              </a:fontRef>
            </p:style>
            <p:txBody>
              <a:bodyPr vert="horz" wrap="square" lIns="91440" tIns="45720" rIns="91440" bIns="45720" numCol="1" anchor="t" anchorCtr="0" compatLnSpc="1">
                <a:prstTxWarp prst="textNoShape">
                  <a:avLst/>
                </a:prstTxWarp>
                <a:noAutofit/>
              </a:bodyPr>
              <a:lstStyle/>
              <a:p>
                <a:endParaRPr lang="en-US" sz="1600" kern="0">
                  <a:solidFill>
                    <a:prstClr val="black"/>
                  </a:solidFill>
                  <a:latin typeface="Century Gothic"/>
                  <a:ea typeface="微软雅黑"/>
                </a:endParaRPr>
              </a:p>
            </p:txBody>
          </p:sp>
          <p:sp>
            <p:nvSpPr>
              <p:cNvPr id="107" name="Freeform 206"/>
              <p:cNvSpPr>
                <a:spLocks noChangeArrowheads="1"/>
              </p:cNvSpPr>
              <p:nvPr/>
            </p:nvSpPr>
            <p:spPr bwMode="auto">
              <a:xfrm>
                <a:off x="9089004" y="3494524"/>
                <a:ext cx="802471" cy="0"/>
              </a:xfrm>
              <a:custGeom>
                <a:avLst/>
                <a:gdLst>
                  <a:gd name="T0" fmla="*/ 2907 w 2908"/>
                  <a:gd name="T1" fmla="*/ 28 h 29"/>
                  <a:gd name="T2" fmla="*/ 0 w 2908"/>
                  <a:gd name="T3" fmla="*/ 28 h 29"/>
                  <a:gd name="T4" fmla="*/ 0 w 2908"/>
                  <a:gd name="T5" fmla="*/ 0 h 29"/>
                  <a:gd name="T6" fmla="*/ 2907 w 2908"/>
                  <a:gd name="T7" fmla="*/ 0 h 29"/>
                  <a:gd name="T8" fmla="*/ 2907 w 2908"/>
                  <a:gd name="T9" fmla="*/ 28 h 29"/>
                </a:gdLst>
                <a:ahLst/>
                <a:cxnLst>
                  <a:cxn ang="0">
                    <a:pos x="T0" y="T1"/>
                  </a:cxn>
                  <a:cxn ang="0">
                    <a:pos x="T2" y="T3"/>
                  </a:cxn>
                  <a:cxn ang="0">
                    <a:pos x="T4" y="T5"/>
                  </a:cxn>
                  <a:cxn ang="0">
                    <a:pos x="T6" y="T7"/>
                  </a:cxn>
                  <a:cxn ang="0">
                    <a:pos x="T8" y="T9"/>
                  </a:cxn>
                </a:cxnLst>
                <a:rect l="0" t="0" r="r" b="b"/>
                <a:pathLst>
                  <a:path w="2908" h="29">
                    <a:moveTo>
                      <a:pt x="2907" y="28"/>
                    </a:moveTo>
                    <a:lnTo>
                      <a:pt x="0" y="28"/>
                    </a:lnTo>
                    <a:lnTo>
                      <a:pt x="0" y="0"/>
                    </a:lnTo>
                    <a:lnTo>
                      <a:pt x="2907" y="0"/>
                    </a:lnTo>
                    <a:lnTo>
                      <a:pt x="2907" y="28"/>
                    </a:lnTo>
                  </a:path>
                </a:pathLst>
              </a:custGeom>
              <a:solidFill>
                <a:schemeClr val="bg1"/>
              </a:solidFill>
              <a:ln>
                <a:noFill/>
              </a:ln>
              <a:effectLst>
                <a:outerShdw blurRad="127000" dist="38100" dir="5400000" algn="t" rotWithShape="0">
                  <a:prstClr val="black">
                    <a:alpha val="25000"/>
                  </a:prstClr>
                </a:outerShdw>
              </a:effectLst>
              <a:extLs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style>
              <a:lnRef idx="2">
                <a:schemeClr val="accent1">
                  <a:shade val="50000"/>
                </a:schemeClr>
              </a:lnRef>
              <a:fillRef idx="1">
                <a:schemeClr val="accent1"/>
              </a:fillRef>
              <a:effectRef idx="0">
                <a:schemeClr val="accent1"/>
              </a:effectRef>
              <a:fontRef idx="minor">
                <a:schemeClr val="lt1"/>
              </a:fontRef>
            </p:style>
            <p:txBody>
              <a:bodyPr vert="horz" wrap="square" lIns="91440" tIns="45720" rIns="91440" bIns="45720" numCol="1" anchor="t" anchorCtr="0" compatLnSpc="1">
                <a:prstTxWarp prst="textNoShape">
                  <a:avLst/>
                </a:prstTxWarp>
                <a:noAutofit/>
              </a:bodyPr>
              <a:lstStyle/>
              <a:p>
                <a:endParaRPr lang="en-US" sz="1600" kern="0">
                  <a:solidFill>
                    <a:prstClr val="black"/>
                  </a:solidFill>
                  <a:latin typeface="Century Gothic"/>
                  <a:ea typeface="微软雅黑"/>
                </a:endParaRPr>
              </a:p>
            </p:txBody>
          </p:sp>
          <p:sp>
            <p:nvSpPr>
              <p:cNvPr id="108" name="Freeform 207"/>
              <p:cNvSpPr>
                <a:spLocks noChangeArrowheads="1"/>
              </p:cNvSpPr>
              <p:nvPr/>
            </p:nvSpPr>
            <p:spPr bwMode="auto">
              <a:xfrm>
                <a:off x="9089004" y="3713235"/>
                <a:ext cx="802471" cy="0"/>
              </a:xfrm>
              <a:custGeom>
                <a:avLst/>
                <a:gdLst>
                  <a:gd name="T0" fmla="*/ 2907 w 2908"/>
                  <a:gd name="T1" fmla="*/ 7 h 8"/>
                  <a:gd name="T2" fmla="*/ 0 w 2908"/>
                  <a:gd name="T3" fmla="*/ 7 h 8"/>
                  <a:gd name="T4" fmla="*/ 0 w 2908"/>
                  <a:gd name="T5" fmla="*/ 0 h 8"/>
                  <a:gd name="T6" fmla="*/ 2907 w 2908"/>
                  <a:gd name="T7" fmla="*/ 0 h 8"/>
                  <a:gd name="T8" fmla="*/ 2907 w 2908"/>
                  <a:gd name="T9" fmla="*/ 7 h 8"/>
                </a:gdLst>
                <a:ahLst/>
                <a:cxnLst>
                  <a:cxn ang="0">
                    <a:pos x="T0" y="T1"/>
                  </a:cxn>
                  <a:cxn ang="0">
                    <a:pos x="T2" y="T3"/>
                  </a:cxn>
                  <a:cxn ang="0">
                    <a:pos x="T4" y="T5"/>
                  </a:cxn>
                  <a:cxn ang="0">
                    <a:pos x="T6" y="T7"/>
                  </a:cxn>
                  <a:cxn ang="0">
                    <a:pos x="T8" y="T9"/>
                  </a:cxn>
                </a:cxnLst>
                <a:rect l="0" t="0" r="r" b="b"/>
                <a:pathLst>
                  <a:path w="2908" h="8">
                    <a:moveTo>
                      <a:pt x="2907" y="7"/>
                    </a:moveTo>
                    <a:lnTo>
                      <a:pt x="0" y="7"/>
                    </a:lnTo>
                    <a:lnTo>
                      <a:pt x="0" y="0"/>
                    </a:lnTo>
                    <a:lnTo>
                      <a:pt x="2907" y="0"/>
                    </a:lnTo>
                    <a:lnTo>
                      <a:pt x="2907" y="7"/>
                    </a:lnTo>
                  </a:path>
                </a:pathLst>
              </a:custGeom>
              <a:solidFill>
                <a:schemeClr val="bg1"/>
              </a:solidFill>
              <a:ln>
                <a:noFill/>
              </a:ln>
              <a:effectLst>
                <a:outerShdw blurRad="127000" dist="38100" dir="5400000" algn="t" rotWithShape="0">
                  <a:prstClr val="black">
                    <a:alpha val="25000"/>
                  </a:prstClr>
                </a:outerShdw>
              </a:effectLst>
              <a:extLs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style>
              <a:lnRef idx="2">
                <a:schemeClr val="accent1">
                  <a:shade val="50000"/>
                </a:schemeClr>
              </a:lnRef>
              <a:fillRef idx="1">
                <a:schemeClr val="accent1"/>
              </a:fillRef>
              <a:effectRef idx="0">
                <a:schemeClr val="accent1"/>
              </a:effectRef>
              <a:fontRef idx="minor">
                <a:schemeClr val="lt1"/>
              </a:fontRef>
            </p:style>
            <p:txBody>
              <a:bodyPr vert="horz" wrap="square" lIns="91440" tIns="45720" rIns="91440" bIns="45720" numCol="1" anchor="t" anchorCtr="0" compatLnSpc="1">
                <a:prstTxWarp prst="textNoShape">
                  <a:avLst/>
                </a:prstTxWarp>
                <a:noAutofit/>
              </a:bodyPr>
              <a:lstStyle/>
              <a:p>
                <a:endParaRPr lang="en-US" sz="1600" kern="0">
                  <a:solidFill>
                    <a:prstClr val="black"/>
                  </a:solidFill>
                  <a:latin typeface="Century Gothic"/>
                  <a:ea typeface="微软雅黑"/>
                </a:endParaRPr>
              </a:p>
            </p:txBody>
          </p:sp>
          <p:grpSp>
            <p:nvGrpSpPr>
              <p:cNvPr id="122" name="组合 121"/>
              <p:cNvGrpSpPr/>
              <p:nvPr/>
            </p:nvGrpSpPr>
            <p:grpSpPr>
              <a:xfrm>
                <a:off x="8541027" y="3995469"/>
                <a:ext cx="1923123" cy="1285622"/>
                <a:chOff x="2158370" y="1971633"/>
                <a:chExt cx="1923123" cy="1285622"/>
              </a:xfrm>
            </p:grpSpPr>
            <p:sp>
              <p:nvSpPr>
                <p:cNvPr id="123" name="文本框 122"/>
                <p:cNvSpPr txBox="1"/>
                <p:nvPr/>
              </p:nvSpPr>
              <p:spPr>
                <a:xfrm>
                  <a:off x="2158370" y="1971633"/>
                  <a:ext cx="1923123" cy="338554"/>
                </a:xfrm>
                <a:prstGeom prst="rect">
                  <a:avLst/>
                </a:prstGeom>
                <a:noFill/>
              </p:spPr>
              <p:txBody>
                <a:bodyPr wrap="square" rtlCol="0">
                  <a:spAutoFit/>
                </a:bodyPr>
                <a:lstStyle/>
                <a:p>
                  <a:pPr algn="ctr"/>
                  <a:r>
                    <a:rPr lang="zh-CN" altLang="en-US" sz="1600" dirty="0">
                      <a:solidFill>
                        <a:prstClr val="black">
                          <a:lumMod val="65000"/>
                          <a:lumOff val="35000"/>
                        </a:prstClr>
                      </a:solidFill>
                      <a:latin typeface="微软雅黑"/>
                      <a:ea typeface="微软雅黑"/>
                    </a:rPr>
                    <a:t>添加标题</a:t>
                  </a:r>
                </a:p>
              </p:txBody>
            </p:sp>
            <p:sp>
              <p:nvSpPr>
                <p:cNvPr id="124" name="文本框 123"/>
                <p:cNvSpPr txBox="1"/>
                <p:nvPr/>
              </p:nvSpPr>
              <p:spPr>
                <a:xfrm>
                  <a:off x="2288673" y="2241592"/>
                  <a:ext cx="1662516" cy="1015663"/>
                </a:xfrm>
                <a:prstGeom prst="rect">
                  <a:avLst/>
                </a:prstGeom>
                <a:noFill/>
              </p:spPr>
              <p:txBody>
                <a:bodyPr wrap="square" rtlCol="0">
                  <a:spAutoFit/>
                </a:bodyPr>
                <a:lstStyle/>
                <a:p>
                  <a:pPr algn="ctr"/>
                  <a:r>
                    <a:rPr lang="en-US" altLang="zh-CN" sz="1000" dirty="0">
                      <a:solidFill>
                        <a:prstClr val="white">
                          <a:lumMod val="65000"/>
                        </a:prstClr>
                      </a:solidFill>
                      <a:latin typeface="Century Gothic"/>
                      <a:ea typeface="Roboto" panose="02000000000000000000" pitchFamily="2" charset="0"/>
                    </a:rPr>
                    <a:t>If you are going to use a passage of </a:t>
                  </a:r>
                  <a:r>
                    <a:rPr lang="en-US" altLang="zh-CN" sz="1000" dirty="0" err="1">
                      <a:solidFill>
                        <a:prstClr val="white">
                          <a:lumMod val="65000"/>
                        </a:prstClr>
                      </a:solidFill>
                      <a:latin typeface="Century Gothic"/>
                      <a:ea typeface="Roboto" panose="02000000000000000000" pitchFamily="2" charset="0"/>
                    </a:rPr>
                    <a:t>Lorem</a:t>
                  </a:r>
                  <a:r>
                    <a:rPr lang="en-US" altLang="zh-CN" sz="1000" dirty="0">
                      <a:solidFill>
                        <a:prstClr val="white">
                          <a:lumMod val="65000"/>
                        </a:prstClr>
                      </a:solidFill>
                      <a:latin typeface="Century Gothic"/>
                      <a:ea typeface="Roboto" panose="02000000000000000000" pitchFamily="2" charset="0"/>
                    </a:rPr>
                    <a:t> </a:t>
                  </a:r>
                  <a:r>
                    <a:rPr lang="en-US" altLang="zh-CN" sz="1000" dirty="0" err="1">
                      <a:solidFill>
                        <a:prstClr val="white">
                          <a:lumMod val="65000"/>
                        </a:prstClr>
                      </a:solidFill>
                      <a:latin typeface="Century Gothic"/>
                      <a:ea typeface="Roboto" panose="02000000000000000000" pitchFamily="2" charset="0"/>
                    </a:rPr>
                    <a:t>Ipsum</a:t>
                  </a:r>
                  <a:r>
                    <a:rPr lang="en-US" altLang="zh-CN" sz="1000" dirty="0">
                      <a:solidFill>
                        <a:prstClr val="white">
                          <a:lumMod val="65000"/>
                        </a:prstClr>
                      </a:solidFill>
                      <a:latin typeface="Century Gothic"/>
                      <a:ea typeface="Roboto" panose="02000000000000000000" pitchFamily="2" charset="0"/>
                    </a:rPr>
                    <a:t>, you need to be sure there isn't anything embarrassing hidden in the middle of </a:t>
                  </a:r>
                  <a:r>
                    <a:rPr lang="en-US" altLang="zh-CN" sz="1000" dirty="0" err="1">
                      <a:solidFill>
                        <a:prstClr val="white">
                          <a:lumMod val="65000"/>
                        </a:prstClr>
                      </a:solidFill>
                      <a:latin typeface="Century Gothic"/>
                      <a:ea typeface="Roboto" panose="02000000000000000000" pitchFamily="2" charset="0"/>
                    </a:rPr>
                    <a:t>tex</a:t>
                  </a:r>
                  <a:r>
                    <a:rPr lang="id-ID" altLang="zh-CN" sz="1000" dirty="0">
                      <a:solidFill>
                        <a:prstClr val="white">
                          <a:lumMod val="65000"/>
                        </a:prstClr>
                      </a:solidFill>
                      <a:latin typeface="Century Gothic"/>
                      <a:ea typeface="Roboto" panose="02000000000000000000" pitchFamily="2" charset="0"/>
                    </a:rPr>
                    <a:t>t.</a:t>
                  </a:r>
                  <a:endParaRPr lang="id-ID" altLang="zh-CN" sz="1000" dirty="0">
                    <a:solidFill>
                      <a:prstClr val="white">
                        <a:lumMod val="65000"/>
                      </a:prstClr>
                    </a:solidFill>
                    <a:latin typeface="Century Gothic"/>
                    <a:ea typeface="微软雅黑"/>
                  </a:endParaRPr>
                </a:p>
              </p:txBody>
            </p:sp>
          </p:grpSp>
        </p:grpSp>
        <p:grpSp>
          <p:nvGrpSpPr>
            <p:cNvPr id="67" name="Group 159"/>
            <p:cNvGrpSpPr/>
            <p:nvPr/>
          </p:nvGrpSpPr>
          <p:grpSpPr>
            <a:xfrm>
              <a:off x="9290339" y="2095501"/>
              <a:ext cx="397712" cy="578488"/>
              <a:chOff x="4838700" y="2774950"/>
              <a:chExt cx="279400" cy="406400"/>
            </a:xfrm>
            <a:solidFill>
              <a:schemeClr val="bg1"/>
            </a:solidFill>
          </p:grpSpPr>
          <p:sp>
            <p:nvSpPr>
              <p:cNvPr id="76" name="Freeform 60"/>
              <p:cNvSpPr>
                <a:spLocks noEditPoints="1"/>
              </p:cNvSpPr>
              <p:nvPr/>
            </p:nvSpPr>
            <p:spPr bwMode="auto">
              <a:xfrm>
                <a:off x="4838700" y="2774950"/>
                <a:ext cx="279400" cy="406400"/>
              </a:xfrm>
              <a:custGeom>
                <a:avLst/>
                <a:gdLst/>
                <a:ahLst/>
                <a:cxnLst>
                  <a:cxn ang="0">
                    <a:pos x="88" y="0"/>
                  </a:cxn>
                  <a:cxn ang="0">
                    <a:pos x="54" y="6"/>
                  </a:cxn>
                  <a:cxn ang="0">
                    <a:pos x="26" y="26"/>
                  </a:cxn>
                  <a:cxn ang="0">
                    <a:pos x="6" y="54"/>
                  </a:cxn>
                  <a:cxn ang="0">
                    <a:pos x="0" y="88"/>
                  </a:cxn>
                  <a:cxn ang="0">
                    <a:pos x="2" y="100"/>
                  </a:cxn>
                  <a:cxn ang="0">
                    <a:pos x="16" y="138"/>
                  </a:cxn>
                  <a:cxn ang="0">
                    <a:pos x="40" y="184"/>
                  </a:cxn>
                  <a:cxn ang="0">
                    <a:pos x="50" y="214"/>
                  </a:cxn>
                  <a:cxn ang="0">
                    <a:pos x="62" y="246"/>
                  </a:cxn>
                  <a:cxn ang="0">
                    <a:pos x="76" y="254"/>
                  </a:cxn>
                  <a:cxn ang="0">
                    <a:pos x="88" y="256"/>
                  </a:cxn>
                  <a:cxn ang="0">
                    <a:pos x="108" y="252"/>
                  </a:cxn>
                  <a:cxn ang="0">
                    <a:pos x="118" y="238"/>
                  </a:cxn>
                  <a:cxn ang="0">
                    <a:pos x="136" y="184"/>
                  </a:cxn>
                  <a:cxn ang="0">
                    <a:pos x="146" y="162"/>
                  </a:cxn>
                  <a:cxn ang="0">
                    <a:pos x="172" y="112"/>
                  </a:cxn>
                  <a:cxn ang="0">
                    <a:pos x="176" y="88"/>
                  </a:cxn>
                  <a:cxn ang="0">
                    <a:pos x="174" y="70"/>
                  </a:cxn>
                  <a:cxn ang="0">
                    <a:pos x="160" y="38"/>
                  </a:cxn>
                  <a:cxn ang="0">
                    <a:pos x="138" y="16"/>
                  </a:cxn>
                  <a:cxn ang="0">
                    <a:pos x="106" y="2"/>
                  </a:cxn>
                  <a:cxn ang="0">
                    <a:pos x="108" y="218"/>
                  </a:cxn>
                  <a:cxn ang="0">
                    <a:pos x="70" y="222"/>
                  </a:cxn>
                  <a:cxn ang="0">
                    <a:pos x="64" y="208"/>
                  </a:cxn>
                  <a:cxn ang="0">
                    <a:pos x="114" y="200"/>
                  </a:cxn>
                  <a:cxn ang="0">
                    <a:pos x="112" y="208"/>
                  </a:cxn>
                  <a:cxn ang="0">
                    <a:pos x="108" y="218"/>
                  </a:cxn>
                  <a:cxn ang="0">
                    <a:pos x="62" y="200"/>
                  </a:cxn>
                  <a:cxn ang="0">
                    <a:pos x="120" y="184"/>
                  </a:cxn>
                  <a:cxn ang="0">
                    <a:pos x="116" y="192"/>
                  </a:cxn>
                  <a:cxn ang="0">
                    <a:pos x="88" y="240"/>
                  </a:cxn>
                  <a:cxn ang="0">
                    <a:pos x="82" y="240"/>
                  </a:cxn>
                  <a:cxn ang="0">
                    <a:pos x="76" y="236"/>
                  </a:cxn>
                  <a:cxn ang="0">
                    <a:pos x="106" y="226"/>
                  </a:cxn>
                  <a:cxn ang="0">
                    <a:pos x="102" y="234"/>
                  </a:cxn>
                  <a:cxn ang="0">
                    <a:pos x="94" y="240"/>
                  </a:cxn>
                  <a:cxn ang="0">
                    <a:pos x="126" y="168"/>
                  </a:cxn>
                  <a:cxn ang="0">
                    <a:pos x="50" y="168"/>
                  </a:cxn>
                  <a:cxn ang="0">
                    <a:pos x="38" y="142"/>
                  </a:cxn>
                  <a:cxn ang="0">
                    <a:pos x="18" y="100"/>
                  </a:cxn>
                  <a:cxn ang="0">
                    <a:pos x="16" y="88"/>
                  </a:cxn>
                  <a:cxn ang="0">
                    <a:pos x="22" y="60"/>
                  </a:cxn>
                  <a:cxn ang="0">
                    <a:pos x="38" y="38"/>
                  </a:cxn>
                  <a:cxn ang="0">
                    <a:pos x="60" y="22"/>
                  </a:cxn>
                  <a:cxn ang="0">
                    <a:pos x="88" y="16"/>
                  </a:cxn>
                  <a:cxn ang="0">
                    <a:pos x="102" y="18"/>
                  </a:cxn>
                  <a:cxn ang="0">
                    <a:pos x="128" y="28"/>
                  </a:cxn>
                  <a:cxn ang="0">
                    <a:pos x="148" y="48"/>
                  </a:cxn>
                  <a:cxn ang="0">
                    <a:pos x="158" y="74"/>
                  </a:cxn>
                  <a:cxn ang="0">
                    <a:pos x="160" y="88"/>
                  </a:cxn>
                  <a:cxn ang="0">
                    <a:pos x="154" y="114"/>
                  </a:cxn>
                  <a:cxn ang="0">
                    <a:pos x="138" y="142"/>
                  </a:cxn>
                </a:cxnLst>
                <a:rect l="0" t="0" r="r" b="b"/>
                <a:pathLst>
                  <a:path w="176" h="256">
                    <a:moveTo>
                      <a:pt x="88" y="0"/>
                    </a:moveTo>
                    <a:lnTo>
                      <a:pt x="88" y="0"/>
                    </a:lnTo>
                    <a:lnTo>
                      <a:pt x="70" y="2"/>
                    </a:lnTo>
                    <a:lnTo>
                      <a:pt x="54" y="6"/>
                    </a:lnTo>
                    <a:lnTo>
                      <a:pt x="38" y="16"/>
                    </a:lnTo>
                    <a:lnTo>
                      <a:pt x="26" y="26"/>
                    </a:lnTo>
                    <a:lnTo>
                      <a:pt x="16" y="38"/>
                    </a:lnTo>
                    <a:lnTo>
                      <a:pt x="6" y="54"/>
                    </a:lnTo>
                    <a:lnTo>
                      <a:pt x="2" y="70"/>
                    </a:lnTo>
                    <a:lnTo>
                      <a:pt x="0" y="88"/>
                    </a:lnTo>
                    <a:lnTo>
                      <a:pt x="0" y="88"/>
                    </a:lnTo>
                    <a:lnTo>
                      <a:pt x="2" y="100"/>
                    </a:lnTo>
                    <a:lnTo>
                      <a:pt x="4" y="112"/>
                    </a:lnTo>
                    <a:lnTo>
                      <a:pt x="16" y="138"/>
                    </a:lnTo>
                    <a:lnTo>
                      <a:pt x="30" y="162"/>
                    </a:lnTo>
                    <a:lnTo>
                      <a:pt x="40" y="184"/>
                    </a:lnTo>
                    <a:lnTo>
                      <a:pt x="40" y="184"/>
                    </a:lnTo>
                    <a:lnTo>
                      <a:pt x="50" y="214"/>
                    </a:lnTo>
                    <a:lnTo>
                      <a:pt x="58" y="238"/>
                    </a:lnTo>
                    <a:lnTo>
                      <a:pt x="62" y="246"/>
                    </a:lnTo>
                    <a:lnTo>
                      <a:pt x="68" y="252"/>
                    </a:lnTo>
                    <a:lnTo>
                      <a:pt x="76" y="254"/>
                    </a:lnTo>
                    <a:lnTo>
                      <a:pt x="88" y="256"/>
                    </a:lnTo>
                    <a:lnTo>
                      <a:pt x="88" y="256"/>
                    </a:lnTo>
                    <a:lnTo>
                      <a:pt x="100" y="254"/>
                    </a:lnTo>
                    <a:lnTo>
                      <a:pt x="108" y="252"/>
                    </a:lnTo>
                    <a:lnTo>
                      <a:pt x="114" y="246"/>
                    </a:lnTo>
                    <a:lnTo>
                      <a:pt x="118" y="238"/>
                    </a:lnTo>
                    <a:lnTo>
                      <a:pt x="126" y="214"/>
                    </a:lnTo>
                    <a:lnTo>
                      <a:pt x="136" y="184"/>
                    </a:lnTo>
                    <a:lnTo>
                      <a:pt x="136" y="184"/>
                    </a:lnTo>
                    <a:lnTo>
                      <a:pt x="146" y="162"/>
                    </a:lnTo>
                    <a:lnTo>
                      <a:pt x="160" y="138"/>
                    </a:lnTo>
                    <a:lnTo>
                      <a:pt x="172" y="112"/>
                    </a:lnTo>
                    <a:lnTo>
                      <a:pt x="174" y="100"/>
                    </a:lnTo>
                    <a:lnTo>
                      <a:pt x="176" y="88"/>
                    </a:lnTo>
                    <a:lnTo>
                      <a:pt x="176" y="88"/>
                    </a:lnTo>
                    <a:lnTo>
                      <a:pt x="174" y="70"/>
                    </a:lnTo>
                    <a:lnTo>
                      <a:pt x="170" y="54"/>
                    </a:lnTo>
                    <a:lnTo>
                      <a:pt x="160" y="38"/>
                    </a:lnTo>
                    <a:lnTo>
                      <a:pt x="150" y="26"/>
                    </a:lnTo>
                    <a:lnTo>
                      <a:pt x="138" y="16"/>
                    </a:lnTo>
                    <a:lnTo>
                      <a:pt x="122" y="6"/>
                    </a:lnTo>
                    <a:lnTo>
                      <a:pt x="106" y="2"/>
                    </a:lnTo>
                    <a:lnTo>
                      <a:pt x="88" y="0"/>
                    </a:lnTo>
                    <a:close/>
                    <a:moveTo>
                      <a:pt x="108" y="218"/>
                    </a:moveTo>
                    <a:lnTo>
                      <a:pt x="70" y="222"/>
                    </a:lnTo>
                    <a:lnTo>
                      <a:pt x="70" y="222"/>
                    </a:lnTo>
                    <a:lnTo>
                      <a:pt x="64" y="208"/>
                    </a:lnTo>
                    <a:lnTo>
                      <a:pt x="64" y="208"/>
                    </a:lnTo>
                    <a:lnTo>
                      <a:pt x="64" y="206"/>
                    </a:lnTo>
                    <a:lnTo>
                      <a:pt x="114" y="200"/>
                    </a:lnTo>
                    <a:lnTo>
                      <a:pt x="114" y="200"/>
                    </a:lnTo>
                    <a:lnTo>
                      <a:pt x="112" y="208"/>
                    </a:lnTo>
                    <a:lnTo>
                      <a:pt x="112" y="208"/>
                    </a:lnTo>
                    <a:lnTo>
                      <a:pt x="108" y="218"/>
                    </a:lnTo>
                    <a:close/>
                    <a:moveTo>
                      <a:pt x="62" y="200"/>
                    </a:moveTo>
                    <a:lnTo>
                      <a:pt x="62" y="200"/>
                    </a:lnTo>
                    <a:lnTo>
                      <a:pt x="56" y="184"/>
                    </a:lnTo>
                    <a:lnTo>
                      <a:pt x="120" y="184"/>
                    </a:lnTo>
                    <a:lnTo>
                      <a:pt x="120" y="184"/>
                    </a:lnTo>
                    <a:lnTo>
                      <a:pt x="116" y="192"/>
                    </a:lnTo>
                    <a:lnTo>
                      <a:pt x="62" y="200"/>
                    </a:lnTo>
                    <a:close/>
                    <a:moveTo>
                      <a:pt x="88" y="240"/>
                    </a:moveTo>
                    <a:lnTo>
                      <a:pt x="88" y="240"/>
                    </a:lnTo>
                    <a:lnTo>
                      <a:pt x="82" y="240"/>
                    </a:lnTo>
                    <a:lnTo>
                      <a:pt x="78" y="238"/>
                    </a:lnTo>
                    <a:lnTo>
                      <a:pt x="76" y="236"/>
                    </a:lnTo>
                    <a:lnTo>
                      <a:pt x="72" y="230"/>
                    </a:lnTo>
                    <a:lnTo>
                      <a:pt x="106" y="226"/>
                    </a:lnTo>
                    <a:lnTo>
                      <a:pt x="106" y="226"/>
                    </a:lnTo>
                    <a:lnTo>
                      <a:pt x="102" y="234"/>
                    </a:lnTo>
                    <a:lnTo>
                      <a:pt x="98" y="238"/>
                    </a:lnTo>
                    <a:lnTo>
                      <a:pt x="94" y="240"/>
                    </a:lnTo>
                    <a:lnTo>
                      <a:pt x="88" y="240"/>
                    </a:lnTo>
                    <a:close/>
                    <a:moveTo>
                      <a:pt x="126" y="168"/>
                    </a:moveTo>
                    <a:lnTo>
                      <a:pt x="50" y="168"/>
                    </a:lnTo>
                    <a:lnTo>
                      <a:pt x="50" y="168"/>
                    </a:lnTo>
                    <a:lnTo>
                      <a:pt x="38" y="142"/>
                    </a:lnTo>
                    <a:lnTo>
                      <a:pt x="38" y="142"/>
                    </a:lnTo>
                    <a:lnTo>
                      <a:pt x="22" y="114"/>
                    </a:lnTo>
                    <a:lnTo>
                      <a:pt x="18" y="100"/>
                    </a:lnTo>
                    <a:lnTo>
                      <a:pt x="16" y="88"/>
                    </a:lnTo>
                    <a:lnTo>
                      <a:pt x="16" y="88"/>
                    </a:lnTo>
                    <a:lnTo>
                      <a:pt x="18" y="74"/>
                    </a:lnTo>
                    <a:lnTo>
                      <a:pt x="22" y="60"/>
                    </a:lnTo>
                    <a:lnTo>
                      <a:pt x="28" y="48"/>
                    </a:lnTo>
                    <a:lnTo>
                      <a:pt x="38" y="38"/>
                    </a:lnTo>
                    <a:lnTo>
                      <a:pt x="48" y="28"/>
                    </a:lnTo>
                    <a:lnTo>
                      <a:pt x="60" y="22"/>
                    </a:lnTo>
                    <a:lnTo>
                      <a:pt x="74" y="18"/>
                    </a:lnTo>
                    <a:lnTo>
                      <a:pt x="88" y="16"/>
                    </a:lnTo>
                    <a:lnTo>
                      <a:pt x="88" y="16"/>
                    </a:lnTo>
                    <a:lnTo>
                      <a:pt x="102" y="18"/>
                    </a:lnTo>
                    <a:lnTo>
                      <a:pt x="116" y="22"/>
                    </a:lnTo>
                    <a:lnTo>
                      <a:pt x="128" y="28"/>
                    </a:lnTo>
                    <a:lnTo>
                      <a:pt x="138" y="38"/>
                    </a:lnTo>
                    <a:lnTo>
                      <a:pt x="148" y="48"/>
                    </a:lnTo>
                    <a:lnTo>
                      <a:pt x="154" y="60"/>
                    </a:lnTo>
                    <a:lnTo>
                      <a:pt x="158" y="74"/>
                    </a:lnTo>
                    <a:lnTo>
                      <a:pt x="160" y="88"/>
                    </a:lnTo>
                    <a:lnTo>
                      <a:pt x="160" y="88"/>
                    </a:lnTo>
                    <a:lnTo>
                      <a:pt x="158" y="100"/>
                    </a:lnTo>
                    <a:lnTo>
                      <a:pt x="154" y="114"/>
                    </a:lnTo>
                    <a:lnTo>
                      <a:pt x="138" y="142"/>
                    </a:lnTo>
                    <a:lnTo>
                      <a:pt x="138" y="142"/>
                    </a:lnTo>
                    <a:lnTo>
                      <a:pt x="126" y="168"/>
                    </a:lnTo>
                    <a:close/>
                  </a:path>
                </a:pathLst>
              </a:custGeom>
              <a:grpFill/>
              <a:ln w="9525">
                <a:noFill/>
                <a:round/>
                <a:headEnd/>
                <a:tailEnd/>
              </a:ln>
            </p:spPr>
            <p:txBody>
              <a:bodyPr vert="horz" wrap="square" lIns="57150" tIns="28575" rIns="57150" bIns="28575" numCol="1" anchor="t" anchorCtr="0" compatLnSpc="1">
                <a:prstTxWarp prst="textNoShape">
                  <a:avLst/>
                </a:prstTxWarp>
              </a:bodyPr>
              <a:lstStyle/>
              <a:p>
                <a:endParaRPr lang="ar-SA" sz="1181"/>
              </a:p>
            </p:txBody>
          </p:sp>
          <p:sp>
            <p:nvSpPr>
              <p:cNvPr id="77" name="Freeform 66"/>
              <p:cNvSpPr>
                <a:spLocks/>
              </p:cNvSpPr>
              <p:nvPr/>
            </p:nvSpPr>
            <p:spPr bwMode="auto">
              <a:xfrm>
                <a:off x="4902200" y="2838450"/>
                <a:ext cx="82550" cy="82550"/>
              </a:xfrm>
              <a:custGeom>
                <a:avLst/>
                <a:gdLst/>
                <a:ahLst/>
                <a:cxnLst>
                  <a:cxn ang="0">
                    <a:pos x="48" y="0"/>
                  </a:cxn>
                  <a:cxn ang="0">
                    <a:pos x="48" y="0"/>
                  </a:cxn>
                  <a:cxn ang="0">
                    <a:pos x="38" y="0"/>
                  </a:cxn>
                  <a:cxn ang="0">
                    <a:pos x="30" y="4"/>
                  </a:cxn>
                  <a:cxn ang="0">
                    <a:pos x="22" y="8"/>
                  </a:cxn>
                  <a:cxn ang="0">
                    <a:pos x="14" y="14"/>
                  </a:cxn>
                  <a:cxn ang="0">
                    <a:pos x="8" y="22"/>
                  </a:cxn>
                  <a:cxn ang="0">
                    <a:pos x="4" y="30"/>
                  </a:cxn>
                  <a:cxn ang="0">
                    <a:pos x="0" y="38"/>
                  </a:cxn>
                  <a:cxn ang="0">
                    <a:pos x="0" y="48"/>
                  </a:cxn>
                  <a:cxn ang="0">
                    <a:pos x="0" y="48"/>
                  </a:cxn>
                  <a:cxn ang="0">
                    <a:pos x="2" y="50"/>
                  </a:cxn>
                  <a:cxn ang="0">
                    <a:pos x="4" y="52"/>
                  </a:cxn>
                  <a:cxn ang="0">
                    <a:pos x="4" y="52"/>
                  </a:cxn>
                  <a:cxn ang="0">
                    <a:pos x="6" y="50"/>
                  </a:cxn>
                  <a:cxn ang="0">
                    <a:pos x="8" y="48"/>
                  </a:cxn>
                  <a:cxn ang="0">
                    <a:pos x="8" y="48"/>
                  </a:cxn>
                  <a:cxn ang="0">
                    <a:pos x="8" y="40"/>
                  </a:cxn>
                  <a:cxn ang="0">
                    <a:pos x="12" y="32"/>
                  </a:cxn>
                  <a:cxn ang="0">
                    <a:pos x="14" y="26"/>
                  </a:cxn>
                  <a:cxn ang="0">
                    <a:pos x="20" y="20"/>
                  </a:cxn>
                  <a:cxn ang="0">
                    <a:pos x="26" y="14"/>
                  </a:cxn>
                  <a:cxn ang="0">
                    <a:pos x="32" y="12"/>
                  </a:cxn>
                  <a:cxn ang="0">
                    <a:pos x="40" y="8"/>
                  </a:cxn>
                  <a:cxn ang="0">
                    <a:pos x="48" y="8"/>
                  </a:cxn>
                  <a:cxn ang="0">
                    <a:pos x="48" y="8"/>
                  </a:cxn>
                  <a:cxn ang="0">
                    <a:pos x="50" y="6"/>
                  </a:cxn>
                  <a:cxn ang="0">
                    <a:pos x="52" y="4"/>
                  </a:cxn>
                  <a:cxn ang="0">
                    <a:pos x="52" y="4"/>
                  </a:cxn>
                  <a:cxn ang="0">
                    <a:pos x="50" y="2"/>
                  </a:cxn>
                  <a:cxn ang="0">
                    <a:pos x="48" y="0"/>
                  </a:cxn>
                </a:cxnLst>
                <a:rect l="0" t="0" r="r" b="b"/>
                <a:pathLst>
                  <a:path w="52" h="52">
                    <a:moveTo>
                      <a:pt x="48" y="0"/>
                    </a:moveTo>
                    <a:lnTo>
                      <a:pt x="48" y="0"/>
                    </a:lnTo>
                    <a:lnTo>
                      <a:pt x="38" y="0"/>
                    </a:lnTo>
                    <a:lnTo>
                      <a:pt x="30" y="4"/>
                    </a:lnTo>
                    <a:lnTo>
                      <a:pt x="22" y="8"/>
                    </a:lnTo>
                    <a:lnTo>
                      <a:pt x="14" y="14"/>
                    </a:lnTo>
                    <a:lnTo>
                      <a:pt x="8" y="22"/>
                    </a:lnTo>
                    <a:lnTo>
                      <a:pt x="4" y="30"/>
                    </a:lnTo>
                    <a:lnTo>
                      <a:pt x="0" y="38"/>
                    </a:lnTo>
                    <a:lnTo>
                      <a:pt x="0" y="48"/>
                    </a:lnTo>
                    <a:lnTo>
                      <a:pt x="0" y="48"/>
                    </a:lnTo>
                    <a:lnTo>
                      <a:pt x="2" y="50"/>
                    </a:lnTo>
                    <a:lnTo>
                      <a:pt x="4" y="52"/>
                    </a:lnTo>
                    <a:lnTo>
                      <a:pt x="4" y="52"/>
                    </a:lnTo>
                    <a:lnTo>
                      <a:pt x="6" y="50"/>
                    </a:lnTo>
                    <a:lnTo>
                      <a:pt x="8" y="48"/>
                    </a:lnTo>
                    <a:lnTo>
                      <a:pt x="8" y="48"/>
                    </a:lnTo>
                    <a:lnTo>
                      <a:pt x="8" y="40"/>
                    </a:lnTo>
                    <a:lnTo>
                      <a:pt x="12" y="32"/>
                    </a:lnTo>
                    <a:lnTo>
                      <a:pt x="14" y="26"/>
                    </a:lnTo>
                    <a:lnTo>
                      <a:pt x="20" y="20"/>
                    </a:lnTo>
                    <a:lnTo>
                      <a:pt x="26" y="14"/>
                    </a:lnTo>
                    <a:lnTo>
                      <a:pt x="32" y="12"/>
                    </a:lnTo>
                    <a:lnTo>
                      <a:pt x="40" y="8"/>
                    </a:lnTo>
                    <a:lnTo>
                      <a:pt x="48" y="8"/>
                    </a:lnTo>
                    <a:lnTo>
                      <a:pt x="48" y="8"/>
                    </a:lnTo>
                    <a:lnTo>
                      <a:pt x="50" y="6"/>
                    </a:lnTo>
                    <a:lnTo>
                      <a:pt x="52" y="4"/>
                    </a:lnTo>
                    <a:lnTo>
                      <a:pt x="52" y="4"/>
                    </a:lnTo>
                    <a:lnTo>
                      <a:pt x="50" y="2"/>
                    </a:lnTo>
                    <a:lnTo>
                      <a:pt x="48" y="0"/>
                    </a:lnTo>
                    <a:close/>
                  </a:path>
                </a:pathLst>
              </a:custGeom>
              <a:grpFill/>
              <a:ln w="9525">
                <a:noFill/>
                <a:round/>
                <a:headEnd/>
                <a:tailEnd/>
              </a:ln>
            </p:spPr>
            <p:txBody>
              <a:bodyPr vert="horz" wrap="square" lIns="57150" tIns="28575" rIns="57150" bIns="28575" numCol="1" anchor="t" anchorCtr="0" compatLnSpc="1">
                <a:prstTxWarp prst="textNoShape">
                  <a:avLst/>
                </a:prstTxWarp>
              </a:bodyPr>
              <a:lstStyle/>
              <a:p>
                <a:endParaRPr lang="ar-SA" sz="1181"/>
              </a:p>
            </p:txBody>
          </p:sp>
          <p:sp>
            <p:nvSpPr>
              <p:cNvPr id="87" name="Freeform 67"/>
              <p:cNvSpPr>
                <a:spLocks/>
              </p:cNvSpPr>
              <p:nvPr/>
            </p:nvSpPr>
            <p:spPr bwMode="auto">
              <a:xfrm>
                <a:off x="4902200" y="2838450"/>
                <a:ext cx="82550" cy="82550"/>
              </a:xfrm>
              <a:custGeom>
                <a:avLst/>
                <a:gdLst/>
                <a:ahLst/>
                <a:cxnLst>
                  <a:cxn ang="0">
                    <a:pos x="48" y="0"/>
                  </a:cxn>
                  <a:cxn ang="0">
                    <a:pos x="48" y="0"/>
                  </a:cxn>
                  <a:cxn ang="0">
                    <a:pos x="38" y="0"/>
                  </a:cxn>
                  <a:cxn ang="0">
                    <a:pos x="30" y="4"/>
                  </a:cxn>
                  <a:cxn ang="0">
                    <a:pos x="22" y="8"/>
                  </a:cxn>
                  <a:cxn ang="0">
                    <a:pos x="14" y="14"/>
                  </a:cxn>
                  <a:cxn ang="0">
                    <a:pos x="8" y="22"/>
                  </a:cxn>
                  <a:cxn ang="0">
                    <a:pos x="4" y="30"/>
                  </a:cxn>
                  <a:cxn ang="0">
                    <a:pos x="0" y="38"/>
                  </a:cxn>
                  <a:cxn ang="0">
                    <a:pos x="0" y="48"/>
                  </a:cxn>
                  <a:cxn ang="0">
                    <a:pos x="0" y="48"/>
                  </a:cxn>
                  <a:cxn ang="0">
                    <a:pos x="2" y="50"/>
                  </a:cxn>
                  <a:cxn ang="0">
                    <a:pos x="4" y="52"/>
                  </a:cxn>
                  <a:cxn ang="0">
                    <a:pos x="4" y="52"/>
                  </a:cxn>
                  <a:cxn ang="0">
                    <a:pos x="6" y="50"/>
                  </a:cxn>
                  <a:cxn ang="0">
                    <a:pos x="8" y="48"/>
                  </a:cxn>
                  <a:cxn ang="0">
                    <a:pos x="8" y="48"/>
                  </a:cxn>
                  <a:cxn ang="0">
                    <a:pos x="8" y="40"/>
                  </a:cxn>
                  <a:cxn ang="0">
                    <a:pos x="12" y="32"/>
                  </a:cxn>
                  <a:cxn ang="0">
                    <a:pos x="14" y="26"/>
                  </a:cxn>
                  <a:cxn ang="0">
                    <a:pos x="20" y="20"/>
                  </a:cxn>
                  <a:cxn ang="0">
                    <a:pos x="26" y="14"/>
                  </a:cxn>
                  <a:cxn ang="0">
                    <a:pos x="32" y="12"/>
                  </a:cxn>
                  <a:cxn ang="0">
                    <a:pos x="40" y="8"/>
                  </a:cxn>
                  <a:cxn ang="0">
                    <a:pos x="48" y="8"/>
                  </a:cxn>
                  <a:cxn ang="0">
                    <a:pos x="48" y="8"/>
                  </a:cxn>
                  <a:cxn ang="0">
                    <a:pos x="50" y="6"/>
                  </a:cxn>
                  <a:cxn ang="0">
                    <a:pos x="52" y="4"/>
                  </a:cxn>
                  <a:cxn ang="0">
                    <a:pos x="52" y="4"/>
                  </a:cxn>
                  <a:cxn ang="0">
                    <a:pos x="50" y="2"/>
                  </a:cxn>
                  <a:cxn ang="0">
                    <a:pos x="48" y="0"/>
                  </a:cxn>
                </a:cxnLst>
                <a:rect l="0" t="0" r="r" b="b"/>
                <a:pathLst>
                  <a:path w="52" h="52">
                    <a:moveTo>
                      <a:pt x="48" y="0"/>
                    </a:moveTo>
                    <a:lnTo>
                      <a:pt x="48" y="0"/>
                    </a:lnTo>
                    <a:lnTo>
                      <a:pt x="38" y="0"/>
                    </a:lnTo>
                    <a:lnTo>
                      <a:pt x="30" y="4"/>
                    </a:lnTo>
                    <a:lnTo>
                      <a:pt x="22" y="8"/>
                    </a:lnTo>
                    <a:lnTo>
                      <a:pt x="14" y="14"/>
                    </a:lnTo>
                    <a:lnTo>
                      <a:pt x="8" y="22"/>
                    </a:lnTo>
                    <a:lnTo>
                      <a:pt x="4" y="30"/>
                    </a:lnTo>
                    <a:lnTo>
                      <a:pt x="0" y="38"/>
                    </a:lnTo>
                    <a:lnTo>
                      <a:pt x="0" y="48"/>
                    </a:lnTo>
                    <a:lnTo>
                      <a:pt x="0" y="48"/>
                    </a:lnTo>
                    <a:lnTo>
                      <a:pt x="2" y="50"/>
                    </a:lnTo>
                    <a:lnTo>
                      <a:pt x="4" y="52"/>
                    </a:lnTo>
                    <a:lnTo>
                      <a:pt x="4" y="52"/>
                    </a:lnTo>
                    <a:lnTo>
                      <a:pt x="6" y="50"/>
                    </a:lnTo>
                    <a:lnTo>
                      <a:pt x="8" y="48"/>
                    </a:lnTo>
                    <a:lnTo>
                      <a:pt x="8" y="48"/>
                    </a:lnTo>
                    <a:lnTo>
                      <a:pt x="8" y="40"/>
                    </a:lnTo>
                    <a:lnTo>
                      <a:pt x="12" y="32"/>
                    </a:lnTo>
                    <a:lnTo>
                      <a:pt x="14" y="26"/>
                    </a:lnTo>
                    <a:lnTo>
                      <a:pt x="20" y="20"/>
                    </a:lnTo>
                    <a:lnTo>
                      <a:pt x="26" y="14"/>
                    </a:lnTo>
                    <a:lnTo>
                      <a:pt x="32" y="12"/>
                    </a:lnTo>
                    <a:lnTo>
                      <a:pt x="40" y="8"/>
                    </a:lnTo>
                    <a:lnTo>
                      <a:pt x="48" y="8"/>
                    </a:lnTo>
                    <a:lnTo>
                      <a:pt x="48" y="8"/>
                    </a:lnTo>
                    <a:lnTo>
                      <a:pt x="50" y="6"/>
                    </a:lnTo>
                    <a:lnTo>
                      <a:pt x="52" y="4"/>
                    </a:lnTo>
                    <a:lnTo>
                      <a:pt x="52" y="4"/>
                    </a:lnTo>
                    <a:lnTo>
                      <a:pt x="50" y="2"/>
                    </a:lnTo>
                    <a:lnTo>
                      <a:pt x="48" y="0"/>
                    </a:lnTo>
                  </a:path>
                </a:pathLst>
              </a:custGeom>
              <a:grpFill/>
              <a:ln w="9525">
                <a:noFill/>
                <a:round/>
                <a:headEnd/>
                <a:tailEnd/>
              </a:ln>
            </p:spPr>
            <p:txBody>
              <a:bodyPr vert="horz" wrap="square" lIns="57150" tIns="28575" rIns="57150" bIns="28575" numCol="1" anchor="t" anchorCtr="0" compatLnSpc="1">
                <a:prstTxWarp prst="textNoShape">
                  <a:avLst/>
                </a:prstTxWarp>
              </a:bodyPr>
              <a:lstStyle/>
              <a:p>
                <a:endParaRPr lang="ar-SA" sz="1181"/>
              </a:p>
            </p:txBody>
          </p:sp>
        </p:grpSp>
      </p:grpSp>
      <p:sp>
        <p:nvSpPr>
          <p:cNvPr id="11" name="e7d195523061f1c0" descr="e7d195523061f1c0dc554706afe4c72a60a25314cbaece805811E654B44695D34D35691164BB3D154CCFD5D798F6FEAD99EAA8F1ADC3D4AFA5BC9ED0BB3A4B45073A038AC38E89AB54D31AA59602B9F1AF515D2DA0EBB7AB45FA3A5B4B65729FCD61772C0E8112D71FCFA6F69E6E615643061221A7D4C3A336328987F7DF8577A0567C5A47397019" hidden="1">
            <a:extLst>
              <a:ext uri="{FF2B5EF4-FFF2-40B4-BE49-F238E27FC236}">
                <a16:creationId xmlns:a16="http://schemas.microsoft.com/office/drawing/2014/main" xmlns="" id="{BDABD91C-39FB-4285-B0C6-F9E7B0953112}"/>
              </a:ext>
            </a:extLst>
          </p:cNvPr>
          <p:cNvSpPr txBox="1"/>
          <p:nvPr/>
        </p:nvSpPr>
        <p:spPr>
          <a:xfrm>
            <a:off x="-355600" y="1803400"/>
            <a:ext cx="262251" cy="1016000"/>
          </a:xfrm>
          <a:prstGeom prst="rect">
            <a:avLst/>
          </a:prstGeom>
          <a:noFill/>
        </p:spPr>
        <p:txBody>
          <a:bodyPr vert="wordArtVert" rtlCol="0">
            <a:spAutoFit/>
          </a:bodyPr>
          <a:lstStyle/>
          <a:p>
            <a:r>
              <a:rPr lang="en-US" altLang="zh-CN" sz="100"/>
              <a:t>e7d195523061f1c0dc554706afe4c72a60a25314cbaece805811E654B44695D34D35691164BB3D154CCFD5D798F6FEAD99EAA8F1ADC3D4AFA5BC9ED0BB3A4B45073A038AC38E89AB54D31AA59602B9F1AF515D2DA0EBB7AB45FA3A5B4B65729FCD61772C0E8112D71FCFA6F69E6E615643061221A7D4C3A336328987F7DF8577A0567C5A47397019</a:t>
            </a:r>
            <a:endParaRPr lang="zh-CN" altLang="en-US" sz="100"/>
          </a:p>
        </p:txBody>
      </p:sp>
    </p:spTree>
    <p:extLst>
      <p:ext uri="{BB962C8B-B14F-4D97-AF65-F5344CB8AC3E}">
        <p14:creationId xmlns:p14="http://schemas.microsoft.com/office/powerpoint/2010/main" val="326984117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5" presetClass="entr" presetSubtype="0"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1000" fill="hold"/>
                                        <p:tgtEl>
                                          <p:spTgt spid="7"/>
                                        </p:tgtEl>
                                        <p:attrNameLst>
                                          <p:attrName>ppt_w</p:attrName>
                                        </p:attrNameLst>
                                      </p:cBhvr>
                                      <p:tavLst>
                                        <p:tav tm="0">
                                          <p:val>
                                            <p:fltVal val="0"/>
                                          </p:val>
                                        </p:tav>
                                        <p:tav tm="100000">
                                          <p:val>
                                            <p:strVal val="#ppt_w"/>
                                          </p:val>
                                        </p:tav>
                                      </p:tavLst>
                                    </p:anim>
                                    <p:anim calcmode="lin" valueType="num">
                                      <p:cBhvr>
                                        <p:cTn id="8" dur="1000" fill="hold"/>
                                        <p:tgtEl>
                                          <p:spTgt spid="7"/>
                                        </p:tgtEl>
                                        <p:attrNameLst>
                                          <p:attrName>ppt_h</p:attrName>
                                        </p:attrNameLst>
                                      </p:cBhvr>
                                      <p:tavLst>
                                        <p:tav tm="0">
                                          <p:val>
                                            <p:fltVal val="0"/>
                                          </p:val>
                                        </p:tav>
                                        <p:tav tm="100000">
                                          <p:val>
                                            <p:strVal val="#ppt_h"/>
                                          </p:val>
                                        </p:tav>
                                      </p:tavLst>
                                    </p:anim>
                                    <p:anim calcmode="lin" valueType="num">
                                      <p:cBhvr>
                                        <p:cTn id="9" dur="1000" fill="hold"/>
                                        <p:tgtEl>
                                          <p:spTgt spid="7"/>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7"/>
                                        </p:tgtEl>
                                        <p:attrNameLst>
                                          <p:attrName>ppt_y</p:attrName>
                                        </p:attrNameLst>
                                      </p:cBhvr>
                                      <p:tavLst>
                                        <p:tav tm="0" fmla="#ppt_y+(sin(-2*pi*(1-$))*-#ppt_x+cos(-2*pi*(1-$))*(1-#ppt_y))*(1-$)">
                                          <p:val>
                                            <p:fltVal val="0"/>
                                          </p:val>
                                        </p:tav>
                                        <p:tav tm="100000">
                                          <p:val>
                                            <p:fltVal val="1"/>
                                          </p:val>
                                        </p:tav>
                                      </p:tavLst>
                                    </p:anim>
                                  </p:childTnLst>
                                </p:cTn>
                              </p:par>
                              <p:par>
                                <p:cTn id="11" presetID="15" presetClass="entr" presetSubtype="0" fill="hold" nodeType="withEffect">
                                  <p:stCondLst>
                                    <p:cond delay="100"/>
                                  </p:stCondLst>
                                  <p:childTnLst>
                                    <p:set>
                                      <p:cBhvr>
                                        <p:cTn id="12" dur="1" fill="hold">
                                          <p:stCondLst>
                                            <p:cond delay="0"/>
                                          </p:stCondLst>
                                        </p:cTn>
                                        <p:tgtEl>
                                          <p:spTgt spid="8"/>
                                        </p:tgtEl>
                                        <p:attrNameLst>
                                          <p:attrName>style.visibility</p:attrName>
                                        </p:attrNameLst>
                                      </p:cBhvr>
                                      <p:to>
                                        <p:strVal val="visible"/>
                                      </p:to>
                                    </p:set>
                                    <p:anim calcmode="lin" valueType="num">
                                      <p:cBhvr>
                                        <p:cTn id="13" dur="1000" fill="hold"/>
                                        <p:tgtEl>
                                          <p:spTgt spid="8"/>
                                        </p:tgtEl>
                                        <p:attrNameLst>
                                          <p:attrName>ppt_w</p:attrName>
                                        </p:attrNameLst>
                                      </p:cBhvr>
                                      <p:tavLst>
                                        <p:tav tm="0">
                                          <p:val>
                                            <p:fltVal val="0"/>
                                          </p:val>
                                        </p:tav>
                                        <p:tav tm="100000">
                                          <p:val>
                                            <p:strVal val="#ppt_w"/>
                                          </p:val>
                                        </p:tav>
                                      </p:tavLst>
                                    </p:anim>
                                    <p:anim calcmode="lin" valueType="num">
                                      <p:cBhvr>
                                        <p:cTn id="14" dur="1000" fill="hold"/>
                                        <p:tgtEl>
                                          <p:spTgt spid="8"/>
                                        </p:tgtEl>
                                        <p:attrNameLst>
                                          <p:attrName>ppt_h</p:attrName>
                                        </p:attrNameLst>
                                      </p:cBhvr>
                                      <p:tavLst>
                                        <p:tav tm="0">
                                          <p:val>
                                            <p:fltVal val="0"/>
                                          </p:val>
                                        </p:tav>
                                        <p:tav tm="100000">
                                          <p:val>
                                            <p:strVal val="#ppt_h"/>
                                          </p:val>
                                        </p:tav>
                                      </p:tavLst>
                                    </p:anim>
                                    <p:anim calcmode="lin" valueType="num">
                                      <p:cBhvr>
                                        <p:cTn id="15" dur="1000" fill="hold"/>
                                        <p:tgtEl>
                                          <p:spTgt spid="8"/>
                                        </p:tgtEl>
                                        <p:attrNameLst>
                                          <p:attrName>ppt_x</p:attrName>
                                        </p:attrNameLst>
                                      </p:cBhvr>
                                      <p:tavLst>
                                        <p:tav tm="0" fmla="#ppt_x+(cos(-2*pi*(1-$))*-#ppt_x-sin(-2*pi*(1-$))*(1-#ppt_y))*(1-$)">
                                          <p:val>
                                            <p:fltVal val="0"/>
                                          </p:val>
                                        </p:tav>
                                        <p:tav tm="100000">
                                          <p:val>
                                            <p:fltVal val="1"/>
                                          </p:val>
                                        </p:tav>
                                      </p:tavLst>
                                    </p:anim>
                                    <p:anim calcmode="lin" valueType="num">
                                      <p:cBhvr>
                                        <p:cTn id="16" dur="1000" fill="hold"/>
                                        <p:tgtEl>
                                          <p:spTgt spid="8"/>
                                        </p:tgtEl>
                                        <p:attrNameLst>
                                          <p:attrName>ppt_y</p:attrName>
                                        </p:attrNameLst>
                                      </p:cBhvr>
                                      <p:tavLst>
                                        <p:tav tm="0" fmla="#ppt_y+(sin(-2*pi*(1-$))*-#ppt_x+cos(-2*pi*(1-$))*(1-#ppt_y))*(1-$)">
                                          <p:val>
                                            <p:fltVal val="0"/>
                                          </p:val>
                                        </p:tav>
                                        <p:tav tm="100000">
                                          <p:val>
                                            <p:fltVal val="1"/>
                                          </p:val>
                                        </p:tav>
                                      </p:tavLst>
                                    </p:anim>
                                  </p:childTnLst>
                                </p:cTn>
                              </p:par>
                              <p:par>
                                <p:cTn id="17" presetID="15" presetClass="entr" presetSubtype="0" fill="hold" nodeType="withEffect">
                                  <p:stCondLst>
                                    <p:cond delay="200"/>
                                  </p:stCondLst>
                                  <p:childTnLst>
                                    <p:set>
                                      <p:cBhvr>
                                        <p:cTn id="18" dur="1" fill="hold">
                                          <p:stCondLst>
                                            <p:cond delay="0"/>
                                          </p:stCondLst>
                                        </p:cTn>
                                        <p:tgtEl>
                                          <p:spTgt spid="9"/>
                                        </p:tgtEl>
                                        <p:attrNameLst>
                                          <p:attrName>style.visibility</p:attrName>
                                        </p:attrNameLst>
                                      </p:cBhvr>
                                      <p:to>
                                        <p:strVal val="visible"/>
                                      </p:to>
                                    </p:set>
                                    <p:anim calcmode="lin" valueType="num">
                                      <p:cBhvr>
                                        <p:cTn id="19" dur="1000" fill="hold"/>
                                        <p:tgtEl>
                                          <p:spTgt spid="9"/>
                                        </p:tgtEl>
                                        <p:attrNameLst>
                                          <p:attrName>ppt_w</p:attrName>
                                        </p:attrNameLst>
                                      </p:cBhvr>
                                      <p:tavLst>
                                        <p:tav tm="0">
                                          <p:val>
                                            <p:fltVal val="0"/>
                                          </p:val>
                                        </p:tav>
                                        <p:tav tm="100000">
                                          <p:val>
                                            <p:strVal val="#ppt_w"/>
                                          </p:val>
                                        </p:tav>
                                      </p:tavLst>
                                    </p:anim>
                                    <p:anim calcmode="lin" valueType="num">
                                      <p:cBhvr>
                                        <p:cTn id="20" dur="1000" fill="hold"/>
                                        <p:tgtEl>
                                          <p:spTgt spid="9"/>
                                        </p:tgtEl>
                                        <p:attrNameLst>
                                          <p:attrName>ppt_h</p:attrName>
                                        </p:attrNameLst>
                                      </p:cBhvr>
                                      <p:tavLst>
                                        <p:tav tm="0">
                                          <p:val>
                                            <p:fltVal val="0"/>
                                          </p:val>
                                        </p:tav>
                                        <p:tav tm="100000">
                                          <p:val>
                                            <p:strVal val="#ppt_h"/>
                                          </p:val>
                                        </p:tav>
                                      </p:tavLst>
                                    </p:anim>
                                    <p:anim calcmode="lin" valueType="num">
                                      <p:cBhvr>
                                        <p:cTn id="21" dur="1000" fill="hold"/>
                                        <p:tgtEl>
                                          <p:spTgt spid="9"/>
                                        </p:tgtEl>
                                        <p:attrNameLst>
                                          <p:attrName>ppt_x</p:attrName>
                                        </p:attrNameLst>
                                      </p:cBhvr>
                                      <p:tavLst>
                                        <p:tav tm="0" fmla="#ppt_x+(cos(-2*pi*(1-$))*-#ppt_x-sin(-2*pi*(1-$))*(1-#ppt_y))*(1-$)">
                                          <p:val>
                                            <p:fltVal val="0"/>
                                          </p:val>
                                        </p:tav>
                                        <p:tav tm="100000">
                                          <p:val>
                                            <p:fltVal val="1"/>
                                          </p:val>
                                        </p:tav>
                                      </p:tavLst>
                                    </p:anim>
                                    <p:anim calcmode="lin" valueType="num">
                                      <p:cBhvr>
                                        <p:cTn id="22" dur="1000" fill="hold"/>
                                        <p:tgtEl>
                                          <p:spTgt spid="9"/>
                                        </p:tgtEl>
                                        <p:attrNameLst>
                                          <p:attrName>ppt_y</p:attrName>
                                        </p:attrNameLst>
                                      </p:cBhvr>
                                      <p:tavLst>
                                        <p:tav tm="0" fmla="#ppt_y+(sin(-2*pi*(1-$))*-#ppt_x+cos(-2*pi*(1-$))*(1-#ppt_y))*(1-$)">
                                          <p:val>
                                            <p:fltVal val="0"/>
                                          </p:val>
                                        </p:tav>
                                        <p:tav tm="100000">
                                          <p:val>
                                            <p:fltVal val="1"/>
                                          </p:val>
                                        </p:tav>
                                      </p:tavLst>
                                    </p:anim>
                                  </p:childTnLst>
                                </p:cTn>
                              </p:par>
                              <p:par>
                                <p:cTn id="23" presetID="15" presetClass="entr" presetSubtype="0" fill="hold" nodeType="withEffect">
                                  <p:stCondLst>
                                    <p:cond delay="300"/>
                                  </p:stCondLst>
                                  <p:childTnLst>
                                    <p:set>
                                      <p:cBhvr>
                                        <p:cTn id="24" dur="1" fill="hold">
                                          <p:stCondLst>
                                            <p:cond delay="0"/>
                                          </p:stCondLst>
                                        </p:cTn>
                                        <p:tgtEl>
                                          <p:spTgt spid="10"/>
                                        </p:tgtEl>
                                        <p:attrNameLst>
                                          <p:attrName>style.visibility</p:attrName>
                                        </p:attrNameLst>
                                      </p:cBhvr>
                                      <p:to>
                                        <p:strVal val="visible"/>
                                      </p:to>
                                    </p:set>
                                    <p:anim calcmode="lin" valueType="num">
                                      <p:cBhvr>
                                        <p:cTn id="25" dur="1000" fill="hold"/>
                                        <p:tgtEl>
                                          <p:spTgt spid="10"/>
                                        </p:tgtEl>
                                        <p:attrNameLst>
                                          <p:attrName>ppt_w</p:attrName>
                                        </p:attrNameLst>
                                      </p:cBhvr>
                                      <p:tavLst>
                                        <p:tav tm="0">
                                          <p:val>
                                            <p:fltVal val="0"/>
                                          </p:val>
                                        </p:tav>
                                        <p:tav tm="100000">
                                          <p:val>
                                            <p:strVal val="#ppt_w"/>
                                          </p:val>
                                        </p:tav>
                                      </p:tavLst>
                                    </p:anim>
                                    <p:anim calcmode="lin" valueType="num">
                                      <p:cBhvr>
                                        <p:cTn id="26" dur="1000" fill="hold"/>
                                        <p:tgtEl>
                                          <p:spTgt spid="10"/>
                                        </p:tgtEl>
                                        <p:attrNameLst>
                                          <p:attrName>ppt_h</p:attrName>
                                        </p:attrNameLst>
                                      </p:cBhvr>
                                      <p:tavLst>
                                        <p:tav tm="0">
                                          <p:val>
                                            <p:fltVal val="0"/>
                                          </p:val>
                                        </p:tav>
                                        <p:tav tm="100000">
                                          <p:val>
                                            <p:strVal val="#ppt_h"/>
                                          </p:val>
                                        </p:tav>
                                      </p:tavLst>
                                    </p:anim>
                                    <p:anim calcmode="lin" valueType="num">
                                      <p:cBhvr>
                                        <p:cTn id="27" dur="1000" fill="hold"/>
                                        <p:tgtEl>
                                          <p:spTgt spid="10"/>
                                        </p:tgtEl>
                                        <p:attrNameLst>
                                          <p:attrName>ppt_x</p:attrName>
                                        </p:attrNameLst>
                                      </p:cBhvr>
                                      <p:tavLst>
                                        <p:tav tm="0" fmla="#ppt_x+(cos(-2*pi*(1-$))*-#ppt_x-sin(-2*pi*(1-$))*(1-#ppt_y))*(1-$)">
                                          <p:val>
                                            <p:fltVal val="0"/>
                                          </p:val>
                                        </p:tav>
                                        <p:tav tm="100000">
                                          <p:val>
                                            <p:fltVal val="1"/>
                                          </p:val>
                                        </p:tav>
                                      </p:tavLst>
                                    </p:anim>
                                    <p:anim calcmode="lin" valueType="num">
                                      <p:cBhvr>
                                        <p:cTn id="28" dur="1000" fill="hold"/>
                                        <p:tgtEl>
                                          <p:spTgt spid="10"/>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9" name="组合 88" descr="e7d195523061f1c0dc554706afe4c72a60a25314cbaece805811E654B44695D34D35691164BB3D154CCFD5D798F6FEAD99EAA8F1ADC3D4AFA5BC9ED0BB3A4B45073A038AC38E89AB54D31AA59602B9F1AF515D2DA0EBB7AB45FA3A5B4B65729FCD61772C0E8112D71FCFA6F69E6E615643061221A7D4C3A336328987F7DF8577A0567C5A47397019"/>
          <p:cNvGrpSpPr/>
          <p:nvPr/>
        </p:nvGrpSpPr>
        <p:grpSpPr>
          <a:xfrm>
            <a:off x="-25037" y="0"/>
            <a:ext cx="12247825" cy="6856171"/>
            <a:chOff x="-25037" y="0"/>
            <a:chExt cx="12247825" cy="6856171"/>
          </a:xfrm>
        </p:grpSpPr>
        <p:grpSp>
          <p:nvGrpSpPr>
            <p:cNvPr id="88" name="组合 87"/>
            <p:cNvGrpSpPr/>
            <p:nvPr/>
          </p:nvGrpSpPr>
          <p:grpSpPr>
            <a:xfrm>
              <a:off x="-25037" y="6296365"/>
              <a:ext cx="3619030" cy="559806"/>
              <a:chOff x="-25037" y="6296365"/>
              <a:chExt cx="3619030" cy="559806"/>
            </a:xfrm>
          </p:grpSpPr>
          <p:sp>
            <p:nvSpPr>
              <p:cNvPr id="68" name="Freeform 51"/>
              <p:cNvSpPr>
                <a:spLocks/>
              </p:cNvSpPr>
              <p:nvPr/>
            </p:nvSpPr>
            <p:spPr bwMode="auto">
              <a:xfrm>
                <a:off x="1830901" y="6613456"/>
                <a:ext cx="1763092" cy="242715"/>
              </a:xfrm>
              <a:custGeom>
                <a:avLst/>
                <a:gdLst>
                  <a:gd name="T0" fmla="*/ 7572 w 7572"/>
                  <a:gd name="T1" fmla="*/ 1042 h 1042"/>
                  <a:gd name="T2" fmla="*/ 2545 w 7572"/>
                  <a:gd name="T3" fmla="*/ 146 h 1042"/>
                  <a:gd name="T4" fmla="*/ 0 w 7572"/>
                  <a:gd name="T5" fmla="*/ 1042 h 1042"/>
                  <a:gd name="T6" fmla="*/ 7572 w 7572"/>
                  <a:gd name="T7" fmla="*/ 1042 h 1042"/>
                </a:gdLst>
                <a:ahLst/>
                <a:cxnLst>
                  <a:cxn ang="0">
                    <a:pos x="T0" y="T1"/>
                  </a:cxn>
                  <a:cxn ang="0">
                    <a:pos x="T2" y="T3"/>
                  </a:cxn>
                  <a:cxn ang="0">
                    <a:pos x="T4" y="T5"/>
                  </a:cxn>
                  <a:cxn ang="0">
                    <a:pos x="T6" y="T7"/>
                  </a:cxn>
                </a:cxnLst>
                <a:rect l="0" t="0" r="r" b="b"/>
                <a:pathLst>
                  <a:path w="7572" h="1042">
                    <a:moveTo>
                      <a:pt x="7572" y="1042"/>
                    </a:moveTo>
                    <a:cubicBezTo>
                      <a:pt x="7572" y="1042"/>
                      <a:pt x="4451" y="0"/>
                      <a:pt x="2545" y="146"/>
                    </a:cubicBezTo>
                    <a:cubicBezTo>
                      <a:pt x="2545" y="146"/>
                      <a:pt x="924" y="214"/>
                      <a:pt x="0" y="1042"/>
                    </a:cubicBezTo>
                    <a:lnTo>
                      <a:pt x="7572" y="1042"/>
                    </a:lnTo>
                    <a:close/>
                  </a:path>
                </a:pathLst>
              </a:custGeom>
              <a:solidFill>
                <a:srgbClr val="98C03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9" name="Freeform 52"/>
              <p:cNvSpPr>
                <a:spLocks/>
              </p:cNvSpPr>
              <p:nvPr/>
            </p:nvSpPr>
            <p:spPr bwMode="auto">
              <a:xfrm>
                <a:off x="-25037" y="6757126"/>
                <a:ext cx="372006" cy="99045"/>
              </a:xfrm>
              <a:custGeom>
                <a:avLst/>
                <a:gdLst>
                  <a:gd name="T0" fmla="*/ 0 w 3001"/>
                  <a:gd name="T1" fmla="*/ 799 h 799"/>
                  <a:gd name="T2" fmla="*/ 0 w 3001"/>
                  <a:gd name="T3" fmla="*/ 0 h 799"/>
                  <a:gd name="T4" fmla="*/ 3001 w 3001"/>
                  <a:gd name="T5" fmla="*/ 117 h 799"/>
                  <a:gd name="T6" fmla="*/ 1910 w 3001"/>
                  <a:gd name="T7" fmla="*/ 799 h 799"/>
                  <a:gd name="T8" fmla="*/ 0 w 3001"/>
                  <a:gd name="T9" fmla="*/ 799 h 799"/>
                </a:gdLst>
                <a:ahLst/>
                <a:cxnLst>
                  <a:cxn ang="0">
                    <a:pos x="T0" y="T1"/>
                  </a:cxn>
                  <a:cxn ang="0">
                    <a:pos x="T2" y="T3"/>
                  </a:cxn>
                  <a:cxn ang="0">
                    <a:pos x="T4" y="T5"/>
                  </a:cxn>
                  <a:cxn ang="0">
                    <a:pos x="T6" y="T7"/>
                  </a:cxn>
                  <a:cxn ang="0">
                    <a:pos x="T8" y="T9"/>
                  </a:cxn>
                </a:cxnLst>
                <a:rect l="0" t="0" r="r" b="b"/>
                <a:pathLst>
                  <a:path w="3001" h="799">
                    <a:moveTo>
                      <a:pt x="0" y="799"/>
                    </a:moveTo>
                    <a:lnTo>
                      <a:pt x="0" y="0"/>
                    </a:lnTo>
                    <a:lnTo>
                      <a:pt x="3001" y="117"/>
                    </a:lnTo>
                    <a:lnTo>
                      <a:pt x="1910" y="799"/>
                    </a:lnTo>
                    <a:lnTo>
                      <a:pt x="0" y="799"/>
                    </a:lnTo>
                    <a:close/>
                  </a:path>
                </a:pathLst>
              </a:custGeom>
              <a:solidFill>
                <a:srgbClr val="DB465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0" name="Freeform 53"/>
              <p:cNvSpPr>
                <a:spLocks/>
              </p:cNvSpPr>
              <p:nvPr/>
            </p:nvSpPr>
            <p:spPr bwMode="auto">
              <a:xfrm>
                <a:off x="168465" y="6296365"/>
                <a:ext cx="2964642" cy="559806"/>
              </a:xfrm>
              <a:custGeom>
                <a:avLst/>
                <a:gdLst>
                  <a:gd name="T0" fmla="*/ 10753 w 12733"/>
                  <a:gd name="T1" fmla="*/ 1176 h 2404"/>
                  <a:gd name="T2" fmla="*/ 5292 w 12733"/>
                  <a:gd name="T3" fmla="*/ 684 h 2404"/>
                  <a:gd name="T4" fmla="*/ 0 w 12733"/>
                  <a:gd name="T5" fmla="*/ 2404 h 2404"/>
                  <a:gd name="T6" fmla="*/ 3906 w 12733"/>
                  <a:gd name="T7" fmla="*/ 2404 h 2404"/>
                  <a:gd name="T8" fmla="*/ 7578 w 12733"/>
                  <a:gd name="T9" fmla="*/ 1348 h 2404"/>
                  <a:gd name="T10" fmla="*/ 10920 w 12733"/>
                  <a:gd name="T11" fmla="*/ 2404 h 2404"/>
                  <a:gd name="T12" fmla="*/ 12733 w 12733"/>
                  <a:gd name="T13" fmla="*/ 2404 h 2404"/>
                  <a:gd name="T14" fmla="*/ 10753 w 12733"/>
                  <a:gd name="T15" fmla="*/ 1176 h 24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733" h="2404">
                    <a:moveTo>
                      <a:pt x="10753" y="1176"/>
                    </a:moveTo>
                    <a:cubicBezTo>
                      <a:pt x="7884" y="0"/>
                      <a:pt x="5292" y="684"/>
                      <a:pt x="5292" y="684"/>
                    </a:cubicBezTo>
                    <a:cubicBezTo>
                      <a:pt x="2328" y="1104"/>
                      <a:pt x="0" y="2404"/>
                      <a:pt x="0" y="2404"/>
                    </a:cubicBezTo>
                    <a:cubicBezTo>
                      <a:pt x="3906" y="2404"/>
                      <a:pt x="3906" y="2404"/>
                      <a:pt x="3906" y="2404"/>
                    </a:cubicBezTo>
                    <a:cubicBezTo>
                      <a:pt x="5256" y="1702"/>
                      <a:pt x="7578" y="1348"/>
                      <a:pt x="7578" y="1348"/>
                    </a:cubicBezTo>
                    <a:cubicBezTo>
                      <a:pt x="9924" y="928"/>
                      <a:pt x="10920" y="2404"/>
                      <a:pt x="10920" y="2404"/>
                    </a:cubicBezTo>
                    <a:cubicBezTo>
                      <a:pt x="12733" y="2404"/>
                      <a:pt x="12733" y="2404"/>
                      <a:pt x="12733" y="2404"/>
                    </a:cubicBezTo>
                    <a:cubicBezTo>
                      <a:pt x="12433" y="2001"/>
                      <a:pt x="10753" y="1176"/>
                      <a:pt x="10753" y="1176"/>
                    </a:cubicBezTo>
                    <a:close/>
                  </a:path>
                </a:pathLst>
              </a:custGeom>
              <a:solidFill>
                <a:srgbClr val="5EBBD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1" name="Freeform 54"/>
              <p:cNvSpPr>
                <a:spLocks/>
              </p:cNvSpPr>
              <p:nvPr/>
            </p:nvSpPr>
            <p:spPr bwMode="auto">
              <a:xfrm>
                <a:off x="2145265" y="6558542"/>
                <a:ext cx="930324" cy="244574"/>
              </a:xfrm>
              <a:custGeom>
                <a:avLst/>
                <a:gdLst>
                  <a:gd name="T0" fmla="*/ 0 w 3996"/>
                  <a:gd name="T1" fmla="*/ 150 h 1050"/>
                  <a:gd name="T2" fmla="*/ 3996 w 3996"/>
                  <a:gd name="T3" fmla="*/ 1050 h 1050"/>
                  <a:gd name="T4" fmla="*/ 1746 w 3996"/>
                  <a:gd name="T5" fmla="*/ 666 h 1050"/>
                  <a:gd name="T6" fmla="*/ 0 w 3996"/>
                  <a:gd name="T7" fmla="*/ 150 h 1050"/>
                </a:gdLst>
                <a:ahLst/>
                <a:cxnLst>
                  <a:cxn ang="0">
                    <a:pos x="T0" y="T1"/>
                  </a:cxn>
                  <a:cxn ang="0">
                    <a:pos x="T2" y="T3"/>
                  </a:cxn>
                  <a:cxn ang="0">
                    <a:pos x="T4" y="T5"/>
                  </a:cxn>
                  <a:cxn ang="0">
                    <a:pos x="T6" y="T7"/>
                  </a:cxn>
                </a:cxnLst>
                <a:rect l="0" t="0" r="r" b="b"/>
                <a:pathLst>
                  <a:path w="3996" h="1050">
                    <a:moveTo>
                      <a:pt x="0" y="150"/>
                    </a:moveTo>
                    <a:cubicBezTo>
                      <a:pt x="0" y="150"/>
                      <a:pt x="2412" y="0"/>
                      <a:pt x="3996" y="1050"/>
                    </a:cubicBezTo>
                    <a:cubicBezTo>
                      <a:pt x="3996" y="1050"/>
                      <a:pt x="2394" y="612"/>
                      <a:pt x="1746" y="666"/>
                    </a:cubicBezTo>
                    <a:cubicBezTo>
                      <a:pt x="1746" y="666"/>
                      <a:pt x="840" y="72"/>
                      <a:pt x="0" y="150"/>
                    </a:cubicBezTo>
                    <a:close/>
                  </a:path>
                </a:pathLst>
              </a:custGeom>
              <a:solidFill>
                <a:srgbClr val="086DB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2" name="Freeform 55"/>
              <p:cNvSpPr>
                <a:spLocks/>
              </p:cNvSpPr>
              <p:nvPr/>
            </p:nvSpPr>
            <p:spPr bwMode="auto">
              <a:xfrm>
                <a:off x="2551732" y="6680147"/>
                <a:ext cx="581375" cy="176024"/>
              </a:xfrm>
              <a:custGeom>
                <a:avLst/>
                <a:gdLst>
                  <a:gd name="T0" fmla="*/ 684 w 2497"/>
                  <a:gd name="T1" fmla="*/ 756 h 756"/>
                  <a:gd name="T2" fmla="*/ 0 w 2497"/>
                  <a:gd name="T3" fmla="*/ 144 h 756"/>
                  <a:gd name="T4" fmla="*/ 2250 w 2497"/>
                  <a:gd name="T5" fmla="*/ 528 h 756"/>
                  <a:gd name="T6" fmla="*/ 2497 w 2497"/>
                  <a:gd name="T7" fmla="*/ 756 h 756"/>
                  <a:gd name="T8" fmla="*/ 684 w 2497"/>
                  <a:gd name="T9" fmla="*/ 756 h 756"/>
                </a:gdLst>
                <a:ahLst/>
                <a:cxnLst>
                  <a:cxn ang="0">
                    <a:pos x="T0" y="T1"/>
                  </a:cxn>
                  <a:cxn ang="0">
                    <a:pos x="T2" y="T3"/>
                  </a:cxn>
                  <a:cxn ang="0">
                    <a:pos x="T4" y="T5"/>
                  </a:cxn>
                  <a:cxn ang="0">
                    <a:pos x="T6" y="T7"/>
                  </a:cxn>
                  <a:cxn ang="0">
                    <a:pos x="T8" y="T9"/>
                  </a:cxn>
                </a:cxnLst>
                <a:rect l="0" t="0" r="r" b="b"/>
                <a:pathLst>
                  <a:path w="2497" h="756">
                    <a:moveTo>
                      <a:pt x="684" y="756"/>
                    </a:moveTo>
                    <a:cubicBezTo>
                      <a:pt x="684" y="756"/>
                      <a:pt x="150" y="174"/>
                      <a:pt x="0" y="144"/>
                    </a:cubicBezTo>
                    <a:cubicBezTo>
                      <a:pt x="0" y="144"/>
                      <a:pt x="906" y="0"/>
                      <a:pt x="2250" y="528"/>
                    </a:cubicBezTo>
                    <a:cubicBezTo>
                      <a:pt x="2497" y="756"/>
                      <a:pt x="2497" y="756"/>
                      <a:pt x="2497" y="756"/>
                    </a:cubicBezTo>
                    <a:lnTo>
                      <a:pt x="684" y="756"/>
                    </a:lnTo>
                    <a:close/>
                  </a:path>
                </a:pathLst>
              </a:custGeom>
              <a:solidFill>
                <a:srgbClr val="168BC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3" name="Freeform 56"/>
              <p:cNvSpPr>
                <a:spLocks/>
              </p:cNvSpPr>
              <p:nvPr/>
            </p:nvSpPr>
            <p:spPr bwMode="auto">
              <a:xfrm>
                <a:off x="168465" y="6467679"/>
                <a:ext cx="1152462" cy="388492"/>
              </a:xfrm>
              <a:custGeom>
                <a:avLst/>
                <a:gdLst>
                  <a:gd name="T0" fmla="*/ 4950 w 4950"/>
                  <a:gd name="T1" fmla="*/ 0 h 1668"/>
                  <a:gd name="T2" fmla="*/ 1974 w 4950"/>
                  <a:gd name="T3" fmla="*/ 1668 h 1668"/>
                  <a:gd name="T4" fmla="*/ 0 w 4950"/>
                  <a:gd name="T5" fmla="*/ 1668 h 1668"/>
                  <a:gd name="T6" fmla="*/ 4950 w 4950"/>
                  <a:gd name="T7" fmla="*/ 0 h 1668"/>
                </a:gdLst>
                <a:ahLst/>
                <a:cxnLst>
                  <a:cxn ang="0">
                    <a:pos x="T0" y="T1"/>
                  </a:cxn>
                  <a:cxn ang="0">
                    <a:pos x="T2" y="T3"/>
                  </a:cxn>
                  <a:cxn ang="0">
                    <a:pos x="T4" y="T5"/>
                  </a:cxn>
                  <a:cxn ang="0">
                    <a:pos x="T6" y="T7"/>
                  </a:cxn>
                </a:cxnLst>
                <a:rect l="0" t="0" r="r" b="b"/>
                <a:pathLst>
                  <a:path w="4950" h="1668">
                    <a:moveTo>
                      <a:pt x="4950" y="0"/>
                    </a:moveTo>
                    <a:cubicBezTo>
                      <a:pt x="4950" y="0"/>
                      <a:pt x="2796" y="756"/>
                      <a:pt x="1974" y="1668"/>
                    </a:cubicBezTo>
                    <a:cubicBezTo>
                      <a:pt x="0" y="1668"/>
                      <a:pt x="0" y="1668"/>
                      <a:pt x="0" y="1668"/>
                    </a:cubicBezTo>
                    <a:cubicBezTo>
                      <a:pt x="0" y="1668"/>
                      <a:pt x="2196" y="462"/>
                      <a:pt x="4950" y="0"/>
                    </a:cubicBezTo>
                    <a:close/>
                  </a:path>
                </a:pathLst>
              </a:custGeom>
              <a:solidFill>
                <a:srgbClr val="84C5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4" name="Freeform 57"/>
              <p:cNvSpPr>
                <a:spLocks/>
              </p:cNvSpPr>
              <p:nvPr/>
            </p:nvSpPr>
            <p:spPr bwMode="auto">
              <a:xfrm>
                <a:off x="-25037" y="6497553"/>
                <a:ext cx="769795" cy="300109"/>
              </a:xfrm>
              <a:custGeom>
                <a:avLst/>
                <a:gdLst>
                  <a:gd name="T0" fmla="*/ 0 w 3306"/>
                  <a:gd name="T1" fmla="*/ 455 h 1289"/>
                  <a:gd name="T2" fmla="*/ 3306 w 3306"/>
                  <a:gd name="T3" fmla="*/ 499 h 1289"/>
                  <a:gd name="T4" fmla="*/ 1434 w 3306"/>
                  <a:gd name="T5" fmla="*/ 1242 h 1289"/>
                  <a:gd name="T6" fmla="*/ 0 w 3306"/>
                  <a:gd name="T7" fmla="*/ 1115 h 1289"/>
                  <a:gd name="T8" fmla="*/ 0 w 3306"/>
                  <a:gd name="T9" fmla="*/ 455 h 1289"/>
                </a:gdLst>
                <a:ahLst/>
                <a:cxnLst>
                  <a:cxn ang="0">
                    <a:pos x="T0" y="T1"/>
                  </a:cxn>
                  <a:cxn ang="0">
                    <a:pos x="T2" y="T3"/>
                  </a:cxn>
                  <a:cxn ang="0">
                    <a:pos x="T4" y="T5"/>
                  </a:cxn>
                  <a:cxn ang="0">
                    <a:pos x="T6" y="T7"/>
                  </a:cxn>
                  <a:cxn ang="0">
                    <a:pos x="T8" y="T9"/>
                  </a:cxn>
                </a:cxnLst>
                <a:rect l="0" t="0" r="r" b="b"/>
                <a:pathLst>
                  <a:path w="3306" h="1289">
                    <a:moveTo>
                      <a:pt x="0" y="455"/>
                    </a:moveTo>
                    <a:cubicBezTo>
                      <a:pt x="0" y="455"/>
                      <a:pt x="1368" y="0"/>
                      <a:pt x="3306" y="499"/>
                    </a:cubicBezTo>
                    <a:cubicBezTo>
                      <a:pt x="1434" y="1242"/>
                      <a:pt x="1434" y="1242"/>
                      <a:pt x="1434" y="1242"/>
                    </a:cubicBezTo>
                    <a:cubicBezTo>
                      <a:pt x="1434" y="1242"/>
                      <a:pt x="643" y="1289"/>
                      <a:pt x="0" y="1115"/>
                    </a:cubicBezTo>
                    <a:lnTo>
                      <a:pt x="0" y="455"/>
                    </a:lnTo>
                    <a:close/>
                  </a:path>
                </a:pathLst>
              </a:custGeom>
              <a:solidFill>
                <a:srgbClr val="DE667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5" name="Freeform 58"/>
              <p:cNvSpPr>
                <a:spLocks/>
              </p:cNvSpPr>
              <p:nvPr/>
            </p:nvSpPr>
            <p:spPr bwMode="auto">
              <a:xfrm>
                <a:off x="1464846" y="6624737"/>
                <a:ext cx="958587" cy="231434"/>
              </a:xfrm>
              <a:custGeom>
                <a:avLst/>
                <a:gdLst>
                  <a:gd name="T0" fmla="*/ 0 w 4117"/>
                  <a:gd name="T1" fmla="*/ 994 h 994"/>
                  <a:gd name="T2" fmla="*/ 4117 w 4117"/>
                  <a:gd name="T3" fmla="*/ 98 h 994"/>
                  <a:gd name="T4" fmla="*/ 1572 w 4117"/>
                  <a:gd name="T5" fmla="*/ 994 h 994"/>
                  <a:gd name="T6" fmla="*/ 0 w 4117"/>
                  <a:gd name="T7" fmla="*/ 994 h 994"/>
                </a:gdLst>
                <a:ahLst/>
                <a:cxnLst>
                  <a:cxn ang="0">
                    <a:pos x="T0" y="T1"/>
                  </a:cxn>
                  <a:cxn ang="0">
                    <a:pos x="T2" y="T3"/>
                  </a:cxn>
                  <a:cxn ang="0">
                    <a:pos x="T4" y="T5"/>
                  </a:cxn>
                  <a:cxn ang="0">
                    <a:pos x="T6" y="T7"/>
                  </a:cxn>
                </a:cxnLst>
                <a:rect l="0" t="0" r="r" b="b"/>
                <a:pathLst>
                  <a:path w="4117" h="994">
                    <a:moveTo>
                      <a:pt x="0" y="994"/>
                    </a:moveTo>
                    <a:cubicBezTo>
                      <a:pt x="0" y="994"/>
                      <a:pt x="1760" y="0"/>
                      <a:pt x="4117" y="98"/>
                    </a:cubicBezTo>
                    <a:cubicBezTo>
                      <a:pt x="4117" y="98"/>
                      <a:pt x="2748" y="166"/>
                      <a:pt x="1572" y="994"/>
                    </a:cubicBezTo>
                    <a:lnTo>
                      <a:pt x="0" y="994"/>
                    </a:lnTo>
                    <a:close/>
                  </a:path>
                </a:pathLst>
              </a:custGeom>
              <a:solidFill>
                <a:srgbClr val="559A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3" name="组合 2"/>
            <p:cNvGrpSpPr/>
            <p:nvPr/>
          </p:nvGrpSpPr>
          <p:grpSpPr>
            <a:xfrm flipV="1">
              <a:off x="8801100" y="0"/>
              <a:ext cx="3421688" cy="647837"/>
              <a:chOff x="560928" y="4648200"/>
              <a:chExt cx="11661860" cy="2207971"/>
            </a:xfrm>
          </p:grpSpPr>
          <p:sp>
            <p:nvSpPr>
              <p:cNvPr id="78" name="Freeform 50"/>
              <p:cNvSpPr>
                <a:spLocks/>
              </p:cNvSpPr>
              <p:nvPr/>
            </p:nvSpPr>
            <p:spPr bwMode="auto">
              <a:xfrm>
                <a:off x="8435977" y="4648200"/>
                <a:ext cx="3786811" cy="1985747"/>
              </a:xfrm>
              <a:custGeom>
                <a:avLst/>
                <a:gdLst>
                  <a:gd name="T0" fmla="*/ 0 w 5371"/>
                  <a:gd name="T1" fmla="*/ 2116 h 2816"/>
                  <a:gd name="T2" fmla="*/ 5371 w 5371"/>
                  <a:gd name="T3" fmla="*/ 1649 h 2816"/>
                  <a:gd name="T4" fmla="*/ 5371 w 5371"/>
                  <a:gd name="T5" fmla="*/ 2816 h 2816"/>
                  <a:gd name="T6" fmla="*/ 583 w 5371"/>
                  <a:gd name="T7" fmla="*/ 2434 h 2816"/>
                  <a:gd name="T8" fmla="*/ 0 w 5371"/>
                  <a:gd name="T9" fmla="*/ 2116 h 2816"/>
                </a:gdLst>
                <a:ahLst/>
                <a:cxnLst>
                  <a:cxn ang="0">
                    <a:pos x="T0" y="T1"/>
                  </a:cxn>
                  <a:cxn ang="0">
                    <a:pos x="T2" y="T3"/>
                  </a:cxn>
                  <a:cxn ang="0">
                    <a:pos x="T4" y="T5"/>
                  </a:cxn>
                  <a:cxn ang="0">
                    <a:pos x="T6" y="T7"/>
                  </a:cxn>
                  <a:cxn ang="0">
                    <a:pos x="T8" y="T9"/>
                  </a:cxn>
                </a:cxnLst>
                <a:rect l="0" t="0" r="r" b="b"/>
                <a:pathLst>
                  <a:path w="5371" h="2816">
                    <a:moveTo>
                      <a:pt x="0" y="2116"/>
                    </a:moveTo>
                    <a:cubicBezTo>
                      <a:pt x="0" y="2116"/>
                      <a:pt x="2088" y="0"/>
                      <a:pt x="5371" y="1649"/>
                    </a:cubicBezTo>
                    <a:cubicBezTo>
                      <a:pt x="5371" y="2816"/>
                      <a:pt x="5371" y="2816"/>
                      <a:pt x="5371" y="2816"/>
                    </a:cubicBezTo>
                    <a:cubicBezTo>
                      <a:pt x="5371" y="2816"/>
                      <a:pt x="3299" y="1233"/>
                      <a:pt x="583" y="2434"/>
                    </a:cubicBezTo>
                    <a:lnTo>
                      <a:pt x="0" y="2116"/>
                    </a:lnTo>
                    <a:close/>
                  </a:path>
                </a:pathLst>
              </a:custGeom>
              <a:solidFill>
                <a:srgbClr val="F3CC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9" name="Freeform 51"/>
              <p:cNvSpPr>
                <a:spLocks/>
              </p:cNvSpPr>
              <p:nvPr/>
            </p:nvSpPr>
            <p:spPr bwMode="auto">
              <a:xfrm>
                <a:off x="5595118" y="6121182"/>
                <a:ext cx="5338998" cy="734989"/>
              </a:xfrm>
              <a:custGeom>
                <a:avLst/>
                <a:gdLst>
                  <a:gd name="T0" fmla="*/ 7572 w 7572"/>
                  <a:gd name="T1" fmla="*/ 1042 h 1042"/>
                  <a:gd name="T2" fmla="*/ 2545 w 7572"/>
                  <a:gd name="T3" fmla="*/ 146 h 1042"/>
                  <a:gd name="T4" fmla="*/ 0 w 7572"/>
                  <a:gd name="T5" fmla="*/ 1042 h 1042"/>
                  <a:gd name="T6" fmla="*/ 7572 w 7572"/>
                  <a:gd name="T7" fmla="*/ 1042 h 1042"/>
                </a:gdLst>
                <a:ahLst/>
                <a:cxnLst>
                  <a:cxn ang="0">
                    <a:pos x="T0" y="T1"/>
                  </a:cxn>
                  <a:cxn ang="0">
                    <a:pos x="T2" y="T3"/>
                  </a:cxn>
                  <a:cxn ang="0">
                    <a:pos x="T4" y="T5"/>
                  </a:cxn>
                  <a:cxn ang="0">
                    <a:pos x="T6" y="T7"/>
                  </a:cxn>
                </a:cxnLst>
                <a:rect l="0" t="0" r="r" b="b"/>
                <a:pathLst>
                  <a:path w="7572" h="1042">
                    <a:moveTo>
                      <a:pt x="7572" y="1042"/>
                    </a:moveTo>
                    <a:cubicBezTo>
                      <a:pt x="7572" y="1042"/>
                      <a:pt x="4451" y="0"/>
                      <a:pt x="2545" y="146"/>
                    </a:cubicBezTo>
                    <a:cubicBezTo>
                      <a:pt x="2545" y="146"/>
                      <a:pt x="924" y="214"/>
                      <a:pt x="0" y="1042"/>
                    </a:cubicBezTo>
                    <a:lnTo>
                      <a:pt x="7572" y="1042"/>
                    </a:lnTo>
                    <a:close/>
                  </a:path>
                </a:pathLst>
              </a:custGeom>
              <a:solidFill>
                <a:srgbClr val="98C03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0" name="Freeform 53"/>
              <p:cNvSpPr>
                <a:spLocks/>
              </p:cNvSpPr>
              <p:nvPr/>
            </p:nvSpPr>
            <p:spPr bwMode="auto">
              <a:xfrm>
                <a:off x="560928" y="5160966"/>
                <a:ext cx="8977534" cy="1695205"/>
              </a:xfrm>
              <a:custGeom>
                <a:avLst/>
                <a:gdLst>
                  <a:gd name="T0" fmla="*/ 10753 w 12733"/>
                  <a:gd name="T1" fmla="*/ 1176 h 2404"/>
                  <a:gd name="T2" fmla="*/ 5292 w 12733"/>
                  <a:gd name="T3" fmla="*/ 684 h 2404"/>
                  <a:gd name="T4" fmla="*/ 0 w 12733"/>
                  <a:gd name="T5" fmla="*/ 2404 h 2404"/>
                  <a:gd name="T6" fmla="*/ 3906 w 12733"/>
                  <a:gd name="T7" fmla="*/ 2404 h 2404"/>
                  <a:gd name="T8" fmla="*/ 7578 w 12733"/>
                  <a:gd name="T9" fmla="*/ 1348 h 2404"/>
                  <a:gd name="T10" fmla="*/ 10920 w 12733"/>
                  <a:gd name="T11" fmla="*/ 2404 h 2404"/>
                  <a:gd name="T12" fmla="*/ 12733 w 12733"/>
                  <a:gd name="T13" fmla="*/ 2404 h 2404"/>
                  <a:gd name="T14" fmla="*/ 10753 w 12733"/>
                  <a:gd name="T15" fmla="*/ 1176 h 24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733" h="2404">
                    <a:moveTo>
                      <a:pt x="10753" y="1176"/>
                    </a:moveTo>
                    <a:cubicBezTo>
                      <a:pt x="7884" y="0"/>
                      <a:pt x="5292" y="684"/>
                      <a:pt x="5292" y="684"/>
                    </a:cubicBezTo>
                    <a:cubicBezTo>
                      <a:pt x="2328" y="1104"/>
                      <a:pt x="0" y="2404"/>
                      <a:pt x="0" y="2404"/>
                    </a:cubicBezTo>
                    <a:cubicBezTo>
                      <a:pt x="3906" y="2404"/>
                      <a:pt x="3906" y="2404"/>
                      <a:pt x="3906" y="2404"/>
                    </a:cubicBezTo>
                    <a:cubicBezTo>
                      <a:pt x="5256" y="1702"/>
                      <a:pt x="7578" y="1348"/>
                      <a:pt x="7578" y="1348"/>
                    </a:cubicBezTo>
                    <a:cubicBezTo>
                      <a:pt x="9924" y="928"/>
                      <a:pt x="10920" y="2404"/>
                      <a:pt x="10920" y="2404"/>
                    </a:cubicBezTo>
                    <a:cubicBezTo>
                      <a:pt x="12733" y="2404"/>
                      <a:pt x="12733" y="2404"/>
                      <a:pt x="12733" y="2404"/>
                    </a:cubicBezTo>
                    <a:cubicBezTo>
                      <a:pt x="12433" y="2001"/>
                      <a:pt x="10753" y="1176"/>
                      <a:pt x="10753" y="1176"/>
                    </a:cubicBezTo>
                    <a:close/>
                  </a:path>
                </a:pathLst>
              </a:custGeom>
              <a:solidFill>
                <a:srgbClr val="5EBBD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1" name="Freeform 54"/>
              <p:cNvSpPr>
                <a:spLocks/>
              </p:cNvSpPr>
              <p:nvPr/>
            </p:nvSpPr>
            <p:spPr bwMode="auto">
              <a:xfrm>
                <a:off x="6547076" y="5954889"/>
                <a:ext cx="2817210" cy="740620"/>
              </a:xfrm>
              <a:custGeom>
                <a:avLst/>
                <a:gdLst>
                  <a:gd name="T0" fmla="*/ 0 w 3996"/>
                  <a:gd name="T1" fmla="*/ 150 h 1050"/>
                  <a:gd name="T2" fmla="*/ 3996 w 3996"/>
                  <a:gd name="T3" fmla="*/ 1050 h 1050"/>
                  <a:gd name="T4" fmla="*/ 1746 w 3996"/>
                  <a:gd name="T5" fmla="*/ 666 h 1050"/>
                  <a:gd name="T6" fmla="*/ 0 w 3996"/>
                  <a:gd name="T7" fmla="*/ 150 h 1050"/>
                </a:gdLst>
                <a:ahLst/>
                <a:cxnLst>
                  <a:cxn ang="0">
                    <a:pos x="T0" y="T1"/>
                  </a:cxn>
                  <a:cxn ang="0">
                    <a:pos x="T2" y="T3"/>
                  </a:cxn>
                  <a:cxn ang="0">
                    <a:pos x="T4" y="T5"/>
                  </a:cxn>
                  <a:cxn ang="0">
                    <a:pos x="T6" y="T7"/>
                  </a:cxn>
                </a:cxnLst>
                <a:rect l="0" t="0" r="r" b="b"/>
                <a:pathLst>
                  <a:path w="3996" h="1050">
                    <a:moveTo>
                      <a:pt x="0" y="150"/>
                    </a:moveTo>
                    <a:cubicBezTo>
                      <a:pt x="0" y="150"/>
                      <a:pt x="2412" y="0"/>
                      <a:pt x="3996" y="1050"/>
                    </a:cubicBezTo>
                    <a:cubicBezTo>
                      <a:pt x="3996" y="1050"/>
                      <a:pt x="2394" y="612"/>
                      <a:pt x="1746" y="666"/>
                    </a:cubicBezTo>
                    <a:cubicBezTo>
                      <a:pt x="1746" y="666"/>
                      <a:pt x="840" y="72"/>
                      <a:pt x="0" y="150"/>
                    </a:cubicBezTo>
                    <a:close/>
                  </a:path>
                </a:pathLst>
              </a:custGeom>
              <a:solidFill>
                <a:srgbClr val="086DB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2" name="Freeform 55"/>
              <p:cNvSpPr>
                <a:spLocks/>
              </p:cNvSpPr>
              <p:nvPr/>
            </p:nvSpPr>
            <p:spPr bwMode="auto">
              <a:xfrm>
                <a:off x="7777940" y="6323135"/>
                <a:ext cx="1760522" cy="533036"/>
              </a:xfrm>
              <a:custGeom>
                <a:avLst/>
                <a:gdLst>
                  <a:gd name="T0" fmla="*/ 684 w 2497"/>
                  <a:gd name="T1" fmla="*/ 756 h 756"/>
                  <a:gd name="T2" fmla="*/ 0 w 2497"/>
                  <a:gd name="T3" fmla="*/ 144 h 756"/>
                  <a:gd name="T4" fmla="*/ 2250 w 2497"/>
                  <a:gd name="T5" fmla="*/ 528 h 756"/>
                  <a:gd name="T6" fmla="*/ 2497 w 2497"/>
                  <a:gd name="T7" fmla="*/ 756 h 756"/>
                  <a:gd name="T8" fmla="*/ 684 w 2497"/>
                  <a:gd name="T9" fmla="*/ 756 h 756"/>
                </a:gdLst>
                <a:ahLst/>
                <a:cxnLst>
                  <a:cxn ang="0">
                    <a:pos x="T0" y="T1"/>
                  </a:cxn>
                  <a:cxn ang="0">
                    <a:pos x="T2" y="T3"/>
                  </a:cxn>
                  <a:cxn ang="0">
                    <a:pos x="T4" y="T5"/>
                  </a:cxn>
                  <a:cxn ang="0">
                    <a:pos x="T6" y="T7"/>
                  </a:cxn>
                  <a:cxn ang="0">
                    <a:pos x="T8" y="T9"/>
                  </a:cxn>
                </a:cxnLst>
                <a:rect l="0" t="0" r="r" b="b"/>
                <a:pathLst>
                  <a:path w="2497" h="756">
                    <a:moveTo>
                      <a:pt x="684" y="756"/>
                    </a:moveTo>
                    <a:cubicBezTo>
                      <a:pt x="684" y="756"/>
                      <a:pt x="150" y="174"/>
                      <a:pt x="0" y="144"/>
                    </a:cubicBezTo>
                    <a:cubicBezTo>
                      <a:pt x="0" y="144"/>
                      <a:pt x="906" y="0"/>
                      <a:pt x="2250" y="528"/>
                    </a:cubicBezTo>
                    <a:cubicBezTo>
                      <a:pt x="2497" y="756"/>
                      <a:pt x="2497" y="756"/>
                      <a:pt x="2497" y="756"/>
                    </a:cubicBezTo>
                    <a:lnTo>
                      <a:pt x="684" y="756"/>
                    </a:lnTo>
                    <a:close/>
                  </a:path>
                </a:pathLst>
              </a:custGeom>
              <a:solidFill>
                <a:srgbClr val="168BC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3" name="Freeform 56"/>
              <p:cNvSpPr>
                <a:spLocks/>
              </p:cNvSpPr>
              <p:nvPr/>
            </p:nvSpPr>
            <p:spPr bwMode="auto">
              <a:xfrm>
                <a:off x="560928" y="5679738"/>
                <a:ext cx="3489887" cy="1176433"/>
              </a:xfrm>
              <a:custGeom>
                <a:avLst/>
                <a:gdLst>
                  <a:gd name="T0" fmla="*/ 4950 w 4950"/>
                  <a:gd name="T1" fmla="*/ 0 h 1668"/>
                  <a:gd name="T2" fmla="*/ 1974 w 4950"/>
                  <a:gd name="T3" fmla="*/ 1668 h 1668"/>
                  <a:gd name="T4" fmla="*/ 0 w 4950"/>
                  <a:gd name="T5" fmla="*/ 1668 h 1668"/>
                  <a:gd name="T6" fmla="*/ 4950 w 4950"/>
                  <a:gd name="T7" fmla="*/ 0 h 1668"/>
                </a:gdLst>
                <a:ahLst/>
                <a:cxnLst>
                  <a:cxn ang="0">
                    <a:pos x="T0" y="T1"/>
                  </a:cxn>
                  <a:cxn ang="0">
                    <a:pos x="T2" y="T3"/>
                  </a:cxn>
                  <a:cxn ang="0">
                    <a:pos x="T4" y="T5"/>
                  </a:cxn>
                  <a:cxn ang="0">
                    <a:pos x="T6" y="T7"/>
                  </a:cxn>
                </a:cxnLst>
                <a:rect l="0" t="0" r="r" b="b"/>
                <a:pathLst>
                  <a:path w="4950" h="1668">
                    <a:moveTo>
                      <a:pt x="4950" y="0"/>
                    </a:moveTo>
                    <a:cubicBezTo>
                      <a:pt x="4950" y="0"/>
                      <a:pt x="2796" y="756"/>
                      <a:pt x="1974" y="1668"/>
                    </a:cubicBezTo>
                    <a:cubicBezTo>
                      <a:pt x="0" y="1668"/>
                      <a:pt x="0" y="1668"/>
                      <a:pt x="0" y="1668"/>
                    </a:cubicBezTo>
                    <a:cubicBezTo>
                      <a:pt x="0" y="1668"/>
                      <a:pt x="2196" y="462"/>
                      <a:pt x="4950" y="0"/>
                    </a:cubicBezTo>
                    <a:close/>
                  </a:path>
                </a:pathLst>
              </a:custGeom>
              <a:solidFill>
                <a:srgbClr val="84C5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4" name="Freeform 58"/>
              <p:cNvSpPr>
                <a:spLocks/>
              </p:cNvSpPr>
              <p:nvPr/>
            </p:nvSpPr>
            <p:spPr bwMode="auto">
              <a:xfrm>
                <a:off x="4486628" y="6155341"/>
                <a:ext cx="2902796" cy="700830"/>
              </a:xfrm>
              <a:custGeom>
                <a:avLst/>
                <a:gdLst>
                  <a:gd name="T0" fmla="*/ 0 w 4117"/>
                  <a:gd name="T1" fmla="*/ 994 h 994"/>
                  <a:gd name="T2" fmla="*/ 4117 w 4117"/>
                  <a:gd name="T3" fmla="*/ 98 h 994"/>
                  <a:gd name="T4" fmla="*/ 1572 w 4117"/>
                  <a:gd name="T5" fmla="*/ 994 h 994"/>
                  <a:gd name="T6" fmla="*/ 0 w 4117"/>
                  <a:gd name="T7" fmla="*/ 994 h 994"/>
                </a:gdLst>
                <a:ahLst/>
                <a:cxnLst>
                  <a:cxn ang="0">
                    <a:pos x="T0" y="T1"/>
                  </a:cxn>
                  <a:cxn ang="0">
                    <a:pos x="T2" y="T3"/>
                  </a:cxn>
                  <a:cxn ang="0">
                    <a:pos x="T4" y="T5"/>
                  </a:cxn>
                  <a:cxn ang="0">
                    <a:pos x="T6" y="T7"/>
                  </a:cxn>
                </a:cxnLst>
                <a:rect l="0" t="0" r="r" b="b"/>
                <a:pathLst>
                  <a:path w="4117" h="994">
                    <a:moveTo>
                      <a:pt x="0" y="994"/>
                    </a:moveTo>
                    <a:cubicBezTo>
                      <a:pt x="0" y="994"/>
                      <a:pt x="1760" y="0"/>
                      <a:pt x="4117" y="98"/>
                    </a:cubicBezTo>
                    <a:cubicBezTo>
                      <a:pt x="4117" y="98"/>
                      <a:pt x="2748" y="166"/>
                      <a:pt x="1572" y="994"/>
                    </a:cubicBezTo>
                    <a:lnTo>
                      <a:pt x="0" y="994"/>
                    </a:lnTo>
                    <a:close/>
                  </a:path>
                </a:pathLst>
              </a:custGeom>
              <a:solidFill>
                <a:srgbClr val="559A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5" name="Freeform 59"/>
              <p:cNvSpPr>
                <a:spLocks/>
              </p:cNvSpPr>
              <p:nvPr/>
            </p:nvSpPr>
            <p:spPr bwMode="auto">
              <a:xfrm>
                <a:off x="8900320" y="5909844"/>
                <a:ext cx="3322468" cy="946327"/>
              </a:xfrm>
              <a:custGeom>
                <a:avLst/>
                <a:gdLst>
                  <a:gd name="T0" fmla="*/ 0 w 4712"/>
                  <a:gd name="T1" fmla="*/ 612 h 1342"/>
                  <a:gd name="T2" fmla="*/ 2648 w 4712"/>
                  <a:gd name="T3" fmla="*/ 241 h 1342"/>
                  <a:gd name="T4" fmla="*/ 4712 w 4712"/>
                  <a:gd name="T5" fmla="*/ 1027 h 1342"/>
                  <a:gd name="T6" fmla="*/ 4712 w 4712"/>
                  <a:gd name="T7" fmla="*/ 1342 h 1342"/>
                  <a:gd name="T8" fmla="*/ 4588 w 4712"/>
                  <a:gd name="T9" fmla="*/ 1342 h 1342"/>
                  <a:gd name="T10" fmla="*/ 2728 w 4712"/>
                  <a:gd name="T11" fmla="*/ 273 h 1342"/>
                  <a:gd name="T12" fmla="*/ 785 w 4712"/>
                  <a:gd name="T13" fmla="*/ 770 h 1342"/>
                  <a:gd name="T14" fmla="*/ 0 w 4712"/>
                  <a:gd name="T15" fmla="*/ 612 h 134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712" h="1342">
                    <a:moveTo>
                      <a:pt x="0" y="612"/>
                    </a:moveTo>
                    <a:cubicBezTo>
                      <a:pt x="0" y="612"/>
                      <a:pt x="812" y="0"/>
                      <a:pt x="2648" y="241"/>
                    </a:cubicBezTo>
                    <a:cubicBezTo>
                      <a:pt x="2648" y="241"/>
                      <a:pt x="3916" y="394"/>
                      <a:pt x="4712" y="1027"/>
                    </a:cubicBezTo>
                    <a:cubicBezTo>
                      <a:pt x="4712" y="1342"/>
                      <a:pt x="4712" y="1342"/>
                      <a:pt x="4712" y="1342"/>
                    </a:cubicBezTo>
                    <a:cubicBezTo>
                      <a:pt x="4588" y="1342"/>
                      <a:pt x="4588" y="1342"/>
                      <a:pt x="4588" y="1342"/>
                    </a:cubicBezTo>
                    <a:cubicBezTo>
                      <a:pt x="4588" y="1342"/>
                      <a:pt x="4416" y="513"/>
                      <a:pt x="2728" y="273"/>
                    </a:cubicBezTo>
                    <a:cubicBezTo>
                      <a:pt x="2728" y="273"/>
                      <a:pt x="1687" y="104"/>
                      <a:pt x="785" y="770"/>
                    </a:cubicBezTo>
                    <a:lnTo>
                      <a:pt x="0" y="612"/>
                    </a:lnTo>
                    <a:close/>
                  </a:path>
                </a:pathLst>
              </a:custGeom>
              <a:solidFill>
                <a:srgbClr val="E26B1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sp>
        <p:nvSpPr>
          <p:cNvPr id="86" name="Text Placeholder 11" descr="e7d195523061f1c0dc554706afe4c72a60a25314cbaece805811E654B44695D34D35691164BB3D154CCFD5D798F6FEAD99EAA8F1ADC3D4AFA5BC9ED0BB3A4B45073A038AC38E89AB54D31AA59602B9F1AF515D2DA0EBB7AB45FA3A5B4B65729FCD61772C0E8112D71FCFA6F69E6E615643061221A7D4C3A336328987F7DF8577A0567C5A47397019"/>
          <p:cNvSpPr txBox="1">
            <a:spLocks/>
          </p:cNvSpPr>
          <p:nvPr/>
        </p:nvSpPr>
        <p:spPr>
          <a:xfrm>
            <a:off x="2968979" y="169683"/>
            <a:ext cx="6254042" cy="654406"/>
          </a:xfrm>
          <a:prstGeom prst="rect">
            <a:avLst/>
          </a:prstGeom>
        </p:spPr>
        <p:txBody>
          <a:bodyPr anchor="ct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buNone/>
            </a:pPr>
            <a:r>
              <a:rPr lang="en-US" altLang="zh-CN" dirty="0">
                <a:solidFill>
                  <a:schemeClr val="tx1">
                    <a:lumMod val="65000"/>
                    <a:lumOff val="35000"/>
                  </a:schemeClr>
                </a:solidFill>
                <a:latin typeface="微软雅黑" panose="020B0503020204020204" pitchFamily="34" charset="-122"/>
                <a:ea typeface="微软雅黑" panose="020B0503020204020204" pitchFamily="34" charset="-122"/>
              </a:rPr>
              <a:t>MORE THAN </a:t>
            </a:r>
            <a:r>
              <a:rPr lang="en-US" altLang="zh-CN" dirty="0">
                <a:solidFill>
                  <a:srgbClr val="F56A47"/>
                </a:solidFill>
                <a:latin typeface="微软雅黑" panose="020B0503020204020204" pitchFamily="34" charset="-122"/>
                <a:ea typeface="微软雅黑" panose="020B0503020204020204" pitchFamily="34" charset="-122"/>
              </a:rPr>
              <a:t>POWERPOINT</a:t>
            </a:r>
            <a:endParaRPr lang="zh-CN" altLang="en-US" dirty="0">
              <a:solidFill>
                <a:srgbClr val="F56A47"/>
              </a:solidFill>
              <a:latin typeface="微软雅黑" panose="020B0503020204020204" pitchFamily="34" charset="-122"/>
              <a:ea typeface="微软雅黑" panose="020B0503020204020204" pitchFamily="34" charset="-122"/>
            </a:endParaRPr>
          </a:p>
        </p:txBody>
      </p:sp>
      <p:pic>
        <p:nvPicPr>
          <p:cNvPr id="90" name="图片 89" descr="e7d195523061f1c0dc554706afe4c72a60a25314cbaece805811E654B44695D34D35691164BB3D154CCFD5D798F6FEAD99EAA8F1ADC3D4AFA5BC9ED0BB3A4B45073A038AC38E89AB54D31AA59602B9F1AF515D2DA0EBB7AB45FA3A5B4B65729FCD61772C0E8112D71FCFA6F69E6E615643061221A7D4C3A336328987F7DF8577A0567C5A47397019"/>
          <p:cNvPicPr>
            <a:picLocks noChangeAspect="1"/>
          </p:cNvPicPr>
          <p:nvPr/>
        </p:nvPicPr>
        <p:blipFill rotWithShape="1">
          <a:blip r:embed="rId3">
            <a:biLevel thresh="75000"/>
            <a:extLst>
              <a:ext uri="{BEBA8EAE-BF5A-486C-A8C5-ECC9F3942E4B}">
                <a14:imgProps xmlns:a14="http://schemas.microsoft.com/office/drawing/2010/main">
                  <a14:imgLayer r:embed="rId4">
                    <a14:imgEffect>
                      <a14:saturation sat="66000"/>
                    </a14:imgEffect>
                  </a14:imgLayer>
                </a14:imgProps>
              </a:ext>
            </a:extLst>
          </a:blip>
          <a:srcRect t="76775"/>
          <a:stretch/>
        </p:blipFill>
        <p:spPr>
          <a:xfrm rot="10800000" flipV="1">
            <a:off x="762454" y="799094"/>
            <a:ext cx="10776402" cy="45719"/>
          </a:xfrm>
          <a:prstGeom prst="rect">
            <a:avLst/>
          </a:prstGeom>
        </p:spPr>
      </p:pic>
      <p:grpSp>
        <p:nvGrpSpPr>
          <p:cNvPr id="4" name="组合 3" descr="e7d195523061f1c0dc554706afe4c72a60a25314cbaece805811E654B44695D34D35691164BB3D154CCFD5D798F6FEAD99EAA8F1ADC3D4AFA5BC9ED0BB3A4B45073A038AC38E89AB54D31AA59602B9F1AF515D2DA0EBB7AB45FA3A5B4B65729FCD61772C0E8112D71FCFA6F69E6E615643061221A7D4C3A336328987F7DF8577A0567C5A47397019"/>
          <p:cNvGrpSpPr/>
          <p:nvPr/>
        </p:nvGrpSpPr>
        <p:grpSpPr>
          <a:xfrm>
            <a:off x="5091377" y="3800734"/>
            <a:ext cx="2441176" cy="2347723"/>
            <a:chOff x="5091377" y="3800734"/>
            <a:chExt cx="2441176" cy="2347723"/>
          </a:xfrm>
        </p:grpSpPr>
        <p:sp>
          <p:nvSpPr>
            <p:cNvPr id="678" name="平行四边形 677"/>
            <p:cNvSpPr/>
            <p:nvPr/>
          </p:nvSpPr>
          <p:spPr>
            <a:xfrm flipH="1">
              <a:off x="7110482" y="4651092"/>
              <a:ext cx="420155" cy="240635"/>
            </a:xfrm>
            <a:prstGeom prst="parallelogram">
              <a:avLst>
                <a:gd name="adj" fmla="val 55395"/>
              </a:avLst>
            </a:prstGeom>
            <a:gradFill flip="none" rotWithShape="1">
              <a:gsLst>
                <a:gs pos="0">
                  <a:sysClr val="window" lastClr="FFFFFF"/>
                </a:gs>
                <a:gs pos="100000">
                  <a:sysClr val="window" lastClr="FFFFFF">
                    <a:lumMod val="85000"/>
                  </a:sysClr>
                </a:gs>
              </a:gsLst>
              <a:lin ang="17400000" scaled="0"/>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entury Gothic"/>
                <a:ea typeface="微软雅黑"/>
                <a:cs typeface="+mn-cs"/>
              </a:endParaRPr>
            </a:p>
          </p:txBody>
        </p:sp>
        <p:sp>
          <p:nvSpPr>
            <p:cNvPr id="679" name="平行四边形 678"/>
            <p:cNvSpPr/>
            <p:nvPr/>
          </p:nvSpPr>
          <p:spPr>
            <a:xfrm flipH="1">
              <a:off x="6820830" y="4535227"/>
              <a:ext cx="425672" cy="240635"/>
            </a:xfrm>
            <a:prstGeom prst="parallelogram">
              <a:avLst>
                <a:gd name="adj" fmla="val 55395"/>
              </a:avLst>
            </a:prstGeom>
            <a:gradFill>
              <a:gsLst>
                <a:gs pos="0">
                  <a:sysClr val="window" lastClr="FFFFFF"/>
                </a:gs>
                <a:gs pos="100000">
                  <a:sysClr val="window" lastClr="FFFFFF">
                    <a:lumMod val="85000"/>
                  </a:sysClr>
                </a:gs>
              </a:gsLst>
              <a:lin ang="1740000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entury Gothic"/>
                <a:ea typeface="微软雅黑"/>
                <a:cs typeface="+mn-cs"/>
              </a:endParaRPr>
            </a:p>
          </p:txBody>
        </p:sp>
        <p:sp>
          <p:nvSpPr>
            <p:cNvPr id="680" name="平行四边形 679"/>
            <p:cNvSpPr/>
            <p:nvPr/>
          </p:nvSpPr>
          <p:spPr>
            <a:xfrm flipH="1">
              <a:off x="6531387" y="4421280"/>
              <a:ext cx="425671" cy="240635"/>
            </a:xfrm>
            <a:prstGeom prst="parallelogram">
              <a:avLst>
                <a:gd name="adj" fmla="val 55395"/>
              </a:avLst>
            </a:prstGeom>
            <a:gradFill>
              <a:gsLst>
                <a:gs pos="0">
                  <a:sysClr val="window" lastClr="FFFFFF"/>
                </a:gs>
                <a:gs pos="100000">
                  <a:sysClr val="window" lastClr="FFFFFF">
                    <a:lumMod val="85000"/>
                  </a:sysClr>
                </a:gs>
              </a:gsLst>
              <a:lin ang="1740000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entury Gothic"/>
                <a:ea typeface="微软雅黑"/>
                <a:cs typeface="+mn-cs"/>
              </a:endParaRPr>
            </a:p>
          </p:txBody>
        </p:sp>
        <p:sp>
          <p:nvSpPr>
            <p:cNvPr id="681" name="平行四边形 680"/>
            <p:cNvSpPr/>
            <p:nvPr/>
          </p:nvSpPr>
          <p:spPr>
            <a:xfrm flipH="1">
              <a:off x="6245550" y="4306688"/>
              <a:ext cx="420155" cy="240635"/>
            </a:xfrm>
            <a:prstGeom prst="parallelogram">
              <a:avLst>
                <a:gd name="adj" fmla="val 55395"/>
              </a:avLst>
            </a:prstGeom>
            <a:gradFill>
              <a:gsLst>
                <a:gs pos="0">
                  <a:sysClr val="window" lastClr="FFFFFF"/>
                </a:gs>
                <a:gs pos="100000">
                  <a:sysClr val="window" lastClr="FFFFFF">
                    <a:lumMod val="85000"/>
                  </a:sysClr>
                </a:gs>
              </a:gsLst>
              <a:lin ang="1740000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entury Gothic"/>
                <a:ea typeface="微软雅黑"/>
                <a:cs typeface="+mn-cs"/>
              </a:endParaRPr>
            </a:p>
          </p:txBody>
        </p:sp>
        <p:sp>
          <p:nvSpPr>
            <p:cNvPr id="682" name="平行四边形 681"/>
            <p:cNvSpPr/>
            <p:nvPr/>
          </p:nvSpPr>
          <p:spPr>
            <a:xfrm flipH="1">
              <a:off x="5957805" y="4190182"/>
              <a:ext cx="420155" cy="240635"/>
            </a:xfrm>
            <a:prstGeom prst="parallelogram">
              <a:avLst>
                <a:gd name="adj" fmla="val 55395"/>
              </a:avLst>
            </a:prstGeom>
            <a:gradFill>
              <a:gsLst>
                <a:gs pos="0">
                  <a:sysClr val="window" lastClr="FFFFFF"/>
                </a:gs>
                <a:gs pos="100000">
                  <a:sysClr val="window" lastClr="FFFFFF">
                    <a:lumMod val="85000"/>
                  </a:sysClr>
                </a:gs>
              </a:gsLst>
              <a:lin ang="1740000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entury Gothic"/>
                <a:ea typeface="微软雅黑"/>
                <a:cs typeface="+mn-cs"/>
              </a:endParaRPr>
            </a:p>
          </p:txBody>
        </p:sp>
        <p:sp>
          <p:nvSpPr>
            <p:cNvPr id="683" name="平行四边形 682"/>
            <p:cNvSpPr/>
            <p:nvPr/>
          </p:nvSpPr>
          <p:spPr>
            <a:xfrm flipH="1">
              <a:off x="5669210" y="4073689"/>
              <a:ext cx="420155" cy="240635"/>
            </a:xfrm>
            <a:prstGeom prst="parallelogram">
              <a:avLst>
                <a:gd name="adj" fmla="val 55395"/>
              </a:avLst>
            </a:prstGeom>
            <a:gradFill>
              <a:gsLst>
                <a:gs pos="0">
                  <a:sysClr val="window" lastClr="FFFFFF"/>
                </a:gs>
                <a:gs pos="100000">
                  <a:sysClr val="window" lastClr="FFFFFF">
                    <a:lumMod val="85000"/>
                  </a:sysClr>
                </a:gs>
              </a:gsLst>
              <a:lin ang="1740000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entury Gothic"/>
                <a:ea typeface="微软雅黑"/>
                <a:cs typeface="+mn-cs"/>
              </a:endParaRPr>
            </a:p>
          </p:txBody>
        </p:sp>
        <p:sp>
          <p:nvSpPr>
            <p:cNvPr id="684" name="平行四边形 683"/>
            <p:cNvSpPr/>
            <p:nvPr/>
          </p:nvSpPr>
          <p:spPr>
            <a:xfrm flipH="1">
              <a:off x="5378283" y="3961333"/>
              <a:ext cx="424619" cy="240635"/>
            </a:xfrm>
            <a:prstGeom prst="parallelogram">
              <a:avLst>
                <a:gd name="adj" fmla="val 55395"/>
              </a:avLst>
            </a:prstGeom>
            <a:gradFill>
              <a:gsLst>
                <a:gs pos="0">
                  <a:sysClr val="window" lastClr="FFFFFF"/>
                </a:gs>
                <a:gs pos="100000">
                  <a:sysClr val="window" lastClr="FFFFFF">
                    <a:lumMod val="85000"/>
                  </a:sysClr>
                </a:gs>
              </a:gsLst>
              <a:lin ang="1740000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entury Gothic"/>
                <a:ea typeface="微软雅黑"/>
                <a:cs typeface="+mn-cs"/>
              </a:endParaRPr>
            </a:p>
          </p:txBody>
        </p:sp>
        <p:sp>
          <p:nvSpPr>
            <p:cNvPr id="685" name="平行四边形 684"/>
            <p:cNvSpPr/>
            <p:nvPr/>
          </p:nvSpPr>
          <p:spPr>
            <a:xfrm flipH="1">
              <a:off x="5091377" y="3844980"/>
              <a:ext cx="420155" cy="240635"/>
            </a:xfrm>
            <a:prstGeom prst="parallelogram">
              <a:avLst>
                <a:gd name="adj" fmla="val 55395"/>
              </a:avLst>
            </a:prstGeom>
            <a:gradFill>
              <a:gsLst>
                <a:gs pos="0">
                  <a:sysClr val="window" lastClr="FFFFFF"/>
                </a:gs>
                <a:gs pos="100000">
                  <a:sysClr val="window" lastClr="FFFFFF">
                    <a:lumMod val="85000"/>
                  </a:sysClr>
                </a:gs>
              </a:gsLst>
              <a:lin ang="1740000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entury Gothic"/>
                <a:ea typeface="微软雅黑"/>
                <a:cs typeface="+mn-cs"/>
              </a:endParaRPr>
            </a:p>
          </p:txBody>
        </p:sp>
        <p:sp>
          <p:nvSpPr>
            <p:cNvPr id="686" name="任意多边形 673"/>
            <p:cNvSpPr/>
            <p:nvPr/>
          </p:nvSpPr>
          <p:spPr>
            <a:xfrm>
              <a:off x="5222746" y="4083882"/>
              <a:ext cx="2309807" cy="1735385"/>
            </a:xfrm>
            <a:custGeom>
              <a:avLst/>
              <a:gdLst>
                <a:gd name="connsiteX0" fmla="*/ 575875 w 2309807"/>
                <a:gd name="connsiteY0" fmla="*/ 1500534 h 1735385"/>
                <a:gd name="connsiteX1" fmla="*/ 705971 w 2309807"/>
                <a:gd name="connsiteY1" fmla="*/ 1735385 h 1735385"/>
                <a:gd name="connsiteX2" fmla="*/ 705245 w 2309807"/>
                <a:gd name="connsiteY2" fmla="*/ 1735385 h 1735385"/>
                <a:gd name="connsiteX3" fmla="*/ 1504249 w 2309807"/>
                <a:gd name="connsiteY3" fmla="*/ 1382113 h 1735385"/>
                <a:gd name="connsiteX4" fmla="*/ 1576684 w 2309807"/>
                <a:gd name="connsiteY4" fmla="*/ 1508598 h 1735385"/>
                <a:gd name="connsiteX5" fmla="*/ 1574315 w 2309807"/>
                <a:gd name="connsiteY5" fmla="*/ 1508598 h 1735385"/>
                <a:gd name="connsiteX6" fmla="*/ 1863136 w 2309807"/>
                <a:gd name="connsiteY6" fmla="*/ 1280213 h 1735385"/>
                <a:gd name="connsiteX7" fmla="*/ 1865870 w 2309807"/>
                <a:gd name="connsiteY7" fmla="*/ 1280213 h 1735385"/>
                <a:gd name="connsiteX8" fmla="*/ 1865870 w 2309807"/>
                <a:gd name="connsiteY8" fmla="*/ 1393108 h 1735385"/>
                <a:gd name="connsiteX9" fmla="*/ 1865073 w 2309807"/>
                <a:gd name="connsiteY9" fmla="*/ 1393108 h 1735385"/>
                <a:gd name="connsiteX10" fmla="*/ 1865073 w 2309807"/>
                <a:gd name="connsiteY10" fmla="*/ 1283730 h 1735385"/>
                <a:gd name="connsiteX11" fmla="*/ 0 w 2309807"/>
                <a:gd name="connsiteY11" fmla="*/ 0 h 1735385"/>
                <a:gd name="connsiteX12" fmla="*/ 288726 w 2309807"/>
                <a:gd name="connsiteY12" fmla="*/ 0 h 1735385"/>
                <a:gd name="connsiteX13" fmla="*/ 288726 w 2309807"/>
                <a:gd name="connsiteY13" fmla="*/ 115490 h 1735385"/>
                <a:gd name="connsiteX14" fmla="*/ 577452 w 2309807"/>
                <a:gd name="connsiteY14" fmla="*/ 115490 h 1735385"/>
                <a:gd name="connsiteX15" fmla="*/ 577452 w 2309807"/>
                <a:gd name="connsiteY15" fmla="*/ 230981 h 1735385"/>
                <a:gd name="connsiteX16" fmla="*/ 866178 w 2309807"/>
                <a:gd name="connsiteY16" fmla="*/ 230981 h 1735385"/>
                <a:gd name="connsiteX17" fmla="*/ 866178 w 2309807"/>
                <a:gd name="connsiteY17" fmla="*/ 346471 h 1735385"/>
                <a:gd name="connsiteX18" fmla="*/ 1154904 w 2309807"/>
                <a:gd name="connsiteY18" fmla="*/ 346471 h 1735385"/>
                <a:gd name="connsiteX19" fmla="*/ 1154904 w 2309807"/>
                <a:gd name="connsiteY19" fmla="*/ 461962 h 1735385"/>
                <a:gd name="connsiteX20" fmla="*/ 1443630 w 2309807"/>
                <a:gd name="connsiteY20" fmla="*/ 461962 h 1735385"/>
                <a:gd name="connsiteX21" fmla="*/ 1443630 w 2309807"/>
                <a:gd name="connsiteY21" fmla="*/ 577452 h 1735385"/>
                <a:gd name="connsiteX22" fmla="*/ 1732355 w 2309807"/>
                <a:gd name="connsiteY22" fmla="*/ 577452 h 1735385"/>
                <a:gd name="connsiteX23" fmla="*/ 1732355 w 2309807"/>
                <a:gd name="connsiteY23" fmla="*/ 692942 h 1735385"/>
                <a:gd name="connsiteX24" fmla="*/ 2021081 w 2309807"/>
                <a:gd name="connsiteY24" fmla="*/ 692942 h 1735385"/>
                <a:gd name="connsiteX25" fmla="*/ 2021081 w 2309807"/>
                <a:gd name="connsiteY25" fmla="*/ 809075 h 1735385"/>
                <a:gd name="connsiteX26" fmla="*/ 2309807 w 2309807"/>
                <a:gd name="connsiteY26" fmla="*/ 809075 h 1735385"/>
                <a:gd name="connsiteX27" fmla="*/ 2309807 w 2309807"/>
                <a:gd name="connsiteY27" fmla="*/ 927033 h 1735385"/>
                <a:gd name="connsiteX28" fmla="*/ 2307697 w 2309807"/>
                <a:gd name="connsiteY28" fmla="*/ 923224 h 1735385"/>
                <a:gd name="connsiteX29" fmla="*/ 2020842 w 2309807"/>
                <a:gd name="connsiteY29" fmla="*/ 923224 h 1735385"/>
                <a:gd name="connsiteX30" fmla="*/ 2154142 w 2309807"/>
                <a:gd name="connsiteY30" fmla="*/ 1163859 h 1735385"/>
                <a:gd name="connsiteX31" fmla="*/ 2154596 w 2309807"/>
                <a:gd name="connsiteY31" fmla="*/ 1163859 h 1735385"/>
                <a:gd name="connsiteX32" fmla="*/ 2154596 w 2309807"/>
                <a:gd name="connsiteY32" fmla="*/ 1277618 h 1735385"/>
                <a:gd name="connsiteX33" fmla="*/ 2154091 w 2309807"/>
                <a:gd name="connsiteY33" fmla="*/ 1277618 h 1735385"/>
                <a:gd name="connsiteX34" fmla="*/ 2154091 w 2309807"/>
                <a:gd name="connsiteY34" fmla="*/ 1167061 h 1735385"/>
                <a:gd name="connsiteX35" fmla="*/ 2019773 w 2309807"/>
                <a:gd name="connsiteY35" fmla="*/ 923225 h 1735385"/>
                <a:gd name="connsiteX36" fmla="*/ 2019773 w 2309807"/>
                <a:gd name="connsiteY36" fmla="*/ 1036377 h 1735385"/>
                <a:gd name="connsiteX37" fmla="*/ 2152662 w 2309807"/>
                <a:gd name="connsiteY37" fmla="*/ 1277618 h 1735385"/>
                <a:gd name="connsiteX38" fmla="*/ 2152646 w 2309807"/>
                <a:gd name="connsiteY38" fmla="*/ 1277618 h 1735385"/>
                <a:gd name="connsiteX39" fmla="*/ 2020784 w 2309807"/>
                <a:gd name="connsiteY39" fmla="*/ 1039578 h 1735385"/>
                <a:gd name="connsiteX40" fmla="*/ 1729472 w 2309807"/>
                <a:gd name="connsiteY40" fmla="*/ 1039578 h 1735385"/>
                <a:gd name="connsiteX41" fmla="*/ 1730754 w 2309807"/>
                <a:gd name="connsiteY41" fmla="*/ 1041892 h 1735385"/>
                <a:gd name="connsiteX42" fmla="*/ 1730754 w 2309807"/>
                <a:gd name="connsiteY42" fmla="*/ 1150643 h 1735385"/>
                <a:gd name="connsiteX43" fmla="*/ 1864318 w 2309807"/>
                <a:gd name="connsiteY43" fmla="*/ 1393108 h 1735385"/>
                <a:gd name="connsiteX44" fmla="*/ 1577144 w 2309807"/>
                <a:gd name="connsiteY44" fmla="*/ 1393108 h 1735385"/>
                <a:gd name="connsiteX45" fmla="*/ 1577144 w 2309807"/>
                <a:gd name="connsiteY45" fmla="*/ 1508598 h 1735385"/>
                <a:gd name="connsiteX46" fmla="*/ 1576951 w 2309807"/>
                <a:gd name="connsiteY46" fmla="*/ 1508598 h 1735385"/>
                <a:gd name="connsiteX47" fmla="*/ 1576951 w 2309807"/>
                <a:gd name="connsiteY47" fmla="*/ 1392568 h 1735385"/>
                <a:gd name="connsiteX48" fmla="*/ 1863158 w 2309807"/>
                <a:gd name="connsiteY48" fmla="*/ 1392568 h 1735385"/>
                <a:gd name="connsiteX49" fmla="*/ 1729858 w 2309807"/>
                <a:gd name="connsiteY49" fmla="*/ 1151933 h 1735385"/>
                <a:gd name="connsiteX50" fmla="*/ 1443009 w 2309807"/>
                <a:gd name="connsiteY50" fmla="*/ 1151933 h 1735385"/>
                <a:gd name="connsiteX51" fmla="*/ 1510063 w 2309807"/>
                <a:gd name="connsiteY51" fmla="*/ 1272980 h 1735385"/>
                <a:gd name="connsiteX52" fmla="*/ 1439285 w 2309807"/>
                <a:gd name="connsiteY52" fmla="*/ 1149388 h 1735385"/>
                <a:gd name="connsiteX53" fmla="*/ 1439285 w 2309807"/>
                <a:gd name="connsiteY53" fmla="*/ 1268428 h 1735385"/>
                <a:gd name="connsiteX54" fmla="*/ 1154415 w 2309807"/>
                <a:gd name="connsiteY54" fmla="*/ 1268428 h 1735385"/>
                <a:gd name="connsiteX55" fmla="*/ 1287714 w 2309807"/>
                <a:gd name="connsiteY55" fmla="*/ 1509062 h 1735385"/>
                <a:gd name="connsiteX56" fmla="*/ 1288419 w 2309807"/>
                <a:gd name="connsiteY56" fmla="*/ 1509062 h 1735385"/>
                <a:gd name="connsiteX57" fmla="*/ 1288419 w 2309807"/>
                <a:gd name="connsiteY57" fmla="*/ 1511693 h 1735385"/>
                <a:gd name="connsiteX58" fmla="*/ 1154414 w 2309807"/>
                <a:gd name="connsiteY58" fmla="*/ 1268427 h 1735385"/>
                <a:gd name="connsiteX59" fmla="*/ 1154414 w 2309807"/>
                <a:gd name="connsiteY59" fmla="*/ 1381735 h 1735385"/>
                <a:gd name="connsiteX60" fmla="*/ 1287917 w 2309807"/>
                <a:gd name="connsiteY60" fmla="*/ 1624089 h 1735385"/>
                <a:gd name="connsiteX61" fmla="*/ 1285997 w 2309807"/>
                <a:gd name="connsiteY61" fmla="*/ 1624089 h 1735385"/>
                <a:gd name="connsiteX62" fmla="*/ 1153516 w 2309807"/>
                <a:gd name="connsiteY62" fmla="*/ 1384933 h 1735385"/>
                <a:gd name="connsiteX63" fmla="*/ 866669 w 2309807"/>
                <a:gd name="connsiteY63" fmla="*/ 1384933 h 1735385"/>
                <a:gd name="connsiteX64" fmla="*/ 999693 w 2309807"/>
                <a:gd name="connsiteY64" fmla="*/ 1625070 h 1735385"/>
                <a:gd name="connsiteX65" fmla="*/ 999693 w 2309807"/>
                <a:gd name="connsiteY65" fmla="*/ 1735385 h 1735385"/>
                <a:gd name="connsiteX66" fmla="*/ 998343 w 2309807"/>
                <a:gd name="connsiteY66" fmla="*/ 1735385 h 1735385"/>
                <a:gd name="connsiteX67" fmla="*/ 997377 w 2309807"/>
                <a:gd name="connsiteY67" fmla="*/ 1733642 h 1735385"/>
                <a:gd name="connsiteX68" fmla="*/ 997377 w 2309807"/>
                <a:gd name="connsiteY68" fmla="*/ 1622219 h 1735385"/>
                <a:gd name="connsiteX69" fmla="*/ 866667 w 2309807"/>
                <a:gd name="connsiteY69" fmla="*/ 1384933 h 1735385"/>
                <a:gd name="connsiteX70" fmla="*/ 866667 w 2309807"/>
                <a:gd name="connsiteY70" fmla="*/ 1499525 h 1735385"/>
                <a:gd name="connsiteX71" fmla="*/ 575319 w 2309807"/>
                <a:gd name="connsiteY71" fmla="*/ 1499525 h 1735385"/>
                <a:gd name="connsiteX72" fmla="*/ 575318 w 2309807"/>
                <a:gd name="connsiteY72" fmla="*/ 1499523 h 1735385"/>
                <a:gd name="connsiteX73" fmla="*/ 575318 w 2309807"/>
                <a:gd name="connsiteY73" fmla="*/ 1499525 h 1735385"/>
                <a:gd name="connsiteX74" fmla="*/ 575316 w 2309807"/>
                <a:gd name="connsiteY74" fmla="*/ 1499525 h 1735385"/>
                <a:gd name="connsiteX75" fmla="*/ 575318 w 2309807"/>
                <a:gd name="connsiteY75" fmla="*/ 1499528 h 1735385"/>
                <a:gd name="connsiteX76" fmla="*/ 575318 w 2309807"/>
                <a:gd name="connsiteY76" fmla="*/ 1610268 h 1735385"/>
                <a:gd name="connsiteX77" fmla="*/ 577083 w 2309807"/>
                <a:gd name="connsiteY77" fmla="*/ 1613472 h 1735385"/>
                <a:gd name="connsiteX78" fmla="*/ 285873 w 2309807"/>
                <a:gd name="connsiteY78" fmla="*/ 1613472 h 1735385"/>
                <a:gd name="connsiteX79" fmla="*/ 287575 w 2309807"/>
                <a:gd name="connsiteY79" fmla="*/ 1616543 h 1735385"/>
                <a:gd name="connsiteX80" fmla="*/ 287575 w 2309807"/>
                <a:gd name="connsiteY80" fmla="*/ 1726138 h 1735385"/>
                <a:gd name="connsiteX81" fmla="*/ 292669 w 2309807"/>
                <a:gd name="connsiteY81" fmla="*/ 1735385 h 1735385"/>
                <a:gd name="connsiteX82" fmla="*/ 291936 w 2309807"/>
                <a:gd name="connsiteY82" fmla="*/ 1735385 h 1735385"/>
                <a:gd name="connsiteX83" fmla="*/ 288585 w 2309807"/>
                <a:gd name="connsiteY83" fmla="*/ 1729337 h 1735385"/>
                <a:gd name="connsiteX84" fmla="*/ 1738 w 2309807"/>
                <a:gd name="connsiteY84" fmla="*/ 1729337 h 1735385"/>
                <a:gd name="connsiteX85" fmla="*/ 5089 w 2309807"/>
                <a:gd name="connsiteY85" fmla="*/ 1735385 h 1735385"/>
                <a:gd name="connsiteX86" fmla="*/ 0 w 2309807"/>
                <a:gd name="connsiteY86" fmla="*/ 1735385 h 1735385"/>
                <a:gd name="connsiteX87" fmla="*/ 0 w 2309807"/>
                <a:gd name="connsiteY87" fmla="*/ 1149129 h 1735385"/>
                <a:gd name="connsiteX88" fmla="*/ 0 w 2309807"/>
                <a:gd name="connsiteY88" fmla="*/ 1149128 h 17353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Lst>
              <a:rect l="l" t="t" r="r" b="b"/>
              <a:pathLst>
                <a:path w="2309807" h="1735385">
                  <a:moveTo>
                    <a:pt x="575875" y="1500534"/>
                  </a:moveTo>
                  <a:lnTo>
                    <a:pt x="705971" y="1735385"/>
                  </a:lnTo>
                  <a:lnTo>
                    <a:pt x="705245" y="1735385"/>
                  </a:lnTo>
                  <a:close/>
                  <a:moveTo>
                    <a:pt x="1504249" y="1382113"/>
                  </a:moveTo>
                  <a:lnTo>
                    <a:pt x="1576684" y="1508598"/>
                  </a:lnTo>
                  <a:lnTo>
                    <a:pt x="1574315" y="1508598"/>
                  </a:lnTo>
                  <a:close/>
                  <a:moveTo>
                    <a:pt x="1863136" y="1280213"/>
                  </a:moveTo>
                  <a:lnTo>
                    <a:pt x="1865870" y="1280213"/>
                  </a:lnTo>
                  <a:lnTo>
                    <a:pt x="1865870" y="1393108"/>
                  </a:lnTo>
                  <a:lnTo>
                    <a:pt x="1865073" y="1393108"/>
                  </a:lnTo>
                  <a:lnTo>
                    <a:pt x="1865073" y="1283730"/>
                  </a:lnTo>
                  <a:close/>
                  <a:moveTo>
                    <a:pt x="0" y="0"/>
                  </a:moveTo>
                  <a:lnTo>
                    <a:pt x="288726" y="0"/>
                  </a:lnTo>
                  <a:lnTo>
                    <a:pt x="288726" y="115490"/>
                  </a:lnTo>
                  <a:lnTo>
                    <a:pt x="577452" y="115490"/>
                  </a:lnTo>
                  <a:lnTo>
                    <a:pt x="577452" y="230981"/>
                  </a:lnTo>
                  <a:lnTo>
                    <a:pt x="866178" y="230981"/>
                  </a:lnTo>
                  <a:lnTo>
                    <a:pt x="866178" y="346471"/>
                  </a:lnTo>
                  <a:lnTo>
                    <a:pt x="1154904" y="346471"/>
                  </a:lnTo>
                  <a:lnTo>
                    <a:pt x="1154904" y="461962"/>
                  </a:lnTo>
                  <a:lnTo>
                    <a:pt x="1443630" y="461962"/>
                  </a:lnTo>
                  <a:lnTo>
                    <a:pt x="1443630" y="577452"/>
                  </a:lnTo>
                  <a:lnTo>
                    <a:pt x="1732355" y="577452"/>
                  </a:lnTo>
                  <a:lnTo>
                    <a:pt x="1732355" y="692942"/>
                  </a:lnTo>
                  <a:lnTo>
                    <a:pt x="2021081" y="692942"/>
                  </a:lnTo>
                  <a:lnTo>
                    <a:pt x="2021081" y="809075"/>
                  </a:lnTo>
                  <a:lnTo>
                    <a:pt x="2309807" y="809075"/>
                  </a:lnTo>
                  <a:lnTo>
                    <a:pt x="2309807" y="927033"/>
                  </a:lnTo>
                  <a:lnTo>
                    <a:pt x="2307697" y="923224"/>
                  </a:lnTo>
                  <a:lnTo>
                    <a:pt x="2020842" y="923224"/>
                  </a:lnTo>
                  <a:lnTo>
                    <a:pt x="2154142" y="1163859"/>
                  </a:lnTo>
                  <a:lnTo>
                    <a:pt x="2154596" y="1163859"/>
                  </a:lnTo>
                  <a:lnTo>
                    <a:pt x="2154596" y="1277618"/>
                  </a:lnTo>
                  <a:lnTo>
                    <a:pt x="2154091" y="1277618"/>
                  </a:lnTo>
                  <a:lnTo>
                    <a:pt x="2154091" y="1167061"/>
                  </a:lnTo>
                  <a:lnTo>
                    <a:pt x="2019773" y="923225"/>
                  </a:lnTo>
                  <a:lnTo>
                    <a:pt x="2019773" y="1036377"/>
                  </a:lnTo>
                  <a:lnTo>
                    <a:pt x="2152662" y="1277618"/>
                  </a:lnTo>
                  <a:lnTo>
                    <a:pt x="2152646" y="1277618"/>
                  </a:lnTo>
                  <a:lnTo>
                    <a:pt x="2020784" y="1039578"/>
                  </a:lnTo>
                  <a:lnTo>
                    <a:pt x="1729472" y="1039578"/>
                  </a:lnTo>
                  <a:lnTo>
                    <a:pt x="1730754" y="1041892"/>
                  </a:lnTo>
                  <a:lnTo>
                    <a:pt x="1730754" y="1150643"/>
                  </a:lnTo>
                  <a:lnTo>
                    <a:pt x="1864318" y="1393108"/>
                  </a:lnTo>
                  <a:lnTo>
                    <a:pt x="1577144" y="1393108"/>
                  </a:lnTo>
                  <a:lnTo>
                    <a:pt x="1577144" y="1508598"/>
                  </a:lnTo>
                  <a:lnTo>
                    <a:pt x="1576951" y="1508598"/>
                  </a:lnTo>
                  <a:lnTo>
                    <a:pt x="1576951" y="1392568"/>
                  </a:lnTo>
                  <a:lnTo>
                    <a:pt x="1863158" y="1392568"/>
                  </a:lnTo>
                  <a:lnTo>
                    <a:pt x="1729858" y="1151933"/>
                  </a:lnTo>
                  <a:lnTo>
                    <a:pt x="1443009" y="1151933"/>
                  </a:lnTo>
                  <a:lnTo>
                    <a:pt x="1510063" y="1272980"/>
                  </a:lnTo>
                  <a:lnTo>
                    <a:pt x="1439285" y="1149388"/>
                  </a:lnTo>
                  <a:lnTo>
                    <a:pt x="1439285" y="1268428"/>
                  </a:lnTo>
                  <a:lnTo>
                    <a:pt x="1154415" y="1268428"/>
                  </a:lnTo>
                  <a:lnTo>
                    <a:pt x="1287714" y="1509062"/>
                  </a:lnTo>
                  <a:lnTo>
                    <a:pt x="1288419" y="1509062"/>
                  </a:lnTo>
                  <a:lnTo>
                    <a:pt x="1288419" y="1511693"/>
                  </a:lnTo>
                  <a:lnTo>
                    <a:pt x="1154414" y="1268427"/>
                  </a:lnTo>
                  <a:lnTo>
                    <a:pt x="1154414" y="1381735"/>
                  </a:lnTo>
                  <a:lnTo>
                    <a:pt x="1287917" y="1624089"/>
                  </a:lnTo>
                  <a:lnTo>
                    <a:pt x="1285997" y="1624089"/>
                  </a:lnTo>
                  <a:lnTo>
                    <a:pt x="1153516" y="1384933"/>
                  </a:lnTo>
                  <a:lnTo>
                    <a:pt x="866669" y="1384933"/>
                  </a:lnTo>
                  <a:lnTo>
                    <a:pt x="999693" y="1625070"/>
                  </a:lnTo>
                  <a:lnTo>
                    <a:pt x="999693" y="1735385"/>
                  </a:lnTo>
                  <a:lnTo>
                    <a:pt x="998343" y="1735385"/>
                  </a:lnTo>
                  <a:lnTo>
                    <a:pt x="997377" y="1733642"/>
                  </a:lnTo>
                  <a:lnTo>
                    <a:pt x="997377" y="1622219"/>
                  </a:lnTo>
                  <a:lnTo>
                    <a:pt x="866667" y="1384933"/>
                  </a:lnTo>
                  <a:lnTo>
                    <a:pt x="866667" y="1499525"/>
                  </a:lnTo>
                  <a:lnTo>
                    <a:pt x="575319" y="1499525"/>
                  </a:lnTo>
                  <a:lnTo>
                    <a:pt x="575318" y="1499523"/>
                  </a:lnTo>
                  <a:lnTo>
                    <a:pt x="575318" y="1499525"/>
                  </a:lnTo>
                  <a:lnTo>
                    <a:pt x="575316" y="1499525"/>
                  </a:lnTo>
                  <a:lnTo>
                    <a:pt x="575318" y="1499528"/>
                  </a:lnTo>
                  <a:lnTo>
                    <a:pt x="575318" y="1610268"/>
                  </a:lnTo>
                  <a:lnTo>
                    <a:pt x="577083" y="1613472"/>
                  </a:lnTo>
                  <a:lnTo>
                    <a:pt x="285873" y="1613472"/>
                  </a:lnTo>
                  <a:lnTo>
                    <a:pt x="287575" y="1616543"/>
                  </a:lnTo>
                  <a:lnTo>
                    <a:pt x="287575" y="1726138"/>
                  </a:lnTo>
                  <a:lnTo>
                    <a:pt x="292669" y="1735385"/>
                  </a:lnTo>
                  <a:lnTo>
                    <a:pt x="291936" y="1735385"/>
                  </a:lnTo>
                  <a:lnTo>
                    <a:pt x="288585" y="1729337"/>
                  </a:lnTo>
                  <a:lnTo>
                    <a:pt x="1738" y="1729337"/>
                  </a:lnTo>
                  <a:lnTo>
                    <a:pt x="5089" y="1735385"/>
                  </a:lnTo>
                  <a:lnTo>
                    <a:pt x="0" y="1735385"/>
                  </a:lnTo>
                  <a:lnTo>
                    <a:pt x="0" y="1149129"/>
                  </a:lnTo>
                  <a:lnTo>
                    <a:pt x="0" y="1149128"/>
                  </a:lnTo>
                  <a:close/>
                </a:path>
              </a:pathLst>
            </a:custGeom>
            <a:gradFill>
              <a:gsLst>
                <a:gs pos="0">
                  <a:srgbClr val="6770B5"/>
                </a:gs>
                <a:gs pos="100000">
                  <a:srgbClr val="757CBC"/>
                </a:gs>
              </a:gsLst>
              <a:lin ang="5400000" scaled="1"/>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entury Gothic"/>
                <a:ea typeface="微软雅黑"/>
                <a:cs typeface="+mn-cs"/>
              </a:endParaRPr>
            </a:p>
          </p:txBody>
        </p:sp>
        <p:sp>
          <p:nvSpPr>
            <p:cNvPr id="687" name="平行四边形 686"/>
            <p:cNvSpPr/>
            <p:nvPr/>
          </p:nvSpPr>
          <p:spPr>
            <a:xfrm rot="16200000" flipH="1" flipV="1">
              <a:off x="4008689" y="4932002"/>
              <a:ext cx="2299199" cy="133711"/>
            </a:xfrm>
            <a:prstGeom prst="parallelogram">
              <a:avLst>
                <a:gd name="adj" fmla="val 183941"/>
              </a:avLst>
            </a:prstGeom>
            <a:gradFill>
              <a:gsLst>
                <a:gs pos="0">
                  <a:srgbClr val="6770B5"/>
                </a:gs>
                <a:gs pos="100000">
                  <a:srgbClr val="757CBC"/>
                </a:gs>
              </a:gsLst>
              <a:lin ang="5400000" scaled="1"/>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entury Gothic"/>
                <a:ea typeface="微软雅黑"/>
                <a:cs typeface="+mn-cs"/>
              </a:endParaRPr>
            </a:p>
          </p:txBody>
        </p:sp>
        <p:sp>
          <p:nvSpPr>
            <p:cNvPr id="720" name="AutoShape 34"/>
            <p:cNvSpPr>
              <a:spLocks noChangeAspect="1" noChangeArrowheads="1" noTextEdit="1"/>
            </p:cNvSpPr>
            <p:nvPr/>
          </p:nvSpPr>
          <p:spPr bwMode="auto">
            <a:xfrm>
              <a:off x="6135104" y="3800734"/>
              <a:ext cx="225425" cy="212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Century Gothic"/>
                <a:ea typeface="微软雅黑"/>
              </a:endParaRPr>
            </a:p>
          </p:txBody>
        </p:sp>
        <p:grpSp>
          <p:nvGrpSpPr>
            <p:cNvPr id="724" name="组合 723"/>
            <p:cNvGrpSpPr/>
            <p:nvPr/>
          </p:nvGrpSpPr>
          <p:grpSpPr>
            <a:xfrm>
              <a:off x="5204411" y="4677828"/>
              <a:ext cx="901541" cy="609618"/>
              <a:chOff x="6127310" y="5233623"/>
              <a:chExt cx="901541" cy="609618"/>
            </a:xfrm>
          </p:grpSpPr>
          <p:sp>
            <p:nvSpPr>
              <p:cNvPr id="725" name="文本框 724"/>
              <p:cNvSpPr txBox="1"/>
              <p:nvPr/>
            </p:nvSpPr>
            <p:spPr>
              <a:xfrm>
                <a:off x="6127310" y="5233623"/>
                <a:ext cx="901541" cy="523220"/>
              </a:xfrm>
              <a:prstGeom prst="rect">
                <a:avLst/>
              </a:prstGeom>
              <a:noFill/>
            </p:spPr>
            <p:txBody>
              <a:bodyPr wrap="square" rtlCol="0">
                <a:spAutoFit/>
              </a:bodyPr>
              <a:lstStyle/>
              <a:p>
                <a:pPr algn="ctr"/>
                <a:r>
                  <a:rPr lang="en-US" altLang="zh-CN" sz="2800" dirty="0">
                    <a:solidFill>
                      <a:prstClr val="white"/>
                    </a:solidFill>
                    <a:latin typeface="Impact" panose="020B0806030902050204" pitchFamily="34" charset="0"/>
                    <a:ea typeface="微软雅黑"/>
                  </a:rPr>
                  <a:t>02</a:t>
                </a:r>
                <a:endParaRPr lang="zh-CN" altLang="en-US" sz="2800" dirty="0">
                  <a:solidFill>
                    <a:prstClr val="white"/>
                  </a:solidFill>
                  <a:latin typeface="Impact" panose="020B0806030902050204" pitchFamily="34" charset="0"/>
                  <a:ea typeface="微软雅黑"/>
                </a:endParaRPr>
              </a:p>
            </p:txBody>
          </p:sp>
          <p:sp>
            <p:nvSpPr>
              <p:cNvPr id="726" name="文本框 725"/>
              <p:cNvSpPr txBox="1"/>
              <p:nvPr/>
            </p:nvSpPr>
            <p:spPr>
              <a:xfrm>
                <a:off x="6299898" y="5566242"/>
                <a:ext cx="578002" cy="276999"/>
              </a:xfrm>
              <a:prstGeom prst="rect">
                <a:avLst/>
              </a:prstGeom>
              <a:noFill/>
            </p:spPr>
            <p:txBody>
              <a:bodyPr wrap="square" rtlCol="0">
                <a:spAutoFit/>
              </a:bodyPr>
              <a:lstStyle/>
              <a:p>
                <a:pPr algn="ctr"/>
                <a:r>
                  <a:rPr lang="en-US" altLang="zh-CN" sz="1200" dirty="0">
                    <a:solidFill>
                      <a:prstClr val="white"/>
                    </a:solidFill>
                    <a:latin typeface="LiHei Pro" panose="020B0500000000000000" pitchFamily="34" charset="-122"/>
                    <a:ea typeface="LiHei Pro" panose="020B0500000000000000" pitchFamily="34" charset="-122"/>
                  </a:rPr>
                  <a:t>STEP</a:t>
                </a:r>
                <a:endParaRPr lang="zh-CN" altLang="en-US" sz="1200" dirty="0">
                  <a:solidFill>
                    <a:prstClr val="white"/>
                  </a:solidFill>
                  <a:latin typeface="LiHei Pro" panose="020B0500000000000000" pitchFamily="34" charset="-122"/>
                  <a:ea typeface="LiHei Pro" panose="020B0500000000000000" pitchFamily="34" charset="-122"/>
                </a:endParaRPr>
              </a:p>
            </p:txBody>
          </p:sp>
        </p:grpSp>
        <p:grpSp>
          <p:nvGrpSpPr>
            <p:cNvPr id="733" name="Group 243"/>
            <p:cNvGrpSpPr>
              <a:grpSpLocks noChangeAspect="1"/>
            </p:cNvGrpSpPr>
            <p:nvPr/>
          </p:nvGrpSpPr>
          <p:grpSpPr bwMode="auto">
            <a:xfrm>
              <a:off x="5956229" y="4808615"/>
              <a:ext cx="508185" cy="413742"/>
              <a:chOff x="5152" y="2874"/>
              <a:chExt cx="113" cy="92"/>
            </a:xfrm>
            <a:solidFill>
              <a:sysClr val="window" lastClr="FFFFFF"/>
            </a:solidFill>
          </p:grpSpPr>
          <p:sp>
            <p:nvSpPr>
              <p:cNvPr id="734" name="Freeform 244"/>
              <p:cNvSpPr>
                <a:spLocks noEditPoints="1"/>
              </p:cNvSpPr>
              <p:nvPr/>
            </p:nvSpPr>
            <p:spPr bwMode="auto">
              <a:xfrm>
                <a:off x="5168" y="2877"/>
                <a:ext cx="95" cy="58"/>
              </a:xfrm>
              <a:custGeom>
                <a:avLst/>
                <a:gdLst>
                  <a:gd name="T0" fmla="*/ 1 w 38"/>
                  <a:gd name="T1" fmla="*/ 23 h 23"/>
                  <a:gd name="T2" fmla="*/ 1 w 38"/>
                  <a:gd name="T3" fmla="*/ 23 h 23"/>
                  <a:gd name="T4" fmla="*/ 0 w 38"/>
                  <a:gd name="T5" fmla="*/ 23 h 23"/>
                  <a:gd name="T6" fmla="*/ 0 w 38"/>
                  <a:gd name="T7" fmla="*/ 22 h 23"/>
                  <a:gd name="T8" fmla="*/ 0 w 38"/>
                  <a:gd name="T9" fmla="*/ 20 h 23"/>
                  <a:gd name="T10" fmla="*/ 0 w 38"/>
                  <a:gd name="T11" fmla="*/ 20 h 23"/>
                  <a:gd name="T12" fmla="*/ 9 w 38"/>
                  <a:gd name="T13" fmla="*/ 10 h 23"/>
                  <a:gd name="T14" fmla="*/ 13 w 38"/>
                  <a:gd name="T15" fmla="*/ 10 h 23"/>
                  <a:gd name="T16" fmla="*/ 19 w 38"/>
                  <a:gd name="T17" fmla="*/ 13 h 23"/>
                  <a:gd name="T18" fmla="*/ 22 w 38"/>
                  <a:gd name="T19" fmla="*/ 14 h 23"/>
                  <a:gd name="T20" fmla="*/ 31 w 38"/>
                  <a:gd name="T21" fmla="*/ 4 h 23"/>
                  <a:gd name="T22" fmla="*/ 29 w 38"/>
                  <a:gd name="T23" fmla="*/ 4 h 23"/>
                  <a:gd name="T24" fmla="*/ 28 w 38"/>
                  <a:gd name="T25" fmla="*/ 4 h 23"/>
                  <a:gd name="T26" fmla="*/ 27 w 38"/>
                  <a:gd name="T27" fmla="*/ 3 h 23"/>
                  <a:gd name="T28" fmla="*/ 27 w 38"/>
                  <a:gd name="T29" fmla="*/ 2 h 23"/>
                  <a:gd name="T30" fmla="*/ 27 w 38"/>
                  <a:gd name="T31" fmla="*/ 2 h 23"/>
                  <a:gd name="T32" fmla="*/ 38 w 38"/>
                  <a:gd name="T33" fmla="*/ 0 h 23"/>
                  <a:gd name="T34" fmla="*/ 38 w 38"/>
                  <a:gd name="T35" fmla="*/ 0 h 23"/>
                  <a:gd name="T36" fmla="*/ 38 w 38"/>
                  <a:gd name="T37" fmla="*/ 0 h 23"/>
                  <a:gd name="T38" fmla="*/ 37 w 38"/>
                  <a:gd name="T39" fmla="*/ 10 h 23"/>
                  <a:gd name="T40" fmla="*/ 36 w 38"/>
                  <a:gd name="T41" fmla="*/ 11 h 23"/>
                  <a:gd name="T42" fmla="*/ 36 w 38"/>
                  <a:gd name="T43" fmla="*/ 11 h 23"/>
                  <a:gd name="T44" fmla="*/ 34 w 38"/>
                  <a:gd name="T45" fmla="*/ 9 h 23"/>
                  <a:gd name="T46" fmla="*/ 34 w 38"/>
                  <a:gd name="T47" fmla="*/ 9 h 23"/>
                  <a:gd name="T48" fmla="*/ 34 w 38"/>
                  <a:gd name="T49" fmla="*/ 6 h 23"/>
                  <a:gd name="T50" fmla="*/ 25 w 38"/>
                  <a:gd name="T51" fmla="*/ 17 h 23"/>
                  <a:gd name="T52" fmla="*/ 23 w 38"/>
                  <a:gd name="T53" fmla="*/ 18 h 23"/>
                  <a:gd name="T54" fmla="*/ 20 w 38"/>
                  <a:gd name="T55" fmla="*/ 18 h 23"/>
                  <a:gd name="T56" fmla="*/ 11 w 38"/>
                  <a:gd name="T57" fmla="*/ 13 h 23"/>
                  <a:gd name="T58" fmla="*/ 1 w 38"/>
                  <a:gd name="T59" fmla="*/ 23 h 23"/>
                  <a:gd name="T60" fmla="*/ 1 w 38"/>
                  <a:gd name="T61" fmla="*/ 23 h 23"/>
                  <a:gd name="T62" fmla="*/ 1 w 38"/>
                  <a:gd name="T63" fmla="*/ 20 h 23"/>
                  <a:gd name="T64" fmla="*/ 1 w 38"/>
                  <a:gd name="T65" fmla="*/ 21 h 23"/>
                  <a:gd name="T66" fmla="*/ 1 w 38"/>
                  <a:gd name="T67" fmla="*/ 22 h 23"/>
                  <a:gd name="T68" fmla="*/ 11 w 38"/>
                  <a:gd name="T69" fmla="*/ 12 h 23"/>
                  <a:gd name="T70" fmla="*/ 11 w 38"/>
                  <a:gd name="T71" fmla="*/ 12 h 23"/>
                  <a:gd name="T72" fmla="*/ 21 w 38"/>
                  <a:gd name="T73" fmla="*/ 17 h 23"/>
                  <a:gd name="T74" fmla="*/ 23 w 38"/>
                  <a:gd name="T75" fmla="*/ 17 h 23"/>
                  <a:gd name="T76" fmla="*/ 24 w 38"/>
                  <a:gd name="T77" fmla="*/ 16 h 23"/>
                  <a:gd name="T78" fmla="*/ 34 w 38"/>
                  <a:gd name="T79" fmla="*/ 5 h 23"/>
                  <a:gd name="T80" fmla="*/ 35 w 38"/>
                  <a:gd name="T81" fmla="*/ 4 h 23"/>
                  <a:gd name="T82" fmla="*/ 35 w 38"/>
                  <a:gd name="T83" fmla="*/ 5 h 23"/>
                  <a:gd name="T84" fmla="*/ 35 w 38"/>
                  <a:gd name="T85" fmla="*/ 9 h 23"/>
                  <a:gd name="T86" fmla="*/ 36 w 38"/>
                  <a:gd name="T87" fmla="*/ 9 h 23"/>
                  <a:gd name="T88" fmla="*/ 37 w 38"/>
                  <a:gd name="T89" fmla="*/ 1 h 23"/>
                  <a:gd name="T90" fmla="*/ 28 w 38"/>
                  <a:gd name="T91" fmla="*/ 3 h 23"/>
                  <a:gd name="T92" fmla="*/ 29 w 38"/>
                  <a:gd name="T93" fmla="*/ 3 h 23"/>
                  <a:gd name="T94" fmla="*/ 33 w 38"/>
                  <a:gd name="T95" fmla="*/ 3 h 23"/>
                  <a:gd name="T96" fmla="*/ 33 w 38"/>
                  <a:gd name="T97" fmla="*/ 4 h 23"/>
                  <a:gd name="T98" fmla="*/ 33 w 38"/>
                  <a:gd name="T99" fmla="*/ 4 h 23"/>
                  <a:gd name="T100" fmla="*/ 23 w 38"/>
                  <a:gd name="T101" fmla="*/ 15 h 23"/>
                  <a:gd name="T102" fmla="*/ 22 w 38"/>
                  <a:gd name="T103" fmla="*/ 16 h 23"/>
                  <a:gd name="T104" fmla="*/ 18 w 38"/>
                  <a:gd name="T105" fmla="*/ 14 h 23"/>
                  <a:gd name="T106" fmla="*/ 12 w 38"/>
                  <a:gd name="T107" fmla="*/ 10 h 23"/>
                  <a:gd name="T108" fmla="*/ 10 w 38"/>
                  <a:gd name="T109" fmla="*/ 11 h 23"/>
                  <a:gd name="T110" fmla="*/ 1 w 38"/>
                  <a:gd name="T111" fmla="*/ 2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8" h="23">
                    <a:moveTo>
                      <a:pt x="1" y="23"/>
                    </a:moveTo>
                    <a:cubicBezTo>
                      <a:pt x="1" y="23"/>
                      <a:pt x="1" y="23"/>
                      <a:pt x="1" y="23"/>
                    </a:cubicBezTo>
                    <a:cubicBezTo>
                      <a:pt x="0" y="23"/>
                      <a:pt x="0" y="23"/>
                      <a:pt x="0" y="23"/>
                    </a:cubicBezTo>
                    <a:cubicBezTo>
                      <a:pt x="0" y="22"/>
                      <a:pt x="0" y="22"/>
                      <a:pt x="0" y="22"/>
                    </a:cubicBezTo>
                    <a:cubicBezTo>
                      <a:pt x="0" y="21"/>
                      <a:pt x="0" y="21"/>
                      <a:pt x="0" y="20"/>
                    </a:cubicBezTo>
                    <a:cubicBezTo>
                      <a:pt x="0" y="20"/>
                      <a:pt x="0" y="20"/>
                      <a:pt x="0" y="20"/>
                    </a:cubicBezTo>
                    <a:cubicBezTo>
                      <a:pt x="9" y="10"/>
                      <a:pt x="9" y="10"/>
                      <a:pt x="9" y="10"/>
                    </a:cubicBezTo>
                    <a:cubicBezTo>
                      <a:pt x="10" y="9"/>
                      <a:pt x="12" y="9"/>
                      <a:pt x="13" y="10"/>
                    </a:cubicBezTo>
                    <a:cubicBezTo>
                      <a:pt x="14" y="11"/>
                      <a:pt x="17" y="12"/>
                      <a:pt x="19" y="13"/>
                    </a:cubicBezTo>
                    <a:cubicBezTo>
                      <a:pt x="20" y="13"/>
                      <a:pt x="22" y="14"/>
                      <a:pt x="22" y="14"/>
                    </a:cubicBezTo>
                    <a:cubicBezTo>
                      <a:pt x="25" y="11"/>
                      <a:pt x="30" y="6"/>
                      <a:pt x="31" y="4"/>
                    </a:cubicBezTo>
                    <a:cubicBezTo>
                      <a:pt x="29" y="4"/>
                      <a:pt x="29" y="4"/>
                      <a:pt x="29" y="4"/>
                    </a:cubicBezTo>
                    <a:cubicBezTo>
                      <a:pt x="29" y="4"/>
                      <a:pt x="28" y="4"/>
                      <a:pt x="28" y="4"/>
                    </a:cubicBezTo>
                    <a:cubicBezTo>
                      <a:pt x="28" y="4"/>
                      <a:pt x="27" y="3"/>
                      <a:pt x="27" y="3"/>
                    </a:cubicBezTo>
                    <a:cubicBezTo>
                      <a:pt x="27" y="3"/>
                      <a:pt x="26" y="2"/>
                      <a:pt x="27" y="2"/>
                    </a:cubicBezTo>
                    <a:cubicBezTo>
                      <a:pt x="27" y="2"/>
                      <a:pt x="27" y="2"/>
                      <a:pt x="27" y="2"/>
                    </a:cubicBezTo>
                    <a:cubicBezTo>
                      <a:pt x="31" y="1"/>
                      <a:pt x="38" y="0"/>
                      <a:pt x="38" y="0"/>
                    </a:cubicBezTo>
                    <a:cubicBezTo>
                      <a:pt x="38" y="0"/>
                      <a:pt x="38" y="0"/>
                      <a:pt x="38" y="0"/>
                    </a:cubicBezTo>
                    <a:cubicBezTo>
                      <a:pt x="38" y="0"/>
                      <a:pt x="38" y="0"/>
                      <a:pt x="38" y="0"/>
                    </a:cubicBezTo>
                    <a:cubicBezTo>
                      <a:pt x="38" y="1"/>
                      <a:pt x="37" y="8"/>
                      <a:pt x="37" y="10"/>
                    </a:cubicBezTo>
                    <a:cubicBezTo>
                      <a:pt x="37" y="10"/>
                      <a:pt x="36" y="10"/>
                      <a:pt x="36" y="11"/>
                    </a:cubicBezTo>
                    <a:cubicBezTo>
                      <a:pt x="36" y="11"/>
                      <a:pt x="36" y="11"/>
                      <a:pt x="36" y="11"/>
                    </a:cubicBezTo>
                    <a:cubicBezTo>
                      <a:pt x="35" y="10"/>
                      <a:pt x="34" y="9"/>
                      <a:pt x="34" y="9"/>
                    </a:cubicBezTo>
                    <a:cubicBezTo>
                      <a:pt x="34" y="9"/>
                      <a:pt x="34" y="9"/>
                      <a:pt x="34" y="9"/>
                    </a:cubicBezTo>
                    <a:cubicBezTo>
                      <a:pt x="34" y="6"/>
                      <a:pt x="34" y="6"/>
                      <a:pt x="34" y="6"/>
                    </a:cubicBezTo>
                    <a:cubicBezTo>
                      <a:pt x="32" y="9"/>
                      <a:pt x="28" y="14"/>
                      <a:pt x="25" y="17"/>
                    </a:cubicBezTo>
                    <a:cubicBezTo>
                      <a:pt x="24" y="18"/>
                      <a:pt x="24" y="18"/>
                      <a:pt x="23" y="18"/>
                    </a:cubicBezTo>
                    <a:cubicBezTo>
                      <a:pt x="22" y="19"/>
                      <a:pt x="21" y="18"/>
                      <a:pt x="20" y="18"/>
                    </a:cubicBezTo>
                    <a:cubicBezTo>
                      <a:pt x="11" y="13"/>
                      <a:pt x="11" y="13"/>
                      <a:pt x="11" y="13"/>
                    </a:cubicBezTo>
                    <a:cubicBezTo>
                      <a:pt x="1" y="23"/>
                      <a:pt x="1" y="23"/>
                      <a:pt x="1" y="23"/>
                    </a:cubicBezTo>
                    <a:cubicBezTo>
                      <a:pt x="1" y="23"/>
                      <a:pt x="1" y="23"/>
                      <a:pt x="1" y="23"/>
                    </a:cubicBezTo>
                    <a:close/>
                    <a:moveTo>
                      <a:pt x="1" y="20"/>
                    </a:moveTo>
                    <a:cubicBezTo>
                      <a:pt x="1" y="21"/>
                      <a:pt x="1" y="21"/>
                      <a:pt x="1" y="21"/>
                    </a:cubicBezTo>
                    <a:cubicBezTo>
                      <a:pt x="1" y="21"/>
                      <a:pt x="1" y="22"/>
                      <a:pt x="1" y="22"/>
                    </a:cubicBezTo>
                    <a:cubicBezTo>
                      <a:pt x="11" y="12"/>
                      <a:pt x="11" y="12"/>
                      <a:pt x="11" y="12"/>
                    </a:cubicBezTo>
                    <a:cubicBezTo>
                      <a:pt x="11" y="12"/>
                      <a:pt x="11" y="12"/>
                      <a:pt x="11" y="12"/>
                    </a:cubicBezTo>
                    <a:cubicBezTo>
                      <a:pt x="21" y="17"/>
                      <a:pt x="21" y="17"/>
                      <a:pt x="21" y="17"/>
                    </a:cubicBezTo>
                    <a:cubicBezTo>
                      <a:pt x="22" y="17"/>
                      <a:pt x="22" y="18"/>
                      <a:pt x="23" y="17"/>
                    </a:cubicBezTo>
                    <a:cubicBezTo>
                      <a:pt x="23" y="17"/>
                      <a:pt x="24" y="17"/>
                      <a:pt x="24" y="16"/>
                    </a:cubicBezTo>
                    <a:cubicBezTo>
                      <a:pt x="28" y="12"/>
                      <a:pt x="34" y="5"/>
                      <a:pt x="34" y="5"/>
                    </a:cubicBezTo>
                    <a:cubicBezTo>
                      <a:pt x="34" y="4"/>
                      <a:pt x="35" y="4"/>
                      <a:pt x="35" y="4"/>
                    </a:cubicBezTo>
                    <a:cubicBezTo>
                      <a:pt x="35" y="4"/>
                      <a:pt x="35" y="5"/>
                      <a:pt x="35" y="5"/>
                    </a:cubicBezTo>
                    <a:cubicBezTo>
                      <a:pt x="35" y="9"/>
                      <a:pt x="35" y="9"/>
                      <a:pt x="35" y="9"/>
                    </a:cubicBezTo>
                    <a:cubicBezTo>
                      <a:pt x="35" y="9"/>
                      <a:pt x="35" y="9"/>
                      <a:pt x="36" y="9"/>
                    </a:cubicBezTo>
                    <a:cubicBezTo>
                      <a:pt x="36" y="7"/>
                      <a:pt x="37" y="3"/>
                      <a:pt x="37" y="1"/>
                    </a:cubicBezTo>
                    <a:cubicBezTo>
                      <a:pt x="35" y="1"/>
                      <a:pt x="31" y="2"/>
                      <a:pt x="28" y="3"/>
                    </a:cubicBezTo>
                    <a:cubicBezTo>
                      <a:pt x="28" y="3"/>
                      <a:pt x="29" y="3"/>
                      <a:pt x="29" y="3"/>
                    </a:cubicBezTo>
                    <a:cubicBezTo>
                      <a:pt x="33" y="3"/>
                      <a:pt x="33" y="3"/>
                      <a:pt x="33" y="3"/>
                    </a:cubicBezTo>
                    <a:cubicBezTo>
                      <a:pt x="33" y="3"/>
                      <a:pt x="33" y="3"/>
                      <a:pt x="33" y="4"/>
                    </a:cubicBezTo>
                    <a:cubicBezTo>
                      <a:pt x="33" y="4"/>
                      <a:pt x="33" y="4"/>
                      <a:pt x="33" y="4"/>
                    </a:cubicBezTo>
                    <a:cubicBezTo>
                      <a:pt x="33" y="4"/>
                      <a:pt x="27" y="11"/>
                      <a:pt x="23" y="15"/>
                    </a:cubicBezTo>
                    <a:cubicBezTo>
                      <a:pt x="23" y="16"/>
                      <a:pt x="23" y="16"/>
                      <a:pt x="22" y="16"/>
                    </a:cubicBezTo>
                    <a:cubicBezTo>
                      <a:pt x="22" y="15"/>
                      <a:pt x="20" y="14"/>
                      <a:pt x="18" y="14"/>
                    </a:cubicBezTo>
                    <a:cubicBezTo>
                      <a:pt x="16" y="13"/>
                      <a:pt x="14" y="11"/>
                      <a:pt x="12" y="10"/>
                    </a:cubicBezTo>
                    <a:cubicBezTo>
                      <a:pt x="12" y="10"/>
                      <a:pt x="10" y="10"/>
                      <a:pt x="10" y="11"/>
                    </a:cubicBezTo>
                    <a:lnTo>
                      <a:pt x="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735" name="Freeform 245"/>
              <p:cNvSpPr>
                <a:spLocks noEditPoints="1"/>
              </p:cNvSpPr>
              <p:nvPr/>
            </p:nvSpPr>
            <p:spPr bwMode="auto">
              <a:xfrm>
                <a:off x="5173" y="2925"/>
                <a:ext cx="15" cy="28"/>
              </a:xfrm>
              <a:custGeom>
                <a:avLst/>
                <a:gdLst>
                  <a:gd name="T0" fmla="*/ 6 w 6"/>
                  <a:gd name="T1" fmla="*/ 11 h 11"/>
                  <a:gd name="T2" fmla="*/ 1 w 6"/>
                  <a:gd name="T3" fmla="*/ 11 h 11"/>
                  <a:gd name="T4" fmla="*/ 0 w 6"/>
                  <a:gd name="T5" fmla="*/ 11 h 11"/>
                  <a:gd name="T6" fmla="*/ 0 w 6"/>
                  <a:gd name="T7" fmla="*/ 8 h 11"/>
                  <a:gd name="T8" fmla="*/ 0 w 6"/>
                  <a:gd name="T9" fmla="*/ 6 h 11"/>
                  <a:gd name="T10" fmla="*/ 0 w 6"/>
                  <a:gd name="T11" fmla="*/ 5 h 11"/>
                  <a:gd name="T12" fmla="*/ 4 w 6"/>
                  <a:gd name="T13" fmla="*/ 2 h 11"/>
                  <a:gd name="T14" fmla="*/ 5 w 6"/>
                  <a:gd name="T15" fmla="*/ 1 h 11"/>
                  <a:gd name="T16" fmla="*/ 6 w 6"/>
                  <a:gd name="T17" fmla="*/ 0 h 11"/>
                  <a:gd name="T18" fmla="*/ 6 w 6"/>
                  <a:gd name="T19" fmla="*/ 1 h 11"/>
                  <a:gd name="T20" fmla="*/ 6 w 6"/>
                  <a:gd name="T21" fmla="*/ 11 h 11"/>
                  <a:gd name="T22" fmla="*/ 6 w 6"/>
                  <a:gd name="T23" fmla="*/ 11 h 11"/>
                  <a:gd name="T24" fmla="*/ 1 w 6"/>
                  <a:gd name="T25" fmla="*/ 10 h 11"/>
                  <a:gd name="T26" fmla="*/ 5 w 6"/>
                  <a:gd name="T27" fmla="*/ 10 h 11"/>
                  <a:gd name="T28" fmla="*/ 5 w 6"/>
                  <a:gd name="T29" fmla="*/ 2 h 11"/>
                  <a:gd name="T30" fmla="*/ 5 w 6"/>
                  <a:gd name="T31" fmla="*/ 2 h 11"/>
                  <a:gd name="T32" fmla="*/ 1 w 6"/>
                  <a:gd name="T33" fmla="*/ 6 h 11"/>
                  <a:gd name="T34" fmla="*/ 1 w 6"/>
                  <a:gd name="T35" fmla="*/ 8 h 11"/>
                  <a:gd name="T36" fmla="*/ 1 w 6"/>
                  <a:gd name="T37" fmla="*/ 10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 h="11">
                    <a:moveTo>
                      <a:pt x="6" y="11"/>
                    </a:moveTo>
                    <a:cubicBezTo>
                      <a:pt x="1" y="11"/>
                      <a:pt x="1" y="11"/>
                      <a:pt x="1" y="11"/>
                    </a:cubicBezTo>
                    <a:cubicBezTo>
                      <a:pt x="0" y="11"/>
                      <a:pt x="0" y="11"/>
                      <a:pt x="0" y="11"/>
                    </a:cubicBezTo>
                    <a:cubicBezTo>
                      <a:pt x="0" y="10"/>
                      <a:pt x="0" y="9"/>
                      <a:pt x="0" y="8"/>
                    </a:cubicBezTo>
                    <a:cubicBezTo>
                      <a:pt x="0" y="8"/>
                      <a:pt x="0" y="7"/>
                      <a:pt x="0" y="6"/>
                    </a:cubicBezTo>
                    <a:cubicBezTo>
                      <a:pt x="0" y="6"/>
                      <a:pt x="0" y="6"/>
                      <a:pt x="0" y="5"/>
                    </a:cubicBezTo>
                    <a:cubicBezTo>
                      <a:pt x="2" y="4"/>
                      <a:pt x="3" y="3"/>
                      <a:pt x="4" y="2"/>
                    </a:cubicBezTo>
                    <a:cubicBezTo>
                      <a:pt x="5" y="1"/>
                      <a:pt x="5" y="1"/>
                      <a:pt x="5" y="1"/>
                    </a:cubicBezTo>
                    <a:cubicBezTo>
                      <a:pt x="5" y="0"/>
                      <a:pt x="6" y="0"/>
                      <a:pt x="6" y="0"/>
                    </a:cubicBezTo>
                    <a:cubicBezTo>
                      <a:pt x="6" y="0"/>
                      <a:pt x="6" y="1"/>
                      <a:pt x="6" y="1"/>
                    </a:cubicBezTo>
                    <a:cubicBezTo>
                      <a:pt x="6" y="5"/>
                      <a:pt x="6" y="8"/>
                      <a:pt x="6" y="11"/>
                    </a:cubicBezTo>
                    <a:cubicBezTo>
                      <a:pt x="6" y="11"/>
                      <a:pt x="6" y="11"/>
                      <a:pt x="6" y="11"/>
                    </a:cubicBezTo>
                    <a:close/>
                    <a:moveTo>
                      <a:pt x="1" y="10"/>
                    </a:moveTo>
                    <a:cubicBezTo>
                      <a:pt x="5" y="10"/>
                      <a:pt x="5" y="10"/>
                      <a:pt x="5" y="10"/>
                    </a:cubicBezTo>
                    <a:cubicBezTo>
                      <a:pt x="5" y="8"/>
                      <a:pt x="5" y="5"/>
                      <a:pt x="5" y="2"/>
                    </a:cubicBezTo>
                    <a:cubicBezTo>
                      <a:pt x="5" y="2"/>
                      <a:pt x="5" y="2"/>
                      <a:pt x="5" y="2"/>
                    </a:cubicBezTo>
                    <a:cubicBezTo>
                      <a:pt x="4" y="4"/>
                      <a:pt x="2" y="5"/>
                      <a:pt x="1" y="6"/>
                    </a:cubicBezTo>
                    <a:cubicBezTo>
                      <a:pt x="1" y="7"/>
                      <a:pt x="1" y="8"/>
                      <a:pt x="1" y="8"/>
                    </a:cubicBezTo>
                    <a:cubicBezTo>
                      <a:pt x="1" y="9"/>
                      <a:pt x="1" y="10"/>
                      <a:pt x="1"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736" name="Freeform 246"/>
              <p:cNvSpPr>
                <a:spLocks noEditPoints="1"/>
              </p:cNvSpPr>
              <p:nvPr/>
            </p:nvSpPr>
            <p:spPr bwMode="auto">
              <a:xfrm>
                <a:off x="5193" y="2918"/>
                <a:ext cx="15" cy="35"/>
              </a:xfrm>
              <a:custGeom>
                <a:avLst/>
                <a:gdLst>
                  <a:gd name="T0" fmla="*/ 6 w 6"/>
                  <a:gd name="T1" fmla="*/ 14 h 14"/>
                  <a:gd name="T2" fmla="*/ 1 w 6"/>
                  <a:gd name="T3" fmla="*/ 14 h 14"/>
                  <a:gd name="T4" fmla="*/ 0 w 6"/>
                  <a:gd name="T5" fmla="*/ 14 h 14"/>
                  <a:gd name="T6" fmla="*/ 0 w 6"/>
                  <a:gd name="T7" fmla="*/ 8 h 14"/>
                  <a:gd name="T8" fmla="*/ 0 w 6"/>
                  <a:gd name="T9" fmla="*/ 2 h 14"/>
                  <a:gd name="T10" fmla="*/ 0 w 6"/>
                  <a:gd name="T11" fmla="*/ 2 h 14"/>
                  <a:gd name="T12" fmla="*/ 0 w 6"/>
                  <a:gd name="T13" fmla="*/ 2 h 14"/>
                  <a:gd name="T14" fmla="*/ 2 w 6"/>
                  <a:gd name="T15" fmla="*/ 0 h 14"/>
                  <a:gd name="T16" fmla="*/ 2 w 6"/>
                  <a:gd name="T17" fmla="*/ 0 h 14"/>
                  <a:gd name="T18" fmla="*/ 5 w 6"/>
                  <a:gd name="T19" fmla="*/ 2 h 14"/>
                  <a:gd name="T20" fmla="*/ 6 w 6"/>
                  <a:gd name="T21" fmla="*/ 3 h 14"/>
                  <a:gd name="T22" fmla="*/ 6 w 6"/>
                  <a:gd name="T23" fmla="*/ 4 h 14"/>
                  <a:gd name="T24" fmla="*/ 6 w 6"/>
                  <a:gd name="T25" fmla="*/ 14 h 14"/>
                  <a:gd name="T26" fmla="*/ 6 w 6"/>
                  <a:gd name="T27" fmla="*/ 14 h 14"/>
                  <a:gd name="T28" fmla="*/ 1 w 6"/>
                  <a:gd name="T29" fmla="*/ 13 h 14"/>
                  <a:gd name="T30" fmla="*/ 5 w 6"/>
                  <a:gd name="T31" fmla="*/ 13 h 14"/>
                  <a:gd name="T32" fmla="*/ 5 w 6"/>
                  <a:gd name="T33" fmla="*/ 4 h 14"/>
                  <a:gd name="T34" fmla="*/ 4 w 6"/>
                  <a:gd name="T35" fmla="*/ 3 h 14"/>
                  <a:gd name="T36" fmla="*/ 2 w 6"/>
                  <a:gd name="T37" fmla="*/ 1 h 14"/>
                  <a:gd name="T38" fmla="*/ 1 w 6"/>
                  <a:gd name="T39" fmla="*/ 2 h 14"/>
                  <a:gd name="T40" fmla="*/ 1 w 6"/>
                  <a:gd name="T41" fmla="*/ 3 h 14"/>
                  <a:gd name="T42" fmla="*/ 1 w 6"/>
                  <a:gd name="T43" fmla="*/ 8 h 14"/>
                  <a:gd name="T44" fmla="*/ 1 w 6"/>
                  <a:gd name="T45" fmla="*/ 1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6" h="14">
                    <a:moveTo>
                      <a:pt x="6" y="14"/>
                    </a:moveTo>
                    <a:cubicBezTo>
                      <a:pt x="1" y="14"/>
                      <a:pt x="1" y="14"/>
                      <a:pt x="1" y="14"/>
                    </a:cubicBezTo>
                    <a:cubicBezTo>
                      <a:pt x="1" y="14"/>
                      <a:pt x="0" y="14"/>
                      <a:pt x="0" y="14"/>
                    </a:cubicBezTo>
                    <a:cubicBezTo>
                      <a:pt x="0" y="12"/>
                      <a:pt x="0" y="10"/>
                      <a:pt x="0" y="8"/>
                    </a:cubicBezTo>
                    <a:cubicBezTo>
                      <a:pt x="0" y="7"/>
                      <a:pt x="0" y="5"/>
                      <a:pt x="0" y="2"/>
                    </a:cubicBezTo>
                    <a:cubicBezTo>
                      <a:pt x="0" y="2"/>
                      <a:pt x="0" y="2"/>
                      <a:pt x="0" y="2"/>
                    </a:cubicBezTo>
                    <a:cubicBezTo>
                      <a:pt x="0" y="2"/>
                      <a:pt x="0" y="2"/>
                      <a:pt x="0" y="2"/>
                    </a:cubicBezTo>
                    <a:cubicBezTo>
                      <a:pt x="1" y="1"/>
                      <a:pt x="1" y="0"/>
                      <a:pt x="2" y="0"/>
                    </a:cubicBezTo>
                    <a:cubicBezTo>
                      <a:pt x="2" y="0"/>
                      <a:pt x="2" y="0"/>
                      <a:pt x="2" y="0"/>
                    </a:cubicBezTo>
                    <a:cubicBezTo>
                      <a:pt x="3" y="1"/>
                      <a:pt x="4" y="1"/>
                      <a:pt x="5" y="2"/>
                    </a:cubicBezTo>
                    <a:cubicBezTo>
                      <a:pt x="5" y="2"/>
                      <a:pt x="6" y="3"/>
                      <a:pt x="6" y="3"/>
                    </a:cubicBezTo>
                    <a:cubicBezTo>
                      <a:pt x="6" y="3"/>
                      <a:pt x="6" y="3"/>
                      <a:pt x="6" y="4"/>
                    </a:cubicBezTo>
                    <a:cubicBezTo>
                      <a:pt x="6" y="7"/>
                      <a:pt x="6" y="11"/>
                      <a:pt x="6" y="14"/>
                    </a:cubicBezTo>
                    <a:cubicBezTo>
                      <a:pt x="6" y="14"/>
                      <a:pt x="6" y="14"/>
                      <a:pt x="6" y="14"/>
                    </a:cubicBezTo>
                    <a:close/>
                    <a:moveTo>
                      <a:pt x="1" y="13"/>
                    </a:moveTo>
                    <a:cubicBezTo>
                      <a:pt x="5" y="13"/>
                      <a:pt x="5" y="13"/>
                      <a:pt x="5" y="13"/>
                    </a:cubicBezTo>
                    <a:cubicBezTo>
                      <a:pt x="5" y="11"/>
                      <a:pt x="5" y="7"/>
                      <a:pt x="5" y="4"/>
                    </a:cubicBezTo>
                    <a:cubicBezTo>
                      <a:pt x="5" y="3"/>
                      <a:pt x="4" y="3"/>
                      <a:pt x="4" y="3"/>
                    </a:cubicBezTo>
                    <a:cubicBezTo>
                      <a:pt x="3" y="2"/>
                      <a:pt x="3" y="2"/>
                      <a:pt x="2" y="1"/>
                    </a:cubicBezTo>
                    <a:cubicBezTo>
                      <a:pt x="2" y="1"/>
                      <a:pt x="1" y="2"/>
                      <a:pt x="1" y="2"/>
                    </a:cubicBezTo>
                    <a:cubicBezTo>
                      <a:pt x="1" y="2"/>
                      <a:pt x="1" y="3"/>
                      <a:pt x="1" y="3"/>
                    </a:cubicBezTo>
                    <a:cubicBezTo>
                      <a:pt x="1" y="5"/>
                      <a:pt x="1" y="7"/>
                      <a:pt x="1" y="8"/>
                    </a:cubicBezTo>
                    <a:cubicBezTo>
                      <a:pt x="1" y="10"/>
                      <a:pt x="1" y="11"/>
                      <a:pt x="1"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737" name="Freeform 247"/>
              <p:cNvSpPr>
                <a:spLocks noEditPoints="1"/>
              </p:cNvSpPr>
              <p:nvPr/>
            </p:nvSpPr>
            <p:spPr bwMode="auto">
              <a:xfrm>
                <a:off x="5213" y="2928"/>
                <a:ext cx="17" cy="25"/>
              </a:xfrm>
              <a:custGeom>
                <a:avLst/>
                <a:gdLst>
                  <a:gd name="T0" fmla="*/ 6 w 7"/>
                  <a:gd name="T1" fmla="*/ 10 h 10"/>
                  <a:gd name="T2" fmla="*/ 1 w 7"/>
                  <a:gd name="T3" fmla="*/ 10 h 10"/>
                  <a:gd name="T4" fmla="*/ 1 w 7"/>
                  <a:gd name="T5" fmla="*/ 10 h 10"/>
                  <a:gd name="T6" fmla="*/ 0 w 7"/>
                  <a:gd name="T7" fmla="*/ 1 h 10"/>
                  <a:gd name="T8" fmla="*/ 1 w 7"/>
                  <a:gd name="T9" fmla="*/ 0 h 10"/>
                  <a:gd name="T10" fmla="*/ 1 w 7"/>
                  <a:gd name="T11" fmla="*/ 0 h 10"/>
                  <a:gd name="T12" fmla="*/ 2 w 7"/>
                  <a:gd name="T13" fmla="*/ 1 h 10"/>
                  <a:gd name="T14" fmla="*/ 4 w 7"/>
                  <a:gd name="T15" fmla="*/ 1 h 10"/>
                  <a:gd name="T16" fmla="*/ 5 w 7"/>
                  <a:gd name="T17" fmla="*/ 1 h 10"/>
                  <a:gd name="T18" fmla="*/ 6 w 7"/>
                  <a:gd name="T19" fmla="*/ 0 h 10"/>
                  <a:gd name="T20" fmla="*/ 6 w 7"/>
                  <a:gd name="T21" fmla="*/ 0 h 10"/>
                  <a:gd name="T22" fmla="*/ 7 w 7"/>
                  <a:gd name="T23" fmla="*/ 1 h 10"/>
                  <a:gd name="T24" fmla="*/ 7 w 7"/>
                  <a:gd name="T25" fmla="*/ 10 h 10"/>
                  <a:gd name="T26" fmla="*/ 6 w 7"/>
                  <a:gd name="T27" fmla="*/ 10 h 10"/>
                  <a:gd name="T28" fmla="*/ 2 w 7"/>
                  <a:gd name="T29" fmla="*/ 9 h 10"/>
                  <a:gd name="T30" fmla="*/ 6 w 7"/>
                  <a:gd name="T31" fmla="*/ 9 h 10"/>
                  <a:gd name="T32" fmla="*/ 6 w 7"/>
                  <a:gd name="T33" fmla="*/ 2 h 10"/>
                  <a:gd name="T34" fmla="*/ 4 w 7"/>
                  <a:gd name="T35" fmla="*/ 2 h 10"/>
                  <a:gd name="T36" fmla="*/ 2 w 7"/>
                  <a:gd name="T37" fmla="*/ 1 h 10"/>
                  <a:gd name="T38" fmla="*/ 1 w 7"/>
                  <a:gd name="T39" fmla="*/ 1 h 10"/>
                  <a:gd name="T40" fmla="*/ 2 w 7"/>
                  <a:gd name="T41" fmla="*/ 9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7" h="10">
                    <a:moveTo>
                      <a:pt x="6" y="10"/>
                    </a:moveTo>
                    <a:cubicBezTo>
                      <a:pt x="1" y="10"/>
                      <a:pt x="1" y="10"/>
                      <a:pt x="1" y="10"/>
                    </a:cubicBezTo>
                    <a:cubicBezTo>
                      <a:pt x="1" y="10"/>
                      <a:pt x="1" y="10"/>
                      <a:pt x="1" y="10"/>
                    </a:cubicBezTo>
                    <a:cubicBezTo>
                      <a:pt x="0" y="1"/>
                      <a:pt x="0" y="1"/>
                      <a:pt x="0" y="1"/>
                    </a:cubicBezTo>
                    <a:cubicBezTo>
                      <a:pt x="0" y="0"/>
                      <a:pt x="0" y="0"/>
                      <a:pt x="1" y="0"/>
                    </a:cubicBezTo>
                    <a:cubicBezTo>
                      <a:pt x="1" y="0"/>
                      <a:pt x="1" y="0"/>
                      <a:pt x="1" y="0"/>
                    </a:cubicBezTo>
                    <a:cubicBezTo>
                      <a:pt x="1" y="0"/>
                      <a:pt x="1" y="0"/>
                      <a:pt x="2" y="1"/>
                    </a:cubicBezTo>
                    <a:cubicBezTo>
                      <a:pt x="3" y="1"/>
                      <a:pt x="4" y="1"/>
                      <a:pt x="4" y="1"/>
                    </a:cubicBezTo>
                    <a:cubicBezTo>
                      <a:pt x="5" y="1"/>
                      <a:pt x="5" y="1"/>
                      <a:pt x="5" y="1"/>
                    </a:cubicBezTo>
                    <a:cubicBezTo>
                      <a:pt x="5" y="0"/>
                      <a:pt x="6" y="0"/>
                      <a:pt x="6" y="0"/>
                    </a:cubicBezTo>
                    <a:cubicBezTo>
                      <a:pt x="6" y="0"/>
                      <a:pt x="6" y="0"/>
                      <a:pt x="6" y="0"/>
                    </a:cubicBezTo>
                    <a:cubicBezTo>
                      <a:pt x="6" y="0"/>
                      <a:pt x="7" y="0"/>
                      <a:pt x="7" y="1"/>
                    </a:cubicBezTo>
                    <a:cubicBezTo>
                      <a:pt x="7" y="4"/>
                      <a:pt x="7" y="7"/>
                      <a:pt x="7" y="10"/>
                    </a:cubicBezTo>
                    <a:cubicBezTo>
                      <a:pt x="7" y="10"/>
                      <a:pt x="6" y="10"/>
                      <a:pt x="6" y="10"/>
                    </a:cubicBezTo>
                    <a:close/>
                    <a:moveTo>
                      <a:pt x="2" y="9"/>
                    </a:moveTo>
                    <a:cubicBezTo>
                      <a:pt x="6" y="9"/>
                      <a:pt x="6" y="9"/>
                      <a:pt x="6" y="9"/>
                    </a:cubicBezTo>
                    <a:cubicBezTo>
                      <a:pt x="6" y="7"/>
                      <a:pt x="6" y="5"/>
                      <a:pt x="6" y="2"/>
                    </a:cubicBezTo>
                    <a:cubicBezTo>
                      <a:pt x="5" y="2"/>
                      <a:pt x="5" y="2"/>
                      <a:pt x="4" y="2"/>
                    </a:cubicBezTo>
                    <a:cubicBezTo>
                      <a:pt x="3" y="2"/>
                      <a:pt x="3" y="2"/>
                      <a:pt x="2" y="1"/>
                    </a:cubicBezTo>
                    <a:cubicBezTo>
                      <a:pt x="2" y="1"/>
                      <a:pt x="2" y="1"/>
                      <a:pt x="1" y="1"/>
                    </a:cubicBezTo>
                    <a:lnTo>
                      <a:pt x="2" y="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738" name="Freeform 248"/>
              <p:cNvSpPr>
                <a:spLocks noEditPoints="1"/>
              </p:cNvSpPr>
              <p:nvPr/>
            </p:nvSpPr>
            <p:spPr bwMode="auto">
              <a:xfrm>
                <a:off x="5235" y="2910"/>
                <a:ext cx="15" cy="43"/>
              </a:xfrm>
              <a:custGeom>
                <a:avLst/>
                <a:gdLst>
                  <a:gd name="T0" fmla="*/ 5 w 6"/>
                  <a:gd name="T1" fmla="*/ 17 h 17"/>
                  <a:gd name="T2" fmla="*/ 0 w 6"/>
                  <a:gd name="T3" fmla="*/ 17 h 17"/>
                  <a:gd name="T4" fmla="*/ 0 w 6"/>
                  <a:gd name="T5" fmla="*/ 17 h 17"/>
                  <a:gd name="T6" fmla="*/ 0 w 6"/>
                  <a:gd name="T7" fmla="*/ 11 h 17"/>
                  <a:gd name="T8" fmla="*/ 0 w 6"/>
                  <a:gd name="T9" fmla="*/ 6 h 17"/>
                  <a:gd name="T10" fmla="*/ 0 w 6"/>
                  <a:gd name="T11" fmla="*/ 5 h 17"/>
                  <a:gd name="T12" fmla="*/ 1 w 6"/>
                  <a:gd name="T13" fmla="*/ 4 h 17"/>
                  <a:gd name="T14" fmla="*/ 5 w 6"/>
                  <a:gd name="T15" fmla="*/ 0 h 17"/>
                  <a:gd name="T16" fmla="*/ 5 w 6"/>
                  <a:gd name="T17" fmla="*/ 0 h 17"/>
                  <a:gd name="T18" fmla="*/ 6 w 6"/>
                  <a:gd name="T19" fmla="*/ 0 h 17"/>
                  <a:gd name="T20" fmla="*/ 6 w 6"/>
                  <a:gd name="T21" fmla="*/ 17 h 17"/>
                  <a:gd name="T22" fmla="*/ 5 w 6"/>
                  <a:gd name="T23" fmla="*/ 17 h 17"/>
                  <a:gd name="T24" fmla="*/ 1 w 6"/>
                  <a:gd name="T25" fmla="*/ 16 h 17"/>
                  <a:gd name="T26" fmla="*/ 5 w 6"/>
                  <a:gd name="T27" fmla="*/ 16 h 17"/>
                  <a:gd name="T28" fmla="*/ 5 w 6"/>
                  <a:gd name="T29" fmla="*/ 2 h 17"/>
                  <a:gd name="T30" fmla="*/ 2 w 6"/>
                  <a:gd name="T31" fmla="*/ 4 h 17"/>
                  <a:gd name="T32" fmla="*/ 1 w 6"/>
                  <a:gd name="T33" fmla="*/ 6 h 17"/>
                  <a:gd name="T34" fmla="*/ 1 w 6"/>
                  <a:gd name="T35" fmla="*/ 11 h 17"/>
                  <a:gd name="T36" fmla="*/ 1 w 6"/>
                  <a:gd name="T37" fmla="*/ 16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 h="17">
                    <a:moveTo>
                      <a:pt x="5" y="17"/>
                    </a:moveTo>
                    <a:cubicBezTo>
                      <a:pt x="0" y="17"/>
                      <a:pt x="0" y="17"/>
                      <a:pt x="0" y="17"/>
                    </a:cubicBezTo>
                    <a:cubicBezTo>
                      <a:pt x="0" y="17"/>
                      <a:pt x="0" y="17"/>
                      <a:pt x="0" y="17"/>
                    </a:cubicBezTo>
                    <a:cubicBezTo>
                      <a:pt x="0" y="15"/>
                      <a:pt x="0" y="13"/>
                      <a:pt x="0" y="11"/>
                    </a:cubicBezTo>
                    <a:cubicBezTo>
                      <a:pt x="0" y="10"/>
                      <a:pt x="0" y="8"/>
                      <a:pt x="0" y="6"/>
                    </a:cubicBezTo>
                    <a:cubicBezTo>
                      <a:pt x="0" y="6"/>
                      <a:pt x="0" y="5"/>
                      <a:pt x="0" y="5"/>
                    </a:cubicBezTo>
                    <a:cubicBezTo>
                      <a:pt x="0" y="5"/>
                      <a:pt x="0" y="5"/>
                      <a:pt x="1" y="4"/>
                    </a:cubicBezTo>
                    <a:cubicBezTo>
                      <a:pt x="3" y="2"/>
                      <a:pt x="4" y="1"/>
                      <a:pt x="5" y="0"/>
                    </a:cubicBezTo>
                    <a:cubicBezTo>
                      <a:pt x="5" y="0"/>
                      <a:pt x="5" y="0"/>
                      <a:pt x="5" y="0"/>
                    </a:cubicBezTo>
                    <a:cubicBezTo>
                      <a:pt x="6" y="0"/>
                      <a:pt x="6" y="0"/>
                      <a:pt x="6" y="0"/>
                    </a:cubicBezTo>
                    <a:cubicBezTo>
                      <a:pt x="6" y="6"/>
                      <a:pt x="6" y="12"/>
                      <a:pt x="6" y="17"/>
                    </a:cubicBezTo>
                    <a:cubicBezTo>
                      <a:pt x="6" y="17"/>
                      <a:pt x="6" y="17"/>
                      <a:pt x="5" y="17"/>
                    </a:cubicBezTo>
                    <a:close/>
                    <a:moveTo>
                      <a:pt x="1" y="16"/>
                    </a:moveTo>
                    <a:cubicBezTo>
                      <a:pt x="5" y="16"/>
                      <a:pt x="5" y="16"/>
                      <a:pt x="5" y="16"/>
                    </a:cubicBezTo>
                    <a:cubicBezTo>
                      <a:pt x="5" y="12"/>
                      <a:pt x="5" y="7"/>
                      <a:pt x="5" y="2"/>
                    </a:cubicBezTo>
                    <a:cubicBezTo>
                      <a:pt x="4" y="2"/>
                      <a:pt x="3" y="3"/>
                      <a:pt x="2" y="4"/>
                    </a:cubicBezTo>
                    <a:cubicBezTo>
                      <a:pt x="1" y="5"/>
                      <a:pt x="1" y="6"/>
                      <a:pt x="1" y="6"/>
                    </a:cubicBezTo>
                    <a:cubicBezTo>
                      <a:pt x="1" y="8"/>
                      <a:pt x="1" y="10"/>
                      <a:pt x="1" y="11"/>
                    </a:cubicBezTo>
                    <a:cubicBezTo>
                      <a:pt x="1" y="13"/>
                      <a:pt x="1" y="15"/>
                      <a:pt x="1"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739" name="Freeform 249"/>
              <p:cNvSpPr>
                <a:spLocks/>
              </p:cNvSpPr>
              <p:nvPr/>
            </p:nvSpPr>
            <p:spPr bwMode="auto">
              <a:xfrm>
                <a:off x="5155" y="2928"/>
                <a:ext cx="8" cy="2"/>
              </a:xfrm>
              <a:custGeom>
                <a:avLst/>
                <a:gdLst>
                  <a:gd name="T0" fmla="*/ 2 w 3"/>
                  <a:gd name="T1" fmla="*/ 1 h 1"/>
                  <a:gd name="T2" fmla="*/ 1 w 3"/>
                  <a:gd name="T3" fmla="*/ 1 h 1"/>
                  <a:gd name="T4" fmla="*/ 0 w 3"/>
                  <a:gd name="T5" fmla="*/ 1 h 1"/>
                  <a:gd name="T6" fmla="*/ 1 w 3"/>
                  <a:gd name="T7" fmla="*/ 0 h 1"/>
                  <a:gd name="T8" fmla="*/ 2 w 3"/>
                  <a:gd name="T9" fmla="*/ 0 h 1"/>
                  <a:gd name="T10" fmla="*/ 3 w 3"/>
                  <a:gd name="T11" fmla="*/ 1 h 1"/>
                  <a:gd name="T12" fmla="*/ 2 w 3"/>
                  <a:gd name="T13" fmla="*/ 1 h 1"/>
                </a:gdLst>
                <a:ahLst/>
                <a:cxnLst>
                  <a:cxn ang="0">
                    <a:pos x="T0" y="T1"/>
                  </a:cxn>
                  <a:cxn ang="0">
                    <a:pos x="T2" y="T3"/>
                  </a:cxn>
                  <a:cxn ang="0">
                    <a:pos x="T4" y="T5"/>
                  </a:cxn>
                  <a:cxn ang="0">
                    <a:pos x="T6" y="T7"/>
                  </a:cxn>
                  <a:cxn ang="0">
                    <a:pos x="T8" y="T9"/>
                  </a:cxn>
                  <a:cxn ang="0">
                    <a:pos x="T10" y="T11"/>
                  </a:cxn>
                  <a:cxn ang="0">
                    <a:pos x="T12" y="T13"/>
                  </a:cxn>
                </a:cxnLst>
                <a:rect l="0" t="0" r="r" b="b"/>
                <a:pathLst>
                  <a:path w="3" h="1">
                    <a:moveTo>
                      <a:pt x="2" y="1"/>
                    </a:moveTo>
                    <a:cubicBezTo>
                      <a:pt x="1" y="1"/>
                      <a:pt x="1" y="1"/>
                      <a:pt x="1" y="1"/>
                    </a:cubicBezTo>
                    <a:cubicBezTo>
                      <a:pt x="1" y="1"/>
                      <a:pt x="0" y="1"/>
                      <a:pt x="0" y="1"/>
                    </a:cubicBezTo>
                    <a:cubicBezTo>
                      <a:pt x="0" y="1"/>
                      <a:pt x="1" y="0"/>
                      <a:pt x="1" y="0"/>
                    </a:cubicBezTo>
                    <a:cubicBezTo>
                      <a:pt x="2" y="0"/>
                      <a:pt x="2" y="0"/>
                      <a:pt x="2" y="0"/>
                    </a:cubicBezTo>
                    <a:cubicBezTo>
                      <a:pt x="3" y="0"/>
                      <a:pt x="3" y="1"/>
                      <a:pt x="3" y="1"/>
                    </a:cubicBezTo>
                    <a:cubicBezTo>
                      <a:pt x="3" y="1"/>
                      <a:pt x="3" y="1"/>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740" name="Freeform 250"/>
              <p:cNvSpPr>
                <a:spLocks/>
              </p:cNvSpPr>
              <p:nvPr/>
            </p:nvSpPr>
            <p:spPr bwMode="auto">
              <a:xfrm>
                <a:off x="5155" y="2941"/>
                <a:ext cx="8" cy="2"/>
              </a:xfrm>
              <a:custGeom>
                <a:avLst/>
                <a:gdLst>
                  <a:gd name="T0" fmla="*/ 2 w 3"/>
                  <a:gd name="T1" fmla="*/ 1 h 1"/>
                  <a:gd name="T2" fmla="*/ 1 w 3"/>
                  <a:gd name="T3" fmla="*/ 1 h 1"/>
                  <a:gd name="T4" fmla="*/ 0 w 3"/>
                  <a:gd name="T5" fmla="*/ 1 h 1"/>
                  <a:gd name="T6" fmla="*/ 1 w 3"/>
                  <a:gd name="T7" fmla="*/ 0 h 1"/>
                  <a:gd name="T8" fmla="*/ 2 w 3"/>
                  <a:gd name="T9" fmla="*/ 0 h 1"/>
                  <a:gd name="T10" fmla="*/ 3 w 3"/>
                  <a:gd name="T11" fmla="*/ 1 h 1"/>
                  <a:gd name="T12" fmla="*/ 2 w 3"/>
                  <a:gd name="T13" fmla="*/ 1 h 1"/>
                </a:gdLst>
                <a:ahLst/>
                <a:cxnLst>
                  <a:cxn ang="0">
                    <a:pos x="T0" y="T1"/>
                  </a:cxn>
                  <a:cxn ang="0">
                    <a:pos x="T2" y="T3"/>
                  </a:cxn>
                  <a:cxn ang="0">
                    <a:pos x="T4" y="T5"/>
                  </a:cxn>
                  <a:cxn ang="0">
                    <a:pos x="T6" y="T7"/>
                  </a:cxn>
                  <a:cxn ang="0">
                    <a:pos x="T8" y="T9"/>
                  </a:cxn>
                  <a:cxn ang="0">
                    <a:pos x="T10" y="T11"/>
                  </a:cxn>
                  <a:cxn ang="0">
                    <a:pos x="T12" y="T13"/>
                  </a:cxn>
                </a:cxnLst>
                <a:rect l="0" t="0" r="r" b="b"/>
                <a:pathLst>
                  <a:path w="3" h="1">
                    <a:moveTo>
                      <a:pt x="2" y="1"/>
                    </a:moveTo>
                    <a:cubicBezTo>
                      <a:pt x="1" y="1"/>
                      <a:pt x="1" y="1"/>
                      <a:pt x="1" y="1"/>
                    </a:cubicBezTo>
                    <a:cubicBezTo>
                      <a:pt x="1" y="1"/>
                      <a:pt x="0" y="1"/>
                      <a:pt x="0" y="1"/>
                    </a:cubicBezTo>
                    <a:cubicBezTo>
                      <a:pt x="0" y="0"/>
                      <a:pt x="1" y="0"/>
                      <a:pt x="1" y="0"/>
                    </a:cubicBezTo>
                    <a:cubicBezTo>
                      <a:pt x="2" y="0"/>
                      <a:pt x="2" y="0"/>
                      <a:pt x="2" y="0"/>
                    </a:cubicBezTo>
                    <a:cubicBezTo>
                      <a:pt x="3" y="0"/>
                      <a:pt x="3" y="0"/>
                      <a:pt x="3" y="1"/>
                    </a:cubicBezTo>
                    <a:cubicBezTo>
                      <a:pt x="3" y="1"/>
                      <a:pt x="3" y="1"/>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741" name="Freeform 251"/>
              <p:cNvSpPr>
                <a:spLocks/>
              </p:cNvSpPr>
              <p:nvPr/>
            </p:nvSpPr>
            <p:spPr bwMode="auto">
              <a:xfrm>
                <a:off x="5155" y="2905"/>
                <a:ext cx="8" cy="2"/>
              </a:xfrm>
              <a:custGeom>
                <a:avLst/>
                <a:gdLst>
                  <a:gd name="T0" fmla="*/ 2 w 3"/>
                  <a:gd name="T1" fmla="*/ 1 h 1"/>
                  <a:gd name="T2" fmla="*/ 1 w 3"/>
                  <a:gd name="T3" fmla="*/ 1 h 1"/>
                  <a:gd name="T4" fmla="*/ 0 w 3"/>
                  <a:gd name="T5" fmla="*/ 1 h 1"/>
                  <a:gd name="T6" fmla="*/ 1 w 3"/>
                  <a:gd name="T7" fmla="*/ 0 h 1"/>
                  <a:gd name="T8" fmla="*/ 2 w 3"/>
                  <a:gd name="T9" fmla="*/ 0 h 1"/>
                  <a:gd name="T10" fmla="*/ 3 w 3"/>
                  <a:gd name="T11" fmla="*/ 1 h 1"/>
                  <a:gd name="T12" fmla="*/ 2 w 3"/>
                  <a:gd name="T13" fmla="*/ 1 h 1"/>
                </a:gdLst>
                <a:ahLst/>
                <a:cxnLst>
                  <a:cxn ang="0">
                    <a:pos x="T0" y="T1"/>
                  </a:cxn>
                  <a:cxn ang="0">
                    <a:pos x="T2" y="T3"/>
                  </a:cxn>
                  <a:cxn ang="0">
                    <a:pos x="T4" y="T5"/>
                  </a:cxn>
                  <a:cxn ang="0">
                    <a:pos x="T6" y="T7"/>
                  </a:cxn>
                  <a:cxn ang="0">
                    <a:pos x="T8" y="T9"/>
                  </a:cxn>
                  <a:cxn ang="0">
                    <a:pos x="T10" y="T11"/>
                  </a:cxn>
                  <a:cxn ang="0">
                    <a:pos x="T12" y="T13"/>
                  </a:cxn>
                </a:cxnLst>
                <a:rect l="0" t="0" r="r" b="b"/>
                <a:pathLst>
                  <a:path w="3" h="1">
                    <a:moveTo>
                      <a:pt x="2" y="1"/>
                    </a:moveTo>
                    <a:cubicBezTo>
                      <a:pt x="1" y="1"/>
                      <a:pt x="1" y="1"/>
                      <a:pt x="1" y="1"/>
                    </a:cubicBezTo>
                    <a:cubicBezTo>
                      <a:pt x="1" y="1"/>
                      <a:pt x="0" y="1"/>
                      <a:pt x="0" y="1"/>
                    </a:cubicBezTo>
                    <a:cubicBezTo>
                      <a:pt x="0" y="0"/>
                      <a:pt x="1" y="0"/>
                      <a:pt x="1" y="0"/>
                    </a:cubicBezTo>
                    <a:cubicBezTo>
                      <a:pt x="2" y="0"/>
                      <a:pt x="2" y="0"/>
                      <a:pt x="2" y="0"/>
                    </a:cubicBezTo>
                    <a:cubicBezTo>
                      <a:pt x="3" y="0"/>
                      <a:pt x="3" y="0"/>
                      <a:pt x="3" y="1"/>
                    </a:cubicBezTo>
                    <a:cubicBezTo>
                      <a:pt x="3" y="1"/>
                      <a:pt x="3" y="1"/>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742" name="Freeform 252"/>
              <p:cNvSpPr>
                <a:spLocks/>
              </p:cNvSpPr>
              <p:nvPr/>
            </p:nvSpPr>
            <p:spPr bwMode="auto">
              <a:xfrm>
                <a:off x="5155" y="2895"/>
                <a:ext cx="8" cy="2"/>
              </a:xfrm>
              <a:custGeom>
                <a:avLst/>
                <a:gdLst>
                  <a:gd name="T0" fmla="*/ 2 w 3"/>
                  <a:gd name="T1" fmla="*/ 1 h 1"/>
                  <a:gd name="T2" fmla="*/ 1 w 3"/>
                  <a:gd name="T3" fmla="*/ 1 h 1"/>
                  <a:gd name="T4" fmla="*/ 0 w 3"/>
                  <a:gd name="T5" fmla="*/ 0 h 1"/>
                  <a:gd name="T6" fmla="*/ 1 w 3"/>
                  <a:gd name="T7" fmla="*/ 0 h 1"/>
                  <a:gd name="T8" fmla="*/ 2 w 3"/>
                  <a:gd name="T9" fmla="*/ 0 h 1"/>
                  <a:gd name="T10" fmla="*/ 3 w 3"/>
                  <a:gd name="T11" fmla="*/ 0 h 1"/>
                  <a:gd name="T12" fmla="*/ 2 w 3"/>
                  <a:gd name="T13" fmla="*/ 1 h 1"/>
                </a:gdLst>
                <a:ahLst/>
                <a:cxnLst>
                  <a:cxn ang="0">
                    <a:pos x="T0" y="T1"/>
                  </a:cxn>
                  <a:cxn ang="0">
                    <a:pos x="T2" y="T3"/>
                  </a:cxn>
                  <a:cxn ang="0">
                    <a:pos x="T4" y="T5"/>
                  </a:cxn>
                  <a:cxn ang="0">
                    <a:pos x="T6" y="T7"/>
                  </a:cxn>
                  <a:cxn ang="0">
                    <a:pos x="T8" y="T9"/>
                  </a:cxn>
                  <a:cxn ang="0">
                    <a:pos x="T10" y="T11"/>
                  </a:cxn>
                  <a:cxn ang="0">
                    <a:pos x="T12" y="T13"/>
                  </a:cxn>
                </a:cxnLst>
                <a:rect l="0" t="0" r="r" b="b"/>
                <a:pathLst>
                  <a:path w="3" h="1">
                    <a:moveTo>
                      <a:pt x="2" y="1"/>
                    </a:moveTo>
                    <a:cubicBezTo>
                      <a:pt x="1" y="1"/>
                      <a:pt x="1" y="1"/>
                      <a:pt x="1" y="1"/>
                    </a:cubicBezTo>
                    <a:cubicBezTo>
                      <a:pt x="1" y="1"/>
                      <a:pt x="0" y="1"/>
                      <a:pt x="0" y="0"/>
                    </a:cubicBezTo>
                    <a:cubicBezTo>
                      <a:pt x="0" y="0"/>
                      <a:pt x="1" y="0"/>
                      <a:pt x="1" y="0"/>
                    </a:cubicBezTo>
                    <a:cubicBezTo>
                      <a:pt x="2" y="0"/>
                      <a:pt x="2" y="0"/>
                      <a:pt x="2" y="0"/>
                    </a:cubicBezTo>
                    <a:cubicBezTo>
                      <a:pt x="3" y="0"/>
                      <a:pt x="3" y="0"/>
                      <a:pt x="3" y="0"/>
                    </a:cubicBezTo>
                    <a:cubicBezTo>
                      <a:pt x="3" y="1"/>
                      <a:pt x="3" y="1"/>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743" name="Freeform 253"/>
              <p:cNvSpPr>
                <a:spLocks/>
              </p:cNvSpPr>
              <p:nvPr/>
            </p:nvSpPr>
            <p:spPr bwMode="auto">
              <a:xfrm>
                <a:off x="5155" y="2918"/>
                <a:ext cx="8" cy="2"/>
              </a:xfrm>
              <a:custGeom>
                <a:avLst/>
                <a:gdLst>
                  <a:gd name="T0" fmla="*/ 2 w 3"/>
                  <a:gd name="T1" fmla="*/ 1 h 1"/>
                  <a:gd name="T2" fmla="*/ 1 w 3"/>
                  <a:gd name="T3" fmla="*/ 1 h 1"/>
                  <a:gd name="T4" fmla="*/ 0 w 3"/>
                  <a:gd name="T5" fmla="*/ 0 h 1"/>
                  <a:gd name="T6" fmla="*/ 1 w 3"/>
                  <a:gd name="T7" fmla="*/ 0 h 1"/>
                  <a:gd name="T8" fmla="*/ 2 w 3"/>
                  <a:gd name="T9" fmla="*/ 0 h 1"/>
                  <a:gd name="T10" fmla="*/ 3 w 3"/>
                  <a:gd name="T11" fmla="*/ 0 h 1"/>
                  <a:gd name="T12" fmla="*/ 2 w 3"/>
                  <a:gd name="T13" fmla="*/ 1 h 1"/>
                </a:gdLst>
                <a:ahLst/>
                <a:cxnLst>
                  <a:cxn ang="0">
                    <a:pos x="T0" y="T1"/>
                  </a:cxn>
                  <a:cxn ang="0">
                    <a:pos x="T2" y="T3"/>
                  </a:cxn>
                  <a:cxn ang="0">
                    <a:pos x="T4" y="T5"/>
                  </a:cxn>
                  <a:cxn ang="0">
                    <a:pos x="T6" y="T7"/>
                  </a:cxn>
                  <a:cxn ang="0">
                    <a:pos x="T8" y="T9"/>
                  </a:cxn>
                  <a:cxn ang="0">
                    <a:pos x="T10" y="T11"/>
                  </a:cxn>
                  <a:cxn ang="0">
                    <a:pos x="T12" y="T13"/>
                  </a:cxn>
                </a:cxnLst>
                <a:rect l="0" t="0" r="r" b="b"/>
                <a:pathLst>
                  <a:path w="3" h="1">
                    <a:moveTo>
                      <a:pt x="2" y="1"/>
                    </a:moveTo>
                    <a:cubicBezTo>
                      <a:pt x="1" y="1"/>
                      <a:pt x="1" y="1"/>
                      <a:pt x="1" y="1"/>
                    </a:cubicBezTo>
                    <a:cubicBezTo>
                      <a:pt x="1" y="1"/>
                      <a:pt x="0" y="1"/>
                      <a:pt x="0" y="0"/>
                    </a:cubicBezTo>
                    <a:cubicBezTo>
                      <a:pt x="0" y="0"/>
                      <a:pt x="1" y="0"/>
                      <a:pt x="1" y="0"/>
                    </a:cubicBezTo>
                    <a:cubicBezTo>
                      <a:pt x="2" y="0"/>
                      <a:pt x="2" y="0"/>
                      <a:pt x="2" y="0"/>
                    </a:cubicBezTo>
                    <a:cubicBezTo>
                      <a:pt x="3" y="0"/>
                      <a:pt x="3" y="0"/>
                      <a:pt x="3" y="0"/>
                    </a:cubicBezTo>
                    <a:cubicBezTo>
                      <a:pt x="3" y="1"/>
                      <a:pt x="3" y="1"/>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744" name="Freeform 254"/>
              <p:cNvSpPr>
                <a:spLocks/>
              </p:cNvSpPr>
              <p:nvPr/>
            </p:nvSpPr>
            <p:spPr bwMode="auto">
              <a:xfrm>
                <a:off x="5173" y="2943"/>
                <a:ext cx="15" cy="10"/>
              </a:xfrm>
              <a:custGeom>
                <a:avLst/>
                <a:gdLst>
                  <a:gd name="T0" fmla="*/ 1 w 6"/>
                  <a:gd name="T1" fmla="*/ 4 h 4"/>
                  <a:gd name="T2" fmla="*/ 0 w 6"/>
                  <a:gd name="T3" fmla="*/ 4 h 4"/>
                  <a:gd name="T4" fmla="*/ 1 w 6"/>
                  <a:gd name="T5" fmla="*/ 3 h 4"/>
                  <a:gd name="T6" fmla="*/ 3 w 6"/>
                  <a:gd name="T7" fmla="*/ 2 h 4"/>
                  <a:gd name="T8" fmla="*/ 5 w 6"/>
                  <a:gd name="T9" fmla="*/ 1 h 4"/>
                  <a:gd name="T10" fmla="*/ 6 w 6"/>
                  <a:gd name="T11" fmla="*/ 1 h 4"/>
                  <a:gd name="T12" fmla="*/ 6 w 6"/>
                  <a:gd name="T13" fmla="*/ 1 h 4"/>
                  <a:gd name="T14" fmla="*/ 3 w 6"/>
                  <a:gd name="T15" fmla="*/ 3 h 4"/>
                  <a:gd name="T16" fmla="*/ 1 w 6"/>
                  <a:gd name="T17" fmla="*/ 4 h 4"/>
                  <a:gd name="T18" fmla="*/ 1 w 6"/>
                  <a:gd name="T19" fmla="*/ 4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 h="4">
                    <a:moveTo>
                      <a:pt x="1" y="4"/>
                    </a:moveTo>
                    <a:cubicBezTo>
                      <a:pt x="1" y="4"/>
                      <a:pt x="1" y="4"/>
                      <a:pt x="0" y="4"/>
                    </a:cubicBezTo>
                    <a:cubicBezTo>
                      <a:pt x="0" y="4"/>
                      <a:pt x="0" y="3"/>
                      <a:pt x="1" y="3"/>
                    </a:cubicBezTo>
                    <a:cubicBezTo>
                      <a:pt x="1" y="3"/>
                      <a:pt x="2" y="2"/>
                      <a:pt x="3" y="2"/>
                    </a:cubicBezTo>
                    <a:cubicBezTo>
                      <a:pt x="4" y="2"/>
                      <a:pt x="4" y="1"/>
                      <a:pt x="5" y="1"/>
                    </a:cubicBezTo>
                    <a:cubicBezTo>
                      <a:pt x="5" y="0"/>
                      <a:pt x="6" y="1"/>
                      <a:pt x="6" y="1"/>
                    </a:cubicBezTo>
                    <a:cubicBezTo>
                      <a:pt x="6" y="1"/>
                      <a:pt x="6" y="1"/>
                      <a:pt x="6" y="1"/>
                    </a:cubicBezTo>
                    <a:cubicBezTo>
                      <a:pt x="5" y="2"/>
                      <a:pt x="4" y="2"/>
                      <a:pt x="3" y="3"/>
                    </a:cubicBezTo>
                    <a:cubicBezTo>
                      <a:pt x="3" y="3"/>
                      <a:pt x="2" y="4"/>
                      <a:pt x="1" y="4"/>
                    </a:cubicBezTo>
                    <a:cubicBezTo>
                      <a:pt x="1" y="4"/>
                      <a:pt x="1" y="4"/>
                      <a:pt x="1"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745" name="Freeform 255"/>
              <p:cNvSpPr>
                <a:spLocks/>
              </p:cNvSpPr>
              <p:nvPr/>
            </p:nvSpPr>
            <p:spPr bwMode="auto">
              <a:xfrm>
                <a:off x="5173" y="2938"/>
                <a:ext cx="15" cy="8"/>
              </a:xfrm>
              <a:custGeom>
                <a:avLst/>
                <a:gdLst>
                  <a:gd name="T0" fmla="*/ 1 w 6"/>
                  <a:gd name="T1" fmla="*/ 3 h 3"/>
                  <a:gd name="T2" fmla="*/ 0 w 6"/>
                  <a:gd name="T3" fmla="*/ 3 h 3"/>
                  <a:gd name="T4" fmla="*/ 1 w 6"/>
                  <a:gd name="T5" fmla="*/ 2 h 3"/>
                  <a:gd name="T6" fmla="*/ 3 w 6"/>
                  <a:gd name="T7" fmla="*/ 1 h 3"/>
                  <a:gd name="T8" fmla="*/ 5 w 6"/>
                  <a:gd name="T9" fmla="*/ 0 h 3"/>
                  <a:gd name="T10" fmla="*/ 6 w 6"/>
                  <a:gd name="T11" fmla="*/ 0 h 3"/>
                  <a:gd name="T12" fmla="*/ 6 w 6"/>
                  <a:gd name="T13" fmla="*/ 1 h 3"/>
                  <a:gd name="T14" fmla="*/ 1 w 6"/>
                  <a:gd name="T15" fmla="*/ 3 h 3"/>
                  <a:gd name="T16" fmla="*/ 1 w 6"/>
                  <a:gd name="T17" fmla="*/ 3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 h="3">
                    <a:moveTo>
                      <a:pt x="1" y="3"/>
                    </a:moveTo>
                    <a:cubicBezTo>
                      <a:pt x="1" y="3"/>
                      <a:pt x="1" y="3"/>
                      <a:pt x="0" y="3"/>
                    </a:cubicBezTo>
                    <a:cubicBezTo>
                      <a:pt x="0" y="3"/>
                      <a:pt x="0" y="2"/>
                      <a:pt x="1" y="2"/>
                    </a:cubicBezTo>
                    <a:cubicBezTo>
                      <a:pt x="2" y="2"/>
                      <a:pt x="2" y="2"/>
                      <a:pt x="3" y="1"/>
                    </a:cubicBezTo>
                    <a:cubicBezTo>
                      <a:pt x="4" y="1"/>
                      <a:pt x="4" y="0"/>
                      <a:pt x="5" y="0"/>
                    </a:cubicBezTo>
                    <a:cubicBezTo>
                      <a:pt x="6" y="0"/>
                      <a:pt x="6" y="0"/>
                      <a:pt x="6" y="0"/>
                    </a:cubicBezTo>
                    <a:cubicBezTo>
                      <a:pt x="6" y="0"/>
                      <a:pt x="6" y="1"/>
                      <a:pt x="6" y="1"/>
                    </a:cubicBezTo>
                    <a:cubicBezTo>
                      <a:pt x="4" y="2"/>
                      <a:pt x="3" y="3"/>
                      <a:pt x="1" y="3"/>
                    </a:cubicBezTo>
                    <a:cubicBezTo>
                      <a:pt x="1" y="3"/>
                      <a:pt x="1" y="3"/>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746" name="Freeform 256"/>
              <p:cNvSpPr>
                <a:spLocks/>
              </p:cNvSpPr>
              <p:nvPr/>
            </p:nvSpPr>
            <p:spPr bwMode="auto">
              <a:xfrm>
                <a:off x="5193" y="2923"/>
                <a:ext cx="12" cy="7"/>
              </a:xfrm>
              <a:custGeom>
                <a:avLst/>
                <a:gdLst>
                  <a:gd name="T0" fmla="*/ 1 w 5"/>
                  <a:gd name="T1" fmla="*/ 3 h 3"/>
                  <a:gd name="T2" fmla="*/ 0 w 5"/>
                  <a:gd name="T3" fmla="*/ 3 h 3"/>
                  <a:gd name="T4" fmla="*/ 1 w 5"/>
                  <a:gd name="T5" fmla="*/ 2 h 3"/>
                  <a:gd name="T6" fmla="*/ 4 w 5"/>
                  <a:gd name="T7" fmla="*/ 0 h 3"/>
                  <a:gd name="T8" fmla="*/ 5 w 5"/>
                  <a:gd name="T9" fmla="*/ 0 h 3"/>
                  <a:gd name="T10" fmla="*/ 5 w 5"/>
                  <a:gd name="T11" fmla="*/ 1 h 3"/>
                  <a:gd name="T12" fmla="*/ 1 w 5"/>
                  <a:gd name="T13" fmla="*/ 3 h 3"/>
                  <a:gd name="T14" fmla="*/ 1 w 5"/>
                  <a:gd name="T15" fmla="*/ 3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 h="3">
                    <a:moveTo>
                      <a:pt x="1" y="3"/>
                    </a:moveTo>
                    <a:cubicBezTo>
                      <a:pt x="1" y="3"/>
                      <a:pt x="0" y="3"/>
                      <a:pt x="0" y="3"/>
                    </a:cubicBezTo>
                    <a:cubicBezTo>
                      <a:pt x="0" y="3"/>
                      <a:pt x="0" y="3"/>
                      <a:pt x="1" y="2"/>
                    </a:cubicBezTo>
                    <a:cubicBezTo>
                      <a:pt x="2" y="2"/>
                      <a:pt x="3" y="1"/>
                      <a:pt x="4" y="0"/>
                    </a:cubicBezTo>
                    <a:cubicBezTo>
                      <a:pt x="5" y="0"/>
                      <a:pt x="5" y="0"/>
                      <a:pt x="5" y="0"/>
                    </a:cubicBezTo>
                    <a:cubicBezTo>
                      <a:pt x="5" y="1"/>
                      <a:pt x="5" y="1"/>
                      <a:pt x="5" y="1"/>
                    </a:cubicBezTo>
                    <a:cubicBezTo>
                      <a:pt x="3" y="2"/>
                      <a:pt x="2" y="3"/>
                      <a:pt x="1" y="3"/>
                    </a:cubicBezTo>
                    <a:cubicBezTo>
                      <a:pt x="1" y="3"/>
                      <a:pt x="1" y="3"/>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747" name="Freeform 257"/>
              <p:cNvSpPr>
                <a:spLocks/>
              </p:cNvSpPr>
              <p:nvPr/>
            </p:nvSpPr>
            <p:spPr bwMode="auto">
              <a:xfrm>
                <a:off x="5193" y="2930"/>
                <a:ext cx="15" cy="11"/>
              </a:xfrm>
              <a:custGeom>
                <a:avLst/>
                <a:gdLst>
                  <a:gd name="T0" fmla="*/ 1 w 6"/>
                  <a:gd name="T1" fmla="*/ 4 h 4"/>
                  <a:gd name="T2" fmla="*/ 1 w 6"/>
                  <a:gd name="T3" fmla="*/ 4 h 4"/>
                  <a:gd name="T4" fmla="*/ 1 w 6"/>
                  <a:gd name="T5" fmla="*/ 3 h 4"/>
                  <a:gd name="T6" fmla="*/ 6 w 6"/>
                  <a:gd name="T7" fmla="*/ 0 h 4"/>
                  <a:gd name="T8" fmla="*/ 6 w 6"/>
                  <a:gd name="T9" fmla="*/ 0 h 4"/>
                  <a:gd name="T10" fmla="*/ 6 w 6"/>
                  <a:gd name="T11" fmla="*/ 1 h 4"/>
                  <a:gd name="T12" fmla="*/ 1 w 6"/>
                  <a:gd name="T13" fmla="*/ 4 h 4"/>
                  <a:gd name="T14" fmla="*/ 1 w 6"/>
                  <a:gd name="T15" fmla="*/ 4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 h="4">
                    <a:moveTo>
                      <a:pt x="1" y="4"/>
                    </a:moveTo>
                    <a:cubicBezTo>
                      <a:pt x="1" y="4"/>
                      <a:pt x="1" y="4"/>
                      <a:pt x="1" y="4"/>
                    </a:cubicBezTo>
                    <a:cubicBezTo>
                      <a:pt x="0" y="4"/>
                      <a:pt x="1" y="3"/>
                      <a:pt x="1" y="3"/>
                    </a:cubicBezTo>
                    <a:cubicBezTo>
                      <a:pt x="6" y="0"/>
                      <a:pt x="6" y="0"/>
                      <a:pt x="6" y="0"/>
                    </a:cubicBezTo>
                    <a:cubicBezTo>
                      <a:pt x="6" y="0"/>
                      <a:pt x="6" y="0"/>
                      <a:pt x="6" y="0"/>
                    </a:cubicBezTo>
                    <a:cubicBezTo>
                      <a:pt x="6" y="1"/>
                      <a:pt x="6" y="1"/>
                      <a:pt x="6" y="1"/>
                    </a:cubicBezTo>
                    <a:cubicBezTo>
                      <a:pt x="1" y="4"/>
                      <a:pt x="1" y="4"/>
                      <a:pt x="1" y="4"/>
                    </a:cubicBezTo>
                    <a:cubicBezTo>
                      <a:pt x="1" y="4"/>
                      <a:pt x="1" y="4"/>
                      <a:pt x="1"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748" name="Freeform 258"/>
              <p:cNvSpPr>
                <a:spLocks/>
              </p:cNvSpPr>
              <p:nvPr/>
            </p:nvSpPr>
            <p:spPr bwMode="auto">
              <a:xfrm>
                <a:off x="5193" y="2938"/>
                <a:ext cx="15" cy="10"/>
              </a:xfrm>
              <a:custGeom>
                <a:avLst/>
                <a:gdLst>
                  <a:gd name="T0" fmla="*/ 1 w 6"/>
                  <a:gd name="T1" fmla="*/ 4 h 4"/>
                  <a:gd name="T2" fmla="*/ 0 w 6"/>
                  <a:gd name="T3" fmla="*/ 4 h 4"/>
                  <a:gd name="T4" fmla="*/ 1 w 6"/>
                  <a:gd name="T5" fmla="*/ 3 h 4"/>
                  <a:gd name="T6" fmla="*/ 3 w 6"/>
                  <a:gd name="T7" fmla="*/ 2 h 4"/>
                  <a:gd name="T8" fmla="*/ 6 w 6"/>
                  <a:gd name="T9" fmla="*/ 0 h 4"/>
                  <a:gd name="T10" fmla="*/ 6 w 6"/>
                  <a:gd name="T11" fmla="*/ 1 h 4"/>
                  <a:gd name="T12" fmla="*/ 6 w 6"/>
                  <a:gd name="T13" fmla="*/ 1 h 4"/>
                  <a:gd name="T14" fmla="*/ 4 w 6"/>
                  <a:gd name="T15" fmla="*/ 3 h 4"/>
                  <a:gd name="T16" fmla="*/ 1 w 6"/>
                  <a:gd name="T17" fmla="*/ 4 h 4"/>
                  <a:gd name="T18" fmla="*/ 1 w 6"/>
                  <a:gd name="T19" fmla="*/ 4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 h="4">
                    <a:moveTo>
                      <a:pt x="1" y="4"/>
                    </a:moveTo>
                    <a:cubicBezTo>
                      <a:pt x="1" y="4"/>
                      <a:pt x="1" y="4"/>
                      <a:pt x="0" y="4"/>
                    </a:cubicBezTo>
                    <a:cubicBezTo>
                      <a:pt x="0" y="4"/>
                      <a:pt x="0" y="3"/>
                      <a:pt x="1" y="3"/>
                    </a:cubicBezTo>
                    <a:cubicBezTo>
                      <a:pt x="2" y="3"/>
                      <a:pt x="2" y="2"/>
                      <a:pt x="3" y="2"/>
                    </a:cubicBezTo>
                    <a:cubicBezTo>
                      <a:pt x="4" y="1"/>
                      <a:pt x="5" y="1"/>
                      <a:pt x="6" y="0"/>
                    </a:cubicBezTo>
                    <a:cubicBezTo>
                      <a:pt x="6" y="0"/>
                      <a:pt x="6" y="0"/>
                      <a:pt x="6" y="1"/>
                    </a:cubicBezTo>
                    <a:cubicBezTo>
                      <a:pt x="6" y="1"/>
                      <a:pt x="6" y="1"/>
                      <a:pt x="6" y="1"/>
                    </a:cubicBezTo>
                    <a:cubicBezTo>
                      <a:pt x="5" y="2"/>
                      <a:pt x="4" y="2"/>
                      <a:pt x="4" y="3"/>
                    </a:cubicBezTo>
                    <a:cubicBezTo>
                      <a:pt x="3" y="3"/>
                      <a:pt x="2" y="3"/>
                      <a:pt x="1" y="4"/>
                    </a:cubicBezTo>
                    <a:cubicBezTo>
                      <a:pt x="1" y="4"/>
                      <a:pt x="1" y="4"/>
                      <a:pt x="1"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749" name="Freeform 259"/>
              <p:cNvSpPr>
                <a:spLocks/>
              </p:cNvSpPr>
              <p:nvPr/>
            </p:nvSpPr>
            <p:spPr bwMode="auto">
              <a:xfrm>
                <a:off x="5198" y="2946"/>
                <a:ext cx="10" cy="7"/>
              </a:xfrm>
              <a:custGeom>
                <a:avLst/>
                <a:gdLst>
                  <a:gd name="T0" fmla="*/ 0 w 4"/>
                  <a:gd name="T1" fmla="*/ 3 h 3"/>
                  <a:gd name="T2" fmla="*/ 0 w 4"/>
                  <a:gd name="T3" fmla="*/ 3 h 3"/>
                  <a:gd name="T4" fmla="*/ 0 w 4"/>
                  <a:gd name="T5" fmla="*/ 2 h 3"/>
                  <a:gd name="T6" fmla="*/ 4 w 4"/>
                  <a:gd name="T7" fmla="*/ 0 h 3"/>
                  <a:gd name="T8" fmla="*/ 4 w 4"/>
                  <a:gd name="T9" fmla="*/ 0 h 3"/>
                  <a:gd name="T10" fmla="*/ 4 w 4"/>
                  <a:gd name="T11" fmla="*/ 1 h 3"/>
                  <a:gd name="T12" fmla="*/ 0 w 4"/>
                  <a:gd name="T13" fmla="*/ 3 h 3"/>
                  <a:gd name="T14" fmla="*/ 0 w 4"/>
                  <a:gd name="T15" fmla="*/ 3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 h="3">
                    <a:moveTo>
                      <a:pt x="0" y="3"/>
                    </a:moveTo>
                    <a:cubicBezTo>
                      <a:pt x="0" y="3"/>
                      <a:pt x="0" y="3"/>
                      <a:pt x="0" y="3"/>
                    </a:cubicBezTo>
                    <a:cubicBezTo>
                      <a:pt x="0" y="3"/>
                      <a:pt x="0" y="3"/>
                      <a:pt x="0" y="2"/>
                    </a:cubicBezTo>
                    <a:cubicBezTo>
                      <a:pt x="1" y="2"/>
                      <a:pt x="3" y="1"/>
                      <a:pt x="4" y="0"/>
                    </a:cubicBezTo>
                    <a:cubicBezTo>
                      <a:pt x="4" y="0"/>
                      <a:pt x="4" y="0"/>
                      <a:pt x="4" y="0"/>
                    </a:cubicBezTo>
                    <a:cubicBezTo>
                      <a:pt x="4" y="0"/>
                      <a:pt x="4" y="1"/>
                      <a:pt x="4" y="1"/>
                    </a:cubicBezTo>
                    <a:cubicBezTo>
                      <a:pt x="3" y="2"/>
                      <a:pt x="2" y="3"/>
                      <a:pt x="0" y="3"/>
                    </a:cubicBezTo>
                    <a:cubicBezTo>
                      <a:pt x="0" y="3"/>
                      <a:pt x="0" y="3"/>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750" name="Freeform 260"/>
              <p:cNvSpPr>
                <a:spLocks/>
              </p:cNvSpPr>
              <p:nvPr/>
            </p:nvSpPr>
            <p:spPr bwMode="auto">
              <a:xfrm>
                <a:off x="5215" y="2933"/>
                <a:ext cx="13" cy="8"/>
              </a:xfrm>
              <a:custGeom>
                <a:avLst/>
                <a:gdLst>
                  <a:gd name="T0" fmla="*/ 0 w 5"/>
                  <a:gd name="T1" fmla="*/ 3 h 3"/>
                  <a:gd name="T2" fmla="*/ 0 w 5"/>
                  <a:gd name="T3" fmla="*/ 3 h 3"/>
                  <a:gd name="T4" fmla="*/ 0 w 5"/>
                  <a:gd name="T5" fmla="*/ 2 h 3"/>
                  <a:gd name="T6" fmla="*/ 2 w 5"/>
                  <a:gd name="T7" fmla="*/ 1 h 3"/>
                  <a:gd name="T8" fmla="*/ 5 w 5"/>
                  <a:gd name="T9" fmla="*/ 0 h 3"/>
                  <a:gd name="T10" fmla="*/ 5 w 5"/>
                  <a:gd name="T11" fmla="*/ 0 h 3"/>
                  <a:gd name="T12" fmla="*/ 5 w 5"/>
                  <a:gd name="T13" fmla="*/ 1 h 3"/>
                  <a:gd name="T14" fmla="*/ 3 w 5"/>
                  <a:gd name="T15" fmla="*/ 2 h 3"/>
                  <a:gd name="T16" fmla="*/ 0 w 5"/>
                  <a:gd name="T17" fmla="*/ 3 h 3"/>
                  <a:gd name="T18" fmla="*/ 0 w 5"/>
                  <a:gd name="T19" fmla="*/ 3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 h="3">
                    <a:moveTo>
                      <a:pt x="0" y="3"/>
                    </a:moveTo>
                    <a:cubicBezTo>
                      <a:pt x="0" y="3"/>
                      <a:pt x="0" y="3"/>
                      <a:pt x="0" y="3"/>
                    </a:cubicBezTo>
                    <a:cubicBezTo>
                      <a:pt x="0" y="3"/>
                      <a:pt x="0" y="2"/>
                      <a:pt x="0" y="2"/>
                    </a:cubicBezTo>
                    <a:cubicBezTo>
                      <a:pt x="1" y="2"/>
                      <a:pt x="1" y="2"/>
                      <a:pt x="2" y="1"/>
                    </a:cubicBezTo>
                    <a:cubicBezTo>
                      <a:pt x="3" y="1"/>
                      <a:pt x="4" y="1"/>
                      <a:pt x="5" y="0"/>
                    </a:cubicBezTo>
                    <a:cubicBezTo>
                      <a:pt x="5" y="0"/>
                      <a:pt x="5" y="0"/>
                      <a:pt x="5" y="0"/>
                    </a:cubicBezTo>
                    <a:cubicBezTo>
                      <a:pt x="5" y="1"/>
                      <a:pt x="5" y="1"/>
                      <a:pt x="5" y="1"/>
                    </a:cubicBezTo>
                    <a:cubicBezTo>
                      <a:pt x="4" y="1"/>
                      <a:pt x="4" y="2"/>
                      <a:pt x="3" y="2"/>
                    </a:cubicBezTo>
                    <a:cubicBezTo>
                      <a:pt x="2" y="3"/>
                      <a:pt x="1" y="3"/>
                      <a:pt x="0" y="3"/>
                    </a:cubicBezTo>
                    <a:cubicBezTo>
                      <a:pt x="0" y="3"/>
                      <a:pt x="0" y="3"/>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751" name="Freeform 261"/>
              <p:cNvSpPr>
                <a:spLocks/>
              </p:cNvSpPr>
              <p:nvPr/>
            </p:nvSpPr>
            <p:spPr bwMode="auto">
              <a:xfrm>
                <a:off x="5213" y="2941"/>
                <a:ext cx="17" cy="10"/>
              </a:xfrm>
              <a:custGeom>
                <a:avLst/>
                <a:gdLst>
                  <a:gd name="T0" fmla="*/ 1 w 7"/>
                  <a:gd name="T1" fmla="*/ 4 h 4"/>
                  <a:gd name="T2" fmla="*/ 1 w 7"/>
                  <a:gd name="T3" fmla="*/ 4 h 4"/>
                  <a:gd name="T4" fmla="*/ 1 w 7"/>
                  <a:gd name="T5" fmla="*/ 3 h 4"/>
                  <a:gd name="T6" fmla="*/ 6 w 7"/>
                  <a:gd name="T7" fmla="*/ 0 h 4"/>
                  <a:gd name="T8" fmla="*/ 6 w 7"/>
                  <a:gd name="T9" fmla="*/ 0 h 4"/>
                  <a:gd name="T10" fmla="*/ 6 w 7"/>
                  <a:gd name="T11" fmla="*/ 1 h 4"/>
                  <a:gd name="T12" fmla="*/ 1 w 7"/>
                  <a:gd name="T13" fmla="*/ 4 h 4"/>
                  <a:gd name="T14" fmla="*/ 1 w 7"/>
                  <a:gd name="T15" fmla="*/ 4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 h="4">
                    <a:moveTo>
                      <a:pt x="1" y="4"/>
                    </a:moveTo>
                    <a:cubicBezTo>
                      <a:pt x="1" y="4"/>
                      <a:pt x="1" y="4"/>
                      <a:pt x="1" y="4"/>
                    </a:cubicBezTo>
                    <a:cubicBezTo>
                      <a:pt x="0" y="4"/>
                      <a:pt x="1" y="3"/>
                      <a:pt x="1" y="3"/>
                    </a:cubicBezTo>
                    <a:cubicBezTo>
                      <a:pt x="2" y="2"/>
                      <a:pt x="4" y="1"/>
                      <a:pt x="6" y="0"/>
                    </a:cubicBezTo>
                    <a:cubicBezTo>
                      <a:pt x="6" y="0"/>
                      <a:pt x="6" y="0"/>
                      <a:pt x="6" y="0"/>
                    </a:cubicBezTo>
                    <a:cubicBezTo>
                      <a:pt x="7" y="1"/>
                      <a:pt x="6" y="1"/>
                      <a:pt x="6" y="1"/>
                    </a:cubicBezTo>
                    <a:cubicBezTo>
                      <a:pt x="4" y="2"/>
                      <a:pt x="3" y="3"/>
                      <a:pt x="1" y="4"/>
                    </a:cubicBezTo>
                    <a:cubicBezTo>
                      <a:pt x="1" y="4"/>
                      <a:pt x="1" y="4"/>
                      <a:pt x="1"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752" name="Freeform 262"/>
              <p:cNvSpPr>
                <a:spLocks/>
              </p:cNvSpPr>
              <p:nvPr/>
            </p:nvSpPr>
            <p:spPr bwMode="auto">
              <a:xfrm>
                <a:off x="5218" y="2946"/>
                <a:ext cx="12" cy="7"/>
              </a:xfrm>
              <a:custGeom>
                <a:avLst/>
                <a:gdLst>
                  <a:gd name="T0" fmla="*/ 1 w 5"/>
                  <a:gd name="T1" fmla="*/ 3 h 3"/>
                  <a:gd name="T2" fmla="*/ 0 w 5"/>
                  <a:gd name="T3" fmla="*/ 3 h 3"/>
                  <a:gd name="T4" fmla="*/ 1 w 5"/>
                  <a:gd name="T5" fmla="*/ 2 h 3"/>
                  <a:gd name="T6" fmla="*/ 4 w 5"/>
                  <a:gd name="T7" fmla="*/ 0 h 3"/>
                  <a:gd name="T8" fmla="*/ 4 w 5"/>
                  <a:gd name="T9" fmla="*/ 1 h 3"/>
                  <a:gd name="T10" fmla="*/ 4 w 5"/>
                  <a:gd name="T11" fmla="*/ 1 h 3"/>
                  <a:gd name="T12" fmla="*/ 1 w 5"/>
                  <a:gd name="T13" fmla="*/ 3 h 3"/>
                  <a:gd name="T14" fmla="*/ 1 w 5"/>
                  <a:gd name="T15" fmla="*/ 3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 h="3">
                    <a:moveTo>
                      <a:pt x="1" y="3"/>
                    </a:moveTo>
                    <a:cubicBezTo>
                      <a:pt x="1" y="3"/>
                      <a:pt x="0" y="3"/>
                      <a:pt x="0" y="3"/>
                    </a:cubicBezTo>
                    <a:cubicBezTo>
                      <a:pt x="0" y="3"/>
                      <a:pt x="0" y="3"/>
                      <a:pt x="1" y="2"/>
                    </a:cubicBezTo>
                    <a:cubicBezTo>
                      <a:pt x="4" y="0"/>
                      <a:pt x="4" y="0"/>
                      <a:pt x="4" y="0"/>
                    </a:cubicBezTo>
                    <a:cubicBezTo>
                      <a:pt x="4" y="0"/>
                      <a:pt x="4" y="0"/>
                      <a:pt x="4" y="1"/>
                    </a:cubicBezTo>
                    <a:cubicBezTo>
                      <a:pt x="5" y="1"/>
                      <a:pt x="4" y="1"/>
                      <a:pt x="4" y="1"/>
                    </a:cubicBezTo>
                    <a:cubicBezTo>
                      <a:pt x="1" y="3"/>
                      <a:pt x="1" y="3"/>
                      <a:pt x="1" y="3"/>
                    </a:cubicBezTo>
                    <a:cubicBezTo>
                      <a:pt x="1" y="3"/>
                      <a:pt x="1" y="3"/>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753" name="Freeform 263"/>
              <p:cNvSpPr>
                <a:spLocks/>
              </p:cNvSpPr>
              <p:nvPr/>
            </p:nvSpPr>
            <p:spPr bwMode="auto">
              <a:xfrm>
                <a:off x="5235" y="2918"/>
                <a:ext cx="15" cy="15"/>
              </a:xfrm>
              <a:custGeom>
                <a:avLst/>
                <a:gdLst>
                  <a:gd name="T0" fmla="*/ 0 w 6"/>
                  <a:gd name="T1" fmla="*/ 6 h 6"/>
                  <a:gd name="T2" fmla="*/ 0 w 6"/>
                  <a:gd name="T3" fmla="*/ 6 h 6"/>
                  <a:gd name="T4" fmla="*/ 0 w 6"/>
                  <a:gd name="T5" fmla="*/ 5 h 6"/>
                  <a:gd name="T6" fmla="*/ 4 w 6"/>
                  <a:gd name="T7" fmla="*/ 1 h 6"/>
                  <a:gd name="T8" fmla="*/ 5 w 6"/>
                  <a:gd name="T9" fmla="*/ 1 h 6"/>
                  <a:gd name="T10" fmla="*/ 6 w 6"/>
                  <a:gd name="T11" fmla="*/ 1 h 6"/>
                  <a:gd name="T12" fmla="*/ 6 w 6"/>
                  <a:gd name="T13" fmla="*/ 1 h 6"/>
                  <a:gd name="T14" fmla="*/ 5 w 6"/>
                  <a:gd name="T15" fmla="*/ 2 h 6"/>
                  <a:gd name="T16" fmla="*/ 1 w 6"/>
                  <a:gd name="T17" fmla="*/ 6 h 6"/>
                  <a:gd name="T18" fmla="*/ 0 w 6"/>
                  <a:gd name="T19" fmla="*/ 6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 h="6">
                    <a:moveTo>
                      <a:pt x="0" y="6"/>
                    </a:moveTo>
                    <a:cubicBezTo>
                      <a:pt x="0" y="6"/>
                      <a:pt x="0" y="6"/>
                      <a:pt x="0" y="6"/>
                    </a:cubicBezTo>
                    <a:cubicBezTo>
                      <a:pt x="0" y="5"/>
                      <a:pt x="0" y="5"/>
                      <a:pt x="0" y="5"/>
                    </a:cubicBezTo>
                    <a:cubicBezTo>
                      <a:pt x="2" y="4"/>
                      <a:pt x="3" y="3"/>
                      <a:pt x="4" y="1"/>
                    </a:cubicBezTo>
                    <a:cubicBezTo>
                      <a:pt x="5" y="1"/>
                      <a:pt x="5" y="1"/>
                      <a:pt x="5" y="1"/>
                    </a:cubicBezTo>
                    <a:cubicBezTo>
                      <a:pt x="5" y="0"/>
                      <a:pt x="6" y="0"/>
                      <a:pt x="6" y="1"/>
                    </a:cubicBezTo>
                    <a:cubicBezTo>
                      <a:pt x="6" y="1"/>
                      <a:pt x="6" y="1"/>
                      <a:pt x="6" y="1"/>
                    </a:cubicBezTo>
                    <a:cubicBezTo>
                      <a:pt x="5" y="2"/>
                      <a:pt x="5" y="2"/>
                      <a:pt x="5" y="2"/>
                    </a:cubicBezTo>
                    <a:cubicBezTo>
                      <a:pt x="4" y="4"/>
                      <a:pt x="3" y="5"/>
                      <a:pt x="1" y="6"/>
                    </a:cubicBezTo>
                    <a:cubicBezTo>
                      <a:pt x="1" y="6"/>
                      <a:pt x="0" y="6"/>
                      <a:pt x="0"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754" name="Freeform 264"/>
              <p:cNvSpPr>
                <a:spLocks/>
              </p:cNvSpPr>
              <p:nvPr/>
            </p:nvSpPr>
            <p:spPr bwMode="auto">
              <a:xfrm>
                <a:off x="5235" y="2930"/>
                <a:ext cx="15" cy="13"/>
              </a:xfrm>
              <a:custGeom>
                <a:avLst/>
                <a:gdLst>
                  <a:gd name="T0" fmla="*/ 0 w 6"/>
                  <a:gd name="T1" fmla="*/ 5 h 5"/>
                  <a:gd name="T2" fmla="*/ 0 w 6"/>
                  <a:gd name="T3" fmla="*/ 4 h 5"/>
                  <a:gd name="T4" fmla="*/ 0 w 6"/>
                  <a:gd name="T5" fmla="*/ 4 h 5"/>
                  <a:gd name="T6" fmla="*/ 1 w 6"/>
                  <a:gd name="T7" fmla="*/ 3 h 5"/>
                  <a:gd name="T8" fmla="*/ 5 w 6"/>
                  <a:gd name="T9" fmla="*/ 0 h 5"/>
                  <a:gd name="T10" fmla="*/ 5 w 6"/>
                  <a:gd name="T11" fmla="*/ 0 h 5"/>
                  <a:gd name="T12" fmla="*/ 5 w 6"/>
                  <a:gd name="T13" fmla="*/ 1 h 5"/>
                  <a:gd name="T14" fmla="*/ 1 w 6"/>
                  <a:gd name="T15" fmla="*/ 4 h 5"/>
                  <a:gd name="T16" fmla="*/ 1 w 6"/>
                  <a:gd name="T17" fmla="*/ 4 h 5"/>
                  <a:gd name="T18" fmla="*/ 0 w 6"/>
                  <a:gd name="T19" fmla="*/ 5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 h="5">
                    <a:moveTo>
                      <a:pt x="0" y="5"/>
                    </a:moveTo>
                    <a:cubicBezTo>
                      <a:pt x="0" y="5"/>
                      <a:pt x="0" y="4"/>
                      <a:pt x="0" y="4"/>
                    </a:cubicBezTo>
                    <a:cubicBezTo>
                      <a:pt x="0" y="4"/>
                      <a:pt x="0" y="4"/>
                      <a:pt x="0" y="4"/>
                    </a:cubicBezTo>
                    <a:cubicBezTo>
                      <a:pt x="1" y="3"/>
                      <a:pt x="1" y="3"/>
                      <a:pt x="1" y="3"/>
                    </a:cubicBezTo>
                    <a:cubicBezTo>
                      <a:pt x="2" y="2"/>
                      <a:pt x="3" y="2"/>
                      <a:pt x="5" y="0"/>
                    </a:cubicBezTo>
                    <a:cubicBezTo>
                      <a:pt x="5" y="0"/>
                      <a:pt x="5" y="0"/>
                      <a:pt x="5" y="0"/>
                    </a:cubicBezTo>
                    <a:cubicBezTo>
                      <a:pt x="6" y="0"/>
                      <a:pt x="6" y="1"/>
                      <a:pt x="5" y="1"/>
                    </a:cubicBezTo>
                    <a:cubicBezTo>
                      <a:pt x="3" y="2"/>
                      <a:pt x="3" y="3"/>
                      <a:pt x="1" y="4"/>
                    </a:cubicBezTo>
                    <a:cubicBezTo>
                      <a:pt x="1" y="4"/>
                      <a:pt x="1" y="4"/>
                      <a:pt x="1" y="4"/>
                    </a:cubicBezTo>
                    <a:cubicBezTo>
                      <a:pt x="1" y="5"/>
                      <a:pt x="0" y="5"/>
                      <a:pt x="0"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755" name="Freeform 265"/>
              <p:cNvSpPr>
                <a:spLocks/>
              </p:cNvSpPr>
              <p:nvPr/>
            </p:nvSpPr>
            <p:spPr bwMode="auto">
              <a:xfrm>
                <a:off x="5235" y="2941"/>
                <a:ext cx="15" cy="10"/>
              </a:xfrm>
              <a:custGeom>
                <a:avLst/>
                <a:gdLst>
                  <a:gd name="T0" fmla="*/ 0 w 6"/>
                  <a:gd name="T1" fmla="*/ 4 h 4"/>
                  <a:gd name="T2" fmla="*/ 0 w 6"/>
                  <a:gd name="T3" fmla="*/ 3 h 4"/>
                  <a:gd name="T4" fmla="*/ 0 w 6"/>
                  <a:gd name="T5" fmla="*/ 3 h 4"/>
                  <a:gd name="T6" fmla="*/ 2 w 6"/>
                  <a:gd name="T7" fmla="*/ 1 h 4"/>
                  <a:gd name="T8" fmla="*/ 5 w 6"/>
                  <a:gd name="T9" fmla="*/ 0 h 4"/>
                  <a:gd name="T10" fmla="*/ 5 w 6"/>
                  <a:gd name="T11" fmla="*/ 0 h 4"/>
                  <a:gd name="T12" fmla="*/ 5 w 6"/>
                  <a:gd name="T13" fmla="*/ 1 h 4"/>
                  <a:gd name="T14" fmla="*/ 3 w 6"/>
                  <a:gd name="T15" fmla="*/ 2 h 4"/>
                  <a:gd name="T16" fmla="*/ 1 w 6"/>
                  <a:gd name="T17" fmla="*/ 4 h 4"/>
                  <a:gd name="T18" fmla="*/ 0 w 6"/>
                  <a:gd name="T19" fmla="*/ 4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 h="4">
                    <a:moveTo>
                      <a:pt x="0" y="4"/>
                    </a:moveTo>
                    <a:cubicBezTo>
                      <a:pt x="0" y="4"/>
                      <a:pt x="0" y="4"/>
                      <a:pt x="0" y="3"/>
                    </a:cubicBezTo>
                    <a:cubicBezTo>
                      <a:pt x="0" y="3"/>
                      <a:pt x="0" y="3"/>
                      <a:pt x="0" y="3"/>
                    </a:cubicBezTo>
                    <a:cubicBezTo>
                      <a:pt x="1" y="2"/>
                      <a:pt x="2" y="2"/>
                      <a:pt x="2" y="1"/>
                    </a:cubicBezTo>
                    <a:cubicBezTo>
                      <a:pt x="3" y="1"/>
                      <a:pt x="4" y="0"/>
                      <a:pt x="5" y="0"/>
                    </a:cubicBezTo>
                    <a:cubicBezTo>
                      <a:pt x="5" y="0"/>
                      <a:pt x="5" y="0"/>
                      <a:pt x="5" y="0"/>
                    </a:cubicBezTo>
                    <a:cubicBezTo>
                      <a:pt x="6" y="0"/>
                      <a:pt x="6" y="0"/>
                      <a:pt x="5" y="1"/>
                    </a:cubicBezTo>
                    <a:cubicBezTo>
                      <a:pt x="4" y="1"/>
                      <a:pt x="4" y="2"/>
                      <a:pt x="3" y="2"/>
                    </a:cubicBezTo>
                    <a:cubicBezTo>
                      <a:pt x="2" y="3"/>
                      <a:pt x="1" y="3"/>
                      <a:pt x="1" y="4"/>
                    </a:cubicBezTo>
                    <a:cubicBezTo>
                      <a:pt x="0" y="4"/>
                      <a:pt x="0" y="4"/>
                      <a:pt x="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756" name="Freeform 266"/>
              <p:cNvSpPr>
                <a:spLocks/>
              </p:cNvSpPr>
              <p:nvPr/>
            </p:nvSpPr>
            <p:spPr bwMode="auto">
              <a:xfrm>
                <a:off x="5152" y="2953"/>
                <a:ext cx="113" cy="3"/>
              </a:xfrm>
              <a:custGeom>
                <a:avLst/>
                <a:gdLst>
                  <a:gd name="T0" fmla="*/ 44 w 45"/>
                  <a:gd name="T1" fmla="*/ 1 h 1"/>
                  <a:gd name="T2" fmla="*/ 0 w 45"/>
                  <a:gd name="T3" fmla="*/ 1 h 1"/>
                  <a:gd name="T4" fmla="*/ 0 w 45"/>
                  <a:gd name="T5" fmla="*/ 0 h 1"/>
                  <a:gd name="T6" fmla="*/ 0 w 45"/>
                  <a:gd name="T7" fmla="*/ 0 h 1"/>
                  <a:gd name="T8" fmla="*/ 44 w 45"/>
                  <a:gd name="T9" fmla="*/ 0 h 1"/>
                  <a:gd name="T10" fmla="*/ 45 w 45"/>
                  <a:gd name="T11" fmla="*/ 0 h 1"/>
                  <a:gd name="T12" fmla="*/ 44 w 45"/>
                  <a:gd name="T13" fmla="*/ 1 h 1"/>
                </a:gdLst>
                <a:ahLst/>
                <a:cxnLst>
                  <a:cxn ang="0">
                    <a:pos x="T0" y="T1"/>
                  </a:cxn>
                  <a:cxn ang="0">
                    <a:pos x="T2" y="T3"/>
                  </a:cxn>
                  <a:cxn ang="0">
                    <a:pos x="T4" y="T5"/>
                  </a:cxn>
                  <a:cxn ang="0">
                    <a:pos x="T6" y="T7"/>
                  </a:cxn>
                  <a:cxn ang="0">
                    <a:pos x="T8" y="T9"/>
                  </a:cxn>
                  <a:cxn ang="0">
                    <a:pos x="T10" y="T11"/>
                  </a:cxn>
                  <a:cxn ang="0">
                    <a:pos x="T12" y="T13"/>
                  </a:cxn>
                </a:cxnLst>
                <a:rect l="0" t="0" r="r" b="b"/>
                <a:pathLst>
                  <a:path w="45" h="1">
                    <a:moveTo>
                      <a:pt x="44" y="1"/>
                    </a:moveTo>
                    <a:cubicBezTo>
                      <a:pt x="0" y="1"/>
                      <a:pt x="0" y="1"/>
                      <a:pt x="0" y="1"/>
                    </a:cubicBezTo>
                    <a:cubicBezTo>
                      <a:pt x="0" y="1"/>
                      <a:pt x="0" y="1"/>
                      <a:pt x="0" y="0"/>
                    </a:cubicBezTo>
                    <a:cubicBezTo>
                      <a:pt x="0" y="0"/>
                      <a:pt x="0" y="0"/>
                      <a:pt x="0" y="0"/>
                    </a:cubicBezTo>
                    <a:cubicBezTo>
                      <a:pt x="44" y="0"/>
                      <a:pt x="44" y="0"/>
                      <a:pt x="44" y="0"/>
                    </a:cubicBezTo>
                    <a:cubicBezTo>
                      <a:pt x="44" y="0"/>
                      <a:pt x="45" y="0"/>
                      <a:pt x="45" y="0"/>
                    </a:cubicBezTo>
                    <a:cubicBezTo>
                      <a:pt x="45" y="1"/>
                      <a:pt x="44" y="1"/>
                      <a:pt x="4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757" name="Freeform 267"/>
              <p:cNvSpPr>
                <a:spLocks/>
              </p:cNvSpPr>
              <p:nvPr/>
            </p:nvSpPr>
            <p:spPr bwMode="auto">
              <a:xfrm>
                <a:off x="5160" y="2874"/>
                <a:ext cx="3" cy="92"/>
              </a:xfrm>
              <a:custGeom>
                <a:avLst/>
                <a:gdLst>
                  <a:gd name="T0" fmla="*/ 0 w 1"/>
                  <a:gd name="T1" fmla="*/ 36 h 36"/>
                  <a:gd name="T2" fmla="*/ 0 w 1"/>
                  <a:gd name="T3" fmla="*/ 35 h 36"/>
                  <a:gd name="T4" fmla="*/ 0 w 1"/>
                  <a:gd name="T5" fmla="*/ 0 h 36"/>
                  <a:gd name="T6" fmla="*/ 0 w 1"/>
                  <a:gd name="T7" fmla="*/ 0 h 36"/>
                  <a:gd name="T8" fmla="*/ 1 w 1"/>
                  <a:gd name="T9" fmla="*/ 0 h 36"/>
                  <a:gd name="T10" fmla="*/ 1 w 1"/>
                  <a:gd name="T11" fmla="*/ 35 h 36"/>
                  <a:gd name="T12" fmla="*/ 0 w 1"/>
                  <a:gd name="T13" fmla="*/ 36 h 36"/>
                </a:gdLst>
                <a:ahLst/>
                <a:cxnLst>
                  <a:cxn ang="0">
                    <a:pos x="T0" y="T1"/>
                  </a:cxn>
                  <a:cxn ang="0">
                    <a:pos x="T2" y="T3"/>
                  </a:cxn>
                  <a:cxn ang="0">
                    <a:pos x="T4" y="T5"/>
                  </a:cxn>
                  <a:cxn ang="0">
                    <a:pos x="T6" y="T7"/>
                  </a:cxn>
                  <a:cxn ang="0">
                    <a:pos x="T8" y="T9"/>
                  </a:cxn>
                  <a:cxn ang="0">
                    <a:pos x="T10" y="T11"/>
                  </a:cxn>
                  <a:cxn ang="0">
                    <a:pos x="T12" y="T13"/>
                  </a:cxn>
                </a:cxnLst>
                <a:rect l="0" t="0" r="r" b="b"/>
                <a:pathLst>
                  <a:path w="1" h="36">
                    <a:moveTo>
                      <a:pt x="0" y="36"/>
                    </a:moveTo>
                    <a:cubicBezTo>
                      <a:pt x="0" y="36"/>
                      <a:pt x="0" y="36"/>
                      <a:pt x="0" y="35"/>
                    </a:cubicBezTo>
                    <a:cubicBezTo>
                      <a:pt x="0" y="0"/>
                      <a:pt x="0" y="0"/>
                      <a:pt x="0" y="0"/>
                    </a:cubicBezTo>
                    <a:cubicBezTo>
                      <a:pt x="0" y="0"/>
                      <a:pt x="0" y="0"/>
                      <a:pt x="0" y="0"/>
                    </a:cubicBezTo>
                    <a:cubicBezTo>
                      <a:pt x="1" y="0"/>
                      <a:pt x="1" y="0"/>
                      <a:pt x="1" y="0"/>
                    </a:cubicBezTo>
                    <a:cubicBezTo>
                      <a:pt x="1" y="35"/>
                      <a:pt x="1" y="35"/>
                      <a:pt x="1" y="35"/>
                    </a:cubicBezTo>
                    <a:cubicBezTo>
                      <a:pt x="1" y="36"/>
                      <a:pt x="1" y="36"/>
                      <a:pt x="0"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758" name="Freeform 268"/>
              <p:cNvSpPr>
                <a:spLocks noEditPoints="1"/>
              </p:cNvSpPr>
              <p:nvPr/>
            </p:nvSpPr>
            <p:spPr bwMode="auto">
              <a:xfrm>
                <a:off x="5168" y="2877"/>
                <a:ext cx="95" cy="58"/>
              </a:xfrm>
              <a:custGeom>
                <a:avLst/>
                <a:gdLst>
                  <a:gd name="T0" fmla="*/ 1 w 38"/>
                  <a:gd name="T1" fmla="*/ 23 h 23"/>
                  <a:gd name="T2" fmla="*/ 1 w 38"/>
                  <a:gd name="T3" fmla="*/ 23 h 23"/>
                  <a:gd name="T4" fmla="*/ 0 w 38"/>
                  <a:gd name="T5" fmla="*/ 23 h 23"/>
                  <a:gd name="T6" fmla="*/ 0 w 38"/>
                  <a:gd name="T7" fmla="*/ 22 h 23"/>
                  <a:gd name="T8" fmla="*/ 0 w 38"/>
                  <a:gd name="T9" fmla="*/ 20 h 23"/>
                  <a:gd name="T10" fmla="*/ 0 w 38"/>
                  <a:gd name="T11" fmla="*/ 20 h 23"/>
                  <a:gd name="T12" fmla="*/ 9 w 38"/>
                  <a:gd name="T13" fmla="*/ 10 h 23"/>
                  <a:gd name="T14" fmla="*/ 13 w 38"/>
                  <a:gd name="T15" fmla="*/ 10 h 23"/>
                  <a:gd name="T16" fmla="*/ 19 w 38"/>
                  <a:gd name="T17" fmla="*/ 13 h 23"/>
                  <a:gd name="T18" fmla="*/ 22 w 38"/>
                  <a:gd name="T19" fmla="*/ 14 h 23"/>
                  <a:gd name="T20" fmla="*/ 31 w 38"/>
                  <a:gd name="T21" fmla="*/ 4 h 23"/>
                  <a:gd name="T22" fmla="*/ 29 w 38"/>
                  <a:gd name="T23" fmla="*/ 4 h 23"/>
                  <a:gd name="T24" fmla="*/ 28 w 38"/>
                  <a:gd name="T25" fmla="*/ 4 h 23"/>
                  <a:gd name="T26" fmla="*/ 27 w 38"/>
                  <a:gd name="T27" fmla="*/ 3 h 23"/>
                  <a:gd name="T28" fmla="*/ 27 w 38"/>
                  <a:gd name="T29" fmla="*/ 2 h 23"/>
                  <a:gd name="T30" fmla="*/ 27 w 38"/>
                  <a:gd name="T31" fmla="*/ 2 h 23"/>
                  <a:gd name="T32" fmla="*/ 38 w 38"/>
                  <a:gd name="T33" fmla="*/ 0 h 23"/>
                  <a:gd name="T34" fmla="*/ 38 w 38"/>
                  <a:gd name="T35" fmla="*/ 0 h 23"/>
                  <a:gd name="T36" fmla="*/ 38 w 38"/>
                  <a:gd name="T37" fmla="*/ 0 h 23"/>
                  <a:gd name="T38" fmla="*/ 37 w 38"/>
                  <a:gd name="T39" fmla="*/ 10 h 23"/>
                  <a:gd name="T40" fmla="*/ 36 w 38"/>
                  <a:gd name="T41" fmla="*/ 11 h 23"/>
                  <a:gd name="T42" fmla="*/ 36 w 38"/>
                  <a:gd name="T43" fmla="*/ 11 h 23"/>
                  <a:gd name="T44" fmla="*/ 34 w 38"/>
                  <a:gd name="T45" fmla="*/ 9 h 23"/>
                  <a:gd name="T46" fmla="*/ 34 w 38"/>
                  <a:gd name="T47" fmla="*/ 9 h 23"/>
                  <a:gd name="T48" fmla="*/ 34 w 38"/>
                  <a:gd name="T49" fmla="*/ 6 h 23"/>
                  <a:gd name="T50" fmla="*/ 25 w 38"/>
                  <a:gd name="T51" fmla="*/ 17 h 23"/>
                  <a:gd name="T52" fmla="*/ 23 w 38"/>
                  <a:gd name="T53" fmla="*/ 18 h 23"/>
                  <a:gd name="T54" fmla="*/ 20 w 38"/>
                  <a:gd name="T55" fmla="*/ 18 h 23"/>
                  <a:gd name="T56" fmla="*/ 11 w 38"/>
                  <a:gd name="T57" fmla="*/ 13 h 23"/>
                  <a:gd name="T58" fmla="*/ 1 w 38"/>
                  <a:gd name="T59" fmla="*/ 23 h 23"/>
                  <a:gd name="T60" fmla="*/ 1 w 38"/>
                  <a:gd name="T61" fmla="*/ 23 h 23"/>
                  <a:gd name="T62" fmla="*/ 1 w 38"/>
                  <a:gd name="T63" fmla="*/ 20 h 23"/>
                  <a:gd name="T64" fmla="*/ 1 w 38"/>
                  <a:gd name="T65" fmla="*/ 21 h 23"/>
                  <a:gd name="T66" fmla="*/ 1 w 38"/>
                  <a:gd name="T67" fmla="*/ 22 h 23"/>
                  <a:gd name="T68" fmla="*/ 11 w 38"/>
                  <a:gd name="T69" fmla="*/ 12 h 23"/>
                  <a:gd name="T70" fmla="*/ 11 w 38"/>
                  <a:gd name="T71" fmla="*/ 12 h 23"/>
                  <a:gd name="T72" fmla="*/ 21 w 38"/>
                  <a:gd name="T73" fmla="*/ 17 h 23"/>
                  <a:gd name="T74" fmla="*/ 23 w 38"/>
                  <a:gd name="T75" fmla="*/ 17 h 23"/>
                  <a:gd name="T76" fmla="*/ 24 w 38"/>
                  <a:gd name="T77" fmla="*/ 16 h 23"/>
                  <a:gd name="T78" fmla="*/ 34 w 38"/>
                  <a:gd name="T79" fmla="*/ 5 h 23"/>
                  <a:gd name="T80" fmla="*/ 35 w 38"/>
                  <a:gd name="T81" fmla="*/ 4 h 23"/>
                  <a:gd name="T82" fmla="*/ 35 w 38"/>
                  <a:gd name="T83" fmla="*/ 5 h 23"/>
                  <a:gd name="T84" fmla="*/ 35 w 38"/>
                  <a:gd name="T85" fmla="*/ 9 h 23"/>
                  <a:gd name="T86" fmla="*/ 36 w 38"/>
                  <a:gd name="T87" fmla="*/ 9 h 23"/>
                  <a:gd name="T88" fmla="*/ 37 w 38"/>
                  <a:gd name="T89" fmla="*/ 1 h 23"/>
                  <a:gd name="T90" fmla="*/ 28 w 38"/>
                  <a:gd name="T91" fmla="*/ 3 h 23"/>
                  <a:gd name="T92" fmla="*/ 29 w 38"/>
                  <a:gd name="T93" fmla="*/ 3 h 23"/>
                  <a:gd name="T94" fmla="*/ 33 w 38"/>
                  <a:gd name="T95" fmla="*/ 3 h 23"/>
                  <a:gd name="T96" fmla="*/ 33 w 38"/>
                  <a:gd name="T97" fmla="*/ 4 h 23"/>
                  <a:gd name="T98" fmla="*/ 33 w 38"/>
                  <a:gd name="T99" fmla="*/ 4 h 23"/>
                  <a:gd name="T100" fmla="*/ 23 w 38"/>
                  <a:gd name="T101" fmla="*/ 15 h 23"/>
                  <a:gd name="T102" fmla="*/ 22 w 38"/>
                  <a:gd name="T103" fmla="*/ 16 h 23"/>
                  <a:gd name="T104" fmla="*/ 18 w 38"/>
                  <a:gd name="T105" fmla="*/ 14 h 23"/>
                  <a:gd name="T106" fmla="*/ 12 w 38"/>
                  <a:gd name="T107" fmla="*/ 10 h 23"/>
                  <a:gd name="T108" fmla="*/ 10 w 38"/>
                  <a:gd name="T109" fmla="*/ 11 h 23"/>
                  <a:gd name="T110" fmla="*/ 1 w 38"/>
                  <a:gd name="T111" fmla="*/ 2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8" h="23">
                    <a:moveTo>
                      <a:pt x="1" y="23"/>
                    </a:moveTo>
                    <a:cubicBezTo>
                      <a:pt x="1" y="23"/>
                      <a:pt x="1" y="23"/>
                      <a:pt x="1" y="23"/>
                    </a:cubicBezTo>
                    <a:cubicBezTo>
                      <a:pt x="0" y="23"/>
                      <a:pt x="0" y="23"/>
                      <a:pt x="0" y="23"/>
                    </a:cubicBezTo>
                    <a:cubicBezTo>
                      <a:pt x="0" y="22"/>
                      <a:pt x="0" y="22"/>
                      <a:pt x="0" y="22"/>
                    </a:cubicBezTo>
                    <a:cubicBezTo>
                      <a:pt x="0" y="21"/>
                      <a:pt x="0" y="21"/>
                      <a:pt x="0" y="20"/>
                    </a:cubicBezTo>
                    <a:cubicBezTo>
                      <a:pt x="0" y="20"/>
                      <a:pt x="0" y="20"/>
                      <a:pt x="0" y="20"/>
                    </a:cubicBezTo>
                    <a:cubicBezTo>
                      <a:pt x="9" y="10"/>
                      <a:pt x="9" y="10"/>
                      <a:pt x="9" y="10"/>
                    </a:cubicBezTo>
                    <a:cubicBezTo>
                      <a:pt x="10" y="9"/>
                      <a:pt x="12" y="9"/>
                      <a:pt x="13" y="10"/>
                    </a:cubicBezTo>
                    <a:cubicBezTo>
                      <a:pt x="14" y="11"/>
                      <a:pt x="17" y="12"/>
                      <a:pt x="19" y="13"/>
                    </a:cubicBezTo>
                    <a:cubicBezTo>
                      <a:pt x="20" y="13"/>
                      <a:pt x="22" y="14"/>
                      <a:pt x="22" y="14"/>
                    </a:cubicBezTo>
                    <a:cubicBezTo>
                      <a:pt x="25" y="11"/>
                      <a:pt x="30" y="6"/>
                      <a:pt x="31" y="4"/>
                    </a:cubicBezTo>
                    <a:cubicBezTo>
                      <a:pt x="29" y="4"/>
                      <a:pt x="29" y="4"/>
                      <a:pt x="29" y="4"/>
                    </a:cubicBezTo>
                    <a:cubicBezTo>
                      <a:pt x="29" y="4"/>
                      <a:pt x="28" y="4"/>
                      <a:pt x="28" y="4"/>
                    </a:cubicBezTo>
                    <a:cubicBezTo>
                      <a:pt x="28" y="4"/>
                      <a:pt x="27" y="3"/>
                      <a:pt x="27" y="3"/>
                    </a:cubicBezTo>
                    <a:cubicBezTo>
                      <a:pt x="27" y="3"/>
                      <a:pt x="26" y="2"/>
                      <a:pt x="27" y="2"/>
                    </a:cubicBezTo>
                    <a:cubicBezTo>
                      <a:pt x="27" y="2"/>
                      <a:pt x="27" y="2"/>
                      <a:pt x="27" y="2"/>
                    </a:cubicBezTo>
                    <a:cubicBezTo>
                      <a:pt x="31" y="1"/>
                      <a:pt x="38" y="0"/>
                      <a:pt x="38" y="0"/>
                    </a:cubicBezTo>
                    <a:cubicBezTo>
                      <a:pt x="38" y="0"/>
                      <a:pt x="38" y="0"/>
                      <a:pt x="38" y="0"/>
                    </a:cubicBezTo>
                    <a:cubicBezTo>
                      <a:pt x="38" y="0"/>
                      <a:pt x="38" y="0"/>
                      <a:pt x="38" y="0"/>
                    </a:cubicBezTo>
                    <a:cubicBezTo>
                      <a:pt x="38" y="1"/>
                      <a:pt x="37" y="8"/>
                      <a:pt x="37" y="10"/>
                    </a:cubicBezTo>
                    <a:cubicBezTo>
                      <a:pt x="37" y="10"/>
                      <a:pt x="36" y="10"/>
                      <a:pt x="36" y="11"/>
                    </a:cubicBezTo>
                    <a:cubicBezTo>
                      <a:pt x="36" y="11"/>
                      <a:pt x="36" y="11"/>
                      <a:pt x="36" y="11"/>
                    </a:cubicBezTo>
                    <a:cubicBezTo>
                      <a:pt x="35" y="10"/>
                      <a:pt x="34" y="9"/>
                      <a:pt x="34" y="9"/>
                    </a:cubicBezTo>
                    <a:cubicBezTo>
                      <a:pt x="34" y="9"/>
                      <a:pt x="34" y="9"/>
                      <a:pt x="34" y="9"/>
                    </a:cubicBezTo>
                    <a:cubicBezTo>
                      <a:pt x="34" y="6"/>
                      <a:pt x="34" y="6"/>
                      <a:pt x="34" y="6"/>
                    </a:cubicBezTo>
                    <a:cubicBezTo>
                      <a:pt x="32" y="9"/>
                      <a:pt x="28" y="14"/>
                      <a:pt x="25" y="17"/>
                    </a:cubicBezTo>
                    <a:cubicBezTo>
                      <a:pt x="24" y="18"/>
                      <a:pt x="24" y="18"/>
                      <a:pt x="23" y="18"/>
                    </a:cubicBezTo>
                    <a:cubicBezTo>
                      <a:pt x="22" y="19"/>
                      <a:pt x="21" y="18"/>
                      <a:pt x="20" y="18"/>
                    </a:cubicBezTo>
                    <a:cubicBezTo>
                      <a:pt x="11" y="13"/>
                      <a:pt x="11" y="13"/>
                      <a:pt x="11" y="13"/>
                    </a:cubicBezTo>
                    <a:cubicBezTo>
                      <a:pt x="1" y="23"/>
                      <a:pt x="1" y="23"/>
                      <a:pt x="1" y="23"/>
                    </a:cubicBezTo>
                    <a:cubicBezTo>
                      <a:pt x="1" y="23"/>
                      <a:pt x="1" y="23"/>
                      <a:pt x="1" y="23"/>
                    </a:cubicBezTo>
                    <a:close/>
                    <a:moveTo>
                      <a:pt x="1" y="20"/>
                    </a:moveTo>
                    <a:cubicBezTo>
                      <a:pt x="1" y="21"/>
                      <a:pt x="1" y="21"/>
                      <a:pt x="1" y="21"/>
                    </a:cubicBezTo>
                    <a:cubicBezTo>
                      <a:pt x="1" y="21"/>
                      <a:pt x="1" y="22"/>
                      <a:pt x="1" y="22"/>
                    </a:cubicBezTo>
                    <a:cubicBezTo>
                      <a:pt x="11" y="12"/>
                      <a:pt x="11" y="12"/>
                      <a:pt x="11" y="12"/>
                    </a:cubicBezTo>
                    <a:cubicBezTo>
                      <a:pt x="11" y="12"/>
                      <a:pt x="11" y="12"/>
                      <a:pt x="11" y="12"/>
                    </a:cubicBezTo>
                    <a:cubicBezTo>
                      <a:pt x="21" y="17"/>
                      <a:pt x="21" y="17"/>
                      <a:pt x="21" y="17"/>
                    </a:cubicBezTo>
                    <a:cubicBezTo>
                      <a:pt x="22" y="17"/>
                      <a:pt x="22" y="18"/>
                      <a:pt x="23" y="17"/>
                    </a:cubicBezTo>
                    <a:cubicBezTo>
                      <a:pt x="23" y="17"/>
                      <a:pt x="24" y="17"/>
                      <a:pt x="24" y="16"/>
                    </a:cubicBezTo>
                    <a:cubicBezTo>
                      <a:pt x="28" y="12"/>
                      <a:pt x="34" y="5"/>
                      <a:pt x="34" y="5"/>
                    </a:cubicBezTo>
                    <a:cubicBezTo>
                      <a:pt x="34" y="4"/>
                      <a:pt x="35" y="4"/>
                      <a:pt x="35" y="4"/>
                    </a:cubicBezTo>
                    <a:cubicBezTo>
                      <a:pt x="35" y="4"/>
                      <a:pt x="35" y="5"/>
                      <a:pt x="35" y="5"/>
                    </a:cubicBezTo>
                    <a:cubicBezTo>
                      <a:pt x="35" y="9"/>
                      <a:pt x="35" y="9"/>
                      <a:pt x="35" y="9"/>
                    </a:cubicBezTo>
                    <a:cubicBezTo>
                      <a:pt x="35" y="9"/>
                      <a:pt x="35" y="9"/>
                      <a:pt x="36" y="9"/>
                    </a:cubicBezTo>
                    <a:cubicBezTo>
                      <a:pt x="36" y="7"/>
                      <a:pt x="37" y="3"/>
                      <a:pt x="37" y="1"/>
                    </a:cubicBezTo>
                    <a:cubicBezTo>
                      <a:pt x="35" y="1"/>
                      <a:pt x="31" y="2"/>
                      <a:pt x="28" y="3"/>
                    </a:cubicBezTo>
                    <a:cubicBezTo>
                      <a:pt x="28" y="3"/>
                      <a:pt x="29" y="3"/>
                      <a:pt x="29" y="3"/>
                    </a:cubicBezTo>
                    <a:cubicBezTo>
                      <a:pt x="33" y="3"/>
                      <a:pt x="33" y="3"/>
                      <a:pt x="33" y="3"/>
                    </a:cubicBezTo>
                    <a:cubicBezTo>
                      <a:pt x="33" y="3"/>
                      <a:pt x="33" y="3"/>
                      <a:pt x="33" y="4"/>
                    </a:cubicBezTo>
                    <a:cubicBezTo>
                      <a:pt x="33" y="4"/>
                      <a:pt x="33" y="4"/>
                      <a:pt x="33" y="4"/>
                    </a:cubicBezTo>
                    <a:cubicBezTo>
                      <a:pt x="33" y="4"/>
                      <a:pt x="27" y="11"/>
                      <a:pt x="23" y="15"/>
                    </a:cubicBezTo>
                    <a:cubicBezTo>
                      <a:pt x="23" y="16"/>
                      <a:pt x="23" y="16"/>
                      <a:pt x="22" y="16"/>
                    </a:cubicBezTo>
                    <a:cubicBezTo>
                      <a:pt x="22" y="15"/>
                      <a:pt x="20" y="14"/>
                      <a:pt x="18" y="14"/>
                    </a:cubicBezTo>
                    <a:cubicBezTo>
                      <a:pt x="16" y="13"/>
                      <a:pt x="14" y="11"/>
                      <a:pt x="12" y="10"/>
                    </a:cubicBezTo>
                    <a:cubicBezTo>
                      <a:pt x="12" y="10"/>
                      <a:pt x="10" y="10"/>
                      <a:pt x="10" y="11"/>
                    </a:cubicBezTo>
                    <a:lnTo>
                      <a:pt x="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759" name="Freeform 269"/>
              <p:cNvSpPr>
                <a:spLocks noEditPoints="1"/>
              </p:cNvSpPr>
              <p:nvPr/>
            </p:nvSpPr>
            <p:spPr bwMode="auto">
              <a:xfrm>
                <a:off x="5173" y="2925"/>
                <a:ext cx="15" cy="28"/>
              </a:xfrm>
              <a:custGeom>
                <a:avLst/>
                <a:gdLst>
                  <a:gd name="T0" fmla="*/ 6 w 6"/>
                  <a:gd name="T1" fmla="*/ 11 h 11"/>
                  <a:gd name="T2" fmla="*/ 1 w 6"/>
                  <a:gd name="T3" fmla="*/ 11 h 11"/>
                  <a:gd name="T4" fmla="*/ 0 w 6"/>
                  <a:gd name="T5" fmla="*/ 11 h 11"/>
                  <a:gd name="T6" fmla="*/ 0 w 6"/>
                  <a:gd name="T7" fmla="*/ 8 h 11"/>
                  <a:gd name="T8" fmla="*/ 0 w 6"/>
                  <a:gd name="T9" fmla="*/ 6 h 11"/>
                  <a:gd name="T10" fmla="*/ 0 w 6"/>
                  <a:gd name="T11" fmla="*/ 5 h 11"/>
                  <a:gd name="T12" fmla="*/ 4 w 6"/>
                  <a:gd name="T13" fmla="*/ 2 h 11"/>
                  <a:gd name="T14" fmla="*/ 5 w 6"/>
                  <a:gd name="T15" fmla="*/ 1 h 11"/>
                  <a:gd name="T16" fmla="*/ 6 w 6"/>
                  <a:gd name="T17" fmla="*/ 0 h 11"/>
                  <a:gd name="T18" fmla="*/ 6 w 6"/>
                  <a:gd name="T19" fmla="*/ 1 h 11"/>
                  <a:gd name="T20" fmla="*/ 6 w 6"/>
                  <a:gd name="T21" fmla="*/ 11 h 11"/>
                  <a:gd name="T22" fmla="*/ 6 w 6"/>
                  <a:gd name="T23" fmla="*/ 11 h 11"/>
                  <a:gd name="T24" fmla="*/ 1 w 6"/>
                  <a:gd name="T25" fmla="*/ 10 h 11"/>
                  <a:gd name="T26" fmla="*/ 5 w 6"/>
                  <a:gd name="T27" fmla="*/ 10 h 11"/>
                  <a:gd name="T28" fmla="*/ 5 w 6"/>
                  <a:gd name="T29" fmla="*/ 2 h 11"/>
                  <a:gd name="T30" fmla="*/ 5 w 6"/>
                  <a:gd name="T31" fmla="*/ 2 h 11"/>
                  <a:gd name="T32" fmla="*/ 1 w 6"/>
                  <a:gd name="T33" fmla="*/ 6 h 11"/>
                  <a:gd name="T34" fmla="*/ 1 w 6"/>
                  <a:gd name="T35" fmla="*/ 8 h 11"/>
                  <a:gd name="T36" fmla="*/ 1 w 6"/>
                  <a:gd name="T37" fmla="*/ 10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 h="11">
                    <a:moveTo>
                      <a:pt x="6" y="11"/>
                    </a:moveTo>
                    <a:cubicBezTo>
                      <a:pt x="1" y="11"/>
                      <a:pt x="1" y="11"/>
                      <a:pt x="1" y="11"/>
                    </a:cubicBezTo>
                    <a:cubicBezTo>
                      <a:pt x="0" y="11"/>
                      <a:pt x="0" y="11"/>
                      <a:pt x="0" y="11"/>
                    </a:cubicBezTo>
                    <a:cubicBezTo>
                      <a:pt x="0" y="10"/>
                      <a:pt x="0" y="9"/>
                      <a:pt x="0" y="8"/>
                    </a:cubicBezTo>
                    <a:cubicBezTo>
                      <a:pt x="0" y="8"/>
                      <a:pt x="0" y="7"/>
                      <a:pt x="0" y="6"/>
                    </a:cubicBezTo>
                    <a:cubicBezTo>
                      <a:pt x="0" y="6"/>
                      <a:pt x="0" y="6"/>
                      <a:pt x="0" y="5"/>
                    </a:cubicBezTo>
                    <a:cubicBezTo>
                      <a:pt x="2" y="4"/>
                      <a:pt x="3" y="3"/>
                      <a:pt x="4" y="2"/>
                    </a:cubicBezTo>
                    <a:cubicBezTo>
                      <a:pt x="5" y="1"/>
                      <a:pt x="5" y="1"/>
                      <a:pt x="5" y="1"/>
                    </a:cubicBezTo>
                    <a:cubicBezTo>
                      <a:pt x="5" y="0"/>
                      <a:pt x="6" y="0"/>
                      <a:pt x="6" y="0"/>
                    </a:cubicBezTo>
                    <a:cubicBezTo>
                      <a:pt x="6" y="0"/>
                      <a:pt x="6" y="1"/>
                      <a:pt x="6" y="1"/>
                    </a:cubicBezTo>
                    <a:cubicBezTo>
                      <a:pt x="6" y="5"/>
                      <a:pt x="6" y="8"/>
                      <a:pt x="6" y="11"/>
                    </a:cubicBezTo>
                    <a:cubicBezTo>
                      <a:pt x="6" y="11"/>
                      <a:pt x="6" y="11"/>
                      <a:pt x="6" y="11"/>
                    </a:cubicBezTo>
                    <a:close/>
                    <a:moveTo>
                      <a:pt x="1" y="10"/>
                    </a:moveTo>
                    <a:cubicBezTo>
                      <a:pt x="5" y="10"/>
                      <a:pt x="5" y="10"/>
                      <a:pt x="5" y="10"/>
                    </a:cubicBezTo>
                    <a:cubicBezTo>
                      <a:pt x="5" y="8"/>
                      <a:pt x="5" y="5"/>
                      <a:pt x="5" y="2"/>
                    </a:cubicBezTo>
                    <a:cubicBezTo>
                      <a:pt x="5" y="2"/>
                      <a:pt x="5" y="2"/>
                      <a:pt x="5" y="2"/>
                    </a:cubicBezTo>
                    <a:cubicBezTo>
                      <a:pt x="4" y="4"/>
                      <a:pt x="2" y="5"/>
                      <a:pt x="1" y="6"/>
                    </a:cubicBezTo>
                    <a:cubicBezTo>
                      <a:pt x="1" y="7"/>
                      <a:pt x="1" y="8"/>
                      <a:pt x="1" y="8"/>
                    </a:cubicBezTo>
                    <a:cubicBezTo>
                      <a:pt x="1" y="9"/>
                      <a:pt x="1" y="10"/>
                      <a:pt x="1"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760" name="Freeform 270"/>
              <p:cNvSpPr>
                <a:spLocks noEditPoints="1"/>
              </p:cNvSpPr>
              <p:nvPr/>
            </p:nvSpPr>
            <p:spPr bwMode="auto">
              <a:xfrm>
                <a:off x="5193" y="2918"/>
                <a:ext cx="15" cy="35"/>
              </a:xfrm>
              <a:custGeom>
                <a:avLst/>
                <a:gdLst>
                  <a:gd name="T0" fmla="*/ 6 w 6"/>
                  <a:gd name="T1" fmla="*/ 14 h 14"/>
                  <a:gd name="T2" fmla="*/ 1 w 6"/>
                  <a:gd name="T3" fmla="*/ 14 h 14"/>
                  <a:gd name="T4" fmla="*/ 0 w 6"/>
                  <a:gd name="T5" fmla="*/ 14 h 14"/>
                  <a:gd name="T6" fmla="*/ 0 w 6"/>
                  <a:gd name="T7" fmla="*/ 8 h 14"/>
                  <a:gd name="T8" fmla="*/ 0 w 6"/>
                  <a:gd name="T9" fmla="*/ 2 h 14"/>
                  <a:gd name="T10" fmla="*/ 0 w 6"/>
                  <a:gd name="T11" fmla="*/ 2 h 14"/>
                  <a:gd name="T12" fmla="*/ 0 w 6"/>
                  <a:gd name="T13" fmla="*/ 2 h 14"/>
                  <a:gd name="T14" fmla="*/ 2 w 6"/>
                  <a:gd name="T15" fmla="*/ 0 h 14"/>
                  <a:gd name="T16" fmla="*/ 2 w 6"/>
                  <a:gd name="T17" fmla="*/ 0 h 14"/>
                  <a:gd name="T18" fmla="*/ 5 w 6"/>
                  <a:gd name="T19" fmla="*/ 2 h 14"/>
                  <a:gd name="T20" fmla="*/ 6 w 6"/>
                  <a:gd name="T21" fmla="*/ 3 h 14"/>
                  <a:gd name="T22" fmla="*/ 6 w 6"/>
                  <a:gd name="T23" fmla="*/ 4 h 14"/>
                  <a:gd name="T24" fmla="*/ 6 w 6"/>
                  <a:gd name="T25" fmla="*/ 14 h 14"/>
                  <a:gd name="T26" fmla="*/ 6 w 6"/>
                  <a:gd name="T27" fmla="*/ 14 h 14"/>
                  <a:gd name="T28" fmla="*/ 1 w 6"/>
                  <a:gd name="T29" fmla="*/ 13 h 14"/>
                  <a:gd name="T30" fmla="*/ 5 w 6"/>
                  <a:gd name="T31" fmla="*/ 13 h 14"/>
                  <a:gd name="T32" fmla="*/ 5 w 6"/>
                  <a:gd name="T33" fmla="*/ 4 h 14"/>
                  <a:gd name="T34" fmla="*/ 4 w 6"/>
                  <a:gd name="T35" fmla="*/ 3 h 14"/>
                  <a:gd name="T36" fmla="*/ 2 w 6"/>
                  <a:gd name="T37" fmla="*/ 1 h 14"/>
                  <a:gd name="T38" fmla="*/ 1 w 6"/>
                  <a:gd name="T39" fmla="*/ 2 h 14"/>
                  <a:gd name="T40" fmla="*/ 1 w 6"/>
                  <a:gd name="T41" fmla="*/ 3 h 14"/>
                  <a:gd name="T42" fmla="*/ 1 w 6"/>
                  <a:gd name="T43" fmla="*/ 8 h 14"/>
                  <a:gd name="T44" fmla="*/ 1 w 6"/>
                  <a:gd name="T45" fmla="*/ 1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6" h="14">
                    <a:moveTo>
                      <a:pt x="6" y="14"/>
                    </a:moveTo>
                    <a:cubicBezTo>
                      <a:pt x="1" y="14"/>
                      <a:pt x="1" y="14"/>
                      <a:pt x="1" y="14"/>
                    </a:cubicBezTo>
                    <a:cubicBezTo>
                      <a:pt x="1" y="14"/>
                      <a:pt x="0" y="14"/>
                      <a:pt x="0" y="14"/>
                    </a:cubicBezTo>
                    <a:cubicBezTo>
                      <a:pt x="0" y="12"/>
                      <a:pt x="0" y="10"/>
                      <a:pt x="0" y="8"/>
                    </a:cubicBezTo>
                    <a:cubicBezTo>
                      <a:pt x="0" y="7"/>
                      <a:pt x="0" y="5"/>
                      <a:pt x="0" y="2"/>
                    </a:cubicBezTo>
                    <a:cubicBezTo>
                      <a:pt x="0" y="2"/>
                      <a:pt x="0" y="2"/>
                      <a:pt x="0" y="2"/>
                    </a:cubicBezTo>
                    <a:cubicBezTo>
                      <a:pt x="0" y="2"/>
                      <a:pt x="0" y="2"/>
                      <a:pt x="0" y="2"/>
                    </a:cubicBezTo>
                    <a:cubicBezTo>
                      <a:pt x="1" y="1"/>
                      <a:pt x="1" y="0"/>
                      <a:pt x="2" y="0"/>
                    </a:cubicBezTo>
                    <a:cubicBezTo>
                      <a:pt x="2" y="0"/>
                      <a:pt x="2" y="0"/>
                      <a:pt x="2" y="0"/>
                    </a:cubicBezTo>
                    <a:cubicBezTo>
                      <a:pt x="3" y="1"/>
                      <a:pt x="4" y="1"/>
                      <a:pt x="5" y="2"/>
                    </a:cubicBezTo>
                    <a:cubicBezTo>
                      <a:pt x="5" y="2"/>
                      <a:pt x="6" y="3"/>
                      <a:pt x="6" y="3"/>
                    </a:cubicBezTo>
                    <a:cubicBezTo>
                      <a:pt x="6" y="3"/>
                      <a:pt x="6" y="3"/>
                      <a:pt x="6" y="4"/>
                    </a:cubicBezTo>
                    <a:cubicBezTo>
                      <a:pt x="6" y="7"/>
                      <a:pt x="6" y="11"/>
                      <a:pt x="6" y="14"/>
                    </a:cubicBezTo>
                    <a:cubicBezTo>
                      <a:pt x="6" y="14"/>
                      <a:pt x="6" y="14"/>
                      <a:pt x="6" y="14"/>
                    </a:cubicBezTo>
                    <a:close/>
                    <a:moveTo>
                      <a:pt x="1" y="13"/>
                    </a:moveTo>
                    <a:cubicBezTo>
                      <a:pt x="5" y="13"/>
                      <a:pt x="5" y="13"/>
                      <a:pt x="5" y="13"/>
                    </a:cubicBezTo>
                    <a:cubicBezTo>
                      <a:pt x="5" y="11"/>
                      <a:pt x="5" y="7"/>
                      <a:pt x="5" y="4"/>
                    </a:cubicBezTo>
                    <a:cubicBezTo>
                      <a:pt x="5" y="3"/>
                      <a:pt x="4" y="3"/>
                      <a:pt x="4" y="3"/>
                    </a:cubicBezTo>
                    <a:cubicBezTo>
                      <a:pt x="3" y="2"/>
                      <a:pt x="3" y="2"/>
                      <a:pt x="2" y="1"/>
                    </a:cubicBezTo>
                    <a:cubicBezTo>
                      <a:pt x="2" y="1"/>
                      <a:pt x="1" y="2"/>
                      <a:pt x="1" y="2"/>
                    </a:cubicBezTo>
                    <a:cubicBezTo>
                      <a:pt x="1" y="2"/>
                      <a:pt x="1" y="3"/>
                      <a:pt x="1" y="3"/>
                    </a:cubicBezTo>
                    <a:cubicBezTo>
                      <a:pt x="1" y="5"/>
                      <a:pt x="1" y="7"/>
                      <a:pt x="1" y="8"/>
                    </a:cubicBezTo>
                    <a:cubicBezTo>
                      <a:pt x="1" y="10"/>
                      <a:pt x="1" y="11"/>
                      <a:pt x="1"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761" name="Freeform 271"/>
              <p:cNvSpPr>
                <a:spLocks noEditPoints="1"/>
              </p:cNvSpPr>
              <p:nvPr/>
            </p:nvSpPr>
            <p:spPr bwMode="auto">
              <a:xfrm>
                <a:off x="5213" y="2928"/>
                <a:ext cx="17" cy="25"/>
              </a:xfrm>
              <a:custGeom>
                <a:avLst/>
                <a:gdLst>
                  <a:gd name="T0" fmla="*/ 6 w 7"/>
                  <a:gd name="T1" fmla="*/ 10 h 10"/>
                  <a:gd name="T2" fmla="*/ 1 w 7"/>
                  <a:gd name="T3" fmla="*/ 10 h 10"/>
                  <a:gd name="T4" fmla="*/ 1 w 7"/>
                  <a:gd name="T5" fmla="*/ 10 h 10"/>
                  <a:gd name="T6" fmla="*/ 0 w 7"/>
                  <a:gd name="T7" fmla="*/ 1 h 10"/>
                  <a:gd name="T8" fmla="*/ 1 w 7"/>
                  <a:gd name="T9" fmla="*/ 0 h 10"/>
                  <a:gd name="T10" fmla="*/ 1 w 7"/>
                  <a:gd name="T11" fmla="*/ 0 h 10"/>
                  <a:gd name="T12" fmla="*/ 2 w 7"/>
                  <a:gd name="T13" fmla="*/ 1 h 10"/>
                  <a:gd name="T14" fmla="*/ 4 w 7"/>
                  <a:gd name="T15" fmla="*/ 1 h 10"/>
                  <a:gd name="T16" fmla="*/ 5 w 7"/>
                  <a:gd name="T17" fmla="*/ 1 h 10"/>
                  <a:gd name="T18" fmla="*/ 6 w 7"/>
                  <a:gd name="T19" fmla="*/ 0 h 10"/>
                  <a:gd name="T20" fmla="*/ 6 w 7"/>
                  <a:gd name="T21" fmla="*/ 0 h 10"/>
                  <a:gd name="T22" fmla="*/ 7 w 7"/>
                  <a:gd name="T23" fmla="*/ 1 h 10"/>
                  <a:gd name="T24" fmla="*/ 7 w 7"/>
                  <a:gd name="T25" fmla="*/ 10 h 10"/>
                  <a:gd name="T26" fmla="*/ 6 w 7"/>
                  <a:gd name="T27" fmla="*/ 10 h 10"/>
                  <a:gd name="T28" fmla="*/ 2 w 7"/>
                  <a:gd name="T29" fmla="*/ 9 h 10"/>
                  <a:gd name="T30" fmla="*/ 6 w 7"/>
                  <a:gd name="T31" fmla="*/ 9 h 10"/>
                  <a:gd name="T32" fmla="*/ 6 w 7"/>
                  <a:gd name="T33" fmla="*/ 2 h 10"/>
                  <a:gd name="T34" fmla="*/ 4 w 7"/>
                  <a:gd name="T35" fmla="*/ 2 h 10"/>
                  <a:gd name="T36" fmla="*/ 2 w 7"/>
                  <a:gd name="T37" fmla="*/ 1 h 10"/>
                  <a:gd name="T38" fmla="*/ 1 w 7"/>
                  <a:gd name="T39" fmla="*/ 1 h 10"/>
                  <a:gd name="T40" fmla="*/ 2 w 7"/>
                  <a:gd name="T41" fmla="*/ 9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7" h="10">
                    <a:moveTo>
                      <a:pt x="6" y="10"/>
                    </a:moveTo>
                    <a:cubicBezTo>
                      <a:pt x="1" y="10"/>
                      <a:pt x="1" y="10"/>
                      <a:pt x="1" y="10"/>
                    </a:cubicBezTo>
                    <a:cubicBezTo>
                      <a:pt x="1" y="10"/>
                      <a:pt x="1" y="10"/>
                      <a:pt x="1" y="10"/>
                    </a:cubicBezTo>
                    <a:cubicBezTo>
                      <a:pt x="0" y="1"/>
                      <a:pt x="0" y="1"/>
                      <a:pt x="0" y="1"/>
                    </a:cubicBezTo>
                    <a:cubicBezTo>
                      <a:pt x="0" y="0"/>
                      <a:pt x="0" y="0"/>
                      <a:pt x="1" y="0"/>
                    </a:cubicBezTo>
                    <a:cubicBezTo>
                      <a:pt x="1" y="0"/>
                      <a:pt x="1" y="0"/>
                      <a:pt x="1" y="0"/>
                    </a:cubicBezTo>
                    <a:cubicBezTo>
                      <a:pt x="1" y="0"/>
                      <a:pt x="1" y="0"/>
                      <a:pt x="2" y="1"/>
                    </a:cubicBezTo>
                    <a:cubicBezTo>
                      <a:pt x="3" y="1"/>
                      <a:pt x="4" y="1"/>
                      <a:pt x="4" y="1"/>
                    </a:cubicBezTo>
                    <a:cubicBezTo>
                      <a:pt x="5" y="1"/>
                      <a:pt x="5" y="1"/>
                      <a:pt x="5" y="1"/>
                    </a:cubicBezTo>
                    <a:cubicBezTo>
                      <a:pt x="5" y="0"/>
                      <a:pt x="6" y="0"/>
                      <a:pt x="6" y="0"/>
                    </a:cubicBezTo>
                    <a:cubicBezTo>
                      <a:pt x="6" y="0"/>
                      <a:pt x="6" y="0"/>
                      <a:pt x="6" y="0"/>
                    </a:cubicBezTo>
                    <a:cubicBezTo>
                      <a:pt x="6" y="0"/>
                      <a:pt x="7" y="0"/>
                      <a:pt x="7" y="1"/>
                    </a:cubicBezTo>
                    <a:cubicBezTo>
                      <a:pt x="7" y="4"/>
                      <a:pt x="7" y="7"/>
                      <a:pt x="7" y="10"/>
                    </a:cubicBezTo>
                    <a:cubicBezTo>
                      <a:pt x="7" y="10"/>
                      <a:pt x="6" y="10"/>
                      <a:pt x="6" y="10"/>
                    </a:cubicBezTo>
                    <a:close/>
                    <a:moveTo>
                      <a:pt x="2" y="9"/>
                    </a:moveTo>
                    <a:cubicBezTo>
                      <a:pt x="6" y="9"/>
                      <a:pt x="6" y="9"/>
                      <a:pt x="6" y="9"/>
                    </a:cubicBezTo>
                    <a:cubicBezTo>
                      <a:pt x="6" y="7"/>
                      <a:pt x="6" y="5"/>
                      <a:pt x="6" y="2"/>
                    </a:cubicBezTo>
                    <a:cubicBezTo>
                      <a:pt x="5" y="2"/>
                      <a:pt x="5" y="2"/>
                      <a:pt x="4" y="2"/>
                    </a:cubicBezTo>
                    <a:cubicBezTo>
                      <a:pt x="3" y="2"/>
                      <a:pt x="3" y="2"/>
                      <a:pt x="2" y="1"/>
                    </a:cubicBezTo>
                    <a:cubicBezTo>
                      <a:pt x="2" y="1"/>
                      <a:pt x="2" y="1"/>
                      <a:pt x="1" y="1"/>
                    </a:cubicBezTo>
                    <a:lnTo>
                      <a:pt x="2" y="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762" name="Freeform 272"/>
              <p:cNvSpPr>
                <a:spLocks noEditPoints="1"/>
              </p:cNvSpPr>
              <p:nvPr/>
            </p:nvSpPr>
            <p:spPr bwMode="auto">
              <a:xfrm>
                <a:off x="5235" y="2910"/>
                <a:ext cx="15" cy="43"/>
              </a:xfrm>
              <a:custGeom>
                <a:avLst/>
                <a:gdLst>
                  <a:gd name="T0" fmla="*/ 5 w 6"/>
                  <a:gd name="T1" fmla="*/ 17 h 17"/>
                  <a:gd name="T2" fmla="*/ 0 w 6"/>
                  <a:gd name="T3" fmla="*/ 17 h 17"/>
                  <a:gd name="T4" fmla="*/ 0 w 6"/>
                  <a:gd name="T5" fmla="*/ 17 h 17"/>
                  <a:gd name="T6" fmla="*/ 0 w 6"/>
                  <a:gd name="T7" fmla="*/ 11 h 17"/>
                  <a:gd name="T8" fmla="*/ 0 w 6"/>
                  <a:gd name="T9" fmla="*/ 6 h 17"/>
                  <a:gd name="T10" fmla="*/ 0 w 6"/>
                  <a:gd name="T11" fmla="*/ 5 h 17"/>
                  <a:gd name="T12" fmla="*/ 1 w 6"/>
                  <a:gd name="T13" fmla="*/ 4 h 17"/>
                  <a:gd name="T14" fmla="*/ 5 w 6"/>
                  <a:gd name="T15" fmla="*/ 0 h 17"/>
                  <a:gd name="T16" fmla="*/ 5 w 6"/>
                  <a:gd name="T17" fmla="*/ 0 h 17"/>
                  <a:gd name="T18" fmla="*/ 6 w 6"/>
                  <a:gd name="T19" fmla="*/ 0 h 17"/>
                  <a:gd name="T20" fmla="*/ 6 w 6"/>
                  <a:gd name="T21" fmla="*/ 17 h 17"/>
                  <a:gd name="T22" fmla="*/ 5 w 6"/>
                  <a:gd name="T23" fmla="*/ 17 h 17"/>
                  <a:gd name="T24" fmla="*/ 1 w 6"/>
                  <a:gd name="T25" fmla="*/ 16 h 17"/>
                  <a:gd name="T26" fmla="*/ 5 w 6"/>
                  <a:gd name="T27" fmla="*/ 16 h 17"/>
                  <a:gd name="T28" fmla="*/ 5 w 6"/>
                  <a:gd name="T29" fmla="*/ 2 h 17"/>
                  <a:gd name="T30" fmla="*/ 2 w 6"/>
                  <a:gd name="T31" fmla="*/ 4 h 17"/>
                  <a:gd name="T32" fmla="*/ 1 w 6"/>
                  <a:gd name="T33" fmla="*/ 6 h 17"/>
                  <a:gd name="T34" fmla="*/ 1 w 6"/>
                  <a:gd name="T35" fmla="*/ 11 h 17"/>
                  <a:gd name="T36" fmla="*/ 1 w 6"/>
                  <a:gd name="T37" fmla="*/ 16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 h="17">
                    <a:moveTo>
                      <a:pt x="5" y="17"/>
                    </a:moveTo>
                    <a:cubicBezTo>
                      <a:pt x="0" y="17"/>
                      <a:pt x="0" y="17"/>
                      <a:pt x="0" y="17"/>
                    </a:cubicBezTo>
                    <a:cubicBezTo>
                      <a:pt x="0" y="17"/>
                      <a:pt x="0" y="17"/>
                      <a:pt x="0" y="17"/>
                    </a:cubicBezTo>
                    <a:cubicBezTo>
                      <a:pt x="0" y="15"/>
                      <a:pt x="0" y="13"/>
                      <a:pt x="0" y="11"/>
                    </a:cubicBezTo>
                    <a:cubicBezTo>
                      <a:pt x="0" y="10"/>
                      <a:pt x="0" y="8"/>
                      <a:pt x="0" y="6"/>
                    </a:cubicBezTo>
                    <a:cubicBezTo>
                      <a:pt x="0" y="6"/>
                      <a:pt x="0" y="5"/>
                      <a:pt x="0" y="5"/>
                    </a:cubicBezTo>
                    <a:cubicBezTo>
                      <a:pt x="0" y="5"/>
                      <a:pt x="0" y="5"/>
                      <a:pt x="1" y="4"/>
                    </a:cubicBezTo>
                    <a:cubicBezTo>
                      <a:pt x="3" y="2"/>
                      <a:pt x="4" y="1"/>
                      <a:pt x="5" y="0"/>
                    </a:cubicBezTo>
                    <a:cubicBezTo>
                      <a:pt x="5" y="0"/>
                      <a:pt x="5" y="0"/>
                      <a:pt x="5" y="0"/>
                    </a:cubicBezTo>
                    <a:cubicBezTo>
                      <a:pt x="6" y="0"/>
                      <a:pt x="6" y="0"/>
                      <a:pt x="6" y="0"/>
                    </a:cubicBezTo>
                    <a:cubicBezTo>
                      <a:pt x="6" y="6"/>
                      <a:pt x="6" y="12"/>
                      <a:pt x="6" y="17"/>
                    </a:cubicBezTo>
                    <a:cubicBezTo>
                      <a:pt x="6" y="17"/>
                      <a:pt x="6" y="17"/>
                      <a:pt x="5" y="17"/>
                    </a:cubicBezTo>
                    <a:close/>
                    <a:moveTo>
                      <a:pt x="1" y="16"/>
                    </a:moveTo>
                    <a:cubicBezTo>
                      <a:pt x="5" y="16"/>
                      <a:pt x="5" y="16"/>
                      <a:pt x="5" y="16"/>
                    </a:cubicBezTo>
                    <a:cubicBezTo>
                      <a:pt x="5" y="12"/>
                      <a:pt x="5" y="7"/>
                      <a:pt x="5" y="2"/>
                    </a:cubicBezTo>
                    <a:cubicBezTo>
                      <a:pt x="4" y="2"/>
                      <a:pt x="3" y="3"/>
                      <a:pt x="2" y="4"/>
                    </a:cubicBezTo>
                    <a:cubicBezTo>
                      <a:pt x="1" y="5"/>
                      <a:pt x="1" y="6"/>
                      <a:pt x="1" y="6"/>
                    </a:cubicBezTo>
                    <a:cubicBezTo>
                      <a:pt x="1" y="8"/>
                      <a:pt x="1" y="10"/>
                      <a:pt x="1" y="11"/>
                    </a:cubicBezTo>
                    <a:cubicBezTo>
                      <a:pt x="1" y="13"/>
                      <a:pt x="1" y="15"/>
                      <a:pt x="1"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763" name="Freeform 273"/>
              <p:cNvSpPr>
                <a:spLocks/>
              </p:cNvSpPr>
              <p:nvPr/>
            </p:nvSpPr>
            <p:spPr bwMode="auto">
              <a:xfrm>
                <a:off x="5155" y="2928"/>
                <a:ext cx="8" cy="2"/>
              </a:xfrm>
              <a:custGeom>
                <a:avLst/>
                <a:gdLst>
                  <a:gd name="T0" fmla="*/ 2 w 3"/>
                  <a:gd name="T1" fmla="*/ 1 h 1"/>
                  <a:gd name="T2" fmla="*/ 1 w 3"/>
                  <a:gd name="T3" fmla="*/ 1 h 1"/>
                  <a:gd name="T4" fmla="*/ 0 w 3"/>
                  <a:gd name="T5" fmla="*/ 1 h 1"/>
                  <a:gd name="T6" fmla="*/ 1 w 3"/>
                  <a:gd name="T7" fmla="*/ 0 h 1"/>
                  <a:gd name="T8" fmla="*/ 2 w 3"/>
                  <a:gd name="T9" fmla="*/ 0 h 1"/>
                  <a:gd name="T10" fmla="*/ 3 w 3"/>
                  <a:gd name="T11" fmla="*/ 1 h 1"/>
                  <a:gd name="T12" fmla="*/ 2 w 3"/>
                  <a:gd name="T13" fmla="*/ 1 h 1"/>
                </a:gdLst>
                <a:ahLst/>
                <a:cxnLst>
                  <a:cxn ang="0">
                    <a:pos x="T0" y="T1"/>
                  </a:cxn>
                  <a:cxn ang="0">
                    <a:pos x="T2" y="T3"/>
                  </a:cxn>
                  <a:cxn ang="0">
                    <a:pos x="T4" y="T5"/>
                  </a:cxn>
                  <a:cxn ang="0">
                    <a:pos x="T6" y="T7"/>
                  </a:cxn>
                  <a:cxn ang="0">
                    <a:pos x="T8" y="T9"/>
                  </a:cxn>
                  <a:cxn ang="0">
                    <a:pos x="T10" y="T11"/>
                  </a:cxn>
                  <a:cxn ang="0">
                    <a:pos x="T12" y="T13"/>
                  </a:cxn>
                </a:cxnLst>
                <a:rect l="0" t="0" r="r" b="b"/>
                <a:pathLst>
                  <a:path w="3" h="1">
                    <a:moveTo>
                      <a:pt x="2" y="1"/>
                    </a:moveTo>
                    <a:cubicBezTo>
                      <a:pt x="1" y="1"/>
                      <a:pt x="1" y="1"/>
                      <a:pt x="1" y="1"/>
                    </a:cubicBezTo>
                    <a:cubicBezTo>
                      <a:pt x="1" y="1"/>
                      <a:pt x="0" y="1"/>
                      <a:pt x="0" y="1"/>
                    </a:cubicBezTo>
                    <a:cubicBezTo>
                      <a:pt x="0" y="1"/>
                      <a:pt x="1" y="0"/>
                      <a:pt x="1" y="0"/>
                    </a:cubicBezTo>
                    <a:cubicBezTo>
                      <a:pt x="2" y="0"/>
                      <a:pt x="2" y="0"/>
                      <a:pt x="2" y="0"/>
                    </a:cubicBezTo>
                    <a:cubicBezTo>
                      <a:pt x="3" y="0"/>
                      <a:pt x="3" y="1"/>
                      <a:pt x="3" y="1"/>
                    </a:cubicBezTo>
                    <a:cubicBezTo>
                      <a:pt x="3" y="1"/>
                      <a:pt x="3" y="1"/>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764" name="Freeform 274"/>
              <p:cNvSpPr>
                <a:spLocks/>
              </p:cNvSpPr>
              <p:nvPr/>
            </p:nvSpPr>
            <p:spPr bwMode="auto">
              <a:xfrm>
                <a:off x="5155" y="2941"/>
                <a:ext cx="8" cy="2"/>
              </a:xfrm>
              <a:custGeom>
                <a:avLst/>
                <a:gdLst>
                  <a:gd name="T0" fmla="*/ 2 w 3"/>
                  <a:gd name="T1" fmla="*/ 1 h 1"/>
                  <a:gd name="T2" fmla="*/ 1 w 3"/>
                  <a:gd name="T3" fmla="*/ 1 h 1"/>
                  <a:gd name="T4" fmla="*/ 0 w 3"/>
                  <a:gd name="T5" fmla="*/ 1 h 1"/>
                  <a:gd name="T6" fmla="*/ 1 w 3"/>
                  <a:gd name="T7" fmla="*/ 0 h 1"/>
                  <a:gd name="T8" fmla="*/ 2 w 3"/>
                  <a:gd name="T9" fmla="*/ 0 h 1"/>
                  <a:gd name="T10" fmla="*/ 3 w 3"/>
                  <a:gd name="T11" fmla="*/ 1 h 1"/>
                  <a:gd name="T12" fmla="*/ 2 w 3"/>
                  <a:gd name="T13" fmla="*/ 1 h 1"/>
                </a:gdLst>
                <a:ahLst/>
                <a:cxnLst>
                  <a:cxn ang="0">
                    <a:pos x="T0" y="T1"/>
                  </a:cxn>
                  <a:cxn ang="0">
                    <a:pos x="T2" y="T3"/>
                  </a:cxn>
                  <a:cxn ang="0">
                    <a:pos x="T4" y="T5"/>
                  </a:cxn>
                  <a:cxn ang="0">
                    <a:pos x="T6" y="T7"/>
                  </a:cxn>
                  <a:cxn ang="0">
                    <a:pos x="T8" y="T9"/>
                  </a:cxn>
                  <a:cxn ang="0">
                    <a:pos x="T10" y="T11"/>
                  </a:cxn>
                  <a:cxn ang="0">
                    <a:pos x="T12" y="T13"/>
                  </a:cxn>
                </a:cxnLst>
                <a:rect l="0" t="0" r="r" b="b"/>
                <a:pathLst>
                  <a:path w="3" h="1">
                    <a:moveTo>
                      <a:pt x="2" y="1"/>
                    </a:moveTo>
                    <a:cubicBezTo>
                      <a:pt x="1" y="1"/>
                      <a:pt x="1" y="1"/>
                      <a:pt x="1" y="1"/>
                    </a:cubicBezTo>
                    <a:cubicBezTo>
                      <a:pt x="1" y="1"/>
                      <a:pt x="0" y="1"/>
                      <a:pt x="0" y="1"/>
                    </a:cubicBezTo>
                    <a:cubicBezTo>
                      <a:pt x="0" y="0"/>
                      <a:pt x="1" y="0"/>
                      <a:pt x="1" y="0"/>
                    </a:cubicBezTo>
                    <a:cubicBezTo>
                      <a:pt x="2" y="0"/>
                      <a:pt x="2" y="0"/>
                      <a:pt x="2" y="0"/>
                    </a:cubicBezTo>
                    <a:cubicBezTo>
                      <a:pt x="3" y="0"/>
                      <a:pt x="3" y="0"/>
                      <a:pt x="3" y="1"/>
                    </a:cubicBezTo>
                    <a:cubicBezTo>
                      <a:pt x="3" y="1"/>
                      <a:pt x="3" y="1"/>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765" name="Freeform 275"/>
              <p:cNvSpPr>
                <a:spLocks/>
              </p:cNvSpPr>
              <p:nvPr/>
            </p:nvSpPr>
            <p:spPr bwMode="auto">
              <a:xfrm>
                <a:off x="5155" y="2905"/>
                <a:ext cx="8" cy="2"/>
              </a:xfrm>
              <a:custGeom>
                <a:avLst/>
                <a:gdLst>
                  <a:gd name="T0" fmla="*/ 2 w 3"/>
                  <a:gd name="T1" fmla="*/ 1 h 1"/>
                  <a:gd name="T2" fmla="*/ 1 w 3"/>
                  <a:gd name="T3" fmla="*/ 1 h 1"/>
                  <a:gd name="T4" fmla="*/ 0 w 3"/>
                  <a:gd name="T5" fmla="*/ 1 h 1"/>
                  <a:gd name="T6" fmla="*/ 1 w 3"/>
                  <a:gd name="T7" fmla="*/ 0 h 1"/>
                  <a:gd name="T8" fmla="*/ 2 w 3"/>
                  <a:gd name="T9" fmla="*/ 0 h 1"/>
                  <a:gd name="T10" fmla="*/ 3 w 3"/>
                  <a:gd name="T11" fmla="*/ 1 h 1"/>
                  <a:gd name="T12" fmla="*/ 2 w 3"/>
                  <a:gd name="T13" fmla="*/ 1 h 1"/>
                </a:gdLst>
                <a:ahLst/>
                <a:cxnLst>
                  <a:cxn ang="0">
                    <a:pos x="T0" y="T1"/>
                  </a:cxn>
                  <a:cxn ang="0">
                    <a:pos x="T2" y="T3"/>
                  </a:cxn>
                  <a:cxn ang="0">
                    <a:pos x="T4" y="T5"/>
                  </a:cxn>
                  <a:cxn ang="0">
                    <a:pos x="T6" y="T7"/>
                  </a:cxn>
                  <a:cxn ang="0">
                    <a:pos x="T8" y="T9"/>
                  </a:cxn>
                  <a:cxn ang="0">
                    <a:pos x="T10" y="T11"/>
                  </a:cxn>
                  <a:cxn ang="0">
                    <a:pos x="T12" y="T13"/>
                  </a:cxn>
                </a:cxnLst>
                <a:rect l="0" t="0" r="r" b="b"/>
                <a:pathLst>
                  <a:path w="3" h="1">
                    <a:moveTo>
                      <a:pt x="2" y="1"/>
                    </a:moveTo>
                    <a:cubicBezTo>
                      <a:pt x="1" y="1"/>
                      <a:pt x="1" y="1"/>
                      <a:pt x="1" y="1"/>
                    </a:cubicBezTo>
                    <a:cubicBezTo>
                      <a:pt x="1" y="1"/>
                      <a:pt x="0" y="1"/>
                      <a:pt x="0" y="1"/>
                    </a:cubicBezTo>
                    <a:cubicBezTo>
                      <a:pt x="0" y="0"/>
                      <a:pt x="1" y="0"/>
                      <a:pt x="1" y="0"/>
                    </a:cubicBezTo>
                    <a:cubicBezTo>
                      <a:pt x="2" y="0"/>
                      <a:pt x="2" y="0"/>
                      <a:pt x="2" y="0"/>
                    </a:cubicBezTo>
                    <a:cubicBezTo>
                      <a:pt x="3" y="0"/>
                      <a:pt x="3" y="0"/>
                      <a:pt x="3" y="1"/>
                    </a:cubicBezTo>
                    <a:cubicBezTo>
                      <a:pt x="3" y="1"/>
                      <a:pt x="3" y="1"/>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766" name="Freeform 276"/>
              <p:cNvSpPr>
                <a:spLocks/>
              </p:cNvSpPr>
              <p:nvPr/>
            </p:nvSpPr>
            <p:spPr bwMode="auto">
              <a:xfrm>
                <a:off x="5155" y="2895"/>
                <a:ext cx="8" cy="2"/>
              </a:xfrm>
              <a:custGeom>
                <a:avLst/>
                <a:gdLst>
                  <a:gd name="T0" fmla="*/ 2 w 3"/>
                  <a:gd name="T1" fmla="*/ 1 h 1"/>
                  <a:gd name="T2" fmla="*/ 1 w 3"/>
                  <a:gd name="T3" fmla="*/ 1 h 1"/>
                  <a:gd name="T4" fmla="*/ 0 w 3"/>
                  <a:gd name="T5" fmla="*/ 0 h 1"/>
                  <a:gd name="T6" fmla="*/ 1 w 3"/>
                  <a:gd name="T7" fmla="*/ 0 h 1"/>
                  <a:gd name="T8" fmla="*/ 2 w 3"/>
                  <a:gd name="T9" fmla="*/ 0 h 1"/>
                  <a:gd name="T10" fmla="*/ 3 w 3"/>
                  <a:gd name="T11" fmla="*/ 0 h 1"/>
                  <a:gd name="T12" fmla="*/ 2 w 3"/>
                  <a:gd name="T13" fmla="*/ 1 h 1"/>
                </a:gdLst>
                <a:ahLst/>
                <a:cxnLst>
                  <a:cxn ang="0">
                    <a:pos x="T0" y="T1"/>
                  </a:cxn>
                  <a:cxn ang="0">
                    <a:pos x="T2" y="T3"/>
                  </a:cxn>
                  <a:cxn ang="0">
                    <a:pos x="T4" y="T5"/>
                  </a:cxn>
                  <a:cxn ang="0">
                    <a:pos x="T6" y="T7"/>
                  </a:cxn>
                  <a:cxn ang="0">
                    <a:pos x="T8" y="T9"/>
                  </a:cxn>
                  <a:cxn ang="0">
                    <a:pos x="T10" y="T11"/>
                  </a:cxn>
                  <a:cxn ang="0">
                    <a:pos x="T12" y="T13"/>
                  </a:cxn>
                </a:cxnLst>
                <a:rect l="0" t="0" r="r" b="b"/>
                <a:pathLst>
                  <a:path w="3" h="1">
                    <a:moveTo>
                      <a:pt x="2" y="1"/>
                    </a:moveTo>
                    <a:cubicBezTo>
                      <a:pt x="1" y="1"/>
                      <a:pt x="1" y="1"/>
                      <a:pt x="1" y="1"/>
                    </a:cubicBezTo>
                    <a:cubicBezTo>
                      <a:pt x="1" y="1"/>
                      <a:pt x="0" y="1"/>
                      <a:pt x="0" y="0"/>
                    </a:cubicBezTo>
                    <a:cubicBezTo>
                      <a:pt x="0" y="0"/>
                      <a:pt x="1" y="0"/>
                      <a:pt x="1" y="0"/>
                    </a:cubicBezTo>
                    <a:cubicBezTo>
                      <a:pt x="2" y="0"/>
                      <a:pt x="2" y="0"/>
                      <a:pt x="2" y="0"/>
                    </a:cubicBezTo>
                    <a:cubicBezTo>
                      <a:pt x="3" y="0"/>
                      <a:pt x="3" y="0"/>
                      <a:pt x="3" y="0"/>
                    </a:cubicBezTo>
                    <a:cubicBezTo>
                      <a:pt x="3" y="1"/>
                      <a:pt x="3" y="1"/>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767" name="Freeform 277"/>
              <p:cNvSpPr>
                <a:spLocks/>
              </p:cNvSpPr>
              <p:nvPr/>
            </p:nvSpPr>
            <p:spPr bwMode="auto">
              <a:xfrm>
                <a:off x="5155" y="2918"/>
                <a:ext cx="8" cy="2"/>
              </a:xfrm>
              <a:custGeom>
                <a:avLst/>
                <a:gdLst>
                  <a:gd name="T0" fmla="*/ 2 w 3"/>
                  <a:gd name="T1" fmla="*/ 1 h 1"/>
                  <a:gd name="T2" fmla="*/ 1 w 3"/>
                  <a:gd name="T3" fmla="*/ 1 h 1"/>
                  <a:gd name="T4" fmla="*/ 0 w 3"/>
                  <a:gd name="T5" fmla="*/ 0 h 1"/>
                  <a:gd name="T6" fmla="*/ 1 w 3"/>
                  <a:gd name="T7" fmla="*/ 0 h 1"/>
                  <a:gd name="T8" fmla="*/ 2 w 3"/>
                  <a:gd name="T9" fmla="*/ 0 h 1"/>
                  <a:gd name="T10" fmla="*/ 3 w 3"/>
                  <a:gd name="T11" fmla="*/ 0 h 1"/>
                  <a:gd name="T12" fmla="*/ 2 w 3"/>
                  <a:gd name="T13" fmla="*/ 1 h 1"/>
                </a:gdLst>
                <a:ahLst/>
                <a:cxnLst>
                  <a:cxn ang="0">
                    <a:pos x="T0" y="T1"/>
                  </a:cxn>
                  <a:cxn ang="0">
                    <a:pos x="T2" y="T3"/>
                  </a:cxn>
                  <a:cxn ang="0">
                    <a:pos x="T4" y="T5"/>
                  </a:cxn>
                  <a:cxn ang="0">
                    <a:pos x="T6" y="T7"/>
                  </a:cxn>
                  <a:cxn ang="0">
                    <a:pos x="T8" y="T9"/>
                  </a:cxn>
                  <a:cxn ang="0">
                    <a:pos x="T10" y="T11"/>
                  </a:cxn>
                  <a:cxn ang="0">
                    <a:pos x="T12" y="T13"/>
                  </a:cxn>
                </a:cxnLst>
                <a:rect l="0" t="0" r="r" b="b"/>
                <a:pathLst>
                  <a:path w="3" h="1">
                    <a:moveTo>
                      <a:pt x="2" y="1"/>
                    </a:moveTo>
                    <a:cubicBezTo>
                      <a:pt x="1" y="1"/>
                      <a:pt x="1" y="1"/>
                      <a:pt x="1" y="1"/>
                    </a:cubicBezTo>
                    <a:cubicBezTo>
                      <a:pt x="1" y="1"/>
                      <a:pt x="0" y="1"/>
                      <a:pt x="0" y="0"/>
                    </a:cubicBezTo>
                    <a:cubicBezTo>
                      <a:pt x="0" y="0"/>
                      <a:pt x="1" y="0"/>
                      <a:pt x="1" y="0"/>
                    </a:cubicBezTo>
                    <a:cubicBezTo>
                      <a:pt x="2" y="0"/>
                      <a:pt x="2" y="0"/>
                      <a:pt x="2" y="0"/>
                    </a:cubicBezTo>
                    <a:cubicBezTo>
                      <a:pt x="3" y="0"/>
                      <a:pt x="3" y="0"/>
                      <a:pt x="3" y="0"/>
                    </a:cubicBezTo>
                    <a:cubicBezTo>
                      <a:pt x="3" y="1"/>
                      <a:pt x="3" y="1"/>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768" name="Freeform 278"/>
              <p:cNvSpPr>
                <a:spLocks/>
              </p:cNvSpPr>
              <p:nvPr/>
            </p:nvSpPr>
            <p:spPr bwMode="auto">
              <a:xfrm>
                <a:off x="5173" y="2943"/>
                <a:ext cx="15" cy="10"/>
              </a:xfrm>
              <a:custGeom>
                <a:avLst/>
                <a:gdLst>
                  <a:gd name="T0" fmla="*/ 1 w 6"/>
                  <a:gd name="T1" fmla="*/ 4 h 4"/>
                  <a:gd name="T2" fmla="*/ 0 w 6"/>
                  <a:gd name="T3" fmla="*/ 4 h 4"/>
                  <a:gd name="T4" fmla="*/ 1 w 6"/>
                  <a:gd name="T5" fmla="*/ 3 h 4"/>
                  <a:gd name="T6" fmla="*/ 3 w 6"/>
                  <a:gd name="T7" fmla="*/ 2 h 4"/>
                  <a:gd name="T8" fmla="*/ 5 w 6"/>
                  <a:gd name="T9" fmla="*/ 1 h 4"/>
                  <a:gd name="T10" fmla="*/ 6 w 6"/>
                  <a:gd name="T11" fmla="*/ 1 h 4"/>
                  <a:gd name="T12" fmla="*/ 6 w 6"/>
                  <a:gd name="T13" fmla="*/ 1 h 4"/>
                  <a:gd name="T14" fmla="*/ 3 w 6"/>
                  <a:gd name="T15" fmla="*/ 3 h 4"/>
                  <a:gd name="T16" fmla="*/ 1 w 6"/>
                  <a:gd name="T17" fmla="*/ 4 h 4"/>
                  <a:gd name="T18" fmla="*/ 1 w 6"/>
                  <a:gd name="T19" fmla="*/ 4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 h="4">
                    <a:moveTo>
                      <a:pt x="1" y="4"/>
                    </a:moveTo>
                    <a:cubicBezTo>
                      <a:pt x="1" y="4"/>
                      <a:pt x="1" y="4"/>
                      <a:pt x="0" y="4"/>
                    </a:cubicBezTo>
                    <a:cubicBezTo>
                      <a:pt x="0" y="4"/>
                      <a:pt x="0" y="3"/>
                      <a:pt x="1" y="3"/>
                    </a:cubicBezTo>
                    <a:cubicBezTo>
                      <a:pt x="1" y="3"/>
                      <a:pt x="2" y="2"/>
                      <a:pt x="3" y="2"/>
                    </a:cubicBezTo>
                    <a:cubicBezTo>
                      <a:pt x="4" y="2"/>
                      <a:pt x="4" y="1"/>
                      <a:pt x="5" y="1"/>
                    </a:cubicBezTo>
                    <a:cubicBezTo>
                      <a:pt x="5" y="0"/>
                      <a:pt x="6" y="1"/>
                      <a:pt x="6" y="1"/>
                    </a:cubicBezTo>
                    <a:cubicBezTo>
                      <a:pt x="6" y="1"/>
                      <a:pt x="6" y="1"/>
                      <a:pt x="6" y="1"/>
                    </a:cubicBezTo>
                    <a:cubicBezTo>
                      <a:pt x="5" y="2"/>
                      <a:pt x="4" y="2"/>
                      <a:pt x="3" y="3"/>
                    </a:cubicBezTo>
                    <a:cubicBezTo>
                      <a:pt x="3" y="3"/>
                      <a:pt x="2" y="4"/>
                      <a:pt x="1" y="4"/>
                    </a:cubicBezTo>
                    <a:cubicBezTo>
                      <a:pt x="1" y="4"/>
                      <a:pt x="1" y="4"/>
                      <a:pt x="1"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769" name="Freeform 279"/>
              <p:cNvSpPr>
                <a:spLocks/>
              </p:cNvSpPr>
              <p:nvPr/>
            </p:nvSpPr>
            <p:spPr bwMode="auto">
              <a:xfrm>
                <a:off x="5173" y="2938"/>
                <a:ext cx="15" cy="8"/>
              </a:xfrm>
              <a:custGeom>
                <a:avLst/>
                <a:gdLst>
                  <a:gd name="T0" fmla="*/ 1 w 6"/>
                  <a:gd name="T1" fmla="*/ 3 h 3"/>
                  <a:gd name="T2" fmla="*/ 0 w 6"/>
                  <a:gd name="T3" fmla="*/ 3 h 3"/>
                  <a:gd name="T4" fmla="*/ 1 w 6"/>
                  <a:gd name="T5" fmla="*/ 2 h 3"/>
                  <a:gd name="T6" fmla="*/ 3 w 6"/>
                  <a:gd name="T7" fmla="*/ 1 h 3"/>
                  <a:gd name="T8" fmla="*/ 5 w 6"/>
                  <a:gd name="T9" fmla="*/ 0 h 3"/>
                  <a:gd name="T10" fmla="*/ 6 w 6"/>
                  <a:gd name="T11" fmla="*/ 0 h 3"/>
                  <a:gd name="T12" fmla="*/ 6 w 6"/>
                  <a:gd name="T13" fmla="*/ 1 h 3"/>
                  <a:gd name="T14" fmla="*/ 1 w 6"/>
                  <a:gd name="T15" fmla="*/ 3 h 3"/>
                  <a:gd name="T16" fmla="*/ 1 w 6"/>
                  <a:gd name="T17" fmla="*/ 3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 h="3">
                    <a:moveTo>
                      <a:pt x="1" y="3"/>
                    </a:moveTo>
                    <a:cubicBezTo>
                      <a:pt x="1" y="3"/>
                      <a:pt x="1" y="3"/>
                      <a:pt x="0" y="3"/>
                    </a:cubicBezTo>
                    <a:cubicBezTo>
                      <a:pt x="0" y="3"/>
                      <a:pt x="0" y="2"/>
                      <a:pt x="1" y="2"/>
                    </a:cubicBezTo>
                    <a:cubicBezTo>
                      <a:pt x="2" y="2"/>
                      <a:pt x="2" y="2"/>
                      <a:pt x="3" y="1"/>
                    </a:cubicBezTo>
                    <a:cubicBezTo>
                      <a:pt x="4" y="1"/>
                      <a:pt x="4" y="0"/>
                      <a:pt x="5" y="0"/>
                    </a:cubicBezTo>
                    <a:cubicBezTo>
                      <a:pt x="6" y="0"/>
                      <a:pt x="6" y="0"/>
                      <a:pt x="6" y="0"/>
                    </a:cubicBezTo>
                    <a:cubicBezTo>
                      <a:pt x="6" y="0"/>
                      <a:pt x="6" y="1"/>
                      <a:pt x="6" y="1"/>
                    </a:cubicBezTo>
                    <a:cubicBezTo>
                      <a:pt x="4" y="2"/>
                      <a:pt x="3" y="3"/>
                      <a:pt x="1" y="3"/>
                    </a:cubicBezTo>
                    <a:cubicBezTo>
                      <a:pt x="1" y="3"/>
                      <a:pt x="1" y="3"/>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770" name="Freeform 280"/>
              <p:cNvSpPr>
                <a:spLocks/>
              </p:cNvSpPr>
              <p:nvPr/>
            </p:nvSpPr>
            <p:spPr bwMode="auto">
              <a:xfrm>
                <a:off x="5193" y="2923"/>
                <a:ext cx="12" cy="7"/>
              </a:xfrm>
              <a:custGeom>
                <a:avLst/>
                <a:gdLst>
                  <a:gd name="T0" fmla="*/ 1 w 5"/>
                  <a:gd name="T1" fmla="*/ 3 h 3"/>
                  <a:gd name="T2" fmla="*/ 0 w 5"/>
                  <a:gd name="T3" fmla="*/ 3 h 3"/>
                  <a:gd name="T4" fmla="*/ 1 w 5"/>
                  <a:gd name="T5" fmla="*/ 2 h 3"/>
                  <a:gd name="T6" fmla="*/ 4 w 5"/>
                  <a:gd name="T7" fmla="*/ 0 h 3"/>
                  <a:gd name="T8" fmla="*/ 5 w 5"/>
                  <a:gd name="T9" fmla="*/ 0 h 3"/>
                  <a:gd name="T10" fmla="*/ 5 w 5"/>
                  <a:gd name="T11" fmla="*/ 1 h 3"/>
                  <a:gd name="T12" fmla="*/ 1 w 5"/>
                  <a:gd name="T13" fmla="*/ 3 h 3"/>
                  <a:gd name="T14" fmla="*/ 1 w 5"/>
                  <a:gd name="T15" fmla="*/ 3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 h="3">
                    <a:moveTo>
                      <a:pt x="1" y="3"/>
                    </a:moveTo>
                    <a:cubicBezTo>
                      <a:pt x="1" y="3"/>
                      <a:pt x="0" y="3"/>
                      <a:pt x="0" y="3"/>
                    </a:cubicBezTo>
                    <a:cubicBezTo>
                      <a:pt x="0" y="3"/>
                      <a:pt x="0" y="3"/>
                      <a:pt x="1" y="2"/>
                    </a:cubicBezTo>
                    <a:cubicBezTo>
                      <a:pt x="2" y="2"/>
                      <a:pt x="3" y="1"/>
                      <a:pt x="4" y="0"/>
                    </a:cubicBezTo>
                    <a:cubicBezTo>
                      <a:pt x="5" y="0"/>
                      <a:pt x="5" y="0"/>
                      <a:pt x="5" y="0"/>
                    </a:cubicBezTo>
                    <a:cubicBezTo>
                      <a:pt x="5" y="1"/>
                      <a:pt x="5" y="1"/>
                      <a:pt x="5" y="1"/>
                    </a:cubicBezTo>
                    <a:cubicBezTo>
                      <a:pt x="3" y="2"/>
                      <a:pt x="2" y="3"/>
                      <a:pt x="1" y="3"/>
                    </a:cubicBezTo>
                    <a:cubicBezTo>
                      <a:pt x="1" y="3"/>
                      <a:pt x="1" y="3"/>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771" name="Freeform 281"/>
              <p:cNvSpPr>
                <a:spLocks/>
              </p:cNvSpPr>
              <p:nvPr/>
            </p:nvSpPr>
            <p:spPr bwMode="auto">
              <a:xfrm>
                <a:off x="5193" y="2930"/>
                <a:ext cx="15" cy="11"/>
              </a:xfrm>
              <a:custGeom>
                <a:avLst/>
                <a:gdLst>
                  <a:gd name="T0" fmla="*/ 1 w 6"/>
                  <a:gd name="T1" fmla="*/ 4 h 4"/>
                  <a:gd name="T2" fmla="*/ 1 w 6"/>
                  <a:gd name="T3" fmla="*/ 4 h 4"/>
                  <a:gd name="T4" fmla="*/ 1 w 6"/>
                  <a:gd name="T5" fmla="*/ 3 h 4"/>
                  <a:gd name="T6" fmla="*/ 6 w 6"/>
                  <a:gd name="T7" fmla="*/ 0 h 4"/>
                  <a:gd name="T8" fmla="*/ 6 w 6"/>
                  <a:gd name="T9" fmla="*/ 0 h 4"/>
                  <a:gd name="T10" fmla="*/ 6 w 6"/>
                  <a:gd name="T11" fmla="*/ 1 h 4"/>
                  <a:gd name="T12" fmla="*/ 1 w 6"/>
                  <a:gd name="T13" fmla="*/ 4 h 4"/>
                  <a:gd name="T14" fmla="*/ 1 w 6"/>
                  <a:gd name="T15" fmla="*/ 4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 h="4">
                    <a:moveTo>
                      <a:pt x="1" y="4"/>
                    </a:moveTo>
                    <a:cubicBezTo>
                      <a:pt x="1" y="4"/>
                      <a:pt x="1" y="4"/>
                      <a:pt x="1" y="4"/>
                    </a:cubicBezTo>
                    <a:cubicBezTo>
                      <a:pt x="0" y="4"/>
                      <a:pt x="1" y="3"/>
                      <a:pt x="1" y="3"/>
                    </a:cubicBezTo>
                    <a:cubicBezTo>
                      <a:pt x="6" y="0"/>
                      <a:pt x="6" y="0"/>
                      <a:pt x="6" y="0"/>
                    </a:cubicBezTo>
                    <a:cubicBezTo>
                      <a:pt x="6" y="0"/>
                      <a:pt x="6" y="0"/>
                      <a:pt x="6" y="0"/>
                    </a:cubicBezTo>
                    <a:cubicBezTo>
                      <a:pt x="6" y="1"/>
                      <a:pt x="6" y="1"/>
                      <a:pt x="6" y="1"/>
                    </a:cubicBezTo>
                    <a:cubicBezTo>
                      <a:pt x="1" y="4"/>
                      <a:pt x="1" y="4"/>
                      <a:pt x="1" y="4"/>
                    </a:cubicBezTo>
                    <a:cubicBezTo>
                      <a:pt x="1" y="4"/>
                      <a:pt x="1" y="4"/>
                      <a:pt x="1"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772" name="Freeform 282"/>
              <p:cNvSpPr>
                <a:spLocks/>
              </p:cNvSpPr>
              <p:nvPr/>
            </p:nvSpPr>
            <p:spPr bwMode="auto">
              <a:xfrm>
                <a:off x="5193" y="2938"/>
                <a:ext cx="15" cy="10"/>
              </a:xfrm>
              <a:custGeom>
                <a:avLst/>
                <a:gdLst>
                  <a:gd name="T0" fmla="*/ 1 w 6"/>
                  <a:gd name="T1" fmla="*/ 4 h 4"/>
                  <a:gd name="T2" fmla="*/ 0 w 6"/>
                  <a:gd name="T3" fmla="*/ 4 h 4"/>
                  <a:gd name="T4" fmla="*/ 1 w 6"/>
                  <a:gd name="T5" fmla="*/ 3 h 4"/>
                  <a:gd name="T6" fmla="*/ 3 w 6"/>
                  <a:gd name="T7" fmla="*/ 2 h 4"/>
                  <a:gd name="T8" fmla="*/ 6 w 6"/>
                  <a:gd name="T9" fmla="*/ 0 h 4"/>
                  <a:gd name="T10" fmla="*/ 6 w 6"/>
                  <a:gd name="T11" fmla="*/ 1 h 4"/>
                  <a:gd name="T12" fmla="*/ 6 w 6"/>
                  <a:gd name="T13" fmla="*/ 1 h 4"/>
                  <a:gd name="T14" fmla="*/ 4 w 6"/>
                  <a:gd name="T15" fmla="*/ 3 h 4"/>
                  <a:gd name="T16" fmla="*/ 1 w 6"/>
                  <a:gd name="T17" fmla="*/ 4 h 4"/>
                  <a:gd name="T18" fmla="*/ 1 w 6"/>
                  <a:gd name="T19" fmla="*/ 4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 h="4">
                    <a:moveTo>
                      <a:pt x="1" y="4"/>
                    </a:moveTo>
                    <a:cubicBezTo>
                      <a:pt x="1" y="4"/>
                      <a:pt x="1" y="4"/>
                      <a:pt x="0" y="4"/>
                    </a:cubicBezTo>
                    <a:cubicBezTo>
                      <a:pt x="0" y="4"/>
                      <a:pt x="0" y="3"/>
                      <a:pt x="1" y="3"/>
                    </a:cubicBezTo>
                    <a:cubicBezTo>
                      <a:pt x="2" y="3"/>
                      <a:pt x="2" y="2"/>
                      <a:pt x="3" y="2"/>
                    </a:cubicBezTo>
                    <a:cubicBezTo>
                      <a:pt x="4" y="1"/>
                      <a:pt x="5" y="1"/>
                      <a:pt x="6" y="0"/>
                    </a:cubicBezTo>
                    <a:cubicBezTo>
                      <a:pt x="6" y="0"/>
                      <a:pt x="6" y="0"/>
                      <a:pt x="6" y="1"/>
                    </a:cubicBezTo>
                    <a:cubicBezTo>
                      <a:pt x="6" y="1"/>
                      <a:pt x="6" y="1"/>
                      <a:pt x="6" y="1"/>
                    </a:cubicBezTo>
                    <a:cubicBezTo>
                      <a:pt x="5" y="2"/>
                      <a:pt x="4" y="2"/>
                      <a:pt x="4" y="3"/>
                    </a:cubicBezTo>
                    <a:cubicBezTo>
                      <a:pt x="3" y="3"/>
                      <a:pt x="2" y="3"/>
                      <a:pt x="1" y="4"/>
                    </a:cubicBezTo>
                    <a:cubicBezTo>
                      <a:pt x="1" y="4"/>
                      <a:pt x="1" y="4"/>
                      <a:pt x="1"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773" name="Freeform 283"/>
              <p:cNvSpPr>
                <a:spLocks/>
              </p:cNvSpPr>
              <p:nvPr/>
            </p:nvSpPr>
            <p:spPr bwMode="auto">
              <a:xfrm>
                <a:off x="5198" y="2946"/>
                <a:ext cx="10" cy="7"/>
              </a:xfrm>
              <a:custGeom>
                <a:avLst/>
                <a:gdLst>
                  <a:gd name="T0" fmla="*/ 0 w 4"/>
                  <a:gd name="T1" fmla="*/ 3 h 3"/>
                  <a:gd name="T2" fmla="*/ 0 w 4"/>
                  <a:gd name="T3" fmla="*/ 3 h 3"/>
                  <a:gd name="T4" fmla="*/ 0 w 4"/>
                  <a:gd name="T5" fmla="*/ 2 h 3"/>
                  <a:gd name="T6" fmla="*/ 4 w 4"/>
                  <a:gd name="T7" fmla="*/ 0 h 3"/>
                  <a:gd name="T8" fmla="*/ 4 w 4"/>
                  <a:gd name="T9" fmla="*/ 0 h 3"/>
                  <a:gd name="T10" fmla="*/ 4 w 4"/>
                  <a:gd name="T11" fmla="*/ 1 h 3"/>
                  <a:gd name="T12" fmla="*/ 0 w 4"/>
                  <a:gd name="T13" fmla="*/ 3 h 3"/>
                  <a:gd name="T14" fmla="*/ 0 w 4"/>
                  <a:gd name="T15" fmla="*/ 3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 h="3">
                    <a:moveTo>
                      <a:pt x="0" y="3"/>
                    </a:moveTo>
                    <a:cubicBezTo>
                      <a:pt x="0" y="3"/>
                      <a:pt x="0" y="3"/>
                      <a:pt x="0" y="3"/>
                    </a:cubicBezTo>
                    <a:cubicBezTo>
                      <a:pt x="0" y="3"/>
                      <a:pt x="0" y="3"/>
                      <a:pt x="0" y="2"/>
                    </a:cubicBezTo>
                    <a:cubicBezTo>
                      <a:pt x="1" y="2"/>
                      <a:pt x="3" y="1"/>
                      <a:pt x="4" y="0"/>
                    </a:cubicBezTo>
                    <a:cubicBezTo>
                      <a:pt x="4" y="0"/>
                      <a:pt x="4" y="0"/>
                      <a:pt x="4" y="0"/>
                    </a:cubicBezTo>
                    <a:cubicBezTo>
                      <a:pt x="4" y="0"/>
                      <a:pt x="4" y="1"/>
                      <a:pt x="4" y="1"/>
                    </a:cubicBezTo>
                    <a:cubicBezTo>
                      <a:pt x="3" y="2"/>
                      <a:pt x="2" y="3"/>
                      <a:pt x="0" y="3"/>
                    </a:cubicBezTo>
                    <a:cubicBezTo>
                      <a:pt x="0" y="3"/>
                      <a:pt x="0" y="3"/>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774" name="Freeform 284"/>
              <p:cNvSpPr>
                <a:spLocks/>
              </p:cNvSpPr>
              <p:nvPr/>
            </p:nvSpPr>
            <p:spPr bwMode="auto">
              <a:xfrm>
                <a:off x="5215" y="2933"/>
                <a:ext cx="13" cy="8"/>
              </a:xfrm>
              <a:custGeom>
                <a:avLst/>
                <a:gdLst>
                  <a:gd name="T0" fmla="*/ 0 w 5"/>
                  <a:gd name="T1" fmla="*/ 3 h 3"/>
                  <a:gd name="T2" fmla="*/ 0 w 5"/>
                  <a:gd name="T3" fmla="*/ 3 h 3"/>
                  <a:gd name="T4" fmla="*/ 0 w 5"/>
                  <a:gd name="T5" fmla="*/ 2 h 3"/>
                  <a:gd name="T6" fmla="*/ 2 w 5"/>
                  <a:gd name="T7" fmla="*/ 1 h 3"/>
                  <a:gd name="T8" fmla="*/ 5 w 5"/>
                  <a:gd name="T9" fmla="*/ 0 h 3"/>
                  <a:gd name="T10" fmla="*/ 5 w 5"/>
                  <a:gd name="T11" fmla="*/ 0 h 3"/>
                  <a:gd name="T12" fmla="*/ 5 w 5"/>
                  <a:gd name="T13" fmla="*/ 1 h 3"/>
                  <a:gd name="T14" fmla="*/ 3 w 5"/>
                  <a:gd name="T15" fmla="*/ 2 h 3"/>
                  <a:gd name="T16" fmla="*/ 0 w 5"/>
                  <a:gd name="T17" fmla="*/ 3 h 3"/>
                  <a:gd name="T18" fmla="*/ 0 w 5"/>
                  <a:gd name="T19" fmla="*/ 3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 h="3">
                    <a:moveTo>
                      <a:pt x="0" y="3"/>
                    </a:moveTo>
                    <a:cubicBezTo>
                      <a:pt x="0" y="3"/>
                      <a:pt x="0" y="3"/>
                      <a:pt x="0" y="3"/>
                    </a:cubicBezTo>
                    <a:cubicBezTo>
                      <a:pt x="0" y="3"/>
                      <a:pt x="0" y="2"/>
                      <a:pt x="0" y="2"/>
                    </a:cubicBezTo>
                    <a:cubicBezTo>
                      <a:pt x="1" y="2"/>
                      <a:pt x="1" y="2"/>
                      <a:pt x="2" y="1"/>
                    </a:cubicBezTo>
                    <a:cubicBezTo>
                      <a:pt x="3" y="1"/>
                      <a:pt x="4" y="1"/>
                      <a:pt x="5" y="0"/>
                    </a:cubicBezTo>
                    <a:cubicBezTo>
                      <a:pt x="5" y="0"/>
                      <a:pt x="5" y="0"/>
                      <a:pt x="5" y="0"/>
                    </a:cubicBezTo>
                    <a:cubicBezTo>
                      <a:pt x="5" y="1"/>
                      <a:pt x="5" y="1"/>
                      <a:pt x="5" y="1"/>
                    </a:cubicBezTo>
                    <a:cubicBezTo>
                      <a:pt x="4" y="1"/>
                      <a:pt x="4" y="2"/>
                      <a:pt x="3" y="2"/>
                    </a:cubicBezTo>
                    <a:cubicBezTo>
                      <a:pt x="2" y="3"/>
                      <a:pt x="1" y="3"/>
                      <a:pt x="0" y="3"/>
                    </a:cubicBezTo>
                    <a:cubicBezTo>
                      <a:pt x="0" y="3"/>
                      <a:pt x="0" y="3"/>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775" name="Freeform 285"/>
              <p:cNvSpPr>
                <a:spLocks/>
              </p:cNvSpPr>
              <p:nvPr/>
            </p:nvSpPr>
            <p:spPr bwMode="auto">
              <a:xfrm>
                <a:off x="5213" y="2941"/>
                <a:ext cx="17" cy="10"/>
              </a:xfrm>
              <a:custGeom>
                <a:avLst/>
                <a:gdLst>
                  <a:gd name="T0" fmla="*/ 1 w 7"/>
                  <a:gd name="T1" fmla="*/ 4 h 4"/>
                  <a:gd name="T2" fmla="*/ 1 w 7"/>
                  <a:gd name="T3" fmla="*/ 4 h 4"/>
                  <a:gd name="T4" fmla="*/ 1 w 7"/>
                  <a:gd name="T5" fmla="*/ 3 h 4"/>
                  <a:gd name="T6" fmla="*/ 6 w 7"/>
                  <a:gd name="T7" fmla="*/ 0 h 4"/>
                  <a:gd name="T8" fmla="*/ 6 w 7"/>
                  <a:gd name="T9" fmla="*/ 0 h 4"/>
                  <a:gd name="T10" fmla="*/ 6 w 7"/>
                  <a:gd name="T11" fmla="*/ 1 h 4"/>
                  <a:gd name="T12" fmla="*/ 1 w 7"/>
                  <a:gd name="T13" fmla="*/ 4 h 4"/>
                  <a:gd name="T14" fmla="*/ 1 w 7"/>
                  <a:gd name="T15" fmla="*/ 4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 h="4">
                    <a:moveTo>
                      <a:pt x="1" y="4"/>
                    </a:moveTo>
                    <a:cubicBezTo>
                      <a:pt x="1" y="4"/>
                      <a:pt x="1" y="4"/>
                      <a:pt x="1" y="4"/>
                    </a:cubicBezTo>
                    <a:cubicBezTo>
                      <a:pt x="0" y="4"/>
                      <a:pt x="1" y="3"/>
                      <a:pt x="1" y="3"/>
                    </a:cubicBezTo>
                    <a:cubicBezTo>
                      <a:pt x="2" y="2"/>
                      <a:pt x="4" y="1"/>
                      <a:pt x="6" y="0"/>
                    </a:cubicBezTo>
                    <a:cubicBezTo>
                      <a:pt x="6" y="0"/>
                      <a:pt x="6" y="0"/>
                      <a:pt x="6" y="0"/>
                    </a:cubicBezTo>
                    <a:cubicBezTo>
                      <a:pt x="7" y="1"/>
                      <a:pt x="6" y="1"/>
                      <a:pt x="6" y="1"/>
                    </a:cubicBezTo>
                    <a:cubicBezTo>
                      <a:pt x="4" y="2"/>
                      <a:pt x="3" y="3"/>
                      <a:pt x="1" y="4"/>
                    </a:cubicBezTo>
                    <a:cubicBezTo>
                      <a:pt x="1" y="4"/>
                      <a:pt x="1" y="4"/>
                      <a:pt x="1"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776" name="Freeform 286"/>
              <p:cNvSpPr>
                <a:spLocks/>
              </p:cNvSpPr>
              <p:nvPr/>
            </p:nvSpPr>
            <p:spPr bwMode="auto">
              <a:xfrm>
                <a:off x="5218" y="2946"/>
                <a:ext cx="12" cy="7"/>
              </a:xfrm>
              <a:custGeom>
                <a:avLst/>
                <a:gdLst>
                  <a:gd name="T0" fmla="*/ 1 w 5"/>
                  <a:gd name="T1" fmla="*/ 3 h 3"/>
                  <a:gd name="T2" fmla="*/ 0 w 5"/>
                  <a:gd name="T3" fmla="*/ 3 h 3"/>
                  <a:gd name="T4" fmla="*/ 1 w 5"/>
                  <a:gd name="T5" fmla="*/ 2 h 3"/>
                  <a:gd name="T6" fmla="*/ 4 w 5"/>
                  <a:gd name="T7" fmla="*/ 0 h 3"/>
                  <a:gd name="T8" fmla="*/ 4 w 5"/>
                  <a:gd name="T9" fmla="*/ 1 h 3"/>
                  <a:gd name="T10" fmla="*/ 4 w 5"/>
                  <a:gd name="T11" fmla="*/ 1 h 3"/>
                  <a:gd name="T12" fmla="*/ 1 w 5"/>
                  <a:gd name="T13" fmla="*/ 3 h 3"/>
                  <a:gd name="T14" fmla="*/ 1 w 5"/>
                  <a:gd name="T15" fmla="*/ 3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 h="3">
                    <a:moveTo>
                      <a:pt x="1" y="3"/>
                    </a:moveTo>
                    <a:cubicBezTo>
                      <a:pt x="1" y="3"/>
                      <a:pt x="0" y="3"/>
                      <a:pt x="0" y="3"/>
                    </a:cubicBezTo>
                    <a:cubicBezTo>
                      <a:pt x="0" y="3"/>
                      <a:pt x="0" y="3"/>
                      <a:pt x="1" y="2"/>
                    </a:cubicBezTo>
                    <a:cubicBezTo>
                      <a:pt x="4" y="0"/>
                      <a:pt x="4" y="0"/>
                      <a:pt x="4" y="0"/>
                    </a:cubicBezTo>
                    <a:cubicBezTo>
                      <a:pt x="4" y="0"/>
                      <a:pt x="4" y="0"/>
                      <a:pt x="4" y="1"/>
                    </a:cubicBezTo>
                    <a:cubicBezTo>
                      <a:pt x="5" y="1"/>
                      <a:pt x="4" y="1"/>
                      <a:pt x="4" y="1"/>
                    </a:cubicBezTo>
                    <a:cubicBezTo>
                      <a:pt x="1" y="3"/>
                      <a:pt x="1" y="3"/>
                      <a:pt x="1" y="3"/>
                    </a:cubicBezTo>
                    <a:cubicBezTo>
                      <a:pt x="1" y="3"/>
                      <a:pt x="1" y="3"/>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777" name="Freeform 287"/>
              <p:cNvSpPr>
                <a:spLocks/>
              </p:cNvSpPr>
              <p:nvPr/>
            </p:nvSpPr>
            <p:spPr bwMode="auto">
              <a:xfrm>
                <a:off x="5235" y="2918"/>
                <a:ext cx="15" cy="15"/>
              </a:xfrm>
              <a:custGeom>
                <a:avLst/>
                <a:gdLst>
                  <a:gd name="T0" fmla="*/ 0 w 6"/>
                  <a:gd name="T1" fmla="*/ 6 h 6"/>
                  <a:gd name="T2" fmla="*/ 0 w 6"/>
                  <a:gd name="T3" fmla="*/ 6 h 6"/>
                  <a:gd name="T4" fmla="*/ 0 w 6"/>
                  <a:gd name="T5" fmla="*/ 5 h 6"/>
                  <a:gd name="T6" fmla="*/ 4 w 6"/>
                  <a:gd name="T7" fmla="*/ 1 h 6"/>
                  <a:gd name="T8" fmla="*/ 5 w 6"/>
                  <a:gd name="T9" fmla="*/ 1 h 6"/>
                  <a:gd name="T10" fmla="*/ 6 w 6"/>
                  <a:gd name="T11" fmla="*/ 1 h 6"/>
                  <a:gd name="T12" fmla="*/ 6 w 6"/>
                  <a:gd name="T13" fmla="*/ 1 h 6"/>
                  <a:gd name="T14" fmla="*/ 5 w 6"/>
                  <a:gd name="T15" fmla="*/ 2 h 6"/>
                  <a:gd name="T16" fmla="*/ 1 w 6"/>
                  <a:gd name="T17" fmla="*/ 6 h 6"/>
                  <a:gd name="T18" fmla="*/ 0 w 6"/>
                  <a:gd name="T19" fmla="*/ 6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 h="6">
                    <a:moveTo>
                      <a:pt x="0" y="6"/>
                    </a:moveTo>
                    <a:cubicBezTo>
                      <a:pt x="0" y="6"/>
                      <a:pt x="0" y="6"/>
                      <a:pt x="0" y="6"/>
                    </a:cubicBezTo>
                    <a:cubicBezTo>
                      <a:pt x="0" y="5"/>
                      <a:pt x="0" y="5"/>
                      <a:pt x="0" y="5"/>
                    </a:cubicBezTo>
                    <a:cubicBezTo>
                      <a:pt x="2" y="4"/>
                      <a:pt x="3" y="3"/>
                      <a:pt x="4" y="1"/>
                    </a:cubicBezTo>
                    <a:cubicBezTo>
                      <a:pt x="5" y="1"/>
                      <a:pt x="5" y="1"/>
                      <a:pt x="5" y="1"/>
                    </a:cubicBezTo>
                    <a:cubicBezTo>
                      <a:pt x="5" y="0"/>
                      <a:pt x="6" y="0"/>
                      <a:pt x="6" y="1"/>
                    </a:cubicBezTo>
                    <a:cubicBezTo>
                      <a:pt x="6" y="1"/>
                      <a:pt x="6" y="1"/>
                      <a:pt x="6" y="1"/>
                    </a:cubicBezTo>
                    <a:cubicBezTo>
                      <a:pt x="5" y="2"/>
                      <a:pt x="5" y="2"/>
                      <a:pt x="5" y="2"/>
                    </a:cubicBezTo>
                    <a:cubicBezTo>
                      <a:pt x="4" y="4"/>
                      <a:pt x="3" y="5"/>
                      <a:pt x="1" y="6"/>
                    </a:cubicBezTo>
                    <a:cubicBezTo>
                      <a:pt x="1" y="6"/>
                      <a:pt x="0" y="6"/>
                      <a:pt x="0"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778" name="Freeform 288"/>
              <p:cNvSpPr>
                <a:spLocks/>
              </p:cNvSpPr>
              <p:nvPr/>
            </p:nvSpPr>
            <p:spPr bwMode="auto">
              <a:xfrm>
                <a:off x="5235" y="2930"/>
                <a:ext cx="15" cy="13"/>
              </a:xfrm>
              <a:custGeom>
                <a:avLst/>
                <a:gdLst>
                  <a:gd name="T0" fmla="*/ 0 w 6"/>
                  <a:gd name="T1" fmla="*/ 5 h 5"/>
                  <a:gd name="T2" fmla="*/ 0 w 6"/>
                  <a:gd name="T3" fmla="*/ 4 h 5"/>
                  <a:gd name="T4" fmla="*/ 0 w 6"/>
                  <a:gd name="T5" fmla="*/ 4 h 5"/>
                  <a:gd name="T6" fmla="*/ 1 w 6"/>
                  <a:gd name="T7" fmla="*/ 3 h 5"/>
                  <a:gd name="T8" fmla="*/ 5 w 6"/>
                  <a:gd name="T9" fmla="*/ 0 h 5"/>
                  <a:gd name="T10" fmla="*/ 5 w 6"/>
                  <a:gd name="T11" fmla="*/ 0 h 5"/>
                  <a:gd name="T12" fmla="*/ 5 w 6"/>
                  <a:gd name="T13" fmla="*/ 1 h 5"/>
                  <a:gd name="T14" fmla="*/ 1 w 6"/>
                  <a:gd name="T15" fmla="*/ 4 h 5"/>
                  <a:gd name="T16" fmla="*/ 1 w 6"/>
                  <a:gd name="T17" fmla="*/ 4 h 5"/>
                  <a:gd name="T18" fmla="*/ 0 w 6"/>
                  <a:gd name="T19" fmla="*/ 5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 h="5">
                    <a:moveTo>
                      <a:pt x="0" y="5"/>
                    </a:moveTo>
                    <a:cubicBezTo>
                      <a:pt x="0" y="5"/>
                      <a:pt x="0" y="4"/>
                      <a:pt x="0" y="4"/>
                    </a:cubicBezTo>
                    <a:cubicBezTo>
                      <a:pt x="0" y="4"/>
                      <a:pt x="0" y="4"/>
                      <a:pt x="0" y="4"/>
                    </a:cubicBezTo>
                    <a:cubicBezTo>
                      <a:pt x="1" y="3"/>
                      <a:pt x="1" y="3"/>
                      <a:pt x="1" y="3"/>
                    </a:cubicBezTo>
                    <a:cubicBezTo>
                      <a:pt x="2" y="2"/>
                      <a:pt x="3" y="2"/>
                      <a:pt x="5" y="0"/>
                    </a:cubicBezTo>
                    <a:cubicBezTo>
                      <a:pt x="5" y="0"/>
                      <a:pt x="5" y="0"/>
                      <a:pt x="5" y="0"/>
                    </a:cubicBezTo>
                    <a:cubicBezTo>
                      <a:pt x="6" y="0"/>
                      <a:pt x="6" y="1"/>
                      <a:pt x="5" y="1"/>
                    </a:cubicBezTo>
                    <a:cubicBezTo>
                      <a:pt x="3" y="2"/>
                      <a:pt x="3" y="3"/>
                      <a:pt x="1" y="4"/>
                    </a:cubicBezTo>
                    <a:cubicBezTo>
                      <a:pt x="1" y="4"/>
                      <a:pt x="1" y="4"/>
                      <a:pt x="1" y="4"/>
                    </a:cubicBezTo>
                    <a:cubicBezTo>
                      <a:pt x="1" y="5"/>
                      <a:pt x="0" y="5"/>
                      <a:pt x="0"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779" name="Freeform 289"/>
              <p:cNvSpPr>
                <a:spLocks/>
              </p:cNvSpPr>
              <p:nvPr/>
            </p:nvSpPr>
            <p:spPr bwMode="auto">
              <a:xfrm>
                <a:off x="5235" y="2941"/>
                <a:ext cx="15" cy="10"/>
              </a:xfrm>
              <a:custGeom>
                <a:avLst/>
                <a:gdLst>
                  <a:gd name="T0" fmla="*/ 0 w 6"/>
                  <a:gd name="T1" fmla="*/ 4 h 4"/>
                  <a:gd name="T2" fmla="*/ 0 w 6"/>
                  <a:gd name="T3" fmla="*/ 3 h 4"/>
                  <a:gd name="T4" fmla="*/ 0 w 6"/>
                  <a:gd name="T5" fmla="*/ 3 h 4"/>
                  <a:gd name="T6" fmla="*/ 2 w 6"/>
                  <a:gd name="T7" fmla="*/ 1 h 4"/>
                  <a:gd name="T8" fmla="*/ 5 w 6"/>
                  <a:gd name="T9" fmla="*/ 0 h 4"/>
                  <a:gd name="T10" fmla="*/ 5 w 6"/>
                  <a:gd name="T11" fmla="*/ 0 h 4"/>
                  <a:gd name="T12" fmla="*/ 5 w 6"/>
                  <a:gd name="T13" fmla="*/ 1 h 4"/>
                  <a:gd name="T14" fmla="*/ 3 w 6"/>
                  <a:gd name="T15" fmla="*/ 2 h 4"/>
                  <a:gd name="T16" fmla="*/ 1 w 6"/>
                  <a:gd name="T17" fmla="*/ 4 h 4"/>
                  <a:gd name="T18" fmla="*/ 0 w 6"/>
                  <a:gd name="T19" fmla="*/ 4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 h="4">
                    <a:moveTo>
                      <a:pt x="0" y="4"/>
                    </a:moveTo>
                    <a:cubicBezTo>
                      <a:pt x="0" y="4"/>
                      <a:pt x="0" y="4"/>
                      <a:pt x="0" y="3"/>
                    </a:cubicBezTo>
                    <a:cubicBezTo>
                      <a:pt x="0" y="3"/>
                      <a:pt x="0" y="3"/>
                      <a:pt x="0" y="3"/>
                    </a:cubicBezTo>
                    <a:cubicBezTo>
                      <a:pt x="1" y="2"/>
                      <a:pt x="2" y="2"/>
                      <a:pt x="2" y="1"/>
                    </a:cubicBezTo>
                    <a:cubicBezTo>
                      <a:pt x="3" y="1"/>
                      <a:pt x="4" y="0"/>
                      <a:pt x="5" y="0"/>
                    </a:cubicBezTo>
                    <a:cubicBezTo>
                      <a:pt x="5" y="0"/>
                      <a:pt x="5" y="0"/>
                      <a:pt x="5" y="0"/>
                    </a:cubicBezTo>
                    <a:cubicBezTo>
                      <a:pt x="6" y="0"/>
                      <a:pt x="6" y="0"/>
                      <a:pt x="5" y="1"/>
                    </a:cubicBezTo>
                    <a:cubicBezTo>
                      <a:pt x="4" y="1"/>
                      <a:pt x="4" y="2"/>
                      <a:pt x="3" y="2"/>
                    </a:cubicBezTo>
                    <a:cubicBezTo>
                      <a:pt x="2" y="3"/>
                      <a:pt x="1" y="3"/>
                      <a:pt x="1" y="4"/>
                    </a:cubicBezTo>
                    <a:cubicBezTo>
                      <a:pt x="0" y="4"/>
                      <a:pt x="0" y="4"/>
                      <a:pt x="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780" name="Freeform 290"/>
              <p:cNvSpPr>
                <a:spLocks/>
              </p:cNvSpPr>
              <p:nvPr/>
            </p:nvSpPr>
            <p:spPr bwMode="auto">
              <a:xfrm>
                <a:off x="5152" y="2953"/>
                <a:ext cx="113" cy="3"/>
              </a:xfrm>
              <a:custGeom>
                <a:avLst/>
                <a:gdLst>
                  <a:gd name="T0" fmla="*/ 44 w 45"/>
                  <a:gd name="T1" fmla="*/ 1 h 1"/>
                  <a:gd name="T2" fmla="*/ 0 w 45"/>
                  <a:gd name="T3" fmla="*/ 1 h 1"/>
                  <a:gd name="T4" fmla="*/ 0 w 45"/>
                  <a:gd name="T5" fmla="*/ 0 h 1"/>
                  <a:gd name="T6" fmla="*/ 0 w 45"/>
                  <a:gd name="T7" fmla="*/ 0 h 1"/>
                  <a:gd name="T8" fmla="*/ 44 w 45"/>
                  <a:gd name="T9" fmla="*/ 0 h 1"/>
                  <a:gd name="T10" fmla="*/ 45 w 45"/>
                  <a:gd name="T11" fmla="*/ 0 h 1"/>
                  <a:gd name="T12" fmla="*/ 44 w 45"/>
                  <a:gd name="T13" fmla="*/ 1 h 1"/>
                </a:gdLst>
                <a:ahLst/>
                <a:cxnLst>
                  <a:cxn ang="0">
                    <a:pos x="T0" y="T1"/>
                  </a:cxn>
                  <a:cxn ang="0">
                    <a:pos x="T2" y="T3"/>
                  </a:cxn>
                  <a:cxn ang="0">
                    <a:pos x="T4" y="T5"/>
                  </a:cxn>
                  <a:cxn ang="0">
                    <a:pos x="T6" y="T7"/>
                  </a:cxn>
                  <a:cxn ang="0">
                    <a:pos x="T8" y="T9"/>
                  </a:cxn>
                  <a:cxn ang="0">
                    <a:pos x="T10" y="T11"/>
                  </a:cxn>
                  <a:cxn ang="0">
                    <a:pos x="T12" y="T13"/>
                  </a:cxn>
                </a:cxnLst>
                <a:rect l="0" t="0" r="r" b="b"/>
                <a:pathLst>
                  <a:path w="45" h="1">
                    <a:moveTo>
                      <a:pt x="44" y="1"/>
                    </a:moveTo>
                    <a:cubicBezTo>
                      <a:pt x="0" y="1"/>
                      <a:pt x="0" y="1"/>
                      <a:pt x="0" y="1"/>
                    </a:cubicBezTo>
                    <a:cubicBezTo>
                      <a:pt x="0" y="1"/>
                      <a:pt x="0" y="1"/>
                      <a:pt x="0" y="0"/>
                    </a:cubicBezTo>
                    <a:cubicBezTo>
                      <a:pt x="0" y="0"/>
                      <a:pt x="0" y="0"/>
                      <a:pt x="0" y="0"/>
                    </a:cubicBezTo>
                    <a:cubicBezTo>
                      <a:pt x="44" y="0"/>
                      <a:pt x="44" y="0"/>
                      <a:pt x="44" y="0"/>
                    </a:cubicBezTo>
                    <a:cubicBezTo>
                      <a:pt x="44" y="0"/>
                      <a:pt x="45" y="0"/>
                      <a:pt x="45" y="0"/>
                    </a:cubicBezTo>
                    <a:cubicBezTo>
                      <a:pt x="45" y="1"/>
                      <a:pt x="44" y="1"/>
                      <a:pt x="4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781" name="Freeform 291"/>
              <p:cNvSpPr>
                <a:spLocks/>
              </p:cNvSpPr>
              <p:nvPr/>
            </p:nvSpPr>
            <p:spPr bwMode="auto">
              <a:xfrm>
                <a:off x="5160" y="2874"/>
                <a:ext cx="3" cy="92"/>
              </a:xfrm>
              <a:custGeom>
                <a:avLst/>
                <a:gdLst>
                  <a:gd name="T0" fmla="*/ 0 w 1"/>
                  <a:gd name="T1" fmla="*/ 36 h 36"/>
                  <a:gd name="T2" fmla="*/ 0 w 1"/>
                  <a:gd name="T3" fmla="*/ 35 h 36"/>
                  <a:gd name="T4" fmla="*/ 0 w 1"/>
                  <a:gd name="T5" fmla="*/ 0 h 36"/>
                  <a:gd name="T6" fmla="*/ 0 w 1"/>
                  <a:gd name="T7" fmla="*/ 0 h 36"/>
                  <a:gd name="T8" fmla="*/ 1 w 1"/>
                  <a:gd name="T9" fmla="*/ 0 h 36"/>
                  <a:gd name="T10" fmla="*/ 1 w 1"/>
                  <a:gd name="T11" fmla="*/ 35 h 36"/>
                  <a:gd name="T12" fmla="*/ 0 w 1"/>
                  <a:gd name="T13" fmla="*/ 36 h 36"/>
                </a:gdLst>
                <a:ahLst/>
                <a:cxnLst>
                  <a:cxn ang="0">
                    <a:pos x="T0" y="T1"/>
                  </a:cxn>
                  <a:cxn ang="0">
                    <a:pos x="T2" y="T3"/>
                  </a:cxn>
                  <a:cxn ang="0">
                    <a:pos x="T4" y="T5"/>
                  </a:cxn>
                  <a:cxn ang="0">
                    <a:pos x="T6" y="T7"/>
                  </a:cxn>
                  <a:cxn ang="0">
                    <a:pos x="T8" y="T9"/>
                  </a:cxn>
                  <a:cxn ang="0">
                    <a:pos x="T10" y="T11"/>
                  </a:cxn>
                  <a:cxn ang="0">
                    <a:pos x="T12" y="T13"/>
                  </a:cxn>
                </a:cxnLst>
                <a:rect l="0" t="0" r="r" b="b"/>
                <a:pathLst>
                  <a:path w="1" h="36">
                    <a:moveTo>
                      <a:pt x="0" y="36"/>
                    </a:moveTo>
                    <a:cubicBezTo>
                      <a:pt x="0" y="36"/>
                      <a:pt x="0" y="36"/>
                      <a:pt x="0" y="35"/>
                    </a:cubicBezTo>
                    <a:cubicBezTo>
                      <a:pt x="0" y="0"/>
                      <a:pt x="0" y="0"/>
                      <a:pt x="0" y="0"/>
                    </a:cubicBezTo>
                    <a:cubicBezTo>
                      <a:pt x="0" y="0"/>
                      <a:pt x="0" y="0"/>
                      <a:pt x="0" y="0"/>
                    </a:cubicBezTo>
                    <a:cubicBezTo>
                      <a:pt x="1" y="0"/>
                      <a:pt x="1" y="0"/>
                      <a:pt x="1" y="0"/>
                    </a:cubicBezTo>
                    <a:cubicBezTo>
                      <a:pt x="1" y="35"/>
                      <a:pt x="1" y="35"/>
                      <a:pt x="1" y="35"/>
                    </a:cubicBezTo>
                    <a:cubicBezTo>
                      <a:pt x="1" y="36"/>
                      <a:pt x="1" y="36"/>
                      <a:pt x="0"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grpSp>
      </p:grpSp>
      <p:grpSp>
        <p:nvGrpSpPr>
          <p:cNvPr id="2" name="组合 1" descr="e7d195523061f1c0dc554706afe4c72a60a25314cbaece805811E654B44695D34D35691164BB3D154CCFD5D798F6FEAD99EAA8F1ADC3D4AFA5BC9ED0BB3A4B45073A038AC38E89AB54D31AA59602B9F1AF515D2DA0EBB7AB45FA3A5B4B65729FCD61772C0E8112D71FCFA6F69E6E615643061221A7D4C3A336328987F7DF8577A0567C5A47397019"/>
          <p:cNvGrpSpPr/>
          <p:nvPr/>
        </p:nvGrpSpPr>
        <p:grpSpPr>
          <a:xfrm>
            <a:off x="5228149" y="5008703"/>
            <a:ext cx="2441597" cy="1388033"/>
            <a:chOff x="5228149" y="5008703"/>
            <a:chExt cx="2441597" cy="1388033"/>
          </a:xfrm>
        </p:grpSpPr>
        <p:grpSp>
          <p:nvGrpSpPr>
            <p:cNvPr id="688" name="组合 687"/>
            <p:cNvGrpSpPr/>
            <p:nvPr/>
          </p:nvGrpSpPr>
          <p:grpSpPr>
            <a:xfrm>
              <a:off x="5228149" y="5008703"/>
              <a:ext cx="2441597" cy="1388033"/>
              <a:chOff x="4815692" y="4823398"/>
              <a:chExt cx="3044341" cy="1730679"/>
            </a:xfrm>
          </p:grpSpPr>
          <p:grpSp>
            <p:nvGrpSpPr>
              <p:cNvPr id="689" name="组合 688"/>
              <p:cNvGrpSpPr/>
              <p:nvPr/>
            </p:nvGrpSpPr>
            <p:grpSpPr>
              <a:xfrm>
                <a:off x="4815708" y="5686427"/>
                <a:ext cx="523877" cy="442117"/>
                <a:chOff x="4815670" y="5686427"/>
                <a:chExt cx="523883" cy="442117"/>
              </a:xfrm>
            </p:grpSpPr>
            <p:sp>
              <p:nvSpPr>
                <p:cNvPr id="711" name="平行四边形 710"/>
                <p:cNvSpPr/>
                <p:nvPr/>
              </p:nvSpPr>
              <p:spPr>
                <a:xfrm flipH="1">
                  <a:off x="4815670" y="5828505"/>
                  <a:ext cx="523873" cy="300038"/>
                </a:xfrm>
                <a:prstGeom prst="parallelogram">
                  <a:avLst>
                    <a:gd name="adj" fmla="val 55395"/>
                  </a:avLst>
                </a:prstGeom>
                <a:gradFill flip="none" rotWithShape="1">
                  <a:gsLst>
                    <a:gs pos="0">
                      <a:sysClr val="window" lastClr="FFFFFF"/>
                    </a:gs>
                    <a:gs pos="100000">
                      <a:sysClr val="window" lastClr="FFFFFF">
                        <a:lumMod val="85000"/>
                      </a:sysClr>
                    </a:gs>
                  </a:gsLst>
                  <a:lin ang="6600000" scaled="0"/>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entury Gothic"/>
                    <a:ea typeface="微软雅黑"/>
                    <a:cs typeface="+mn-cs"/>
                  </a:endParaRPr>
                </a:p>
              </p:txBody>
            </p:sp>
            <p:sp>
              <p:nvSpPr>
                <p:cNvPr id="712" name="平行四边形 711"/>
                <p:cNvSpPr/>
                <p:nvPr/>
              </p:nvSpPr>
              <p:spPr>
                <a:xfrm rot="5400000">
                  <a:off x="5034755" y="5823746"/>
                  <a:ext cx="442117" cy="167479"/>
                </a:xfrm>
                <a:prstGeom prst="parallelogram">
                  <a:avLst>
                    <a:gd name="adj" fmla="val 181535"/>
                  </a:avLst>
                </a:prstGeom>
                <a:gradFill flip="none" rotWithShape="1">
                  <a:gsLst>
                    <a:gs pos="0">
                      <a:sysClr val="window" lastClr="FFFFFF">
                        <a:lumMod val="50000"/>
                      </a:sysClr>
                    </a:gs>
                    <a:gs pos="100000">
                      <a:sysClr val="window" lastClr="FFFFFF">
                        <a:lumMod val="85000"/>
                      </a:sysClr>
                    </a:gs>
                  </a:gsLst>
                  <a:lin ang="16200000" scaled="0"/>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entury Gothic"/>
                    <a:ea typeface="微软雅黑"/>
                    <a:cs typeface="+mn-cs"/>
                  </a:endParaRPr>
                </a:p>
              </p:txBody>
            </p:sp>
          </p:grpSp>
          <p:grpSp>
            <p:nvGrpSpPr>
              <p:cNvPr id="690" name="组合 689"/>
              <p:cNvGrpSpPr/>
              <p:nvPr/>
            </p:nvGrpSpPr>
            <p:grpSpPr>
              <a:xfrm>
                <a:off x="5169986" y="5541959"/>
                <a:ext cx="530755" cy="442117"/>
                <a:chOff x="4811178" y="5686427"/>
                <a:chExt cx="530752" cy="442117"/>
              </a:xfrm>
            </p:grpSpPr>
            <p:sp>
              <p:nvSpPr>
                <p:cNvPr id="709" name="平行四边形 708"/>
                <p:cNvSpPr/>
                <p:nvPr/>
              </p:nvSpPr>
              <p:spPr>
                <a:xfrm flipH="1">
                  <a:off x="4811178" y="5828505"/>
                  <a:ext cx="530752" cy="300038"/>
                </a:xfrm>
                <a:prstGeom prst="parallelogram">
                  <a:avLst>
                    <a:gd name="adj" fmla="val 55395"/>
                  </a:avLst>
                </a:prstGeom>
                <a:gradFill>
                  <a:gsLst>
                    <a:gs pos="0">
                      <a:sysClr val="window" lastClr="FFFFFF"/>
                    </a:gs>
                    <a:gs pos="100000">
                      <a:sysClr val="window" lastClr="FFFFFF">
                        <a:lumMod val="85000"/>
                      </a:sysClr>
                    </a:gs>
                  </a:gsLst>
                  <a:lin ang="660000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entury Gothic"/>
                    <a:ea typeface="微软雅黑"/>
                    <a:cs typeface="+mn-cs"/>
                  </a:endParaRPr>
                </a:p>
              </p:txBody>
            </p:sp>
            <p:sp>
              <p:nvSpPr>
                <p:cNvPr id="710" name="平行四边形 709"/>
                <p:cNvSpPr/>
                <p:nvPr/>
              </p:nvSpPr>
              <p:spPr>
                <a:xfrm rot="5400000">
                  <a:off x="5034755" y="5823746"/>
                  <a:ext cx="442117" cy="167479"/>
                </a:xfrm>
                <a:prstGeom prst="parallelogram">
                  <a:avLst>
                    <a:gd name="adj" fmla="val 181535"/>
                  </a:avLst>
                </a:prstGeom>
                <a:gradFill>
                  <a:gsLst>
                    <a:gs pos="0">
                      <a:sysClr val="window" lastClr="FFFFFF">
                        <a:lumMod val="50000"/>
                      </a:sysClr>
                    </a:gs>
                    <a:gs pos="100000">
                      <a:sysClr val="window" lastClr="FFFFFF">
                        <a:lumMod val="85000"/>
                      </a:sysClr>
                    </a:gs>
                  </a:gsLst>
                  <a:lin ang="1620000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entury Gothic"/>
                    <a:ea typeface="微软雅黑"/>
                    <a:cs typeface="+mn-cs"/>
                  </a:endParaRPr>
                </a:p>
              </p:txBody>
            </p:sp>
          </p:grpSp>
          <p:grpSp>
            <p:nvGrpSpPr>
              <p:cNvPr id="691" name="组合 690"/>
              <p:cNvGrpSpPr/>
              <p:nvPr/>
            </p:nvGrpSpPr>
            <p:grpSpPr>
              <a:xfrm>
                <a:off x="5530882" y="5399082"/>
                <a:ext cx="530754" cy="442919"/>
                <a:chOff x="4813299" y="5685625"/>
                <a:chExt cx="530751" cy="442919"/>
              </a:xfrm>
            </p:grpSpPr>
            <p:sp>
              <p:nvSpPr>
                <p:cNvPr id="707" name="平行四边形 706"/>
                <p:cNvSpPr/>
                <p:nvPr/>
              </p:nvSpPr>
              <p:spPr>
                <a:xfrm flipH="1">
                  <a:off x="4813299" y="5828505"/>
                  <a:ext cx="530751" cy="300037"/>
                </a:xfrm>
                <a:prstGeom prst="parallelogram">
                  <a:avLst>
                    <a:gd name="adj" fmla="val 55395"/>
                  </a:avLst>
                </a:prstGeom>
                <a:gradFill>
                  <a:gsLst>
                    <a:gs pos="0">
                      <a:sysClr val="window" lastClr="FFFFFF"/>
                    </a:gs>
                    <a:gs pos="100000">
                      <a:sysClr val="window" lastClr="FFFFFF">
                        <a:lumMod val="85000"/>
                      </a:sysClr>
                    </a:gs>
                  </a:gsLst>
                  <a:lin ang="660000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entury Gothic"/>
                    <a:ea typeface="微软雅黑"/>
                    <a:cs typeface="+mn-cs"/>
                  </a:endParaRPr>
                </a:p>
              </p:txBody>
            </p:sp>
            <p:sp>
              <p:nvSpPr>
                <p:cNvPr id="708" name="平行四边形 707"/>
                <p:cNvSpPr/>
                <p:nvPr/>
              </p:nvSpPr>
              <p:spPr>
                <a:xfrm rot="5400000">
                  <a:off x="5036601" y="5825596"/>
                  <a:ext cx="442919" cy="162978"/>
                </a:xfrm>
                <a:prstGeom prst="parallelogram">
                  <a:avLst>
                    <a:gd name="adj" fmla="val 181535"/>
                  </a:avLst>
                </a:prstGeom>
                <a:gradFill>
                  <a:gsLst>
                    <a:gs pos="0">
                      <a:sysClr val="window" lastClr="FFFFFF">
                        <a:lumMod val="50000"/>
                      </a:sysClr>
                    </a:gs>
                    <a:gs pos="100000">
                      <a:sysClr val="window" lastClr="FFFFFF">
                        <a:lumMod val="85000"/>
                      </a:sysClr>
                    </a:gs>
                  </a:gsLst>
                  <a:lin ang="1620000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entury Gothic"/>
                    <a:ea typeface="微软雅黑"/>
                    <a:cs typeface="+mn-cs"/>
                  </a:endParaRPr>
                </a:p>
              </p:txBody>
            </p:sp>
          </p:grpSp>
          <p:grpSp>
            <p:nvGrpSpPr>
              <p:cNvPr id="692" name="组合 691"/>
              <p:cNvGrpSpPr/>
              <p:nvPr/>
            </p:nvGrpSpPr>
            <p:grpSpPr>
              <a:xfrm>
                <a:off x="5894160" y="5253816"/>
                <a:ext cx="526256" cy="445305"/>
                <a:chOff x="4813290" y="5683239"/>
                <a:chExt cx="526262" cy="445305"/>
              </a:xfrm>
            </p:grpSpPr>
            <p:sp>
              <p:nvSpPr>
                <p:cNvPr id="705" name="平行四边形 704"/>
                <p:cNvSpPr/>
                <p:nvPr/>
              </p:nvSpPr>
              <p:spPr>
                <a:xfrm flipH="1">
                  <a:off x="4813290" y="5828505"/>
                  <a:ext cx="523873" cy="300037"/>
                </a:xfrm>
                <a:prstGeom prst="parallelogram">
                  <a:avLst>
                    <a:gd name="adj" fmla="val 55395"/>
                  </a:avLst>
                </a:prstGeom>
                <a:gradFill>
                  <a:gsLst>
                    <a:gs pos="0">
                      <a:sysClr val="window" lastClr="FFFFFF"/>
                    </a:gs>
                    <a:gs pos="100000">
                      <a:sysClr val="window" lastClr="FFFFFF">
                        <a:lumMod val="85000"/>
                      </a:sysClr>
                    </a:gs>
                  </a:gsLst>
                  <a:lin ang="660000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entury Gothic"/>
                    <a:ea typeface="微软雅黑"/>
                    <a:cs typeface="+mn-cs"/>
                  </a:endParaRPr>
                </a:p>
              </p:txBody>
            </p:sp>
            <p:sp>
              <p:nvSpPr>
                <p:cNvPr id="706" name="平行四边形 705"/>
                <p:cNvSpPr/>
                <p:nvPr/>
              </p:nvSpPr>
              <p:spPr>
                <a:xfrm rot="5400000">
                  <a:off x="5033160" y="5822152"/>
                  <a:ext cx="445305" cy="167479"/>
                </a:xfrm>
                <a:prstGeom prst="parallelogram">
                  <a:avLst>
                    <a:gd name="adj" fmla="val 181535"/>
                  </a:avLst>
                </a:prstGeom>
                <a:gradFill>
                  <a:gsLst>
                    <a:gs pos="0">
                      <a:sysClr val="window" lastClr="FFFFFF">
                        <a:lumMod val="50000"/>
                      </a:sysClr>
                    </a:gs>
                    <a:gs pos="100000">
                      <a:sysClr val="window" lastClr="FFFFFF">
                        <a:lumMod val="85000"/>
                      </a:sysClr>
                    </a:gs>
                  </a:gsLst>
                  <a:lin ang="1620000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entury Gothic"/>
                    <a:ea typeface="微软雅黑"/>
                    <a:cs typeface="+mn-cs"/>
                  </a:endParaRPr>
                </a:p>
              </p:txBody>
            </p:sp>
          </p:grpSp>
          <p:grpSp>
            <p:nvGrpSpPr>
              <p:cNvPr id="693" name="组合 692"/>
              <p:cNvGrpSpPr/>
              <p:nvPr/>
            </p:nvGrpSpPr>
            <p:grpSpPr>
              <a:xfrm>
                <a:off x="6252940" y="5105392"/>
                <a:ext cx="526847" cy="448465"/>
                <a:chOff x="4815680" y="5680080"/>
                <a:chExt cx="526842" cy="448465"/>
              </a:xfrm>
            </p:grpSpPr>
            <p:sp>
              <p:nvSpPr>
                <p:cNvPr id="703" name="平行四边形 702"/>
                <p:cNvSpPr/>
                <p:nvPr/>
              </p:nvSpPr>
              <p:spPr>
                <a:xfrm flipH="1">
                  <a:off x="4815680" y="5828505"/>
                  <a:ext cx="523874" cy="300036"/>
                </a:xfrm>
                <a:prstGeom prst="parallelogram">
                  <a:avLst>
                    <a:gd name="adj" fmla="val 55395"/>
                  </a:avLst>
                </a:prstGeom>
                <a:gradFill>
                  <a:gsLst>
                    <a:gs pos="0">
                      <a:sysClr val="window" lastClr="FFFFFF"/>
                    </a:gs>
                    <a:gs pos="100000">
                      <a:sysClr val="window" lastClr="FFFFFF">
                        <a:lumMod val="85000"/>
                      </a:sysClr>
                    </a:gs>
                  </a:gsLst>
                  <a:lin ang="660000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entury Gothic"/>
                    <a:ea typeface="微软雅黑"/>
                    <a:cs typeface="+mn-cs"/>
                  </a:endParaRPr>
                </a:p>
              </p:txBody>
            </p:sp>
            <p:sp>
              <p:nvSpPr>
                <p:cNvPr id="704" name="平行四边形 703"/>
                <p:cNvSpPr/>
                <p:nvPr/>
              </p:nvSpPr>
              <p:spPr>
                <a:xfrm rot="5400000">
                  <a:off x="5032464" y="5818487"/>
                  <a:ext cx="448465" cy="171651"/>
                </a:xfrm>
                <a:prstGeom prst="parallelogram">
                  <a:avLst>
                    <a:gd name="adj" fmla="val 174617"/>
                  </a:avLst>
                </a:prstGeom>
                <a:gradFill>
                  <a:gsLst>
                    <a:gs pos="0">
                      <a:sysClr val="window" lastClr="FFFFFF">
                        <a:lumMod val="50000"/>
                      </a:sysClr>
                    </a:gs>
                    <a:gs pos="100000">
                      <a:sysClr val="window" lastClr="FFFFFF">
                        <a:lumMod val="85000"/>
                      </a:sysClr>
                    </a:gs>
                  </a:gsLst>
                  <a:lin ang="1620000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entury Gothic"/>
                    <a:ea typeface="微软雅黑"/>
                    <a:cs typeface="+mn-cs"/>
                  </a:endParaRPr>
                </a:p>
              </p:txBody>
            </p:sp>
          </p:grpSp>
          <p:grpSp>
            <p:nvGrpSpPr>
              <p:cNvPr id="694" name="组合 693"/>
              <p:cNvGrpSpPr/>
              <p:nvPr/>
            </p:nvGrpSpPr>
            <p:grpSpPr>
              <a:xfrm>
                <a:off x="6612778" y="4968868"/>
                <a:ext cx="526257" cy="442117"/>
                <a:chOff x="4815673" y="5686427"/>
                <a:chExt cx="526261" cy="442117"/>
              </a:xfrm>
            </p:grpSpPr>
            <p:sp>
              <p:nvSpPr>
                <p:cNvPr id="701" name="平行四边形 700"/>
                <p:cNvSpPr/>
                <p:nvPr/>
              </p:nvSpPr>
              <p:spPr>
                <a:xfrm flipH="1">
                  <a:off x="4815673" y="5826124"/>
                  <a:ext cx="523873" cy="300038"/>
                </a:xfrm>
                <a:prstGeom prst="parallelogram">
                  <a:avLst>
                    <a:gd name="adj" fmla="val 55395"/>
                  </a:avLst>
                </a:prstGeom>
                <a:gradFill>
                  <a:gsLst>
                    <a:gs pos="0">
                      <a:sysClr val="window" lastClr="FFFFFF"/>
                    </a:gs>
                    <a:gs pos="100000">
                      <a:sysClr val="window" lastClr="FFFFFF">
                        <a:lumMod val="85000"/>
                      </a:sysClr>
                    </a:gs>
                  </a:gsLst>
                  <a:lin ang="660000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entury Gothic"/>
                    <a:ea typeface="微软雅黑"/>
                    <a:cs typeface="+mn-cs"/>
                  </a:endParaRPr>
                </a:p>
              </p:txBody>
            </p:sp>
            <p:sp>
              <p:nvSpPr>
                <p:cNvPr id="702" name="平行四边形 701"/>
                <p:cNvSpPr/>
                <p:nvPr/>
              </p:nvSpPr>
              <p:spPr>
                <a:xfrm rot="5400000">
                  <a:off x="5037136" y="5823746"/>
                  <a:ext cx="442117" cy="167479"/>
                </a:xfrm>
                <a:prstGeom prst="parallelogram">
                  <a:avLst>
                    <a:gd name="adj" fmla="val 181535"/>
                  </a:avLst>
                </a:prstGeom>
                <a:gradFill>
                  <a:gsLst>
                    <a:gs pos="0">
                      <a:sysClr val="window" lastClr="FFFFFF">
                        <a:lumMod val="50000"/>
                      </a:sysClr>
                    </a:gs>
                    <a:gs pos="100000">
                      <a:sysClr val="window" lastClr="FFFFFF">
                        <a:lumMod val="85000"/>
                      </a:sysClr>
                    </a:gs>
                  </a:gsLst>
                  <a:lin ang="1620000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entury Gothic"/>
                    <a:ea typeface="微软雅黑"/>
                    <a:cs typeface="+mn-cs"/>
                  </a:endParaRPr>
                </a:p>
              </p:txBody>
            </p:sp>
          </p:grpSp>
          <p:grpSp>
            <p:nvGrpSpPr>
              <p:cNvPr id="695" name="组合 694"/>
              <p:cNvGrpSpPr/>
              <p:nvPr/>
            </p:nvGrpSpPr>
            <p:grpSpPr>
              <a:xfrm>
                <a:off x="6969959" y="4823398"/>
                <a:ext cx="529443" cy="445113"/>
                <a:chOff x="4810104" y="5683431"/>
                <a:chExt cx="529448" cy="445113"/>
              </a:xfrm>
            </p:grpSpPr>
            <p:sp>
              <p:nvSpPr>
                <p:cNvPr id="699" name="平行四边形 698"/>
                <p:cNvSpPr/>
                <p:nvPr/>
              </p:nvSpPr>
              <p:spPr>
                <a:xfrm flipH="1">
                  <a:off x="4810104" y="5828507"/>
                  <a:ext cx="529439" cy="300037"/>
                </a:xfrm>
                <a:prstGeom prst="parallelogram">
                  <a:avLst>
                    <a:gd name="adj" fmla="val 55395"/>
                  </a:avLst>
                </a:prstGeom>
                <a:gradFill>
                  <a:gsLst>
                    <a:gs pos="0">
                      <a:sysClr val="window" lastClr="FFFFFF"/>
                    </a:gs>
                    <a:gs pos="100000">
                      <a:sysClr val="window" lastClr="FFFFFF">
                        <a:lumMod val="85000"/>
                      </a:sysClr>
                    </a:gs>
                  </a:gsLst>
                  <a:lin ang="660000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entury Gothic"/>
                    <a:ea typeface="微软雅黑"/>
                    <a:cs typeface="+mn-cs"/>
                  </a:endParaRPr>
                </a:p>
              </p:txBody>
            </p:sp>
            <p:sp>
              <p:nvSpPr>
                <p:cNvPr id="700" name="平行四边形 699"/>
                <p:cNvSpPr/>
                <p:nvPr/>
              </p:nvSpPr>
              <p:spPr>
                <a:xfrm rot="5400000">
                  <a:off x="5033256" y="5822248"/>
                  <a:ext cx="445113" cy="167479"/>
                </a:xfrm>
                <a:prstGeom prst="parallelogram">
                  <a:avLst>
                    <a:gd name="adj" fmla="val 181535"/>
                  </a:avLst>
                </a:prstGeom>
                <a:gradFill>
                  <a:gsLst>
                    <a:gs pos="0">
                      <a:sysClr val="window" lastClr="FFFFFF">
                        <a:lumMod val="50000"/>
                      </a:sysClr>
                    </a:gs>
                    <a:gs pos="100000">
                      <a:sysClr val="window" lastClr="FFFFFF">
                        <a:lumMod val="85000"/>
                      </a:sysClr>
                    </a:gs>
                  </a:gsLst>
                  <a:lin ang="1620000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entury Gothic"/>
                    <a:ea typeface="微软雅黑"/>
                    <a:cs typeface="+mn-cs"/>
                  </a:endParaRPr>
                </a:p>
              </p:txBody>
            </p:sp>
          </p:grpSp>
          <p:sp>
            <p:nvSpPr>
              <p:cNvPr id="696" name="平行四边形 695"/>
              <p:cNvSpPr/>
              <p:nvPr/>
            </p:nvSpPr>
            <p:spPr>
              <a:xfrm flipH="1">
                <a:off x="7333258" y="4823398"/>
                <a:ext cx="523877" cy="300038"/>
              </a:xfrm>
              <a:prstGeom prst="parallelogram">
                <a:avLst>
                  <a:gd name="adj" fmla="val 55395"/>
                </a:avLst>
              </a:prstGeom>
              <a:gradFill>
                <a:gsLst>
                  <a:gs pos="0">
                    <a:sysClr val="window" lastClr="FFFFFF"/>
                  </a:gs>
                  <a:gs pos="100000">
                    <a:sysClr val="window" lastClr="FFFFFF">
                      <a:lumMod val="85000"/>
                    </a:sysClr>
                  </a:gs>
                </a:gsLst>
                <a:lin ang="660000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entury Gothic"/>
                  <a:ea typeface="微软雅黑"/>
                  <a:cs typeface="+mn-cs"/>
                </a:endParaRPr>
              </a:p>
            </p:txBody>
          </p:sp>
          <p:sp>
            <p:nvSpPr>
              <p:cNvPr id="697" name="任意多边形 1204"/>
              <p:cNvSpPr/>
              <p:nvPr/>
            </p:nvSpPr>
            <p:spPr>
              <a:xfrm flipH="1">
                <a:off x="4980016" y="5121276"/>
                <a:ext cx="2880017" cy="1432800"/>
              </a:xfrm>
              <a:custGeom>
                <a:avLst/>
                <a:gdLst>
                  <a:gd name="connsiteX0" fmla="*/ 360000 w 2880000"/>
                  <a:gd name="connsiteY0" fmla="*/ 0 h 1432800"/>
                  <a:gd name="connsiteX1" fmla="*/ 0 w 2880000"/>
                  <a:gd name="connsiteY1" fmla="*/ 0 h 1432800"/>
                  <a:gd name="connsiteX2" fmla="*/ 0 w 2880000"/>
                  <a:gd name="connsiteY2" fmla="*/ 1432800 h 1432800"/>
                  <a:gd name="connsiteX3" fmla="*/ 2880000 w 2880000"/>
                  <a:gd name="connsiteY3" fmla="*/ 1432800 h 1432800"/>
                  <a:gd name="connsiteX4" fmla="*/ 2880000 w 2880000"/>
                  <a:gd name="connsiteY4" fmla="*/ 1008801 h 1432800"/>
                  <a:gd name="connsiteX5" fmla="*/ 2520000 w 2880000"/>
                  <a:gd name="connsiteY5" fmla="*/ 1008801 h 1432800"/>
                  <a:gd name="connsiteX6" fmla="*/ 2520000 w 2880000"/>
                  <a:gd name="connsiteY6" fmla="*/ 864000 h 1432800"/>
                  <a:gd name="connsiteX7" fmla="*/ 2160000 w 2880000"/>
                  <a:gd name="connsiteY7" fmla="*/ 864000 h 1432800"/>
                  <a:gd name="connsiteX8" fmla="*/ 2160000 w 2880000"/>
                  <a:gd name="connsiteY8" fmla="*/ 720000 h 1432800"/>
                  <a:gd name="connsiteX9" fmla="*/ 1800000 w 2880000"/>
                  <a:gd name="connsiteY9" fmla="*/ 720000 h 1432800"/>
                  <a:gd name="connsiteX10" fmla="*/ 1800000 w 2880000"/>
                  <a:gd name="connsiteY10" fmla="*/ 576000 h 1432800"/>
                  <a:gd name="connsiteX11" fmla="*/ 1440000 w 2880000"/>
                  <a:gd name="connsiteY11" fmla="*/ 576000 h 1432800"/>
                  <a:gd name="connsiteX12" fmla="*/ 1440000 w 2880000"/>
                  <a:gd name="connsiteY12" fmla="*/ 432000 h 1432800"/>
                  <a:gd name="connsiteX13" fmla="*/ 1080000 w 2880000"/>
                  <a:gd name="connsiteY13" fmla="*/ 432000 h 1432800"/>
                  <a:gd name="connsiteX14" fmla="*/ 1080000 w 2880000"/>
                  <a:gd name="connsiteY14" fmla="*/ 288000 h 1432800"/>
                  <a:gd name="connsiteX15" fmla="*/ 720000 w 2880000"/>
                  <a:gd name="connsiteY15" fmla="*/ 288000 h 1432800"/>
                  <a:gd name="connsiteX16" fmla="*/ 720000 w 2880000"/>
                  <a:gd name="connsiteY16" fmla="*/ 144000 h 1432800"/>
                  <a:gd name="connsiteX17" fmla="*/ 360000 w 2880000"/>
                  <a:gd name="connsiteY17" fmla="*/ 144000 h 1432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880000" h="1432800">
                    <a:moveTo>
                      <a:pt x="360000" y="0"/>
                    </a:moveTo>
                    <a:lnTo>
                      <a:pt x="0" y="0"/>
                    </a:lnTo>
                    <a:lnTo>
                      <a:pt x="0" y="1432800"/>
                    </a:lnTo>
                    <a:lnTo>
                      <a:pt x="2880000" y="1432800"/>
                    </a:lnTo>
                    <a:lnTo>
                      <a:pt x="2880000" y="1008801"/>
                    </a:lnTo>
                    <a:lnTo>
                      <a:pt x="2520000" y="1008801"/>
                    </a:lnTo>
                    <a:lnTo>
                      <a:pt x="2520000" y="864000"/>
                    </a:lnTo>
                    <a:lnTo>
                      <a:pt x="2160000" y="864000"/>
                    </a:lnTo>
                    <a:lnTo>
                      <a:pt x="2160000" y="720000"/>
                    </a:lnTo>
                    <a:lnTo>
                      <a:pt x="1800000" y="720000"/>
                    </a:lnTo>
                    <a:lnTo>
                      <a:pt x="1800000" y="576000"/>
                    </a:lnTo>
                    <a:lnTo>
                      <a:pt x="1440000" y="576000"/>
                    </a:lnTo>
                    <a:lnTo>
                      <a:pt x="1440000" y="432000"/>
                    </a:lnTo>
                    <a:lnTo>
                      <a:pt x="1080000" y="432000"/>
                    </a:lnTo>
                    <a:lnTo>
                      <a:pt x="1080000" y="288000"/>
                    </a:lnTo>
                    <a:lnTo>
                      <a:pt x="720000" y="288000"/>
                    </a:lnTo>
                    <a:lnTo>
                      <a:pt x="720000" y="144000"/>
                    </a:lnTo>
                    <a:lnTo>
                      <a:pt x="360000" y="144000"/>
                    </a:lnTo>
                    <a:close/>
                  </a:path>
                </a:pathLst>
              </a:custGeom>
              <a:gradFill>
                <a:gsLst>
                  <a:gs pos="0">
                    <a:srgbClr val="54BCE6"/>
                  </a:gs>
                  <a:gs pos="100000">
                    <a:srgbClr val="4EBAE5"/>
                  </a:gs>
                </a:gsLst>
                <a:lin ang="5400000" scaled="1"/>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entury Gothic"/>
                  <a:ea typeface="微软雅黑"/>
                  <a:cs typeface="+mn-cs"/>
                </a:endParaRPr>
              </a:p>
            </p:txBody>
          </p:sp>
          <p:sp>
            <p:nvSpPr>
              <p:cNvPr id="698" name="平行四边形 697"/>
              <p:cNvSpPr/>
              <p:nvPr/>
            </p:nvSpPr>
            <p:spPr>
              <a:xfrm rot="16200000" flipH="1" flipV="1">
                <a:off x="4536267" y="6107932"/>
                <a:ext cx="725570" cy="166719"/>
              </a:xfrm>
              <a:prstGeom prst="parallelogram">
                <a:avLst>
                  <a:gd name="adj" fmla="val 183941"/>
                </a:avLst>
              </a:prstGeom>
              <a:gradFill>
                <a:gsLst>
                  <a:gs pos="0">
                    <a:srgbClr val="54BCE6"/>
                  </a:gs>
                  <a:gs pos="100000">
                    <a:srgbClr val="4EBAE5"/>
                  </a:gs>
                </a:gsLst>
                <a:lin ang="5400000" scaled="1"/>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entury Gothic"/>
                  <a:ea typeface="微软雅黑"/>
                  <a:cs typeface="+mn-cs"/>
                </a:endParaRPr>
              </a:p>
            </p:txBody>
          </p:sp>
        </p:grpSp>
        <p:sp>
          <p:nvSpPr>
            <p:cNvPr id="713" name="任意多边形 677"/>
            <p:cNvSpPr/>
            <p:nvPr/>
          </p:nvSpPr>
          <p:spPr>
            <a:xfrm rot="5400000">
              <a:off x="5457865" y="5866698"/>
              <a:ext cx="243183" cy="134321"/>
            </a:xfrm>
            <a:custGeom>
              <a:avLst/>
              <a:gdLst>
                <a:gd name="connsiteX0" fmla="*/ 0 w 305749"/>
                <a:gd name="connsiteY0" fmla="*/ 167479 h 167479"/>
                <a:gd name="connsiteX1" fmla="*/ 304033 w 305749"/>
                <a:gd name="connsiteY1" fmla="*/ 0 h 167479"/>
                <a:gd name="connsiteX2" fmla="*/ 305749 w 305749"/>
                <a:gd name="connsiteY2" fmla="*/ 0 h 167479"/>
                <a:gd name="connsiteX3" fmla="*/ 305749 w 305749"/>
                <a:gd name="connsiteY3" fmla="*/ 75120 h 167479"/>
                <a:gd name="connsiteX4" fmla="*/ 138084 w 305749"/>
                <a:gd name="connsiteY4" fmla="*/ 167479 h 16747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5749" h="167479">
                  <a:moveTo>
                    <a:pt x="0" y="167479"/>
                  </a:moveTo>
                  <a:lnTo>
                    <a:pt x="304033" y="0"/>
                  </a:lnTo>
                  <a:lnTo>
                    <a:pt x="305749" y="0"/>
                  </a:lnTo>
                  <a:lnTo>
                    <a:pt x="305749" y="75120"/>
                  </a:lnTo>
                  <a:lnTo>
                    <a:pt x="138084" y="167479"/>
                  </a:lnTo>
                  <a:close/>
                </a:path>
              </a:pathLst>
            </a:custGeom>
            <a:gradFill flip="none" rotWithShape="1">
              <a:gsLst>
                <a:gs pos="0">
                  <a:sysClr val="window" lastClr="FFFFFF">
                    <a:lumMod val="75000"/>
                  </a:sysClr>
                </a:gs>
                <a:gs pos="100000">
                  <a:sysClr val="window" lastClr="FFFFFF">
                    <a:lumMod val="85000"/>
                  </a:sysClr>
                </a:gs>
              </a:gsLst>
              <a:lin ang="16200000" scaled="0"/>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entury Gothic"/>
                <a:ea typeface="微软雅黑"/>
                <a:cs typeface="+mn-cs"/>
              </a:endParaRPr>
            </a:p>
          </p:txBody>
        </p:sp>
        <p:sp>
          <p:nvSpPr>
            <p:cNvPr id="714" name="任意多边形 678"/>
            <p:cNvSpPr/>
            <p:nvPr/>
          </p:nvSpPr>
          <p:spPr>
            <a:xfrm rot="5400000">
              <a:off x="5748795" y="5750834"/>
              <a:ext cx="243183" cy="134321"/>
            </a:xfrm>
            <a:custGeom>
              <a:avLst/>
              <a:gdLst>
                <a:gd name="connsiteX0" fmla="*/ 0 w 305749"/>
                <a:gd name="connsiteY0" fmla="*/ 167479 h 167479"/>
                <a:gd name="connsiteX1" fmla="*/ 304033 w 305749"/>
                <a:gd name="connsiteY1" fmla="*/ 0 h 167479"/>
                <a:gd name="connsiteX2" fmla="*/ 305749 w 305749"/>
                <a:gd name="connsiteY2" fmla="*/ 0 h 167479"/>
                <a:gd name="connsiteX3" fmla="*/ 305749 w 305749"/>
                <a:gd name="connsiteY3" fmla="*/ 75120 h 167479"/>
                <a:gd name="connsiteX4" fmla="*/ 138084 w 305749"/>
                <a:gd name="connsiteY4" fmla="*/ 167479 h 16747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5749" h="167479">
                  <a:moveTo>
                    <a:pt x="0" y="167479"/>
                  </a:moveTo>
                  <a:lnTo>
                    <a:pt x="304033" y="0"/>
                  </a:lnTo>
                  <a:lnTo>
                    <a:pt x="305749" y="0"/>
                  </a:lnTo>
                  <a:lnTo>
                    <a:pt x="305749" y="75120"/>
                  </a:lnTo>
                  <a:lnTo>
                    <a:pt x="138084" y="167479"/>
                  </a:lnTo>
                  <a:close/>
                </a:path>
              </a:pathLst>
            </a:custGeom>
            <a:gradFill flip="none" rotWithShape="1">
              <a:gsLst>
                <a:gs pos="0">
                  <a:sysClr val="window" lastClr="FFFFFF">
                    <a:lumMod val="75000"/>
                  </a:sysClr>
                </a:gs>
                <a:gs pos="100000">
                  <a:sysClr val="window" lastClr="FFFFFF">
                    <a:lumMod val="85000"/>
                  </a:sysClr>
                </a:gs>
              </a:gsLst>
              <a:lin ang="16200000" scaled="0"/>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entury Gothic"/>
                <a:ea typeface="微软雅黑"/>
                <a:cs typeface="+mn-cs"/>
              </a:endParaRPr>
            </a:p>
          </p:txBody>
        </p:sp>
        <p:sp>
          <p:nvSpPr>
            <p:cNvPr id="715" name="任意多边形 679"/>
            <p:cNvSpPr/>
            <p:nvPr/>
          </p:nvSpPr>
          <p:spPr>
            <a:xfrm rot="5400000">
              <a:off x="6038239" y="5636886"/>
              <a:ext cx="243183" cy="134321"/>
            </a:xfrm>
            <a:custGeom>
              <a:avLst/>
              <a:gdLst>
                <a:gd name="connsiteX0" fmla="*/ 0 w 305749"/>
                <a:gd name="connsiteY0" fmla="*/ 167479 h 167479"/>
                <a:gd name="connsiteX1" fmla="*/ 304033 w 305749"/>
                <a:gd name="connsiteY1" fmla="*/ 0 h 167479"/>
                <a:gd name="connsiteX2" fmla="*/ 305749 w 305749"/>
                <a:gd name="connsiteY2" fmla="*/ 0 h 167479"/>
                <a:gd name="connsiteX3" fmla="*/ 305749 w 305749"/>
                <a:gd name="connsiteY3" fmla="*/ 75120 h 167479"/>
                <a:gd name="connsiteX4" fmla="*/ 138084 w 305749"/>
                <a:gd name="connsiteY4" fmla="*/ 167479 h 16747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5749" h="167479">
                  <a:moveTo>
                    <a:pt x="0" y="167479"/>
                  </a:moveTo>
                  <a:lnTo>
                    <a:pt x="304033" y="0"/>
                  </a:lnTo>
                  <a:lnTo>
                    <a:pt x="305749" y="0"/>
                  </a:lnTo>
                  <a:lnTo>
                    <a:pt x="305749" y="75120"/>
                  </a:lnTo>
                  <a:lnTo>
                    <a:pt x="138084" y="167479"/>
                  </a:lnTo>
                  <a:close/>
                </a:path>
              </a:pathLst>
            </a:custGeom>
            <a:gradFill flip="none" rotWithShape="1">
              <a:gsLst>
                <a:gs pos="0">
                  <a:sysClr val="window" lastClr="FFFFFF">
                    <a:lumMod val="75000"/>
                  </a:sysClr>
                </a:gs>
                <a:gs pos="100000">
                  <a:sysClr val="window" lastClr="FFFFFF">
                    <a:lumMod val="85000"/>
                  </a:sysClr>
                </a:gs>
              </a:gsLst>
              <a:lin ang="16200000" scaled="0"/>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entury Gothic"/>
                <a:ea typeface="微软雅黑"/>
                <a:cs typeface="+mn-cs"/>
              </a:endParaRPr>
            </a:p>
          </p:txBody>
        </p:sp>
        <p:sp>
          <p:nvSpPr>
            <p:cNvPr id="716" name="任意多边形 680"/>
            <p:cNvSpPr/>
            <p:nvPr/>
          </p:nvSpPr>
          <p:spPr>
            <a:xfrm rot="5400000">
              <a:off x="6324174" y="5520382"/>
              <a:ext cx="243183" cy="134321"/>
            </a:xfrm>
            <a:custGeom>
              <a:avLst/>
              <a:gdLst>
                <a:gd name="connsiteX0" fmla="*/ 0 w 305749"/>
                <a:gd name="connsiteY0" fmla="*/ 167479 h 167479"/>
                <a:gd name="connsiteX1" fmla="*/ 304033 w 305749"/>
                <a:gd name="connsiteY1" fmla="*/ 0 h 167479"/>
                <a:gd name="connsiteX2" fmla="*/ 305749 w 305749"/>
                <a:gd name="connsiteY2" fmla="*/ 0 h 167479"/>
                <a:gd name="connsiteX3" fmla="*/ 305749 w 305749"/>
                <a:gd name="connsiteY3" fmla="*/ 75120 h 167479"/>
                <a:gd name="connsiteX4" fmla="*/ 138084 w 305749"/>
                <a:gd name="connsiteY4" fmla="*/ 167479 h 16747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5749" h="167479">
                  <a:moveTo>
                    <a:pt x="0" y="167479"/>
                  </a:moveTo>
                  <a:lnTo>
                    <a:pt x="304033" y="0"/>
                  </a:lnTo>
                  <a:lnTo>
                    <a:pt x="305749" y="0"/>
                  </a:lnTo>
                  <a:lnTo>
                    <a:pt x="305749" y="75120"/>
                  </a:lnTo>
                  <a:lnTo>
                    <a:pt x="138084" y="167479"/>
                  </a:lnTo>
                  <a:close/>
                </a:path>
              </a:pathLst>
            </a:custGeom>
            <a:gradFill flip="none" rotWithShape="1">
              <a:gsLst>
                <a:gs pos="0">
                  <a:sysClr val="window" lastClr="FFFFFF">
                    <a:lumMod val="75000"/>
                  </a:sysClr>
                </a:gs>
                <a:gs pos="100000">
                  <a:sysClr val="window" lastClr="FFFFFF">
                    <a:lumMod val="85000"/>
                  </a:sysClr>
                </a:gs>
              </a:gsLst>
              <a:lin ang="16200000" scaled="0"/>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entury Gothic"/>
                <a:ea typeface="微软雅黑"/>
                <a:cs typeface="+mn-cs"/>
              </a:endParaRPr>
            </a:p>
          </p:txBody>
        </p:sp>
        <p:sp>
          <p:nvSpPr>
            <p:cNvPr id="717" name="任意多边形 681"/>
            <p:cNvSpPr/>
            <p:nvPr/>
          </p:nvSpPr>
          <p:spPr>
            <a:xfrm rot="5400000">
              <a:off x="6612239" y="5405789"/>
              <a:ext cx="243183" cy="134321"/>
            </a:xfrm>
            <a:custGeom>
              <a:avLst/>
              <a:gdLst>
                <a:gd name="connsiteX0" fmla="*/ 0 w 305749"/>
                <a:gd name="connsiteY0" fmla="*/ 167479 h 167479"/>
                <a:gd name="connsiteX1" fmla="*/ 304033 w 305749"/>
                <a:gd name="connsiteY1" fmla="*/ 0 h 167479"/>
                <a:gd name="connsiteX2" fmla="*/ 305749 w 305749"/>
                <a:gd name="connsiteY2" fmla="*/ 0 h 167479"/>
                <a:gd name="connsiteX3" fmla="*/ 305749 w 305749"/>
                <a:gd name="connsiteY3" fmla="*/ 75120 h 167479"/>
                <a:gd name="connsiteX4" fmla="*/ 138084 w 305749"/>
                <a:gd name="connsiteY4" fmla="*/ 167479 h 16747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5749" h="167479">
                  <a:moveTo>
                    <a:pt x="0" y="167479"/>
                  </a:moveTo>
                  <a:lnTo>
                    <a:pt x="304033" y="0"/>
                  </a:lnTo>
                  <a:lnTo>
                    <a:pt x="305749" y="0"/>
                  </a:lnTo>
                  <a:lnTo>
                    <a:pt x="305749" y="75120"/>
                  </a:lnTo>
                  <a:lnTo>
                    <a:pt x="138084" y="167479"/>
                  </a:lnTo>
                  <a:close/>
                </a:path>
              </a:pathLst>
            </a:custGeom>
            <a:gradFill flip="none" rotWithShape="1">
              <a:gsLst>
                <a:gs pos="0">
                  <a:sysClr val="window" lastClr="FFFFFF">
                    <a:lumMod val="75000"/>
                  </a:sysClr>
                </a:gs>
                <a:gs pos="100000">
                  <a:sysClr val="window" lastClr="FFFFFF">
                    <a:lumMod val="85000"/>
                  </a:sysClr>
                </a:gs>
              </a:gsLst>
              <a:lin ang="16200000" scaled="0"/>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entury Gothic"/>
                <a:ea typeface="微软雅黑"/>
                <a:cs typeface="+mn-cs"/>
              </a:endParaRPr>
            </a:p>
          </p:txBody>
        </p:sp>
        <p:sp>
          <p:nvSpPr>
            <p:cNvPr id="718" name="任意多边形 682"/>
            <p:cNvSpPr/>
            <p:nvPr/>
          </p:nvSpPr>
          <p:spPr>
            <a:xfrm rot="5400000">
              <a:off x="6900835" y="5289295"/>
              <a:ext cx="243183" cy="134321"/>
            </a:xfrm>
            <a:custGeom>
              <a:avLst/>
              <a:gdLst>
                <a:gd name="connsiteX0" fmla="*/ 0 w 305749"/>
                <a:gd name="connsiteY0" fmla="*/ 167479 h 167479"/>
                <a:gd name="connsiteX1" fmla="*/ 304033 w 305749"/>
                <a:gd name="connsiteY1" fmla="*/ 0 h 167479"/>
                <a:gd name="connsiteX2" fmla="*/ 305749 w 305749"/>
                <a:gd name="connsiteY2" fmla="*/ 0 h 167479"/>
                <a:gd name="connsiteX3" fmla="*/ 305749 w 305749"/>
                <a:gd name="connsiteY3" fmla="*/ 75120 h 167479"/>
                <a:gd name="connsiteX4" fmla="*/ 138084 w 305749"/>
                <a:gd name="connsiteY4" fmla="*/ 167479 h 16747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5749" h="167479">
                  <a:moveTo>
                    <a:pt x="0" y="167479"/>
                  </a:moveTo>
                  <a:lnTo>
                    <a:pt x="304033" y="0"/>
                  </a:lnTo>
                  <a:lnTo>
                    <a:pt x="305749" y="0"/>
                  </a:lnTo>
                  <a:lnTo>
                    <a:pt x="305749" y="75120"/>
                  </a:lnTo>
                  <a:lnTo>
                    <a:pt x="138084" y="167479"/>
                  </a:lnTo>
                  <a:close/>
                </a:path>
              </a:pathLst>
            </a:custGeom>
            <a:gradFill flip="none" rotWithShape="1">
              <a:gsLst>
                <a:gs pos="0">
                  <a:sysClr val="window" lastClr="FFFFFF">
                    <a:lumMod val="75000"/>
                  </a:sysClr>
                </a:gs>
                <a:gs pos="100000">
                  <a:sysClr val="window" lastClr="FFFFFF">
                    <a:lumMod val="85000"/>
                  </a:sysClr>
                </a:gs>
              </a:gsLst>
              <a:lin ang="16200000" scaled="0"/>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entury Gothic"/>
                <a:ea typeface="微软雅黑"/>
                <a:cs typeface="+mn-cs"/>
              </a:endParaRPr>
            </a:p>
          </p:txBody>
        </p:sp>
        <p:sp>
          <p:nvSpPr>
            <p:cNvPr id="719" name="任意多边形 683"/>
            <p:cNvSpPr/>
            <p:nvPr/>
          </p:nvSpPr>
          <p:spPr>
            <a:xfrm rot="5400000">
              <a:off x="7191762" y="5176940"/>
              <a:ext cx="243183" cy="134321"/>
            </a:xfrm>
            <a:custGeom>
              <a:avLst/>
              <a:gdLst>
                <a:gd name="connsiteX0" fmla="*/ 0 w 305749"/>
                <a:gd name="connsiteY0" fmla="*/ 167479 h 167479"/>
                <a:gd name="connsiteX1" fmla="*/ 304033 w 305749"/>
                <a:gd name="connsiteY1" fmla="*/ 0 h 167479"/>
                <a:gd name="connsiteX2" fmla="*/ 305749 w 305749"/>
                <a:gd name="connsiteY2" fmla="*/ 0 h 167479"/>
                <a:gd name="connsiteX3" fmla="*/ 305749 w 305749"/>
                <a:gd name="connsiteY3" fmla="*/ 75120 h 167479"/>
                <a:gd name="connsiteX4" fmla="*/ 138084 w 305749"/>
                <a:gd name="connsiteY4" fmla="*/ 167479 h 16747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5749" h="167479">
                  <a:moveTo>
                    <a:pt x="0" y="167479"/>
                  </a:moveTo>
                  <a:lnTo>
                    <a:pt x="304033" y="0"/>
                  </a:lnTo>
                  <a:lnTo>
                    <a:pt x="305749" y="0"/>
                  </a:lnTo>
                  <a:lnTo>
                    <a:pt x="305749" y="75120"/>
                  </a:lnTo>
                  <a:lnTo>
                    <a:pt x="138084" y="167479"/>
                  </a:lnTo>
                  <a:close/>
                </a:path>
              </a:pathLst>
            </a:custGeom>
            <a:gradFill flip="none" rotWithShape="1">
              <a:gsLst>
                <a:gs pos="0">
                  <a:sysClr val="window" lastClr="FFFFFF">
                    <a:lumMod val="75000"/>
                  </a:sysClr>
                </a:gs>
                <a:gs pos="100000">
                  <a:sysClr val="window" lastClr="FFFFFF">
                    <a:lumMod val="85000"/>
                  </a:sysClr>
                </a:gs>
              </a:gsLst>
              <a:lin ang="16200000" scaled="0"/>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entury Gothic"/>
                <a:ea typeface="微软雅黑"/>
                <a:cs typeface="+mn-cs"/>
              </a:endParaRPr>
            </a:p>
          </p:txBody>
        </p:sp>
        <p:grpSp>
          <p:nvGrpSpPr>
            <p:cNvPr id="721" name="组合 720"/>
            <p:cNvGrpSpPr/>
            <p:nvPr/>
          </p:nvGrpSpPr>
          <p:grpSpPr>
            <a:xfrm>
              <a:off x="6279126" y="5711719"/>
              <a:ext cx="901541" cy="609618"/>
              <a:chOff x="6127310" y="5233623"/>
              <a:chExt cx="901541" cy="609618"/>
            </a:xfrm>
          </p:grpSpPr>
          <p:sp>
            <p:nvSpPr>
              <p:cNvPr id="722" name="文本框 721"/>
              <p:cNvSpPr txBox="1"/>
              <p:nvPr/>
            </p:nvSpPr>
            <p:spPr>
              <a:xfrm>
                <a:off x="6127310" y="5233623"/>
                <a:ext cx="901541" cy="523220"/>
              </a:xfrm>
              <a:prstGeom prst="rect">
                <a:avLst/>
              </a:prstGeom>
              <a:noFill/>
            </p:spPr>
            <p:txBody>
              <a:bodyPr wrap="square" rtlCol="0">
                <a:spAutoFit/>
              </a:bodyPr>
              <a:lstStyle/>
              <a:p>
                <a:pPr algn="ctr"/>
                <a:r>
                  <a:rPr lang="en-US" altLang="zh-CN" sz="2800" dirty="0">
                    <a:solidFill>
                      <a:prstClr val="white"/>
                    </a:solidFill>
                    <a:latin typeface="Impact" panose="020B0806030902050204" pitchFamily="34" charset="0"/>
                    <a:ea typeface="微软雅黑"/>
                  </a:rPr>
                  <a:t>01</a:t>
                </a:r>
                <a:endParaRPr lang="zh-CN" altLang="en-US" sz="2800" dirty="0">
                  <a:solidFill>
                    <a:prstClr val="white"/>
                  </a:solidFill>
                  <a:latin typeface="Impact" panose="020B0806030902050204" pitchFamily="34" charset="0"/>
                  <a:ea typeface="微软雅黑"/>
                </a:endParaRPr>
              </a:p>
            </p:txBody>
          </p:sp>
          <p:sp>
            <p:nvSpPr>
              <p:cNvPr id="723" name="文本框 722"/>
              <p:cNvSpPr txBox="1"/>
              <p:nvPr/>
            </p:nvSpPr>
            <p:spPr>
              <a:xfrm>
                <a:off x="6299898" y="5566242"/>
                <a:ext cx="578002" cy="276999"/>
              </a:xfrm>
              <a:prstGeom prst="rect">
                <a:avLst/>
              </a:prstGeom>
              <a:noFill/>
            </p:spPr>
            <p:txBody>
              <a:bodyPr wrap="square" rtlCol="0">
                <a:spAutoFit/>
              </a:bodyPr>
              <a:lstStyle/>
              <a:p>
                <a:pPr algn="ctr"/>
                <a:r>
                  <a:rPr lang="en-US" altLang="zh-CN" sz="1200" dirty="0">
                    <a:solidFill>
                      <a:prstClr val="white"/>
                    </a:solidFill>
                    <a:latin typeface="LiHei Pro" panose="020B0500000000000000" pitchFamily="34" charset="-122"/>
                    <a:ea typeface="LiHei Pro" panose="020B0500000000000000" pitchFamily="34" charset="-122"/>
                  </a:rPr>
                  <a:t>STEP</a:t>
                </a:r>
                <a:endParaRPr lang="zh-CN" altLang="en-US" sz="1200" dirty="0">
                  <a:solidFill>
                    <a:prstClr val="white"/>
                  </a:solidFill>
                  <a:latin typeface="LiHei Pro" panose="020B0500000000000000" pitchFamily="34" charset="-122"/>
                  <a:ea typeface="LiHei Pro" panose="020B0500000000000000" pitchFamily="34" charset="-122"/>
                </a:endParaRPr>
              </a:p>
            </p:txBody>
          </p:sp>
        </p:grpSp>
        <p:grpSp>
          <p:nvGrpSpPr>
            <p:cNvPr id="782" name="Group 294"/>
            <p:cNvGrpSpPr>
              <a:grpSpLocks noChangeAspect="1"/>
            </p:cNvGrpSpPr>
            <p:nvPr/>
          </p:nvGrpSpPr>
          <p:grpSpPr bwMode="auto">
            <a:xfrm>
              <a:off x="6983100" y="5791010"/>
              <a:ext cx="476510" cy="415420"/>
              <a:chOff x="4997" y="3211"/>
              <a:chExt cx="117" cy="102"/>
            </a:xfrm>
            <a:solidFill>
              <a:sysClr val="window" lastClr="FFFFFF"/>
            </a:solidFill>
          </p:grpSpPr>
          <p:sp>
            <p:nvSpPr>
              <p:cNvPr id="783" name="Freeform 295"/>
              <p:cNvSpPr>
                <a:spLocks/>
              </p:cNvSpPr>
              <p:nvPr/>
            </p:nvSpPr>
            <p:spPr bwMode="auto">
              <a:xfrm>
                <a:off x="4997" y="3270"/>
                <a:ext cx="5" cy="7"/>
              </a:xfrm>
              <a:custGeom>
                <a:avLst/>
                <a:gdLst>
                  <a:gd name="T0" fmla="*/ 0 w 2"/>
                  <a:gd name="T1" fmla="*/ 3 h 3"/>
                  <a:gd name="T2" fmla="*/ 0 w 2"/>
                  <a:gd name="T3" fmla="*/ 3 h 3"/>
                  <a:gd name="T4" fmla="*/ 0 w 2"/>
                  <a:gd name="T5" fmla="*/ 3 h 3"/>
                  <a:gd name="T6" fmla="*/ 1 w 2"/>
                  <a:gd name="T7" fmla="*/ 0 h 3"/>
                  <a:gd name="T8" fmla="*/ 1 w 2"/>
                  <a:gd name="T9" fmla="*/ 0 h 3"/>
                  <a:gd name="T10" fmla="*/ 2 w 2"/>
                  <a:gd name="T11" fmla="*/ 0 h 3"/>
                  <a:gd name="T12" fmla="*/ 0 w 2"/>
                  <a:gd name="T13" fmla="*/ 3 h 3"/>
                  <a:gd name="T14" fmla="*/ 0 w 2"/>
                  <a:gd name="T15" fmla="*/ 3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3">
                    <a:moveTo>
                      <a:pt x="0" y="3"/>
                    </a:moveTo>
                    <a:cubicBezTo>
                      <a:pt x="0" y="3"/>
                      <a:pt x="0" y="3"/>
                      <a:pt x="0" y="3"/>
                    </a:cubicBezTo>
                    <a:cubicBezTo>
                      <a:pt x="0" y="3"/>
                      <a:pt x="0" y="3"/>
                      <a:pt x="0" y="3"/>
                    </a:cubicBezTo>
                    <a:cubicBezTo>
                      <a:pt x="1" y="0"/>
                      <a:pt x="1" y="0"/>
                      <a:pt x="1" y="0"/>
                    </a:cubicBezTo>
                    <a:cubicBezTo>
                      <a:pt x="1" y="0"/>
                      <a:pt x="1" y="0"/>
                      <a:pt x="1" y="0"/>
                    </a:cubicBezTo>
                    <a:cubicBezTo>
                      <a:pt x="2" y="0"/>
                      <a:pt x="2" y="0"/>
                      <a:pt x="2" y="0"/>
                    </a:cubicBezTo>
                    <a:cubicBezTo>
                      <a:pt x="0" y="3"/>
                      <a:pt x="0" y="3"/>
                      <a:pt x="0" y="3"/>
                    </a:cubicBezTo>
                    <a:cubicBezTo>
                      <a:pt x="0" y="3"/>
                      <a:pt x="0" y="3"/>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784" name="Freeform 296"/>
              <p:cNvSpPr>
                <a:spLocks/>
              </p:cNvSpPr>
              <p:nvPr/>
            </p:nvSpPr>
            <p:spPr bwMode="auto">
              <a:xfrm>
                <a:off x="5027" y="3298"/>
                <a:ext cx="3" cy="7"/>
              </a:xfrm>
              <a:custGeom>
                <a:avLst/>
                <a:gdLst>
                  <a:gd name="T0" fmla="*/ 0 w 1"/>
                  <a:gd name="T1" fmla="*/ 3 h 3"/>
                  <a:gd name="T2" fmla="*/ 0 w 1"/>
                  <a:gd name="T3" fmla="*/ 3 h 3"/>
                  <a:gd name="T4" fmla="*/ 0 w 1"/>
                  <a:gd name="T5" fmla="*/ 3 h 3"/>
                  <a:gd name="T6" fmla="*/ 1 w 1"/>
                  <a:gd name="T7" fmla="*/ 1 h 3"/>
                  <a:gd name="T8" fmla="*/ 1 w 1"/>
                  <a:gd name="T9" fmla="*/ 0 h 3"/>
                  <a:gd name="T10" fmla="*/ 1 w 1"/>
                  <a:gd name="T11" fmla="*/ 1 h 3"/>
                  <a:gd name="T12" fmla="*/ 0 w 1"/>
                  <a:gd name="T13" fmla="*/ 3 h 3"/>
                  <a:gd name="T14" fmla="*/ 0 w 1"/>
                  <a:gd name="T15" fmla="*/ 3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3">
                    <a:moveTo>
                      <a:pt x="0" y="3"/>
                    </a:moveTo>
                    <a:cubicBezTo>
                      <a:pt x="0" y="3"/>
                      <a:pt x="0" y="3"/>
                      <a:pt x="0" y="3"/>
                    </a:cubicBezTo>
                    <a:cubicBezTo>
                      <a:pt x="0" y="3"/>
                      <a:pt x="0" y="3"/>
                      <a:pt x="0" y="3"/>
                    </a:cubicBezTo>
                    <a:cubicBezTo>
                      <a:pt x="0" y="2"/>
                      <a:pt x="0" y="1"/>
                      <a:pt x="1" y="1"/>
                    </a:cubicBezTo>
                    <a:cubicBezTo>
                      <a:pt x="1" y="0"/>
                      <a:pt x="1" y="0"/>
                      <a:pt x="1" y="0"/>
                    </a:cubicBezTo>
                    <a:cubicBezTo>
                      <a:pt x="1" y="1"/>
                      <a:pt x="1" y="1"/>
                      <a:pt x="1" y="1"/>
                    </a:cubicBezTo>
                    <a:cubicBezTo>
                      <a:pt x="1" y="1"/>
                      <a:pt x="0" y="2"/>
                      <a:pt x="0" y="3"/>
                    </a:cubicBezTo>
                    <a:cubicBezTo>
                      <a:pt x="0" y="3"/>
                      <a:pt x="0" y="3"/>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785" name="Freeform 297"/>
              <p:cNvSpPr>
                <a:spLocks/>
              </p:cNvSpPr>
              <p:nvPr/>
            </p:nvSpPr>
            <p:spPr bwMode="auto">
              <a:xfrm>
                <a:off x="5030" y="3298"/>
                <a:ext cx="2" cy="7"/>
              </a:xfrm>
              <a:custGeom>
                <a:avLst/>
                <a:gdLst>
                  <a:gd name="T0" fmla="*/ 0 w 1"/>
                  <a:gd name="T1" fmla="*/ 3 h 3"/>
                  <a:gd name="T2" fmla="*/ 0 w 1"/>
                  <a:gd name="T3" fmla="*/ 3 h 3"/>
                  <a:gd name="T4" fmla="*/ 0 w 1"/>
                  <a:gd name="T5" fmla="*/ 3 h 3"/>
                  <a:gd name="T6" fmla="*/ 0 w 1"/>
                  <a:gd name="T7" fmla="*/ 1 h 3"/>
                  <a:gd name="T8" fmla="*/ 1 w 1"/>
                  <a:gd name="T9" fmla="*/ 0 h 3"/>
                  <a:gd name="T10" fmla="*/ 1 w 1"/>
                  <a:gd name="T11" fmla="*/ 1 h 3"/>
                  <a:gd name="T12" fmla="*/ 0 w 1"/>
                  <a:gd name="T13" fmla="*/ 3 h 3"/>
                  <a:gd name="T14" fmla="*/ 0 w 1"/>
                  <a:gd name="T15" fmla="*/ 3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3">
                    <a:moveTo>
                      <a:pt x="0" y="3"/>
                    </a:moveTo>
                    <a:cubicBezTo>
                      <a:pt x="0" y="3"/>
                      <a:pt x="0" y="3"/>
                      <a:pt x="0" y="3"/>
                    </a:cubicBezTo>
                    <a:cubicBezTo>
                      <a:pt x="0" y="3"/>
                      <a:pt x="0" y="3"/>
                      <a:pt x="0" y="3"/>
                    </a:cubicBezTo>
                    <a:cubicBezTo>
                      <a:pt x="0" y="2"/>
                      <a:pt x="0" y="1"/>
                      <a:pt x="0" y="1"/>
                    </a:cubicBezTo>
                    <a:cubicBezTo>
                      <a:pt x="1" y="0"/>
                      <a:pt x="1" y="0"/>
                      <a:pt x="1" y="0"/>
                    </a:cubicBezTo>
                    <a:cubicBezTo>
                      <a:pt x="1" y="1"/>
                      <a:pt x="1" y="1"/>
                      <a:pt x="1" y="1"/>
                    </a:cubicBezTo>
                    <a:cubicBezTo>
                      <a:pt x="0" y="1"/>
                      <a:pt x="0" y="2"/>
                      <a:pt x="0" y="3"/>
                    </a:cubicBezTo>
                    <a:cubicBezTo>
                      <a:pt x="0" y="3"/>
                      <a:pt x="0" y="3"/>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786" name="Freeform 298"/>
              <p:cNvSpPr>
                <a:spLocks/>
              </p:cNvSpPr>
              <p:nvPr/>
            </p:nvSpPr>
            <p:spPr bwMode="auto">
              <a:xfrm>
                <a:off x="5032" y="3298"/>
                <a:ext cx="3" cy="7"/>
              </a:xfrm>
              <a:custGeom>
                <a:avLst/>
                <a:gdLst>
                  <a:gd name="T0" fmla="*/ 0 w 1"/>
                  <a:gd name="T1" fmla="*/ 3 h 3"/>
                  <a:gd name="T2" fmla="*/ 0 w 1"/>
                  <a:gd name="T3" fmla="*/ 3 h 3"/>
                  <a:gd name="T4" fmla="*/ 0 w 1"/>
                  <a:gd name="T5" fmla="*/ 3 h 3"/>
                  <a:gd name="T6" fmla="*/ 0 w 1"/>
                  <a:gd name="T7" fmla="*/ 3 h 3"/>
                  <a:gd name="T8" fmla="*/ 1 w 1"/>
                  <a:gd name="T9" fmla="*/ 1 h 3"/>
                  <a:gd name="T10" fmla="*/ 1 w 1"/>
                  <a:gd name="T11" fmla="*/ 0 h 3"/>
                  <a:gd name="T12" fmla="*/ 1 w 1"/>
                  <a:gd name="T13" fmla="*/ 1 h 3"/>
                  <a:gd name="T14" fmla="*/ 0 w 1"/>
                  <a:gd name="T15" fmla="*/ 3 h 3"/>
                  <a:gd name="T16" fmla="*/ 0 w 1"/>
                  <a:gd name="T17" fmla="*/ 3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 h="3">
                    <a:moveTo>
                      <a:pt x="0" y="3"/>
                    </a:moveTo>
                    <a:cubicBezTo>
                      <a:pt x="0" y="3"/>
                      <a:pt x="0" y="3"/>
                      <a:pt x="0" y="3"/>
                    </a:cubicBezTo>
                    <a:cubicBezTo>
                      <a:pt x="0" y="3"/>
                      <a:pt x="0" y="3"/>
                      <a:pt x="0" y="3"/>
                    </a:cubicBezTo>
                    <a:cubicBezTo>
                      <a:pt x="0" y="3"/>
                      <a:pt x="0" y="3"/>
                      <a:pt x="0" y="3"/>
                    </a:cubicBezTo>
                    <a:cubicBezTo>
                      <a:pt x="0" y="2"/>
                      <a:pt x="0" y="1"/>
                      <a:pt x="1" y="1"/>
                    </a:cubicBezTo>
                    <a:cubicBezTo>
                      <a:pt x="1" y="0"/>
                      <a:pt x="1" y="0"/>
                      <a:pt x="1" y="0"/>
                    </a:cubicBezTo>
                    <a:cubicBezTo>
                      <a:pt x="1" y="0"/>
                      <a:pt x="1" y="1"/>
                      <a:pt x="1" y="1"/>
                    </a:cubicBezTo>
                    <a:cubicBezTo>
                      <a:pt x="0" y="1"/>
                      <a:pt x="0" y="2"/>
                      <a:pt x="0" y="3"/>
                    </a:cubicBezTo>
                    <a:cubicBezTo>
                      <a:pt x="0" y="3"/>
                      <a:pt x="0" y="3"/>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787" name="Freeform 299"/>
              <p:cNvSpPr>
                <a:spLocks/>
              </p:cNvSpPr>
              <p:nvPr/>
            </p:nvSpPr>
            <p:spPr bwMode="auto">
              <a:xfrm>
                <a:off x="5032" y="3300"/>
                <a:ext cx="5" cy="5"/>
              </a:xfrm>
              <a:custGeom>
                <a:avLst/>
                <a:gdLst>
                  <a:gd name="T0" fmla="*/ 1 w 2"/>
                  <a:gd name="T1" fmla="*/ 2 h 2"/>
                  <a:gd name="T2" fmla="*/ 1 w 2"/>
                  <a:gd name="T3" fmla="*/ 2 h 2"/>
                  <a:gd name="T4" fmla="*/ 0 w 2"/>
                  <a:gd name="T5" fmla="*/ 2 h 2"/>
                  <a:gd name="T6" fmla="*/ 1 w 2"/>
                  <a:gd name="T7" fmla="*/ 0 h 2"/>
                  <a:gd name="T8" fmla="*/ 2 w 2"/>
                  <a:gd name="T9" fmla="*/ 0 h 2"/>
                  <a:gd name="T10" fmla="*/ 2 w 2"/>
                  <a:gd name="T11" fmla="*/ 0 h 2"/>
                  <a:gd name="T12" fmla="*/ 1 w 2"/>
                  <a:gd name="T13" fmla="*/ 2 h 2"/>
                  <a:gd name="T14" fmla="*/ 1 w 2"/>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2">
                    <a:moveTo>
                      <a:pt x="1" y="2"/>
                    </a:moveTo>
                    <a:cubicBezTo>
                      <a:pt x="1" y="2"/>
                      <a:pt x="1" y="2"/>
                      <a:pt x="1" y="2"/>
                    </a:cubicBezTo>
                    <a:cubicBezTo>
                      <a:pt x="0" y="2"/>
                      <a:pt x="0" y="2"/>
                      <a:pt x="0" y="2"/>
                    </a:cubicBezTo>
                    <a:cubicBezTo>
                      <a:pt x="1" y="1"/>
                      <a:pt x="1" y="0"/>
                      <a:pt x="1" y="0"/>
                    </a:cubicBezTo>
                    <a:cubicBezTo>
                      <a:pt x="1" y="0"/>
                      <a:pt x="2" y="0"/>
                      <a:pt x="2" y="0"/>
                    </a:cubicBezTo>
                    <a:cubicBezTo>
                      <a:pt x="2" y="0"/>
                      <a:pt x="2" y="0"/>
                      <a:pt x="2" y="0"/>
                    </a:cubicBezTo>
                    <a:cubicBezTo>
                      <a:pt x="1" y="1"/>
                      <a:pt x="1" y="1"/>
                      <a:pt x="1" y="2"/>
                    </a:cubicBezTo>
                    <a:cubicBezTo>
                      <a:pt x="1" y="2"/>
                      <a:pt x="1"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788" name="Freeform 300"/>
              <p:cNvSpPr>
                <a:spLocks/>
              </p:cNvSpPr>
              <p:nvPr/>
            </p:nvSpPr>
            <p:spPr bwMode="auto">
              <a:xfrm>
                <a:off x="5010" y="3293"/>
                <a:ext cx="2" cy="7"/>
              </a:xfrm>
              <a:custGeom>
                <a:avLst/>
                <a:gdLst>
                  <a:gd name="T0" fmla="*/ 1 w 1"/>
                  <a:gd name="T1" fmla="*/ 3 h 3"/>
                  <a:gd name="T2" fmla="*/ 0 w 1"/>
                  <a:gd name="T3" fmla="*/ 3 h 3"/>
                  <a:gd name="T4" fmla="*/ 0 w 1"/>
                  <a:gd name="T5" fmla="*/ 1 h 3"/>
                  <a:gd name="T6" fmla="*/ 1 w 1"/>
                  <a:gd name="T7" fmla="*/ 0 h 3"/>
                  <a:gd name="T8" fmla="*/ 1 w 1"/>
                  <a:gd name="T9" fmla="*/ 0 h 3"/>
                  <a:gd name="T10" fmla="*/ 1 w 1"/>
                  <a:gd name="T11" fmla="*/ 0 h 3"/>
                  <a:gd name="T12" fmla="*/ 1 w 1"/>
                  <a:gd name="T13" fmla="*/ 1 h 3"/>
                  <a:gd name="T14" fmla="*/ 1 w 1"/>
                  <a:gd name="T15" fmla="*/ 2 h 3"/>
                  <a:gd name="T16" fmla="*/ 1 w 1"/>
                  <a:gd name="T17" fmla="*/ 3 h 3"/>
                  <a:gd name="T18" fmla="*/ 1 w 1"/>
                  <a:gd name="T19" fmla="*/ 3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 h="3">
                    <a:moveTo>
                      <a:pt x="1" y="3"/>
                    </a:moveTo>
                    <a:cubicBezTo>
                      <a:pt x="0" y="3"/>
                      <a:pt x="0" y="3"/>
                      <a:pt x="0" y="3"/>
                    </a:cubicBezTo>
                    <a:cubicBezTo>
                      <a:pt x="0" y="2"/>
                      <a:pt x="0" y="2"/>
                      <a:pt x="0" y="1"/>
                    </a:cubicBezTo>
                    <a:cubicBezTo>
                      <a:pt x="1" y="1"/>
                      <a:pt x="1" y="0"/>
                      <a:pt x="1" y="0"/>
                    </a:cubicBezTo>
                    <a:cubicBezTo>
                      <a:pt x="1" y="0"/>
                      <a:pt x="1" y="0"/>
                      <a:pt x="1" y="0"/>
                    </a:cubicBezTo>
                    <a:cubicBezTo>
                      <a:pt x="1" y="0"/>
                      <a:pt x="1" y="0"/>
                      <a:pt x="1" y="0"/>
                    </a:cubicBezTo>
                    <a:cubicBezTo>
                      <a:pt x="1" y="0"/>
                      <a:pt x="1" y="1"/>
                      <a:pt x="1" y="1"/>
                    </a:cubicBezTo>
                    <a:cubicBezTo>
                      <a:pt x="1" y="2"/>
                      <a:pt x="1" y="2"/>
                      <a:pt x="1" y="2"/>
                    </a:cubicBezTo>
                    <a:cubicBezTo>
                      <a:pt x="1" y="3"/>
                      <a:pt x="1" y="3"/>
                      <a:pt x="1" y="3"/>
                    </a:cubicBezTo>
                    <a:cubicBezTo>
                      <a:pt x="1" y="3"/>
                      <a:pt x="1" y="3"/>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789" name="Freeform 301"/>
              <p:cNvSpPr>
                <a:spLocks/>
              </p:cNvSpPr>
              <p:nvPr/>
            </p:nvSpPr>
            <p:spPr bwMode="auto">
              <a:xfrm>
                <a:off x="5025" y="3298"/>
                <a:ext cx="2" cy="7"/>
              </a:xfrm>
              <a:custGeom>
                <a:avLst/>
                <a:gdLst>
                  <a:gd name="T0" fmla="*/ 0 w 1"/>
                  <a:gd name="T1" fmla="*/ 3 h 3"/>
                  <a:gd name="T2" fmla="*/ 0 w 1"/>
                  <a:gd name="T3" fmla="*/ 3 h 3"/>
                  <a:gd name="T4" fmla="*/ 0 w 1"/>
                  <a:gd name="T5" fmla="*/ 1 h 3"/>
                  <a:gd name="T6" fmla="*/ 0 w 1"/>
                  <a:gd name="T7" fmla="*/ 0 h 3"/>
                  <a:gd name="T8" fmla="*/ 1 w 1"/>
                  <a:gd name="T9" fmla="*/ 0 h 3"/>
                  <a:gd name="T10" fmla="*/ 1 w 1"/>
                  <a:gd name="T11" fmla="*/ 0 h 3"/>
                  <a:gd name="T12" fmla="*/ 1 w 1"/>
                  <a:gd name="T13" fmla="*/ 2 h 3"/>
                  <a:gd name="T14" fmla="*/ 1 w 1"/>
                  <a:gd name="T15" fmla="*/ 3 h 3"/>
                  <a:gd name="T16" fmla="*/ 0 w 1"/>
                  <a:gd name="T17" fmla="*/ 3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 h="3">
                    <a:moveTo>
                      <a:pt x="0" y="3"/>
                    </a:moveTo>
                    <a:cubicBezTo>
                      <a:pt x="0" y="3"/>
                      <a:pt x="0" y="3"/>
                      <a:pt x="0" y="3"/>
                    </a:cubicBezTo>
                    <a:cubicBezTo>
                      <a:pt x="0" y="2"/>
                      <a:pt x="0" y="2"/>
                      <a:pt x="0" y="1"/>
                    </a:cubicBezTo>
                    <a:cubicBezTo>
                      <a:pt x="0" y="1"/>
                      <a:pt x="0" y="1"/>
                      <a:pt x="0" y="0"/>
                    </a:cubicBezTo>
                    <a:cubicBezTo>
                      <a:pt x="0" y="0"/>
                      <a:pt x="0" y="0"/>
                      <a:pt x="1" y="0"/>
                    </a:cubicBezTo>
                    <a:cubicBezTo>
                      <a:pt x="1" y="0"/>
                      <a:pt x="1" y="0"/>
                      <a:pt x="1" y="0"/>
                    </a:cubicBezTo>
                    <a:cubicBezTo>
                      <a:pt x="1" y="1"/>
                      <a:pt x="1" y="1"/>
                      <a:pt x="1" y="2"/>
                    </a:cubicBezTo>
                    <a:cubicBezTo>
                      <a:pt x="1" y="2"/>
                      <a:pt x="1" y="2"/>
                      <a:pt x="1" y="3"/>
                    </a:cubicBezTo>
                    <a:cubicBezTo>
                      <a:pt x="1" y="3"/>
                      <a:pt x="1" y="3"/>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790" name="Freeform 302"/>
              <p:cNvSpPr>
                <a:spLocks/>
              </p:cNvSpPr>
              <p:nvPr/>
            </p:nvSpPr>
            <p:spPr bwMode="auto">
              <a:xfrm>
                <a:off x="5055" y="3249"/>
                <a:ext cx="5" cy="6"/>
              </a:xfrm>
              <a:custGeom>
                <a:avLst/>
                <a:gdLst>
                  <a:gd name="T0" fmla="*/ 1 w 2"/>
                  <a:gd name="T1" fmla="*/ 2 h 2"/>
                  <a:gd name="T2" fmla="*/ 0 w 2"/>
                  <a:gd name="T3" fmla="*/ 2 h 2"/>
                  <a:gd name="T4" fmla="*/ 0 w 2"/>
                  <a:gd name="T5" fmla="*/ 1 h 2"/>
                  <a:gd name="T6" fmla="*/ 1 w 2"/>
                  <a:gd name="T7" fmla="*/ 1 h 2"/>
                  <a:gd name="T8" fmla="*/ 1 w 2"/>
                  <a:gd name="T9" fmla="*/ 1 h 2"/>
                  <a:gd name="T10" fmla="*/ 2 w 2"/>
                  <a:gd name="T11" fmla="*/ 1 h 2"/>
                  <a:gd name="T12" fmla="*/ 2 w 2"/>
                  <a:gd name="T13" fmla="*/ 1 h 2"/>
                  <a:gd name="T14" fmla="*/ 1 w 2"/>
                  <a:gd name="T15" fmla="*/ 1 h 2"/>
                  <a:gd name="T16" fmla="*/ 1 w 2"/>
                  <a:gd name="T17" fmla="*/ 2 h 2"/>
                  <a:gd name="T18" fmla="*/ 1 w 2"/>
                  <a:gd name="T19" fmla="*/ 2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 h="2">
                    <a:moveTo>
                      <a:pt x="1" y="2"/>
                    </a:moveTo>
                    <a:cubicBezTo>
                      <a:pt x="1" y="2"/>
                      <a:pt x="0" y="2"/>
                      <a:pt x="0" y="2"/>
                    </a:cubicBezTo>
                    <a:cubicBezTo>
                      <a:pt x="0" y="2"/>
                      <a:pt x="0" y="1"/>
                      <a:pt x="0" y="1"/>
                    </a:cubicBezTo>
                    <a:cubicBezTo>
                      <a:pt x="1" y="1"/>
                      <a:pt x="1" y="1"/>
                      <a:pt x="1" y="1"/>
                    </a:cubicBezTo>
                    <a:cubicBezTo>
                      <a:pt x="1" y="1"/>
                      <a:pt x="1" y="1"/>
                      <a:pt x="1" y="1"/>
                    </a:cubicBezTo>
                    <a:cubicBezTo>
                      <a:pt x="1" y="0"/>
                      <a:pt x="1" y="1"/>
                      <a:pt x="2" y="1"/>
                    </a:cubicBezTo>
                    <a:cubicBezTo>
                      <a:pt x="2" y="1"/>
                      <a:pt x="2" y="1"/>
                      <a:pt x="2" y="1"/>
                    </a:cubicBezTo>
                    <a:cubicBezTo>
                      <a:pt x="1" y="1"/>
                      <a:pt x="1" y="1"/>
                      <a:pt x="1" y="1"/>
                    </a:cubicBezTo>
                    <a:cubicBezTo>
                      <a:pt x="1" y="1"/>
                      <a:pt x="1" y="2"/>
                      <a:pt x="1" y="2"/>
                    </a:cubicBezTo>
                    <a:cubicBezTo>
                      <a:pt x="1" y="2"/>
                      <a:pt x="1"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791" name="Freeform 303"/>
              <p:cNvSpPr>
                <a:spLocks/>
              </p:cNvSpPr>
              <p:nvPr/>
            </p:nvSpPr>
            <p:spPr bwMode="auto">
              <a:xfrm>
                <a:off x="5050" y="3293"/>
                <a:ext cx="3" cy="7"/>
              </a:xfrm>
              <a:custGeom>
                <a:avLst/>
                <a:gdLst>
                  <a:gd name="T0" fmla="*/ 0 w 1"/>
                  <a:gd name="T1" fmla="*/ 3 h 3"/>
                  <a:gd name="T2" fmla="*/ 0 w 1"/>
                  <a:gd name="T3" fmla="*/ 2 h 3"/>
                  <a:gd name="T4" fmla="*/ 0 w 1"/>
                  <a:gd name="T5" fmla="*/ 0 h 3"/>
                  <a:gd name="T6" fmla="*/ 0 w 1"/>
                  <a:gd name="T7" fmla="*/ 0 h 3"/>
                  <a:gd name="T8" fmla="*/ 1 w 1"/>
                  <a:gd name="T9" fmla="*/ 0 h 3"/>
                  <a:gd name="T10" fmla="*/ 0 w 1"/>
                  <a:gd name="T11" fmla="*/ 2 h 3"/>
                  <a:gd name="T12" fmla="*/ 0 w 1"/>
                  <a:gd name="T13" fmla="*/ 3 h 3"/>
                </a:gdLst>
                <a:ahLst/>
                <a:cxnLst>
                  <a:cxn ang="0">
                    <a:pos x="T0" y="T1"/>
                  </a:cxn>
                  <a:cxn ang="0">
                    <a:pos x="T2" y="T3"/>
                  </a:cxn>
                  <a:cxn ang="0">
                    <a:pos x="T4" y="T5"/>
                  </a:cxn>
                  <a:cxn ang="0">
                    <a:pos x="T6" y="T7"/>
                  </a:cxn>
                  <a:cxn ang="0">
                    <a:pos x="T8" y="T9"/>
                  </a:cxn>
                  <a:cxn ang="0">
                    <a:pos x="T10" y="T11"/>
                  </a:cxn>
                  <a:cxn ang="0">
                    <a:pos x="T12" y="T13"/>
                  </a:cxn>
                </a:cxnLst>
                <a:rect l="0" t="0" r="r" b="b"/>
                <a:pathLst>
                  <a:path w="1" h="3">
                    <a:moveTo>
                      <a:pt x="0" y="3"/>
                    </a:moveTo>
                    <a:cubicBezTo>
                      <a:pt x="0" y="3"/>
                      <a:pt x="0" y="3"/>
                      <a:pt x="0" y="2"/>
                    </a:cubicBezTo>
                    <a:cubicBezTo>
                      <a:pt x="0" y="2"/>
                      <a:pt x="0" y="1"/>
                      <a:pt x="0" y="0"/>
                    </a:cubicBezTo>
                    <a:cubicBezTo>
                      <a:pt x="0" y="0"/>
                      <a:pt x="0" y="0"/>
                      <a:pt x="0" y="0"/>
                    </a:cubicBezTo>
                    <a:cubicBezTo>
                      <a:pt x="1" y="0"/>
                      <a:pt x="1" y="0"/>
                      <a:pt x="1" y="0"/>
                    </a:cubicBezTo>
                    <a:cubicBezTo>
                      <a:pt x="0" y="1"/>
                      <a:pt x="0" y="2"/>
                      <a:pt x="0" y="2"/>
                    </a:cubicBezTo>
                    <a:cubicBezTo>
                      <a:pt x="0" y="3"/>
                      <a:pt x="0" y="3"/>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792" name="Freeform 304"/>
              <p:cNvSpPr>
                <a:spLocks/>
              </p:cNvSpPr>
              <p:nvPr/>
            </p:nvSpPr>
            <p:spPr bwMode="auto">
              <a:xfrm>
                <a:off x="5045" y="3288"/>
                <a:ext cx="3" cy="7"/>
              </a:xfrm>
              <a:custGeom>
                <a:avLst/>
                <a:gdLst>
                  <a:gd name="T0" fmla="*/ 1 w 1"/>
                  <a:gd name="T1" fmla="*/ 3 h 3"/>
                  <a:gd name="T2" fmla="*/ 0 w 1"/>
                  <a:gd name="T3" fmla="*/ 3 h 3"/>
                  <a:gd name="T4" fmla="*/ 0 w 1"/>
                  <a:gd name="T5" fmla="*/ 1 h 3"/>
                  <a:gd name="T6" fmla="*/ 1 w 1"/>
                  <a:gd name="T7" fmla="*/ 0 h 3"/>
                  <a:gd name="T8" fmla="*/ 1 w 1"/>
                  <a:gd name="T9" fmla="*/ 1 h 3"/>
                  <a:gd name="T10" fmla="*/ 1 w 1"/>
                  <a:gd name="T11" fmla="*/ 3 h 3"/>
                  <a:gd name="T12" fmla="*/ 1 w 1"/>
                  <a:gd name="T13" fmla="*/ 3 h 3"/>
                </a:gdLst>
                <a:ahLst/>
                <a:cxnLst>
                  <a:cxn ang="0">
                    <a:pos x="T0" y="T1"/>
                  </a:cxn>
                  <a:cxn ang="0">
                    <a:pos x="T2" y="T3"/>
                  </a:cxn>
                  <a:cxn ang="0">
                    <a:pos x="T4" y="T5"/>
                  </a:cxn>
                  <a:cxn ang="0">
                    <a:pos x="T6" y="T7"/>
                  </a:cxn>
                  <a:cxn ang="0">
                    <a:pos x="T8" y="T9"/>
                  </a:cxn>
                  <a:cxn ang="0">
                    <a:pos x="T10" y="T11"/>
                  </a:cxn>
                  <a:cxn ang="0">
                    <a:pos x="T12" y="T13"/>
                  </a:cxn>
                </a:cxnLst>
                <a:rect l="0" t="0" r="r" b="b"/>
                <a:pathLst>
                  <a:path w="1" h="3">
                    <a:moveTo>
                      <a:pt x="1" y="3"/>
                    </a:moveTo>
                    <a:cubicBezTo>
                      <a:pt x="0" y="3"/>
                      <a:pt x="0" y="3"/>
                      <a:pt x="0" y="3"/>
                    </a:cubicBezTo>
                    <a:cubicBezTo>
                      <a:pt x="0" y="2"/>
                      <a:pt x="0" y="1"/>
                      <a:pt x="0" y="1"/>
                    </a:cubicBezTo>
                    <a:cubicBezTo>
                      <a:pt x="0" y="1"/>
                      <a:pt x="1" y="0"/>
                      <a:pt x="1" y="0"/>
                    </a:cubicBezTo>
                    <a:cubicBezTo>
                      <a:pt x="1" y="0"/>
                      <a:pt x="1" y="1"/>
                      <a:pt x="1" y="1"/>
                    </a:cubicBezTo>
                    <a:cubicBezTo>
                      <a:pt x="1" y="2"/>
                      <a:pt x="1" y="2"/>
                      <a:pt x="1" y="3"/>
                    </a:cubicBezTo>
                    <a:cubicBezTo>
                      <a:pt x="1" y="3"/>
                      <a:pt x="1" y="3"/>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793" name="Freeform 305"/>
              <p:cNvSpPr>
                <a:spLocks/>
              </p:cNvSpPr>
              <p:nvPr/>
            </p:nvSpPr>
            <p:spPr bwMode="auto">
              <a:xfrm>
                <a:off x="5058" y="3272"/>
                <a:ext cx="2" cy="8"/>
              </a:xfrm>
              <a:custGeom>
                <a:avLst/>
                <a:gdLst>
                  <a:gd name="T0" fmla="*/ 0 w 1"/>
                  <a:gd name="T1" fmla="*/ 3 h 3"/>
                  <a:gd name="T2" fmla="*/ 0 w 1"/>
                  <a:gd name="T3" fmla="*/ 2 h 3"/>
                  <a:gd name="T4" fmla="*/ 0 w 1"/>
                  <a:gd name="T5" fmla="*/ 0 h 3"/>
                  <a:gd name="T6" fmla="*/ 1 w 1"/>
                  <a:gd name="T7" fmla="*/ 0 h 3"/>
                  <a:gd name="T8" fmla="*/ 1 w 1"/>
                  <a:gd name="T9" fmla="*/ 0 h 3"/>
                  <a:gd name="T10" fmla="*/ 1 w 1"/>
                  <a:gd name="T11" fmla="*/ 2 h 3"/>
                  <a:gd name="T12" fmla="*/ 0 w 1"/>
                  <a:gd name="T13" fmla="*/ 3 h 3"/>
                </a:gdLst>
                <a:ahLst/>
                <a:cxnLst>
                  <a:cxn ang="0">
                    <a:pos x="T0" y="T1"/>
                  </a:cxn>
                  <a:cxn ang="0">
                    <a:pos x="T2" y="T3"/>
                  </a:cxn>
                  <a:cxn ang="0">
                    <a:pos x="T4" y="T5"/>
                  </a:cxn>
                  <a:cxn ang="0">
                    <a:pos x="T6" y="T7"/>
                  </a:cxn>
                  <a:cxn ang="0">
                    <a:pos x="T8" y="T9"/>
                  </a:cxn>
                  <a:cxn ang="0">
                    <a:pos x="T10" y="T11"/>
                  </a:cxn>
                  <a:cxn ang="0">
                    <a:pos x="T12" y="T13"/>
                  </a:cxn>
                </a:cxnLst>
                <a:rect l="0" t="0" r="r" b="b"/>
                <a:pathLst>
                  <a:path w="1" h="3">
                    <a:moveTo>
                      <a:pt x="0" y="3"/>
                    </a:moveTo>
                    <a:cubicBezTo>
                      <a:pt x="0" y="3"/>
                      <a:pt x="0" y="2"/>
                      <a:pt x="0" y="2"/>
                    </a:cubicBezTo>
                    <a:cubicBezTo>
                      <a:pt x="0" y="1"/>
                      <a:pt x="0" y="1"/>
                      <a:pt x="0" y="0"/>
                    </a:cubicBezTo>
                    <a:cubicBezTo>
                      <a:pt x="0" y="0"/>
                      <a:pt x="0" y="0"/>
                      <a:pt x="1" y="0"/>
                    </a:cubicBezTo>
                    <a:cubicBezTo>
                      <a:pt x="1" y="0"/>
                      <a:pt x="1" y="0"/>
                      <a:pt x="1" y="0"/>
                    </a:cubicBezTo>
                    <a:cubicBezTo>
                      <a:pt x="1" y="1"/>
                      <a:pt x="1" y="2"/>
                      <a:pt x="1" y="2"/>
                    </a:cubicBezTo>
                    <a:cubicBezTo>
                      <a:pt x="1" y="2"/>
                      <a:pt x="1" y="3"/>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794" name="Freeform 306"/>
              <p:cNvSpPr>
                <a:spLocks/>
              </p:cNvSpPr>
              <p:nvPr/>
            </p:nvSpPr>
            <p:spPr bwMode="auto">
              <a:xfrm>
                <a:off x="5015" y="3288"/>
                <a:ext cx="2" cy="7"/>
              </a:xfrm>
              <a:custGeom>
                <a:avLst/>
                <a:gdLst>
                  <a:gd name="T0" fmla="*/ 0 w 1"/>
                  <a:gd name="T1" fmla="*/ 3 h 3"/>
                  <a:gd name="T2" fmla="*/ 0 w 1"/>
                  <a:gd name="T3" fmla="*/ 3 h 3"/>
                  <a:gd name="T4" fmla="*/ 0 w 1"/>
                  <a:gd name="T5" fmla="*/ 3 h 3"/>
                  <a:gd name="T6" fmla="*/ 0 w 1"/>
                  <a:gd name="T7" fmla="*/ 1 h 3"/>
                  <a:gd name="T8" fmla="*/ 1 w 1"/>
                  <a:gd name="T9" fmla="*/ 0 h 3"/>
                  <a:gd name="T10" fmla="*/ 1 w 1"/>
                  <a:gd name="T11" fmla="*/ 1 h 3"/>
                  <a:gd name="T12" fmla="*/ 1 w 1"/>
                  <a:gd name="T13" fmla="*/ 3 h 3"/>
                  <a:gd name="T14" fmla="*/ 0 w 1"/>
                  <a:gd name="T15" fmla="*/ 3 h 3"/>
                  <a:gd name="T16" fmla="*/ 0 w 1"/>
                  <a:gd name="T17" fmla="*/ 3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 h="3">
                    <a:moveTo>
                      <a:pt x="0" y="3"/>
                    </a:moveTo>
                    <a:cubicBezTo>
                      <a:pt x="0" y="3"/>
                      <a:pt x="0" y="3"/>
                      <a:pt x="0" y="3"/>
                    </a:cubicBezTo>
                    <a:cubicBezTo>
                      <a:pt x="0" y="3"/>
                      <a:pt x="0" y="3"/>
                      <a:pt x="0" y="3"/>
                    </a:cubicBezTo>
                    <a:cubicBezTo>
                      <a:pt x="0" y="2"/>
                      <a:pt x="0" y="1"/>
                      <a:pt x="0" y="1"/>
                    </a:cubicBezTo>
                    <a:cubicBezTo>
                      <a:pt x="0" y="0"/>
                      <a:pt x="0" y="0"/>
                      <a:pt x="1" y="0"/>
                    </a:cubicBezTo>
                    <a:cubicBezTo>
                      <a:pt x="1" y="0"/>
                      <a:pt x="1" y="1"/>
                      <a:pt x="1" y="1"/>
                    </a:cubicBezTo>
                    <a:cubicBezTo>
                      <a:pt x="1" y="1"/>
                      <a:pt x="1" y="2"/>
                      <a:pt x="1" y="3"/>
                    </a:cubicBezTo>
                    <a:cubicBezTo>
                      <a:pt x="1" y="3"/>
                      <a:pt x="1" y="3"/>
                      <a:pt x="0" y="3"/>
                    </a:cubicBezTo>
                    <a:cubicBezTo>
                      <a:pt x="0" y="3"/>
                      <a:pt x="0" y="3"/>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795" name="Freeform 307"/>
              <p:cNvSpPr>
                <a:spLocks/>
              </p:cNvSpPr>
              <p:nvPr/>
            </p:nvSpPr>
            <p:spPr bwMode="auto">
              <a:xfrm>
                <a:off x="5002" y="3270"/>
                <a:ext cx="2" cy="7"/>
              </a:xfrm>
              <a:custGeom>
                <a:avLst/>
                <a:gdLst>
                  <a:gd name="T0" fmla="*/ 1 w 1"/>
                  <a:gd name="T1" fmla="*/ 3 h 3"/>
                  <a:gd name="T2" fmla="*/ 0 w 1"/>
                  <a:gd name="T3" fmla="*/ 3 h 3"/>
                  <a:gd name="T4" fmla="*/ 0 w 1"/>
                  <a:gd name="T5" fmla="*/ 1 h 3"/>
                  <a:gd name="T6" fmla="*/ 1 w 1"/>
                  <a:gd name="T7" fmla="*/ 0 h 3"/>
                  <a:gd name="T8" fmla="*/ 1 w 1"/>
                  <a:gd name="T9" fmla="*/ 1 h 3"/>
                  <a:gd name="T10" fmla="*/ 1 w 1"/>
                  <a:gd name="T11" fmla="*/ 3 h 3"/>
                  <a:gd name="T12" fmla="*/ 1 w 1"/>
                  <a:gd name="T13" fmla="*/ 3 h 3"/>
                </a:gdLst>
                <a:ahLst/>
                <a:cxnLst>
                  <a:cxn ang="0">
                    <a:pos x="T0" y="T1"/>
                  </a:cxn>
                  <a:cxn ang="0">
                    <a:pos x="T2" y="T3"/>
                  </a:cxn>
                  <a:cxn ang="0">
                    <a:pos x="T4" y="T5"/>
                  </a:cxn>
                  <a:cxn ang="0">
                    <a:pos x="T6" y="T7"/>
                  </a:cxn>
                  <a:cxn ang="0">
                    <a:pos x="T8" y="T9"/>
                  </a:cxn>
                  <a:cxn ang="0">
                    <a:pos x="T10" y="T11"/>
                  </a:cxn>
                  <a:cxn ang="0">
                    <a:pos x="T12" y="T13"/>
                  </a:cxn>
                </a:cxnLst>
                <a:rect l="0" t="0" r="r" b="b"/>
                <a:pathLst>
                  <a:path w="1" h="3">
                    <a:moveTo>
                      <a:pt x="1" y="3"/>
                    </a:moveTo>
                    <a:cubicBezTo>
                      <a:pt x="0" y="3"/>
                      <a:pt x="0" y="3"/>
                      <a:pt x="0" y="3"/>
                    </a:cubicBezTo>
                    <a:cubicBezTo>
                      <a:pt x="0" y="2"/>
                      <a:pt x="0" y="1"/>
                      <a:pt x="0" y="1"/>
                    </a:cubicBezTo>
                    <a:cubicBezTo>
                      <a:pt x="0" y="0"/>
                      <a:pt x="1" y="0"/>
                      <a:pt x="1" y="0"/>
                    </a:cubicBezTo>
                    <a:cubicBezTo>
                      <a:pt x="1" y="0"/>
                      <a:pt x="1" y="0"/>
                      <a:pt x="1" y="1"/>
                    </a:cubicBezTo>
                    <a:cubicBezTo>
                      <a:pt x="1" y="1"/>
                      <a:pt x="1" y="2"/>
                      <a:pt x="1" y="3"/>
                    </a:cubicBezTo>
                    <a:cubicBezTo>
                      <a:pt x="1" y="3"/>
                      <a:pt x="1" y="3"/>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796" name="Freeform 308"/>
              <p:cNvSpPr>
                <a:spLocks/>
              </p:cNvSpPr>
              <p:nvPr/>
            </p:nvSpPr>
            <p:spPr bwMode="auto">
              <a:xfrm>
                <a:off x="4999" y="3270"/>
                <a:ext cx="5" cy="7"/>
              </a:xfrm>
              <a:custGeom>
                <a:avLst/>
                <a:gdLst>
                  <a:gd name="T0" fmla="*/ 0 w 2"/>
                  <a:gd name="T1" fmla="*/ 3 h 3"/>
                  <a:gd name="T2" fmla="*/ 0 w 2"/>
                  <a:gd name="T3" fmla="*/ 3 h 3"/>
                  <a:gd name="T4" fmla="*/ 0 w 2"/>
                  <a:gd name="T5" fmla="*/ 3 h 3"/>
                  <a:gd name="T6" fmla="*/ 1 w 2"/>
                  <a:gd name="T7" fmla="*/ 0 h 3"/>
                  <a:gd name="T8" fmla="*/ 1 w 2"/>
                  <a:gd name="T9" fmla="*/ 0 h 3"/>
                  <a:gd name="T10" fmla="*/ 2 w 2"/>
                  <a:gd name="T11" fmla="*/ 0 h 3"/>
                  <a:gd name="T12" fmla="*/ 1 w 2"/>
                  <a:gd name="T13" fmla="*/ 3 h 3"/>
                  <a:gd name="T14" fmla="*/ 0 w 2"/>
                  <a:gd name="T15" fmla="*/ 3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3">
                    <a:moveTo>
                      <a:pt x="0" y="3"/>
                    </a:moveTo>
                    <a:cubicBezTo>
                      <a:pt x="0" y="3"/>
                      <a:pt x="0" y="3"/>
                      <a:pt x="0" y="3"/>
                    </a:cubicBezTo>
                    <a:cubicBezTo>
                      <a:pt x="0" y="3"/>
                      <a:pt x="0" y="3"/>
                      <a:pt x="0" y="3"/>
                    </a:cubicBezTo>
                    <a:cubicBezTo>
                      <a:pt x="1" y="2"/>
                      <a:pt x="1" y="1"/>
                      <a:pt x="1" y="0"/>
                    </a:cubicBezTo>
                    <a:cubicBezTo>
                      <a:pt x="1" y="0"/>
                      <a:pt x="1" y="0"/>
                      <a:pt x="1" y="0"/>
                    </a:cubicBezTo>
                    <a:cubicBezTo>
                      <a:pt x="2" y="0"/>
                      <a:pt x="2" y="0"/>
                      <a:pt x="2" y="0"/>
                    </a:cubicBezTo>
                    <a:cubicBezTo>
                      <a:pt x="1" y="1"/>
                      <a:pt x="1" y="2"/>
                      <a:pt x="1" y="3"/>
                    </a:cubicBezTo>
                    <a:cubicBezTo>
                      <a:pt x="1" y="3"/>
                      <a:pt x="0" y="3"/>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797" name="Freeform 309"/>
              <p:cNvSpPr>
                <a:spLocks/>
              </p:cNvSpPr>
              <p:nvPr/>
            </p:nvSpPr>
            <p:spPr bwMode="auto">
              <a:xfrm>
                <a:off x="5002" y="3272"/>
                <a:ext cx="2" cy="5"/>
              </a:xfrm>
              <a:custGeom>
                <a:avLst/>
                <a:gdLst>
                  <a:gd name="T0" fmla="*/ 0 w 1"/>
                  <a:gd name="T1" fmla="*/ 2 h 2"/>
                  <a:gd name="T2" fmla="*/ 0 w 1"/>
                  <a:gd name="T3" fmla="*/ 2 h 2"/>
                  <a:gd name="T4" fmla="*/ 0 w 1"/>
                  <a:gd name="T5" fmla="*/ 2 h 2"/>
                  <a:gd name="T6" fmla="*/ 1 w 1"/>
                  <a:gd name="T7" fmla="*/ 0 h 2"/>
                  <a:gd name="T8" fmla="*/ 1 w 1"/>
                  <a:gd name="T9" fmla="*/ 0 h 2"/>
                  <a:gd name="T10" fmla="*/ 1 w 1"/>
                  <a:gd name="T11" fmla="*/ 0 h 2"/>
                  <a:gd name="T12" fmla="*/ 0 w 1"/>
                  <a:gd name="T13" fmla="*/ 2 h 2"/>
                  <a:gd name="T14" fmla="*/ 0 w 1"/>
                  <a:gd name="T15" fmla="*/ 2 h 2"/>
                  <a:gd name="T16" fmla="*/ 0 w 1"/>
                  <a:gd name="T17" fmla="*/ 2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 h="2">
                    <a:moveTo>
                      <a:pt x="0" y="2"/>
                    </a:moveTo>
                    <a:cubicBezTo>
                      <a:pt x="0" y="2"/>
                      <a:pt x="0" y="2"/>
                      <a:pt x="0" y="2"/>
                    </a:cubicBezTo>
                    <a:cubicBezTo>
                      <a:pt x="0" y="2"/>
                      <a:pt x="0" y="2"/>
                      <a:pt x="0" y="2"/>
                    </a:cubicBezTo>
                    <a:cubicBezTo>
                      <a:pt x="1" y="0"/>
                      <a:pt x="1" y="0"/>
                      <a:pt x="1" y="0"/>
                    </a:cubicBezTo>
                    <a:cubicBezTo>
                      <a:pt x="1" y="0"/>
                      <a:pt x="1" y="0"/>
                      <a:pt x="1" y="0"/>
                    </a:cubicBezTo>
                    <a:cubicBezTo>
                      <a:pt x="1" y="0"/>
                      <a:pt x="1" y="0"/>
                      <a:pt x="1" y="0"/>
                    </a:cubicBezTo>
                    <a:cubicBezTo>
                      <a:pt x="0" y="2"/>
                      <a:pt x="0" y="2"/>
                      <a:pt x="0" y="2"/>
                    </a:cubicBezTo>
                    <a:cubicBezTo>
                      <a:pt x="0" y="2"/>
                      <a:pt x="0" y="2"/>
                      <a:pt x="0" y="2"/>
                    </a:cubicBezTo>
                    <a:cubicBezTo>
                      <a:pt x="0" y="2"/>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798" name="Freeform 310"/>
              <p:cNvSpPr>
                <a:spLocks/>
              </p:cNvSpPr>
              <p:nvPr/>
            </p:nvSpPr>
            <p:spPr bwMode="auto">
              <a:xfrm>
                <a:off x="5004" y="3288"/>
                <a:ext cx="3" cy="5"/>
              </a:xfrm>
              <a:custGeom>
                <a:avLst/>
                <a:gdLst>
                  <a:gd name="T0" fmla="*/ 0 w 1"/>
                  <a:gd name="T1" fmla="*/ 2 h 2"/>
                  <a:gd name="T2" fmla="*/ 0 w 1"/>
                  <a:gd name="T3" fmla="*/ 2 h 2"/>
                  <a:gd name="T4" fmla="*/ 0 w 1"/>
                  <a:gd name="T5" fmla="*/ 1 h 2"/>
                  <a:gd name="T6" fmla="*/ 1 w 1"/>
                  <a:gd name="T7" fmla="*/ 0 h 2"/>
                  <a:gd name="T8" fmla="*/ 1 w 1"/>
                  <a:gd name="T9" fmla="*/ 0 h 2"/>
                  <a:gd name="T10" fmla="*/ 1 w 1"/>
                  <a:gd name="T11" fmla="*/ 0 h 2"/>
                  <a:gd name="T12" fmla="*/ 0 w 1"/>
                  <a:gd name="T13" fmla="*/ 2 h 2"/>
                  <a:gd name="T14" fmla="*/ 0 w 1"/>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2">
                    <a:moveTo>
                      <a:pt x="0" y="2"/>
                    </a:moveTo>
                    <a:cubicBezTo>
                      <a:pt x="0" y="2"/>
                      <a:pt x="0" y="2"/>
                      <a:pt x="0" y="2"/>
                    </a:cubicBezTo>
                    <a:cubicBezTo>
                      <a:pt x="0" y="2"/>
                      <a:pt x="0" y="1"/>
                      <a:pt x="0" y="1"/>
                    </a:cubicBezTo>
                    <a:cubicBezTo>
                      <a:pt x="1" y="0"/>
                      <a:pt x="1" y="0"/>
                      <a:pt x="1" y="0"/>
                    </a:cubicBezTo>
                    <a:cubicBezTo>
                      <a:pt x="1" y="0"/>
                      <a:pt x="1" y="0"/>
                      <a:pt x="1" y="0"/>
                    </a:cubicBezTo>
                    <a:cubicBezTo>
                      <a:pt x="1" y="0"/>
                      <a:pt x="1" y="0"/>
                      <a:pt x="1" y="0"/>
                    </a:cubicBezTo>
                    <a:cubicBezTo>
                      <a:pt x="0" y="2"/>
                      <a:pt x="0" y="2"/>
                      <a:pt x="0" y="2"/>
                    </a:cubicBezTo>
                    <a:cubicBezTo>
                      <a:pt x="0" y="2"/>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799" name="Freeform 311"/>
              <p:cNvSpPr>
                <a:spLocks/>
              </p:cNvSpPr>
              <p:nvPr/>
            </p:nvSpPr>
            <p:spPr bwMode="auto">
              <a:xfrm>
                <a:off x="5004" y="3288"/>
                <a:ext cx="3" cy="5"/>
              </a:xfrm>
              <a:custGeom>
                <a:avLst/>
                <a:gdLst>
                  <a:gd name="T0" fmla="*/ 0 w 1"/>
                  <a:gd name="T1" fmla="*/ 2 h 2"/>
                  <a:gd name="T2" fmla="*/ 0 w 1"/>
                  <a:gd name="T3" fmla="*/ 2 h 2"/>
                  <a:gd name="T4" fmla="*/ 0 w 1"/>
                  <a:gd name="T5" fmla="*/ 2 h 2"/>
                  <a:gd name="T6" fmla="*/ 1 w 1"/>
                  <a:gd name="T7" fmla="*/ 0 h 2"/>
                  <a:gd name="T8" fmla="*/ 1 w 1"/>
                  <a:gd name="T9" fmla="*/ 0 h 2"/>
                  <a:gd name="T10" fmla="*/ 1 w 1"/>
                  <a:gd name="T11" fmla="*/ 1 h 2"/>
                  <a:gd name="T12" fmla="*/ 0 w 1"/>
                  <a:gd name="T13" fmla="*/ 2 h 2"/>
                  <a:gd name="T14" fmla="*/ 0 w 1"/>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2">
                    <a:moveTo>
                      <a:pt x="0" y="2"/>
                    </a:moveTo>
                    <a:cubicBezTo>
                      <a:pt x="0" y="2"/>
                      <a:pt x="0" y="2"/>
                      <a:pt x="0" y="2"/>
                    </a:cubicBezTo>
                    <a:cubicBezTo>
                      <a:pt x="0" y="2"/>
                      <a:pt x="0" y="2"/>
                      <a:pt x="0" y="2"/>
                    </a:cubicBezTo>
                    <a:cubicBezTo>
                      <a:pt x="1" y="0"/>
                      <a:pt x="1" y="0"/>
                      <a:pt x="1" y="0"/>
                    </a:cubicBezTo>
                    <a:cubicBezTo>
                      <a:pt x="1" y="0"/>
                      <a:pt x="1" y="0"/>
                      <a:pt x="1" y="0"/>
                    </a:cubicBezTo>
                    <a:cubicBezTo>
                      <a:pt x="1" y="0"/>
                      <a:pt x="1" y="1"/>
                      <a:pt x="1" y="1"/>
                    </a:cubicBezTo>
                    <a:cubicBezTo>
                      <a:pt x="0" y="2"/>
                      <a:pt x="0" y="2"/>
                      <a:pt x="0" y="2"/>
                    </a:cubicBezTo>
                    <a:cubicBezTo>
                      <a:pt x="0" y="2"/>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800" name="Freeform 312"/>
              <p:cNvSpPr>
                <a:spLocks/>
              </p:cNvSpPr>
              <p:nvPr/>
            </p:nvSpPr>
            <p:spPr bwMode="auto">
              <a:xfrm>
                <a:off x="5004" y="3290"/>
                <a:ext cx="6" cy="5"/>
              </a:xfrm>
              <a:custGeom>
                <a:avLst/>
                <a:gdLst>
                  <a:gd name="T0" fmla="*/ 0 w 2"/>
                  <a:gd name="T1" fmla="*/ 2 h 2"/>
                  <a:gd name="T2" fmla="*/ 0 w 2"/>
                  <a:gd name="T3" fmla="*/ 2 h 2"/>
                  <a:gd name="T4" fmla="*/ 0 w 2"/>
                  <a:gd name="T5" fmla="*/ 2 h 2"/>
                  <a:gd name="T6" fmla="*/ 1 w 2"/>
                  <a:gd name="T7" fmla="*/ 0 h 2"/>
                  <a:gd name="T8" fmla="*/ 2 w 2"/>
                  <a:gd name="T9" fmla="*/ 0 h 2"/>
                  <a:gd name="T10" fmla="*/ 2 w 2"/>
                  <a:gd name="T11" fmla="*/ 0 h 2"/>
                  <a:gd name="T12" fmla="*/ 1 w 2"/>
                  <a:gd name="T13" fmla="*/ 2 h 2"/>
                  <a:gd name="T14" fmla="*/ 1 w 2"/>
                  <a:gd name="T15" fmla="*/ 2 h 2"/>
                  <a:gd name="T16" fmla="*/ 1 w 2"/>
                  <a:gd name="T17" fmla="*/ 2 h 2"/>
                  <a:gd name="T18" fmla="*/ 0 w 2"/>
                  <a:gd name="T19" fmla="*/ 2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 h="2">
                    <a:moveTo>
                      <a:pt x="0" y="2"/>
                    </a:moveTo>
                    <a:cubicBezTo>
                      <a:pt x="0" y="2"/>
                      <a:pt x="0" y="2"/>
                      <a:pt x="0" y="2"/>
                    </a:cubicBezTo>
                    <a:cubicBezTo>
                      <a:pt x="0" y="2"/>
                      <a:pt x="0" y="2"/>
                      <a:pt x="0" y="2"/>
                    </a:cubicBezTo>
                    <a:cubicBezTo>
                      <a:pt x="1" y="0"/>
                      <a:pt x="1" y="0"/>
                      <a:pt x="1" y="0"/>
                    </a:cubicBezTo>
                    <a:cubicBezTo>
                      <a:pt x="1" y="0"/>
                      <a:pt x="2" y="0"/>
                      <a:pt x="2" y="0"/>
                    </a:cubicBezTo>
                    <a:cubicBezTo>
                      <a:pt x="2" y="0"/>
                      <a:pt x="2" y="0"/>
                      <a:pt x="2" y="0"/>
                    </a:cubicBezTo>
                    <a:cubicBezTo>
                      <a:pt x="1" y="2"/>
                      <a:pt x="1" y="2"/>
                      <a:pt x="1" y="2"/>
                    </a:cubicBezTo>
                    <a:cubicBezTo>
                      <a:pt x="1" y="2"/>
                      <a:pt x="1" y="2"/>
                      <a:pt x="1" y="2"/>
                    </a:cubicBezTo>
                    <a:cubicBezTo>
                      <a:pt x="1" y="2"/>
                      <a:pt x="1" y="2"/>
                      <a:pt x="1" y="2"/>
                    </a:cubicBezTo>
                    <a:cubicBezTo>
                      <a:pt x="0" y="2"/>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801" name="Freeform 313"/>
              <p:cNvSpPr>
                <a:spLocks/>
              </p:cNvSpPr>
              <p:nvPr/>
            </p:nvSpPr>
            <p:spPr bwMode="auto">
              <a:xfrm>
                <a:off x="5007" y="3290"/>
                <a:ext cx="3" cy="5"/>
              </a:xfrm>
              <a:custGeom>
                <a:avLst/>
                <a:gdLst>
                  <a:gd name="T0" fmla="*/ 0 w 1"/>
                  <a:gd name="T1" fmla="*/ 2 h 2"/>
                  <a:gd name="T2" fmla="*/ 0 w 1"/>
                  <a:gd name="T3" fmla="*/ 2 h 2"/>
                  <a:gd name="T4" fmla="*/ 0 w 1"/>
                  <a:gd name="T5" fmla="*/ 2 h 2"/>
                  <a:gd name="T6" fmla="*/ 1 w 1"/>
                  <a:gd name="T7" fmla="*/ 0 h 2"/>
                  <a:gd name="T8" fmla="*/ 1 w 1"/>
                  <a:gd name="T9" fmla="*/ 0 h 2"/>
                  <a:gd name="T10" fmla="*/ 1 w 1"/>
                  <a:gd name="T11" fmla="*/ 1 h 2"/>
                  <a:gd name="T12" fmla="*/ 0 w 1"/>
                  <a:gd name="T13" fmla="*/ 2 h 2"/>
                  <a:gd name="T14" fmla="*/ 0 w 1"/>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2">
                    <a:moveTo>
                      <a:pt x="0" y="2"/>
                    </a:moveTo>
                    <a:cubicBezTo>
                      <a:pt x="0" y="2"/>
                      <a:pt x="0" y="2"/>
                      <a:pt x="0" y="2"/>
                    </a:cubicBezTo>
                    <a:cubicBezTo>
                      <a:pt x="0" y="2"/>
                      <a:pt x="0" y="2"/>
                      <a:pt x="0" y="2"/>
                    </a:cubicBezTo>
                    <a:cubicBezTo>
                      <a:pt x="0" y="1"/>
                      <a:pt x="0" y="1"/>
                      <a:pt x="1" y="0"/>
                    </a:cubicBezTo>
                    <a:cubicBezTo>
                      <a:pt x="1" y="0"/>
                      <a:pt x="1" y="0"/>
                      <a:pt x="1" y="0"/>
                    </a:cubicBezTo>
                    <a:cubicBezTo>
                      <a:pt x="1" y="0"/>
                      <a:pt x="1" y="1"/>
                      <a:pt x="1" y="1"/>
                    </a:cubicBezTo>
                    <a:cubicBezTo>
                      <a:pt x="1" y="1"/>
                      <a:pt x="0" y="2"/>
                      <a:pt x="0" y="2"/>
                    </a:cubicBezTo>
                    <a:cubicBezTo>
                      <a:pt x="0" y="2"/>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802" name="Freeform 314"/>
              <p:cNvSpPr>
                <a:spLocks/>
              </p:cNvSpPr>
              <p:nvPr/>
            </p:nvSpPr>
            <p:spPr bwMode="auto">
              <a:xfrm>
                <a:off x="5007" y="3293"/>
                <a:ext cx="5" cy="5"/>
              </a:xfrm>
              <a:custGeom>
                <a:avLst/>
                <a:gdLst>
                  <a:gd name="T0" fmla="*/ 1 w 2"/>
                  <a:gd name="T1" fmla="*/ 2 h 2"/>
                  <a:gd name="T2" fmla="*/ 1 w 2"/>
                  <a:gd name="T3" fmla="*/ 2 h 2"/>
                  <a:gd name="T4" fmla="*/ 0 w 2"/>
                  <a:gd name="T5" fmla="*/ 1 h 2"/>
                  <a:gd name="T6" fmla="*/ 1 w 2"/>
                  <a:gd name="T7" fmla="*/ 0 h 2"/>
                  <a:gd name="T8" fmla="*/ 2 w 2"/>
                  <a:gd name="T9" fmla="*/ 0 h 2"/>
                  <a:gd name="T10" fmla="*/ 2 w 2"/>
                  <a:gd name="T11" fmla="*/ 0 h 2"/>
                  <a:gd name="T12" fmla="*/ 1 w 2"/>
                  <a:gd name="T13" fmla="*/ 2 h 2"/>
                  <a:gd name="T14" fmla="*/ 1 w 2"/>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2">
                    <a:moveTo>
                      <a:pt x="1" y="2"/>
                    </a:moveTo>
                    <a:cubicBezTo>
                      <a:pt x="1" y="2"/>
                      <a:pt x="1" y="2"/>
                      <a:pt x="1" y="2"/>
                    </a:cubicBezTo>
                    <a:cubicBezTo>
                      <a:pt x="0" y="2"/>
                      <a:pt x="0" y="2"/>
                      <a:pt x="0" y="1"/>
                    </a:cubicBezTo>
                    <a:cubicBezTo>
                      <a:pt x="1" y="0"/>
                      <a:pt x="1" y="0"/>
                      <a:pt x="1" y="0"/>
                    </a:cubicBezTo>
                    <a:cubicBezTo>
                      <a:pt x="1" y="0"/>
                      <a:pt x="2" y="0"/>
                      <a:pt x="2" y="0"/>
                    </a:cubicBezTo>
                    <a:cubicBezTo>
                      <a:pt x="2" y="0"/>
                      <a:pt x="2" y="0"/>
                      <a:pt x="2" y="0"/>
                    </a:cubicBezTo>
                    <a:cubicBezTo>
                      <a:pt x="1" y="2"/>
                      <a:pt x="1" y="2"/>
                      <a:pt x="1" y="2"/>
                    </a:cubicBezTo>
                    <a:cubicBezTo>
                      <a:pt x="1" y="2"/>
                      <a:pt x="1"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803" name="Freeform 315"/>
              <p:cNvSpPr>
                <a:spLocks/>
              </p:cNvSpPr>
              <p:nvPr/>
            </p:nvSpPr>
            <p:spPr bwMode="auto">
              <a:xfrm>
                <a:off x="5015" y="3290"/>
                <a:ext cx="2" cy="3"/>
              </a:xfrm>
              <a:custGeom>
                <a:avLst/>
                <a:gdLst>
                  <a:gd name="T0" fmla="*/ 1 w 1"/>
                  <a:gd name="T1" fmla="*/ 1 h 1"/>
                  <a:gd name="T2" fmla="*/ 0 w 1"/>
                  <a:gd name="T3" fmla="*/ 1 h 1"/>
                  <a:gd name="T4" fmla="*/ 0 w 1"/>
                  <a:gd name="T5" fmla="*/ 1 h 1"/>
                  <a:gd name="T6" fmla="*/ 1 w 1"/>
                  <a:gd name="T7" fmla="*/ 0 h 1"/>
                  <a:gd name="T8" fmla="*/ 1 w 1"/>
                  <a:gd name="T9" fmla="*/ 0 h 1"/>
                  <a:gd name="T10" fmla="*/ 1 w 1"/>
                  <a:gd name="T11" fmla="*/ 0 h 1"/>
                  <a:gd name="T12" fmla="*/ 1 w 1"/>
                  <a:gd name="T13" fmla="*/ 1 h 1"/>
                  <a:gd name="T14" fmla="*/ 1 w 1"/>
                  <a:gd name="T15" fmla="*/ 1 h 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1">
                    <a:moveTo>
                      <a:pt x="1" y="1"/>
                    </a:moveTo>
                    <a:cubicBezTo>
                      <a:pt x="1" y="1"/>
                      <a:pt x="0" y="1"/>
                      <a:pt x="0" y="1"/>
                    </a:cubicBezTo>
                    <a:cubicBezTo>
                      <a:pt x="0" y="1"/>
                      <a:pt x="0" y="1"/>
                      <a:pt x="0" y="1"/>
                    </a:cubicBezTo>
                    <a:cubicBezTo>
                      <a:pt x="1" y="1"/>
                      <a:pt x="1" y="0"/>
                      <a:pt x="1" y="0"/>
                    </a:cubicBezTo>
                    <a:cubicBezTo>
                      <a:pt x="1" y="0"/>
                      <a:pt x="1" y="0"/>
                      <a:pt x="1" y="0"/>
                    </a:cubicBezTo>
                    <a:cubicBezTo>
                      <a:pt x="1" y="0"/>
                      <a:pt x="1" y="0"/>
                      <a:pt x="1" y="0"/>
                    </a:cubicBezTo>
                    <a:cubicBezTo>
                      <a:pt x="1" y="1"/>
                      <a:pt x="1" y="1"/>
                      <a:pt x="1" y="1"/>
                    </a:cubicBezTo>
                    <a:cubicBezTo>
                      <a:pt x="1"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804" name="Freeform 316"/>
              <p:cNvSpPr>
                <a:spLocks/>
              </p:cNvSpPr>
              <p:nvPr/>
            </p:nvSpPr>
            <p:spPr bwMode="auto">
              <a:xfrm>
                <a:off x="5017" y="3290"/>
                <a:ext cx="3" cy="5"/>
              </a:xfrm>
              <a:custGeom>
                <a:avLst/>
                <a:gdLst>
                  <a:gd name="T0" fmla="*/ 0 w 1"/>
                  <a:gd name="T1" fmla="*/ 2 h 2"/>
                  <a:gd name="T2" fmla="*/ 0 w 1"/>
                  <a:gd name="T3" fmla="*/ 2 h 2"/>
                  <a:gd name="T4" fmla="*/ 0 w 1"/>
                  <a:gd name="T5" fmla="*/ 2 h 2"/>
                  <a:gd name="T6" fmla="*/ 1 w 1"/>
                  <a:gd name="T7" fmla="*/ 1 h 2"/>
                  <a:gd name="T8" fmla="*/ 1 w 1"/>
                  <a:gd name="T9" fmla="*/ 0 h 2"/>
                  <a:gd name="T10" fmla="*/ 1 w 1"/>
                  <a:gd name="T11" fmla="*/ 1 h 2"/>
                  <a:gd name="T12" fmla="*/ 0 w 1"/>
                  <a:gd name="T13" fmla="*/ 2 h 2"/>
                  <a:gd name="T14" fmla="*/ 0 w 1"/>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2">
                    <a:moveTo>
                      <a:pt x="0" y="2"/>
                    </a:moveTo>
                    <a:cubicBezTo>
                      <a:pt x="0" y="2"/>
                      <a:pt x="0" y="2"/>
                      <a:pt x="0" y="2"/>
                    </a:cubicBezTo>
                    <a:cubicBezTo>
                      <a:pt x="0" y="2"/>
                      <a:pt x="0" y="2"/>
                      <a:pt x="0" y="2"/>
                    </a:cubicBezTo>
                    <a:cubicBezTo>
                      <a:pt x="1" y="1"/>
                      <a:pt x="1" y="1"/>
                      <a:pt x="1" y="1"/>
                    </a:cubicBezTo>
                    <a:cubicBezTo>
                      <a:pt x="1" y="0"/>
                      <a:pt x="1" y="0"/>
                      <a:pt x="1" y="0"/>
                    </a:cubicBezTo>
                    <a:cubicBezTo>
                      <a:pt x="1" y="1"/>
                      <a:pt x="1" y="1"/>
                      <a:pt x="1" y="1"/>
                    </a:cubicBezTo>
                    <a:cubicBezTo>
                      <a:pt x="0" y="2"/>
                      <a:pt x="0" y="2"/>
                      <a:pt x="0" y="2"/>
                    </a:cubicBezTo>
                    <a:cubicBezTo>
                      <a:pt x="0" y="2"/>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805" name="Freeform 317"/>
              <p:cNvSpPr>
                <a:spLocks/>
              </p:cNvSpPr>
              <p:nvPr/>
            </p:nvSpPr>
            <p:spPr bwMode="auto">
              <a:xfrm>
                <a:off x="5017" y="3293"/>
                <a:ext cx="5" cy="5"/>
              </a:xfrm>
              <a:custGeom>
                <a:avLst/>
                <a:gdLst>
                  <a:gd name="T0" fmla="*/ 0 w 2"/>
                  <a:gd name="T1" fmla="*/ 2 h 2"/>
                  <a:gd name="T2" fmla="*/ 0 w 2"/>
                  <a:gd name="T3" fmla="*/ 2 h 2"/>
                  <a:gd name="T4" fmla="*/ 0 w 2"/>
                  <a:gd name="T5" fmla="*/ 1 h 2"/>
                  <a:gd name="T6" fmla="*/ 2 w 2"/>
                  <a:gd name="T7" fmla="*/ 0 h 2"/>
                  <a:gd name="T8" fmla="*/ 2 w 2"/>
                  <a:gd name="T9" fmla="*/ 0 h 2"/>
                  <a:gd name="T10" fmla="*/ 2 w 2"/>
                  <a:gd name="T11" fmla="*/ 0 h 2"/>
                  <a:gd name="T12" fmla="*/ 1 w 2"/>
                  <a:gd name="T13" fmla="*/ 1 h 2"/>
                  <a:gd name="T14" fmla="*/ 0 w 2"/>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2">
                    <a:moveTo>
                      <a:pt x="0" y="2"/>
                    </a:moveTo>
                    <a:cubicBezTo>
                      <a:pt x="0" y="2"/>
                      <a:pt x="0" y="2"/>
                      <a:pt x="0" y="2"/>
                    </a:cubicBezTo>
                    <a:cubicBezTo>
                      <a:pt x="0" y="1"/>
                      <a:pt x="0" y="1"/>
                      <a:pt x="0" y="1"/>
                    </a:cubicBezTo>
                    <a:cubicBezTo>
                      <a:pt x="1" y="1"/>
                      <a:pt x="1" y="0"/>
                      <a:pt x="2" y="0"/>
                    </a:cubicBezTo>
                    <a:cubicBezTo>
                      <a:pt x="2" y="0"/>
                      <a:pt x="2" y="0"/>
                      <a:pt x="2" y="0"/>
                    </a:cubicBezTo>
                    <a:cubicBezTo>
                      <a:pt x="2" y="0"/>
                      <a:pt x="2" y="0"/>
                      <a:pt x="2" y="0"/>
                    </a:cubicBezTo>
                    <a:cubicBezTo>
                      <a:pt x="1" y="0"/>
                      <a:pt x="1" y="1"/>
                      <a:pt x="1" y="1"/>
                    </a:cubicBezTo>
                    <a:cubicBezTo>
                      <a:pt x="0" y="2"/>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806" name="Freeform 318"/>
              <p:cNvSpPr>
                <a:spLocks/>
              </p:cNvSpPr>
              <p:nvPr/>
            </p:nvSpPr>
            <p:spPr bwMode="auto">
              <a:xfrm>
                <a:off x="5020" y="3293"/>
                <a:ext cx="5" cy="5"/>
              </a:xfrm>
              <a:custGeom>
                <a:avLst/>
                <a:gdLst>
                  <a:gd name="T0" fmla="*/ 0 w 2"/>
                  <a:gd name="T1" fmla="*/ 2 h 2"/>
                  <a:gd name="T2" fmla="*/ 0 w 2"/>
                  <a:gd name="T3" fmla="*/ 2 h 2"/>
                  <a:gd name="T4" fmla="*/ 0 w 2"/>
                  <a:gd name="T5" fmla="*/ 2 h 2"/>
                  <a:gd name="T6" fmla="*/ 1 w 2"/>
                  <a:gd name="T7" fmla="*/ 0 h 2"/>
                  <a:gd name="T8" fmla="*/ 2 w 2"/>
                  <a:gd name="T9" fmla="*/ 0 h 2"/>
                  <a:gd name="T10" fmla="*/ 2 w 2"/>
                  <a:gd name="T11" fmla="*/ 0 h 2"/>
                  <a:gd name="T12" fmla="*/ 0 w 2"/>
                  <a:gd name="T13" fmla="*/ 2 h 2"/>
                  <a:gd name="T14" fmla="*/ 0 w 2"/>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2">
                    <a:moveTo>
                      <a:pt x="0" y="2"/>
                    </a:moveTo>
                    <a:cubicBezTo>
                      <a:pt x="0" y="2"/>
                      <a:pt x="0" y="2"/>
                      <a:pt x="0" y="2"/>
                    </a:cubicBezTo>
                    <a:cubicBezTo>
                      <a:pt x="0" y="2"/>
                      <a:pt x="0" y="2"/>
                      <a:pt x="0" y="2"/>
                    </a:cubicBezTo>
                    <a:cubicBezTo>
                      <a:pt x="0" y="1"/>
                      <a:pt x="1" y="0"/>
                      <a:pt x="1" y="0"/>
                    </a:cubicBezTo>
                    <a:cubicBezTo>
                      <a:pt x="1" y="0"/>
                      <a:pt x="2" y="0"/>
                      <a:pt x="2" y="0"/>
                    </a:cubicBezTo>
                    <a:cubicBezTo>
                      <a:pt x="2" y="0"/>
                      <a:pt x="2" y="0"/>
                      <a:pt x="2" y="0"/>
                    </a:cubicBezTo>
                    <a:cubicBezTo>
                      <a:pt x="1" y="1"/>
                      <a:pt x="1" y="1"/>
                      <a:pt x="0" y="2"/>
                    </a:cubicBezTo>
                    <a:cubicBezTo>
                      <a:pt x="0" y="2"/>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807" name="Freeform 319"/>
              <p:cNvSpPr>
                <a:spLocks/>
              </p:cNvSpPr>
              <p:nvPr/>
            </p:nvSpPr>
            <p:spPr bwMode="auto">
              <a:xfrm>
                <a:off x="5022" y="3293"/>
                <a:ext cx="3" cy="5"/>
              </a:xfrm>
              <a:custGeom>
                <a:avLst/>
                <a:gdLst>
                  <a:gd name="T0" fmla="*/ 0 w 1"/>
                  <a:gd name="T1" fmla="*/ 2 h 2"/>
                  <a:gd name="T2" fmla="*/ 0 w 1"/>
                  <a:gd name="T3" fmla="*/ 2 h 2"/>
                  <a:gd name="T4" fmla="*/ 0 w 1"/>
                  <a:gd name="T5" fmla="*/ 2 h 2"/>
                  <a:gd name="T6" fmla="*/ 1 w 1"/>
                  <a:gd name="T7" fmla="*/ 0 h 2"/>
                  <a:gd name="T8" fmla="*/ 1 w 1"/>
                  <a:gd name="T9" fmla="*/ 0 h 2"/>
                  <a:gd name="T10" fmla="*/ 1 w 1"/>
                  <a:gd name="T11" fmla="*/ 0 h 2"/>
                  <a:gd name="T12" fmla="*/ 0 w 1"/>
                  <a:gd name="T13" fmla="*/ 2 h 2"/>
                  <a:gd name="T14" fmla="*/ 0 w 1"/>
                  <a:gd name="T15" fmla="*/ 2 h 2"/>
                  <a:gd name="T16" fmla="*/ 0 w 1"/>
                  <a:gd name="T17" fmla="*/ 2 h 2"/>
                  <a:gd name="T18" fmla="*/ 0 w 1"/>
                  <a:gd name="T19" fmla="*/ 2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 h="2">
                    <a:moveTo>
                      <a:pt x="0" y="2"/>
                    </a:moveTo>
                    <a:cubicBezTo>
                      <a:pt x="0" y="2"/>
                      <a:pt x="0" y="2"/>
                      <a:pt x="0" y="2"/>
                    </a:cubicBezTo>
                    <a:cubicBezTo>
                      <a:pt x="0" y="2"/>
                      <a:pt x="0" y="2"/>
                      <a:pt x="0" y="2"/>
                    </a:cubicBezTo>
                    <a:cubicBezTo>
                      <a:pt x="1" y="0"/>
                      <a:pt x="1" y="0"/>
                      <a:pt x="1" y="0"/>
                    </a:cubicBezTo>
                    <a:cubicBezTo>
                      <a:pt x="1" y="0"/>
                      <a:pt x="1" y="0"/>
                      <a:pt x="1" y="0"/>
                    </a:cubicBezTo>
                    <a:cubicBezTo>
                      <a:pt x="1" y="0"/>
                      <a:pt x="1" y="0"/>
                      <a:pt x="1" y="0"/>
                    </a:cubicBezTo>
                    <a:cubicBezTo>
                      <a:pt x="0" y="2"/>
                      <a:pt x="0" y="2"/>
                      <a:pt x="0" y="2"/>
                    </a:cubicBezTo>
                    <a:cubicBezTo>
                      <a:pt x="0" y="2"/>
                      <a:pt x="0" y="2"/>
                      <a:pt x="0" y="2"/>
                    </a:cubicBezTo>
                    <a:cubicBezTo>
                      <a:pt x="0" y="2"/>
                      <a:pt x="0" y="2"/>
                      <a:pt x="0" y="2"/>
                    </a:cubicBezTo>
                    <a:cubicBezTo>
                      <a:pt x="0" y="2"/>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808" name="Freeform 320"/>
              <p:cNvSpPr>
                <a:spLocks/>
              </p:cNvSpPr>
              <p:nvPr/>
            </p:nvSpPr>
            <p:spPr bwMode="auto">
              <a:xfrm>
                <a:off x="5037" y="3293"/>
                <a:ext cx="3" cy="5"/>
              </a:xfrm>
              <a:custGeom>
                <a:avLst/>
                <a:gdLst>
                  <a:gd name="T0" fmla="*/ 0 w 1"/>
                  <a:gd name="T1" fmla="*/ 2 h 2"/>
                  <a:gd name="T2" fmla="*/ 0 w 1"/>
                  <a:gd name="T3" fmla="*/ 2 h 2"/>
                  <a:gd name="T4" fmla="*/ 0 w 1"/>
                  <a:gd name="T5" fmla="*/ 2 h 2"/>
                  <a:gd name="T6" fmla="*/ 1 w 1"/>
                  <a:gd name="T7" fmla="*/ 0 h 2"/>
                  <a:gd name="T8" fmla="*/ 1 w 1"/>
                  <a:gd name="T9" fmla="*/ 0 h 2"/>
                  <a:gd name="T10" fmla="*/ 1 w 1"/>
                  <a:gd name="T11" fmla="*/ 0 h 2"/>
                  <a:gd name="T12" fmla="*/ 0 w 1"/>
                  <a:gd name="T13" fmla="*/ 2 h 2"/>
                  <a:gd name="T14" fmla="*/ 0 w 1"/>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2">
                    <a:moveTo>
                      <a:pt x="0" y="2"/>
                    </a:moveTo>
                    <a:cubicBezTo>
                      <a:pt x="0" y="2"/>
                      <a:pt x="0" y="2"/>
                      <a:pt x="0" y="2"/>
                    </a:cubicBezTo>
                    <a:cubicBezTo>
                      <a:pt x="0" y="2"/>
                      <a:pt x="0" y="2"/>
                      <a:pt x="0" y="2"/>
                    </a:cubicBezTo>
                    <a:cubicBezTo>
                      <a:pt x="1" y="0"/>
                      <a:pt x="1" y="0"/>
                      <a:pt x="1" y="0"/>
                    </a:cubicBezTo>
                    <a:cubicBezTo>
                      <a:pt x="1" y="0"/>
                      <a:pt x="1" y="0"/>
                      <a:pt x="1" y="0"/>
                    </a:cubicBezTo>
                    <a:cubicBezTo>
                      <a:pt x="1" y="0"/>
                      <a:pt x="1" y="0"/>
                      <a:pt x="1" y="0"/>
                    </a:cubicBezTo>
                    <a:cubicBezTo>
                      <a:pt x="0" y="2"/>
                      <a:pt x="0" y="2"/>
                      <a:pt x="0" y="2"/>
                    </a:cubicBezTo>
                    <a:cubicBezTo>
                      <a:pt x="0" y="2"/>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809" name="Freeform 321"/>
              <p:cNvSpPr>
                <a:spLocks/>
              </p:cNvSpPr>
              <p:nvPr/>
            </p:nvSpPr>
            <p:spPr bwMode="auto">
              <a:xfrm>
                <a:off x="5037" y="3293"/>
                <a:ext cx="6" cy="5"/>
              </a:xfrm>
              <a:custGeom>
                <a:avLst/>
                <a:gdLst>
                  <a:gd name="T0" fmla="*/ 1 w 2"/>
                  <a:gd name="T1" fmla="*/ 2 h 2"/>
                  <a:gd name="T2" fmla="*/ 0 w 2"/>
                  <a:gd name="T3" fmla="*/ 2 h 2"/>
                  <a:gd name="T4" fmla="*/ 0 w 2"/>
                  <a:gd name="T5" fmla="*/ 2 h 2"/>
                  <a:gd name="T6" fmla="*/ 2 w 2"/>
                  <a:gd name="T7" fmla="*/ 0 h 2"/>
                  <a:gd name="T8" fmla="*/ 2 w 2"/>
                  <a:gd name="T9" fmla="*/ 0 h 2"/>
                  <a:gd name="T10" fmla="*/ 2 w 2"/>
                  <a:gd name="T11" fmla="*/ 0 h 2"/>
                  <a:gd name="T12" fmla="*/ 1 w 2"/>
                  <a:gd name="T13" fmla="*/ 2 h 2"/>
                  <a:gd name="T14" fmla="*/ 1 w 2"/>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2">
                    <a:moveTo>
                      <a:pt x="1" y="2"/>
                    </a:moveTo>
                    <a:cubicBezTo>
                      <a:pt x="1" y="2"/>
                      <a:pt x="1" y="2"/>
                      <a:pt x="0" y="2"/>
                    </a:cubicBezTo>
                    <a:cubicBezTo>
                      <a:pt x="0" y="2"/>
                      <a:pt x="0" y="2"/>
                      <a:pt x="0" y="2"/>
                    </a:cubicBezTo>
                    <a:cubicBezTo>
                      <a:pt x="1" y="1"/>
                      <a:pt x="1" y="0"/>
                      <a:pt x="2" y="0"/>
                    </a:cubicBezTo>
                    <a:cubicBezTo>
                      <a:pt x="2" y="0"/>
                      <a:pt x="2" y="0"/>
                      <a:pt x="2" y="0"/>
                    </a:cubicBezTo>
                    <a:cubicBezTo>
                      <a:pt x="2" y="0"/>
                      <a:pt x="2" y="0"/>
                      <a:pt x="2" y="0"/>
                    </a:cubicBezTo>
                    <a:cubicBezTo>
                      <a:pt x="1" y="1"/>
                      <a:pt x="1" y="1"/>
                      <a:pt x="1" y="2"/>
                    </a:cubicBezTo>
                    <a:cubicBezTo>
                      <a:pt x="1" y="2"/>
                      <a:pt x="1"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810" name="Freeform 322"/>
              <p:cNvSpPr>
                <a:spLocks/>
              </p:cNvSpPr>
              <p:nvPr/>
            </p:nvSpPr>
            <p:spPr bwMode="auto">
              <a:xfrm>
                <a:off x="5043" y="3290"/>
                <a:ext cx="2" cy="8"/>
              </a:xfrm>
              <a:custGeom>
                <a:avLst/>
                <a:gdLst>
                  <a:gd name="T0" fmla="*/ 0 w 1"/>
                  <a:gd name="T1" fmla="*/ 3 h 3"/>
                  <a:gd name="T2" fmla="*/ 0 w 1"/>
                  <a:gd name="T3" fmla="*/ 3 h 3"/>
                  <a:gd name="T4" fmla="*/ 0 w 1"/>
                  <a:gd name="T5" fmla="*/ 3 h 3"/>
                  <a:gd name="T6" fmla="*/ 1 w 1"/>
                  <a:gd name="T7" fmla="*/ 0 h 3"/>
                  <a:gd name="T8" fmla="*/ 1 w 1"/>
                  <a:gd name="T9" fmla="*/ 0 h 3"/>
                  <a:gd name="T10" fmla="*/ 1 w 1"/>
                  <a:gd name="T11" fmla="*/ 0 h 3"/>
                  <a:gd name="T12" fmla="*/ 0 w 1"/>
                  <a:gd name="T13" fmla="*/ 3 h 3"/>
                  <a:gd name="T14" fmla="*/ 0 w 1"/>
                  <a:gd name="T15" fmla="*/ 3 h 3"/>
                  <a:gd name="T16" fmla="*/ 0 w 1"/>
                  <a:gd name="T17" fmla="*/ 3 h 3"/>
                  <a:gd name="T18" fmla="*/ 0 w 1"/>
                  <a:gd name="T19" fmla="*/ 3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 h="3">
                    <a:moveTo>
                      <a:pt x="0" y="3"/>
                    </a:moveTo>
                    <a:cubicBezTo>
                      <a:pt x="0" y="3"/>
                      <a:pt x="0" y="3"/>
                      <a:pt x="0" y="3"/>
                    </a:cubicBezTo>
                    <a:cubicBezTo>
                      <a:pt x="0" y="3"/>
                      <a:pt x="0" y="3"/>
                      <a:pt x="0" y="3"/>
                    </a:cubicBezTo>
                    <a:cubicBezTo>
                      <a:pt x="1" y="0"/>
                      <a:pt x="1" y="0"/>
                      <a:pt x="1" y="0"/>
                    </a:cubicBezTo>
                    <a:cubicBezTo>
                      <a:pt x="1" y="0"/>
                      <a:pt x="1" y="0"/>
                      <a:pt x="1" y="0"/>
                    </a:cubicBezTo>
                    <a:cubicBezTo>
                      <a:pt x="1" y="0"/>
                      <a:pt x="1" y="0"/>
                      <a:pt x="1" y="0"/>
                    </a:cubicBezTo>
                    <a:cubicBezTo>
                      <a:pt x="0" y="3"/>
                      <a:pt x="0" y="3"/>
                      <a:pt x="0" y="3"/>
                    </a:cubicBezTo>
                    <a:cubicBezTo>
                      <a:pt x="0" y="3"/>
                      <a:pt x="0" y="3"/>
                      <a:pt x="0" y="3"/>
                    </a:cubicBezTo>
                    <a:cubicBezTo>
                      <a:pt x="0" y="3"/>
                      <a:pt x="0" y="3"/>
                      <a:pt x="0" y="3"/>
                    </a:cubicBezTo>
                    <a:cubicBezTo>
                      <a:pt x="0" y="3"/>
                      <a:pt x="0" y="3"/>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811" name="Freeform 323"/>
              <p:cNvSpPr>
                <a:spLocks/>
              </p:cNvSpPr>
              <p:nvPr/>
            </p:nvSpPr>
            <p:spPr bwMode="auto">
              <a:xfrm>
                <a:off x="5043" y="3290"/>
                <a:ext cx="5" cy="8"/>
              </a:xfrm>
              <a:custGeom>
                <a:avLst/>
                <a:gdLst>
                  <a:gd name="T0" fmla="*/ 1 w 2"/>
                  <a:gd name="T1" fmla="*/ 3 h 3"/>
                  <a:gd name="T2" fmla="*/ 1 w 2"/>
                  <a:gd name="T3" fmla="*/ 3 h 3"/>
                  <a:gd name="T4" fmla="*/ 1 w 2"/>
                  <a:gd name="T5" fmla="*/ 2 h 3"/>
                  <a:gd name="T6" fmla="*/ 1 w 2"/>
                  <a:gd name="T7" fmla="*/ 0 h 3"/>
                  <a:gd name="T8" fmla="*/ 2 w 2"/>
                  <a:gd name="T9" fmla="*/ 0 h 3"/>
                  <a:gd name="T10" fmla="*/ 2 w 2"/>
                  <a:gd name="T11" fmla="*/ 0 h 3"/>
                  <a:gd name="T12" fmla="*/ 1 w 2"/>
                  <a:gd name="T13" fmla="*/ 3 h 3"/>
                  <a:gd name="T14" fmla="*/ 1 w 2"/>
                  <a:gd name="T15" fmla="*/ 3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3">
                    <a:moveTo>
                      <a:pt x="1" y="3"/>
                    </a:moveTo>
                    <a:cubicBezTo>
                      <a:pt x="1" y="3"/>
                      <a:pt x="1" y="3"/>
                      <a:pt x="1" y="3"/>
                    </a:cubicBezTo>
                    <a:cubicBezTo>
                      <a:pt x="1" y="3"/>
                      <a:pt x="0" y="3"/>
                      <a:pt x="1" y="2"/>
                    </a:cubicBezTo>
                    <a:cubicBezTo>
                      <a:pt x="1" y="0"/>
                      <a:pt x="1" y="0"/>
                      <a:pt x="1" y="0"/>
                    </a:cubicBezTo>
                    <a:cubicBezTo>
                      <a:pt x="2" y="0"/>
                      <a:pt x="2" y="0"/>
                      <a:pt x="2" y="0"/>
                    </a:cubicBezTo>
                    <a:cubicBezTo>
                      <a:pt x="2" y="0"/>
                      <a:pt x="2" y="0"/>
                      <a:pt x="2" y="0"/>
                    </a:cubicBezTo>
                    <a:cubicBezTo>
                      <a:pt x="1" y="3"/>
                      <a:pt x="1" y="3"/>
                      <a:pt x="1" y="3"/>
                    </a:cubicBezTo>
                    <a:cubicBezTo>
                      <a:pt x="1" y="3"/>
                      <a:pt x="1" y="3"/>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812" name="Freeform 324"/>
              <p:cNvSpPr>
                <a:spLocks/>
              </p:cNvSpPr>
              <p:nvPr/>
            </p:nvSpPr>
            <p:spPr bwMode="auto">
              <a:xfrm>
                <a:off x="5002" y="3247"/>
                <a:ext cx="5" cy="5"/>
              </a:xfrm>
              <a:custGeom>
                <a:avLst/>
                <a:gdLst>
                  <a:gd name="T0" fmla="*/ 1 w 2"/>
                  <a:gd name="T1" fmla="*/ 2 h 2"/>
                  <a:gd name="T2" fmla="*/ 0 w 2"/>
                  <a:gd name="T3" fmla="*/ 2 h 2"/>
                  <a:gd name="T4" fmla="*/ 0 w 2"/>
                  <a:gd name="T5" fmla="*/ 2 h 2"/>
                  <a:gd name="T6" fmla="*/ 2 w 2"/>
                  <a:gd name="T7" fmla="*/ 0 h 2"/>
                  <a:gd name="T8" fmla="*/ 2 w 2"/>
                  <a:gd name="T9" fmla="*/ 0 h 2"/>
                  <a:gd name="T10" fmla="*/ 2 w 2"/>
                  <a:gd name="T11" fmla="*/ 1 h 2"/>
                  <a:gd name="T12" fmla="*/ 1 w 2"/>
                  <a:gd name="T13" fmla="*/ 2 h 2"/>
                  <a:gd name="T14" fmla="*/ 1 w 2"/>
                  <a:gd name="T15" fmla="*/ 2 h 2"/>
                  <a:gd name="T16" fmla="*/ 1 w 2"/>
                  <a:gd name="T17" fmla="*/ 2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 h="2">
                    <a:moveTo>
                      <a:pt x="1" y="2"/>
                    </a:moveTo>
                    <a:cubicBezTo>
                      <a:pt x="0" y="2"/>
                      <a:pt x="0" y="2"/>
                      <a:pt x="0" y="2"/>
                    </a:cubicBezTo>
                    <a:cubicBezTo>
                      <a:pt x="0" y="2"/>
                      <a:pt x="0" y="2"/>
                      <a:pt x="0" y="2"/>
                    </a:cubicBezTo>
                    <a:cubicBezTo>
                      <a:pt x="2" y="0"/>
                      <a:pt x="2" y="0"/>
                      <a:pt x="2" y="0"/>
                    </a:cubicBezTo>
                    <a:cubicBezTo>
                      <a:pt x="2" y="0"/>
                      <a:pt x="2" y="0"/>
                      <a:pt x="2" y="0"/>
                    </a:cubicBezTo>
                    <a:cubicBezTo>
                      <a:pt x="2" y="0"/>
                      <a:pt x="2" y="1"/>
                      <a:pt x="2" y="1"/>
                    </a:cubicBezTo>
                    <a:cubicBezTo>
                      <a:pt x="1" y="2"/>
                      <a:pt x="1" y="2"/>
                      <a:pt x="1" y="2"/>
                    </a:cubicBezTo>
                    <a:cubicBezTo>
                      <a:pt x="1" y="2"/>
                      <a:pt x="1" y="2"/>
                      <a:pt x="1" y="2"/>
                    </a:cubicBezTo>
                    <a:cubicBezTo>
                      <a:pt x="1" y="2"/>
                      <a:pt x="1"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813" name="Freeform 325"/>
              <p:cNvSpPr>
                <a:spLocks/>
              </p:cNvSpPr>
              <p:nvPr/>
            </p:nvSpPr>
            <p:spPr bwMode="auto">
              <a:xfrm>
                <a:off x="5004" y="3249"/>
                <a:ext cx="3" cy="3"/>
              </a:xfrm>
              <a:custGeom>
                <a:avLst/>
                <a:gdLst>
                  <a:gd name="T0" fmla="*/ 0 w 1"/>
                  <a:gd name="T1" fmla="*/ 1 h 1"/>
                  <a:gd name="T2" fmla="*/ 0 w 1"/>
                  <a:gd name="T3" fmla="*/ 1 h 1"/>
                  <a:gd name="T4" fmla="*/ 0 w 1"/>
                  <a:gd name="T5" fmla="*/ 1 h 1"/>
                  <a:gd name="T6" fmla="*/ 1 w 1"/>
                  <a:gd name="T7" fmla="*/ 0 h 1"/>
                  <a:gd name="T8" fmla="*/ 1 w 1"/>
                  <a:gd name="T9" fmla="*/ 0 h 1"/>
                  <a:gd name="T10" fmla="*/ 1 w 1"/>
                  <a:gd name="T11" fmla="*/ 0 h 1"/>
                  <a:gd name="T12" fmla="*/ 1 w 1"/>
                  <a:gd name="T13" fmla="*/ 0 h 1"/>
                  <a:gd name="T14" fmla="*/ 1 w 1"/>
                  <a:gd name="T15" fmla="*/ 0 h 1"/>
                  <a:gd name="T16" fmla="*/ 0 w 1"/>
                  <a:gd name="T17" fmla="*/ 1 h 1"/>
                  <a:gd name="T18" fmla="*/ 0 w 1"/>
                  <a:gd name="T19" fmla="*/ 1 h 1"/>
                  <a:gd name="T20" fmla="*/ 0 w 1"/>
                  <a:gd name="T21" fmla="*/ 1 h 1"/>
                  <a:gd name="T22" fmla="*/ 0 w 1"/>
                  <a:gd name="T23" fmla="*/ 1 h 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 h="1">
                    <a:moveTo>
                      <a:pt x="0" y="1"/>
                    </a:moveTo>
                    <a:cubicBezTo>
                      <a:pt x="0" y="1"/>
                      <a:pt x="0" y="1"/>
                      <a:pt x="0" y="1"/>
                    </a:cubicBezTo>
                    <a:cubicBezTo>
                      <a:pt x="0" y="1"/>
                      <a:pt x="0" y="1"/>
                      <a:pt x="0" y="1"/>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0" y="1"/>
                      <a:pt x="0" y="1"/>
                      <a:pt x="0" y="1"/>
                    </a:cubicBezTo>
                    <a:cubicBezTo>
                      <a:pt x="0" y="1"/>
                      <a:pt x="0" y="1"/>
                      <a:pt x="0" y="1"/>
                    </a:cubicBezTo>
                    <a:cubicBezTo>
                      <a:pt x="0" y="1"/>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814" name="Freeform 326"/>
              <p:cNvSpPr>
                <a:spLocks/>
              </p:cNvSpPr>
              <p:nvPr/>
            </p:nvSpPr>
            <p:spPr bwMode="auto">
              <a:xfrm>
                <a:off x="5012" y="3249"/>
                <a:ext cx="8" cy="11"/>
              </a:xfrm>
              <a:custGeom>
                <a:avLst/>
                <a:gdLst>
                  <a:gd name="T0" fmla="*/ 0 w 3"/>
                  <a:gd name="T1" fmla="*/ 4 h 4"/>
                  <a:gd name="T2" fmla="*/ 0 w 3"/>
                  <a:gd name="T3" fmla="*/ 4 h 4"/>
                  <a:gd name="T4" fmla="*/ 0 w 3"/>
                  <a:gd name="T5" fmla="*/ 4 h 4"/>
                  <a:gd name="T6" fmla="*/ 2 w 3"/>
                  <a:gd name="T7" fmla="*/ 1 h 4"/>
                  <a:gd name="T8" fmla="*/ 2 w 3"/>
                  <a:gd name="T9" fmla="*/ 0 h 4"/>
                  <a:gd name="T10" fmla="*/ 3 w 3"/>
                  <a:gd name="T11" fmla="*/ 0 h 4"/>
                  <a:gd name="T12" fmla="*/ 3 w 3"/>
                  <a:gd name="T13" fmla="*/ 0 h 4"/>
                  <a:gd name="T14" fmla="*/ 2 w 3"/>
                  <a:gd name="T15" fmla="*/ 1 h 4"/>
                  <a:gd name="T16" fmla="*/ 0 w 3"/>
                  <a:gd name="T17" fmla="*/ 4 h 4"/>
                  <a:gd name="T18" fmla="*/ 0 w 3"/>
                  <a:gd name="T19" fmla="*/ 4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 h="4">
                    <a:moveTo>
                      <a:pt x="0" y="4"/>
                    </a:moveTo>
                    <a:cubicBezTo>
                      <a:pt x="0" y="4"/>
                      <a:pt x="0" y="4"/>
                      <a:pt x="0" y="4"/>
                    </a:cubicBezTo>
                    <a:cubicBezTo>
                      <a:pt x="0" y="4"/>
                      <a:pt x="0" y="4"/>
                      <a:pt x="0" y="4"/>
                    </a:cubicBezTo>
                    <a:cubicBezTo>
                      <a:pt x="0" y="3"/>
                      <a:pt x="1" y="2"/>
                      <a:pt x="2" y="1"/>
                    </a:cubicBezTo>
                    <a:cubicBezTo>
                      <a:pt x="2" y="0"/>
                      <a:pt x="2" y="0"/>
                      <a:pt x="2" y="0"/>
                    </a:cubicBezTo>
                    <a:cubicBezTo>
                      <a:pt x="2" y="0"/>
                      <a:pt x="2" y="0"/>
                      <a:pt x="3" y="0"/>
                    </a:cubicBezTo>
                    <a:cubicBezTo>
                      <a:pt x="3" y="0"/>
                      <a:pt x="3" y="0"/>
                      <a:pt x="3" y="0"/>
                    </a:cubicBezTo>
                    <a:cubicBezTo>
                      <a:pt x="2" y="1"/>
                      <a:pt x="2" y="1"/>
                      <a:pt x="2" y="1"/>
                    </a:cubicBezTo>
                    <a:cubicBezTo>
                      <a:pt x="1" y="2"/>
                      <a:pt x="1" y="3"/>
                      <a:pt x="0" y="4"/>
                    </a:cubicBezTo>
                    <a:cubicBezTo>
                      <a:pt x="0" y="4"/>
                      <a:pt x="0" y="4"/>
                      <a:pt x="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815" name="Freeform 327"/>
              <p:cNvSpPr>
                <a:spLocks/>
              </p:cNvSpPr>
              <p:nvPr/>
            </p:nvSpPr>
            <p:spPr bwMode="auto">
              <a:xfrm>
                <a:off x="5015" y="3247"/>
                <a:ext cx="7" cy="13"/>
              </a:xfrm>
              <a:custGeom>
                <a:avLst/>
                <a:gdLst>
                  <a:gd name="T0" fmla="*/ 0 w 3"/>
                  <a:gd name="T1" fmla="*/ 5 h 5"/>
                  <a:gd name="T2" fmla="*/ 0 w 3"/>
                  <a:gd name="T3" fmla="*/ 5 h 5"/>
                  <a:gd name="T4" fmla="*/ 0 w 3"/>
                  <a:gd name="T5" fmla="*/ 4 h 5"/>
                  <a:gd name="T6" fmla="*/ 3 w 3"/>
                  <a:gd name="T7" fmla="*/ 0 h 5"/>
                  <a:gd name="T8" fmla="*/ 3 w 3"/>
                  <a:gd name="T9" fmla="*/ 0 h 5"/>
                  <a:gd name="T10" fmla="*/ 3 w 3"/>
                  <a:gd name="T11" fmla="*/ 0 h 5"/>
                  <a:gd name="T12" fmla="*/ 0 w 3"/>
                  <a:gd name="T13" fmla="*/ 5 h 5"/>
                  <a:gd name="T14" fmla="*/ 0 w 3"/>
                  <a:gd name="T15" fmla="*/ 5 h 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 h="5">
                    <a:moveTo>
                      <a:pt x="0" y="5"/>
                    </a:moveTo>
                    <a:cubicBezTo>
                      <a:pt x="0" y="5"/>
                      <a:pt x="0" y="5"/>
                      <a:pt x="0" y="5"/>
                    </a:cubicBezTo>
                    <a:cubicBezTo>
                      <a:pt x="0" y="5"/>
                      <a:pt x="0" y="4"/>
                      <a:pt x="0" y="4"/>
                    </a:cubicBezTo>
                    <a:cubicBezTo>
                      <a:pt x="1" y="3"/>
                      <a:pt x="2" y="1"/>
                      <a:pt x="3" y="0"/>
                    </a:cubicBezTo>
                    <a:cubicBezTo>
                      <a:pt x="3" y="0"/>
                      <a:pt x="3" y="0"/>
                      <a:pt x="3" y="0"/>
                    </a:cubicBezTo>
                    <a:cubicBezTo>
                      <a:pt x="3" y="0"/>
                      <a:pt x="3" y="0"/>
                      <a:pt x="3" y="0"/>
                    </a:cubicBezTo>
                    <a:cubicBezTo>
                      <a:pt x="2" y="2"/>
                      <a:pt x="1" y="3"/>
                      <a:pt x="0" y="5"/>
                    </a:cubicBezTo>
                    <a:cubicBezTo>
                      <a:pt x="0" y="5"/>
                      <a:pt x="0" y="5"/>
                      <a:pt x="0"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816" name="Freeform 328"/>
              <p:cNvSpPr>
                <a:spLocks/>
              </p:cNvSpPr>
              <p:nvPr/>
            </p:nvSpPr>
            <p:spPr bwMode="auto">
              <a:xfrm>
                <a:off x="5020" y="3244"/>
                <a:ext cx="5" cy="11"/>
              </a:xfrm>
              <a:custGeom>
                <a:avLst/>
                <a:gdLst>
                  <a:gd name="T0" fmla="*/ 0 w 2"/>
                  <a:gd name="T1" fmla="*/ 4 h 4"/>
                  <a:gd name="T2" fmla="*/ 0 w 2"/>
                  <a:gd name="T3" fmla="*/ 4 h 4"/>
                  <a:gd name="T4" fmla="*/ 0 w 2"/>
                  <a:gd name="T5" fmla="*/ 4 h 4"/>
                  <a:gd name="T6" fmla="*/ 2 w 2"/>
                  <a:gd name="T7" fmla="*/ 0 h 4"/>
                  <a:gd name="T8" fmla="*/ 2 w 2"/>
                  <a:gd name="T9" fmla="*/ 0 h 4"/>
                  <a:gd name="T10" fmla="*/ 2 w 2"/>
                  <a:gd name="T11" fmla="*/ 1 h 4"/>
                  <a:gd name="T12" fmla="*/ 0 w 2"/>
                  <a:gd name="T13" fmla="*/ 4 h 4"/>
                  <a:gd name="T14" fmla="*/ 0 w 2"/>
                  <a:gd name="T15" fmla="*/ 4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4">
                    <a:moveTo>
                      <a:pt x="0" y="4"/>
                    </a:moveTo>
                    <a:cubicBezTo>
                      <a:pt x="0" y="4"/>
                      <a:pt x="0" y="4"/>
                      <a:pt x="0" y="4"/>
                    </a:cubicBezTo>
                    <a:cubicBezTo>
                      <a:pt x="0" y="4"/>
                      <a:pt x="0" y="4"/>
                      <a:pt x="0" y="4"/>
                    </a:cubicBezTo>
                    <a:cubicBezTo>
                      <a:pt x="2" y="0"/>
                      <a:pt x="2" y="0"/>
                      <a:pt x="2" y="0"/>
                    </a:cubicBezTo>
                    <a:cubicBezTo>
                      <a:pt x="2" y="0"/>
                      <a:pt x="2" y="0"/>
                      <a:pt x="2" y="0"/>
                    </a:cubicBezTo>
                    <a:cubicBezTo>
                      <a:pt x="2" y="0"/>
                      <a:pt x="2" y="1"/>
                      <a:pt x="2" y="1"/>
                    </a:cubicBezTo>
                    <a:cubicBezTo>
                      <a:pt x="0" y="4"/>
                      <a:pt x="0" y="4"/>
                      <a:pt x="0" y="4"/>
                    </a:cubicBezTo>
                    <a:cubicBezTo>
                      <a:pt x="0" y="4"/>
                      <a:pt x="0" y="4"/>
                      <a:pt x="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817" name="Freeform 329"/>
              <p:cNvSpPr>
                <a:spLocks/>
              </p:cNvSpPr>
              <p:nvPr/>
            </p:nvSpPr>
            <p:spPr bwMode="auto">
              <a:xfrm>
                <a:off x="5022" y="3244"/>
                <a:ext cx="5" cy="8"/>
              </a:xfrm>
              <a:custGeom>
                <a:avLst/>
                <a:gdLst>
                  <a:gd name="T0" fmla="*/ 0 w 2"/>
                  <a:gd name="T1" fmla="*/ 3 h 3"/>
                  <a:gd name="T2" fmla="*/ 0 w 2"/>
                  <a:gd name="T3" fmla="*/ 3 h 3"/>
                  <a:gd name="T4" fmla="*/ 0 w 2"/>
                  <a:gd name="T5" fmla="*/ 3 h 3"/>
                  <a:gd name="T6" fmla="*/ 2 w 2"/>
                  <a:gd name="T7" fmla="*/ 0 h 3"/>
                  <a:gd name="T8" fmla="*/ 2 w 2"/>
                  <a:gd name="T9" fmla="*/ 0 h 3"/>
                  <a:gd name="T10" fmla="*/ 2 w 2"/>
                  <a:gd name="T11" fmla="*/ 0 h 3"/>
                  <a:gd name="T12" fmla="*/ 0 w 2"/>
                  <a:gd name="T13" fmla="*/ 3 h 3"/>
                  <a:gd name="T14" fmla="*/ 0 w 2"/>
                  <a:gd name="T15" fmla="*/ 3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3">
                    <a:moveTo>
                      <a:pt x="0" y="3"/>
                    </a:moveTo>
                    <a:cubicBezTo>
                      <a:pt x="0" y="3"/>
                      <a:pt x="0" y="3"/>
                      <a:pt x="0" y="3"/>
                    </a:cubicBezTo>
                    <a:cubicBezTo>
                      <a:pt x="0" y="3"/>
                      <a:pt x="0" y="3"/>
                      <a:pt x="0" y="3"/>
                    </a:cubicBezTo>
                    <a:cubicBezTo>
                      <a:pt x="1" y="2"/>
                      <a:pt x="1" y="1"/>
                      <a:pt x="2" y="0"/>
                    </a:cubicBezTo>
                    <a:cubicBezTo>
                      <a:pt x="2" y="0"/>
                      <a:pt x="2" y="0"/>
                      <a:pt x="2" y="0"/>
                    </a:cubicBezTo>
                    <a:cubicBezTo>
                      <a:pt x="2" y="0"/>
                      <a:pt x="2" y="0"/>
                      <a:pt x="2" y="0"/>
                    </a:cubicBezTo>
                    <a:cubicBezTo>
                      <a:pt x="2" y="1"/>
                      <a:pt x="1" y="2"/>
                      <a:pt x="0" y="3"/>
                    </a:cubicBezTo>
                    <a:cubicBezTo>
                      <a:pt x="0" y="3"/>
                      <a:pt x="0" y="3"/>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818" name="Freeform 330"/>
              <p:cNvSpPr>
                <a:spLocks/>
              </p:cNvSpPr>
              <p:nvPr/>
            </p:nvSpPr>
            <p:spPr bwMode="auto">
              <a:xfrm>
                <a:off x="5025" y="3244"/>
                <a:ext cx="5" cy="8"/>
              </a:xfrm>
              <a:custGeom>
                <a:avLst/>
                <a:gdLst>
                  <a:gd name="T0" fmla="*/ 0 w 2"/>
                  <a:gd name="T1" fmla="*/ 3 h 3"/>
                  <a:gd name="T2" fmla="*/ 0 w 2"/>
                  <a:gd name="T3" fmla="*/ 3 h 3"/>
                  <a:gd name="T4" fmla="*/ 0 w 2"/>
                  <a:gd name="T5" fmla="*/ 3 h 3"/>
                  <a:gd name="T6" fmla="*/ 2 w 2"/>
                  <a:gd name="T7" fmla="*/ 0 h 3"/>
                  <a:gd name="T8" fmla="*/ 2 w 2"/>
                  <a:gd name="T9" fmla="*/ 0 h 3"/>
                  <a:gd name="T10" fmla="*/ 2 w 2"/>
                  <a:gd name="T11" fmla="*/ 0 h 3"/>
                  <a:gd name="T12" fmla="*/ 0 w 2"/>
                  <a:gd name="T13" fmla="*/ 3 h 3"/>
                  <a:gd name="T14" fmla="*/ 0 w 2"/>
                  <a:gd name="T15" fmla="*/ 3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3">
                    <a:moveTo>
                      <a:pt x="0" y="3"/>
                    </a:moveTo>
                    <a:cubicBezTo>
                      <a:pt x="0" y="3"/>
                      <a:pt x="0" y="3"/>
                      <a:pt x="0" y="3"/>
                    </a:cubicBezTo>
                    <a:cubicBezTo>
                      <a:pt x="0" y="3"/>
                      <a:pt x="0" y="3"/>
                      <a:pt x="0" y="3"/>
                    </a:cubicBezTo>
                    <a:cubicBezTo>
                      <a:pt x="1" y="2"/>
                      <a:pt x="1" y="1"/>
                      <a:pt x="2" y="0"/>
                    </a:cubicBezTo>
                    <a:cubicBezTo>
                      <a:pt x="2" y="0"/>
                      <a:pt x="2" y="0"/>
                      <a:pt x="2" y="0"/>
                    </a:cubicBezTo>
                    <a:cubicBezTo>
                      <a:pt x="2" y="0"/>
                      <a:pt x="2" y="0"/>
                      <a:pt x="2" y="0"/>
                    </a:cubicBezTo>
                    <a:cubicBezTo>
                      <a:pt x="2" y="1"/>
                      <a:pt x="1" y="2"/>
                      <a:pt x="0" y="3"/>
                    </a:cubicBezTo>
                    <a:cubicBezTo>
                      <a:pt x="0" y="3"/>
                      <a:pt x="0" y="3"/>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819" name="Freeform 331"/>
              <p:cNvSpPr>
                <a:spLocks/>
              </p:cNvSpPr>
              <p:nvPr/>
            </p:nvSpPr>
            <p:spPr bwMode="auto">
              <a:xfrm>
                <a:off x="5027" y="3244"/>
                <a:ext cx="8" cy="8"/>
              </a:xfrm>
              <a:custGeom>
                <a:avLst/>
                <a:gdLst>
                  <a:gd name="T0" fmla="*/ 1 w 3"/>
                  <a:gd name="T1" fmla="*/ 3 h 3"/>
                  <a:gd name="T2" fmla="*/ 0 w 3"/>
                  <a:gd name="T3" fmla="*/ 3 h 3"/>
                  <a:gd name="T4" fmla="*/ 0 w 3"/>
                  <a:gd name="T5" fmla="*/ 3 h 3"/>
                  <a:gd name="T6" fmla="*/ 2 w 3"/>
                  <a:gd name="T7" fmla="*/ 0 h 3"/>
                  <a:gd name="T8" fmla="*/ 3 w 3"/>
                  <a:gd name="T9" fmla="*/ 0 h 3"/>
                  <a:gd name="T10" fmla="*/ 3 w 3"/>
                  <a:gd name="T11" fmla="*/ 0 h 3"/>
                  <a:gd name="T12" fmla="*/ 1 w 3"/>
                  <a:gd name="T13" fmla="*/ 3 h 3"/>
                  <a:gd name="T14" fmla="*/ 1 w 3"/>
                  <a:gd name="T15" fmla="*/ 3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 h="3">
                    <a:moveTo>
                      <a:pt x="1" y="3"/>
                    </a:moveTo>
                    <a:cubicBezTo>
                      <a:pt x="1" y="3"/>
                      <a:pt x="1" y="3"/>
                      <a:pt x="0" y="3"/>
                    </a:cubicBezTo>
                    <a:cubicBezTo>
                      <a:pt x="0" y="3"/>
                      <a:pt x="0" y="3"/>
                      <a:pt x="0" y="3"/>
                    </a:cubicBezTo>
                    <a:cubicBezTo>
                      <a:pt x="1" y="2"/>
                      <a:pt x="2" y="1"/>
                      <a:pt x="2" y="0"/>
                    </a:cubicBezTo>
                    <a:cubicBezTo>
                      <a:pt x="2" y="0"/>
                      <a:pt x="2" y="0"/>
                      <a:pt x="3" y="0"/>
                    </a:cubicBezTo>
                    <a:cubicBezTo>
                      <a:pt x="3" y="0"/>
                      <a:pt x="3" y="0"/>
                      <a:pt x="3" y="0"/>
                    </a:cubicBezTo>
                    <a:cubicBezTo>
                      <a:pt x="2" y="1"/>
                      <a:pt x="1" y="2"/>
                      <a:pt x="1" y="3"/>
                    </a:cubicBezTo>
                    <a:cubicBezTo>
                      <a:pt x="1" y="3"/>
                      <a:pt x="1" y="3"/>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820" name="Freeform 332"/>
              <p:cNvSpPr>
                <a:spLocks/>
              </p:cNvSpPr>
              <p:nvPr/>
            </p:nvSpPr>
            <p:spPr bwMode="auto">
              <a:xfrm>
                <a:off x="5032" y="3244"/>
                <a:ext cx="5" cy="8"/>
              </a:xfrm>
              <a:custGeom>
                <a:avLst/>
                <a:gdLst>
                  <a:gd name="T0" fmla="*/ 0 w 2"/>
                  <a:gd name="T1" fmla="*/ 3 h 3"/>
                  <a:gd name="T2" fmla="*/ 0 w 2"/>
                  <a:gd name="T3" fmla="*/ 3 h 3"/>
                  <a:gd name="T4" fmla="*/ 0 w 2"/>
                  <a:gd name="T5" fmla="*/ 2 h 3"/>
                  <a:gd name="T6" fmla="*/ 1 w 2"/>
                  <a:gd name="T7" fmla="*/ 1 h 3"/>
                  <a:gd name="T8" fmla="*/ 1 w 2"/>
                  <a:gd name="T9" fmla="*/ 0 h 3"/>
                  <a:gd name="T10" fmla="*/ 1 w 2"/>
                  <a:gd name="T11" fmla="*/ 0 h 3"/>
                  <a:gd name="T12" fmla="*/ 1 w 2"/>
                  <a:gd name="T13" fmla="*/ 1 h 3"/>
                  <a:gd name="T14" fmla="*/ 1 w 2"/>
                  <a:gd name="T15" fmla="*/ 1 h 3"/>
                  <a:gd name="T16" fmla="*/ 0 w 2"/>
                  <a:gd name="T17" fmla="*/ 2 h 3"/>
                  <a:gd name="T18" fmla="*/ 0 w 2"/>
                  <a:gd name="T19" fmla="*/ 3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 h="3">
                    <a:moveTo>
                      <a:pt x="0" y="3"/>
                    </a:moveTo>
                    <a:cubicBezTo>
                      <a:pt x="0" y="3"/>
                      <a:pt x="0" y="3"/>
                      <a:pt x="0" y="3"/>
                    </a:cubicBezTo>
                    <a:cubicBezTo>
                      <a:pt x="0" y="2"/>
                      <a:pt x="0" y="2"/>
                      <a:pt x="0" y="2"/>
                    </a:cubicBezTo>
                    <a:cubicBezTo>
                      <a:pt x="0" y="2"/>
                      <a:pt x="0" y="1"/>
                      <a:pt x="1" y="1"/>
                    </a:cubicBezTo>
                    <a:cubicBezTo>
                      <a:pt x="1" y="0"/>
                      <a:pt x="1" y="0"/>
                      <a:pt x="1" y="0"/>
                    </a:cubicBezTo>
                    <a:cubicBezTo>
                      <a:pt x="1" y="0"/>
                      <a:pt x="1" y="0"/>
                      <a:pt x="1" y="0"/>
                    </a:cubicBezTo>
                    <a:cubicBezTo>
                      <a:pt x="2" y="0"/>
                      <a:pt x="2" y="0"/>
                      <a:pt x="1" y="1"/>
                    </a:cubicBezTo>
                    <a:cubicBezTo>
                      <a:pt x="1" y="1"/>
                      <a:pt x="1" y="1"/>
                      <a:pt x="1" y="1"/>
                    </a:cubicBezTo>
                    <a:cubicBezTo>
                      <a:pt x="0" y="2"/>
                      <a:pt x="0" y="2"/>
                      <a:pt x="0" y="2"/>
                    </a:cubicBezTo>
                    <a:cubicBezTo>
                      <a:pt x="0" y="3"/>
                      <a:pt x="0" y="3"/>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821" name="Freeform 333"/>
              <p:cNvSpPr>
                <a:spLocks/>
              </p:cNvSpPr>
              <p:nvPr/>
            </p:nvSpPr>
            <p:spPr bwMode="auto">
              <a:xfrm>
                <a:off x="5032" y="3247"/>
                <a:ext cx="8" cy="5"/>
              </a:xfrm>
              <a:custGeom>
                <a:avLst/>
                <a:gdLst>
                  <a:gd name="T0" fmla="*/ 1 w 3"/>
                  <a:gd name="T1" fmla="*/ 2 h 2"/>
                  <a:gd name="T2" fmla="*/ 1 w 3"/>
                  <a:gd name="T3" fmla="*/ 2 h 2"/>
                  <a:gd name="T4" fmla="*/ 1 w 3"/>
                  <a:gd name="T5" fmla="*/ 2 h 2"/>
                  <a:gd name="T6" fmla="*/ 2 w 3"/>
                  <a:gd name="T7" fmla="*/ 0 h 2"/>
                  <a:gd name="T8" fmla="*/ 3 w 3"/>
                  <a:gd name="T9" fmla="*/ 0 h 2"/>
                  <a:gd name="T10" fmla="*/ 3 w 3"/>
                  <a:gd name="T11" fmla="*/ 0 h 2"/>
                  <a:gd name="T12" fmla="*/ 1 w 3"/>
                  <a:gd name="T13" fmla="*/ 2 h 2"/>
                  <a:gd name="T14" fmla="*/ 1 w 3"/>
                  <a:gd name="T15" fmla="*/ 2 h 2"/>
                  <a:gd name="T16" fmla="*/ 1 w 3"/>
                  <a:gd name="T17" fmla="*/ 2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 h="2">
                    <a:moveTo>
                      <a:pt x="1" y="2"/>
                    </a:moveTo>
                    <a:cubicBezTo>
                      <a:pt x="1" y="2"/>
                      <a:pt x="1" y="2"/>
                      <a:pt x="1" y="2"/>
                    </a:cubicBezTo>
                    <a:cubicBezTo>
                      <a:pt x="1" y="2"/>
                      <a:pt x="0" y="2"/>
                      <a:pt x="1" y="2"/>
                    </a:cubicBezTo>
                    <a:cubicBezTo>
                      <a:pt x="1" y="1"/>
                      <a:pt x="2" y="0"/>
                      <a:pt x="2" y="0"/>
                    </a:cubicBezTo>
                    <a:cubicBezTo>
                      <a:pt x="2" y="0"/>
                      <a:pt x="2" y="0"/>
                      <a:pt x="3" y="0"/>
                    </a:cubicBezTo>
                    <a:cubicBezTo>
                      <a:pt x="3" y="0"/>
                      <a:pt x="3" y="0"/>
                      <a:pt x="3" y="0"/>
                    </a:cubicBezTo>
                    <a:cubicBezTo>
                      <a:pt x="2" y="1"/>
                      <a:pt x="1" y="1"/>
                      <a:pt x="1" y="2"/>
                    </a:cubicBezTo>
                    <a:cubicBezTo>
                      <a:pt x="1" y="2"/>
                      <a:pt x="1" y="2"/>
                      <a:pt x="1" y="2"/>
                    </a:cubicBezTo>
                    <a:cubicBezTo>
                      <a:pt x="1" y="2"/>
                      <a:pt x="1"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822" name="Freeform 334"/>
              <p:cNvSpPr>
                <a:spLocks/>
              </p:cNvSpPr>
              <p:nvPr/>
            </p:nvSpPr>
            <p:spPr bwMode="auto">
              <a:xfrm>
                <a:off x="5035" y="3247"/>
                <a:ext cx="5" cy="5"/>
              </a:xfrm>
              <a:custGeom>
                <a:avLst/>
                <a:gdLst>
                  <a:gd name="T0" fmla="*/ 1 w 2"/>
                  <a:gd name="T1" fmla="*/ 2 h 2"/>
                  <a:gd name="T2" fmla="*/ 0 w 2"/>
                  <a:gd name="T3" fmla="*/ 2 h 2"/>
                  <a:gd name="T4" fmla="*/ 0 w 2"/>
                  <a:gd name="T5" fmla="*/ 2 h 2"/>
                  <a:gd name="T6" fmla="*/ 2 w 2"/>
                  <a:gd name="T7" fmla="*/ 0 h 2"/>
                  <a:gd name="T8" fmla="*/ 2 w 2"/>
                  <a:gd name="T9" fmla="*/ 0 h 2"/>
                  <a:gd name="T10" fmla="*/ 2 w 2"/>
                  <a:gd name="T11" fmla="*/ 0 h 2"/>
                  <a:gd name="T12" fmla="*/ 2 w 2"/>
                  <a:gd name="T13" fmla="*/ 0 h 2"/>
                  <a:gd name="T14" fmla="*/ 2 w 2"/>
                  <a:gd name="T15" fmla="*/ 1 h 2"/>
                  <a:gd name="T16" fmla="*/ 1 w 2"/>
                  <a:gd name="T17" fmla="*/ 2 h 2"/>
                  <a:gd name="T18" fmla="*/ 1 w 2"/>
                  <a:gd name="T19" fmla="*/ 2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 h="2">
                    <a:moveTo>
                      <a:pt x="1" y="2"/>
                    </a:moveTo>
                    <a:cubicBezTo>
                      <a:pt x="0" y="2"/>
                      <a:pt x="0" y="2"/>
                      <a:pt x="0" y="2"/>
                    </a:cubicBezTo>
                    <a:cubicBezTo>
                      <a:pt x="0" y="2"/>
                      <a:pt x="0" y="2"/>
                      <a:pt x="0" y="2"/>
                    </a:cubicBezTo>
                    <a:cubicBezTo>
                      <a:pt x="2" y="0"/>
                      <a:pt x="2" y="0"/>
                      <a:pt x="2" y="0"/>
                    </a:cubicBezTo>
                    <a:cubicBezTo>
                      <a:pt x="2" y="0"/>
                      <a:pt x="2" y="0"/>
                      <a:pt x="2" y="0"/>
                    </a:cubicBezTo>
                    <a:cubicBezTo>
                      <a:pt x="2" y="0"/>
                      <a:pt x="2" y="0"/>
                      <a:pt x="2" y="0"/>
                    </a:cubicBezTo>
                    <a:cubicBezTo>
                      <a:pt x="2" y="0"/>
                      <a:pt x="2" y="0"/>
                      <a:pt x="2" y="0"/>
                    </a:cubicBezTo>
                    <a:cubicBezTo>
                      <a:pt x="2" y="0"/>
                      <a:pt x="2" y="1"/>
                      <a:pt x="2" y="1"/>
                    </a:cubicBezTo>
                    <a:cubicBezTo>
                      <a:pt x="1" y="2"/>
                      <a:pt x="1" y="2"/>
                      <a:pt x="1" y="2"/>
                    </a:cubicBezTo>
                    <a:cubicBezTo>
                      <a:pt x="1" y="2"/>
                      <a:pt x="1"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823" name="Freeform 335"/>
              <p:cNvSpPr>
                <a:spLocks/>
              </p:cNvSpPr>
              <p:nvPr/>
            </p:nvSpPr>
            <p:spPr bwMode="auto">
              <a:xfrm>
                <a:off x="5037" y="3249"/>
                <a:ext cx="6" cy="6"/>
              </a:xfrm>
              <a:custGeom>
                <a:avLst/>
                <a:gdLst>
                  <a:gd name="T0" fmla="*/ 0 w 2"/>
                  <a:gd name="T1" fmla="*/ 2 h 2"/>
                  <a:gd name="T2" fmla="*/ 0 w 2"/>
                  <a:gd name="T3" fmla="*/ 1 h 2"/>
                  <a:gd name="T4" fmla="*/ 0 w 2"/>
                  <a:gd name="T5" fmla="*/ 1 h 2"/>
                  <a:gd name="T6" fmla="*/ 2 w 2"/>
                  <a:gd name="T7" fmla="*/ 0 h 2"/>
                  <a:gd name="T8" fmla="*/ 2 w 2"/>
                  <a:gd name="T9" fmla="*/ 0 h 2"/>
                  <a:gd name="T10" fmla="*/ 2 w 2"/>
                  <a:gd name="T11" fmla="*/ 0 h 2"/>
                  <a:gd name="T12" fmla="*/ 1 w 2"/>
                  <a:gd name="T13" fmla="*/ 1 h 2"/>
                  <a:gd name="T14" fmla="*/ 1 w 2"/>
                  <a:gd name="T15" fmla="*/ 1 h 2"/>
                  <a:gd name="T16" fmla="*/ 0 w 2"/>
                  <a:gd name="T17" fmla="*/ 2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 h="2">
                    <a:moveTo>
                      <a:pt x="0" y="2"/>
                    </a:moveTo>
                    <a:cubicBezTo>
                      <a:pt x="0" y="2"/>
                      <a:pt x="0" y="2"/>
                      <a:pt x="0" y="1"/>
                    </a:cubicBezTo>
                    <a:cubicBezTo>
                      <a:pt x="0" y="1"/>
                      <a:pt x="0" y="1"/>
                      <a:pt x="0" y="1"/>
                    </a:cubicBezTo>
                    <a:cubicBezTo>
                      <a:pt x="2" y="0"/>
                      <a:pt x="2" y="0"/>
                      <a:pt x="2" y="0"/>
                    </a:cubicBezTo>
                    <a:cubicBezTo>
                      <a:pt x="2" y="0"/>
                      <a:pt x="2" y="0"/>
                      <a:pt x="2" y="0"/>
                    </a:cubicBezTo>
                    <a:cubicBezTo>
                      <a:pt x="2" y="0"/>
                      <a:pt x="2" y="0"/>
                      <a:pt x="2" y="0"/>
                    </a:cubicBezTo>
                    <a:cubicBezTo>
                      <a:pt x="1" y="1"/>
                      <a:pt x="1" y="1"/>
                      <a:pt x="1" y="1"/>
                    </a:cubicBezTo>
                    <a:cubicBezTo>
                      <a:pt x="1" y="1"/>
                      <a:pt x="1" y="1"/>
                      <a:pt x="1" y="1"/>
                    </a:cubicBezTo>
                    <a:cubicBezTo>
                      <a:pt x="1" y="1"/>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824" name="Freeform 336"/>
              <p:cNvSpPr>
                <a:spLocks/>
              </p:cNvSpPr>
              <p:nvPr/>
            </p:nvSpPr>
            <p:spPr bwMode="auto">
              <a:xfrm>
                <a:off x="5040" y="3249"/>
                <a:ext cx="5" cy="6"/>
              </a:xfrm>
              <a:custGeom>
                <a:avLst/>
                <a:gdLst>
                  <a:gd name="T0" fmla="*/ 0 w 2"/>
                  <a:gd name="T1" fmla="*/ 2 h 2"/>
                  <a:gd name="T2" fmla="*/ 0 w 2"/>
                  <a:gd name="T3" fmla="*/ 2 h 2"/>
                  <a:gd name="T4" fmla="*/ 0 w 2"/>
                  <a:gd name="T5" fmla="*/ 2 h 2"/>
                  <a:gd name="T6" fmla="*/ 2 w 2"/>
                  <a:gd name="T7" fmla="*/ 0 h 2"/>
                  <a:gd name="T8" fmla="*/ 2 w 2"/>
                  <a:gd name="T9" fmla="*/ 0 h 2"/>
                  <a:gd name="T10" fmla="*/ 2 w 2"/>
                  <a:gd name="T11" fmla="*/ 1 h 2"/>
                  <a:gd name="T12" fmla="*/ 1 w 2"/>
                  <a:gd name="T13" fmla="*/ 2 h 2"/>
                  <a:gd name="T14" fmla="*/ 0 w 2"/>
                  <a:gd name="T15" fmla="*/ 2 h 2"/>
                  <a:gd name="T16" fmla="*/ 0 w 2"/>
                  <a:gd name="T17" fmla="*/ 2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 h="2">
                    <a:moveTo>
                      <a:pt x="0" y="2"/>
                    </a:moveTo>
                    <a:cubicBezTo>
                      <a:pt x="0" y="2"/>
                      <a:pt x="0" y="2"/>
                      <a:pt x="0" y="2"/>
                    </a:cubicBezTo>
                    <a:cubicBezTo>
                      <a:pt x="0" y="2"/>
                      <a:pt x="0" y="2"/>
                      <a:pt x="0" y="2"/>
                    </a:cubicBezTo>
                    <a:cubicBezTo>
                      <a:pt x="1" y="1"/>
                      <a:pt x="1" y="1"/>
                      <a:pt x="2" y="0"/>
                    </a:cubicBezTo>
                    <a:cubicBezTo>
                      <a:pt x="2" y="0"/>
                      <a:pt x="2" y="0"/>
                      <a:pt x="2" y="0"/>
                    </a:cubicBezTo>
                    <a:cubicBezTo>
                      <a:pt x="2" y="0"/>
                      <a:pt x="2" y="1"/>
                      <a:pt x="2" y="1"/>
                    </a:cubicBezTo>
                    <a:cubicBezTo>
                      <a:pt x="2" y="1"/>
                      <a:pt x="1" y="1"/>
                      <a:pt x="1" y="2"/>
                    </a:cubicBezTo>
                    <a:cubicBezTo>
                      <a:pt x="1" y="2"/>
                      <a:pt x="1" y="2"/>
                      <a:pt x="0" y="2"/>
                    </a:cubicBezTo>
                    <a:cubicBezTo>
                      <a:pt x="0" y="2"/>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825" name="Freeform 337"/>
              <p:cNvSpPr>
                <a:spLocks/>
              </p:cNvSpPr>
              <p:nvPr/>
            </p:nvSpPr>
            <p:spPr bwMode="auto">
              <a:xfrm>
                <a:off x="5043" y="3252"/>
                <a:ext cx="5" cy="5"/>
              </a:xfrm>
              <a:custGeom>
                <a:avLst/>
                <a:gdLst>
                  <a:gd name="T0" fmla="*/ 0 w 2"/>
                  <a:gd name="T1" fmla="*/ 2 h 2"/>
                  <a:gd name="T2" fmla="*/ 0 w 2"/>
                  <a:gd name="T3" fmla="*/ 2 h 2"/>
                  <a:gd name="T4" fmla="*/ 0 w 2"/>
                  <a:gd name="T5" fmla="*/ 1 h 2"/>
                  <a:gd name="T6" fmla="*/ 2 w 2"/>
                  <a:gd name="T7" fmla="*/ 0 h 2"/>
                  <a:gd name="T8" fmla="*/ 2 w 2"/>
                  <a:gd name="T9" fmla="*/ 0 h 2"/>
                  <a:gd name="T10" fmla="*/ 2 w 2"/>
                  <a:gd name="T11" fmla="*/ 0 h 2"/>
                  <a:gd name="T12" fmla="*/ 0 w 2"/>
                  <a:gd name="T13" fmla="*/ 2 h 2"/>
                  <a:gd name="T14" fmla="*/ 0 w 2"/>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2">
                    <a:moveTo>
                      <a:pt x="0" y="2"/>
                    </a:moveTo>
                    <a:cubicBezTo>
                      <a:pt x="0" y="2"/>
                      <a:pt x="0" y="2"/>
                      <a:pt x="0" y="2"/>
                    </a:cubicBezTo>
                    <a:cubicBezTo>
                      <a:pt x="0" y="1"/>
                      <a:pt x="0" y="1"/>
                      <a:pt x="0" y="1"/>
                    </a:cubicBezTo>
                    <a:cubicBezTo>
                      <a:pt x="2" y="0"/>
                      <a:pt x="2" y="0"/>
                      <a:pt x="2" y="0"/>
                    </a:cubicBezTo>
                    <a:cubicBezTo>
                      <a:pt x="2" y="0"/>
                      <a:pt x="2" y="0"/>
                      <a:pt x="2" y="0"/>
                    </a:cubicBezTo>
                    <a:cubicBezTo>
                      <a:pt x="2" y="0"/>
                      <a:pt x="2" y="0"/>
                      <a:pt x="2" y="0"/>
                    </a:cubicBezTo>
                    <a:cubicBezTo>
                      <a:pt x="0" y="2"/>
                      <a:pt x="0" y="2"/>
                      <a:pt x="0" y="2"/>
                    </a:cubicBezTo>
                    <a:cubicBezTo>
                      <a:pt x="0" y="2"/>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826" name="Freeform 338"/>
              <p:cNvSpPr>
                <a:spLocks/>
              </p:cNvSpPr>
              <p:nvPr/>
            </p:nvSpPr>
            <p:spPr bwMode="auto">
              <a:xfrm>
                <a:off x="5045" y="3255"/>
                <a:ext cx="3" cy="2"/>
              </a:xfrm>
              <a:custGeom>
                <a:avLst/>
                <a:gdLst>
                  <a:gd name="T0" fmla="*/ 0 w 1"/>
                  <a:gd name="T1" fmla="*/ 1 h 1"/>
                  <a:gd name="T2" fmla="*/ 0 w 1"/>
                  <a:gd name="T3" fmla="*/ 1 h 1"/>
                  <a:gd name="T4" fmla="*/ 0 w 1"/>
                  <a:gd name="T5" fmla="*/ 1 h 1"/>
                  <a:gd name="T6" fmla="*/ 1 w 1"/>
                  <a:gd name="T7" fmla="*/ 0 h 1"/>
                  <a:gd name="T8" fmla="*/ 1 w 1"/>
                  <a:gd name="T9" fmla="*/ 0 h 1"/>
                  <a:gd name="T10" fmla="*/ 1 w 1"/>
                  <a:gd name="T11" fmla="*/ 0 h 1"/>
                  <a:gd name="T12" fmla="*/ 0 w 1"/>
                  <a:gd name="T13" fmla="*/ 1 h 1"/>
                  <a:gd name="T14" fmla="*/ 0 w 1"/>
                  <a:gd name="T15" fmla="*/ 1 h 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1">
                    <a:moveTo>
                      <a:pt x="0" y="1"/>
                    </a:moveTo>
                    <a:cubicBezTo>
                      <a:pt x="0" y="1"/>
                      <a:pt x="0" y="1"/>
                      <a:pt x="0" y="1"/>
                    </a:cubicBezTo>
                    <a:cubicBezTo>
                      <a:pt x="0" y="1"/>
                      <a:pt x="0" y="1"/>
                      <a:pt x="0" y="1"/>
                    </a:cubicBezTo>
                    <a:cubicBezTo>
                      <a:pt x="0" y="0"/>
                      <a:pt x="1" y="0"/>
                      <a:pt x="1" y="0"/>
                    </a:cubicBezTo>
                    <a:cubicBezTo>
                      <a:pt x="1" y="0"/>
                      <a:pt x="1" y="0"/>
                      <a:pt x="1" y="0"/>
                    </a:cubicBezTo>
                    <a:cubicBezTo>
                      <a:pt x="1" y="0"/>
                      <a:pt x="1" y="0"/>
                      <a:pt x="1" y="0"/>
                    </a:cubicBezTo>
                    <a:cubicBezTo>
                      <a:pt x="1" y="0"/>
                      <a:pt x="1"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827" name="Freeform 339"/>
              <p:cNvSpPr>
                <a:spLocks/>
              </p:cNvSpPr>
              <p:nvPr/>
            </p:nvSpPr>
            <p:spPr bwMode="auto">
              <a:xfrm>
                <a:off x="5045" y="3255"/>
                <a:ext cx="5" cy="5"/>
              </a:xfrm>
              <a:custGeom>
                <a:avLst/>
                <a:gdLst>
                  <a:gd name="T0" fmla="*/ 0 w 2"/>
                  <a:gd name="T1" fmla="*/ 2 h 2"/>
                  <a:gd name="T2" fmla="*/ 0 w 2"/>
                  <a:gd name="T3" fmla="*/ 2 h 2"/>
                  <a:gd name="T4" fmla="*/ 0 w 2"/>
                  <a:gd name="T5" fmla="*/ 1 h 2"/>
                  <a:gd name="T6" fmla="*/ 2 w 2"/>
                  <a:gd name="T7" fmla="*/ 0 h 2"/>
                  <a:gd name="T8" fmla="*/ 2 w 2"/>
                  <a:gd name="T9" fmla="*/ 0 h 2"/>
                  <a:gd name="T10" fmla="*/ 2 w 2"/>
                  <a:gd name="T11" fmla="*/ 0 h 2"/>
                  <a:gd name="T12" fmla="*/ 0 w 2"/>
                  <a:gd name="T13" fmla="*/ 2 h 2"/>
                  <a:gd name="T14" fmla="*/ 0 w 2"/>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2">
                    <a:moveTo>
                      <a:pt x="0" y="2"/>
                    </a:moveTo>
                    <a:cubicBezTo>
                      <a:pt x="0" y="2"/>
                      <a:pt x="0" y="2"/>
                      <a:pt x="0" y="2"/>
                    </a:cubicBezTo>
                    <a:cubicBezTo>
                      <a:pt x="0" y="2"/>
                      <a:pt x="0" y="1"/>
                      <a:pt x="0" y="1"/>
                    </a:cubicBezTo>
                    <a:cubicBezTo>
                      <a:pt x="1" y="1"/>
                      <a:pt x="1" y="1"/>
                      <a:pt x="2" y="0"/>
                    </a:cubicBezTo>
                    <a:cubicBezTo>
                      <a:pt x="2" y="0"/>
                      <a:pt x="2" y="0"/>
                      <a:pt x="2" y="0"/>
                    </a:cubicBezTo>
                    <a:cubicBezTo>
                      <a:pt x="2" y="0"/>
                      <a:pt x="2" y="0"/>
                      <a:pt x="2" y="0"/>
                    </a:cubicBezTo>
                    <a:cubicBezTo>
                      <a:pt x="1" y="1"/>
                      <a:pt x="1" y="1"/>
                      <a:pt x="0" y="2"/>
                    </a:cubicBezTo>
                    <a:cubicBezTo>
                      <a:pt x="0" y="2"/>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828" name="Freeform 340"/>
              <p:cNvSpPr>
                <a:spLocks/>
              </p:cNvSpPr>
              <p:nvPr/>
            </p:nvSpPr>
            <p:spPr bwMode="auto">
              <a:xfrm>
                <a:off x="5048" y="3257"/>
                <a:ext cx="2" cy="3"/>
              </a:xfrm>
              <a:custGeom>
                <a:avLst/>
                <a:gdLst>
                  <a:gd name="T0" fmla="*/ 0 w 1"/>
                  <a:gd name="T1" fmla="*/ 1 h 1"/>
                  <a:gd name="T2" fmla="*/ 0 w 1"/>
                  <a:gd name="T3" fmla="*/ 1 h 1"/>
                  <a:gd name="T4" fmla="*/ 0 w 1"/>
                  <a:gd name="T5" fmla="*/ 1 h 1"/>
                  <a:gd name="T6" fmla="*/ 1 w 1"/>
                  <a:gd name="T7" fmla="*/ 0 h 1"/>
                  <a:gd name="T8" fmla="*/ 1 w 1"/>
                  <a:gd name="T9" fmla="*/ 0 h 1"/>
                  <a:gd name="T10" fmla="*/ 1 w 1"/>
                  <a:gd name="T11" fmla="*/ 0 h 1"/>
                  <a:gd name="T12" fmla="*/ 0 w 1"/>
                  <a:gd name="T13" fmla="*/ 1 h 1"/>
                  <a:gd name="T14" fmla="*/ 0 w 1"/>
                  <a:gd name="T15" fmla="*/ 1 h 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1">
                    <a:moveTo>
                      <a:pt x="0" y="1"/>
                    </a:moveTo>
                    <a:cubicBezTo>
                      <a:pt x="0" y="1"/>
                      <a:pt x="0" y="1"/>
                      <a:pt x="0" y="1"/>
                    </a:cubicBezTo>
                    <a:cubicBezTo>
                      <a:pt x="0" y="1"/>
                      <a:pt x="0" y="1"/>
                      <a:pt x="0" y="1"/>
                    </a:cubicBezTo>
                    <a:cubicBezTo>
                      <a:pt x="1" y="0"/>
                      <a:pt x="1" y="0"/>
                      <a:pt x="1" y="0"/>
                    </a:cubicBezTo>
                    <a:cubicBezTo>
                      <a:pt x="1" y="0"/>
                      <a:pt x="1" y="0"/>
                      <a:pt x="1" y="0"/>
                    </a:cubicBezTo>
                    <a:cubicBezTo>
                      <a:pt x="1" y="0"/>
                      <a:pt x="1" y="0"/>
                      <a:pt x="1" y="0"/>
                    </a:cubicBezTo>
                    <a:cubicBezTo>
                      <a:pt x="0" y="1"/>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829" name="Freeform 341"/>
              <p:cNvSpPr>
                <a:spLocks/>
              </p:cNvSpPr>
              <p:nvPr/>
            </p:nvSpPr>
            <p:spPr bwMode="auto">
              <a:xfrm>
                <a:off x="5048" y="3260"/>
                <a:ext cx="2" cy="2"/>
              </a:xfrm>
              <a:custGeom>
                <a:avLst/>
                <a:gdLst>
                  <a:gd name="T0" fmla="*/ 0 w 1"/>
                  <a:gd name="T1" fmla="*/ 1 h 1"/>
                  <a:gd name="T2" fmla="*/ 0 w 1"/>
                  <a:gd name="T3" fmla="*/ 1 h 1"/>
                  <a:gd name="T4" fmla="*/ 0 w 1"/>
                  <a:gd name="T5" fmla="*/ 1 h 1"/>
                  <a:gd name="T6" fmla="*/ 1 w 1"/>
                  <a:gd name="T7" fmla="*/ 0 h 1"/>
                  <a:gd name="T8" fmla="*/ 1 w 1"/>
                  <a:gd name="T9" fmla="*/ 0 h 1"/>
                  <a:gd name="T10" fmla="*/ 1 w 1"/>
                  <a:gd name="T11" fmla="*/ 0 h 1"/>
                  <a:gd name="T12" fmla="*/ 1 w 1"/>
                  <a:gd name="T13" fmla="*/ 1 h 1"/>
                  <a:gd name="T14" fmla="*/ 0 w 1"/>
                  <a:gd name="T15" fmla="*/ 1 h 1"/>
                  <a:gd name="T16" fmla="*/ 0 w 1"/>
                  <a:gd name="T17" fmla="*/ 1 h 1"/>
                  <a:gd name="T18" fmla="*/ 0 w 1"/>
                  <a:gd name="T19" fmla="*/ 1 h 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 h="1">
                    <a:moveTo>
                      <a:pt x="0" y="1"/>
                    </a:moveTo>
                    <a:cubicBezTo>
                      <a:pt x="0" y="1"/>
                      <a:pt x="0" y="1"/>
                      <a:pt x="0" y="1"/>
                    </a:cubicBezTo>
                    <a:cubicBezTo>
                      <a:pt x="0" y="1"/>
                      <a:pt x="0" y="1"/>
                      <a:pt x="0" y="1"/>
                    </a:cubicBezTo>
                    <a:cubicBezTo>
                      <a:pt x="1" y="0"/>
                      <a:pt x="1" y="0"/>
                      <a:pt x="1" y="0"/>
                    </a:cubicBezTo>
                    <a:cubicBezTo>
                      <a:pt x="1" y="0"/>
                      <a:pt x="1" y="0"/>
                      <a:pt x="1" y="0"/>
                    </a:cubicBezTo>
                    <a:cubicBezTo>
                      <a:pt x="1" y="0"/>
                      <a:pt x="1" y="0"/>
                      <a:pt x="1" y="0"/>
                    </a:cubicBezTo>
                    <a:cubicBezTo>
                      <a:pt x="1" y="1"/>
                      <a:pt x="1" y="1"/>
                      <a:pt x="1" y="1"/>
                    </a:cubicBezTo>
                    <a:cubicBezTo>
                      <a:pt x="1" y="1"/>
                      <a:pt x="1" y="1"/>
                      <a:pt x="0" y="1"/>
                    </a:cubicBezTo>
                    <a:cubicBezTo>
                      <a:pt x="0" y="1"/>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830" name="Freeform 342"/>
              <p:cNvSpPr>
                <a:spLocks/>
              </p:cNvSpPr>
              <p:nvPr/>
            </p:nvSpPr>
            <p:spPr bwMode="auto">
              <a:xfrm>
                <a:off x="5048" y="3262"/>
                <a:ext cx="5" cy="3"/>
              </a:xfrm>
              <a:custGeom>
                <a:avLst/>
                <a:gdLst>
                  <a:gd name="T0" fmla="*/ 1 w 2"/>
                  <a:gd name="T1" fmla="*/ 1 h 1"/>
                  <a:gd name="T2" fmla="*/ 0 w 2"/>
                  <a:gd name="T3" fmla="*/ 1 h 1"/>
                  <a:gd name="T4" fmla="*/ 0 w 2"/>
                  <a:gd name="T5" fmla="*/ 0 h 1"/>
                  <a:gd name="T6" fmla="*/ 1 w 2"/>
                  <a:gd name="T7" fmla="*/ 0 h 1"/>
                  <a:gd name="T8" fmla="*/ 1 w 2"/>
                  <a:gd name="T9" fmla="*/ 0 h 1"/>
                  <a:gd name="T10" fmla="*/ 1 w 2"/>
                  <a:gd name="T11" fmla="*/ 0 h 1"/>
                  <a:gd name="T12" fmla="*/ 1 w 2"/>
                  <a:gd name="T13" fmla="*/ 0 h 1"/>
                  <a:gd name="T14" fmla="*/ 1 w 2"/>
                  <a:gd name="T15" fmla="*/ 0 h 1"/>
                  <a:gd name="T16" fmla="*/ 1 w 2"/>
                  <a:gd name="T17" fmla="*/ 1 h 1"/>
                  <a:gd name="T18" fmla="*/ 1 w 2"/>
                  <a:gd name="T19" fmla="*/ 1 h 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 h="1">
                    <a:moveTo>
                      <a:pt x="1" y="1"/>
                    </a:moveTo>
                    <a:cubicBezTo>
                      <a:pt x="1" y="1"/>
                      <a:pt x="0" y="1"/>
                      <a:pt x="0" y="1"/>
                    </a:cubicBezTo>
                    <a:cubicBezTo>
                      <a:pt x="0" y="1"/>
                      <a:pt x="0" y="0"/>
                      <a:pt x="0" y="0"/>
                    </a:cubicBezTo>
                    <a:cubicBezTo>
                      <a:pt x="1" y="0"/>
                      <a:pt x="1" y="0"/>
                      <a:pt x="1" y="0"/>
                    </a:cubicBezTo>
                    <a:cubicBezTo>
                      <a:pt x="1" y="0"/>
                      <a:pt x="1" y="0"/>
                      <a:pt x="1" y="0"/>
                    </a:cubicBezTo>
                    <a:cubicBezTo>
                      <a:pt x="1" y="0"/>
                      <a:pt x="1" y="0"/>
                      <a:pt x="1" y="0"/>
                    </a:cubicBezTo>
                    <a:cubicBezTo>
                      <a:pt x="2" y="0"/>
                      <a:pt x="2" y="0"/>
                      <a:pt x="1" y="0"/>
                    </a:cubicBezTo>
                    <a:cubicBezTo>
                      <a:pt x="1" y="0"/>
                      <a:pt x="1" y="0"/>
                      <a:pt x="1" y="0"/>
                    </a:cubicBezTo>
                    <a:cubicBezTo>
                      <a:pt x="1" y="0"/>
                      <a:pt x="1" y="1"/>
                      <a:pt x="1" y="1"/>
                    </a:cubicBezTo>
                    <a:cubicBezTo>
                      <a:pt x="1"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831" name="Freeform 343"/>
              <p:cNvSpPr>
                <a:spLocks/>
              </p:cNvSpPr>
              <p:nvPr/>
            </p:nvSpPr>
            <p:spPr bwMode="auto">
              <a:xfrm>
                <a:off x="5060" y="3270"/>
                <a:ext cx="3" cy="5"/>
              </a:xfrm>
              <a:custGeom>
                <a:avLst/>
                <a:gdLst>
                  <a:gd name="T0" fmla="*/ 0 w 1"/>
                  <a:gd name="T1" fmla="*/ 2 h 2"/>
                  <a:gd name="T2" fmla="*/ 0 w 1"/>
                  <a:gd name="T3" fmla="*/ 2 h 2"/>
                  <a:gd name="T4" fmla="*/ 0 w 1"/>
                  <a:gd name="T5" fmla="*/ 2 h 2"/>
                  <a:gd name="T6" fmla="*/ 0 w 1"/>
                  <a:gd name="T7" fmla="*/ 1 h 2"/>
                  <a:gd name="T8" fmla="*/ 0 w 1"/>
                  <a:gd name="T9" fmla="*/ 0 h 2"/>
                  <a:gd name="T10" fmla="*/ 1 w 1"/>
                  <a:gd name="T11" fmla="*/ 1 h 2"/>
                  <a:gd name="T12" fmla="*/ 0 w 1"/>
                  <a:gd name="T13" fmla="*/ 2 h 2"/>
                  <a:gd name="T14" fmla="*/ 0 w 1"/>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2">
                    <a:moveTo>
                      <a:pt x="0" y="2"/>
                    </a:moveTo>
                    <a:cubicBezTo>
                      <a:pt x="0" y="2"/>
                      <a:pt x="0" y="2"/>
                      <a:pt x="0" y="2"/>
                    </a:cubicBezTo>
                    <a:cubicBezTo>
                      <a:pt x="0" y="2"/>
                      <a:pt x="0" y="2"/>
                      <a:pt x="0" y="2"/>
                    </a:cubicBezTo>
                    <a:cubicBezTo>
                      <a:pt x="0" y="2"/>
                      <a:pt x="0" y="1"/>
                      <a:pt x="0" y="1"/>
                    </a:cubicBezTo>
                    <a:cubicBezTo>
                      <a:pt x="0" y="1"/>
                      <a:pt x="0" y="0"/>
                      <a:pt x="0" y="0"/>
                    </a:cubicBezTo>
                    <a:cubicBezTo>
                      <a:pt x="1" y="1"/>
                      <a:pt x="1" y="1"/>
                      <a:pt x="1" y="1"/>
                    </a:cubicBezTo>
                    <a:cubicBezTo>
                      <a:pt x="0" y="1"/>
                      <a:pt x="0" y="2"/>
                      <a:pt x="0" y="2"/>
                    </a:cubicBezTo>
                    <a:cubicBezTo>
                      <a:pt x="0" y="2"/>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832" name="Freeform 344"/>
              <p:cNvSpPr>
                <a:spLocks/>
              </p:cNvSpPr>
              <p:nvPr/>
            </p:nvSpPr>
            <p:spPr bwMode="auto">
              <a:xfrm>
                <a:off x="5060" y="3270"/>
                <a:ext cx="3" cy="7"/>
              </a:xfrm>
              <a:custGeom>
                <a:avLst/>
                <a:gdLst>
                  <a:gd name="T0" fmla="*/ 0 w 1"/>
                  <a:gd name="T1" fmla="*/ 3 h 3"/>
                  <a:gd name="T2" fmla="*/ 0 w 1"/>
                  <a:gd name="T3" fmla="*/ 3 h 3"/>
                  <a:gd name="T4" fmla="*/ 0 w 1"/>
                  <a:gd name="T5" fmla="*/ 3 h 3"/>
                  <a:gd name="T6" fmla="*/ 1 w 1"/>
                  <a:gd name="T7" fmla="*/ 1 h 3"/>
                  <a:gd name="T8" fmla="*/ 1 w 1"/>
                  <a:gd name="T9" fmla="*/ 1 h 3"/>
                  <a:gd name="T10" fmla="*/ 1 w 1"/>
                  <a:gd name="T11" fmla="*/ 1 h 3"/>
                  <a:gd name="T12" fmla="*/ 0 w 1"/>
                  <a:gd name="T13" fmla="*/ 3 h 3"/>
                  <a:gd name="T14" fmla="*/ 0 w 1"/>
                  <a:gd name="T15" fmla="*/ 3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3">
                    <a:moveTo>
                      <a:pt x="0" y="3"/>
                    </a:moveTo>
                    <a:cubicBezTo>
                      <a:pt x="0" y="3"/>
                      <a:pt x="0" y="3"/>
                      <a:pt x="0" y="3"/>
                    </a:cubicBezTo>
                    <a:cubicBezTo>
                      <a:pt x="0" y="3"/>
                      <a:pt x="0" y="3"/>
                      <a:pt x="0" y="3"/>
                    </a:cubicBezTo>
                    <a:cubicBezTo>
                      <a:pt x="0" y="2"/>
                      <a:pt x="1" y="1"/>
                      <a:pt x="1" y="1"/>
                    </a:cubicBezTo>
                    <a:cubicBezTo>
                      <a:pt x="1" y="1"/>
                      <a:pt x="1" y="0"/>
                      <a:pt x="1" y="1"/>
                    </a:cubicBezTo>
                    <a:cubicBezTo>
                      <a:pt x="1" y="1"/>
                      <a:pt x="1" y="1"/>
                      <a:pt x="1" y="1"/>
                    </a:cubicBezTo>
                    <a:cubicBezTo>
                      <a:pt x="1" y="1"/>
                      <a:pt x="1" y="2"/>
                      <a:pt x="0" y="3"/>
                    </a:cubicBezTo>
                    <a:cubicBezTo>
                      <a:pt x="0" y="3"/>
                      <a:pt x="0" y="3"/>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833" name="Freeform 345"/>
              <p:cNvSpPr>
                <a:spLocks/>
              </p:cNvSpPr>
              <p:nvPr/>
            </p:nvSpPr>
            <p:spPr bwMode="auto">
              <a:xfrm>
                <a:off x="5048" y="3290"/>
                <a:ext cx="2" cy="5"/>
              </a:xfrm>
              <a:custGeom>
                <a:avLst/>
                <a:gdLst>
                  <a:gd name="T0" fmla="*/ 0 w 1"/>
                  <a:gd name="T1" fmla="*/ 2 h 2"/>
                  <a:gd name="T2" fmla="*/ 0 w 1"/>
                  <a:gd name="T3" fmla="*/ 2 h 2"/>
                  <a:gd name="T4" fmla="*/ 0 w 1"/>
                  <a:gd name="T5" fmla="*/ 2 h 2"/>
                  <a:gd name="T6" fmla="*/ 0 w 1"/>
                  <a:gd name="T7" fmla="*/ 1 h 2"/>
                  <a:gd name="T8" fmla="*/ 1 w 1"/>
                  <a:gd name="T9" fmla="*/ 0 h 2"/>
                  <a:gd name="T10" fmla="*/ 1 w 1"/>
                  <a:gd name="T11" fmla="*/ 1 h 2"/>
                  <a:gd name="T12" fmla="*/ 0 w 1"/>
                  <a:gd name="T13" fmla="*/ 2 h 2"/>
                  <a:gd name="T14" fmla="*/ 0 w 1"/>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2">
                    <a:moveTo>
                      <a:pt x="0" y="2"/>
                    </a:moveTo>
                    <a:cubicBezTo>
                      <a:pt x="0" y="2"/>
                      <a:pt x="0" y="2"/>
                      <a:pt x="0" y="2"/>
                    </a:cubicBezTo>
                    <a:cubicBezTo>
                      <a:pt x="0" y="2"/>
                      <a:pt x="0" y="2"/>
                      <a:pt x="0" y="2"/>
                    </a:cubicBezTo>
                    <a:cubicBezTo>
                      <a:pt x="0" y="2"/>
                      <a:pt x="0" y="1"/>
                      <a:pt x="0" y="1"/>
                    </a:cubicBezTo>
                    <a:cubicBezTo>
                      <a:pt x="0" y="0"/>
                      <a:pt x="1" y="0"/>
                      <a:pt x="1" y="0"/>
                    </a:cubicBezTo>
                    <a:cubicBezTo>
                      <a:pt x="1" y="0"/>
                      <a:pt x="1" y="1"/>
                      <a:pt x="1" y="1"/>
                    </a:cubicBezTo>
                    <a:cubicBezTo>
                      <a:pt x="1" y="1"/>
                      <a:pt x="0" y="2"/>
                      <a:pt x="0" y="2"/>
                    </a:cubicBezTo>
                    <a:cubicBezTo>
                      <a:pt x="0" y="2"/>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834" name="Freeform 346"/>
              <p:cNvSpPr>
                <a:spLocks/>
              </p:cNvSpPr>
              <p:nvPr/>
            </p:nvSpPr>
            <p:spPr bwMode="auto">
              <a:xfrm>
                <a:off x="5048" y="3293"/>
                <a:ext cx="2" cy="5"/>
              </a:xfrm>
              <a:custGeom>
                <a:avLst/>
                <a:gdLst>
                  <a:gd name="T0" fmla="*/ 0 w 1"/>
                  <a:gd name="T1" fmla="*/ 2 h 2"/>
                  <a:gd name="T2" fmla="*/ 0 w 1"/>
                  <a:gd name="T3" fmla="*/ 2 h 2"/>
                  <a:gd name="T4" fmla="*/ 0 w 1"/>
                  <a:gd name="T5" fmla="*/ 2 h 2"/>
                  <a:gd name="T6" fmla="*/ 1 w 1"/>
                  <a:gd name="T7" fmla="*/ 0 h 2"/>
                  <a:gd name="T8" fmla="*/ 1 w 1"/>
                  <a:gd name="T9" fmla="*/ 0 h 2"/>
                  <a:gd name="T10" fmla="*/ 1 w 1"/>
                  <a:gd name="T11" fmla="*/ 0 h 2"/>
                  <a:gd name="T12" fmla="*/ 0 w 1"/>
                  <a:gd name="T13" fmla="*/ 2 h 2"/>
                  <a:gd name="T14" fmla="*/ 0 w 1"/>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2">
                    <a:moveTo>
                      <a:pt x="0" y="2"/>
                    </a:moveTo>
                    <a:cubicBezTo>
                      <a:pt x="0" y="2"/>
                      <a:pt x="0" y="2"/>
                      <a:pt x="0" y="2"/>
                    </a:cubicBezTo>
                    <a:cubicBezTo>
                      <a:pt x="0" y="2"/>
                      <a:pt x="0" y="2"/>
                      <a:pt x="0" y="2"/>
                    </a:cubicBezTo>
                    <a:cubicBezTo>
                      <a:pt x="1" y="0"/>
                      <a:pt x="1" y="0"/>
                      <a:pt x="1" y="0"/>
                    </a:cubicBezTo>
                    <a:cubicBezTo>
                      <a:pt x="1" y="0"/>
                      <a:pt x="1" y="0"/>
                      <a:pt x="1" y="0"/>
                    </a:cubicBezTo>
                    <a:cubicBezTo>
                      <a:pt x="1" y="0"/>
                      <a:pt x="1" y="0"/>
                      <a:pt x="1" y="0"/>
                    </a:cubicBezTo>
                    <a:cubicBezTo>
                      <a:pt x="0" y="2"/>
                      <a:pt x="0" y="2"/>
                      <a:pt x="0" y="2"/>
                    </a:cubicBezTo>
                    <a:cubicBezTo>
                      <a:pt x="0" y="2"/>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835" name="Freeform 347"/>
              <p:cNvSpPr>
                <a:spLocks/>
              </p:cNvSpPr>
              <p:nvPr/>
            </p:nvSpPr>
            <p:spPr bwMode="auto">
              <a:xfrm>
                <a:off x="5053" y="3290"/>
                <a:ext cx="2" cy="8"/>
              </a:xfrm>
              <a:custGeom>
                <a:avLst/>
                <a:gdLst>
                  <a:gd name="T0" fmla="*/ 0 w 1"/>
                  <a:gd name="T1" fmla="*/ 3 h 3"/>
                  <a:gd name="T2" fmla="*/ 0 w 1"/>
                  <a:gd name="T3" fmla="*/ 3 h 3"/>
                  <a:gd name="T4" fmla="*/ 0 w 1"/>
                  <a:gd name="T5" fmla="*/ 3 h 3"/>
                  <a:gd name="T6" fmla="*/ 1 w 1"/>
                  <a:gd name="T7" fmla="*/ 0 h 3"/>
                  <a:gd name="T8" fmla="*/ 1 w 1"/>
                  <a:gd name="T9" fmla="*/ 0 h 3"/>
                  <a:gd name="T10" fmla="*/ 1 w 1"/>
                  <a:gd name="T11" fmla="*/ 0 h 3"/>
                  <a:gd name="T12" fmla="*/ 0 w 1"/>
                  <a:gd name="T13" fmla="*/ 3 h 3"/>
                  <a:gd name="T14" fmla="*/ 0 w 1"/>
                  <a:gd name="T15" fmla="*/ 3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3">
                    <a:moveTo>
                      <a:pt x="0" y="3"/>
                    </a:moveTo>
                    <a:cubicBezTo>
                      <a:pt x="0" y="3"/>
                      <a:pt x="0" y="3"/>
                      <a:pt x="0" y="3"/>
                    </a:cubicBezTo>
                    <a:cubicBezTo>
                      <a:pt x="0" y="3"/>
                      <a:pt x="0" y="3"/>
                      <a:pt x="0" y="3"/>
                    </a:cubicBezTo>
                    <a:cubicBezTo>
                      <a:pt x="1" y="0"/>
                      <a:pt x="1" y="0"/>
                      <a:pt x="1" y="0"/>
                    </a:cubicBezTo>
                    <a:cubicBezTo>
                      <a:pt x="1" y="0"/>
                      <a:pt x="1" y="0"/>
                      <a:pt x="1" y="0"/>
                    </a:cubicBezTo>
                    <a:cubicBezTo>
                      <a:pt x="1" y="0"/>
                      <a:pt x="1" y="0"/>
                      <a:pt x="1" y="0"/>
                    </a:cubicBezTo>
                    <a:cubicBezTo>
                      <a:pt x="0" y="3"/>
                      <a:pt x="0" y="3"/>
                      <a:pt x="0" y="3"/>
                    </a:cubicBezTo>
                    <a:cubicBezTo>
                      <a:pt x="0" y="3"/>
                      <a:pt x="0" y="3"/>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836" name="Freeform 348"/>
              <p:cNvSpPr>
                <a:spLocks/>
              </p:cNvSpPr>
              <p:nvPr/>
            </p:nvSpPr>
            <p:spPr bwMode="auto">
              <a:xfrm>
                <a:off x="5055" y="3288"/>
                <a:ext cx="3" cy="7"/>
              </a:xfrm>
              <a:custGeom>
                <a:avLst/>
                <a:gdLst>
                  <a:gd name="T0" fmla="*/ 0 w 1"/>
                  <a:gd name="T1" fmla="*/ 3 h 3"/>
                  <a:gd name="T2" fmla="*/ 0 w 1"/>
                  <a:gd name="T3" fmla="*/ 3 h 3"/>
                  <a:gd name="T4" fmla="*/ 0 w 1"/>
                  <a:gd name="T5" fmla="*/ 3 h 3"/>
                  <a:gd name="T6" fmla="*/ 1 w 1"/>
                  <a:gd name="T7" fmla="*/ 0 h 3"/>
                  <a:gd name="T8" fmla="*/ 1 w 1"/>
                  <a:gd name="T9" fmla="*/ 0 h 3"/>
                  <a:gd name="T10" fmla="*/ 1 w 1"/>
                  <a:gd name="T11" fmla="*/ 0 h 3"/>
                  <a:gd name="T12" fmla="*/ 0 w 1"/>
                  <a:gd name="T13" fmla="*/ 3 h 3"/>
                  <a:gd name="T14" fmla="*/ 0 w 1"/>
                  <a:gd name="T15" fmla="*/ 3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3">
                    <a:moveTo>
                      <a:pt x="0" y="3"/>
                    </a:moveTo>
                    <a:cubicBezTo>
                      <a:pt x="0" y="3"/>
                      <a:pt x="0" y="3"/>
                      <a:pt x="0" y="3"/>
                    </a:cubicBezTo>
                    <a:cubicBezTo>
                      <a:pt x="0" y="3"/>
                      <a:pt x="0" y="3"/>
                      <a:pt x="0" y="3"/>
                    </a:cubicBezTo>
                    <a:cubicBezTo>
                      <a:pt x="0" y="2"/>
                      <a:pt x="0" y="1"/>
                      <a:pt x="1" y="0"/>
                    </a:cubicBezTo>
                    <a:cubicBezTo>
                      <a:pt x="1" y="0"/>
                      <a:pt x="1" y="0"/>
                      <a:pt x="1" y="0"/>
                    </a:cubicBezTo>
                    <a:cubicBezTo>
                      <a:pt x="1" y="0"/>
                      <a:pt x="1" y="0"/>
                      <a:pt x="1" y="0"/>
                    </a:cubicBezTo>
                    <a:cubicBezTo>
                      <a:pt x="1" y="1"/>
                      <a:pt x="0" y="2"/>
                      <a:pt x="0" y="3"/>
                    </a:cubicBezTo>
                    <a:cubicBezTo>
                      <a:pt x="0" y="3"/>
                      <a:pt x="0" y="3"/>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837" name="Freeform 349"/>
              <p:cNvSpPr>
                <a:spLocks/>
              </p:cNvSpPr>
              <p:nvPr/>
            </p:nvSpPr>
            <p:spPr bwMode="auto">
              <a:xfrm>
                <a:off x="5004" y="3275"/>
                <a:ext cx="3" cy="7"/>
              </a:xfrm>
              <a:custGeom>
                <a:avLst/>
                <a:gdLst>
                  <a:gd name="T0" fmla="*/ 0 w 1"/>
                  <a:gd name="T1" fmla="*/ 3 h 3"/>
                  <a:gd name="T2" fmla="*/ 0 w 1"/>
                  <a:gd name="T3" fmla="*/ 3 h 3"/>
                  <a:gd name="T4" fmla="*/ 0 w 1"/>
                  <a:gd name="T5" fmla="*/ 2 h 3"/>
                  <a:gd name="T6" fmla="*/ 0 w 1"/>
                  <a:gd name="T7" fmla="*/ 1 h 3"/>
                  <a:gd name="T8" fmla="*/ 0 w 1"/>
                  <a:gd name="T9" fmla="*/ 0 h 3"/>
                  <a:gd name="T10" fmla="*/ 0 w 1"/>
                  <a:gd name="T11" fmla="*/ 0 h 3"/>
                  <a:gd name="T12" fmla="*/ 1 w 1"/>
                  <a:gd name="T13" fmla="*/ 1 h 3"/>
                  <a:gd name="T14" fmla="*/ 1 w 1"/>
                  <a:gd name="T15" fmla="*/ 1 h 3"/>
                  <a:gd name="T16" fmla="*/ 1 w 1"/>
                  <a:gd name="T17" fmla="*/ 1 h 3"/>
                  <a:gd name="T18" fmla="*/ 0 w 1"/>
                  <a:gd name="T19" fmla="*/ 2 h 3"/>
                  <a:gd name="T20" fmla="*/ 0 w 1"/>
                  <a:gd name="T21" fmla="*/ 3 h 3"/>
                  <a:gd name="T22" fmla="*/ 0 w 1"/>
                  <a:gd name="T23" fmla="*/ 3 h 3"/>
                  <a:gd name="T24" fmla="*/ 0 w 1"/>
                  <a:gd name="T25" fmla="*/ 3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 h="3">
                    <a:moveTo>
                      <a:pt x="0" y="3"/>
                    </a:moveTo>
                    <a:cubicBezTo>
                      <a:pt x="0" y="3"/>
                      <a:pt x="0" y="3"/>
                      <a:pt x="0" y="3"/>
                    </a:cubicBezTo>
                    <a:cubicBezTo>
                      <a:pt x="0" y="3"/>
                      <a:pt x="0" y="2"/>
                      <a:pt x="0" y="2"/>
                    </a:cubicBezTo>
                    <a:cubicBezTo>
                      <a:pt x="0" y="1"/>
                      <a:pt x="0" y="1"/>
                      <a:pt x="0" y="1"/>
                    </a:cubicBezTo>
                    <a:cubicBezTo>
                      <a:pt x="0" y="1"/>
                      <a:pt x="0" y="1"/>
                      <a:pt x="0" y="0"/>
                    </a:cubicBezTo>
                    <a:cubicBezTo>
                      <a:pt x="0" y="0"/>
                      <a:pt x="0" y="0"/>
                      <a:pt x="0" y="0"/>
                    </a:cubicBezTo>
                    <a:cubicBezTo>
                      <a:pt x="1" y="0"/>
                      <a:pt x="1" y="0"/>
                      <a:pt x="1" y="1"/>
                    </a:cubicBezTo>
                    <a:cubicBezTo>
                      <a:pt x="1" y="1"/>
                      <a:pt x="1" y="1"/>
                      <a:pt x="1" y="1"/>
                    </a:cubicBezTo>
                    <a:cubicBezTo>
                      <a:pt x="1" y="1"/>
                      <a:pt x="1" y="1"/>
                      <a:pt x="1" y="1"/>
                    </a:cubicBezTo>
                    <a:cubicBezTo>
                      <a:pt x="0" y="2"/>
                      <a:pt x="0" y="2"/>
                      <a:pt x="0" y="2"/>
                    </a:cubicBezTo>
                    <a:cubicBezTo>
                      <a:pt x="0" y="2"/>
                      <a:pt x="0" y="2"/>
                      <a:pt x="0" y="3"/>
                    </a:cubicBezTo>
                    <a:cubicBezTo>
                      <a:pt x="0" y="3"/>
                      <a:pt x="0" y="3"/>
                      <a:pt x="0" y="3"/>
                    </a:cubicBezTo>
                    <a:cubicBezTo>
                      <a:pt x="0" y="3"/>
                      <a:pt x="0" y="3"/>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838" name="Freeform 350"/>
              <p:cNvSpPr>
                <a:spLocks/>
              </p:cNvSpPr>
              <p:nvPr/>
            </p:nvSpPr>
            <p:spPr bwMode="auto">
              <a:xfrm>
                <a:off x="5004" y="3277"/>
                <a:ext cx="3" cy="5"/>
              </a:xfrm>
              <a:custGeom>
                <a:avLst/>
                <a:gdLst>
                  <a:gd name="T0" fmla="*/ 0 w 1"/>
                  <a:gd name="T1" fmla="*/ 2 h 2"/>
                  <a:gd name="T2" fmla="*/ 0 w 1"/>
                  <a:gd name="T3" fmla="*/ 2 h 2"/>
                  <a:gd name="T4" fmla="*/ 0 w 1"/>
                  <a:gd name="T5" fmla="*/ 2 h 2"/>
                  <a:gd name="T6" fmla="*/ 1 w 1"/>
                  <a:gd name="T7" fmla="*/ 0 h 2"/>
                  <a:gd name="T8" fmla="*/ 1 w 1"/>
                  <a:gd name="T9" fmla="*/ 0 h 2"/>
                  <a:gd name="T10" fmla="*/ 1 w 1"/>
                  <a:gd name="T11" fmla="*/ 1 h 2"/>
                  <a:gd name="T12" fmla="*/ 1 w 1"/>
                  <a:gd name="T13" fmla="*/ 2 h 2"/>
                  <a:gd name="T14" fmla="*/ 0 w 1"/>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2">
                    <a:moveTo>
                      <a:pt x="0" y="2"/>
                    </a:moveTo>
                    <a:cubicBezTo>
                      <a:pt x="0" y="2"/>
                      <a:pt x="0" y="2"/>
                      <a:pt x="0" y="2"/>
                    </a:cubicBezTo>
                    <a:cubicBezTo>
                      <a:pt x="0" y="2"/>
                      <a:pt x="0" y="2"/>
                      <a:pt x="0" y="2"/>
                    </a:cubicBezTo>
                    <a:cubicBezTo>
                      <a:pt x="1" y="0"/>
                      <a:pt x="1" y="0"/>
                      <a:pt x="1" y="0"/>
                    </a:cubicBezTo>
                    <a:cubicBezTo>
                      <a:pt x="1" y="0"/>
                      <a:pt x="1" y="0"/>
                      <a:pt x="1" y="0"/>
                    </a:cubicBezTo>
                    <a:cubicBezTo>
                      <a:pt x="1" y="0"/>
                      <a:pt x="1" y="1"/>
                      <a:pt x="1" y="1"/>
                    </a:cubicBezTo>
                    <a:cubicBezTo>
                      <a:pt x="1" y="2"/>
                      <a:pt x="1" y="2"/>
                      <a:pt x="1" y="2"/>
                    </a:cubicBezTo>
                    <a:cubicBezTo>
                      <a:pt x="1" y="2"/>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839" name="Freeform 351"/>
              <p:cNvSpPr>
                <a:spLocks noEditPoints="1"/>
              </p:cNvSpPr>
              <p:nvPr/>
            </p:nvSpPr>
            <p:spPr bwMode="auto">
              <a:xfrm>
                <a:off x="4997" y="3232"/>
                <a:ext cx="68" cy="68"/>
              </a:xfrm>
              <a:custGeom>
                <a:avLst/>
                <a:gdLst>
                  <a:gd name="T0" fmla="*/ 11 w 27"/>
                  <a:gd name="T1" fmla="*/ 26 h 27"/>
                  <a:gd name="T2" fmla="*/ 6 w 27"/>
                  <a:gd name="T3" fmla="*/ 24 h 27"/>
                  <a:gd name="T4" fmla="*/ 3 w 27"/>
                  <a:gd name="T5" fmla="*/ 21 h 27"/>
                  <a:gd name="T6" fmla="*/ 1 w 27"/>
                  <a:gd name="T7" fmla="*/ 16 h 27"/>
                  <a:gd name="T8" fmla="*/ 1 w 27"/>
                  <a:gd name="T9" fmla="*/ 11 h 27"/>
                  <a:gd name="T10" fmla="*/ 3 w 27"/>
                  <a:gd name="T11" fmla="*/ 6 h 27"/>
                  <a:gd name="T12" fmla="*/ 6 w 27"/>
                  <a:gd name="T13" fmla="*/ 2 h 27"/>
                  <a:gd name="T14" fmla="*/ 11 w 27"/>
                  <a:gd name="T15" fmla="*/ 0 h 27"/>
                  <a:gd name="T16" fmla="*/ 16 w 27"/>
                  <a:gd name="T17" fmla="*/ 0 h 27"/>
                  <a:gd name="T18" fmla="*/ 21 w 27"/>
                  <a:gd name="T19" fmla="*/ 2 h 27"/>
                  <a:gd name="T20" fmla="*/ 24 w 27"/>
                  <a:gd name="T21" fmla="*/ 5 h 27"/>
                  <a:gd name="T22" fmla="*/ 25 w 27"/>
                  <a:gd name="T23" fmla="*/ 6 h 27"/>
                  <a:gd name="T24" fmla="*/ 24 w 27"/>
                  <a:gd name="T25" fmla="*/ 8 h 27"/>
                  <a:gd name="T26" fmla="*/ 23 w 27"/>
                  <a:gd name="T27" fmla="*/ 7 h 27"/>
                  <a:gd name="T28" fmla="*/ 27 w 27"/>
                  <a:gd name="T29" fmla="*/ 11 h 27"/>
                  <a:gd name="T30" fmla="*/ 24 w 27"/>
                  <a:gd name="T31" fmla="*/ 17 h 27"/>
                  <a:gd name="T32" fmla="*/ 25 w 27"/>
                  <a:gd name="T33" fmla="*/ 21 h 27"/>
                  <a:gd name="T34" fmla="*/ 20 w 27"/>
                  <a:gd name="T35" fmla="*/ 23 h 27"/>
                  <a:gd name="T36" fmla="*/ 16 w 27"/>
                  <a:gd name="T37" fmla="*/ 27 h 27"/>
                  <a:gd name="T38" fmla="*/ 16 w 27"/>
                  <a:gd name="T39" fmla="*/ 26 h 27"/>
                  <a:gd name="T40" fmla="*/ 20 w 27"/>
                  <a:gd name="T41" fmla="*/ 22 h 27"/>
                  <a:gd name="T42" fmla="*/ 24 w 27"/>
                  <a:gd name="T43" fmla="*/ 21 h 27"/>
                  <a:gd name="T44" fmla="*/ 24 w 27"/>
                  <a:gd name="T45" fmla="*/ 17 h 27"/>
                  <a:gd name="T46" fmla="*/ 24 w 27"/>
                  <a:gd name="T47" fmla="*/ 11 h 27"/>
                  <a:gd name="T48" fmla="*/ 23 w 27"/>
                  <a:gd name="T49" fmla="*/ 7 h 27"/>
                  <a:gd name="T50" fmla="*/ 23 w 27"/>
                  <a:gd name="T51" fmla="*/ 5 h 27"/>
                  <a:gd name="T52" fmla="*/ 20 w 27"/>
                  <a:gd name="T53" fmla="*/ 4 h 27"/>
                  <a:gd name="T54" fmla="*/ 16 w 27"/>
                  <a:gd name="T55" fmla="*/ 1 h 27"/>
                  <a:gd name="T56" fmla="*/ 12 w 27"/>
                  <a:gd name="T57" fmla="*/ 3 h 27"/>
                  <a:gd name="T58" fmla="*/ 6 w 27"/>
                  <a:gd name="T59" fmla="*/ 3 h 27"/>
                  <a:gd name="T60" fmla="*/ 5 w 27"/>
                  <a:gd name="T61" fmla="*/ 7 h 27"/>
                  <a:gd name="T62" fmla="*/ 1 w 27"/>
                  <a:gd name="T63" fmla="*/ 11 h 27"/>
                  <a:gd name="T64" fmla="*/ 3 w 27"/>
                  <a:gd name="T65" fmla="*/ 15 h 27"/>
                  <a:gd name="T66" fmla="*/ 3 w 27"/>
                  <a:gd name="T67" fmla="*/ 21 h 27"/>
                  <a:gd name="T68" fmla="*/ 8 w 27"/>
                  <a:gd name="T69" fmla="*/ 22 h 27"/>
                  <a:gd name="T70" fmla="*/ 12 w 27"/>
                  <a:gd name="T71" fmla="*/ 26 h 27"/>
                  <a:gd name="T72" fmla="*/ 8 w 27"/>
                  <a:gd name="T73" fmla="*/ 7 h 27"/>
                  <a:gd name="T74" fmla="*/ 20 w 27"/>
                  <a:gd name="T75" fmla="*/ 19 h 27"/>
                  <a:gd name="T76" fmla="*/ 19 w 27"/>
                  <a:gd name="T77" fmla="*/ 20 h 27"/>
                  <a:gd name="T78" fmla="*/ 14 w 27"/>
                  <a:gd name="T79" fmla="*/ 22 h 27"/>
                  <a:gd name="T80" fmla="*/ 8 w 27"/>
                  <a:gd name="T81" fmla="*/ 19 h 27"/>
                  <a:gd name="T82" fmla="*/ 19 w 27"/>
                  <a:gd name="T83" fmla="*/ 19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7" h="27">
                    <a:moveTo>
                      <a:pt x="14" y="27"/>
                    </a:moveTo>
                    <a:cubicBezTo>
                      <a:pt x="13" y="27"/>
                      <a:pt x="12" y="27"/>
                      <a:pt x="11" y="27"/>
                    </a:cubicBezTo>
                    <a:cubicBezTo>
                      <a:pt x="11" y="27"/>
                      <a:pt x="11" y="27"/>
                      <a:pt x="11" y="26"/>
                    </a:cubicBezTo>
                    <a:cubicBezTo>
                      <a:pt x="11" y="24"/>
                      <a:pt x="11" y="24"/>
                      <a:pt x="11" y="24"/>
                    </a:cubicBezTo>
                    <a:cubicBezTo>
                      <a:pt x="10" y="24"/>
                      <a:pt x="9" y="24"/>
                      <a:pt x="8" y="23"/>
                    </a:cubicBezTo>
                    <a:cubicBezTo>
                      <a:pt x="6" y="24"/>
                      <a:pt x="6" y="24"/>
                      <a:pt x="6" y="24"/>
                    </a:cubicBezTo>
                    <a:cubicBezTo>
                      <a:pt x="6" y="24"/>
                      <a:pt x="6" y="24"/>
                      <a:pt x="6" y="24"/>
                    </a:cubicBezTo>
                    <a:cubicBezTo>
                      <a:pt x="5" y="23"/>
                      <a:pt x="3" y="22"/>
                      <a:pt x="3" y="21"/>
                    </a:cubicBezTo>
                    <a:cubicBezTo>
                      <a:pt x="3" y="21"/>
                      <a:pt x="3" y="21"/>
                      <a:pt x="3" y="21"/>
                    </a:cubicBezTo>
                    <a:cubicBezTo>
                      <a:pt x="4" y="19"/>
                      <a:pt x="4" y="19"/>
                      <a:pt x="4" y="19"/>
                    </a:cubicBezTo>
                    <a:cubicBezTo>
                      <a:pt x="3" y="18"/>
                      <a:pt x="3" y="17"/>
                      <a:pt x="3" y="16"/>
                    </a:cubicBezTo>
                    <a:cubicBezTo>
                      <a:pt x="1" y="16"/>
                      <a:pt x="1" y="16"/>
                      <a:pt x="1" y="16"/>
                    </a:cubicBezTo>
                    <a:cubicBezTo>
                      <a:pt x="0" y="16"/>
                      <a:pt x="0" y="16"/>
                      <a:pt x="0" y="16"/>
                    </a:cubicBezTo>
                    <a:cubicBezTo>
                      <a:pt x="0" y="14"/>
                      <a:pt x="0" y="13"/>
                      <a:pt x="0" y="11"/>
                    </a:cubicBezTo>
                    <a:cubicBezTo>
                      <a:pt x="0" y="11"/>
                      <a:pt x="0" y="11"/>
                      <a:pt x="1" y="11"/>
                    </a:cubicBezTo>
                    <a:cubicBezTo>
                      <a:pt x="3" y="11"/>
                      <a:pt x="3" y="11"/>
                      <a:pt x="3" y="11"/>
                    </a:cubicBezTo>
                    <a:cubicBezTo>
                      <a:pt x="3" y="10"/>
                      <a:pt x="3" y="8"/>
                      <a:pt x="4" y="7"/>
                    </a:cubicBezTo>
                    <a:cubicBezTo>
                      <a:pt x="3" y="6"/>
                      <a:pt x="3" y="6"/>
                      <a:pt x="3" y="6"/>
                    </a:cubicBezTo>
                    <a:cubicBezTo>
                      <a:pt x="3" y="6"/>
                      <a:pt x="3" y="6"/>
                      <a:pt x="3" y="5"/>
                    </a:cubicBezTo>
                    <a:cubicBezTo>
                      <a:pt x="4" y="4"/>
                      <a:pt x="5" y="3"/>
                      <a:pt x="6" y="2"/>
                    </a:cubicBezTo>
                    <a:cubicBezTo>
                      <a:pt x="6" y="2"/>
                      <a:pt x="6" y="2"/>
                      <a:pt x="6" y="2"/>
                    </a:cubicBezTo>
                    <a:cubicBezTo>
                      <a:pt x="8" y="4"/>
                      <a:pt x="8" y="4"/>
                      <a:pt x="8" y="4"/>
                    </a:cubicBezTo>
                    <a:cubicBezTo>
                      <a:pt x="9" y="3"/>
                      <a:pt x="10" y="3"/>
                      <a:pt x="11" y="2"/>
                    </a:cubicBezTo>
                    <a:cubicBezTo>
                      <a:pt x="11" y="0"/>
                      <a:pt x="11" y="0"/>
                      <a:pt x="11" y="0"/>
                    </a:cubicBezTo>
                    <a:cubicBezTo>
                      <a:pt x="11" y="0"/>
                      <a:pt x="11" y="0"/>
                      <a:pt x="11" y="0"/>
                    </a:cubicBezTo>
                    <a:cubicBezTo>
                      <a:pt x="13" y="0"/>
                      <a:pt x="14" y="0"/>
                      <a:pt x="16" y="0"/>
                    </a:cubicBezTo>
                    <a:cubicBezTo>
                      <a:pt x="16" y="0"/>
                      <a:pt x="16" y="0"/>
                      <a:pt x="16" y="0"/>
                    </a:cubicBezTo>
                    <a:cubicBezTo>
                      <a:pt x="16" y="2"/>
                      <a:pt x="16" y="2"/>
                      <a:pt x="16" y="2"/>
                    </a:cubicBezTo>
                    <a:cubicBezTo>
                      <a:pt x="17" y="3"/>
                      <a:pt x="19" y="3"/>
                      <a:pt x="20" y="4"/>
                    </a:cubicBezTo>
                    <a:cubicBezTo>
                      <a:pt x="21" y="2"/>
                      <a:pt x="21" y="2"/>
                      <a:pt x="21" y="2"/>
                    </a:cubicBezTo>
                    <a:cubicBezTo>
                      <a:pt x="21" y="2"/>
                      <a:pt x="21" y="2"/>
                      <a:pt x="21" y="2"/>
                    </a:cubicBezTo>
                    <a:cubicBezTo>
                      <a:pt x="22" y="2"/>
                      <a:pt x="24" y="4"/>
                      <a:pt x="24" y="5"/>
                    </a:cubicBezTo>
                    <a:cubicBezTo>
                      <a:pt x="24" y="5"/>
                      <a:pt x="24" y="5"/>
                      <a:pt x="24" y="5"/>
                    </a:cubicBezTo>
                    <a:cubicBezTo>
                      <a:pt x="25" y="5"/>
                      <a:pt x="25" y="5"/>
                      <a:pt x="25" y="5"/>
                    </a:cubicBezTo>
                    <a:cubicBezTo>
                      <a:pt x="25" y="5"/>
                      <a:pt x="25" y="5"/>
                      <a:pt x="25" y="5"/>
                    </a:cubicBezTo>
                    <a:cubicBezTo>
                      <a:pt x="25" y="6"/>
                      <a:pt x="25" y="6"/>
                      <a:pt x="25" y="6"/>
                    </a:cubicBezTo>
                    <a:cubicBezTo>
                      <a:pt x="25" y="6"/>
                      <a:pt x="25" y="6"/>
                      <a:pt x="25" y="6"/>
                    </a:cubicBezTo>
                    <a:cubicBezTo>
                      <a:pt x="25" y="7"/>
                      <a:pt x="25" y="7"/>
                      <a:pt x="25" y="8"/>
                    </a:cubicBezTo>
                    <a:cubicBezTo>
                      <a:pt x="25" y="8"/>
                      <a:pt x="25" y="8"/>
                      <a:pt x="24" y="8"/>
                    </a:cubicBezTo>
                    <a:cubicBezTo>
                      <a:pt x="24" y="8"/>
                      <a:pt x="24" y="8"/>
                      <a:pt x="24" y="8"/>
                    </a:cubicBezTo>
                    <a:cubicBezTo>
                      <a:pt x="24" y="7"/>
                      <a:pt x="24" y="7"/>
                      <a:pt x="24" y="6"/>
                    </a:cubicBezTo>
                    <a:cubicBezTo>
                      <a:pt x="23" y="7"/>
                      <a:pt x="23" y="7"/>
                      <a:pt x="23" y="7"/>
                    </a:cubicBezTo>
                    <a:cubicBezTo>
                      <a:pt x="24" y="8"/>
                      <a:pt x="24" y="10"/>
                      <a:pt x="25" y="11"/>
                    </a:cubicBezTo>
                    <a:cubicBezTo>
                      <a:pt x="27" y="11"/>
                      <a:pt x="27" y="11"/>
                      <a:pt x="27" y="11"/>
                    </a:cubicBezTo>
                    <a:cubicBezTo>
                      <a:pt x="27" y="11"/>
                      <a:pt x="27" y="11"/>
                      <a:pt x="27" y="11"/>
                    </a:cubicBezTo>
                    <a:cubicBezTo>
                      <a:pt x="27" y="13"/>
                      <a:pt x="27" y="14"/>
                      <a:pt x="27" y="16"/>
                    </a:cubicBezTo>
                    <a:cubicBezTo>
                      <a:pt x="27" y="16"/>
                      <a:pt x="27" y="16"/>
                      <a:pt x="27" y="16"/>
                    </a:cubicBezTo>
                    <a:cubicBezTo>
                      <a:pt x="25" y="16"/>
                      <a:pt x="25" y="16"/>
                      <a:pt x="24" y="17"/>
                    </a:cubicBezTo>
                    <a:cubicBezTo>
                      <a:pt x="24" y="18"/>
                      <a:pt x="24" y="19"/>
                      <a:pt x="23" y="19"/>
                    </a:cubicBezTo>
                    <a:cubicBezTo>
                      <a:pt x="25" y="21"/>
                      <a:pt x="25" y="21"/>
                      <a:pt x="25" y="21"/>
                    </a:cubicBezTo>
                    <a:cubicBezTo>
                      <a:pt x="25" y="21"/>
                      <a:pt x="25" y="21"/>
                      <a:pt x="25" y="21"/>
                    </a:cubicBezTo>
                    <a:cubicBezTo>
                      <a:pt x="24" y="22"/>
                      <a:pt x="23" y="23"/>
                      <a:pt x="22" y="24"/>
                    </a:cubicBezTo>
                    <a:cubicBezTo>
                      <a:pt x="21" y="24"/>
                      <a:pt x="21" y="24"/>
                      <a:pt x="21" y="24"/>
                    </a:cubicBezTo>
                    <a:cubicBezTo>
                      <a:pt x="20" y="23"/>
                      <a:pt x="20" y="23"/>
                      <a:pt x="20" y="23"/>
                    </a:cubicBezTo>
                    <a:cubicBezTo>
                      <a:pt x="19" y="24"/>
                      <a:pt x="17" y="24"/>
                      <a:pt x="16" y="24"/>
                    </a:cubicBezTo>
                    <a:cubicBezTo>
                      <a:pt x="16" y="26"/>
                      <a:pt x="16" y="26"/>
                      <a:pt x="16" y="26"/>
                    </a:cubicBezTo>
                    <a:cubicBezTo>
                      <a:pt x="16" y="27"/>
                      <a:pt x="16" y="27"/>
                      <a:pt x="16" y="27"/>
                    </a:cubicBezTo>
                    <a:cubicBezTo>
                      <a:pt x="15" y="27"/>
                      <a:pt x="14" y="27"/>
                      <a:pt x="14" y="27"/>
                    </a:cubicBezTo>
                    <a:close/>
                    <a:moveTo>
                      <a:pt x="12" y="26"/>
                    </a:moveTo>
                    <a:cubicBezTo>
                      <a:pt x="13" y="26"/>
                      <a:pt x="14" y="26"/>
                      <a:pt x="16" y="26"/>
                    </a:cubicBezTo>
                    <a:cubicBezTo>
                      <a:pt x="16" y="24"/>
                      <a:pt x="16" y="24"/>
                      <a:pt x="16" y="24"/>
                    </a:cubicBezTo>
                    <a:cubicBezTo>
                      <a:pt x="16" y="24"/>
                      <a:pt x="16" y="24"/>
                      <a:pt x="16" y="24"/>
                    </a:cubicBezTo>
                    <a:cubicBezTo>
                      <a:pt x="17" y="24"/>
                      <a:pt x="18" y="23"/>
                      <a:pt x="20" y="22"/>
                    </a:cubicBezTo>
                    <a:cubicBezTo>
                      <a:pt x="20" y="22"/>
                      <a:pt x="20" y="22"/>
                      <a:pt x="20" y="22"/>
                    </a:cubicBezTo>
                    <a:cubicBezTo>
                      <a:pt x="21" y="24"/>
                      <a:pt x="21" y="24"/>
                      <a:pt x="21" y="24"/>
                    </a:cubicBezTo>
                    <a:cubicBezTo>
                      <a:pt x="22" y="23"/>
                      <a:pt x="23" y="22"/>
                      <a:pt x="24" y="21"/>
                    </a:cubicBezTo>
                    <a:cubicBezTo>
                      <a:pt x="23" y="20"/>
                      <a:pt x="23" y="20"/>
                      <a:pt x="23" y="20"/>
                    </a:cubicBezTo>
                    <a:cubicBezTo>
                      <a:pt x="23" y="20"/>
                      <a:pt x="23" y="19"/>
                      <a:pt x="23" y="19"/>
                    </a:cubicBezTo>
                    <a:cubicBezTo>
                      <a:pt x="23" y="19"/>
                      <a:pt x="23" y="18"/>
                      <a:pt x="24" y="17"/>
                    </a:cubicBezTo>
                    <a:cubicBezTo>
                      <a:pt x="24" y="16"/>
                      <a:pt x="24" y="15"/>
                      <a:pt x="26" y="15"/>
                    </a:cubicBezTo>
                    <a:cubicBezTo>
                      <a:pt x="27" y="14"/>
                      <a:pt x="27" y="13"/>
                      <a:pt x="26" y="11"/>
                    </a:cubicBezTo>
                    <a:cubicBezTo>
                      <a:pt x="24" y="11"/>
                      <a:pt x="24" y="11"/>
                      <a:pt x="24" y="11"/>
                    </a:cubicBezTo>
                    <a:cubicBezTo>
                      <a:pt x="24" y="11"/>
                      <a:pt x="24" y="11"/>
                      <a:pt x="24" y="11"/>
                    </a:cubicBezTo>
                    <a:cubicBezTo>
                      <a:pt x="24" y="10"/>
                      <a:pt x="23" y="9"/>
                      <a:pt x="23" y="7"/>
                    </a:cubicBezTo>
                    <a:cubicBezTo>
                      <a:pt x="23" y="7"/>
                      <a:pt x="23" y="7"/>
                      <a:pt x="23" y="7"/>
                    </a:cubicBezTo>
                    <a:cubicBezTo>
                      <a:pt x="24" y="6"/>
                      <a:pt x="24" y="6"/>
                      <a:pt x="24" y="6"/>
                    </a:cubicBezTo>
                    <a:cubicBezTo>
                      <a:pt x="24" y="6"/>
                      <a:pt x="24" y="6"/>
                      <a:pt x="24" y="6"/>
                    </a:cubicBezTo>
                    <a:cubicBezTo>
                      <a:pt x="24" y="5"/>
                      <a:pt x="24" y="5"/>
                      <a:pt x="23" y="5"/>
                    </a:cubicBezTo>
                    <a:cubicBezTo>
                      <a:pt x="23" y="5"/>
                      <a:pt x="22" y="3"/>
                      <a:pt x="21" y="3"/>
                    </a:cubicBezTo>
                    <a:cubicBezTo>
                      <a:pt x="20" y="4"/>
                      <a:pt x="20" y="4"/>
                      <a:pt x="20" y="4"/>
                    </a:cubicBezTo>
                    <a:cubicBezTo>
                      <a:pt x="20" y="4"/>
                      <a:pt x="20" y="4"/>
                      <a:pt x="20" y="4"/>
                    </a:cubicBezTo>
                    <a:cubicBezTo>
                      <a:pt x="18" y="4"/>
                      <a:pt x="17" y="3"/>
                      <a:pt x="16" y="3"/>
                    </a:cubicBezTo>
                    <a:cubicBezTo>
                      <a:pt x="16" y="3"/>
                      <a:pt x="16" y="3"/>
                      <a:pt x="16" y="3"/>
                    </a:cubicBezTo>
                    <a:cubicBezTo>
                      <a:pt x="16" y="1"/>
                      <a:pt x="16" y="1"/>
                      <a:pt x="16" y="1"/>
                    </a:cubicBezTo>
                    <a:cubicBezTo>
                      <a:pt x="14" y="0"/>
                      <a:pt x="13" y="0"/>
                      <a:pt x="12" y="1"/>
                    </a:cubicBezTo>
                    <a:cubicBezTo>
                      <a:pt x="12" y="3"/>
                      <a:pt x="12" y="3"/>
                      <a:pt x="12" y="3"/>
                    </a:cubicBezTo>
                    <a:cubicBezTo>
                      <a:pt x="12" y="3"/>
                      <a:pt x="12" y="3"/>
                      <a:pt x="12" y="3"/>
                    </a:cubicBezTo>
                    <a:cubicBezTo>
                      <a:pt x="10" y="3"/>
                      <a:pt x="9" y="4"/>
                      <a:pt x="8" y="4"/>
                    </a:cubicBezTo>
                    <a:cubicBezTo>
                      <a:pt x="8" y="4"/>
                      <a:pt x="7" y="4"/>
                      <a:pt x="7" y="4"/>
                    </a:cubicBezTo>
                    <a:cubicBezTo>
                      <a:pt x="6" y="3"/>
                      <a:pt x="6" y="3"/>
                      <a:pt x="6" y="3"/>
                    </a:cubicBezTo>
                    <a:cubicBezTo>
                      <a:pt x="5" y="4"/>
                      <a:pt x="4" y="5"/>
                      <a:pt x="3" y="6"/>
                    </a:cubicBezTo>
                    <a:cubicBezTo>
                      <a:pt x="5" y="7"/>
                      <a:pt x="5" y="7"/>
                      <a:pt x="5" y="7"/>
                    </a:cubicBezTo>
                    <a:cubicBezTo>
                      <a:pt x="5" y="7"/>
                      <a:pt x="5" y="7"/>
                      <a:pt x="5" y="7"/>
                    </a:cubicBezTo>
                    <a:cubicBezTo>
                      <a:pt x="4" y="9"/>
                      <a:pt x="3" y="10"/>
                      <a:pt x="3" y="11"/>
                    </a:cubicBezTo>
                    <a:cubicBezTo>
                      <a:pt x="3" y="11"/>
                      <a:pt x="3" y="11"/>
                      <a:pt x="3" y="11"/>
                    </a:cubicBezTo>
                    <a:cubicBezTo>
                      <a:pt x="1" y="11"/>
                      <a:pt x="1" y="11"/>
                      <a:pt x="1" y="11"/>
                    </a:cubicBezTo>
                    <a:cubicBezTo>
                      <a:pt x="1" y="13"/>
                      <a:pt x="1" y="14"/>
                      <a:pt x="1" y="15"/>
                    </a:cubicBezTo>
                    <a:cubicBezTo>
                      <a:pt x="3" y="15"/>
                      <a:pt x="3" y="15"/>
                      <a:pt x="3" y="15"/>
                    </a:cubicBezTo>
                    <a:cubicBezTo>
                      <a:pt x="3" y="15"/>
                      <a:pt x="3" y="15"/>
                      <a:pt x="3" y="15"/>
                    </a:cubicBezTo>
                    <a:cubicBezTo>
                      <a:pt x="3" y="17"/>
                      <a:pt x="4" y="18"/>
                      <a:pt x="5" y="19"/>
                    </a:cubicBezTo>
                    <a:cubicBezTo>
                      <a:pt x="5" y="19"/>
                      <a:pt x="5" y="20"/>
                      <a:pt x="5" y="20"/>
                    </a:cubicBezTo>
                    <a:cubicBezTo>
                      <a:pt x="3" y="21"/>
                      <a:pt x="3" y="21"/>
                      <a:pt x="3" y="21"/>
                    </a:cubicBezTo>
                    <a:cubicBezTo>
                      <a:pt x="4" y="22"/>
                      <a:pt x="5" y="23"/>
                      <a:pt x="6" y="24"/>
                    </a:cubicBezTo>
                    <a:cubicBezTo>
                      <a:pt x="7" y="22"/>
                      <a:pt x="7" y="22"/>
                      <a:pt x="7" y="22"/>
                    </a:cubicBezTo>
                    <a:cubicBezTo>
                      <a:pt x="7" y="22"/>
                      <a:pt x="8" y="22"/>
                      <a:pt x="8" y="22"/>
                    </a:cubicBezTo>
                    <a:cubicBezTo>
                      <a:pt x="9" y="23"/>
                      <a:pt x="10" y="24"/>
                      <a:pt x="12" y="24"/>
                    </a:cubicBezTo>
                    <a:cubicBezTo>
                      <a:pt x="12" y="24"/>
                      <a:pt x="12" y="24"/>
                      <a:pt x="12" y="24"/>
                    </a:cubicBezTo>
                    <a:lnTo>
                      <a:pt x="12" y="26"/>
                    </a:lnTo>
                    <a:close/>
                    <a:moveTo>
                      <a:pt x="14" y="22"/>
                    </a:moveTo>
                    <a:cubicBezTo>
                      <a:pt x="12" y="22"/>
                      <a:pt x="9" y="21"/>
                      <a:pt x="8" y="19"/>
                    </a:cubicBezTo>
                    <a:cubicBezTo>
                      <a:pt x="5" y="16"/>
                      <a:pt x="4" y="11"/>
                      <a:pt x="8" y="7"/>
                    </a:cubicBezTo>
                    <a:cubicBezTo>
                      <a:pt x="12" y="3"/>
                      <a:pt x="17" y="5"/>
                      <a:pt x="19" y="8"/>
                    </a:cubicBezTo>
                    <a:cubicBezTo>
                      <a:pt x="22" y="10"/>
                      <a:pt x="24" y="15"/>
                      <a:pt x="20" y="19"/>
                    </a:cubicBezTo>
                    <a:cubicBezTo>
                      <a:pt x="20" y="19"/>
                      <a:pt x="20" y="19"/>
                      <a:pt x="20" y="19"/>
                    </a:cubicBezTo>
                    <a:cubicBezTo>
                      <a:pt x="20" y="19"/>
                      <a:pt x="20" y="19"/>
                      <a:pt x="20" y="19"/>
                    </a:cubicBezTo>
                    <a:cubicBezTo>
                      <a:pt x="20" y="19"/>
                      <a:pt x="20" y="19"/>
                      <a:pt x="20" y="19"/>
                    </a:cubicBezTo>
                    <a:cubicBezTo>
                      <a:pt x="20" y="19"/>
                      <a:pt x="20" y="20"/>
                      <a:pt x="19" y="20"/>
                    </a:cubicBezTo>
                    <a:cubicBezTo>
                      <a:pt x="19" y="20"/>
                      <a:pt x="19" y="20"/>
                      <a:pt x="19" y="20"/>
                    </a:cubicBezTo>
                    <a:cubicBezTo>
                      <a:pt x="19" y="20"/>
                      <a:pt x="19" y="20"/>
                      <a:pt x="19" y="20"/>
                    </a:cubicBezTo>
                    <a:cubicBezTo>
                      <a:pt x="18" y="21"/>
                      <a:pt x="16" y="22"/>
                      <a:pt x="14" y="22"/>
                    </a:cubicBezTo>
                    <a:close/>
                    <a:moveTo>
                      <a:pt x="13" y="5"/>
                    </a:moveTo>
                    <a:cubicBezTo>
                      <a:pt x="12" y="5"/>
                      <a:pt x="10" y="6"/>
                      <a:pt x="8" y="8"/>
                    </a:cubicBezTo>
                    <a:cubicBezTo>
                      <a:pt x="4" y="11"/>
                      <a:pt x="6" y="16"/>
                      <a:pt x="8" y="19"/>
                    </a:cubicBezTo>
                    <a:cubicBezTo>
                      <a:pt x="11" y="21"/>
                      <a:pt x="15" y="23"/>
                      <a:pt x="19" y="19"/>
                    </a:cubicBezTo>
                    <a:cubicBezTo>
                      <a:pt x="19" y="19"/>
                      <a:pt x="19" y="19"/>
                      <a:pt x="19" y="19"/>
                    </a:cubicBezTo>
                    <a:cubicBezTo>
                      <a:pt x="19" y="19"/>
                      <a:pt x="19" y="19"/>
                      <a:pt x="19" y="19"/>
                    </a:cubicBezTo>
                    <a:cubicBezTo>
                      <a:pt x="23" y="15"/>
                      <a:pt x="22" y="11"/>
                      <a:pt x="19" y="8"/>
                    </a:cubicBezTo>
                    <a:cubicBezTo>
                      <a:pt x="18" y="7"/>
                      <a:pt x="16" y="5"/>
                      <a:pt x="13"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840" name="Freeform 352"/>
              <p:cNvSpPr>
                <a:spLocks noEditPoints="1"/>
              </p:cNvSpPr>
              <p:nvPr/>
            </p:nvSpPr>
            <p:spPr bwMode="auto">
              <a:xfrm>
                <a:off x="4997" y="3244"/>
                <a:ext cx="68" cy="61"/>
              </a:xfrm>
              <a:custGeom>
                <a:avLst/>
                <a:gdLst>
                  <a:gd name="T0" fmla="*/ 11 w 27"/>
                  <a:gd name="T1" fmla="*/ 24 h 24"/>
                  <a:gd name="T2" fmla="*/ 11 w 27"/>
                  <a:gd name="T3" fmla="*/ 22 h 24"/>
                  <a:gd name="T4" fmla="*/ 7 w 27"/>
                  <a:gd name="T5" fmla="*/ 20 h 24"/>
                  <a:gd name="T6" fmla="*/ 6 w 27"/>
                  <a:gd name="T7" fmla="*/ 22 h 24"/>
                  <a:gd name="T8" fmla="*/ 2 w 27"/>
                  <a:gd name="T9" fmla="*/ 18 h 24"/>
                  <a:gd name="T10" fmla="*/ 6 w 27"/>
                  <a:gd name="T11" fmla="*/ 21 h 24"/>
                  <a:gd name="T12" fmla="*/ 7 w 27"/>
                  <a:gd name="T13" fmla="*/ 20 h 24"/>
                  <a:gd name="T14" fmla="*/ 11 w 27"/>
                  <a:gd name="T15" fmla="*/ 22 h 24"/>
                  <a:gd name="T16" fmla="*/ 12 w 27"/>
                  <a:gd name="T17" fmla="*/ 24 h 24"/>
                  <a:gd name="T18" fmla="*/ 15 w 27"/>
                  <a:gd name="T19" fmla="*/ 23 h 24"/>
                  <a:gd name="T20" fmla="*/ 16 w 27"/>
                  <a:gd name="T21" fmla="*/ 21 h 24"/>
                  <a:gd name="T22" fmla="*/ 20 w 27"/>
                  <a:gd name="T23" fmla="*/ 20 h 24"/>
                  <a:gd name="T24" fmla="*/ 24 w 27"/>
                  <a:gd name="T25" fmla="*/ 18 h 24"/>
                  <a:gd name="T26" fmla="*/ 24 w 27"/>
                  <a:gd name="T27" fmla="*/ 16 h 24"/>
                  <a:gd name="T28" fmla="*/ 25 w 27"/>
                  <a:gd name="T29" fmla="*/ 16 h 24"/>
                  <a:gd name="T30" fmla="*/ 25 w 27"/>
                  <a:gd name="T31" fmla="*/ 19 h 24"/>
                  <a:gd name="T32" fmla="*/ 21 w 27"/>
                  <a:gd name="T33" fmla="*/ 22 h 24"/>
                  <a:gd name="T34" fmla="*/ 20 w 27"/>
                  <a:gd name="T35" fmla="*/ 20 h 24"/>
                  <a:gd name="T36" fmla="*/ 16 w 27"/>
                  <a:gd name="T37" fmla="*/ 23 h 24"/>
                  <a:gd name="T38" fmla="*/ 16 w 27"/>
                  <a:gd name="T39" fmla="*/ 24 h 24"/>
                  <a:gd name="T40" fmla="*/ 3 w 27"/>
                  <a:gd name="T41" fmla="*/ 16 h 24"/>
                  <a:gd name="T42" fmla="*/ 2 w 27"/>
                  <a:gd name="T43" fmla="*/ 13 h 24"/>
                  <a:gd name="T44" fmla="*/ 0 w 27"/>
                  <a:gd name="T45" fmla="*/ 13 h 24"/>
                  <a:gd name="T46" fmla="*/ 0 w 27"/>
                  <a:gd name="T47" fmla="*/ 6 h 24"/>
                  <a:gd name="T48" fmla="*/ 1 w 27"/>
                  <a:gd name="T49" fmla="*/ 13 h 24"/>
                  <a:gd name="T50" fmla="*/ 3 w 27"/>
                  <a:gd name="T51" fmla="*/ 13 h 24"/>
                  <a:gd name="T52" fmla="*/ 4 w 27"/>
                  <a:gd name="T53" fmla="*/ 16 h 24"/>
                  <a:gd name="T54" fmla="*/ 24 w 27"/>
                  <a:gd name="T55" fmla="*/ 15 h 24"/>
                  <a:gd name="T56" fmla="*/ 23 w 27"/>
                  <a:gd name="T57" fmla="*/ 15 h 24"/>
                  <a:gd name="T58" fmla="*/ 26 w 27"/>
                  <a:gd name="T59" fmla="*/ 13 h 24"/>
                  <a:gd name="T60" fmla="*/ 27 w 27"/>
                  <a:gd name="T61" fmla="*/ 10 h 24"/>
                  <a:gd name="T62" fmla="*/ 27 w 27"/>
                  <a:gd name="T63" fmla="*/ 13 h 24"/>
                  <a:gd name="T64" fmla="*/ 24 w 27"/>
                  <a:gd name="T65" fmla="*/ 14 h 24"/>
                  <a:gd name="T66" fmla="*/ 24 w 27"/>
                  <a:gd name="T67" fmla="*/ 15 h 24"/>
                  <a:gd name="T68" fmla="*/ 21 w 27"/>
                  <a:gd name="T69" fmla="*/ 10 h 24"/>
                  <a:gd name="T70" fmla="*/ 8 w 27"/>
                  <a:gd name="T71" fmla="*/ 5 h 24"/>
                  <a:gd name="T72" fmla="*/ 6 w 27"/>
                  <a:gd name="T73" fmla="*/ 8 h 24"/>
                  <a:gd name="T74" fmla="*/ 7 w 27"/>
                  <a:gd name="T75" fmla="*/ 5 h 24"/>
                  <a:gd name="T76" fmla="*/ 22 w 27"/>
                  <a:gd name="T77" fmla="*/ 10 h 24"/>
                  <a:gd name="T78" fmla="*/ 4 w 27"/>
                  <a:gd name="T79" fmla="*/ 4 h 24"/>
                  <a:gd name="T80" fmla="*/ 2 w 27"/>
                  <a:gd name="T81" fmla="*/ 3 h 24"/>
                  <a:gd name="T82" fmla="*/ 3 w 27"/>
                  <a:gd name="T83" fmla="*/ 1 h 24"/>
                  <a:gd name="T84" fmla="*/ 3 w 27"/>
                  <a:gd name="T85" fmla="*/ 1 h 24"/>
                  <a:gd name="T86" fmla="*/ 3 w 27"/>
                  <a:gd name="T87" fmla="*/ 1 h 24"/>
                  <a:gd name="T88" fmla="*/ 4 w 27"/>
                  <a:gd name="T89" fmla="*/ 4 h 24"/>
                  <a:gd name="T90" fmla="*/ 4 w 27"/>
                  <a:gd name="T91" fmla="*/ 4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7" h="24">
                    <a:moveTo>
                      <a:pt x="13" y="24"/>
                    </a:moveTo>
                    <a:cubicBezTo>
                      <a:pt x="13" y="24"/>
                      <a:pt x="12" y="24"/>
                      <a:pt x="11" y="24"/>
                    </a:cubicBezTo>
                    <a:cubicBezTo>
                      <a:pt x="11" y="24"/>
                      <a:pt x="11" y="24"/>
                      <a:pt x="11" y="24"/>
                    </a:cubicBezTo>
                    <a:cubicBezTo>
                      <a:pt x="11" y="23"/>
                      <a:pt x="11" y="23"/>
                      <a:pt x="11" y="22"/>
                    </a:cubicBezTo>
                    <a:cubicBezTo>
                      <a:pt x="11" y="22"/>
                      <a:pt x="11" y="22"/>
                      <a:pt x="11" y="22"/>
                    </a:cubicBezTo>
                    <a:cubicBezTo>
                      <a:pt x="9" y="22"/>
                      <a:pt x="8" y="21"/>
                      <a:pt x="7" y="20"/>
                    </a:cubicBezTo>
                    <a:cubicBezTo>
                      <a:pt x="6" y="22"/>
                      <a:pt x="6" y="22"/>
                      <a:pt x="6" y="22"/>
                    </a:cubicBezTo>
                    <a:cubicBezTo>
                      <a:pt x="6" y="22"/>
                      <a:pt x="6" y="22"/>
                      <a:pt x="6" y="22"/>
                    </a:cubicBezTo>
                    <a:cubicBezTo>
                      <a:pt x="4" y="21"/>
                      <a:pt x="3" y="20"/>
                      <a:pt x="2" y="19"/>
                    </a:cubicBezTo>
                    <a:cubicBezTo>
                      <a:pt x="2" y="19"/>
                      <a:pt x="2" y="18"/>
                      <a:pt x="2" y="18"/>
                    </a:cubicBezTo>
                    <a:cubicBezTo>
                      <a:pt x="3" y="18"/>
                      <a:pt x="3" y="18"/>
                      <a:pt x="3" y="18"/>
                    </a:cubicBezTo>
                    <a:cubicBezTo>
                      <a:pt x="4" y="19"/>
                      <a:pt x="5" y="20"/>
                      <a:pt x="6" y="21"/>
                    </a:cubicBezTo>
                    <a:cubicBezTo>
                      <a:pt x="7" y="20"/>
                      <a:pt x="7" y="20"/>
                      <a:pt x="7" y="20"/>
                    </a:cubicBezTo>
                    <a:cubicBezTo>
                      <a:pt x="7" y="20"/>
                      <a:pt x="7" y="20"/>
                      <a:pt x="7" y="20"/>
                    </a:cubicBezTo>
                    <a:cubicBezTo>
                      <a:pt x="9" y="21"/>
                      <a:pt x="10" y="21"/>
                      <a:pt x="11" y="21"/>
                    </a:cubicBezTo>
                    <a:cubicBezTo>
                      <a:pt x="11" y="21"/>
                      <a:pt x="11" y="21"/>
                      <a:pt x="11" y="22"/>
                    </a:cubicBezTo>
                    <a:cubicBezTo>
                      <a:pt x="11" y="22"/>
                      <a:pt x="11" y="22"/>
                      <a:pt x="11" y="22"/>
                    </a:cubicBezTo>
                    <a:cubicBezTo>
                      <a:pt x="11" y="23"/>
                      <a:pt x="11" y="23"/>
                      <a:pt x="12" y="24"/>
                    </a:cubicBezTo>
                    <a:cubicBezTo>
                      <a:pt x="13" y="24"/>
                      <a:pt x="14" y="24"/>
                      <a:pt x="15" y="24"/>
                    </a:cubicBezTo>
                    <a:cubicBezTo>
                      <a:pt x="15" y="23"/>
                      <a:pt x="15" y="23"/>
                      <a:pt x="15" y="23"/>
                    </a:cubicBezTo>
                    <a:cubicBezTo>
                      <a:pt x="15" y="22"/>
                      <a:pt x="16" y="22"/>
                      <a:pt x="16" y="22"/>
                    </a:cubicBezTo>
                    <a:cubicBezTo>
                      <a:pt x="16" y="21"/>
                      <a:pt x="16" y="21"/>
                      <a:pt x="16" y="21"/>
                    </a:cubicBezTo>
                    <a:cubicBezTo>
                      <a:pt x="17" y="21"/>
                      <a:pt x="18" y="20"/>
                      <a:pt x="19" y="20"/>
                    </a:cubicBezTo>
                    <a:cubicBezTo>
                      <a:pt x="20" y="20"/>
                      <a:pt x="20" y="20"/>
                      <a:pt x="20" y="20"/>
                    </a:cubicBezTo>
                    <a:cubicBezTo>
                      <a:pt x="21" y="21"/>
                      <a:pt x="21" y="21"/>
                      <a:pt x="21" y="21"/>
                    </a:cubicBezTo>
                    <a:cubicBezTo>
                      <a:pt x="22" y="20"/>
                      <a:pt x="23" y="19"/>
                      <a:pt x="24" y="18"/>
                    </a:cubicBezTo>
                    <a:cubicBezTo>
                      <a:pt x="24" y="18"/>
                      <a:pt x="24" y="17"/>
                      <a:pt x="24" y="17"/>
                    </a:cubicBezTo>
                    <a:cubicBezTo>
                      <a:pt x="24" y="17"/>
                      <a:pt x="24" y="16"/>
                      <a:pt x="24" y="16"/>
                    </a:cubicBezTo>
                    <a:cubicBezTo>
                      <a:pt x="24" y="16"/>
                      <a:pt x="24" y="16"/>
                      <a:pt x="24" y="16"/>
                    </a:cubicBezTo>
                    <a:cubicBezTo>
                      <a:pt x="25" y="16"/>
                      <a:pt x="25" y="16"/>
                      <a:pt x="25" y="16"/>
                    </a:cubicBezTo>
                    <a:cubicBezTo>
                      <a:pt x="25" y="16"/>
                      <a:pt x="25" y="17"/>
                      <a:pt x="25" y="17"/>
                    </a:cubicBezTo>
                    <a:cubicBezTo>
                      <a:pt x="25" y="18"/>
                      <a:pt x="25" y="18"/>
                      <a:pt x="25" y="19"/>
                    </a:cubicBezTo>
                    <a:cubicBezTo>
                      <a:pt x="25" y="19"/>
                      <a:pt x="25" y="19"/>
                      <a:pt x="24" y="19"/>
                    </a:cubicBezTo>
                    <a:cubicBezTo>
                      <a:pt x="24" y="20"/>
                      <a:pt x="23" y="21"/>
                      <a:pt x="21" y="22"/>
                    </a:cubicBezTo>
                    <a:cubicBezTo>
                      <a:pt x="21" y="22"/>
                      <a:pt x="21" y="22"/>
                      <a:pt x="21" y="22"/>
                    </a:cubicBezTo>
                    <a:cubicBezTo>
                      <a:pt x="20" y="20"/>
                      <a:pt x="20" y="20"/>
                      <a:pt x="20" y="20"/>
                    </a:cubicBezTo>
                    <a:cubicBezTo>
                      <a:pt x="18" y="21"/>
                      <a:pt x="18" y="21"/>
                      <a:pt x="16" y="22"/>
                    </a:cubicBezTo>
                    <a:cubicBezTo>
                      <a:pt x="16" y="22"/>
                      <a:pt x="16" y="23"/>
                      <a:pt x="16" y="23"/>
                    </a:cubicBezTo>
                    <a:cubicBezTo>
                      <a:pt x="16" y="23"/>
                      <a:pt x="16" y="24"/>
                      <a:pt x="16" y="24"/>
                    </a:cubicBezTo>
                    <a:cubicBezTo>
                      <a:pt x="16" y="24"/>
                      <a:pt x="16" y="24"/>
                      <a:pt x="16" y="24"/>
                    </a:cubicBezTo>
                    <a:cubicBezTo>
                      <a:pt x="15" y="24"/>
                      <a:pt x="14" y="24"/>
                      <a:pt x="13" y="24"/>
                    </a:cubicBezTo>
                    <a:close/>
                    <a:moveTo>
                      <a:pt x="3" y="16"/>
                    </a:moveTo>
                    <a:cubicBezTo>
                      <a:pt x="3" y="16"/>
                      <a:pt x="3" y="16"/>
                      <a:pt x="3" y="16"/>
                    </a:cubicBezTo>
                    <a:cubicBezTo>
                      <a:pt x="3" y="15"/>
                      <a:pt x="3" y="14"/>
                      <a:pt x="2" y="13"/>
                    </a:cubicBezTo>
                    <a:cubicBezTo>
                      <a:pt x="0" y="13"/>
                      <a:pt x="0" y="13"/>
                      <a:pt x="0" y="13"/>
                    </a:cubicBezTo>
                    <a:cubicBezTo>
                      <a:pt x="0" y="13"/>
                      <a:pt x="0" y="13"/>
                      <a:pt x="0" y="13"/>
                    </a:cubicBezTo>
                    <a:cubicBezTo>
                      <a:pt x="0" y="12"/>
                      <a:pt x="0" y="8"/>
                      <a:pt x="0" y="7"/>
                    </a:cubicBezTo>
                    <a:cubicBezTo>
                      <a:pt x="0" y="6"/>
                      <a:pt x="0" y="6"/>
                      <a:pt x="0" y="6"/>
                    </a:cubicBezTo>
                    <a:cubicBezTo>
                      <a:pt x="1" y="6"/>
                      <a:pt x="1" y="7"/>
                      <a:pt x="1" y="7"/>
                    </a:cubicBezTo>
                    <a:cubicBezTo>
                      <a:pt x="1" y="8"/>
                      <a:pt x="0" y="11"/>
                      <a:pt x="1" y="13"/>
                    </a:cubicBezTo>
                    <a:cubicBezTo>
                      <a:pt x="3" y="13"/>
                      <a:pt x="3" y="13"/>
                      <a:pt x="3" y="13"/>
                    </a:cubicBezTo>
                    <a:cubicBezTo>
                      <a:pt x="3" y="13"/>
                      <a:pt x="3" y="13"/>
                      <a:pt x="3" y="13"/>
                    </a:cubicBezTo>
                    <a:cubicBezTo>
                      <a:pt x="3" y="14"/>
                      <a:pt x="3" y="15"/>
                      <a:pt x="4" y="15"/>
                    </a:cubicBezTo>
                    <a:cubicBezTo>
                      <a:pt x="4" y="15"/>
                      <a:pt x="4" y="16"/>
                      <a:pt x="4" y="16"/>
                    </a:cubicBezTo>
                    <a:cubicBezTo>
                      <a:pt x="3" y="16"/>
                      <a:pt x="3" y="16"/>
                      <a:pt x="3" y="16"/>
                    </a:cubicBezTo>
                    <a:close/>
                    <a:moveTo>
                      <a:pt x="24" y="15"/>
                    </a:moveTo>
                    <a:cubicBezTo>
                      <a:pt x="24" y="15"/>
                      <a:pt x="24" y="15"/>
                      <a:pt x="23" y="15"/>
                    </a:cubicBezTo>
                    <a:cubicBezTo>
                      <a:pt x="23" y="15"/>
                      <a:pt x="23" y="15"/>
                      <a:pt x="23" y="15"/>
                    </a:cubicBezTo>
                    <a:cubicBezTo>
                      <a:pt x="24" y="14"/>
                      <a:pt x="24" y="14"/>
                      <a:pt x="24" y="14"/>
                    </a:cubicBezTo>
                    <a:cubicBezTo>
                      <a:pt x="25" y="13"/>
                      <a:pt x="25" y="13"/>
                      <a:pt x="26" y="13"/>
                    </a:cubicBezTo>
                    <a:cubicBezTo>
                      <a:pt x="26" y="12"/>
                      <a:pt x="26" y="11"/>
                      <a:pt x="26" y="10"/>
                    </a:cubicBezTo>
                    <a:cubicBezTo>
                      <a:pt x="26" y="10"/>
                      <a:pt x="27" y="10"/>
                      <a:pt x="27" y="10"/>
                    </a:cubicBezTo>
                    <a:cubicBezTo>
                      <a:pt x="27" y="10"/>
                      <a:pt x="27" y="10"/>
                      <a:pt x="27" y="11"/>
                    </a:cubicBezTo>
                    <a:cubicBezTo>
                      <a:pt x="27" y="11"/>
                      <a:pt x="27" y="12"/>
                      <a:pt x="27" y="13"/>
                    </a:cubicBezTo>
                    <a:cubicBezTo>
                      <a:pt x="27" y="13"/>
                      <a:pt x="27" y="13"/>
                      <a:pt x="26" y="13"/>
                    </a:cubicBezTo>
                    <a:cubicBezTo>
                      <a:pt x="25" y="13"/>
                      <a:pt x="25" y="13"/>
                      <a:pt x="24" y="14"/>
                    </a:cubicBezTo>
                    <a:cubicBezTo>
                      <a:pt x="24" y="14"/>
                      <a:pt x="24" y="15"/>
                      <a:pt x="24" y="15"/>
                    </a:cubicBezTo>
                    <a:cubicBezTo>
                      <a:pt x="24" y="15"/>
                      <a:pt x="24" y="15"/>
                      <a:pt x="24" y="15"/>
                    </a:cubicBezTo>
                    <a:close/>
                    <a:moveTo>
                      <a:pt x="22" y="11"/>
                    </a:moveTo>
                    <a:cubicBezTo>
                      <a:pt x="21" y="11"/>
                      <a:pt x="21" y="11"/>
                      <a:pt x="21" y="10"/>
                    </a:cubicBezTo>
                    <a:cubicBezTo>
                      <a:pt x="21" y="7"/>
                      <a:pt x="19" y="4"/>
                      <a:pt x="16" y="3"/>
                    </a:cubicBezTo>
                    <a:cubicBezTo>
                      <a:pt x="14" y="3"/>
                      <a:pt x="11" y="2"/>
                      <a:pt x="8" y="5"/>
                    </a:cubicBezTo>
                    <a:cubicBezTo>
                      <a:pt x="7" y="6"/>
                      <a:pt x="6" y="7"/>
                      <a:pt x="6" y="8"/>
                    </a:cubicBezTo>
                    <a:cubicBezTo>
                      <a:pt x="6" y="8"/>
                      <a:pt x="6" y="8"/>
                      <a:pt x="6" y="8"/>
                    </a:cubicBezTo>
                    <a:cubicBezTo>
                      <a:pt x="5" y="8"/>
                      <a:pt x="5" y="8"/>
                      <a:pt x="5" y="8"/>
                    </a:cubicBezTo>
                    <a:cubicBezTo>
                      <a:pt x="6" y="7"/>
                      <a:pt x="6" y="6"/>
                      <a:pt x="7" y="5"/>
                    </a:cubicBezTo>
                    <a:cubicBezTo>
                      <a:pt x="10" y="2"/>
                      <a:pt x="13" y="2"/>
                      <a:pt x="16" y="3"/>
                    </a:cubicBezTo>
                    <a:cubicBezTo>
                      <a:pt x="19" y="4"/>
                      <a:pt x="22" y="7"/>
                      <a:pt x="22" y="10"/>
                    </a:cubicBezTo>
                    <a:cubicBezTo>
                      <a:pt x="22" y="11"/>
                      <a:pt x="22" y="11"/>
                      <a:pt x="22" y="11"/>
                    </a:cubicBezTo>
                    <a:close/>
                    <a:moveTo>
                      <a:pt x="4" y="4"/>
                    </a:moveTo>
                    <a:cubicBezTo>
                      <a:pt x="3" y="4"/>
                      <a:pt x="3" y="4"/>
                      <a:pt x="3" y="4"/>
                    </a:cubicBezTo>
                    <a:cubicBezTo>
                      <a:pt x="2" y="3"/>
                      <a:pt x="2" y="3"/>
                      <a:pt x="2" y="3"/>
                    </a:cubicBezTo>
                    <a:cubicBezTo>
                      <a:pt x="2" y="3"/>
                      <a:pt x="2" y="3"/>
                      <a:pt x="2" y="3"/>
                    </a:cubicBezTo>
                    <a:cubicBezTo>
                      <a:pt x="2" y="2"/>
                      <a:pt x="3" y="2"/>
                      <a:pt x="3" y="1"/>
                    </a:cubicBezTo>
                    <a:cubicBezTo>
                      <a:pt x="3" y="1"/>
                      <a:pt x="3" y="1"/>
                      <a:pt x="3" y="1"/>
                    </a:cubicBezTo>
                    <a:cubicBezTo>
                      <a:pt x="3" y="1"/>
                      <a:pt x="3" y="0"/>
                      <a:pt x="3" y="1"/>
                    </a:cubicBezTo>
                    <a:cubicBezTo>
                      <a:pt x="3" y="1"/>
                      <a:pt x="3" y="1"/>
                      <a:pt x="3" y="1"/>
                    </a:cubicBezTo>
                    <a:cubicBezTo>
                      <a:pt x="3" y="1"/>
                      <a:pt x="3" y="1"/>
                      <a:pt x="3" y="1"/>
                    </a:cubicBezTo>
                    <a:cubicBezTo>
                      <a:pt x="3" y="2"/>
                      <a:pt x="3" y="2"/>
                      <a:pt x="3" y="3"/>
                    </a:cubicBezTo>
                    <a:cubicBezTo>
                      <a:pt x="4" y="4"/>
                      <a:pt x="4" y="4"/>
                      <a:pt x="4" y="4"/>
                    </a:cubicBezTo>
                    <a:cubicBezTo>
                      <a:pt x="4" y="4"/>
                      <a:pt x="4" y="4"/>
                      <a:pt x="4" y="4"/>
                    </a:cubicBezTo>
                    <a:cubicBezTo>
                      <a:pt x="4" y="4"/>
                      <a:pt x="4" y="4"/>
                      <a:pt x="4"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841" name="Freeform 353"/>
              <p:cNvSpPr>
                <a:spLocks/>
              </p:cNvSpPr>
              <p:nvPr/>
            </p:nvSpPr>
            <p:spPr bwMode="auto">
              <a:xfrm>
                <a:off x="5002" y="3285"/>
                <a:ext cx="2" cy="8"/>
              </a:xfrm>
              <a:custGeom>
                <a:avLst/>
                <a:gdLst>
                  <a:gd name="T0" fmla="*/ 1 w 1"/>
                  <a:gd name="T1" fmla="*/ 3 h 3"/>
                  <a:gd name="T2" fmla="*/ 1 w 1"/>
                  <a:gd name="T3" fmla="*/ 3 h 3"/>
                  <a:gd name="T4" fmla="*/ 0 w 1"/>
                  <a:gd name="T5" fmla="*/ 3 h 3"/>
                  <a:gd name="T6" fmla="*/ 1 w 1"/>
                  <a:gd name="T7" fmla="*/ 0 h 3"/>
                  <a:gd name="T8" fmla="*/ 1 w 1"/>
                  <a:gd name="T9" fmla="*/ 0 h 3"/>
                  <a:gd name="T10" fmla="*/ 1 w 1"/>
                  <a:gd name="T11" fmla="*/ 0 h 3"/>
                  <a:gd name="T12" fmla="*/ 1 w 1"/>
                  <a:gd name="T13" fmla="*/ 3 h 3"/>
                  <a:gd name="T14" fmla="*/ 1 w 1"/>
                  <a:gd name="T15" fmla="*/ 3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3">
                    <a:moveTo>
                      <a:pt x="1" y="3"/>
                    </a:moveTo>
                    <a:cubicBezTo>
                      <a:pt x="1" y="3"/>
                      <a:pt x="1" y="3"/>
                      <a:pt x="1" y="3"/>
                    </a:cubicBezTo>
                    <a:cubicBezTo>
                      <a:pt x="0" y="3"/>
                      <a:pt x="0" y="3"/>
                      <a:pt x="0" y="3"/>
                    </a:cubicBezTo>
                    <a:cubicBezTo>
                      <a:pt x="0" y="2"/>
                      <a:pt x="1" y="1"/>
                      <a:pt x="1" y="0"/>
                    </a:cubicBezTo>
                    <a:cubicBezTo>
                      <a:pt x="1" y="0"/>
                      <a:pt x="1" y="0"/>
                      <a:pt x="1" y="0"/>
                    </a:cubicBezTo>
                    <a:cubicBezTo>
                      <a:pt x="1" y="0"/>
                      <a:pt x="1" y="0"/>
                      <a:pt x="1" y="0"/>
                    </a:cubicBezTo>
                    <a:cubicBezTo>
                      <a:pt x="1" y="1"/>
                      <a:pt x="1" y="2"/>
                      <a:pt x="1" y="3"/>
                    </a:cubicBezTo>
                    <a:cubicBezTo>
                      <a:pt x="1" y="3"/>
                      <a:pt x="1" y="3"/>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842" name="Freeform 354"/>
              <p:cNvSpPr>
                <a:spLocks/>
              </p:cNvSpPr>
              <p:nvPr/>
            </p:nvSpPr>
            <p:spPr bwMode="auto">
              <a:xfrm>
                <a:off x="5060" y="3234"/>
                <a:ext cx="5" cy="8"/>
              </a:xfrm>
              <a:custGeom>
                <a:avLst/>
                <a:gdLst>
                  <a:gd name="T0" fmla="*/ 0 w 2"/>
                  <a:gd name="T1" fmla="*/ 3 h 3"/>
                  <a:gd name="T2" fmla="*/ 0 w 2"/>
                  <a:gd name="T3" fmla="*/ 3 h 3"/>
                  <a:gd name="T4" fmla="*/ 0 w 2"/>
                  <a:gd name="T5" fmla="*/ 2 h 3"/>
                  <a:gd name="T6" fmla="*/ 1 w 2"/>
                  <a:gd name="T7" fmla="*/ 1 h 3"/>
                  <a:gd name="T8" fmla="*/ 2 w 2"/>
                  <a:gd name="T9" fmla="*/ 0 h 3"/>
                  <a:gd name="T10" fmla="*/ 2 w 2"/>
                  <a:gd name="T11" fmla="*/ 1 h 3"/>
                  <a:gd name="T12" fmla="*/ 1 w 2"/>
                  <a:gd name="T13" fmla="*/ 2 h 3"/>
                  <a:gd name="T14" fmla="*/ 0 w 2"/>
                  <a:gd name="T15" fmla="*/ 3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3">
                    <a:moveTo>
                      <a:pt x="0" y="3"/>
                    </a:moveTo>
                    <a:cubicBezTo>
                      <a:pt x="0" y="3"/>
                      <a:pt x="0" y="3"/>
                      <a:pt x="0" y="3"/>
                    </a:cubicBezTo>
                    <a:cubicBezTo>
                      <a:pt x="0" y="2"/>
                      <a:pt x="0" y="2"/>
                      <a:pt x="0" y="2"/>
                    </a:cubicBezTo>
                    <a:cubicBezTo>
                      <a:pt x="1" y="1"/>
                      <a:pt x="1" y="1"/>
                      <a:pt x="1" y="1"/>
                    </a:cubicBezTo>
                    <a:cubicBezTo>
                      <a:pt x="1" y="0"/>
                      <a:pt x="2" y="0"/>
                      <a:pt x="2" y="0"/>
                    </a:cubicBezTo>
                    <a:cubicBezTo>
                      <a:pt x="2" y="1"/>
                      <a:pt x="2" y="1"/>
                      <a:pt x="2" y="1"/>
                    </a:cubicBezTo>
                    <a:cubicBezTo>
                      <a:pt x="1" y="2"/>
                      <a:pt x="1" y="2"/>
                      <a:pt x="1" y="2"/>
                    </a:cubicBezTo>
                    <a:cubicBezTo>
                      <a:pt x="0" y="3"/>
                      <a:pt x="0" y="3"/>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843" name="Freeform 355"/>
              <p:cNvSpPr>
                <a:spLocks/>
              </p:cNvSpPr>
              <p:nvPr/>
            </p:nvSpPr>
            <p:spPr bwMode="auto">
              <a:xfrm>
                <a:off x="5078" y="3260"/>
                <a:ext cx="5" cy="5"/>
              </a:xfrm>
              <a:custGeom>
                <a:avLst/>
                <a:gdLst>
                  <a:gd name="T0" fmla="*/ 0 w 2"/>
                  <a:gd name="T1" fmla="*/ 2 h 2"/>
                  <a:gd name="T2" fmla="*/ 0 w 2"/>
                  <a:gd name="T3" fmla="*/ 2 h 2"/>
                  <a:gd name="T4" fmla="*/ 0 w 2"/>
                  <a:gd name="T5" fmla="*/ 2 h 2"/>
                  <a:gd name="T6" fmla="*/ 1 w 2"/>
                  <a:gd name="T7" fmla="*/ 0 h 2"/>
                  <a:gd name="T8" fmla="*/ 1 w 2"/>
                  <a:gd name="T9" fmla="*/ 0 h 2"/>
                  <a:gd name="T10" fmla="*/ 2 w 2"/>
                  <a:gd name="T11" fmla="*/ 0 h 2"/>
                  <a:gd name="T12" fmla="*/ 1 w 2"/>
                  <a:gd name="T13" fmla="*/ 2 h 2"/>
                  <a:gd name="T14" fmla="*/ 0 w 2"/>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2">
                    <a:moveTo>
                      <a:pt x="0" y="2"/>
                    </a:moveTo>
                    <a:cubicBezTo>
                      <a:pt x="0" y="2"/>
                      <a:pt x="0" y="2"/>
                      <a:pt x="0" y="2"/>
                    </a:cubicBezTo>
                    <a:cubicBezTo>
                      <a:pt x="0" y="2"/>
                      <a:pt x="0" y="2"/>
                      <a:pt x="0" y="2"/>
                    </a:cubicBezTo>
                    <a:cubicBezTo>
                      <a:pt x="1" y="1"/>
                      <a:pt x="1" y="1"/>
                      <a:pt x="1" y="0"/>
                    </a:cubicBezTo>
                    <a:cubicBezTo>
                      <a:pt x="1" y="0"/>
                      <a:pt x="1" y="0"/>
                      <a:pt x="1" y="0"/>
                    </a:cubicBezTo>
                    <a:cubicBezTo>
                      <a:pt x="2" y="0"/>
                      <a:pt x="2" y="0"/>
                      <a:pt x="2" y="0"/>
                    </a:cubicBezTo>
                    <a:cubicBezTo>
                      <a:pt x="1" y="1"/>
                      <a:pt x="1" y="1"/>
                      <a:pt x="1" y="2"/>
                    </a:cubicBezTo>
                    <a:cubicBezTo>
                      <a:pt x="0" y="2"/>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844" name="Freeform 356"/>
              <p:cNvSpPr>
                <a:spLocks/>
              </p:cNvSpPr>
              <p:nvPr/>
            </p:nvSpPr>
            <p:spPr bwMode="auto">
              <a:xfrm>
                <a:off x="5081" y="3260"/>
                <a:ext cx="2" cy="5"/>
              </a:xfrm>
              <a:custGeom>
                <a:avLst/>
                <a:gdLst>
                  <a:gd name="T0" fmla="*/ 0 w 1"/>
                  <a:gd name="T1" fmla="*/ 2 h 2"/>
                  <a:gd name="T2" fmla="*/ 0 w 1"/>
                  <a:gd name="T3" fmla="*/ 2 h 2"/>
                  <a:gd name="T4" fmla="*/ 0 w 1"/>
                  <a:gd name="T5" fmla="*/ 2 h 2"/>
                  <a:gd name="T6" fmla="*/ 1 w 1"/>
                  <a:gd name="T7" fmla="*/ 0 h 2"/>
                  <a:gd name="T8" fmla="*/ 1 w 1"/>
                  <a:gd name="T9" fmla="*/ 0 h 2"/>
                  <a:gd name="T10" fmla="*/ 1 w 1"/>
                  <a:gd name="T11" fmla="*/ 0 h 2"/>
                  <a:gd name="T12" fmla="*/ 0 w 1"/>
                  <a:gd name="T13" fmla="*/ 2 h 2"/>
                  <a:gd name="T14" fmla="*/ 0 w 1"/>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2">
                    <a:moveTo>
                      <a:pt x="0" y="2"/>
                    </a:moveTo>
                    <a:cubicBezTo>
                      <a:pt x="0" y="2"/>
                      <a:pt x="0" y="2"/>
                      <a:pt x="0" y="2"/>
                    </a:cubicBezTo>
                    <a:cubicBezTo>
                      <a:pt x="0" y="2"/>
                      <a:pt x="0" y="2"/>
                      <a:pt x="0" y="2"/>
                    </a:cubicBezTo>
                    <a:cubicBezTo>
                      <a:pt x="0" y="1"/>
                      <a:pt x="1" y="1"/>
                      <a:pt x="1" y="0"/>
                    </a:cubicBezTo>
                    <a:cubicBezTo>
                      <a:pt x="1" y="0"/>
                      <a:pt x="1" y="0"/>
                      <a:pt x="1" y="0"/>
                    </a:cubicBezTo>
                    <a:cubicBezTo>
                      <a:pt x="1" y="0"/>
                      <a:pt x="1" y="0"/>
                      <a:pt x="1" y="0"/>
                    </a:cubicBezTo>
                    <a:cubicBezTo>
                      <a:pt x="1" y="1"/>
                      <a:pt x="0" y="1"/>
                      <a:pt x="0" y="2"/>
                    </a:cubicBezTo>
                    <a:cubicBezTo>
                      <a:pt x="0" y="2"/>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845" name="Freeform 357"/>
              <p:cNvSpPr>
                <a:spLocks/>
              </p:cNvSpPr>
              <p:nvPr/>
            </p:nvSpPr>
            <p:spPr bwMode="auto">
              <a:xfrm>
                <a:off x="5083" y="3260"/>
                <a:ext cx="3" cy="5"/>
              </a:xfrm>
              <a:custGeom>
                <a:avLst/>
                <a:gdLst>
                  <a:gd name="T0" fmla="*/ 0 w 1"/>
                  <a:gd name="T1" fmla="*/ 2 h 2"/>
                  <a:gd name="T2" fmla="*/ 0 w 1"/>
                  <a:gd name="T3" fmla="*/ 2 h 2"/>
                  <a:gd name="T4" fmla="*/ 0 w 1"/>
                  <a:gd name="T5" fmla="*/ 2 h 2"/>
                  <a:gd name="T6" fmla="*/ 1 w 1"/>
                  <a:gd name="T7" fmla="*/ 0 h 2"/>
                  <a:gd name="T8" fmla="*/ 1 w 1"/>
                  <a:gd name="T9" fmla="*/ 0 h 2"/>
                  <a:gd name="T10" fmla="*/ 1 w 1"/>
                  <a:gd name="T11" fmla="*/ 0 h 2"/>
                  <a:gd name="T12" fmla="*/ 0 w 1"/>
                  <a:gd name="T13" fmla="*/ 2 h 2"/>
                  <a:gd name="T14" fmla="*/ 0 w 1"/>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2">
                    <a:moveTo>
                      <a:pt x="0" y="2"/>
                    </a:moveTo>
                    <a:cubicBezTo>
                      <a:pt x="0" y="2"/>
                      <a:pt x="0" y="2"/>
                      <a:pt x="0" y="2"/>
                    </a:cubicBezTo>
                    <a:cubicBezTo>
                      <a:pt x="0" y="2"/>
                      <a:pt x="0" y="2"/>
                      <a:pt x="0" y="2"/>
                    </a:cubicBezTo>
                    <a:cubicBezTo>
                      <a:pt x="0" y="1"/>
                      <a:pt x="0" y="1"/>
                      <a:pt x="1" y="0"/>
                    </a:cubicBezTo>
                    <a:cubicBezTo>
                      <a:pt x="1" y="0"/>
                      <a:pt x="1" y="0"/>
                      <a:pt x="1" y="0"/>
                    </a:cubicBezTo>
                    <a:cubicBezTo>
                      <a:pt x="1" y="0"/>
                      <a:pt x="1" y="0"/>
                      <a:pt x="1" y="0"/>
                    </a:cubicBezTo>
                    <a:cubicBezTo>
                      <a:pt x="1" y="1"/>
                      <a:pt x="0" y="1"/>
                      <a:pt x="0" y="2"/>
                    </a:cubicBezTo>
                    <a:cubicBezTo>
                      <a:pt x="0" y="2"/>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846" name="Freeform 358"/>
              <p:cNvSpPr>
                <a:spLocks/>
              </p:cNvSpPr>
              <p:nvPr/>
            </p:nvSpPr>
            <p:spPr bwMode="auto">
              <a:xfrm>
                <a:off x="5083" y="3260"/>
                <a:ext cx="5" cy="5"/>
              </a:xfrm>
              <a:custGeom>
                <a:avLst/>
                <a:gdLst>
                  <a:gd name="T0" fmla="*/ 0 w 2"/>
                  <a:gd name="T1" fmla="*/ 2 h 2"/>
                  <a:gd name="T2" fmla="*/ 0 w 2"/>
                  <a:gd name="T3" fmla="*/ 2 h 2"/>
                  <a:gd name="T4" fmla="*/ 0 w 2"/>
                  <a:gd name="T5" fmla="*/ 2 h 2"/>
                  <a:gd name="T6" fmla="*/ 1 w 2"/>
                  <a:gd name="T7" fmla="*/ 1 h 2"/>
                  <a:gd name="T8" fmla="*/ 1 w 2"/>
                  <a:gd name="T9" fmla="*/ 1 h 2"/>
                  <a:gd name="T10" fmla="*/ 1 w 2"/>
                  <a:gd name="T11" fmla="*/ 1 h 2"/>
                  <a:gd name="T12" fmla="*/ 1 w 2"/>
                  <a:gd name="T13" fmla="*/ 2 h 2"/>
                  <a:gd name="T14" fmla="*/ 0 w 2"/>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2">
                    <a:moveTo>
                      <a:pt x="0" y="2"/>
                    </a:moveTo>
                    <a:cubicBezTo>
                      <a:pt x="0" y="2"/>
                      <a:pt x="0" y="2"/>
                      <a:pt x="0" y="2"/>
                    </a:cubicBezTo>
                    <a:cubicBezTo>
                      <a:pt x="0" y="2"/>
                      <a:pt x="0" y="2"/>
                      <a:pt x="0" y="2"/>
                    </a:cubicBezTo>
                    <a:cubicBezTo>
                      <a:pt x="1" y="1"/>
                      <a:pt x="1" y="1"/>
                      <a:pt x="1" y="1"/>
                    </a:cubicBezTo>
                    <a:cubicBezTo>
                      <a:pt x="1" y="0"/>
                      <a:pt x="1" y="0"/>
                      <a:pt x="1" y="1"/>
                    </a:cubicBezTo>
                    <a:cubicBezTo>
                      <a:pt x="2" y="1"/>
                      <a:pt x="2" y="1"/>
                      <a:pt x="1" y="1"/>
                    </a:cubicBezTo>
                    <a:cubicBezTo>
                      <a:pt x="1" y="1"/>
                      <a:pt x="1" y="2"/>
                      <a:pt x="1" y="2"/>
                    </a:cubicBezTo>
                    <a:cubicBezTo>
                      <a:pt x="1" y="2"/>
                      <a:pt x="1"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847" name="Freeform 359"/>
              <p:cNvSpPr>
                <a:spLocks/>
              </p:cNvSpPr>
              <p:nvPr/>
            </p:nvSpPr>
            <p:spPr bwMode="auto">
              <a:xfrm>
                <a:off x="5068" y="3252"/>
                <a:ext cx="2" cy="8"/>
              </a:xfrm>
              <a:custGeom>
                <a:avLst/>
                <a:gdLst>
                  <a:gd name="T0" fmla="*/ 0 w 1"/>
                  <a:gd name="T1" fmla="*/ 3 h 3"/>
                  <a:gd name="T2" fmla="*/ 0 w 1"/>
                  <a:gd name="T3" fmla="*/ 2 h 3"/>
                  <a:gd name="T4" fmla="*/ 0 w 1"/>
                  <a:gd name="T5" fmla="*/ 1 h 3"/>
                  <a:gd name="T6" fmla="*/ 0 w 1"/>
                  <a:gd name="T7" fmla="*/ 0 h 3"/>
                  <a:gd name="T8" fmla="*/ 1 w 1"/>
                  <a:gd name="T9" fmla="*/ 0 h 3"/>
                  <a:gd name="T10" fmla="*/ 1 w 1"/>
                  <a:gd name="T11" fmla="*/ 0 h 3"/>
                  <a:gd name="T12" fmla="*/ 1 w 1"/>
                  <a:gd name="T13" fmla="*/ 1 h 3"/>
                  <a:gd name="T14" fmla="*/ 1 w 1"/>
                  <a:gd name="T15" fmla="*/ 2 h 3"/>
                  <a:gd name="T16" fmla="*/ 0 w 1"/>
                  <a:gd name="T17" fmla="*/ 3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 h="3">
                    <a:moveTo>
                      <a:pt x="0" y="3"/>
                    </a:moveTo>
                    <a:cubicBezTo>
                      <a:pt x="0" y="3"/>
                      <a:pt x="0" y="2"/>
                      <a:pt x="0" y="2"/>
                    </a:cubicBezTo>
                    <a:cubicBezTo>
                      <a:pt x="0" y="2"/>
                      <a:pt x="0" y="1"/>
                      <a:pt x="0" y="1"/>
                    </a:cubicBezTo>
                    <a:cubicBezTo>
                      <a:pt x="0" y="1"/>
                      <a:pt x="0" y="1"/>
                      <a:pt x="0" y="0"/>
                    </a:cubicBezTo>
                    <a:cubicBezTo>
                      <a:pt x="0" y="0"/>
                      <a:pt x="1" y="0"/>
                      <a:pt x="1" y="0"/>
                    </a:cubicBezTo>
                    <a:cubicBezTo>
                      <a:pt x="1" y="0"/>
                      <a:pt x="1" y="0"/>
                      <a:pt x="1" y="0"/>
                    </a:cubicBezTo>
                    <a:cubicBezTo>
                      <a:pt x="1" y="1"/>
                      <a:pt x="1" y="1"/>
                      <a:pt x="1" y="1"/>
                    </a:cubicBezTo>
                    <a:cubicBezTo>
                      <a:pt x="1" y="2"/>
                      <a:pt x="1" y="2"/>
                      <a:pt x="1" y="2"/>
                    </a:cubicBezTo>
                    <a:cubicBezTo>
                      <a:pt x="1" y="2"/>
                      <a:pt x="0" y="3"/>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848" name="Freeform 360"/>
              <p:cNvSpPr>
                <a:spLocks/>
              </p:cNvSpPr>
              <p:nvPr/>
            </p:nvSpPr>
            <p:spPr bwMode="auto">
              <a:xfrm>
                <a:off x="5078" y="3257"/>
                <a:ext cx="3" cy="8"/>
              </a:xfrm>
              <a:custGeom>
                <a:avLst/>
                <a:gdLst>
                  <a:gd name="T0" fmla="*/ 0 w 1"/>
                  <a:gd name="T1" fmla="*/ 3 h 3"/>
                  <a:gd name="T2" fmla="*/ 0 w 1"/>
                  <a:gd name="T3" fmla="*/ 3 h 3"/>
                  <a:gd name="T4" fmla="*/ 0 w 1"/>
                  <a:gd name="T5" fmla="*/ 2 h 3"/>
                  <a:gd name="T6" fmla="*/ 0 w 1"/>
                  <a:gd name="T7" fmla="*/ 2 h 3"/>
                  <a:gd name="T8" fmla="*/ 0 w 1"/>
                  <a:gd name="T9" fmla="*/ 1 h 3"/>
                  <a:gd name="T10" fmla="*/ 1 w 1"/>
                  <a:gd name="T11" fmla="*/ 1 h 3"/>
                  <a:gd name="T12" fmla="*/ 1 w 1"/>
                  <a:gd name="T13" fmla="*/ 1 h 3"/>
                  <a:gd name="T14" fmla="*/ 1 w 1"/>
                  <a:gd name="T15" fmla="*/ 2 h 3"/>
                  <a:gd name="T16" fmla="*/ 0 w 1"/>
                  <a:gd name="T17" fmla="*/ 2 h 3"/>
                  <a:gd name="T18" fmla="*/ 0 w 1"/>
                  <a:gd name="T19" fmla="*/ 3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 h="3">
                    <a:moveTo>
                      <a:pt x="0" y="3"/>
                    </a:moveTo>
                    <a:cubicBezTo>
                      <a:pt x="0" y="3"/>
                      <a:pt x="0" y="3"/>
                      <a:pt x="0" y="3"/>
                    </a:cubicBezTo>
                    <a:cubicBezTo>
                      <a:pt x="0" y="3"/>
                      <a:pt x="0" y="3"/>
                      <a:pt x="0" y="2"/>
                    </a:cubicBezTo>
                    <a:cubicBezTo>
                      <a:pt x="0" y="2"/>
                      <a:pt x="0" y="2"/>
                      <a:pt x="0" y="2"/>
                    </a:cubicBezTo>
                    <a:cubicBezTo>
                      <a:pt x="0" y="1"/>
                      <a:pt x="0" y="1"/>
                      <a:pt x="0" y="1"/>
                    </a:cubicBezTo>
                    <a:cubicBezTo>
                      <a:pt x="0" y="1"/>
                      <a:pt x="0" y="0"/>
                      <a:pt x="1" y="1"/>
                    </a:cubicBezTo>
                    <a:cubicBezTo>
                      <a:pt x="1" y="1"/>
                      <a:pt x="1" y="1"/>
                      <a:pt x="1" y="1"/>
                    </a:cubicBezTo>
                    <a:cubicBezTo>
                      <a:pt x="1" y="1"/>
                      <a:pt x="1" y="1"/>
                      <a:pt x="1" y="2"/>
                    </a:cubicBezTo>
                    <a:cubicBezTo>
                      <a:pt x="1" y="2"/>
                      <a:pt x="1" y="2"/>
                      <a:pt x="0" y="2"/>
                    </a:cubicBezTo>
                    <a:cubicBezTo>
                      <a:pt x="0" y="3"/>
                      <a:pt x="0" y="3"/>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849" name="Freeform 361"/>
              <p:cNvSpPr>
                <a:spLocks/>
              </p:cNvSpPr>
              <p:nvPr/>
            </p:nvSpPr>
            <p:spPr bwMode="auto">
              <a:xfrm>
                <a:off x="5106" y="3229"/>
                <a:ext cx="3" cy="3"/>
              </a:xfrm>
              <a:custGeom>
                <a:avLst/>
                <a:gdLst>
                  <a:gd name="T0" fmla="*/ 0 w 1"/>
                  <a:gd name="T1" fmla="*/ 1 h 1"/>
                  <a:gd name="T2" fmla="*/ 0 w 1"/>
                  <a:gd name="T3" fmla="*/ 1 h 1"/>
                  <a:gd name="T4" fmla="*/ 0 w 1"/>
                  <a:gd name="T5" fmla="*/ 0 h 1"/>
                  <a:gd name="T6" fmla="*/ 1 w 1"/>
                  <a:gd name="T7" fmla="*/ 0 h 1"/>
                  <a:gd name="T8" fmla="*/ 1 w 1"/>
                  <a:gd name="T9" fmla="*/ 0 h 1"/>
                  <a:gd name="T10" fmla="*/ 1 w 1"/>
                  <a:gd name="T11" fmla="*/ 0 h 1"/>
                  <a:gd name="T12" fmla="*/ 1 w 1"/>
                  <a:gd name="T13" fmla="*/ 0 h 1"/>
                  <a:gd name="T14" fmla="*/ 1 w 1"/>
                  <a:gd name="T15" fmla="*/ 0 h 1"/>
                  <a:gd name="T16" fmla="*/ 1 w 1"/>
                  <a:gd name="T17" fmla="*/ 1 h 1"/>
                  <a:gd name="T18" fmla="*/ 0 w 1"/>
                  <a:gd name="T19" fmla="*/ 1 h 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 h="1">
                    <a:moveTo>
                      <a:pt x="0" y="1"/>
                    </a:moveTo>
                    <a:cubicBezTo>
                      <a:pt x="0" y="1"/>
                      <a:pt x="0" y="1"/>
                      <a:pt x="0" y="1"/>
                    </a:cubicBezTo>
                    <a:cubicBezTo>
                      <a:pt x="0" y="0"/>
                      <a:pt x="0" y="0"/>
                      <a:pt x="0" y="0"/>
                    </a:cubicBezTo>
                    <a:cubicBezTo>
                      <a:pt x="0"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1"/>
                      <a:pt x="1" y="1"/>
                    </a:cubicBezTo>
                    <a:cubicBezTo>
                      <a:pt x="1" y="1"/>
                      <a:pt x="1"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850" name="Freeform 362"/>
              <p:cNvSpPr>
                <a:spLocks/>
              </p:cNvSpPr>
              <p:nvPr/>
            </p:nvSpPr>
            <p:spPr bwMode="auto">
              <a:xfrm>
                <a:off x="5096" y="3257"/>
                <a:ext cx="2" cy="5"/>
              </a:xfrm>
              <a:custGeom>
                <a:avLst/>
                <a:gdLst>
                  <a:gd name="T0" fmla="*/ 0 w 1"/>
                  <a:gd name="T1" fmla="*/ 2 h 2"/>
                  <a:gd name="T2" fmla="*/ 0 w 1"/>
                  <a:gd name="T3" fmla="*/ 2 h 2"/>
                  <a:gd name="T4" fmla="*/ 0 w 1"/>
                  <a:gd name="T5" fmla="*/ 2 h 2"/>
                  <a:gd name="T6" fmla="*/ 1 w 1"/>
                  <a:gd name="T7" fmla="*/ 0 h 2"/>
                  <a:gd name="T8" fmla="*/ 1 w 1"/>
                  <a:gd name="T9" fmla="*/ 0 h 2"/>
                  <a:gd name="T10" fmla="*/ 1 w 1"/>
                  <a:gd name="T11" fmla="*/ 0 h 2"/>
                  <a:gd name="T12" fmla="*/ 1 w 1"/>
                  <a:gd name="T13" fmla="*/ 2 h 2"/>
                  <a:gd name="T14" fmla="*/ 0 w 1"/>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2">
                    <a:moveTo>
                      <a:pt x="0" y="2"/>
                    </a:moveTo>
                    <a:cubicBezTo>
                      <a:pt x="0" y="2"/>
                      <a:pt x="0" y="2"/>
                      <a:pt x="0" y="2"/>
                    </a:cubicBezTo>
                    <a:cubicBezTo>
                      <a:pt x="0" y="2"/>
                      <a:pt x="0" y="2"/>
                      <a:pt x="0" y="2"/>
                    </a:cubicBezTo>
                    <a:cubicBezTo>
                      <a:pt x="0" y="1"/>
                      <a:pt x="0" y="1"/>
                      <a:pt x="1" y="0"/>
                    </a:cubicBezTo>
                    <a:cubicBezTo>
                      <a:pt x="1" y="0"/>
                      <a:pt x="1" y="0"/>
                      <a:pt x="1" y="0"/>
                    </a:cubicBezTo>
                    <a:cubicBezTo>
                      <a:pt x="1" y="0"/>
                      <a:pt x="1" y="0"/>
                      <a:pt x="1" y="0"/>
                    </a:cubicBezTo>
                    <a:cubicBezTo>
                      <a:pt x="1" y="1"/>
                      <a:pt x="1" y="1"/>
                      <a:pt x="1" y="2"/>
                    </a:cubicBezTo>
                    <a:cubicBezTo>
                      <a:pt x="1" y="2"/>
                      <a:pt x="1"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851" name="Freeform 363"/>
              <p:cNvSpPr>
                <a:spLocks/>
              </p:cNvSpPr>
              <p:nvPr/>
            </p:nvSpPr>
            <p:spPr bwMode="auto">
              <a:xfrm>
                <a:off x="5093" y="3255"/>
                <a:ext cx="3" cy="5"/>
              </a:xfrm>
              <a:custGeom>
                <a:avLst/>
                <a:gdLst>
                  <a:gd name="T0" fmla="*/ 1 w 1"/>
                  <a:gd name="T1" fmla="*/ 2 h 2"/>
                  <a:gd name="T2" fmla="*/ 0 w 1"/>
                  <a:gd name="T3" fmla="*/ 2 h 2"/>
                  <a:gd name="T4" fmla="*/ 0 w 1"/>
                  <a:gd name="T5" fmla="*/ 2 h 2"/>
                  <a:gd name="T6" fmla="*/ 1 w 1"/>
                  <a:gd name="T7" fmla="*/ 0 h 2"/>
                  <a:gd name="T8" fmla="*/ 1 w 1"/>
                  <a:gd name="T9" fmla="*/ 0 h 2"/>
                  <a:gd name="T10" fmla="*/ 1 w 1"/>
                  <a:gd name="T11" fmla="*/ 0 h 2"/>
                  <a:gd name="T12" fmla="*/ 1 w 1"/>
                  <a:gd name="T13" fmla="*/ 2 h 2"/>
                  <a:gd name="T14" fmla="*/ 1 w 1"/>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2">
                    <a:moveTo>
                      <a:pt x="1" y="2"/>
                    </a:moveTo>
                    <a:cubicBezTo>
                      <a:pt x="1" y="2"/>
                      <a:pt x="0" y="2"/>
                      <a:pt x="0" y="2"/>
                    </a:cubicBezTo>
                    <a:cubicBezTo>
                      <a:pt x="0" y="2"/>
                      <a:pt x="0" y="2"/>
                      <a:pt x="0" y="2"/>
                    </a:cubicBezTo>
                    <a:cubicBezTo>
                      <a:pt x="0" y="1"/>
                      <a:pt x="0" y="1"/>
                      <a:pt x="1" y="0"/>
                    </a:cubicBezTo>
                    <a:cubicBezTo>
                      <a:pt x="1" y="0"/>
                      <a:pt x="1" y="0"/>
                      <a:pt x="1" y="0"/>
                    </a:cubicBezTo>
                    <a:cubicBezTo>
                      <a:pt x="1" y="0"/>
                      <a:pt x="1" y="0"/>
                      <a:pt x="1" y="0"/>
                    </a:cubicBezTo>
                    <a:cubicBezTo>
                      <a:pt x="1" y="1"/>
                      <a:pt x="1" y="1"/>
                      <a:pt x="1" y="2"/>
                    </a:cubicBezTo>
                    <a:cubicBezTo>
                      <a:pt x="1" y="2"/>
                      <a:pt x="1"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852" name="Freeform 364"/>
              <p:cNvSpPr>
                <a:spLocks/>
              </p:cNvSpPr>
              <p:nvPr/>
            </p:nvSpPr>
            <p:spPr bwMode="auto">
              <a:xfrm>
                <a:off x="5106" y="3244"/>
                <a:ext cx="3" cy="5"/>
              </a:xfrm>
              <a:custGeom>
                <a:avLst/>
                <a:gdLst>
                  <a:gd name="T0" fmla="*/ 0 w 1"/>
                  <a:gd name="T1" fmla="*/ 2 h 2"/>
                  <a:gd name="T2" fmla="*/ 0 w 1"/>
                  <a:gd name="T3" fmla="*/ 2 h 2"/>
                  <a:gd name="T4" fmla="*/ 0 w 1"/>
                  <a:gd name="T5" fmla="*/ 1 h 2"/>
                  <a:gd name="T6" fmla="*/ 0 w 1"/>
                  <a:gd name="T7" fmla="*/ 0 h 2"/>
                  <a:gd name="T8" fmla="*/ 0 w 1"/>
                  <a:gd name="T9" fmla="*/ 0 h 2"/>
                  <a:gd name="T10" fmla="*/ 1 w 1"/>
                  <a:gd name="T11" fmla="*/ 0 h 2"/>
                  <a:gd name="T12" fmla="*/ 0 w 1"/>
                  <a:gd name="T13" fmla="*/ 2 h 2"/>
                  <a:gd name="T14" fmla="*/ 0 w 1"/>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2">
                    <a:moveTo>
                      <a:pt x="0" y="2"/>
                    </a:moveTo>
                    <a:cubicBezTo>
                      <a:pt x="0" y="2"/>
                      <a:pt x="0" y="2"/>
                      <a:pt x="0" y="2"/>
                    </a:cubicBezTo>
                    <a:cubicBezTo>
                      <a:pt x="0" y="2"/>
                      <a:pt x="0" y="2"/>
                      <a:pt x="0" y="1"/>
                    </a:cubicBezTo>
                    <a:cubicBezTo>
                      <a:pt x="0" y="1"/>
                      <a:pt x="0" y="0"/>
                      <a:pt x="0" y="0"/>
                    </a:cubicBezTo>
                    <a:cubicBezTo>
                      <a:pt x="0" y="0"/>
                      <a:pt x="0" y="0"/>
                      <a:pt x="0" y="0"/>
                    </a:cubicBezTo>
                    <a:cubicBezTo>
                      <a:pt x="0" y="0"/>
                      <a:pt x="1" y="0"/>
                      <a:pt x="1" y="0"/>
                    </a:cubicBezTo>
                    <a:cubicBezTo>
                      <a:pt x="0" y="1"/>
                      <a:pt x="0" y="1"/>
                      <a:pt x="0" y="2"/>
                    </a:cubicBezTo>
                    <a:cubicBezTo>
                      <a:pt x="0" y="2"/>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853" name="Freeform 365"/>
              <p:cNvSpPr>
                <a:spLocks/>
              </p:cNvSpPr>
              <p:nvPr/>
            </p:nvSpPr>
            <p:spPr bwMode="auto">
              <a:xfrm>
                <a:off x="5070" y="3249"/>
                <a:ext cx="3" cy="8"/>
              </a:xfrm>
              <a:custGeom>
                <a:avLst/>
                <a:gdLst>
                  <a:gd name="T0" fmla="*/ 1 w 1"/>
                  <a:gd name="T1" fmla="*/ 3 h 3"/>
                  <a:gd name="T2" fmla="*/ 0 w 1"/>
                  <a:gd name="T3" fmla="*/ 2 h 3"/>
                  <a:gd name="T4" fmla="*/ 0 w 1"/>
                  <a:gd name="T5" fmla="*/ 2 h 3"/>
                  <a:gd name="T6" fmla="*/ 1 w 1"/>
                  <a:gd name="T7" fmla="*/ 1 h 3"/>
                  <a:gd name="T8" fmla="*/ 1 w 1"/>
                  <a:gd name="T9" fmla="*/ 0 h 3"/>
                  <a:gd name="T10" fmla="*/ 1 w 1"/>
                  <a:gd name="T11" fmla="*/ 1 h 3"/>
                  <a:gd name="T12" fmla="*/ 1 w 1"/>
                  <a:gd name="T13" fmla="*/ 2 h 3"/>
                  <a:gd name="T14" fmla="*/ 1 w 1"/>
                  <a:gd name="T15" fmla="*/ 3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3">
                    <a:moveTo>
                      <a:pt x="1" y="3"/>
                    </a:moveTo>
                    <a:cubicBezTo>
                      <a:pt x="1" y="3"/>
                      <a:pt x="0" y="3"/>
                      <a:pt x="0" y="2"/>
                    </a:cubicBezTo>
                    <a:cubicBezTo>
                      <a:pt x="0" y="2"/>
                      <a:pt x="0" y="2"/>
                      <a:pt x="0" y="2"/>
                    </a:cubicBezTo>
                    <a:cubicBezTo>
                      <a:pt x="0" y="2"/>
                      <a:pt x="1" y="1"/>
                      <a:pt x="1" y="1"/>
                    </a:cubicBezTo>
                    <a:cubicBezTo>
                      <a:pt x="1" y="0"/>
                      <a:pt x="1" y="0"/>
                      <a:pt x="1" y="0"/>
                    </a:cubicBezTo>
                    <a:cubicBezTo>
                      <a:pt x="1" y="0"/>
                      <a:pt x="1" y="1"/>
                      <a:pt x="1" y="1"/>
                    </a:cubicBezTo>
                    <a:cubicBezTo>
                      <a:pt x="1" y="1"/>
                      <a:pt x="1" y="2"/>
                      <a:pt x="1" y="2"/>
                    </a:cubicBezTo>
                    <a:cubicBezTo>
                      <a:pt x="1" y="3"/>
                      <a:pt x="1" y="3"/>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854" name="Freeform 366"/>
              <p:cNvSpPr>
                <a:spLocks/>
              </p:cNvSpPr>
              <p:nvPr/>
            </p:nvSpPr>
            <p:spPr bwMode="auto">
              <a:xfrm>
                <a:off x="5065" y="3237"/>
                <a:ext cx="3" cy="5"/>
              </a:xfrm>
              <a:custGeom>
                <a:avLst/>
                <a:gdLst>
                  <a:gd name="T0" fmla="*/ 0 w 1"/>
                  <a:gd name="T1" fmla="*/ 2 h 2"/>
                  <a:gd name="T2" fmla="*/ 0 w 1"/>
                  <a:gd name="T3" fmla="*/ 2 h 2"/>
                  <a:gd name="T4" fmla="*/ 0 w 1"/>
                  <a:gd name="T5" fmla="*/ 2 h 2"/>
                  <a:gd name="T6" fmla="*/ 0 w 1"/>
                  <a:gd name="T7" fmla="*/ 0 h 2"/>
                  <a:gd name="T8" fmla="*/ 1 w 1"/>
                  <a:gd name="T9" fmla="*/ 0 h 2"/>
                  <a:gd name="T10" fmla="*/ 1 w 1"/>
                  <a:gd name="T11" fmla="*/ 0 h 2"/>
                  <a:gd name="T12" fmla="*/ 0 w 1"/>
                  <a:gd name="T13" fmla="*/ 2 h 2"/>
                  <a:gd name="T14" fmla="*/ 0 w 1"/>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2">
                    <a:moveTo>
                      <a:pt x="0" y="2"/>
                    </a:moveTo>
                    <a:cubicBezTo>
                      <a:pt x="0" y="2"/>
                      <a:pt x="0" y="2"/>
                      <a:pt x="0" y="2"/>
                    </a:cubicBezTo>
                    <a:cubicBezTo>
                      <a:pt x="0" y="2"/>
                      <a:pt x="0" y="2"/>
                      <a:pt x="0" y="2"/>
                    </a:cubicBezTo>
                    <a:cubicBezTo>
                      <a:pt x="0" y="1"/>
                      <a:pt x="0" y="0"/>
                      <a:pt x="0" y="0"/>
                    </a:cubicBezTo>
                    <a:cubicBezTo>
                      <a:pt x="0" y="0"/>
                      <a:pt x="0" y="0"/>
                      <a:pt x="1" y="0"/>
                    </a:cubicBezTo>
                    <a:cubicBezTo>
                      <a:pt x="1" y="0"/>
                      <a:pt x="1" y="0"/>
                      <a:pt x="1" y="0"/>
                    </a:cubicBezTo>
                    <a:cubicBezTo>
                      <a:pt x="1" y="1"/>
                      <a:pt x="1" y="1"/>
                      <a:pt x="0" y="2"/>
                    </a:cubicBezTo>
                    <a:cubicBezTo>
                      <a:pt x="0" y="2"/>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855" name="Freeform 367"/>
              <p:cNvSpPr>
                <a:spLocks/>
              </p:cNvSpPr>
              <p:nvPr/>
            </p:nvSpPr>
            <p:spPr bwMode="auto">
              <a:xfrm>
                <a:off x="5063" y="3237"/>
                <a:ext cx="2" cy="2"/>
              </a:xfrm>
              <a:custGeom>
                <a:avLst/>
                <a:gdLst>
                  <a:gd name="T0" fmla="*/ 0 w 1"/>
                  <a:gd name="T1" fmla="*/ 1 h 1"/>
                  <a:gd name="T2" fmla="*/ 0 w 1"/>
                  <a:gd name="T3" fmla="*/ 1 h 1"/>
                  <a:gd name="T4" fmla="*/ 0 w 1"/>
                  <a:gd name="T5" fmla="*/ 1 h 1"/>
                  <a:gd name="T6" fmla="*/ 1 w 1"/>
                  <a:gd name="T7" fmla="*/ 0 h 1"/>
                  <a:gd name="T8" fmla="*/ 1 w 1"/>
                  <a:gd name="T9" fmla="*/ 0 h 1"/>
                  <a:gd name="T10" fmla="*/ 1 w 1"/>
                  <a:gd name="T11" fmla="*/ 0 h 1"/>
                  <a:gd name="T12" fmla="*/ 0 w 1"/>
                  <a:gd name="T13" fmla="*/ 1 h 1"/>
                  <a:gd name="T14" fmla="*/ 0 w 1"/>
                  <a:gd name="T15" fmla="*/ 1 h 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1">
                    <a:moveTo>
                      <a:pt x="0" y="1"/>
                    </a:moveTo>
                    <a:cubicBezTo>
                      <a:pt x="0" y="1"/>
                      <a:pt x="0" y="1"/>
                      <a:pt x="0" y="1"/>
                    </a:cubicBezTo>
                    <a:cubicBezTo>
                      <a:pt x="0" y="1"/>
                      <a:pt x="0" y="1"/>
                      <a:pt x="0" y="1"/>
                    </a:cubicBezTo>
                    <a:cubicBezTo>
                      <a:pt x="0" y="1"/>
                      <a:pt x="1" y="0"/>
                      <a:pt x="1" y="0"/>
                    </a:cubicBezTo>
                    <a:cubicBezTo>
                      <a:pt x="1" y="0"/>
                      <a:pt x="1" y="0"/>
                      <a:pt x="1" y="0"/>
                    </a:cubicBezTo>
                    <a:cubicBezTo>
                      <a:pt x="1" y="0"/>
                      <a:pt x="1" y="0"/>
                      <a:pt x="1" y="0"/>
                    </a:cubicBezTo>
                    <a:cubicBezTo>
                      <a:pt x="1" y="0"/>
                      <a:pt x="1"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856" name="Freeform 368"/>
              <p:cNvSpPr>
                <a:spLocks/>
              </p:cNvSpPr>
              <p:nvPr/>
            </p:nvSpPr>
            <p:spPr bwMode="auto">
              <a:xfrm>
                <a:off x="5065" y="3237"/>
                <a:ext cx="3" cy="5"/>
              </a:xfrm>
              <a:custGeom>
                <a:avLst/>
                <a:gdLst>
                  <a:gd name="T0" fmla="*/ 0 w 1"/>
                  <a:gd name="T1" fmla="*/ 2 h 2"/>
                  <a:gd name="T2" fmla="*/ 0 w 1"/>
                  <a:gd name="T3" fmla="*/ 2 h 2"/>
                  <a:gd name="T4" fmla="*/ 0 w 1"/>
                  <a:gd name="T5" fmla="*/ 2 h 2"/>
                  <a:gd name="T6" fmla="*/ 0 w 1"/>
                  <a:gd name="T7" fmla="*/ 1 h 2"/>
                  <a:gd name="T8" fmla="*/ 0 w 1"/>
                  <a:gd name="T9" fmla="*/ 0 h 2"/>
                  <a:gd name="T10" fmla="*/ 0 w 1"/>
                  <a:gd name="T11" fmla="*/ 0 h 2"/>
                  <a:gd name="T12" fmla="*/ 1 w 1"/>
                  <a:gd name="T13" fmla="*/ 0 h 2"/>
                  <a:gd name="T14" fmla="*/ 0 w 1"/>
                  <a:gd name="T15" fmla="*/ 2 h 2"/>
                  <a:gd name="T16" fmla="*/ 0 w 1"/>
                  <a:gd name="T17" fmla="*/ 2 h 2"/>
                  <a:gd name="T18" fmla="*/ 0 w 1"/>
                  <a:gd name="T19" fmla="*/ 2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 h="2">
                    <a:moveTo>
                      <a:pt x="0" y="2"/>
                    </a:moveTo>
                    <a:cubicBezTo>
                      <a:pt x="0" y="2"/>
                      <a:pt x="0" y="2"/>
                      <a:pt x="0" y="2"/>
                    </a:cubicBezTo>
                    <a:cubicBezTo>
                      <a:pt x="0" y="2"/>
                      <a:pt x="0" y="2"/>
                      <a:pt x="0" y="2"/>
                    </a:cubicBezTo>
                    <a:cubicBezTo>
                      <a:pt x="0" y="2"/>
                      <a:pt x="0" y="1"/>
                      <a:pt x="0" y="1"/>
                    </a:cubicBezTo>
                    <a:cubicBezTo>
                      <a:pt x="0" y="0"/>
                      <a:pt x="0" y="0"/>
                      <a:pt x="0" y="0"/>
                    </a:cubicBezTo>
                    <a:cubicBezTo>
                      <a:pt x="0" y="0"/>
                      <a:pt x="0" y="0"/>
                      <a:pt x="0" y="0"/>
                    </a:cubicBezTo>
                    <a:cubicBezTo>
                      <a:pt x="1" y="0"/>
                      <a:pt x="1" y="0"/>
                      <a:pt x="1" y="0"/>
                    </a:cubicBezTo>
                    <a:cubicBezTo>
                      <a:pt x="0" y="2"/>
                      <a:pt x="0" y="2"/>
                      <a:pt x="0" y="2"/>
                    </a:cubicBezTo>
                    <a:cubicBezTo>
                      <a:pt x="0" y="2"/>
                      <a:pt x="0" y="2"/>
                      <a:pt x="0" y="2"/>
                    </a:cubicBezTo>
                    <a:cubicBezTo>
                      <a:pt x="0" y="2"/>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857" name="Freeform 369"/>
              <p:cNvSpPr>
                <a:spLocks/>
              </p:cNvSpPr>
              <p:nvPr/>
            </p:nvSpPr>
            <p:spPr bwMode="auto">
              <a:xfrm>
                <a:off x="5065" y="3249"/>
                <a:ext cx="3" cy="3"/>
              </a:xfrm>
              <a:custGeom>
                <a:avLst/>
                <a:gdLst>
                  <a:gd name="T0" fmla="*/ 0 w 1"/>
                  <a:gd name="T1" fmla="*/ 1 h 1"/>
                  <a:gd name="T2" fmla="*/ 0 w 1"/>
                  <a:gd name="T3" fmla="*/ 1 h 1"/>
                  <a:gd name="T4" fmla="*/ 0 w 1"/>
                  <a:gd name="T5" fmla="*/ 1 h 1"/>
                  <a:gd name="T6" fmla="*/ 0 w 1"/>
                  <a:gd name="T7" fmla="*/ 0 h 1"/>
                  <a:gd name="T8" fmla="*/ 1 w 1"/>
                  <a:gd name="T9" fmla="*/ 0 h 1"/>
                  <a:gd name="T10" fmla="*/ 1 w 1"/>
                  <a:gd name="T11" fmla="*/ 0 h 1"/>
                  <a:gd name="T12" fmla="*/ 0 w 1"/>
                  <a:gd name="T13" fmla="*/ 1 h 1"/>
                  <a:gd name="T14" fmla="*/ 0 w 1"/>
                  <a:gd name="T15" fmla="*/ 1 h 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1">
                    <a:moveTo>
                      <a:pt x="0" y="1"/>
                    </a:moveTo>
                    <a:cubicBezTo>
                      <a:pt x="0" y="1"/>
                      <a:pt x="0" y="1"/>
                      <a:pt x="0" y="1"/>
                    </a:cubicBezTo>
                    <a:cubicBezTo>
                      <a:pt x="0" y="1"/>
                      <a:pt x="0" y="1"/>
                      <a:pt x="0" y="1"/>
                    </a:cubicBezTo>
                    <a:cubicBezTo>
                      <a:pt x="0" y="0"/>
                      <a:pt x="0" y="0"/>
                      <a:pt x="0" y="0"/>
                    </a:cubicBezTo>
                    <a:cubicBezTo>
                      <a:pt x="1" y="0"/>
                      <a:pt x="1" y="0"/>
                      <a:pt x="1" y="0"/>
                    </a:cubicBezTo>
                    <a:cubicBezTo>
                      <a:pt x="1" y="0"/>
                      <a:pt x="1" y="0"/>
                      <a:pt x="1" y="0"/>
                    </a:cubicBezTo>
                    <a:cubicBezTo>
                      <a:pt x="0" y="1"/>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858" name="Freeform 370"/>
              <p:cNvSpPr>
                <a:spLocks/>
              </p:cNvSpPr>
              <p:nvPr/>
            </p:nvSpPr>
            <p:spPr bwMode="auto">
              <a:xfrm>
                <a:off x="5065" y="3249"/>
                <a:ext cx="3" cy="6"/>
              </a:xfrm>
              <a:custGeom>
                <a:avLst/>
                <a:gdLst>
                  <a:gd name="T0" fmla="*/ 0 w 1"/>
                  <a:gd name="T1" fmla="*/ 2 h 2"/>
                  <a:gd name="T2" fmla="*/ 0 w 1"/>
                  <a:gd name="T3" fmla="*/ 2 h 2"/>
                  <a:gd name="T4" fmla="*/ 0 w 1"/>
                  <a:gd name="T5" fmla="*/ 1 h 2"/>
                  <a:gd name="T6" fmla="*/ 1 w 1"/>
                  <a:gd name="T7" fmla="*/ 0 h 2"/>
                  <a:gd name="T8" fmla="*/ 1 w 1"/>
                  <a:gd name="T9" fmla="*/ 0 h 2"/>
                  <a:gd name="T10" fmla="*/ 1 w 1"/>
                  <a:gd name="T11" fmla="*/ 1 h 2"/>
                  <a:gd name="T12" fmla="*/ 0 w 1"/>
                  <a:gd name="T13" fmla="*/ 1 h 2"/>
                  <a:gd name="T14" fmla="*/ 0 w 1"/>
                  <a:gd name="T15" fmla="*/ 2 h 2"/>
                  <a:gd name="T16" fmla="*/ 0 w 1"/>
                  <a:gd name="T17" fmla="*/ 2 h 2"/>
                  <a:gd name="T18" fmla="*/ 0 w 1"/>
                  <a:gd name="T19" fmla="*/ 2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 h="2">
                    <a:moveTo>
                      <a:pt x="0" y="2"/>
                    </a:moveTo>
                    <a:cubicBezTo>
                      <a:pt x="0" y="2"/>
                      <a:pt x="0" y="2"/>
                      <a:pt x="0" y="2"/>
                    </a:cubicBezTo>
                    <a:cubicBezTo>
                      <a:pt x="0" y="2"/>
                      <a:pt x="0" y="1"/>
                      <a:pt x="0" y="1"/>
                    </a:cubicBezTo>
                    <a:cubicBezTo>
                      <a:pt x="1" y="0"/>
                      <a:pt x="1" y="0"/>
                      <a:pt x="1" y="0"/>
                    </a:cubicBezTo>
                    <a:cubicBezTo>
                      <a:pt x="1" y="0"/>
                      <a:pt x="1" y="0"/>
                      <a:pt x="1" y="0"/>
                    </a:cubicBezTo>
                    <a:cubicBezTo>
                      <a:pt x="1" y="0"/>
                      <a:pt x="1" y="1"/>
                      <a:pt x="1" y="1"/>
                    </a:cubicBezTo>
                    <a:cubicBezTo>
                      <a:pt x="0" y="1"/>
                      <a:pt x="0" y="1"/>
                      <a:pt x="0" y="1"/>
                    </a:cubicBezTo>
                    <a:cubicBezTo>
                      <a:pt x="0" y="2"/>
                      <a:pt x="0" y="2"/>
                      <a:pt x="0" y="2"/>
                    </a:cubicBezTo>
                    <a:cubicBezTo>
                      <a:pt x="0" y="2"/>
                      <a:pt x="0" y="2"/>
                      <a:pt x="0" y="2"/>
                    </a:cubicBezTo>
                    <a:cubicBezTo>
                      <a:pt x="0" y="2"/>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859" name="Freeform 371"/>
              <p:cNvSpPr>
                <a:spLocks/>
              </p:cNvSpPr>
              <p:nvPr/>
            </p:nvSpPr>
            <p:spPr bwMode="auto">
              <a:xfrm>
                <a:off x="5065" y="3252"/>
                <a:ext cx="3" cy="3"/>
              </a:xfrm>
              <a:custGeom>
                <a:avLst/>
                <a:gdLst>
                  <a:gd name="T0" fmla="*/ 0 w 1"/>
                  <a:gd name="T1" fmla="*/ 1 h 1"/>
                  <a:gd name="T2" fmla="*/ 0 w 1"/>
                  <a:gd name="T3" fmla="*/ 1 h 1"/>
                  <a:gd name="T4" fmla="*/ 0 w 1"/>
                  <a:gd name="T5" fmla="*/ 1 h 1"/>
                  <a:gd name="T6" fmla="*/ 1 w 1"/>
                  <a:gd name="T7" fmla="*/ 0 h 1"/>
                  <a:gd name="T8" fmla="*/ 1 w 1"/>
                  <a:gd name="T9" fmla="*/ 0 h 1"/>
                  <a:gd name="T10" fmla="*/ 1 w 1"/>
                  <a:gd name="T11" fmla="*/ 0 h 1"/>
                  <a:gd name="T12" fmla="*/ 0 w 1"/>
                  <a:gd name="T13" fmla="*/ 1 h 1"/>
                  <a:gd name="T14" fmla="*/ 0 w 1"/>
                  <a:gd name="T15" fmla="*/ 1 h 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1">
                    <a:moveTo>
                      <a:pt x="0" y="1"/>
                    </a:moveTo>
                    <a:cubicBezTo>
                      <a:pt x="0" y="1"/>
                      <a:pt x="0" y="1"/>
                      <a:pt x="0" y="1"/>
                    </a:cubicBezTo>
                    <a:cubicBezTo>
                      <a:pt x="0" y="1"/>
                      <a:pt x="0" y="1"/>
                      <a:pt x="0" y="1"/>
                    </a:cubicBezTo>
                    <a:cubicBezTo>
                      <a:pt x="0" y="0"/>
                      <a:pt x="1" y="0"/>
                      <a:pt x="1" y="0"/>
                    </a:cubicBezTo>
                    <a:cubicBezTo>
                      <a:pt x="1" y="0"/>
                      <a:pt x="1" y="0"/>
                      <a:pt x="1" y="0"/>
                    </a:cubicBezTo>
                    <a:cubicBezTo>
                      <a:pt x="1" y="0"/>
                      <a:pt x="1" y="0"/>
                      <a:pt x="1" y="0"/>
                    </a:cubicBezTo>
                    <a:cubicBezTo>
                      <a:pt x="1" y="0"/>
                      <a:pt x="1"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860" name="Freeform 372"/>
              <p:cNvSpPr>
                <a:spLocks/>
              </p:cNvSpPr>
              <p:nvPr/>
            </p:nvSpPr>
            <p:spPr bwMode="auto">
              <a:xfrm>
                <a:off x="5065" y="3252"/>
                <a:ext cx="5" cy="5"/>
              </a:xfrm>
              <a:custGeom>
                <a:avLst/>
                <a:gdLst>
                  <a:gd name="T0" fmla="*/ 1 w 2"/>
                  <a:gd name="T1" fmla="*/ 2 h 2"/>
                  <a:gd name="T2" fmla="*/ 1 w 2"/>
                  <a:gd name="T3" fmla="*/ 1 h 2"/>
                  <a:gd name="T4" fmla="*/ 1 w 2"/>
                  <a:gd name="T5" fmla="*/ 1 h 2"/>
                  <a:gd name="T6" fmla="*/ 1 w 2"/>
                  <a:gd name="T7" fmla="*/ 0 h 2"/>
                  <a:gd name="T8" fmla="*/ 2 w 2"/>
                  <a:gd name="T9" fmla="*/ 0 h 2"/>
                  <a:gd name="T10" fmla="*/ 2 w 2"/>
                  <a:gd name="T11" fmla="*/ 0 h 2"/>
                  <a:gd name="T12" fmla="*/ 1 w 2"/>
                  <a:gd name="T13" fmla="*/ 1 h 2"/>
                  <a:gd name="T14" fmla="*/ 1 w 2"/>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2">
                    <a:moveTo>
                      <a:pt x="1" y="2"/>
                    </a:moveTo>
                    <a:cubicBezTo>
                      <a:pt x="1" y="2"/>
                      <a:pt x="1" y="1"/>
                      <a:pt x="1" y="1"/>
                    </a:cubicBezTo>
                    <a:cubicBezTo>
                      <a:pt x="0" y="1"/>
                      <a:pt x="0" y="1"/>
                      <a:pt x="1" y="1"/>
                    </a:cubicBezTo>
                    <a:cubicBezTo>
                      <a:pt x="1" y="0"/>
                      <a:pt x="1" y="0"/>
                      <a:pt x="1" y="0"/>
                    </a:cubicBezTo>
                    <a:cubicBezTo>
                      <a:pt x="1" y="0"/>
                      <a:pt x="2" y="0"/>
                      <a:pt x="2" y="0"/>
                    </a:cubicBezTo>
                    <a:cubicBezTo>
                      <a:pt x="2" y="0"/>
                      <a:pt x="2" y="0"/>
                      <a:pt x="2" y="0"/>
                    </a:cubicBezTo>
                    <a:cubicBezTo>
                      <a:pt x="1" y="1"/>
                      <a:pt x="1" y="1"/>
                      <a:pt x="1" y="1"/>
                    </a:cubicBezTo>
                    <a:cubicBezTo>
                      <a:pt x="1" y="1"/>
                      <a:pt x="1"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861" name="Freeform 373"/>
              <p:cNvSpPr>
                <a:spLocks/>
              </p:cNvSpPr>
              <p:nvPr/>
            </p:nvSpPr>
            <p:spPr bwMode="auto">
              <a:xfrm>
                <a:off x="5073" y="3252"/>
                <a:ext cx="3" cy="3"/>
              </a:xfrm>
              <a:custGeom>
                <a:avLst/>
                <a:gdLst>
                  <a:gd name="T0" fmla="*/ 0 w 1"/>
                  <a:gd name="T1" fmla="*/ 1 h 1"/>
                  <a:gd name="T2" fmla="*/ 0 w 1"/>
                  <a:gd name="T3" fmla="*/ 1 h 1"/>
                  <a:gd name="T4" fmla="*/ 0 w 1"/>
                  <a:gd name="T5" fmla="*/ 1 h 1"/>
                  <a:gd name="T6" fmla="*/ 0 w 1"/>
                  <a:gd name="T7" fmla="*/ 0 h 1"/>
                  <a:gd name="T8" fmla="*/ 1 w 1"/>
                  <a:gd name="T9" fmla="*/ 0 h 1"/>
                  <a:gd name="T10" fmla="*/ 1 w 1"/>
                  <a:gd name="T11" fmla="*/ 0 h 1"/>
                  <a:gd name="T12" fmla="*/ 0 w 1"/>
                  <a:gd name="T13" fmla="*/ 1 h 1"/>
                  <a:gd name="T14" fmla="*/ 0 w 1"/>
                  <a:gd name="T15" fmla="*/ 1 h 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1">
                    <a:moveTo>
                      <a:pt x="0" y="1"/>
                    </a:moveTo>
                    <a:cubicBezTo>
                      <a:pt x="0" y="1"/>
                      <a:pt x="0" y="1"/>
                      <a:pt x="0" y="1"/>
                    </a:cubicBezTo>
                    <a:cubicBezTo>
                      <a:pt x="0" y="1"/>
                      <a:pt x="0" y="1"/>
                      <a:pt x="0" y="1"/>
                    </a:cubicBezTo>
                    <a:cubicBezTo>
                      <a:pt x="0" y="0"/>
                      <a:pt x="0" y="0"/>
                      <a:pt x="0" y="0"/>
                    </a:cubicBezTo>
                    <a:cubicBezTo>
                      <a:pt x="1" y="0"/>
                      <a:pt x="1" y="0"/>
                      <a:pt x="1" y="0"/>
                    </a:cubicBezTo>
                    <a:cubicBezTo>
                      <a:pt x="1" y="0"/>
                      <a:pt x="1" y="0"/>
                      <a:pt x="1" y="0"/>
                    </a:cubicBezTo>
                    <a:cubicBezTo>
                      <a:pt x="0" y="0"/>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862" name="Freeform 374"/>
              <p:cNvSpPr>
                <a:spLocks/>
              </p:cNvSpPr>
              <p:nvPr/>
            </p:nvSpPr>
            <p:spPr bwMode="auto">
              <a:xfrm>
                <a:off x="5073" y="3252"/>
                <a:ext cx="3" cy="5"/>
              </a:xfrm>
              <a:custGeom>
                <a:avLst/>
                <a:gdLst>
                  <a:gd name="T0" fmla="*/ 0 w 1"/>
                  <a:gd name="T1" fmla="*/ 2 h 2"/>
                  <a:gd name="T2" fmla="*/ 0 w 1"/>
                  <a:gd name="T3" fmla="*/ 1 h 2"/>
                  <a:gd name="T4" fmla="*/ 0 w 1"/>
                  <a:gd name="T5" fmla="*/ 1 h 2"/>
                  <a:gd name="T6" fmla="*/ 1 w 1"/>
                  <a:gd name="T7" fmla="*/ 0 h 2"/>
                  <a:gd name="T8" fmla="*/ 1 w 1"/>
                  <a:gd name="T9" fmla="*/ 0 h 2"/>
                  <a:gd name="T10" fmla="*/ 1 w 1"/>
                  <a:gd name="T11" fmla="*/ 1 h 2"/>
                  <a:gd name="T12" fmla="*/ 0 w 1"/>
                  <a:gd name="T13" fmla="*/ 1 h 2"/>
                  <a:gd name="T14" fmla="*/ 0 w 1"/>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2">
                    <a:moveTo>
                      <a:pt x="0" y="2"/>
                    </a:moveTo>
                    <a:cubicBezTo>
                      <a:pt x="0" y="2"/>
                      <a:pt x="0" y="1"/>
                      <a:pt x="0" y="1"/>
                    </a:cubicBezTo>
                    <a:cubicBezTo>
                      <a:pt x="0" y="1"/>
                      <a:pt x="0" y="1"/>
                      <a:pt x="0" y="1"/>
                    </a:cubicBezTo>
                    <a:cubicBezTo>
                      <a:pt x="1" y="0"/>
                      <a:pt x="1" y="0"/>
                      <a:pt x="1" y="0"/>
                    </a:cubicBezTo>
                    <a:cubicBezTo>
                      <a:pt x="1" y="0"/>
                      <a:pt x="1" y="0"/>
                      <a:pt x="1" y="0"/>
                    </a:cubicBezTo>
                    <a:cubicBezTo>
                      <a:pt x="1" y="0"/>
                      <a:pt x="1" y="1"/>
                      <a:pt x="1" y="1"/>
                    </a:cubicBezTo>
                    <a:cubicBezTo>
                      <a:pt x="0" y="1"/>
                      <a:pt x="0" y="1"/>
                      <a:pt x="0" y="1"/>
                    </a:cubicBezTo>
                    <a:cubicBezTo>
                      <a:pt x="0" y="1"/>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863" name="Freeform 375"/>
              <p:cNvSpPr>
                <a:spLocks/>
              </p:cNvSpPr>
              <p:nvPr/>
            </p:nvSpPr>
            <p:spPr bwMode="auto">
              <a:xfrm>
                <a:off x="5073" y="3255"/>
                <a:ext cx="5" cy="2"/>
              </a:xfrm>
              <a:custGeom>
                <a:avLst/>
                <a:gdLst>
                  <a:gd name="T0" fmla="*/ 0 w 2"/>
                  <a:gd name="T1" fmla="*/ 1 h 1"/>
                  <a:gd name="T2" fmla="*/ 0 w 2"/>
                  <a:gd name="T3" fmla="*/ 1 h 1"/>
                  <a:gd name="T4" fmla="*/ 0 w 2"/>
                  <a:gd name="T5" fmla="*/ 1 h 1"/>
                  <a:gd name="T6" fmla="*/ 1 w 2"/>
                  <a:gd name="T7" fmla="*/ 0 h 1"/>
                  <a:gd name="T8" fmla="*/ 2 w 2"/>
                  <a:gd name="T9" fmla="*/ 0 h 1"/>
                  <a:gd name="T10" fmla="*/ 2 w 2"/>
                  <a:gd name="T11" fmla="*/ 0 h 1"/>
                  <a:gd name="T12" fmla="*/ 1 w 2"/>
                  <a:gd name="T13" fmla="*/ 1 h 1"/>
                  <a:gd name="T14" fmla="*/ 0 w 2"/>
                  <a:gd name="T15" fmla="*/ 1 h 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1">
                    <a:moveTo>
                      <a:pt x="0" y="1"/>
                    </a:moveTo>
                    <a:cubicBezTo>
                      <a:pt x="0" y="1"/>
                      <a:pt x="0" y="1"/>
                      <a:pt x="0" y="1"/>
                    </a:cubicBezTo>
                    <a:cubicBezTo>
                      <a:pt x="0" y="1"/>
                      <a:pt x="0" y="1"/>
                      <a:pt x="0" y="1"/>
                    </a:cubicBezTo>
                    <a:cubicBezTo>
                      <a:pt x="1" y="0"/>
                      <a:pt x="1" y="0"/>
                      <a:pt x="1" y="0"/>
                    </a:cubicBezTo>
                    <a:cubicBezTo>
                      <a:pt x="2" y="0"/>
                      <a:pt x="2" y="0"/>
                      <a:pt x="2" y="0"/>
                    </a:cubicBezTo>
                    <a:cubicBezTo>
                      <a:pt x="2" y="0"/>
                      <a:pt x="2" y="0"/>
                      <a:pt x="2" y="0"/>
                    </a:cubicBezTo>
                    <a:cubicBezTo>
                      <a:pt x="1" y="0"/>
                      <a:pt x="1" y="0"/>
                      <a:pt x="1"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864" name="Freeform 376"/>
              <p:cNvSpPr>
                <a:spLocks/>
              </p:cNvSpPr>
              <p:nvPr/>
            </p:nvSpPr>
            <p:spPr bwMode="auto">
              <a:xfrm>
                <a:off x="5076" y="3255"/>
                <a:ext cx="2" cy="2"/>
              </a:xfrm>
              <a:custGeom>
                <a:avLst/>
                <a:gdLst>
                  <a:gd name="T0" fmla="*/ 0 w 1"/>
                  <a:gd name="T1" fmla="*/ 1 h 1"/>
                  <a:gd name="T2" fmla="*/ 0 w 1"/>
                  <a:gd name="T3" fmla="*/ 1 h 1"/>
                  <a:gd name="T4" fmla="*/ 0 w 1"/>
                  <a:gd name="T5" fmla="*/ 1 h 1"/>
                  <a:gd name="T6" fmla="*/ 1 w 1"/>
                  <a:gd name="T7" fmla="*/ 0 h 1"/>
                  <a:gd name="T8" fmla="*/ 1 w 1"/>
                  <a:gd name="T9" fmla="*/ 0 h 1"/>
                  <a:gd name="T10" fmla="*/ 1 w 1"/>
                  <a:gd name="T11" fmla="*/ 0 h 1"/>
                  <a:gd name="T12" fmla="*/ 0 w 1"/>
                  <a:gd name="T13" fmla="*/ 1 h 1"/>
                  <a:gd name="T14" fmla="*/ 0 w 1"/>
                  <a:gd name="T15" fmla="*/ 1 h 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1">
                    <a:moveTo>
                      <a:pt x="0" y="1"/>
                    </a:moveTo>
                    <a:cubicBezTo>
                      <a:pt x="0" y="1"/>
                      <a:pt x="0" y="1"/>
                      <a:pt x="0" y="1"/>
                    </a:cubicBezTo>
                    <a:cubicBezTo>
                      <a:pt x="0" y="1"/>
                      <a:pt x="0" y="1"/>
                      <a:pt x="0" y="1"/>
                    </a:cubicBezTo>
                    <a:cubicBezTo>
                      <a:pt x="0" y="1"/>
                      <a:pt x="1" y="0"/>
                      <a:pt x="1" y="0"/>
                    </a:cubicBezTo>
                    <a:cubicBezTo>
                      <a:pt x="1" y="0"/>
                      <a:pt x="1" y="0"/>
                      <a:pt x="1" y="0"/>
                    </a:cubicBezTo>
                    <a:cubicBezTo>
                      <a:pt x="1" y="0"/>
                      <a:pt x="1" y="0"/>
                      <a:pt x="1" y="0"/>
                    </a:cubicBezTo>
                    <a:cubicBezTo>
                      <a:pt x="1" y="0"/>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865" name="Freeform 377"/>
              <p:cNvSpPr>
                <a:spLocks/>
              </p:cNvSpPr>
              <p:nvPr/>
            </p:nvSpPr>
            <p:spPr bwMode="auto">
              <a:xfrm>
                <a:off x="5076" y="3255"/>
                <a:ext cx="5" cy="5"/>
              </a:xfrm>
              <a:custGeom>
                <a:avLst/>
                <a:gdLst>
                  <a:gd name="T0" fmla="*/ 0 w 2"/>
                  <a:gd name="T1" fmla="*/ 2 h 2"/>
                  <a:gd name="T2" fmla="*/ 0 w 2"/>
                  <a:gd name="T3" fmla="*/ 2 h 2"/>
                  <a:gd name="T4" fmla="*/ 0 w 2"/>
                  <a:gd name="T5" fmla="*/ 1 h 2"/>
                  <a:gd name="T6" fmla="*/ 2 w 2"/>
                  <a:gd name="T7" fmla="*/ 0 h 2"/>
                  <a:gd name="T8" fmla="*/ 2 w 2"/>
                  <a:gd name="T9" fmla="*/ 0 h 2"/>
                  <a:gd name="T10" fmla="*/ 2 w 2"/>
                  <a:gd name="T11" fmla="*/ 0 h 2"/>
                  <a:gd name="T12" fmla="*/ 1 w 2"/>
                  <a:gd name="T13" fmla="*/ 1 h 2"/>
                  <a:gd name="T14" fmla="*/ 0 w 2"/>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2">
                    <a:moveTo>
                      <a:pt x="0" y="2"/>
                    </a:moveTo>
                    <a:cubicBezTo>
                      <a:pt x="0" y="2"/>
                      <a:pt x="0" y="2"/>
                      <a:pt x="0" y="2"/>
                    </a:cubicBezTo>
                    <a:cubicBezTo>
                      <a:pt x="0" y="1"/>
                      <a:pt x="0" y="1"/>
                      <a:pt x="0" y="1"/>
                    </a:cubicBezTo>
                    <a:cubicBezTo>
                      <a:pt x="2" y="0"/>
                      <a:pt x="2" y="0"/>
                      <a:pt x="2" y="0"/>
                    </a:cubicBezTo>
                    <a:cubicBezTo>
                      <a:pt x="2" y="0"/>
                      <a:pt x="2" y="0"/>
                      <a:pt x="2" y="0"/>
                    </a:cubicBezTo>
                    <a:cubicBezTo>
                      <a:pt x="2" y="0"/>
                      <a:pt x="2" y="0"/>
                      <a:pt x="2" y="0"/>
                    </a:cubicBezTo>
                    <a:cubicBezTo>
                      <a:pt x="1" y="1"/>
                      <a:pt x="1" y="1"/>
                      <a:pt x="1" y="1"/>
                    </a:cubicBezTo>
                    <a:cubicBezTo>
                      <a:pt x="1" y="2"/>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866" name="Freeform 378"/>
              <p:cNvSpPr>
                <a:spLocks/>
              </p:cNvSpPr>
              <p:nvPr/>
            </p:nvSpPr>
            <p:spPr bwMode="auto">
              <a:xfrm>
                <a:off x="5088" y="3257"/>
                <a:ext cx="3" cy="3"/>
              </a:xfrm>
              <a:custGeom>
                <a:avLst/>
                <a:gdLst>
                  <a:gd name="T0" fmla="*/ 0 w 1"/>
                  <a:gd name="T1" fmla="*/ 1 h 1"/>
                  <a:gd name="T2" fmla="*/ 0 w 1"/>
                  <a:gd name="T3" fmla="*/ 1 h 1"/>
                  <a:gd name="T4" fmla="*/ 0 w 1"/>
                  <a:gd name="T5" fmla="*/ 1 h 1"/>
                  <a:gd name="T6" fmla="*/ 1 w 1"/>
                  <a:gd name="T7" fmla="*/ 0 h 1"/>
                  <a:gd name="T8" fmla="*/ 1 w 1"/>
                  <a:gd name="T9" fmla="*/ 0 h 1"/>
                  <a:gd name="T10" fmla="*/ 1 w 1"/>
                  <a:gd name="T11" fmla="*/ 0 h 1"/>
                  <a:gd name="T12" fmla="*/ 0 w 1"/>
                  <a:gd name="T13" fmla="*/ 1 h 1"/>
                  <a:gd name="T14" fmla="*/ 0 w 1"/>
                  <a:gd name="T15" fmla="*/ 1 h 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1">
                    <a:moveTo>
                      <a:pt x="0" y="1"/>
                    </a:moveTo>
                    <a:cubicBezTo>
                      <a:pt x="0" y="1"/>
                      <a:pt x="0" y="1"/>
                      <a:pt x="0" y="1"/>
                    </a:cubicBezTo>
                    <a:cubicBezTo>
                      <a:pt x="0" y="1"/>
                      <a:pt x="0" y="1"/>
                      <a:pt x="0" y="1"/>
                    </a:cubicBezTo>
                    <a:cubicBezTo>
                      <a:pt x="1" y="0"/>
                      <a:pt x="1" y="0"/>
                      <a:pt x="1" y="0"/>
                    </a:cubicBezTo>
                    <a:cubicBezTo>
                      <a:pt x="1" y="0"/>
                      <a:pt x="1" y="0"/>
                      <a:pt x="1" y="0"/>
                    </a:cubicBezTo>
                    <a:cubicBezTo>
                      <a:pt x="1" y="0"/>
                      <a:pt x="1" y="0"/>
                      <a:pt x="1" y="0"/>
                    </a:cubicBezTo>
                    <a:cubicBezTo>
                      <a:pt x="0" y="1"/>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867" name="Freeform 379"/>
              <p:cNvSpPr>
                <a:spLocks/>
              </p:cNvSpPr>
              <p:nvPr/>
            </p:nvSpPr>
            <p:spPr bwMode="auto">
              <a:xfrm>
                <a:off x="5088" y="3255"/>
                <a:ext cx="5" cy="5"/>
              </a:xfrm>
              <a:custGeom>
                <a:avLst/>
                <a:gdLst>
                  <a:gd name="T0" fmla="*/ 0 w 2"/>
                  <a:gd name="T1" fmla="*/ 2 h 2"/>
                  <a:gd name="T2" fmla="*/ 0 w 2"/>
                  <a:gd name="T3" fmla="*/ 2 h 2"/>
                  <a:gd name="T4" fmla="*/ 0 w 2"/>
                  <a:gd name="T5" fmla="*/ 2 h 2"/>
                  <a:gd name="T6" fmla="*/ 1 w 2"/>
                  <a:gd name="T7" fmla="*/ 1 h 2"/>
                  <a:gd name="T8" fmla="*/ 1 w 2"/>
                  <a:gd name="T9" fmla="*/ 1 h 2"/>
                  <a:gd name="T10" fmla="*/ 2 w 2"/>
                  <a:gd name="T11" fmla="*/ 1 h 2"/>
                  <a:gd name="T12" fmla="*/ 0 w 2"/>
                  <a:gd name="T13" fmla="*/ 2 h 2"/>
                  <a:gd name="T14" fmla="*/ 0 w 2"/>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2">
                    <a:moveTo>
                      <a:pt x="0" y="2"/>
                    </a:moveTo>
                    <a:cubicBezTo>
                      <a:pt x="0" y="2"/>
                      <a:pt x="0" y="2"/>
                      <a:pt x="0" y="2"/>
                    </a:cubicBezTo>
                    <a:cubicBezTo>
                      <a:pt x="0" y="2"/>
                      <a:pt x="0" y="2"/>
                      <a:pt x="0" y="2"/>
                    </a:cubicBezTo>
                    <a:cubicBezTo>
                      <a:pt x="0" y="2"/>
                      <a:pt x="1" y="1"/>
                      <a:pt x="1" y="1"/>
                    </a:cubicBezTo>
                    <a:cubicBezTo>
                      <a:pt x="1" y="0"/>
                      <a:pt x="1" y="0"/>
                      <a:pt x="1" y="1"/>
                    </a:cubicBezTo>
                    <a:cubicBezTo>
                      <a:pt x="2" y="1"/>
                      <a:pt x="2" y="1"/>
                      <a:pt x="2" y="1"/>
                    </a:cubicBezTo>
                    <a:cubicBezTo>
                      <a:pt x="1" y="1"/>
                      <a:pt x="1" y="2"/>
                      <a:pt x="0" y="2"/>
                    </a:cubicBezTo>
                    <a:cubicBezTo>
                      <a:pt x="0" y="2"/>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868" name="Freeform 380"/>
              <p:cNvSpPr>
                <a:spLocks/>
              </p:cNvSpPr>
              <p:nvPr/>
            </p:nvSpPr>
            <p:spPr bwMode="auto">
              <a:xfrm>
                <a:off x="5091" y="3255"/>
                <a:ext cx="2" cy="5"/>
              </a:xfrm>
              <a:custGeom>
                <a:avLst/>
                <a:gdLst>
                  <a:gd name="T0" fmla="*/ 0 w 1"/>
                  <a:gd name="T1" fmla="*/ 2 h 2"/>
                  <a:gd name="T2" fmla="*/ 0 w 1"/>
                  <a:gd name="T3" fmla="*/ 2 h 2"/>
                  <a:gd name="T4" fmla="*/ 0 w 1"/>
                  <a:gd name="T5" fmla="*/ 2 h 2"/>
                  <a:gd name="T6" fmla="*/ 1 w 1"/>
                  <a:gd name="T7" fmla="*/ 0 h 2"/>
                  <a:gd name="T8" fmla="*/ 1 w 1"/>
                  <a:gd name="T9" fmla="*/ 0 h 2"/>
                  <a:gd name="T10" fmla="*/ 1 w 1"/>
                  <a:gd name="T11" fmla="*/ 0 h 2"/>
                  <a:gd name="T12" fmla="*/ 0 w 1"/>
                  <a:gd name="T13" fmla="*/ 2 h 2"/>
                  <a:gd name="T14" fmla="*/ 0 w 1"/>
                  <a:gd name="T15" fmla="*/ 2 h 2"/>
                  <a:gd name="T16" fmla="*/ 0 w 1"/>
                  <a:gd name="T17" fmla="*/ 2 h 2"/>
                  <a:gd name="T18" fmla="*/ 0 w 1"/>
                  <a:gd name="T19" fmla="*/ 2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 h="2">
                    <a:moveTo>
                      <a:pt x="0" y="2"/>
                    </a:moveTo>
                    <a:cubicBezTo>
                      <a:pt x="0" y="2"/>
                      <a:pt x="0" y="2"/>
                      <a:pt x="0" y="2"/>
                    </a:cubicBezTo>
                    <a:cubicBezTo>
                      <a:pt x="0" y="2"/>
                      <a:pt x="0" y="2"/>
                      <a:pt x="0" y="2"/>
                    </a:cubicBezTo>
                    <a:cubicBezTo>
                      <a:pt x="1" y="0"/>
                      <a:pt x="1" y="0"/>
                      <a:pt x="1" y="0"/>
                    </a:cubicBezTo>
                    <a:cubicBezTo>
                      <a:pt x="1" y="0"/>
                      <a:pt x="1" y="0"/>
                      <a:pt x="1" y="0"/>
                    </a:cubicBezTo>
                    <a:cubicBezTo>
                      <a:pt x="1" y="0"/>
                      <a:pt x="1" y="0"/>
                      <a:pt x="1" y="0"/>
                    </a:cubicBezTo>
                    <a:cubicBezTo>
                      <a:pt x="0" y="2"/>
                      <a:pt x="0" y="2"/>
                      <a:pt x="0" y="2"/>
                    </a:cubicBezTo>
                    <a:cubicBezTo>
                      <a:pt x="0" y="2"/>
                      <a:pt x="0" y="2"/>
                      <a:pt x="0" y="2"/>
                    </a:cubicBezTo>
                    <a:cubicBezTo>
                      <a:pt x="0" y="2"/>
                      <a:pt x="0" y="2"/>
                      <a:pt x="0" y="2"/>
                    </a:cubicBezTo>
                    <a:cubicBezTo>
                      <a:pt x="0" y="2"/>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869" name="Freeform 381"/>
              <p:cNvSpPr>
                <a:spLocks/>
              </p:cNvSpPr>
              <p:nvPr/>
            </p:nvSpPr>
            <p:spPr bwMode="auto">
              <a:xfrm>
                <a:off x="5068" y="3219"/>
                <a:ext cx="2" cy="3"/>
              </a:xfrm>
              <a:custGeom>
                <a:avLst/>
                <a:gdLst>
                  <a:gd name="T0" fmla="*/ 0 w 1"/>
                  <a:gd name="T1" fmla="*/ 1 h 1"/>
                  <a:gd name="T2" fmla="*/ 0 w 1"/>
                  <a:gd name="T3" fmla="*/ 1 h 1"/>
                  <a:gd name="T4" fmla="*/ 0 w 1"/>
                  <a:gd name="T5" fmla="*/ 1 h 1"/>
                  <a:gd name="T6" fmla="*/ 1 w 1"/>
                  <a:gd name="T7" fmla="*/ 0 h 1"/>
                  <a:gd name="T8" fmla="*/ 1 w 1"/>
                  <a:gd name="T9" fmla="*/ 0 h 1"/>
                  <a:gd name="T10" fmla="*/ 1 w 1"/>
                  <a:gd name="T11" fmla="*/ 1 h 1"/>
                  <a:gd name="T12" fmla="*/ 0 w 1"/>
                  <a:gd name="T13" fmla="*/ 1 h 1"/>
                  <a:gd name="T14" fmla="*/ 0 w 1"/>
                  <a:gd name="T15" fmla="*/ 1 h 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1">
                    <a:moveTo>
                      <a:pt x="0" y="1"/>
                    </a:moveTo>
                    <a:cubicBezTo>
                      <a:pt x="0" y="1"/>
                      <a:pt x="0" y="1"/>
                      <a:pt x="0" y="1"/>
                    </a:cubicBezTo>
                    <a:cubicBezTo>
                      <a:pt x="0" y="1"/>
                      <a:pt x="0" y="1"/>
                      <a:pt x="0" y="1"/>
                    </a:cubicBezTo>
                    <a:cubicBezTo>
                      <a:pt x="1" y="0"/>
                      <a:pt x="1" y="0"/>
                      <a:pt x="1" y="0"/>
                    </a:cubicBezTo>
                    <a:cubicBezTo>
                      <a:pt x="1" y="0"/>
                      <a:pt x="1" y="0"/>
                      <a:pt x="1" y="0"/>
                    </a:cubicBezTo>
                    <a:cubicBezTo>
                      <a:pt x="1" y="0"/>
                      <a:pt x="1" y="1"/>
                      <a:pt x="1" y="1"/>
                    </a:cubicBezTo>
                    <a:cubicBezTo>
                      <a:pt x="0" y="1"/>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870" name="Freeform 382"/>
              <p:cNvSpPr>
                <a:spLocks/>
              </p:cNvSpPr>
              <p:nvPr/>
            </p:nvSpPr>
            <p:spPr bwMode="auto">
              <a:xfrm>
                <a:off x="5068" y="3222"/>
                <a:ext cx="5" cy="2"/>
              </a:xfrm>
              <a:custGeom>
                <a:avLst/>
                <a:gdLst>
                  <a:gd name="T0" fmla="*/ 0 w 2"/>
                  <a:gd name="T1" fmla="*/ 1 h 1"/>
                  <a:gd name="T2" fmla="*/ 0 w 2"/>
                  <a:gd name="T3" fmla="*/ 1 h 1"/>
                  <a:gd name="T4" fmla="*/ 0 w 2"/>
                  <a:gd name="T5" fmla="*/ 1 h 1"/>
                  <a:gd name="T6" fmla="*/ 1 w 2"/>
                  <a:gd name="T7" fmla="*/ 0 h 1"/>
                  <a:gd name="T8" fmla="*/ 1 w 2"/>
                  <a:gd name="T9" fmla="*/ 0 h 1"/>
                  <a:gd name="T10" fmla="*/ 2 w 2"/>
                  <a:gd name="T11" fmla="*/ 0 h 1"/>
                  <a:gd name="T12" fmla="*/ 2 w 2"/>
                  <a:gd name="T13" fmla="*/ 0 h 1"/>
                  <a:gd name="T14" fmla="*/ 1 w 2"/>
                  <a:gd name="T15" fmla="*/ 1 h 1"/>
                  <a:gd name="T16" fmla="*/ 1 w 2"/>
                  <a:gd name="T17" fmla="*/ 1 h 1"/>
                  <a:gd name="T18" fmla="*/ 1 w 2"/>
                  <a:gd name="T19" fmla="*/ 1 h 1"/>
                  <a:gd name="T20" fmla="*/ 0 w 2"/>
                  <a:gd name="T21" fmla="*/ 1 h 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 h="1">
                    <a:moveTo>
                      <a:pt x="0" y="1"/>
                    </a:moveTo>
                    <a:cubicBezTo>
                      <a:pt x="0" y="1"/>
                      <a:pt x="0" y="1"/>
                      <a:pt x="0" y="1"/>
                    </a:cubicBezTo>
                    <a:cubicBezTo>
                      <a:pt x="0" y="1"/>
                      <a:pt x="0" y="1"/>
                      <a:pt x="0" y="1"/>
                    </a:cubicBezTo>
                    <a:cubicBezTo>
                      <a:pt x="1" y="0"/>
                      <a:pt x="1" y="0"/>
                      <a:pt x="1" y="0"/>
                    </a:cubicBezTo>
                    <a:cubicBezTo>
                      <a:pt x="1" y="0"/>
                      <a:pt x="1" y="0"/>
                      <a:pt x="1" y="0"/>
                    </a:cubicBezTo>
                    <a:cubicBezTo>
                      <a:pt x="2" y="0"/>
                      <a:pt x="2" y="0"/>
                      <a:pt x="2" y="0"/>
                    </a:cubicBezTo>
                    <a:cubicBezTo>
                      <a:pt x="2" y="0"/>
                      <a:pt x="2" y="0"/>
                      <a:pt x="2" y="0"/>
                    </a:cubicBezTo>
                    <a:cubicBezTo>
                      <a:pt x="1" y="1"/>
                      <a:pt x="1" y="1"/>
                      <a:pt x="1" y="1"/>
                    </a:cubicBezTo>
                    <a:cubicBezTo>
                      <a:pt x="1" y="1"/>
                      <a:pt x="1" y="1"/>
                      <a:pt x="1" y="1"/>
                    </a:cubicBezTo>
                    <a:cubicBezTo>
                      <a:pt x="1" y="1"/>
                      <a:pt x="1" y="1"/>
                      <a:pt x="1" y="1"/>
                    </a:cubicBezTo>
                    <a:cubicBezTo>
                      <a:pt x="1" y="1"/>
                      <a:pt x="1"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871" name="Freeform 383"/>
              <p:cNvSpPr>
                <a:spLocks/>
              </p:cNvSpPr>
              <p:nvPr/>
            </p:nvSpPr>
            <p:spPr bwMode="auto">
              <a:xfrm>
                <a:off x="5073" y="3222"/>
                <a:ext cx="8" cy="7"/>
              </a:xfrm>
              <a:custGeom>
                <a:avLst/>
                <a:gdLst>
                  <a:gd name="T0" fmla="*/ 0 w 3"/>
                  <a:gd name="T1" fmla="*/ 3 h 3"/>
                  <a:gd name="T2" fmla="*/ 0 w 3"/>
                  <a:gd name="T3" fmla="*/ 3 h 3"/>
                  <a:gd name="T4" fmla="*/ 0 w 3"/>
                  <a:gd name="T5" fmla="*/ 3 h 3"/>
                  <a:gd name="T6" fmla="*/ 2 w 3"/>
                  <a:gd name="T7" fmla="*/ 1 h 3"/>
                  <a:gd name="T8" fmla="*/ 3 w 3"/>
                  <a:gd name="T9" fmla="*/ 0 h 3"/>
                  <a:gd name="T10" fmla="*/ 3 w 3"/>
                  <a:gd name="T11" fmla="*/ 0 h 3"/>
                  <a:gd name="T12" fmla="*/ 3 w 3"/>
                  <a:gd name="T13" fmla="*/ 1 h 3"/>
                  <a:gd name="T14" fmla="*/ 2 w 3"/>
                  <a:gd name="T15" fmla="*/ 1 h 3"/>
                  <a:gd name="T16" fmla="*/ 1 w 3"/>
                  <a:gd name="T17" fmla="*/ 3 h 3"/>
                  <a:gd name="T18" fmla="*/ 0 w 3"/>
                  <a:gd name="T19" fmla="*/ 3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 h="3">
                    <a:moveTo>
                      <a:pt x="0" y="3"/>
                    </a:moveTo>
                    <a:cubicBezTo>
                      <a:pt x="0" y="3"/>
                      <a:pt x="0" y="3"/>
                      <a:pt x="0" y="3"/>
                    </a:cubicBezTo>
                    <a:cubicBezTo>
                      <a:pt x="0" y="3"/>
                      <a:pt x="0" y="3"/>
                      <a:pt x="0" y="3"/>
                    </a:cubicBezTo>
                    <a:cubicBezTo>
                      <a:pt x="1" y="2"/>
                      <a:pt x="1" y="2"/>
                      <a:pt x="2" y="1"/>
                    </a:cubicBezTo>
                    <a:cubicBezTo>
                      <a:pt x="3" y="0"/>
                      <a:pt x="3" y="0"/>
                      <a:pt x="3" y="0"/>
                    </a:cubicBezTo>
                    <a:cubicBezTo>
                      <a:pt x="3" y="0"/>
                      <a:pt x="3" y="0"/>
                      <a:pt x="3" y="0"/>
                    </a:cubicBezTo>
                    <a:cubicBezTo>
                      <a:pt x="3" y="1"/>
                      <a:pt x="3" y="1"/>
                      <a:pt x="3" y="1"/>
                    </a:cubicBezTo>
                    <a:cubicBezTo>
                      <a:pt x="2" y="1"/>
                      <a:pt x="2" y="1"/>
                      <a:pt x="2" y="1"/>
                    </a:cubicBezTo>
                    <a:cubicBezTo>
                      <a:pt x="2" y="2"/>
                      <a:pt x="1" y="2"/>
                      <a:pt x="1" y="3"/>
                    </a:cubicBezTo>
                    <a:cubicBezTo>
                      <a:pt x="1" y="3"/>
                      <a:pt x="1" y="3"/>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872" name="Freeform 384"/>
              <p:cNvSpPr>
                <a:spLocks/>
              </p:cNvSpPr>
              <p:nvPr/>
            </p:nvSpPr>
            <p:spPr bwMode="auto">
              <a:xfrm>
                <a:off x="5076" y="3222"/>
                <a:ext cx="7" cy="7"/>
              </a:xfrm>
              <a:custGeom>
                <a:avLst/>
                <a:gdLst>
                  <a:gd name="T0" fmla="*/ 0 w 3"/>
                  <a:gd name="T1" fmla="*/ 3 h 3"/>
                  <a:gd name="T2" fmla="*/ 0 w 3"/>
                  <a:gd name="T3" fmla="*/ 3 h 3"/>
                  <a:gd name="T4" fmla="*/ 0 w 3"/>
                  <a:gd name="T5" fmla="*/ 3 h 3"/>
                  <a:gd name="T6" fmla="*/ 3 w 3"/>
                  <a:gd name="T7" fmla="*/ 0 h 3"/>
                  <a:gd name="T8" fmla="*/ 3 w 3"/>
                  <a:gd name="T9" fmla="*/ 0 h 3"/>
                  <a:gd name="T10" fmla="*/ 3 w 3"/>
                  <a:gd name="T11" fmla="*/ 0 h 3"/>
                  <a:gd name="T12" fmla="*/ 0 w 3"/>
                  <a:gd name="T13" fmla="*/ 3 h 3"/>
                  <a:gd name="T14" fmla="*/ 0 w 3"/>
                  <a:gd name="T15" fmla="*/ 3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 h="3">
                    <a:moveTo>
                      <a:pt x="0" y="3"/>
                    </a:moveTo>
                    <a:cubicBezTo>
                      <a:pt x="0" y="3"/>
                      <a:pt x="0" y="3"/>
                      <a:pt x="0" y="3"/>
                    </a:cubicBezTo>
                    <a:cubicBezTo>
                      <a:pt x="0" y="3"/>
                      <a:pt x="0" y="3"/>
                      <a:pt x="0" y="3"/>
                    </a:cubicBezTo>
                    <a:cubicBezTo>
                      <a:pt x="1" y="2"/>
                      <a:pt x="2" y="1"/>
                      <a:pt x="3" y="0"/>
                    </a:cubicBezTo>
                    <a:cubicBezTo>
                      <a:pt x="3" y="0"/>
                      <a:pt x="3" y="0"/>
                      <a:pt x="3" y="0"/>
                    </a:cubicBezTo>
                    <a:cubicBezTo>
                      <a:pt x="3" y="0"/>
                      <a:pt x="3" y="0"/>
                      <a:pt x="3" y="0"/>
                    </a:cubicBezTo>
                    <a:cubicBezTo>
                      <a:pt x="2" y="1"/>
                      <a:pt x="1" y="2"/>
                      <a:pt x="0" y="3"/>
                    </a:cubicBezTo>
                    <a:cubicBezTo>
                      <a:pt x="0" y="3"/>
                      <a:pt x="0" y="3"/>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873" name="Freeform 385"/>
              <p:cNvSpPr>
                <a:spLocks/>
              </p:cNvSpPr>
              <p:nvPr/>
            </p:nvSpPr>
            <p:spPr bwMode="auto">
              <a:xfrm>
                <a:off x="5081" y="3222"/>
                <a:ext cx="5" cy="5"/>
              </a:xfrm>
              <a:custGeom>
                <a:avLst/>
                <a:gdLst>
                  <a:gd name="T0" fmla="*/ 0 w 2"/>
                  <a:gd name="T1" fmla="*/ 2 h 2"/>
                  <a:gd name="T2" fmla="*/ 0 w 2"/>
                  <a:gd name="T3" fmla="*/ 2 h 2"/>
                  <a:gd name="T4" fmla="*/ 0 w 2"/>
                  <a:gd name="T5" fmla="*/ 2 h 2"/>
                  <a:gd name="T6" fmla="*/ 2 w 2"/>
                  <a:gd name="T7" fmla="*/ 0 h 2"/>
                  <a:gd name="T8" fmla="*/ 2 w 2"/>
                  <a:gd name="T9" fmla="*/ 0 h 2"/>
                  <a:gd name="T10" fmla="*/ 2 w 2"/>
                  <a:gd name="T11" fmla="*/ 0 h 2"/>
                  <a:gd name="T12" fmla="*/ 0 w 2"/>
                  <a:gd name="T13" fmla="*/ 2 h 2"/>
                  <a:gd name="T14" fmla="*/ 0 w 2"/>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2">
                    <a:moveTo>
                      <a:pt x="0" y="2"/>
                    </a:moveTo>
                    <a:cubicBezTo>
                      <a:pt x="0" y="2"/>
                      <a:pt x="0" y="2"/>
                      <a:pt x="0" y="2"/>
                    </a:cubicBezTo>
                    <a:cubicBezTo>
                      <a:pt x="0" y="2"/>
                      <a:pt x="0" y="2"/>
                      <a:pt x="0" y="2"/>
                    </a:cubicBezTo>
                    <a:cubicBezTo>
                      <a:pt x="2" y="0"/>
                      <a:pt x="2" y="0"/>
                      <a:pt x="2" y="0"/>
                    </a:cubicBezTo>
                    <a:cubicBezTo>
                      <a:pt x="2" y="0"/>
                      <a:pt x="2" y="0"/>
                      <a:pt x="2" y="0"/>
                    </a:cubicBezTo>
                    <a:cubicBezTo>
                      <a:pt x="2" y="0"/>
                      <a:pt x="2" y="0"/>
                      <a:pt x="2" y="0"/>
                    </a:cubicBezTo>
                    <a:cubicBezTo>
                      <a:pt x="0" y="2"/>
                      <a:pt x="0" y="2"/>
                      <a:pt x="0" y="2"/>
                    </a:cubicBezTo>
                    <a:cubicBezTo>
                      <a:pt x="0" y="2"/>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874" name="Freeform 386"/>
              <p:cNvSpPr>
                <a:spLocks/>
              </p:cNvSpPr>
              <p:nvPr/>
            </p:nvSpPr>
            <p:spPr bwMode="auto">
              <a:xfrm>
                <a:off x="5083" y="3219"/>
                <a:ext cx="5" cy="8"/>
              </a:xfrm>
              <a:custGeom>
                <a:avLst/>
                <a:gdLst>
                  <a:gd name="T0" fmla="*/ 0 w 2"/>
                  <a:gd name="T1" fmla="*/ 3 h 3"/>
                  <a:gd name="T2" fmla="*/ 0 w 2"/>
                  <a:gd name="T3" fmla="*/ 2 h 3"/>
                  <a:gd name="T4" fmla="*/ 0 w 2"/>
                  <a:gd name="T5" fmla="*/ 2 h 3"/>
                  <a:gd name="T6" fmla="*/ 2 w 2"/>
                  <a:gd name="T7" fmla="*/ 0 h 3"/>
                  <a:gd name="T8" fmla="*/ 2 w 2"/>
                  <a:gd name="T9" fmla="*/ 0 h 3"/>
                  <a:gd name="T10" fmla="*/ 2 w 2"/>
                  <a:gd name="T11" fmla="*/ 1 h 3"/>
                  <a:gd name="T12" fmla="*/ 0 w 2"/>
                  <a:gd name="T13" fmla="*/ 2 h 3"/>
                  <a:gd name="T14" fmla="*/ 0 w 2"/>
                  <a:gd name="T15" fmla="*/ 3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3">
                    <a:moveTo>
                      <a:pt x="0" y="3"/>
                    </a:moveTo>
                    <a:cubicBezTo>
                      <a:pt x="0" y="3"/>
                      <a:pt x="0" y="3"/>
                      <a:pt x="0" y="2"/>
                    </a:cubicBezTo>
                    <a:cubicBezTo>
                      <a:pt x="0" y="2"/>
                      <a:pt x="0" y="2"/>
                      <a:pt x="0" y="2"/>
                    </a:cubicBezTo>
                    <a:cubicBezTo>
                      <a:pt x="0" y="2"/>
                      <a:pt x="1" y="1"/>
                      <a:pt x="2" y="0"/>
                    </a:cubicBezTo>
                    <a:cubicBezTo>
                      <a:pt x="2" y="0"/>
                      <a:pt x="2" y="0"/>
                      <a:pt x="2" y="0"/>
                    </a:cubicBezTo>
                    <a:cubicBezTo>
                      <a:pt x="2" y="1"/>
                      <a:pt x="2" y="1"/>
                      <a:pt x="2" y="1"/>
                    </a:cubicBezTo>
                    <a:cubicBezTo>
                      <a:pt x="1" y="1"/>
                      <a:pt x="0" y="2"/>
                      <a:pt x="0" y="2"/>
                    </a:cubicBezTo>
                    <a:cubicBezTo>
                      <a:pt x="0" y="3"/>
                      <a:pt x="0" y="3"/>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875" name="Freeform 387"/>
              <p:cNvSpPr>
                <a:spLocks/>
              </p:cNvSpPr>
              <p:nvPr/>
            </p:nvSpPr>
            <p:spPr bwMode="auto">
              <a:xfrm>
                <a:off x="5083" y="3219"/>
                <a:ext cx="8" cy="5"/>
              </a:xfrm>
              <a:custGeom>
                <a:avLst/>
                <a:gdLst>
                  <a:gd name="T0" fmla="*/ 1 w 3"/>
                  <a:gd name="T1" fmla="*/ 2 h 2"/>
                  <a:gd name="T2" fmla="*/ 0 w 3"/>
                  <a:gd name="T3" fmla="*/ 2 h 2"/>
                  <a:gd name="T4" fmla="*/ 0 w 3"/>
                  <a:gd name="T5" fmla="*/ 2 h 2"/>
                  <a:gd name="T6" fmla="*/ 2 w 3"/>
                  <a:gd name="T7" fmla="*/ 0 h 2"/>
                  <a:gd name="T8" fmla="*/ 3 w 3"/>
                  <a:gd name="T9" fmla="*/ 0 h 2"/>
                  <a:gd name="T10" fmla="*/ 3 w 3"/>
                  <a:gd name="T11" fmla="*/ 1 h 2"/>
                  <a:gd name="T12" fmla="*/ 1 w 3"/>
                  <a:gd name="T13" fmla="*/ 2 h 2"/>
                  <a:gd name="T14" fmla="*/ 1 w 3"/>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 h="2">
                    <a:moveTo>
                      <a:pt x="1" y="2"/>
                    </a:moveTo>
                    <a:cubicBezTo>
                      <a:pt x="1" y="2"/>
                      <a:pt x="1" y="2"/>
                      <a:pt x="0" y="2"/>
                    </a:cubicBezTo>
                    <a:cubicBezTo>
                      <a:pt x="0" y="2"/>
                      <a:pt x="0" y="2"/>
                      <a:pt x="0" y="2"/>
                    </a:cubicBezTo>
                    <a:cubicBezTo>
                      <a:pt x="1" y="2"/>
                      <a:pt x="2" y="1"/>
                      <a:pt x="2" y="0"/>
                    </a:cubicBezTo>
                    <a:cubicBezTo>
                      <a:pt x="2" y="0"/>
                      <a:pt x="2" y="0"/>
                      <a:pt x="3" y="0"/>
                    </a:cubicBezTo>
                    <a:cubicBezTo>
                      <a:pt x="3" y="1"/>
                      <a:pt x="3" y="1"/>
                      <a:pt x="3" y="1"/>
                    </a:cubicBezTo>
                    <a:cubicBezTo>
                      <a:pt x="2" y="1"/>
                      <a:pt x="1" y="2"/>
                      <a:pt x="1" y="2"/>
                    </a:cubicBezTo>
                    <a:cubicBezTo>
                      <a:pt x="1" y="2"/>
                      <a:pt x="1"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876" name="Freeform 388"/>
              <p:cNvSpPr>
                <a:spLocks/>
              </p:cNvSpPr>
              <p:nvPr/>
            </p:nvSpPr>
            <p:spPr bwMode="auto">
              <a:xfrm>
                <a:off x="5086" y="3222"/>
                <a:ext cx="5" cy="5"/>
              </a:xfrm>
              <a:custGeom>
                <a:avLst/>
                <a:gdLst>
                  <a:gd name="T0" fmla="*/ 1 w 2"/>
                  <a:gd name="T1" fmla="*/ 2 h 2"/>
                  <a:gd name="T2" fmla="*/ 0 w 2"/>
                  <a:gd name="T3" fmla="*/ 1 h 2"/>
                  <a:gd name="T4" fmla="*/ 0 w 2"/>
                  <a:gd name="T5" fmla="*/ 1 h 2"/>
                  <a:gd name="T6" fmla="*/ 2 w 2"/>
                  <a:gd name="T7" fmla="*/ 0 h 2"/>
                  <a:gd name="T8" fmla="*/ 2 w 2"/>
                  <a:gd name="T9" fmla="*/ 0 h 2"/>
                  <a:gd name="T10" fmla="*/ 2 w 2"/>
                  <a:gd name="T11" fmla="*/ 0 h 2"/>
                  <a:gd name="T12" fmla="*/ 1 w 2"/>
                  <a:gd name="T13" fmla="*/ 1 h 2"/>
                  <a:gd name="T14" fmla="*/ 1 w 2"/>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2">
                    <a:moveTo>
                      <a:pt x="1" y="2"/>
                    </a:moveTo>
                    <a:cubicBezTo>
                      <a:pt x="1" y="2"/>
                      <a:pt x="1" y="2"/>
                      <a:pt x="0" y="1"/>
                    </a:cubicBezTo>
                    <a:cubicBezTo>
                      <a:pt x="0" y="1"/>
                      <a:pt x="0" y="1"/>
                      <a:pt x="0" y="1"/>
                    </a:cubicBezTo>
                    <a:cubicBezTo>
                      <a:pt x="1" y="1"/>
                      <a:pt x="2" y="0"/>
                      <a:pt x="2" y="0"/>
                    </a:cubicBezTo>
                    <a:cubicBezTo>
                      <a:pt x="2" y="0"/>
                      <a:pt x="2" y="0"/>
                      <a:pt x="2" y="0"/>
                    </a:cubicBezTo>
                    <a:cubicBezTo>
                      <a:pt x="2" y="0"/>
                      <a:pt x="2" y="0"/>
                      <a:pt x="2" y="0"/>
                    </a:cubicBezTo>
                    <a:cubicBezTo>
                      <a:pt x="2" y="0"/>
                      <a:pt x="1" y="1"/>
                      <a:pt x="1" y="1"/>
                    </a:cubicBezTo>
                    <a:cubicBezTo>
                      <a:pt x="1" y="2"/>
                      <a:pt x="1"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877" name="Freeform 389"/>
              <p:cNvSpPr>
                <a:spLocks/>
              </p:cNvSpPr>
              <p:nvPr/>
            </p:nvSpPr>
            <p:spPr bwMode="auto">
              <a:xfrm>
                <a:off x="5088" y="3222"/>
                <a:ext cx="5" cy="5"/>
              </a:xfrm>
              <a:custGeom>
                <a:avLst/>
                <a:gdLst>
                  <a:gd name="T0" fmla="*/ 0 w 2"/>
                  <a:gd name="T1" fmla="*/ 2 h 2"/>
                  <a:gd name="T2" fmla="*/ 0 w 2"/>
                  <a:gd name="T3" fmla="*/ 1 h 2"/>
                  <a:gd name="T4" fmla="*/ 0 w 2"/>
                  <a:gd name="T5" fmla="*/ 1 h 2"/>
                  <a:gd name="T6" fmla="*/ 1 w 2"/>
                  <a:gd name="T7" fmla="*/ 0 h 2"/>
                  <a:gd name="T8" fmla="*/ 2 w 2"/>
                  <a:gd name="T9" fmla="*/ 0 h 2"/>
                  <a:gd name="T10" fmla="*/ 2 w 2"/>
                  <a:gd name="T11" fmla="*/ 0 h 2"/>
                  <a:gd name="T12" fmla="*/ 2 w 2"/>
                  <a:gd name="T13" fmla="*/ 0 h 2"/>
                  <a:gd name="T14" fmla="*/ 1 w 2"/>
                  <a:gd name="T15" fmla="*/ 1 h 2"/>
                  <a:gd name="T16" fmla="*/ 1 w 2"/>
                  <a:gd name="T17" fmla="*/ 1 h 2"/>
                  <a:gd name="T18" fmla="*/ 0 w 2"/>
                  <a:gd name="T19" fmla="*/ 2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 h="2">
                    <a:moveTo>
                      <a:pt x="0" y="2"/>
                    </a:moveTo>
                    <a:cubicBezTo>
                      <a:pt x="0" y="2"/>
                      <a:pt x="0" y="1"/>
                      <a:pt x="0" y="1"/>
                    </a:cubicBezTo>
                    <a:cubicBezTo>
                      <a:pt x="0" y="1"/>
                      <a:pt x="0" y="1"/>
                      <a:pt x="0" y="1"/>
                    </a:cubicBezTo>
                    <a:cubicBezTo>
                      <a:pt x="1" y="1"/>
                      <a:pt x="1" y="1"/>
                      <a:pt x="1" y="0"/>
                    </a:cubicBezTo>
                    <a:cubicBezTo>
                      <a:pt x="2" y="0"/>
                      <a:pt x="2" y="0"/>
                      <a:pt x="2" y="0"/>
                    </a:cubicBezTo>
                    <a:cubicBezTo>
                      <a:pt x="2" y="0"/>
                      <a:pt x="2" y="0"/>
                      <a:pt x="2" y="0"/>
                    </a:cubicBezTo>
                    <a:cubicBezTo>
                      <a:pt x="2" y="0"/>
                      <a:pt x="2" y="0"/>
                      <a:pt x="2" y="0"/>
                    </a:cubicBezTo>
                    <a:cubicBezTo>
                      <a:pt x="1" y="1"/>
                      <a:pt x="1" y="1"/>
                      <a:pt x="1" y="1"/>
                    </a:cubicBezTo>
                    <a:cubicBezTo>
                      <a:pt x="1" y="1"/>
                      <a:pt x="1" y="1"/>
                      <a:pt x="1" y="1"/>
                    </a:cubicBezTo>
                    <a:cubicBezTo>
                      <a:pt x="1" y="1"/>
                      <a:pt x="1"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878" name="Freeform 390"/>
              <p:cNvSpPr>
                <a:spLocks/>
              </p:cNvSpPr>
              <p:nvPr/>
            </p:nvSpPr>
            <p:spPr bwMode="auto">
              <a:xfrm>
                <a:off x="5091" y="3222"/>
                <a:ext cx="5" cy="5"/>
              </a:xfrm>
              <a:custGeom>
                <a:avLst/>
                <a:gdLst>
                  <a:gd name="T0" fmla="*/ 0 w 2"/>
                  <a:gd name="T1" fmla="*/ 2 h 2"/>
                  <a:gd name="T2" fmla="*/ 0 w 2"/>
                  <a:gd name="T3" fmla="*/ 2 h 2"/>
                  <a:gd name="T4" fmla="*/ 0 w 2"/>
                  <a:gd name="T5" fmla="*/ 2 h 2"/>
                  <a:gd name="T6" fmla="*/ 1 w 2"/>
                  <a:gd name="T7" fmla="*/ 0 h 2"/>
                  <a:gd name="T8" fmla="*/ 2 w 2"/>
                  <a:gd name="T9" fmla="*/ 0 h 2"/>
                  <a:gd name="T10" fmla="*/ 2 w 2"/>
                  <a:gd name="T11" fmla="*/ 1 h 2"/>
                  <a:gd name="T12" fmla="*/ 0 w 2"/>
                  <a:gd name="T13" fmla="*/ 2 h 2"/>
                  <a:gd name="T14" fmla="*/ 0 w 2"/>
                  <a:gd name="T15" fmla="*/ 2 h 2"/>
                  <a:gd name="T16" fmla="*/ 0 w 2"/>
                  <a:gd name="T17" fmla="*/ 2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 h="2">
                    <a:moveTo>
                      <a:pt x="0" y="2"/>
                    </a:moveTo>
                    <a:cubicBezTo>
                      <a:pt x="0" y="2"/>
                      <a:pt x="0" y="2"/>
                      <a:pt x="0" y="2"/>
                    </a:cubicBezTo>
                    <a:cubicBezTo>
                      <a:pt x="0" y="2"/>
                      <a:pt x="0" y="2"/>
                      <a:pt x="0" y="2"/>
                    </a:cubicBezTo>
                    <a:cubicBezTo>
                      <a:pt x="0" y="1"/>
                      <a:pt x="1" y="1"/>
                      <a:pt x="1" y="0"/>
                    </a:cubicBezTo>
                    <a:cubicBezTo>
                      <a:pt x="2" y="0"/>
                      <a:pt x="2" y="0"/>
                      <a:pt x="2" y="0"/>
                    </a:cubicBezTo>
                    <a:cubicBezTo>
                      <a:pt x="2" y="1"/>
                      <a:pt x="2" y="1"/>
                      <a:pt x="2" y="1"/>
                    </a:cubicBezTo>
                    <a:cubicBezTo>
                      <a:pt x="1" y="1"/>
                      <a:pt x="1" y="1"/>
                      <a:pt x="0" y="2"/>
                    </a:cubicBezTo>
                    <a:cubicBezTo>
                      <a:pt x="0" y="2"/>
                      <a:pt x="0" y="2"/>
                      <a:pt x="0" y="2"/>
                    </a:cubicBezTo>
                    <a:cubicBezTo>
                      <a:pt x="0" y="2"/>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879" name="Freeform 391"/>
              <p:cNvSpPr>
                <a:spLocks/>
              </p:cNvSpPr>
              <p:nvPr/>
            </p:nvSpPr>
            <p:spPr bwMode="auto">
              <a:xfrm>
                <a:off x="5093" y="3224"/>
                <a:ext cx="3" cy="3"/>
              </a:xfrm>
              <a:custGeom>
                <a:avLst/>
                <a:gdLst>
                  <a:gd name="T0" fmla="*/ 0 w 1"/>
                  <a:gd name="T1" fmla="*/ 1 h 1"/>
                  <a:gd name="T2" fmla="*/ 0 w 1"/>
                  <a:gd name="T3" fmla="*/ 1 h 1"/>
                  <a:gd name="T4" fmla="*/ 0 w 1"/>
                  <a:gd name="T5" fmla="*/ 1 h 1"/>
                  <a:gd name="T6" fmla="*/ 1 w 1"/>
                  <a:gd name="T7" fmla="*/ 0 h 1"/>
                  <a:gd name="T8" fmla="*/ 1 w 1"/>
                  <a:gd name="T9" fmla="*/ 0 h 1"/>
                  <a:gd name="T10" fmla="*/ 1 w 1"/>
                  <a:gd name="T11" fmla="*/ 0 h 1"/>
                  <a:gd name="T12" fmla="*/ 1 w 1"/>
                  <a:gd name="T13" fmla="*/ 0 h 1"/>
                  <a:gd name="T14" fmla="*/ 1 w 1"/>
                  <a:gd name="T15" fmla="*/ 0 h 1"/>
                  <a:gd name="T16" fmla="*/ 0 w 1"/>
                  <a:gd name="T17" fmla="*/ 1 h 1"/>
                  <a:gd name="T18" fmla="*/ 0 w 1"/>
                  <a:gd name="T19" fmla="*/ 1 h 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 h="1">
                    <a:moveTo>
                      <a:pt x="0" y="1"/>
                    </a:moveTo>
                    <a:cubicBezTo>
                      <a:pt x="0" y="1"/>
                      <a:pt x="0" y="1"/>
                      <a:pt x="0" y="1"/>
                    </a:cubicBezTo>
                    <a:cubicBezTo>
                      <a:pt x="0" y="1"/>
                      <a:pt x="0" y="1"/>
                      <a:pt x="0" y="1"/>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0" y="1"/>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880" name="Freeform 392"/>
              <p:cNvSpPr>
                <a:spLocks/>
              </p:cNvSpPr>
              <p:nvPr/>
            </p:nvSpPr>
            <p:spPr bwMode="auto">
              <a:xfrm>
                <a:off x="5093" y="3224"/>
                <a:ext cx="5" cy="5"/>
              </a:xfrm>
              <a:custGeom>
                <a:avLst/>
                <a:gdLst>
                  <a:gd name="T0" fmla="*/ 0 w 2"/>
                  <a:gd name="T1" fmla="*/ 2 h 2"/>
                  <a:gd name="T2" fmla="*/ 0 w 2"/>
                  <a:gd name="T3" fmla="*/ 1 h 2"/>
                  <a:gd name="T4" fmla="*/ 0 w 2"/>
                  <a:gd name="T5" fmla="*/ 1 h 2"/>
                  <a:gd name="T6" fmla="*/ 2 w 2"/>
                  <a:gd name="T7" fmla="*/ 0 h 2"/>
                  <a:gd name="T8" fmla="*/ 2 w 2"/>
                  <a:gd name="T9" fmla="*/ 0 h 2"/>
                  <a:gd name="T10" fmla="*/ 2 w 2"/>
                  <a:gd name="T11" fmla="*/ 1 h 2"/>
                  <a:gd name="T12" fmla="*/ 0 w 2"/>
                  <a:gd name="T13" fmla="*/ 1 h 2"/>
                  <a:gd name="T14" fmla="*/ 0 w 2"/>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2">
                    <a:moveTo>
                      <a:pt x="0" y="2"/>
                    </a:moveTo>
                    <a:cubicBezTo>
                      <a:pt x="0" y="2"/>
                      <a:pt x="0" y="1"/>
                      <a:pt x="0" y="1"/>
                    </a:cubicBezTo>
                    <a:cubicBezTo>
                      <a:pt x="0" y="1"/>
                      <a:pt x="0" y="1"/>
                      <a:pt x="0" y="1"/>
                    </a:cubicBezTo>
                    <a:cubicBezTo>
                      <a:pt x="2" y="0"/>
                      <a:pt x="2" y="0"/>
                      <a:pt x="2" y="0"/>
                    </a:cubicBezTo>
                    <a:cubicBezTo>
                      <a:pt x="2" y="0"/>
                      <a:pt x="2" y="0"/>
                      <a:pt x="2" y="0"/>
                    </a:cubicBezTo>
                    <a:cubicBezTo>
                      <a:pt x="2" y="0"/>
                      <a:pt x="2" y="1"/>
                      <a:pt x="2" y="1"/>
                    </a:cubicBezTo>
                    <a:cubicBezTo>
                      <a:pt x="0" y="1"/>
                      <a:pt x="0" y="1"/>
                      <a:pt x="0" y="1"/>
                    </a:cubicBezTo>
                    <a:cubicBezTo>
                      <a:pt x="0" y="2"/>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881" name="Freeform 393"/>
              <p:cNvSpPr>
                <a:spLocks/>
              </p:cNvSpPr>
              <p:nvPr/>
            </p:nvSpPr>
            <p:spPr bwMode="auto">
              <a:xfrm>
                <a:off x="5096" y="3227"/>
                <a:ext cx="5" cy="2"/>
              </a:xfrm>
              <a:custGeom>
                <a:avLst/>
                <a:gdLst>
                  <a:gd name="T0" fmla="*/ 0 w 2"/>
                  <a:gd name="T1" fmla="*/ 1 h 1"/>
                  <a:gd name="T2" fmla="*/ 0 w 2"/>
                  <a:gd name="T3" fmla="*/ 1 h 1"/>
                  <a:gd name="T4" fmla="*/ 0 w 2"/>
                  <a:gd name="T5" fmla="*/ 1 h 1"/>
                  <a:gd name="T6" fmla="*/ 1 w 2"/>
                  <a:gd name="T7" fmla="*/ 0 h 1"/>
                  <a:gd name="T8" fmla="*/ 1 w 2"/>
                  <a:gd name="T9" fmla="*/ 0 h 1"/>
                  <a:gd name="T10" fmla="*/ 1 w 2"/>
                  <a:gd name="T11" fmla="*/ 0 h 1"/>
                  <a:gd name="T12" fmla="*/ 0 w 2"/>
                  <a:gd name="T13" fmla="*/ 1 h 1"/>
                  <a:gd name="T14" fmla="*/ 0 w 2"/>
                  <a:gd name="T15" fmla="*/ 1 h 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1">
                    <a:moveTo>
                      <a:pt x="0" y="1"/>
                    </a:moveTo>
                    <a:cubicBezTo>
                      <a:pt x="0" y="1"/>
                      <a:pt x="0" y="1"/>
                      <a:pt x="0" y="1"/>
                    </a:cubicBezTo>
                    <a:cubicBezTo>
                      <a:pt x="0" y="1"/>
                      <a:pt x="0" y="1"/>
                      <a:pt x="0" y="1"/>
                    </a:cubicBezTo>
                    <a:cubicBezTo>
                      <a:pt x="0" y="0"/>
                      <a:pt x="1" y="0"/>
                      <a:pt x="1" y="0"/>
                    </a:cubicBezTo>
                    <a:cubicBezTo>
                      <a:pt x="1" y="0"/>
                      <a:pt x="1" y="0"/>
                      <a:pt x="1" y="0"/>
                    </a:cubicBezTo>
                    <a:cubicBezTo>
                      <a:pt x="2" y="0"/>
                      <a:pt x="1" y="0"/>
                      <a:pt x="1" y="0"/>
                    </a:cubicBezTo>
                    <a:cubicBezTo>
                      <a:pt x="1" y="0"/>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882" name="Freeform 394"/>
              <p:cNvSpPr>
                <a:spLocks/>
              </p:cNvSpPr>
              <p:nvPr/>
            </p:nvSpPr>
            <p:spPr bwMode="auto">
              <a:xfrm>
                <a:off x="5096" y="3229"/>
                <a:ext cx="5" cy="3"/>
              </a:xfrm>
              <a:custGeom>
                <a:avLst/>
                <a:gdLst>
                  <a:gd name="T0" fmla="*/ 0 w 2"/>
                  <a:gd name="T1" fmla="*/ 1 h 1"/>
                  <a:gd name="T2" fmla="*/ 0 w 2"/>
                  <a:gd name="T3" fmla="*/ 0 h 1"/>
                  <a:gd name="T4" fmla="*/ 0 w 2"/>
                  <a:gd name="T5" fmla="*/ 0 h 1"/>
                  <a:gd name="T6" fmla="*/ 2 w 2"/>
                  <a:gd name="T7" fmla="*/ 0 h 1"/>
                  <a:gd name="T8" fmla="*/ 2 w 2"/>
                  <a:gd name="T9" fmla="*/ 0 h 1"/>
                  <a:gd name="T10" fmla="*/ 2 w 2"/>
                  <a:gd name="T11" fmla="*/ 0 h 1"/>
                  <a:gd name="T12" fmla="*/ 1 w 2"/>
                  <a:gd name="T13" fmla="*/ 1 h 1"/>
                  <a:gd name="T14" fmla="*/ 0 w 2"/>
                  <a:gd name="T15" fmla="*/ 1 h 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1">
                    <a:moveTo>
                      <a:pt x="0" y="1"/>
                    </a:moveTo>
                    <a:cubicBezTo>
                      <a:pt x="0" y="1"/>
                      <a:pt x="0" y="1"/>
                      <a:pt x="0" y="0"/>
                    </a:cubicBezTo>
                    <a:cubicBezTo>
                      <a:pt x="0" y="0"/>
                      <a:pt x="0" y="0"/>
                      <a:pt x="0" y="0"/>
                    </a:cubicBezTo>
                    <a:cubicBezTo>
                      <a:pt x="2" y="0"/>
                      <a:pt x="2" y="0"/>
                      <a:pt x="2" y="0"/>
                    </a:cubicBezTo>
                    <a:cubicBezTo>
                      <a:pt x="2" y="0"/>
                      <a:pt x="2" y="0"/>
                      <a:pt x="2" y="0"/>
                    </a:cubicBezTo>
                    <a:cubicBezTo>
                      <a:pt x="2" y="0"/>
                      <a:pt x="2" y="0"/>
                      <a:pt x="2" y="0"/>
                    </a:cubicBezTo>
                    <a:cubicBezTo>
                      <a:pt x="1" y="1"/>
                      <a:pt x="1" y="1"/>
                      <a:pt x="1" y="1"/>
                    </a:cubicBezTo>
                    <a:cubicBezTo>
                      <a:pt x="1"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883" name="Freeform 395"/>
              <p:cNvSpPr>
                <a:spLocks/>
              </p:cNvSpPr>
              <p:nvPr/>
            </p:nvSpPr>
            <p:spPr bwMode="auto">
              <a:xfrm>
                <a:off x="5098" y="3229"/>
                <a:ext cx="3" cy="3"/>
              </a:xfrm>
              <a:custGeom>
                <a:avLst/>
                <a:gdLst>
                  <a:gd name="T0" fmla="*/ 0 w 1"/>
                  <a:gd name="T1" fmla="*/ 1 h 1"/>
                  <a:gd name="T2" fmla="*/ 0 w 1"/>
                  <a:gd name="T3" fmla="*/ 1 h 1"/>
                  <a:gd name="T4" fmla="*/ 0 w 1"/>
                  <a:gd name="T5" fmla="*/ 1 h 1"/>
                  <a:gd name="T6" fmla="*/ 1 w 1"/>
                  <a:gd name="T7" fmla="*/ 0 h 1"/>
                  <a:gd name="T8" fmla="*/ 1 w 1"/>
                  <a:gd name="T9" fmla="*/ 0 h 1"/>
                  <a:gd name="T10" fmla="*/ 1 w 1"/>
                  <a:gd name="T11" fmla="*/ 0 h 1"/>
                  <a:gd name="T12" fmla="*/ 0 w 1"/>
                  <a:gd name="T13" fmla="*/ 1 h 1"/>
                  <a:gd name="T14" fmla="*/ 0 w 1"/>
                  <a:gd name="T15" fmla="*/ 1 h 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1">
                    <a:moveTo>
                      <a:pt x="0" y="1"/>
                    </a:moveTo>
                    <a:cubicBezTo>
                      <a:pt x="0" y="1"/>
                      <a:pt x="0" y="1"/>
                      <a:pt x="0" y="1"/>
                    </a:cubicBezTo>
                    <a:cubicBezTo>
                      <a:pt x="0" y="1"/>
                      <a:pt x="0" y="1"/>
                      <a:pt x="0" y="1"/>
                    </a:cubicBezTo>
                    <a:cubicBezTo>
                      <a:pt x="0" y="0"/>
                      <a:pt x="1" y="0"/>
                      <a:pt x="1" y="0"/>
                    </a:cubicBezTo>
                    <a:cubicBezTo>
                      <a:pt x="1" y="0"/>
                      <a:pt x="1" y="0"/>
                      <a:pt x="1" y="0"/>
                    </a:cubicBezTo>
                    <a:cubicBezTo>
                      <a:pt x="1" y="0"/>
                      <a:pt x="1" y="0"/>
                      <a:pt x="1" y="0"/>
                    </a:cubicBezTo>
                    <a:cubicBezTo>
                      <a:pt x="1" y="1"/>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884" name="Freeform 396"/>
              <p:cNvSpPr>
                <a:spLocks/>
              </p:cNvSpPr>
              <p:nvPr/>
            </p:nvSpPr>
            <p:spPr bwMode="auto">
              <a:xfrm>
                <a:off x="5098" y="3229"/>
                <a:ext cx="3" cy="3"/>
              </a:xfrm>
              <a:custGeom>
                <a:avLst/>
                <a:gdLst>
                  <a:gd name="T0" fmla="*/ 0 w 1"/>
                  <a:gd name="T1" fmla="*/ 1 h 1"/>
                  <a:gd name="T2" fmla="*/ 0 w 1"/>
                  <a:gd name="T3" fmla="*/ 1 h 1"/>
                  <a:gd name="T4" fmla="*/ 0 w 1"/>
                  <a:gd name="T5" fmla="*/ 1 h 1"/>
                  <a:gd name="T6" fmla="*/ 1 w 1"/>
                  <a:gd name="T7" fmla="*/ 0 h 1"/>
                  <a:gd name="T8" fmla="*/ 1 w 1"/>
                  <a:gd name="T9" fmla="*/ 1 h 1"/>
                  <a:gd name="T10" fmla="*/ 1 w 1"/>
                  <a:gd name="T11" fmla="*/ 1 h 1"/>
                  <a:gd name="T12" fmla="*/ 0 w 1"/>
                  <a:gd name="T13" fmla="*/ 1 h 1"/>
                  <a:gd name="T14" fmla="*/ 0 w 1"/>
                  <a:gd name="T15" fmla="*/ 1 h 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1">
                    <a:moveTo>
                      <a:pt x="0" y="1"/>
                    </a:moveTo>
                    <a:cubicBezTo>
                      <a:pt x="0" y="1"/>
                      <a:pt x="0" y="1"/>
                      <a:pt x="0" y="1"/>
                    </a:cubicBezTo>
                    <a:cubicBezTo>
                      <a:pt x="0" y="1"/>
                      <a:pt x="0" y="1"/>
                      <a:pt x="0" y="1"/>
                    </a:cubicBezTo>
                    <a:cubicBezTo>
                      <a:pt x="0" y="1"/>
                      <a:pt x="1" y="1"/>
                      <a:pt x="1" y="0"/>
                    </a:cubicBezTo>
                    <a:cubicBezTo>
                      <a:pt x="1" y="0"/>
                      <a:pt x="1" y="0"/>
                      <a:pt x="1" y="1"/>
                    </a:cubicBezTo>
                    <a:cubicBezTo>
                      <a:pt x="1" y="1"/>
                      <a:pt x="1" y="1"/>
                      <a:pt x="1" y="1"/>
                    </a:cubicBezTo>
                    <a:cubicBezTo>
                      <a:pt x="1" y="1"/>
                      <a:pt x="1"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885" name="Freeform 397"/>
              <p:cNvSpPr>
                <a:spLocks/>
              </p:cNvSpPr>
              <p:nvPr/>
            </p:nvSpPr>
            <p:spPr bwMode="auto">
              <a:xfrm>
                <a:off x="5098" y="3232"/>
                <a:ext cx="5" cy="2"/>
              </a:xfrm>
              <a:custGeom>
                <a:avLst/>
                <a:gdLst>
                  <a:gd name="T0" fmla="*/ 0 w 2"/>
                  <a:gd name="T1" fmla="*/ 1 h 1"/>
                  <a:gd name="T2" fmla="*/ 0 w 2"/>
                  <a:gd name="T3" fmla="*/ 1 h 1"/>
                  <a:gd name="T4" fmla="*/ 0 w 2"/>
                  <a:gd name="T5" fmla="*/ 1 h 1"/>
                  <a:gd name="T6" fmla="*/ 1 w 2"/>
                  <a:gd name="T7" fmla="*/ 0 h 1"/>
                  <a:gd name="T8" fmla="*/ 2 w 2"/>
                  <a:gd name="T9" fmla="*/ 0 h 1"/>
                  <a:gd name="T10" fmla="*/ 1 w 2"/>
                  <a:gd name="T11" fmla="*/ 0 h 1"/>
                  <a:gd name="T12" fmla="*/ 1 w 2"/>
                  <a:gd name="T13" fmla="*/ 1 h 1"/>
                  <a:gd name="T14" fmla="*/ 0 w 2"/>
                  <a:gd name="T15" fmla="*/ 1 h 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1">
                    <a:moveTo>
                      <a:pt x="0" y="1"/>
                    </a:moveTo>
                    <a:cubicBezTo>
                      <a:pt x="0" y="1"/>
                      <a:pt x="0" y="1"/>
                      <a:pt x="0" y="1"/>
                    </a:cubicBezTo>
                    <a:cubicBezTo>
                      <a:pt x="0" y="1"/>
                      <a:pt x="0" y="1"/>
                      <a:pt x="0" y="1"/>
                    </a:cubicBezTo>
                    <a:cubicBezTo>
                      <a:pt x="1" y="0"/>
                      <a:pt x="1" y="0"/>
                      <a:pt x="1" y="0"/>
                    </a:cubicBezTo>
                    <a:cubicBezTo>
                      <a:pt x="1" y="0"/>
                      <a:pt x="1" y="0"/>
                      <a:pt x="2" y="0"/>
                    </a:cubicBezTo>
                    <a:cubicBezTo>
                      <a:pt x="2" y="0"/>
                      <a:pt x="2" y="0"/>
                      <a:pt x="1" y="0"/>
                    </a:cubicBezTo>
                    <a:cubicBezTo>
                      <a:pt x="1" y="1"/>
                      <a:pt x="1" y="1"/>
                      <a:pt x="1" y="1"/>
                    </a:cubicBezTo>
                    <a:cubicBezTo>
                      <a:pt x="1"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886" name="Freeform 398"/>
              <p:cNvSpPr>
                <a:spLocks/>
              </p:cNvSpPr>
              <p:nvPr/>
            </p:nvSpPr>
            <p:spPr bwMode="auto">
              <a:xfrm>
                <a:off x="5098" y="3234"/>
                <a:ext cx="5" cy="3"/>
              </a:xfrm>
              <a:custGeom>
                <a:avLst/>
                <a:gdLst>
                  <a:gd name="T0" fmla="*/ 1 w 2"/>
                  <a:gd name="T1" fmla="*/ 1 h 1"/>
                  <a:gd name="T2" fmla="*/ 0 w 2"/>
                  <a:gd name="T3" fmla="*/ 0 h 1"/>
                  <a:gd name="T4" fmla="*/ 1 w 2"/>
                  <a:gd name="T5" fmla="*/ 0 h 1"/>
                  <a:gd name="T6" fmla="*/ 1 w 2"/>
                  <a:gd name="T7" fmla="*/ 0 h 1"/>
                  <a:gd name="T8" fmla="*/ 2 w 2"/>
                  <a:gd name="T9" fmla="*/ 0 h 1"/>
                  <a:gd name="T10" fmla="*/ 2 w 2"/>
                  <a:gd name="T11" fmla="*/ 0 h 1"/>
                  <a:gd name="T12" fmla="*/ 1 w 2"/>
                  <a:gd name="T13" fmla="*/ 0 h 1"/>
                  <a:gd name="T14" fmla="*/ 1 w 2"/>
                  <a:gd name="T15" fmla="*/ 0 h 1"/>
                  <a:gd name="T16" fmla="*/ 1 w 2"/>
                  <a:gd name="T17" fmla="*/ 1 h 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 h="1">
                    <a:moveTo>
                      <a:pt x="1" y="1"/>
                    </a:moveTo>
                    <a:cubicBezTo>
                      <a:pt x="1" y="1"/>
                      <a:pt x="0" y="1"/>
                      <a:pt x="0" y="0"/>
                    </a:cubicBezTo>
                    <a:cubicBezTo>
                      <a:pt x="0" y="0"/>
                      <a:pt x="0" y="0"/>
                      <a:pt x="1" y="0"/>
                    </a:cubicBezTo>
                    <a:cubicBezTo>
                      <a:pt x="1" y="0"/>
                      <a:pt x="1" y="0"/>
                      <a:pt x="1" y="0"/>
                    </a:cubicBezTo>
                    <a:cubicBezTo>
                      <a:pt x="1" y="0"/>
                      <a:pt x="2" y="0"/>
                      <a:pt x="2" y="0"/>
                    </a:cubicBezTo>
                    <a:cubicBezTo>
                      <a:pt x="2" y="0"/>
                      <a:pt x="2" y="0"/>
                      <a:pt x="2" y="0"/>
                    </a:cubicBezTo>
                    <a:cubicBezTo>
                      <a:pt x="1" y="0"/>
                      <a:pt x="1" y="0"/>
                      <a:pt x="1" y="0"/>
                    </a:cubicBezTo>
                    <a:cubicBezTo>
                      <a:pt x="1" y="0"/>
                      <a:pt x="1" y="0"/>
                      <a:pt x="1" y="0"/>
                    </a:cubicBezTo>
                    <a:cubicBezTo>
                      <a:pt x="1" y="0"/>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887" name="Freeform 399"/>
              <p:cNvSpPr>
                <a:spLocks/>
              </p:cNvSpPr>
              <p:nvPr/>
            </p:nvSpPr>
            <p:spPr bwMode="auto">
              <a:xfrm>
                <a:off x="5101" y="3234"/>
                <a:ext cx="2" cy="3"/>
              </a:xfrm>
              <a:custGeom>
                <a:avLst/>
                <a:gdLst>
                  <a:gd name="T0" fmla="*/ 0 w 1"/>
                  <a:gd name="T1" fmla="*/ 1 h 1"/>
                  <a:gd name="T2" fmla="*/ 0 w 1"/>
                  <a:gd name="T3" fmla="*/ 1 h 1"/>
                  <a:gd name="T4" fmla="*/ 0 w 1"/>
                  <a:gd name="T5" fmla="*/ 1 h 1"/>
                  <a:gd name="T6" fmla="*/ 0 w 1"/>
                  <a:gd name="T7" fmla="*/ 1 h 1"/>
                  <a:gd name="T8" fmla="*/ 0 w 1"/>
                  <a:gd name="T9" fmla="*/ 0 h 1"/>
                  <a:gd name="T10" fmla="*/ 1 w 1"/>
                  <a:gd name="T11" fmla="*/ 0 h 1"/>
                  <a:gd name="T12" fmla="*/ 0 w 1"/>
                  <a:gd name="T13" fmla="*/ 1 h 1"/>
                  <a:gd name="T14" fmla="*/ 0 w 1"/>
                  <a:gd name="T15" fmla="*/ 1 h 1"/>
                  <a:gd name="T16" fmla="*/ 0 w 1"/>
                  <a:gd name="T17" fmla="*/ 1 h 1"/>
                  <a:gd name="T18" fmla="*/ 0 w 1"/>
                  <a:gd name="T19" fmla="*/ 1 h 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 h="1">
                    <a:moveTo>
                      <a:pt x="0" y="1"/>
                    </a:moveTo>
                    <a:cubicBezTo>
                      <a:pt x="0" y="1"/>
                      <a:pt x="0" y="1"/>
                      <a:pt x="0" y="1"/>
                    </a:cubicBezTo>
                    <a:cubicBezTo>
                      <a:pt x="0" y="1"/>
                      <a:pt x="0" y="1"/>
                      <a:pt x="0" y="1"/>
                    </a:cubicBezTo>
                    <a:cubicBezTo>
                      <a:pt x="0" y="1"/>
                      <a:pt x="0" y="1"/>
                      <a:pt x="0" y="1"/>
                    </a:cubicBezTo>
                    <a:cubicBezTo>
                      <a:pt x="0" y="0"/>
                      <a:pt x="0" y="0"/>
                      <a:pt x="0" y="0"/>
                    </a:cubicBezTo>
                    <a:cubicBezTo>
                      <a:pt x="0" y="0"/>
                      <a:pt x="1" y="0"/>
                      <a:pt x="1" y="0"/>
                    </a:cubicBezTo>
                    <a:cubicBezTo>
                      <a:pt x="1" y="1"/>
                      <a:pt x="1" y="1"/>
                      <a:pt x="0" y="1"/>
                    </a:cubicBezTo>
                    <a:cubicBezTo>
                      <a:pt x="0" y="1"/>
                      <a:pt x="0" y="1"/>
                      <a:pt x="0" y="1"/>
                    </a:cubicBezTo>
                    <a:cubicBezTo>
                      <a:pt x="0" y="1"/>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888" name="Freeform 400"/>
              <p:cNvSpPr>
                <a:spLocks/>
              </p:cNvSpPr>
              <p:nvPr/>
            </p:nvSpPr>
            <p:spPr bwMode="auto">
              <a:xfrm>
                <a:off x="5106" y="3244"/>
                <a:ext cx="3" cy="3"/>
              </a:xfrm>
              <a:custGeom>
                <a:avLst/>
                <a:gdLst>
                  <a:gd name="T0" fmla="*/ 0 w 1"/>
                  <a:gd name="T1" fmla="*/ 1 h 1"/>
                  <a:gd name="T2" fmla="*/ 0 w 1"/>
                  <a:gd name="T3" fmla="*/ 1 h 1"/>
                  <a:gd name="T4" fmla="*/ 0 w 1"/>
                  <a:gd name="T5" fmla="*/ 1 h 1"/>
                  <a:gd name="T6" fmla="*/ 1 w 1"/>
                  <a:gd name="T7" fmla="*/ 0 h 1"/>
                  <a:gd name="T8" fmla="*/ 1 w 1"/>
                  <a:gd name="T9" fmla="*/ 0 h 1"/>
                  <a:gd name="T10" fmla="*/ 1 w 1"/>
                  <a:gd name="T11" fmla="*/ 0 h 1"/>
                  <a:gd name="T12" fmla="*/ 0 w 1"/>
                  <a:gd name="T13" fmla="*/ 1 h 1"/>
                  <a:gd name="T14" fmla="*/ 0 w 1"/>
                  <a:gd name="T15" fmla="*/ 1 h 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1">
                    <a:moveTo>
                      <a:pt x="0" y="1"/>
                    </a:moveTo>
                    <a:cubicBezTo>
                      <a:pt x="0" y="1"/>
                      <a:pt x="0" y="1"/>
                      <a:pt x="0" y="1"/>
                    </a:cubicBezTo>
                    <a:cubicBezTo>
                      <a:pt x="0" y="1"/>
                      <a:pt x="0" y="1"/>
                      <a:pt x="0" y="1"/>
                    </a:cubicBezTo>
                    <a:cubicBezTo>
                      <a:pt x="0" y="0"/>
                      <a:pt x="1" y="0"/>
                      <a:pt x="1" y="0"/>
                    </a:cubicBezTo>
                    <a:cubicBezTo>
                      <a:pt x="1" y="0"/>
                      <a:pt x="1" y="0"/>
                      <a:pt x="1" y="0"/>
                    </a:cubicBezTo>
                    <a:cubicBezTo>
                      <a:pt x="1" y="0"/>
                      <a:pt x="1" y="0"/>
                      <a:pt x="1" y="0"/>
                    </a:cubicBezTo>
                    <a:cubicBezTo>
                      <a:pt x="1" y="0"/>
                      <a:pt x="1"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889" name="Freeform 401"/>
              <p:cNvSpPr>
                <a:spLocks/>
              </p:cNvSpPr>
              <p:nvPr/>
            </p:nvSpPr>
            <p:spPr bwMode="auto">
              <a:xfrm>
                <a:off x="5106" y="3244"/>
                <a:ext cx="5" cy="3"/>
              </a:xfrm>
              <a:custGeom>
                <a:avLst/>
                <a:gdLst>
                  <a:gd name="T0" fmla="*/ 1 w 2"/>
                  <a:gd name="T1" fmla="*/ 1 h 1"/>
                  <a:gd name="T2" fmla="*/ 1 w 2"/>
                  <a:gd name="T3" fmla="*/ 1 h 1"/>
                  <a:gd name="T4" fmla="*/ 0 w 2"/>
                  <a:gd name="T5" fmla="*/ 1 h 1"/>
                  <a:gd name="T6" fmla="*/ 1 w 2"/>
                  <a:gd name="T7" fmla="*/ 0 h 1"/>
                  <a:gd name="T8" fmla="*/ 2 w 2"/>
                  <a:gd name="T9" fmla="*/ 0 h 1"/>
                  <a:gd name="T10" fmla="*/ 2 w 2"/>
                  <a:gd name="T11" fmla="*/ 0 h 1"/>
                  <a:gd name="T12" fmla="*/ 1 w 2"/>
                  <a:gd name="T13" fmla="*/ 1 h 1"/>
                  <a:gd name="T14" fmla="*/ 1 w 2"/>
                  <a:gd name="T15" fmla="*/ 1 h 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1">
                    <a:moveTo>
                      <a:pt x="1" y="1"/>
                    </a:moveTo>
                    <a:cubicBezTo>
                      <a:pt x="1" y="1"/>
                      <a:pt x="1" y="1"/>
                      <a:pt x="1" y="1"/>
                    </a:cubicBezTo>
                    <a:cubicBezTo>
                      <a:pt x="0" y="1"/>
                      <a:pt x="0" y="1"/>
                      <a:pt x="0" y="1"/>
                    </a:cubicBezTo>
                    <a:cubicBezTo>
                      <a:pt x="1" y="1"/>
                      <a:pt x="1" y="0"/>
                      <a:pt x="1" y="0"/>
                    </a:cubicBezTo>
                    <a:cubicBezTo>
                      <a:pt x="1" y="0"/>
                      <a:pt x="1" y="0"/>
                      <a:pt x="2" y="0"/>
                    </a:cubicBezTo>
                    <a:cubicBezTo>
                      <a:pt x="2" y="0"/>
                      <a:pt x="2" y="0"/>
                      <a:pt x="2" y="0"/>
                    </a:cubicBezTo>
                    <a:cubicBezTo>
                      <a:pt x="1" y="0"/>
                      <a:pt x="1" y="1"/>
                      <a:pt x="1" y="1"/>
                    </a:cubicBezTo>
                    <a:cubicBezTo>
                      <a:pt x="1"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890" name="Freeform 402"/>
              <p:cNvSpPr>
                <a:spLocks/>
              </p:cNvSpPr>
              <p:nvPr/>
            </p:nvSpPr>
            <p:spPr bwMode="auto">
              <a:xfrm>
                <a:off x="5096" y="3257"/>
                <a:ext cx="2" cy="3"/>
              </a:xfrm>
              <a:custGeom>
                <a:avLst/>
                <a:gdLst>
                  <a:gd name="T0" fmla="*/ 0 w 1"/>
                  <a:gd name="T1" fmla="*/ 1 h 1"/>
                  <a:gd name="T2" fmla="*/ 0 w 1"/>
                  <a:gd name="T3" fmla="*/ 1 h 1"/>
                  <a:gd name="T4" fmla="*/ 0 w 1"/>
                  <a:gd name="T5" fmla="*/ 1 h 1"/>
                  <a:gd name="T6" fmla="*/ 1 w 1"/>
                  <a:gd name="T7" fmla="*/ 0 h 1"/>
                  <a:gd name="T8" fmla="*/ 1 w 1"/>
                  <a:gd name="T9" fmla="*/ 0 h 1"/>
                  <a:gd name="T10" fmla="*/ 1 w 1"/>
                  <a:gd name="T11" fmla="*/ 0 h 1"/>
                  <a:gd name="T12" fmla="*/ 0 w 1"/>
                  <a:gd name="T13" fmla="*/ 1 h 1"/>
                  <a:gd name="T14" fmla="*/ 0 w 1"/>
                  <a:gd name="T15" fmla="*/ 1 h 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1">
                    <a:moveTo>
                      <a:pt x="0" y="1"/>
                    </a:moveTo>
                    <a:cubicBezTo>
                      <a:pt x="0" y="1"/>
                      <a:pt x="0" y="1"/>
                      <a:pt x="0" y="1"/>
                    </a:cubicBezTo>
                    <a:cubicBezTo>
                      <a:pt x="0" y="1"/>
                      <a:pt x="0" y="1"/>
                      <a:pt x="0" y="1"/>
                    </a:cubicBezTo>
                    <a:cubicBezTo>
                      <a:pt x="1" y="0"/>
                      <a:pt x="1" y="0"/>
                      <a:pt x="1" y="0"/>
                    </a:cubicBezTo>
                    <a:cubicBezTo>
                      <a:pt x="1" y="0"/>
                      <a:pt x="1" y="0"/>
                      <a:pt x="1" y="0"/>
                    </a:cubicBezTo>
                    <a:cubicBezTo>
                      <a:pt x="1" y="0"/>
                      <a:pt x="1" y="0"/>
                      <a:pt x="1" y="0"/>
                    </a:cubicBezTo>
                    <a:cubicBezTo>
                      <a:pt x="0" y="1"/>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891" name="Freeform 403"/>
              <p:cNvSpPr>
                <a:spLocks/>
              </p:cNvSpPr>
              <p:nvPr/>
            </p:nvSpPr>
            <p:spPr bwMode="auto">
              <a:xfrm>
                <a:off x="5098" y="3257"/>
                <a:ext cx="3" cy="5"/>
              </a:xfrm>
              <a:custGeom>
                <a:avLst/>
                <a:gdLst>
                  <a:gd name="T0" fmla="*/ 0 w 1"/>
                  <a:gd name="T1" fmla="*/ 2 h 2"/>
                  <a:gd name="T2" fmla="*/ 0 w 1"/>
                  <a:gd name="T3" fmla="*/ 2 h 2"/>
                  <a:gd name="T4" fmla="*/ 0 w 1"/>
                  <a:gd name="T5" fmla="*/ 2 h 2"/>
                  <a:gd name="T6" fmla="*/ 1 w 1"/>
                  <a:gd name="T7" fmla="*/ 0 h 2"/>
                  <a:gd name="T8" fmla="*/ 1 w 1"/>
                  <a:gd name="T9" fmla="*/ 0 h 2"/>
                  <a:gd name="T10" fmla="*/ 1 w 1"/>
                  <a:gd name="T11" fmla="*/ 0 h 2"/>
                  <a:gd name="T12" fmla="*/ 0 w 1"/>
                  <a:gd name="T13" fmla="*/ 2 h 2"/>
                  <a:gd name="T14" fmla="*/ 0 w 1"/>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2">
                    <a:moveTo>
                      <a:pt x="0" y="2"/>
                    </a:moveTo>
                    <a:cubicBezTo>
                      <a:pt x="0" y="2"/>
                      <a:pt x="0" y="2"/>
                      <a:pt x="0" y="2"/>
                    </a:cubicBezTo>
                    <a:cubicBezTo>
                      <a:pt x="0" y="2"/>
                      <a:pt x="0" y="2"/>
                      <a:pt x="0" y="2"/>
                    </a:cubicBezTo>
                    <a:cubicBezTo>
                      <a:pt x="1" y="0"/>
                      <a:pt x="1" y="0"/>
                      <a:pt x="1" y="0"/>
                    </a:cubicBezTo>
                    <a:cubicBezTo>
                      <a:pt x="1" y="0"/>
                      <a:pt x="1" y="0"/>
                      <a:pt x="1" y="0"/>
                    </a:cubicBezTo>
                    <a:cubicBezTo>
                      <a:pt x="1" y="0"/>
                      <a:pt x="1" y="0"/>
                      <a:pt x="1" y="0"/>
                    </a:cubicBezTo>
                    <a:cubicBezTo>
                      <a:pt x="0" y="2"/>
                      <a:pt x="0" y="2"/>
                      <a:pt x="0" y="2"/>
                    </a:cubicBezTo>
                    <a:cubicBezTo>
                      <a:pt x="0" y="2"/>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892" name="Freeform 404"/>
              <p:cNvSpPr>
                <a:spLocks/>
              </p:cNvSpPr>
              <p:nvPr/>
            </p:nvSpPr>
            <p:spPr bwMode="auto">
              <a:xfrm>
                <a:off x="5101" y="3255"/>
                <a:ext cx="2" cy="7"/>
              </a:xfrm>
              <a:custGeom>
                <a:avLst/>
                <a:gdLst>
                  <a:gd name="T0" fmla="*/ 0 w 1"/>
                  <a:gd name="T1" fmla="*/ 3 h 3"/>
                  <a:gd name="T2" fmla="*/ 0 w 1"/>
                  <a:gd name="T3" fmla="*/ 3 h 3"/>
                  <a:gd name="T4" fmla="*/ 0 w 1"/>
                  <a:gd name="T5" fmla="*/ 2 h 3"/>
                  <a:gd name="T6" fmla="*/ 0 w 1"/>
                  <a:gd name="T7" fmla="*/ 2 h 3"/>
                  <a:gd name="T8" fmla="*/ 1 w 1"/>
                  <a:gd name="T9" fmla="*/ 0 h 3"/>
                  <a:gd name="T10" fmla="*/ 1 w 1"/>
                  <a:gd name="T11" fmla="*/ 0 h 3"/>
                  <a:gd name="T12" fmla="*/ 1 w 1"/>
                  <a:gd name="T13" fmla="*/ 0 h 3"/>
                  <a:gd name="T14" fmla="*/ 0 w 1"/>
                  <a:gd name="T15" fmla="*/ 2 h 3"/>
                  <a:gd name="T16" fmla="*/ 0 w 1"/>
                  <a:gd name="T17" fmla="*/ 3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 h="3">
                    <a:moveTo>
                      <a:pt x="0" y="3"/>
                    </a:moveTo>
                    <a:cubicBezTo>
                      <a:pt x="0" y="3"/>
                      <a:pt x="0" y="3"/>
                      <a:pt x="0" y="3"/>
                    </a:cubicBezTo>
                    <a:cubicBezTo>
                      <a:pt x="0" y="2"/>
                      <a:pt x="0" y="2"/>
                      <a:pt x="0" y="2"/>
                    </a:cubicBezTo>
                    <a:cubicBezTo>
                      <a:pt x="0" y="2"/>
                      <a:pt x="0" y="2"/>
                      <a:pt x="0" y="2"/>
                    </a:cubicBezTo>
                    <a:cubicBezTo>
                      <a:pt x="0" y="1"/>
                      <a:pt x="0" y="1"/>
                      <a:pt x="1" y="0"/>
                    </a:cubicBezTo>
                    <a:cubicBezTo>
                      <a:pt x="1" y="0"/>
                      <a:pt x="1" y="0"/>
                      <a:pt x="1" y="0"/>
                    </a:cubicBezTo>
                    <a:cubicBezTo>
                      <a:pt x="1" y="0"/>
                      <a:pt x="1" y="0"/>
                      <a:pt x="1" y="0"/>
                    </a:cubicBezTo>
                    <a:cubicBezTo>
                      <a:pt x="1" y="1"/>
                      <a:pt x="0" y="2"/>
                      <a:pt x="0" y="2"/>
                    </a:cubicBezTo>
                    <a:cubicBezTo>
                      <a:pt x="0" y="2"/>
                      <a:pt x="0" y="3"/>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893" name="Freeform 405"/>
              <p:cNvSpPr>
                <a:spLocks/>
              </p:cNvSpPr>
              <p:nvPr/>
            </p:nvSpPr>
            <p:spPr bwMode="auto">
              <a:xfrm>
                <a:off x="5065" y="3239"/>
                <a:ext cx="3" cy="5"/>
              </a:xfrm>
              <a:custGeom>
                <a:avLst/>
                <a:gdLst>
                  <a:gd name="T0" fmla="*/ 0 w 1"/>
                  <a:gd name="T1" fmla="*/ 2 h 2"/>
                  <a:gd name="T2" fmla="*/ 0 w 1"/>
                  <a:gd name="T3" fmla="*/ 2 h 2"/>
                  <a:gd name="T4" fmla="*/ 0 w 1"/>
                  <a:gd name="T5" fmla="*/ 2 h 2"/>
                  <a:gd name="T6" fmla="*/ 1 w 1"/>
                  <a:gd name="T7" fmla="*/ 0 h 2"/>
                  <a:gd name="T8" fmla="*/ 1 w 1"/>
                  <a:gd name="T9" fmla="*/ 0 h 2"/>
                  <a:gd name="T10" fmla="*/ 1 w 1"/>
                  <a:gd name="T11" fmla="*/ 0 h 2"/>
                  <a:gd name="T12" fmla="*/ 1 w 1"/>
                  <a:gd name="T13" fmla="*/ 0 h 2"/>
                  <a:gd name="T14" fmla="*/ 1 w 1"/>
                  <a:gd name="T15" fmla="*/ 0 h 2"/>
                  <a:gd name="T16" fmla="*/ 0 w 1"/>
                  <a:gd name="T17" fmla="*/ 2 h 2"/>
                  <a:gd name="T18" fmla="*/ 0 w 1"/>
                  <a:gd name="T19" fmla="*/ 2 h 2"/>
                  <a:gd name="T20" fmla="*/ 0 w 1"/>
                  <a:gd name="T21" fmla="*/ 2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 h="2">
                    <a:moveTo>
                      <a:pt x="0" y="2"/>
                    </a:moveTo>
                    <a:cubicBezTo>
                      <a:pt x="0" y="2"/>
                      <a:pt x="0" y="2"/>
                      <a:pt x="0" y="2"/>
                    </a:cubicBezTo>
                    <a:cubicBezTo>
                      <a:pt x="0" y="2"/>
                      <a:pt x="0" y="2"/>
                      <a:pt x="0" y="2"/>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1"/>
                      <a:pt x="0" y="2"/>
                      <a:pt x="0" y="2"/>
                    </a:cubicBezTo>
                    <a:cubicBezTo>
                      <a:pt x="0" y="2"/>
                      <a:pt x="0" y="2"/>
                      <a:pt x="0" y="2"/>
                    </a:cubicBezTo>
                    <a:cubicBezTo>
                      <a:pt x="0" y="2"/>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894" name="Freeform 406"/>
              <p:cNvSpPr>
                <a:spLocks/>
              </p:cNvSpPr>
              <p:nvPr/>
            </p:nvSpPr>
            <p:spPr bwMode="auto">
              <a:xfrm>
                <a:off x="5065" y="3242"/>
                <a:ext cx="3" cy="5"/>
              </a:xfrm>
              <a:custGeom>
                <a:avLst/>
                <a:gdLst>
                  <a:gd name="T0" fmla="*/ 0 w 1"/>
                  <a:gd name="T1" fmla="*/ 2 h 2"/>
                  <a:gd name="T2" fmla="*/ 0 w 1"/>
                  <a:gd name="T3" fmla="*/ 2 h 2"/>
                  <a:gd name="T4" fmla="*/ 0 w 1"/>
                  <a:gd name="T5" fmla="*/ 1 h 2"/>
                  <a:gd name="T6" fmla="*/ 1 w 1"/>
                  <a:gd name="T7" fmla="*/ 0 h 2"/>
                  <a:gd name="T8" fmla="*/ 1 w 1"/>
                  <a:gd name="T9" fmla="*/ 0 h 2"/>
                  <a:gd name="T10" fmla="*/ 1 w 1"/>
                  <a:gd name="T11" fmla="*/ 0 h 2"/>
                  <a:gd name="T12" fmla="*/ 1 w 1"/>
                  <a:gd name="T13" fmla="*/ 1 h 2"/>
                  <a:gd name="T14" fmla="*/ 0 w 1"/>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2">
                    <a:moveTo>
                      <a:pt x="0" y="2"/>
                    </a:moveTo>
                    <a:cubicBezTo>
                      <a:pt x="0" y="2"/>
                      <a:pt x="0" y="2"/>
                      <a:pt x="0" y="2"/>
                    </a:cubicBezTo>
                    <a:cubicBezTo>
                      <a:pt x="0" y="1"/>
                      <a:pt x="0" y="1"/>
                      <a:pt x="0" y="1"/>
                    </a:cubicBezTo>
                    <a:cubicBezTo>
                      <a:pt x="1" y="0"/>
                      <a:pt x="1" y="0"/>
                      <a:pt x="1" y="0"/>
                    </a:cubicBezTo>
                    <a:cubicBezTo>
                      <a:pt x="1" y="0"/>
                      <a:pt x="1" y="0"/>
                      <a:pt x="1" y="0"/>
                    </a:cubicBezTo>
                    <a:cubicBezTo>
                      <a:pt x="1" y="0"/>
                      <a:pt x="1" y="0"/>
                      <a:pt x="1" y="0"/>
                    </a:cubicBezTo>
                    <a:cubicBezTo>
                      <a:pt x="1" y="1"/>
                      <a:pt x="1" y="1"/>
                      <a:pt x="1" y="1"/>
                    </a:cubicBezTo>
                    <a:cubicBezTo>
                      <a:pt x="1" y="2"/>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895" name="Freeform 407"/>
              <p:cNvSpPr>
                <a:spLocks noEditPoints="1"/>
              </p:cNvSpPr>
              <p:nvPr/>
            </p:nvSpPr>
            <p:spPr bwMode="auto">
              <a:xfrm>
                <a:off x="5063" y="3211"/>
                <a:ext cx="51" cy="51"/>
              </a:xfrm>
              <a:custGeom>
                <a:avLst/>
                <a:gdLst>
                  <a:gd name="T0" fmla="*/ 6 w 20"/>
                  <a:gd name="T1" fmla="*/ 19 h 20"/>
                  <a:gd name="T2" fmla="*/ 6 w 20"/>
                  <a:gd name="T3" fmla="*/ 17 h 20"/>
                  <a:gd name="T4" fmla="*/ 3 w 20"/>
                  <a:gd name="T5" fmla="*/ 17 h 20"/>
                  <a:gd name="T6" fmla="*/ 1 w 20"/>
                  <a:gd name="T7" fmla="*/ 14 h 20"/>
                  <a:gd name="T8" fmla="*/ 2 w 20"/>
                  <a:gd name="T9" fmla="*/ 13 h 20"/>
                  <a:gd name="T10" fmla="*/ 0 w 20"/>
                  <a:gd name="T11" fmla="*/ 10 h 20"/>
                  <a:gd name="T12" fmla="*/ 0 w 20"/>
                  <a:gd name="T13" fmla="*/ 6 h 20"/>
                  <a:gd name="T14" fmla="*/ 2 w 20"/>
                  <a:gd name="T15" fmla="*/ 6 h 20"/>
                  <a:gd name="T16" fmla="*/ 3 w 20"/>
                  <a:gd name="T17" fmla="*/ 3 h 20"/>
                  <a:gd name="T18" fmla="*/ 5 w 20"/>
                  <a:gd name="T19" fmla="*/ 1 h 20"/>
                  <a:gd name="T20" fmla="*/ 7 w 20"/>
                  <a:gd name="T21" fmla="*/ 2 h 20"/>
                  <a:gd name="T22" fmla="*/ 9 w 20"/>
                  <a:gd name="T23" fmla="*/ 0 h 20"/>
                  <a:gd name="T24" fmla="*/ 13 w 20"/>
                  <a:gd name="T25" fmla="*/ 0 h 20"/>
                  <a:gd name="T26" fmla="*/ 13 w 20"/>
                  <a:gd name="T27" fmla="*/ 2 h 20"/>
                  <a:gd name="T28" fmla="*/ 16 w 20"/>
                  <a:gd name="T29" fmla="*/ 3 h 20"/>
                  <a:gd name="T30" fmla="*/ 18 w 20"/>
                  <a:gd name="T31" fmla="*/ 4 h 20"/>
                  <a:gd name="T32" fmla="*/ 19 w 20"/>
                  <a:gd name="T33" fmla="*/ 5 h 20"/>
                  <a:gd name="T34" fmla="*/ 19 w 20"/>
                  <a:gd name="T35" fmla="*/ 6 h 20"/>
                  <a:gd name="T36" fmla="*/ 18 w 20"/>
                  <a:gd name="T37" fmla="*/ 7 h 20"/>
                  <a:gd name="T38" fmla="*/ 18 w 20"/>
                  <a:gd name="T39" fmla="*/ 6 h 20"/>
                  <a:gd name="T40" fmla="*/ 18 w 20"/>
                  <a:gd name="T41" fmla="*/ 9 h 20"/>
                  <a:gd name="T42" fmla="*/ 20 w 20"/>
                  <a:gd name="T43" fmla="*/ 10 h 20"/>
                  <a:gd name="T44" fmla="*/ 19 w 20"/>
                  <a:gd name="T45" fmla="*/ 13 h 20"/>
                  <a:gd name="T46" fmla="*/ 16 w 20"/>
                  <a:gd name="T47" fmla="*/ 15 h 20"/>
                  <a:gd name="T48" fmla="*/ 17 w 20"/>
                  <a:gd name="T49" fmla="*/ 17 h 20"/>
                  <a:gd name="T50" fmla="*/ 14 w 20"/>
                  <a:gd name="T51" fmla="*/ 19 h 20"/>
                  <a:gd name="T52" fmla="*/ 10 w 20"/>
                  <a:gd name="T53" fmla="*/ 18 h 20"/>
                  <a:gd name="T54" fmla="*/ 10 w 20"/>
                  <a:gd name="T55" fmla="*/ 20 h 20"/>
                  <a:gd name="T56" fmla="*/ 9 w 20"/>
                  <a:gd name="T57" fmla="*/ 19 h 20"/>
                  <a:gd name="T58" fmla="*/ 10 w 20"/>
                  <a:gd name="T59" fmla="*/ 17 h 20"/>
                  <a:gd name="T60" fmla="*/ 13 w 20"/>
                  <a:gd name="T61" fmla="*/ 17 h 20"/>
                  <a:gd name="T62" fmla="*/ 16 w 20"/>
                  <a:gd name="T63" fmla="*/ 16 h 20"/>
                  <a:gd name="T64" fmla="*/ 15 w 20"/>
                  <a:gd name="T65" fmla="*/ 15 h 20"/>
                  <a:gd name="T66" fmla="*/ 19 w 20"/>
                  <a:gd name="T67" fmla="*/ 12 h 20"/>
                  <a:gd name="T68" fmla="*/ 18 w 20"/>
                  <a:gd name="T69" fmla="*/ 10 h 20"/>
                  <a:gd name="T70" fmla="*/ 17 w 20"/>
                  <a:gd name="T71" fmla="*/ 6 h 20"/>
                  <a:gd name="T72" fmla="*/ 18 w 20"/>
                  <a:gd name="T73" fmla="*/ 5 h 20"/>
                  <a:gd name="T74" fmla="*/ 17 w 20"/>
                  <a:gd name="T75" fmla="*/ 3 h 20"/>
                  <a:gd name="T76" fmla="*/ 15 w 20"/>
                  <a:gd name="T77" fmla="*/ 4 h 20"/>
                  <a:gd name="T78" fmla="*/ 12 w 20"/>
                  <a:gd name="T79" fmla="*/ 2 h 20"/>
                  <a:gd name="T80" fmla="*/ 10 w 20"/>
                  <a:gd name="T81" fmla="*/ 0 h 20"/>
                  <a:gd name="T82" fmla="*/ 9 w 20"/>
                  <a:gd name="T83" fmla="*/ 2 h 20"/>
                  <a:gd name="T84" fmla="*/ 6 w 20"/>
                  <a:gd name="T85" fmla="*/ 2 h 20"/>
                  <a:gd name="T86" fmla="*/ 3 w 20"/>
                  <a:gd name="T87" fmla="*/ 3 h 20"/>
                  <a:gd name="T88" fmla="*/ 4 w 20"/>
                  <a:gd name="T89" fmla="*/ 4 h 20"/>
                  <a:gd name="T90" fmla="*/ 2 w 20"/>
                  <a:gd name="T91" fmla="*/ 7 h 20"/>
                  <a:gd name="T92" fmla="*/ 0 w 20"/>
                  <a:gd name="T93" fmla="*/ 9 h 20"/>
                  <a:gd name="T94" fmla="*/ 2 w 20"/>
                  <a:gd name="T95" fmla="*/ 10 h 20"/>
                  <a:gd name="T96" fmla="*/ 2 w 20"/>
                  <a:gd name="T97" fmla="*/ 13 h 20"/>
                  <a:gd name="T98" fmla="*/ 3 w 20"/>
                  <a:gd name="T99" fmla="*/ 16 h 20"/>
                  <a:gd name="T100" fmla="*/ 4 w 20"/>
                  <a:gd name="T101" fmla="*/ 15 h 20"/>
                  <a:gd name="T102" fmla="*/ 7 w 20"/>
                  <a:gd name="T103" fmla="*/ 17 h 20"/>
                  <a:gd name="T104" fmla="*/ 10 w 20"/>
                  <a:gd name="T105" fmla="*/ 16 h 20"/>
                  <a:gd name="T106" fmla="*/ 6 w 20"/>
                  <a:gd name="T107" fmla="*/ 5 h 20"/>
                  <a:gd name="T108" fmla="*/ 14 w 20"/>
                  <a:gd name="T109" fmla="*/ 14 h 20"/>
                  <a:gd name="T110" fmla="*/ 14 w 20"/>
                  <a:gd name="T111" fmla="*/ 15 h 20"/>
                  <a:gd name="T112" fmla="*/ 13 w 20"/>
                  <a:gd name="T113" fmla="*/ 15 h 20"/>
                  <a:gd name="T114" fmla="*/ 13 w 20"/>
                  <a:gd name="T115" fmla="*/ 15 h 20"/>
                  <a:gd name="T116" fmla="*/ 10 w 20"/>
                  <a:gd name="T117" fmla="*/ 4 h 20"/>
                  <a:gd name="T118" fmla="*/ 5 w 20"/>
                  <a:gd name="T119" fmla="*/ 13 h 20"/>
                  <a:gd name="T120" fmla="*/ 13 w 20"/>
                  <a:gd name="T121" fmla="*/ 14 h 20"/>
                  <a:gd name="T122" fmla="*/ 14 w 20"/>
                  <a:gd name="T123" fmla="*/ 6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0" h="20">
                    <a:moveTo>
                      <a:pt x="10" y="20"/>
                    </a:moveTo>
                    <a:cubicBezTo>
                      <a:pt x="9" y="20"/>
                      <a:pt x="7" y="19"/>
                      <a:pt x="6" y="19"/>
                    </a:cubicBezTo>
                    <a:cubicBezTo>
                      <a:pt x="6" y="19"/>
                      <a:pt x="6" y="19"/>
                      <a:pt x="6" y="19"/>
                    </a:cubicBezTo>
                    <a:cubicBezTo>
                      <a:pt x="6" y="17"/>
                      <a:pt x="6" y="17"/>
                      <a:pt x="6" y="17"/>
                    </a:cubicBezTo>
                    <a:cubicBezTo>
                      <a:pt x="6" y="17"/>
                      <a:pt x="5" y="17"/>
                      <a:pt x="4" y="16"/>
                    </a:cubicBezTo>
                    <a:cubicBezTo>
                      <a:pt x="3" y="17"/>
                      <a:pt x="3" y="17"/>
                      <a:pt x="3" y="17"/>
                    </a:cubicBezTo>
                    <a:cubicBezTo>
                      <a:pt x="3" y="17"/>
                      <a:pt x="3" y="17"/>
                      <a:pt x="3" y="17"/>
                    </a:cubicBezTo>
                    <a:cubicBezTo>
                      <a:pt x="2" y="16"/>
                      <a:pt x="1" y="15"/>
                      <a:pt x="1" y="14"/>
                    </a:cubicBezTo>
                    <a:cubicBezTo>
                      <a:pt x="1" y="14"/>
                      <a:pt x="1" y="14"/>
                      <a:pt x="1" y="14"/>
                    </a:cubicBezTo>
                    <a:cubicBezTo>
                      <a:pt x="2" y="13"/>
                      <a:pt x="2" y="13"/>
                      <a:pt x="2" y="13"/>
                    </a:cubicBezTo>
                    <a:cubicBezTo>
                      <a:pt x="2" y="12"/>
                      <a:pt x="1" y="11"/>
                      <a:pt x="1" y="10"/>
                    </a:cubicBezTo>
                    <a:cubicBezTo>
                      <a:pt x="0" y="10"/>
                      <a:pt x="0" y="10"/>
                      <a:pt x="0" y="10"/>
                    </a:cubicBezTo>
                    <a:cubicBezTo>
                      <a:pt x="0" y="10"/>
                      <a:pt x="0" y="10"/>
                      <a:pt x="0" y="10"/>
                    </a:cubicBezTo>
                    <a:cubicBezTo>
                      <a:pt x="0" y="8"/>
                      <a:pt x="0" y="7"/>
                      <a:pt x="0" y="6"/>
                    </a:cubicBezTo>
                    <a:cubicBezTo>
                      <a:pt x="0" y="6"/>
                      <a:pt x="0" y="6"/>
                      <a:pt x="1" y="6"/>
                    </a:cubicBezTo>
                    <a:cubicBezTo>
                      <a:pt x="2" y="6"/>
                      <a:pt x="2" y="6"/>
                      <a:pt x="2" y="6"/>
                    </a:cubicBezTo>
                    <a:cubicBezTo>
                      <a:pt x="2" y="6"/>
                      <a:pt x="3" y="5"/>
                      <a:pt x="3" y="4"/>
                    </a:cubicBezTo>
                    <a:cubicBezTo>
                      <a:pt x="3" y="3"/>
                      <a:pt x="3" y="3"/>
                      <a:pt x="3" y="3"/>
                    </a:cubicBezTo>
                    <a:cubicBezTo>
                      <a:pt x="3" y="3"/>
                      <a:pt x="3" y="3"/>
                      <a:pt x="3" y="3"/>
                    </a:cubicBezTo>
                    <a:cubicBezTo>
                      <a:pt x="3" y="2"/>
                      <a:pt x="4" y="1"/>
                      <a:pt x="5" y="1"/>
                    </a:cubicBezTo>
                    <a:cubicBezTo>
                      <a:pt x="5" y="1"/>
                      <a:pt x="6" y="1"/>
                      <a:pt x="6" y="1"/>
                    </a:cubicBezTo>
                    <a:cubicBezTo>
                      <a:pt x="7" y="2"/>
                      <a:pt x="7" y="2"/>
                      <a:pt x="7" y="2"/>
                    </a:cubicBezTo>
                    <a:cubicBezTo>
                      <a:pt x="7" y="1"/>
                      <a:pt x="8" y="1"/>
                      <a:pt x="9" y="1"/>
                    </a:cubicBezTo>
                    <a:cubicBezTo>
                      <a:pt x="9" y="0"/>
                      <a:pt x="9" y="0"/>
                      <a:pt x="9" y="0"/>
                    </a:cubicBezTo>
                    <a:cubicBezTo>
                      <a:pt x="9" y="0"/>
                      <a:pt x="10" y="0"/>
                      <a:pt x="10" y="0"/>
                    </a:cubicBezTo>
                    <a:cubicBezTo>
                      <a:pt x="11" y="0"/>
                      <a:pt x="12" y="0"/>
                      <a:pt x="13" y="0"/>
                    </a:cubicBezTo>
                    <a:cubicBezTo>
                      <a:pt x="13" y="0"/>
                      <a:pt x="13" y="0"/>
                      <a:pt x="13" y="1"/>
                    </a:cubicBezTo>
                    <a:cubicBezTo>
                      <a:pt x="13" y="2"/>
                      <a:pt x="13" y="2"/>
                      <a:pt x="13" y="2"/>
                    </a:cubicBezTo>
                    <a:cubicBezTo>
                      <a:pt x="14" y="2"/>
                      <a:pt x="15" y="3"/>
                      <a:pt x="15" y="3"/>
                    </a:cubicBezTo>
                    <a:cubicBezTo>
                      <a:pt x="16" y="3"/>
                      <a:pt x="16" y="3"/>
                      <a:pt x="16" y="3"/>
                    </a:cubicBezTo>
                    <a:cubicBezTo>
                      <a:pt x="16" y="2"/>
                      <a:pt x="17" y="2"/>
                      <a:pt x="17" y="2"/>
                    </a:cubicBezTo>
                    <a:cubicBezTo>
                      <a:pt x="17" y="3"/>
                      <a:pt x="18" y="4"/>
                      <a:pt x="18" y="4"/>
                    </a:cubicBezTo>
                    <a:cubicBezTo>
                      <a:pt x="18" y="5"/>
                      <a:pt x="18" y="5"/>
                      <a:pt x="19" y="5"/>
                    </a:cubicBezTo>
                    <a:cubicBezTo>
                      <a:pt x="19" y="5"/>
                      <a:pt x="19" y="5"/>
                      <a:pt x="19" y="5"/>
                    </a:cubicBezTo>
                    <a:cubicBezTo>
                      <a:pt x="19" y="5"/>
                      <a:pt x="19" y="5"/>
                      <a:pt x="19" y="6"/>
                    </a:cubicBezTo>
                    <a:cubicBezTo>
                      <a:pt x="19" y="6"/>
                      <a:pt x="19" y="6"/>
                      <a:pt x="19" y="6"/>
                    </a:cubicBezTo>
                    <a:cubicBezTo>
                      <a:pt x="19" y="6"/>
                      <a:pt x="18" y="7"/>
                      <a:pt x="18" y="7"/>
                    </a:cubicBezTo>
                    <a:cubicBezTo>
                      <a:pt x="18" y="7"/>
                      <a:pt x="18" y="7"/>
                      <a:pt x="18" y="7"/>
                    </a:cubicBezTo>
                    <a:cubicBezTo>
                      <a:pt x="18" y="7"/>
                      <a:pt x="18" y="7"/>
                      <a:pt x="18" y="7"/>
                    </a:cubicBezTo>
                    <a:cubicBezTo>
                      <a:pt x="18" y="7"/>
                      <a:pt x="18" y="6"/>
                      <a:pt x="18" y="6"/>
                    </a:cubicBezTo>
                    <a:cubicBezTo>
                      <a:pt x="17" y="6"/>
                      <a:pt x="17" y="6"/>
                      <a:pt x="17" y="6"/>
                    </a:cubicBezTo>
                    <a:cubicBezTo>
                      <a:pt x="18" y="7"/>
                      <a:pt x="18" y="8"/>
                      <a:pt x="18" y="9"/>
                    </a:cubicBezTo>
                    <a:cubicBezTo>
                      <a:pt x="19" y="9"/>
                      <a:pt x="19" y="9"/>
                      <a:pt x="19" y="9"/>
                    </a:cubicBezTo>
                    <a:cubicBezTo>
                      <a:pt x="20" y="9"/>
                      <a:pt x="20" y="9"/>
                      <a:pt x="20" y="10"/>
                    </a:cubicBezTo>
                    <a:cubicBezTo>
                      <a:pt x="20" y="11"/>
                      <a:pt x="20" y="12"/>
                      <a:pt x="19" y="13"/>
                    </a:cubicBezTo>
                    <a:cubicBezTo>
                      <a:pt x="19" y="13"/>
                      <a:pt x="19" y="13"/>
                      <a:pt x="19" y="13"/>
                    </a:cubicBezTo>
                    <a:cubicBezTo>
                      <a:pt x="17" y="13"/>
                      <a:pt x="17" y="13"/>
                      <a:pt x="17" y="14"/>
                    </a:cubicBezTo>
                    <a:cubicBezTo>
                      <a:pt x="17" y="14"/>
                      <a:pt x="16" y="15"/>
                      <a:pt x="16" y="15"/>
                    </a:cubicBezTo>
                    <a:cubicBezTo>
                      <a:pt x="17" y="16"/>
                      <a:pt x="17" y="16"/>
                      <a:pt x="17" y="16"/>
                    </a:cubicBezTo>
                    <a:cubicBezTo>
                      <a:pt x="17" y="16"/>
                      <a:pt x="17" y="17"/>
                      <a:pt x="17" y="17"/>
                    </a:cubicBezTo>
                    <a:cubicBezTo>
                      <a:pt x="16" y="18"/>
                      <a:pt x="15" y="18"/>
                      <a:pt x="14" y="19"/>
                    </a:cubicBezTo>
                    <a:cubicBezTo>
                      <a:pt x="14" y="19"/>
                      <a:pt x="14" y="19"/>
                      <a:pt x="14" y="19"/>
                    </a:cubicBezTo>
                    <a:cubicBezTo>
                      <a:pt x="13" y="17"/>
                      <a:pt x="13" y="17"/>
                      <a:pt x="13" y="17"/>
                    </a:cubicBezTo>
                    <a:cubicBezTo>
                      <a:pt x="12" y="18"/>
                      <a:pt x="11" y="18"/>
                      <a:pt x="10" y="18"/>
                    </a:cubicBezTo>
                    <a:cubicBezTo>
                      <a:pt x="10" y="19"/>
                      <a:pt x="10" y="19"/>
                      <a:pt x="10" y="19"/>
                    </a:cubicBezTo>
                    <a:cubicBezTo>
                      <a:pt x="10" y="20"/>
                      <a:pt x="10" y="20"/>
                      <a:pt x="10" y="20"/>
                    </a:cubicBezTo>
                    <a:close/>
                    <a:moveTo>
                      <a:pt x="7" y="19"/>
                    </a:moveTo>
                    <a:cubicBezTo>
                      <a:pt x="8" y="19"/>
                      <a:pt x="9" y="19"/>
                      <a:pt x="9" y="19"/>
                    </a:cubicBezTo>
                    <a:cubicBezTo>
                      <a:pt x="10" y="18"/>
                      <a:pt x="10" y="18"/>
                      <a:pt x="10" y="18"/>
                    </a:cubicBezTo>
                    <a:cubicBezTo>
                      <a:pt x="10" y="18"/>
                      <a:pt x="10" y="17"/>
                      <a:pt x="10" y="17"/>
                    </a:cubicBezTo>
                    <a:cubicBezTo>
                      <a:pt x="11" y="17"/>
                      <a:pt x="12" y="17"/>
                      <a:pt x="13" y="17"/>
                    </a:cubicBezTo>
                    <a:cubicBezTo>
                      <a:pt x="13" y="17"/>
                      <a:pt x="13" y="17"/>
                      <a:pt x="13" y="17"/>
                    </a:cubicBezTo>
                    <a:cubicBezTo>
                      <a:pt x="14" y="18"/>
                      <a:pt x="14" y="18"/>
                      <a:pt x="14" y="18"/>
                    </a:cubicBezTo>
                    <a:cubicBezTo>
                      <a:pt x="15" y="18"/>
                      <a:pt x="16" y="17"/>
                      <a:pt x="16" y="16"/>
                    </a:cubicBezTo>
                    <a:cubicBezTo>
                      <a:pt x="15" y="15"/>
                      <a:pt x="15" y="15"/>
                      <a:pt x="15" y="15"/>
                    </a:cubicBezTo>
                    <a:cubicBezTo>
                      <a:pt x="15" y="15"/>
                      <a:pt x="15" y="15"/>
                      <a:pt x="15" y="15"/>
                    </a:cubicBezTo>
                    <a:cubicBezTo>
                      <a:pt x="16" y="15"/>
                      <a:pt x="16" y="14"/>
                      <a:pt x="16" y="14"/>
                    </a:cubicBezTo>
                    <a:cubicBezTo>
                      <a:pt x="17" y="13"/>
                      <a:pt x="17" y="12"/>
                      <a:pt x="19" y="12"/>
                    </a:cubicBezTo>
                    <a:cubicBezTo>
                      <a:pt x="19" y="12"/>
                      <a:pt x="19" y="11"/>
                      <a:pt x="19" y="10"/>
                    </a:cubicBezTo>
                    <a:cubicBezTo>
                      <a:pt x="18" y="10"/>
                      <a:pt x="18" y="10"/>
                      <a:pt x="18" y="10"/>
                    </a:cubicBezTo>
                    <a:cubicBezTo>
                      <a:pt x="18" y="10"/>
                      <a:pt x="17" y="10"/>
                      <a:pt x="17" y="9"/>
                    </a:cubicBezTo>
                    <a:cubicBezTo>
                      <a:pt x="17" y="8"/>
                      <a:pt x="17" y="7"/>
                      <a:pt x="17" y="6"/>
                    </a:cubicBezTo>
                    <a:cubicBezTo>
                      <a:pt x="17" y="6"/>
                      <a:pt x="17" y="6"/>
                      <a:pt x="17" y="6"/>
                    </a:cubicBezTo>
                    <a:cubicBezTo>
                      <a:pt x="18" y="5"/>
                      <a:pt x="18" y="5"/>
                      <a:pt x="18" y="5"/>
                    </a:cubicBezTo>
                    <a:cubicBezTo>
                      <a:pt x="18" y="5"/>
                      <a:pt x="18" y="5"/>
                      <a:pt x="18" y="5"/>
                    </a:cubicBezTo>
                    <a:cubicBezTo>
                      <a:pt x="18" y="5"/>
                      <a:pt x="17" y="4"/>
                      <a:pt x="17" y="3"/>
                    </a:cubicBezTo>
                    <a:cubicBezTo>
                      <a:pt x="15" y="4"/>
                      <a:pt x="15" y="4"/>
                      <a:pt x="15" y="4"/>
                    </a:cubicBezTo>
                    <a:cubicBezTo>
                      <a:pt x="15" y="4"/>
                      <a:pt x="15" y="4"/>
                      <a:pt x="15" y="4"/>
                    </a:cubicBezTo>
                    <a:cubicBezTo>
                      <a:pt x="14" y="3"/>
                      <a:pt x="13" y="3"/>
                      <a:pt x="12" y="2"/>
                    </a:cubicBezTo>
                    <a:cubicBezTo>
                      <a:pt x="12" y="2"/>
                      <a:pt x="12" y="2"/>
                      <a:pt x="12" y="2"/>
                    </a:cubicBezTo>
                    <a:cubicBezTo>
                      <a:pt x="13" y="1"/>
                      <a:pt x="13" y="1"/>
                      <a:pt x="13" y="1"/>
                    </a:cubicBezTo>
                    <a:cubicBezTo>
                      <a:pt x="12" y="0"/>
                      <a:pt x="11" y="0"/>
                      <a:pt x="10" y="0"/>
                    </a:cubicBezTo>
                    <a:cubicBezTo>
                      <a:pt x="10" y="2"/>
                      <a:pt x="10" y="2"/>
                      <a:pt x="10" y="2"/>
                    </a:cubicBezTo>
                    <a:cubicBezTo>
                      <a:pt x="10" y="2"/>
                      <a:pt x="10" y="2"/>
                      <a:pt x="9" y="2"/>
                    </a:cubicBezTo>
                    <a:cubicBezTo>
                      <a:pt x="8" y="2"/>
                      <a:pt x="7" y="2"/>
                      <a:pt x="7" y="3"/>
                    </a:cubicBezTo>
                    <a:cubicBezTo>
                      <a:pt x="6" y="3"/>
                      <a:pt x="6" y="3"/>
                      <a:pt x="6" y="2"/>
                    </a:cubicBezTo>
                    <a:cubicBezTo>
                      <a:pt x="5" y="1"/>
                      <a:pt x="5" y="1"/>
                      <a:pt x="5" y="1"/>
                    </a:cubicBezTo>
                    <a:cubicBezTo>
                      <a:pt x="5" y="2"/>
                      <a:pt x="4" y="2"/>
                      <a:pt x="3" y="3"/>
                    </a:cubicBezTo>
                    <a:cubicBezTo>
                      <a:pt x="4" y="4"/>
                      <a:pt x="4" y="4"/>
                      <a:pt x="4" y="4"/>
                    </a:cubicBezTo>
                    <a:cubicBezTo>
                      <a:pt x="4" y="4"/>
                      <a:pt x="4" y="4"/>
                      <a:pt x="4" y="4"/>
                    </a:cubicBezTo>
                    <a:cubicBezTo>
                      <a:pt x="3" y="5"/>
                      <a:pt x="3" y="6"/>
                      <a:pt x="2" y="7"/>
                    </a:cubicBezTo>
                    <a:cubicBezTo>
                      <a:pt x="2" y="7"/>
                      <a:pt x="2" y="7"/>
                      <a:pt x="2" y="7"/>
                    </a:cubicBezTo>
                    <a:cubicBezTo>
                      <a:pt x="1" y="7"/>
                      <a:pt x="1" y="7"/>
                      <a:pt x="1" y="7"/>
                    </a:cubicBezTo>
                    <a:cubicBezTo>
                      <a:pt x="0" y="8"/>
                      <a:pt x="0" y="8"/>
                      <a:pt x="0" y="9"/>
                    </a:cubicBezTo>
                    <a:cubicBezTo>
                      <a:pt x="2" y="10"/>
                      <a:pt x="2" y="10"/>
                      <a:pt x="2" y="10"/>
                    </a:cubicBezTo>
                    <a:cubicBezTo>
                      <a:pt x="2" y="10"/>
                      <a:pt x="2" y="10"/>
                      <a:pt x="2" y="10"/>
                    </a:cubicBezTo>
                    <a:cubicBezTo>
                      <a:pt x="2" y="11"/>
                      <a:pt x="2" y="12"/>
                      <a:pt x="3" y="13"/>
                    </a:cubicBezTo>
                    <a:cubicBezTo>
                      <a:pt x="3" y="13"/>
                      <a:pt x="3" y="13"/>
                      <a:pt x="2" y="13"/>
                    </a:cubicBezTo>
                    <a:cubicBezTo>
                      <a:pt x="1" y="14"/>
                      <a:pt x="1" y="14"/>
                      <a:pt x="1" y="14"/>
                    </a:cubicBezTo>
                    <a:cubicBezTo>
                      <a:pt x="2" y="15"/>
                      <a:pt x="2" y="15"/>
                      <a:pt x="3" y="16"/>
                    </a:cubicBezTo>
                    <a:cubicBezTo>
                      <a:pt x="4" y="15"/>
                      <a:pt x="4" y="15"/>
                      <a:pt x="4" y="15"/>
                    </a:cubicBezTo>
                    <a:cubicBezTo>
                      <a:pt x="4" y="15"/>
                      <a:pt x="4" y="15"/>
                      <a:pt x="4" y="15"/>
                    </a:cubicBezTo>
                    <a:cubicBezTo>
                      <a:pt x="5" y="16"/>
                      <a:pt x="6" y="17"/>
                      <a:pt x="7" y="17"/>
                    </a:cubicBezTo>
                    <a:cubicBezTo>
                      <a:pt x="7" y="17"/>
                      <a:pt x="7" y="17"/>
                      <a:pt x="7" y="17"/>
                    </a:cubicBezTo>
                    <a:lnTo>
                      <a:pt x="7" y="19"/>
                    </a:lnTo>
                    <a:close/>
                    <a:moveTo>
                      <a:pt x="10" y="16"/>
                    </a:moveTo>
                    <a:cubicBezTo>
                      <a:pt x="8" y="16"/>
                      <a:pt x="6" y="15"/>
                      <a:pt x="5" y="13"/>
                    </a:cubicBezTo>
                    <a:cubicBezTo>
                      <a:pt x="3" y="11"/>
                      <a:pt x="3" y="7"/>
                      <a:pt x="6" y="5"/>
                    </a:cubicBezTo>
                    <a:cubicBezTo>
                      <a:pt x="9" y="2"/>
                      <a:pt x="13" y="4"/>
                      <a:pt x="15" y="6"/>
                    </a:cubicBezTo>
                    <a:cubicBezTo>
                      <a:pt x="16" y="8"/>
                      <a:pt x="17" y="12"/>
                      <a:pt x="14" y="14"/>
                    </a:cubicBezTo>
                    <a:cubicBezTo>
                      <a:pt x="14" y="15"/>
                      <a:pt x="14" y="15"/>
                      <a:pt x="14" y="15"/>
                    </a:cubicBezTo>
                    <a:cubicBezTo>
                      <a:pt x="14" y="15"/>
                      <a:pt x="14" y="15"/>
                      <a:pt x="14" y="15"/>
                    </a:cubicBezTo>
                    <a:cubicBezTo>
                      <a:pt x="13" y="15"/>
                      <a:pt x="13" y="15"/>
                      <a:pt x="13" y="15"/>
                    </a:cubicBezTo>
                    <a:cubicBezTo>
                      <a:pt x="13" y="15"/>
                      <a:pt x="13" y="15"/>
                      <a:pt x="13" y="15"/>
                    </a:cubicBezTo>
                    <a:cubicBezTo>
                      <a:pt x="13" y="15"/>
                      <a:pt x="13" y="15"/>
                      <a:pt x="13" y="15"/>
                    </a:cubicBezTo>
                    <a:cubicBezTo>
                      <a:pt x="13" y="15"/>
                      <a:pt x="13" y="15"/>
                      <a:pt x="13" y="15"/>
                    </a:cubicBezTo>
                    <a:cubicBezTo>
                      <a:pt x="12" y="16"/>
                      <a:pt x="11" y="16"/>
                      <a:pt x="10" y="16"/>
                    </a:cubicBezTo>
                    <a:close/>
                    <a:moveTo>
                      <a:pt x="10" y="4"/>
                    </a:moveTo>
                    <a:cubicBezTo>
                      <a:pt x="9" y="4"/>
                      <a:pt x="7" y="4"/>
                      <a:pt x="6" y="5"/>
                    </a:cubicBezTo>
                    <a:cubicBezTo>
                      <a:pt x="3" y="7"/>
                      <a:pt x="4" y="11"/>
                      <a:pt x="5" y="13"/>
                    </a:cubicBezTo>
                    <a:cubicBezTo>
                      <a:pt x="7" y="15"/>
                      <a:pt x="10" y="16"/>
                      <a:pt x="13" y="14"/>
                    </a:cubicBezTo>
                    <a:cubicBezTo>
                      <a:pt x="13" y="14"/>
                      <a:pt x="13" y="14"/>
                      <a:pt x="13" y="14"/>
                    </a:cubicBezTo>
                    <a:cubicBezTo>
                      <a:pt x="13" y="14"/>
                      <a:pt x="13" y="14"/>
                      <a:pt x="13" y="14"/>
                    </a:cubicBezTo>
                    <a:cubicBezTo>
                      <a:pt x="16" y="12"/>
                      <a:pt x="16" y="9"/>
                      <a:pt x="14" y="6"/>
                    </a:cubicBezTo>
                    <a:cubicBezTo>
                      <a:pt x="13" y="5"/>
                      <a:pt x="11" y="4"/>
                      <a:pt x="1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896" name="Freeform 408"/>
              <p:cNvSpPr>
                <a:spLocks noEditPoints="1"/>
              </p:cNvSpPr>
              <p:nvPr/>
            </p:nvSpPr>
            <p:spPr bwMode="auto">
              <a:xfrm>
                <a:off x="5060" y="3219"/>
                <a:ext cx="51" cy="46"/>
              </a:xfrm>
              <a:custGeom>
                <a:avLst/>
                <a:gdLst>
                  <a:gd name="T0" fmla="*/ 7 w 20"/>
                  <a:gd name="T1" fmla="*/ 18 h 18"/>
                  <a:gd name="T2" fmla="*/ 7 w 20"/>
                  <a:gd name="T3" fmla="*/ 16 h 18"/>
                  <a:gd name="T4" fmla="*/ 5 w 20"/>
                  <a:gd name="T5" fmla="*/ 15 h 18"/>
                  <a:gd name="T6" fmla="*/ 3 w 20"/>
                  <a:gd name="T7" fmla="*/ 15 h 18"/>
                  <a:gd name="T8" fmla="*/ 1 w 20"/>
                  <a:gd name="T9" fmla="*/ 12 h 18"/>
                  <a:gd name="T10" fmla="*/ 3 w 20"/>
                  <a:gd name="T11" fmla="*/ 15 h 18"/>
                  <a:gd name="T12" fmla="*/ 5 w 20"/>
                  <a:gd name="T13" fmla="*/ 14 h 18"/>
                  <a:gd name="T14" fmla="*/ 7 w 20"/>
                  <a:gd name="T15" fmla="*/ 16 h 18"/>
                  <a:gd name="T16" fmla="*/ 7 w 20"/>
                  <a:gd name="T17" fmla="*/ 17 h 18"/>
                  <a:gd name="T18" fmla="*/ 10 w 20"/>
                  <a:gd name="T19" fmla="*/ 17 h 18"/>
                  <a:gd name="T20" fmla="*/ 11 w 20"/>
                  <a:gd name="T21" fmla="*/ 16 h 18"/>
                  <a:gd name="T22" fmla="*/ 14 w 20"/>
                  <a:gd name="T23" fmla="*/ 16 h 18"/>
                  <a:gd name="T24" fmla="*/ 17 w 20"/>
                  <a:gd name="T25" fmla="*/ 15 h 18"/>
                  <a:gd name="T26" fmla="*/ 17 w 20"/>
                  <a:gd name="T27" fmla="*/ 13 h 18"/>
                  <a:gd name="T28" fmla="*/ 18 w 20"/>
                  <a:gd name="T29" fmla="*/ 14 h 18"/>
                  <a:gd name="T30" fmla="*/ 17 w 20"/>
                  <a:gd name="T31" fmla="*/ 15 h 18"/>
                  <a:gd name="T32" fmla="*/ 15 w 20"/>
                  <a:gd name="T33" fmla="*/ 17 h 18"/>
                  <a:gd name="T34" fmla="*/ 13 w 20"/>
                  <a:gd name="T35" fmla="*/ 16 h 18"/>
                  <a:gd name="T36" fmla="*/ 11 w 20"/>
                  <a:gd name="T37" fmla="*/ 17 h 18"/>
                  <a:gd name="T38" fmla="*/ 10 w 20"/>
                  <a:gd name="T39" fmla="*/ 18 h 18"/>
                  <a:gd name="T40" fmla="*/ 17 w 20"/>
                  <a:gd name="T41" fmla="*/ 13 h 18"/>
                  <a:gd name="T42" fmla="*/ 17 w 20"/>
                  <a:gd name="T43" fmla="*/ 12 h 18"/>
                  <a:gd name="T44" fmla="*/ 20 w 20"/>
                  <a:gd name="T45" fmla="*/ 10 h 18"/>
                  <a:gd name="T46" fmla="*/ 20 w 20"/>
                  <a:gd name="T47" fmla="*/ 10 h 18"/>
                  <a:gd name="T48" fmla="*/ 19 w 20"/>
                  <a:gd name="T49" fmla="*/ 12 h 18"/>
                  <a:gd name="T50" fmla="*/ 17 w 20"/>
                  <a:gd name="T51" fmla="*/ 13 h 18"/>
                  <a:gd name="T52" fmla="*/ 2 w 20"/>
                  <a:gd name="T53" fmla="*/ 11 h 18"/>
                  <a:gd name="T54" fmla="*/ 2 w 20"/>
                  <a:gd name="T55" fmla="*/ 9 h 18"/>
                  <a:gd name="T56" fmla="*/ 0 w 20"/>
                  <a:gd name="T57" fmla="*/ 8 h 18"/>
                  <a:gd name="T58" fmla="*/ 1 w 20"/>
                  <a:gd name="T59" fmla="*/ 4 h 18"/>
                  <a:gd name="T60" fmla="*/ 1 w 20"/>
                  <a:gd name="T61" fmla="*/ 8 h 18"/>
                  <a:gd name="T62" fmla="*/ 2 w 20"/>
                  <a:gd name="T63" fmla="*/ 9 h 18"/>
                  <a:gd name="T64" fmla="*/ 2 w 20"/>
                  <a:gd name="T65" fmla="*/ 11 h 18"/>
                  <a:gd name="T66" fmla="*/ 16 w 20"/>
                  <a:gd name="T67" fmla="*/ 9 h 18"/>
                  <a:gd name="T68" fmla="*/ 13 w 20"/>
                  <a:gd name="T69" fmla="*/ 3 h 18"/>
                  <a:gd name="T70" fmla="*/ 5 w 20"/>
                  <a:gd name="T71" fmla="*/ 6 h 18"/>
                  <a:gd name="T72" fmla="*/ 5 w 20"/>
                  <a:gd name="T73" fmla="*/ 5 h 18"/>
                  <a:gd name="T74" fmla="*/ 13 w 20"/>
                  <a:gd name="T75" fmla="*/ 3 h 18"/>
                  <a:gd name="T76" fmla="*/ 16 w 20"/>
                  <a:gd name="T77" fmla="*/ 9 h 18"/>
                  <a:gd name="T78" fmla="*/ 4 w 20"/>
                  <a:gd name="T79" fmla="*/ 2 h 18"/>
                  <a:gd name="T80" fmla="*/ 3 w 20"/>
                  <a:gd name="T81" fmla="*/ 1 h 18"/>
                  <a:gd name="T82" fmla="*/ 4 w 20"/>
                  <a:gd name="T83" fmla="*/ 0 h 18"/>
                  <a:gd name="T84" fmla="*/ 4 w 20"/>
                  <a:gd name="T85" fmla="*/ 0 h 18"/>
                  <a:gd name="T86" fmla="*/ 4 w 20"/>
                  <a:gd name="T87" fmla="*/ 1 h 18"/>
                  <a:gd name="T88" fmla="*/ 4 w 20"/>
                  <a:gd name="T89" fmla="*/ 2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0" h="18">
                    <a:moveTo>
                      <a:pt x="10" y="18"/>
                    </a:moveTo>
                    <a:cubicBezTo>
                      <a:pt x="9" y="18"/>
                      <a:pt x="8" y="18"/>
                      <a:pt x="7" y="18"/>
                    </a:cubicBezTo>
                    <a:cubicBezTo>
                      <a:pt x="7" y="18"/>
                      <a:pt x="7" y="18"/>
                      <a:pt x="7" y="18"/>
                    </a:cubicBezTo>
                    <a:cubicBezTo>
                      <a:pt x="7" y="17"/>
                      <a:pt x="7" y="17"/>
                      <a:pt x="7" y="16"/>
                    </a:cubicBezTo>
                    <a:cubicBezTo>
                      <a:pt x="7" y="16"/>
                      <a:pt x="7" y="16"/>
                      <a:pt x="7" y="16"/>
                    </a:cubicBezTo>
                    <a:cubicBezTo>
                      <a:pt x="6" y="16"/>
                      <a:pt x="5" y="15"/>
                      <a:pt x="5" y="15"/>
                    </a:cubicBezTo>
                    <a:cubicBezTo>
                      <a:pt x="3" y="15"/>
                      <a:pt x="3" y="15"/>
                      <a:pt x="3" y="15"/>
                    </a:cubicBezTo>
                    <a:cubicBezTo>
                      <a:pt x="3" y="16"/>
                      <a:pt x="3" y="16"/>
                      <a:pt x="3" y="15"/>
                    </a:cubicBezTo>
                    <a:cubicBezTo>
                      <a:pt x="2" y="15"/>
                      <a:pt x="2" y="14"/>
                      <a:pt x="1" y="13"/>
                    </a:cubicBezTo>
                    <a:cubicBezTo>
                      <a:pt x="1" y="13"/>
                      <a:pt x="1" y="12"/>
                      <a:pt x="1" y="12"/>
                    </a:cubicBezTo>
                    <a:cubicBezTo>
                      <a:pt x="1" y="12"/>
                      <a:pt x="2" y="12"/>
                      <a:pt x="2" y="12"/>
                    </a:cubicBezTo>
                    <a:cubicBezTo>
                      <a:pt x="2" y="13"/>
                      <a:pt x="3" y="14"/>
                      <a:pt x="3" y="15"/>
                    </a:cubicBezTo>
                    <a:cubicBezTo>
                      <a:pt x="4" y="14"/>
                      <a:pt x="4" y="14"/>
                      <a:pt x="4" y="14"/>
                    </a:cubicBezTo>
                    <a:cubicBezTo>
                      <a:pt x="5" y="14"/>
                      <a:pt x="5" y="14"/>
                      <a:pt x="5" y="14"/>
                    </a:cubicBezTo>
                    <a:cubicBezTo>
                      <a:pt x="6" y="15"/>
                      <a:pt x="6" y="15"/>
                      <a:pt x="7" y="16"/>
                    </a:cubicBezTo>
                    <a:cubicBezTo>
                      <a:pt x="7" y="16"/>
                      <a:pt x="7" y="16"/>
                      <a:pt x="7" y="16"/>
                    </a:cubicBezTo>
                    <a:cubicBezTo>
                      <a:pt x="7" y="16"/>
                      <a:pt x="7" y="16"/>
                      <a:pt x="7" y="16"/>
                    </a:cubicBezTo>
                    <a:cubicBezTo>
                      <a:pt x="7" y="17"/>
                      <a:pt x="7" y="17"/>
                      <a:pt x="7" y="17"/>
                    </a:cubicBezTo>
                    <a:cubicBezTo>
                      <a:pt x="8" y="18"/>
                      <a:pt x="9" y="18"/>
                      <a:pt x="10" y="18"/>
                    </a:cubicBezTo>
                    <a:cubicBezTo>
                      <a:pt x="10" y="18"/>
                      <a:pt x="10" y="17"/>
                      <a:pt x="10" y="17"/>
                    </a:cubicBezTo>
                    <a:cubicBezTo>
                      <a:pt x="10" y="17"/>
                      <a:pt x="10" y="17"/>
                      <a:pt x="10" y="16"/>
                    </a:cubicBezTo>
                    <a:cubicBezTo>
                      <a:pt x="10" y="16"/>
                      <a:pt x="10" y="16"/>
                      <a:pt x="11" y="16"/>
                    </a:cubicBezTo>
                    <a:cubicBezTo>
                      <a:pt x="12" y="16"/>
                      <a:pt x="12" y="16"/>
                      <a:pt x="13" y="16"/>
                    </a:cubicBezTo>
                    <a:cubicBezTo>
                      <a:pt x="14" y="15"/>
                      <a:pt x="14" y="15"/>
                      <a:pt x="14" y="16"/>
                    </a:cubicBezTo>
                    <a:cubicBezTo>
                      <a:pt x="15" y="17"/>
                      <a:pt x="15" y="17"/>
                      <a:pt x="15" y="17"/>
                    </a:cubicBezTo>
                    <a:cubicBezTo>
                      <a:pt x="15" y="16"/>
                      <a:pt x="16" y="16"/>
                      <a:pt x="17" y="15"/>
                    </a:cubicBezTo>
                    <a:cubicBezTo>
                      <a:pt x="17" y="15"/>
                      <a:pt x="17" y="14"/>
                      <a:pt x="17" y="14"/>
                    </a:cubicBezTo>
                    <a:cubicBezTo>
                      <a:pt x="17" y="14"/>
                      <a:pt x="17" y="14"/>
                      <a:pt x="17" y="13"/>
                    </a:cubicBezTo>
                    <a:cubicBezTo>
                      <a:pt x="17" y="13"/>
                      <a:pt x="17" y="13"/>
                      <a:pt x="18" y="13"/>
                    </a:cubicBezTo>
                    <a:cubicBezTo>
                      <a:pt x="18" y="13"/>
                      <a:pt x="18" y="13"/>
                      <a:pt x="18" y="14"/>
                    </a:cubicBezTo>
                    <a:cubicBezTo>
                      <a:pt x="18" y="14"/>
                      <a:pt x="18" y="14"/>
                      <a:pt x="18" y="14"/>
                    </a:cubicBezTo>
                    <a:cubicBezTo>
                      <a:pt x="18" y="15"/>
                      <a:pt x="18" y="15"/>
                      <a:pt x="17" y="15"/>
                    </a:cubicBezTo>
                    <a:cubicBezTo>
                      <a:pt x="17" y="15"/>
                      <a:pt x="17" y="15"/>
                      <a:pt x="17" y="15"/>
                    </a:cubicBezTo>
                    <a:cubicBezTo>
                      <a:pt x="16" y="16"/>
                      <a:pt x="16" y="17"/>
                      <a:pt x="15" y="17"/>
                    </a:cubicBezTo>
                    <a:cubicBezTo>
                      <a:pt x="14" y="17"/>
                      <a:pt x="14" y="17"/>
                      <a:pt x="14" y="17"/>
                    </a:cubicBezTo>
                    <a:cubicBezTo>
                      <a:pt x="13" y="16"/>
                      <a:pt x="13" y="16"/>
                      <a:pt x="13" y="16"/>
                    </a:cubicBezTo>
                    <a:cubicBezTo>
                      <a:pt x="13" y="17"/>
                      <a:pt x="12" y="17"/>
                      <a:pt x="11" y="17"/>
                    </a:cubicBezTo>
                    <a:cubicBezTo>
                      <a:pt x="11" y="17"/>
                      <a:pt x="11" y="17"/>
                      <a:pt x="11" y="17"/>
                    </a:cubicBezTo>
                    <a:cubicBezTo>
                      <a:pt x="11" y="18"/>
                      <a:pt x="11" y="18"/>
                      <a:pt x="10" y="18"/>
                    </a:cubicBezTo>
                    <a:cubicBezTo>
                      <a:pt x="10" y="18"/>
                      <a:pt x="10" y="18"/>
                      <a:pt x="10" y="18"/>
                    </a:cubicBezTo>
                    <a:close/>
                    <a:moveTo>
                      <a:pt x="17" y="13"/>
                    </a:moveTo>
                    <a:cubicBezTo>
                      <a:pt x="17" y="13"/>
                      <a:pt x="17" y="13"/>
                      <a:pt x="17" y="13"/>
                    </a:cubicBezTo>
                    <a:cubicBezTo>
                      <a:pt x="17" y="13"/>
                      <a:pt x="17" y="13"/>
                      <a:pt x="17" y="12"/>
                    </a:cubicBezTo>
                    <a:cubicBezTo>
                      <a:pt x="17" y="12"/>
                      <a:pt x="17" y="12"/>
                      <a:pt x="17" y="12"/>
                    </a:cubicBezTo>
                    <a:cubicBezTo>
                      <a:pt x="18" y="11"/>
                      <a:pt x="18" y="11"/>
                      <a:pt x="19" y="11"/>
                    </a:cubicBezTo>
                    <a:cubicBezTo>
                      <a:pt x="19" y="11"/>
                      <a:pt x="19" y="10"/>
                      <a:pt x="20" y="10"/>
                    </a:cubicBezTo>
                    <a:cubicBezTo>
                      <a:pt x="20" y="10"/>
                      <a:pt x="20" y="9"/>
                      <a:pt x="20" y="9"/>
                    </a:cubicBezTo>
                    <a:cubicBezTo>
                      <a:pt x="20" y="10"/>
                      <a:pt x="20" y="10"/>
                      <a:pt x="20" y="10"/>
                    </a:cubicBezTo>
                    <a:cubicBezTo>
                      <a:pt x="20" y="11"/>
                      <a:pt x="20" y="11"/>
                      <a:pt x="20" y="12"/>
                    </a:cubicBezTo>
                    <a:cubicBezTo>
                      <a:pt x="20" y="12"/>
                      <a:pt x="19" y="12"/>
                      <a:pt x="19" y="12"/>
                    </a:cubicBezTo>
                    <a:cubicBezTo>
                      <a:pt x="18" y="12"/>
                      <a:pt x="18" y="12"/>
                      <a:pt x="18" y="12"/>
                    </a:cubicBezTo>
                    <a:cubicBezTo>
                      <a:pt x="18" y="12"/>
                      <a:pt x="18" y="13"/>
                      <a:pt x="17" y="13"/>
                    </a:cubicBezTo>
                    <a:cubicBezTo>
                      <a:pt x="17" y="13"/>
                      <a:pt x="17" y="13"/>
                      <a:pt x="17" y="13"/>
                    </a:cubicBezTo>
                    <a:close/>
                    <a:moveTo>
                      <a:pt x="2" y="11"/>
                    </a:moveTo>
                    <a:cubicBezTo>
                      <a:pt x="2" y="11"/>
                      <a:pt x="2" y="11"/>
                      <a:pt x="2" y="11"/>
                    </a:cubicBezTo>
                    <a:cubicBezTo>
                      <a:pt x="2" y="10"/>
                      <a:pt x="2" y="9"/>
                      <a:pt x="2" y="9"/>
                    </a:cubicBezTo>
                    <a:cubicBezTo>
                      <a:pt x="0" y="9"/>
                      <a:pt x="0" y="9"/>
                      <a:pt x="0" y="9"/>
                    </a:cubicBezTo>
                    <a:cubicBezTo>
                      <a:pt x="0" y="9"/>
                      <a:pt x="0" y="8"/>
                      <a:pt x="0" y="8"/>
                    </a:cubicBezTo>
                    <a:cubicBezTo>
                      <a:pt x="0" y="7"/>
                      <a:pt x="1" y="5"/>
                      <a:pt x="1" y="4"/>
                    </a:cubicBezTo>
                    <a:cubicBezTo>
                      <a:pt x="1" y="4"/>
                      <a:pt x="1" y="3"/>
                      <a:pt x="1" y="4"/>
                    </a:cubicBezTo>
                    <a:cubicBezTo>
                      <a:pt x="2" y="4"/>
                      <a:pt x="2" y="4"/>
                      <a:pt x="2" y="4"/>
                    </a:cubicBezTo>
                    <a:cubicBezTo>
                      <a:pt x="1" y="5"/>
                      <a:pt x="1" y="7"/>
                      <a:pt x="1" y="8"/>
                    </a:cubicBezTo>
                    <a:cubicBezTo>
                      <a:pt x="2" y="8"/>
                      <a:pt x="2" y="8"/>
                      <a:pt x="2" y="8"/>
                    </a:cubicBezTo>
                    <a:cubicBezTo>
                      <a:pt x="2" y="8"/>
                      <a:pt x="2" y="8"/>
                      <a:pt x="2" y="9"/>
                    </a:cubicBezTo>
                    <a:cubicBezTo>
                      <a:pt x="2" y="9"/>
                      <a:pt x="3" y="10"/>
                      <a:pt x="3" y="10"/>
                    </a:cubicBezTo>
                    <a:cubicBezTo>
                      <a:pt x="3" y="11"/>
                      <a:pt x="3" y="11"/>
                      <a:pt x="2" y="11"/>
                    </a:cubicBezTo>
                    <a:cubicBezTo>
                      <a:pt x="2" y="11"/>
                      <a:pt x="2" y="11"/>
                      <a:pt x="2" y="11"/>
                    </a:cubicBezTo>
                    <a:close/>
                    <a:moveTo>
                      <a:pt x="16" y="9"/>
                    </a:moveTo>
                    <a:cubicBezTo>
                      <a:pt x="16" y="9"/>
                      <a:pt x="16" y="9"/>
                      <a:pt x="16" y="9"/>
                    </a:cubicBezTo>
                    <a:cubicBezTo>
                      <a:pt x="16" y="7"/>
                      <a:pt x="15" y="5"/>
                      <a:pt x="13" y="3"/>
                    </a:cubicBezTo>
                    <a:cubicBezTo>
                      <a:pt x="12" y="3"/>
                      <a:pt x="9" y="2"/>
                      <a:pt x="7" y="4"/>
                    </a:cubicBezTo>
                    <a:cubicBezTo>
                      <a:pt x="6" y="4"/>
                      <a:pt x="6" y="5"/>
                      <a:pt x="5" y="6"/>
                    </a:cubicBezTo>
                    <a:cubicBezTo>
                      <a:pt x="5" y="6"/>
                      <a:pt x="5" y="6"/>
                      <a:pt x="5" y="6"/>
                    </a:cubicBezTo>
                    <a:cubicBezTo>
                      <a:pt x="5" y="6"/>
                      <a:pt x="5" y="5"/>
                      <a:pt x="5" y="5"/>
                    </a:cubicBezTo>
                    <a:cubicBezTo>
                      <a:pt x="5" y="5"/>
                      <a:pt x="6" y="4"/>
                      <a:pt x="7" y="3"/>
                    </a:cubicBezTo>
                    <a:cubicBezTo>
                      <a:pt x="9" y="2"/>
                      <a:pt x="11" y="2"/>
                      <a:pt x="13" y="3"/>
                    </a:cubicBezTo>
                    <a:cubicBezTo>
                      <a:pt x="15" y="4"/>
                      <a:pt x="17" y="7"/>
                      <a:pt x="16" y="9"/>
                    </a:cubicBezTo>
                    <a:cubicBezTo>
                      <a:pt x="16" y="9"/>
                      <a:pt x="16" y="9"/>
                      <a:pt x="16" y="9"/>
                    </a:cubicBezTo>
                    <a:close/>
                    <a:moveTo>
                      <a:pt x="4" y="3"/>
                    </a:moveTo>
                    <a:cubicBezTo>
                      <a:pt x="4" y="3"/>
                      <a:pt x="4" y="3"/>
                      <a:pt x="4" y="2"/>
                    </a:cubicBezTo>
                    <a:cubicBezTo>
                      <a:pt x="3" y="2"/>
                      <a:pt x="3" y="2"/>
                      <a:pt x="3" y="2"/>
                    </a:cubicBezTo>
                    <a:cubicBezTo>
                      <a:pt x="3" y="2"/>
                      <a:pt x="3" y="1"/>
                      <a:pt x="3" y="1"/>
                    </a:cubicBezTo>
                    <a:cubicBezTo>
                      <a:pt x="3" y="1"/>
                      <a:pt x="3" y="1"/>
                      <a:pt x="3" y="0"/>
                    </a:cubicBezTo>
                    <a:cubicBezTo>
                      <a:pt x="4" y="0"/>
                      <a:pt x="4" y="0"/>
                      <a:pt x="4" y="0"/>
                    </a:cubicBezTo>
                    <a:cubicBezTo>
                      <a:pt x="4" y="0"/>
                      <a:pt x="4" y="0"/>
                      <a:pt x="4" y="0"/>
                    </a:cubicBezTo>
                    <a:cubicBezTo>
                      <a:pt x="4" y="0"/>
                      <a:pt x="4" y="0"/>
                      <a:pt x="4" y="0"/>
                    </a:cubicBezTo>
                    <a:cubicBezTo>
                      <a:pt x="4" y="0"/>
                      <a:pt x="4" y="0"/>
                      <a:pt x="4" y="0"/>
                    </a:cubicBezTo>
                    <a:cubicBezTo>
                      <a:pt x="4" y="1"/>
                      <a:pt x="4" y="1"/>
                      <a:pt x="4" y="1"/>
                    </a:cubicBezTo>
                    <a:cubicBezTo>
                      <a:pt x="4" y="2"/>
                      <a:pt x="4" y="2"/>
                      <a:pt x="4" y="2"/>
                    </a:cubicBezTo>
                    <a:cubicBezTo>
                      <a:pt x="4" y="2"/>
                      <a:pt x="4" y="2"/>
                      <a:pt x="4" y="2"/>
                    </a:cubicBezTo>
                    <a:cubicBezTo>
                      <a:pt x="4" y="3"/>
                      <a:pt x="4" y="3"/>
                      <a:pt x="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897" name="Freeform 409"/>
              <p:cNvSpPr>
                <a:spLocks/>
              </p:cNvSpPr>
              <p:nvPr/>
            </p:nvSpPr>
            <p:spPr bwMode="auto">
              <a:xfrm>
                <a:off x="5063" y="3247"/>
                <a:ext cx="2" cy="5"/>
              </a:xfrm>
              <a:custGeom>
                <a:avLst/>
                <a:gdLst>
                  <a:gd name="T0" fmla="*/ 0 w 1"/>
                  <a:gd name="T1" fmla="*/ 2 h 2"/>
                  <a:gd name="T2" fmla="*/ 0 w 1"/>
                  <a:gd name="T3" fmla="*/ 2 h 2"/>
                  <a:gd name="T4" fmla="*/ 0 w 1"/>
                  <a:gd name="T5" fmla="*/ 2 h 2"/>
                  <a:gd name="T6" fmla="*/ 1 w 1"/>
                  <a:gd name="T7" fmla="*/ 0 h 2"/>
                  <a:gd name="T8" fmla="*/ 1 w 1"/>
                  <a:gd name="T9" fmla="*/ 0 h 2"/>
                  <a:gd name="T10" fmla="*/ 1 w 1"/>
                  <a:gd name="T11" fmla="*/ 0 h 2"/>
                  <a:gd name="T12" fmla="*/ 1 w 1"/>
                  <a:gd name="T13" fmla="*/ 2 h 2"/>
                  <a:gd name="T14" fmla="*/ 0 w 1"/>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2">
                    <a:moveTo>
                      <a:pt x="0" y="2"/>
                    </a:moveTo>
                    <a:cubicBezTo>
                      <a:pt x="0" y="2"/>
                      <a:pt x="0" y="2"/>
                      <a:pt x="0" y="2"/>
                    </a:cubicBezTo>
                    <a:cubicBezTo>
                      <a:pt x="0" y="2"/>
                      <a:pt x="0" y="2"/>
                      <a:pt x="0" y="2"/>
                    </a:cubicBezTo>
                    <a:cubicBezTo>
                      <a:pt x="0" y="1"/>
                      <a:pt x="1" y="0"/>
                      <a:pt x="1" y="0"/>
                    </a:cubicBezTo>
                    <a:cubicBezTo>
                      <a:pt x="1" y="0"/>
                      <a:pt x="1" y="0"/>
                      <a:pt x="1" y="0"/>
                    </a:cubicBezTo>
                    <a:cubicBezTo>
                      <a:pt x="1" y="0"/>
                      <a:pt x="1" y="0"/>
                      <a:pt x="1" y="0"/>
                    </a:cubicBezTo>
                    <a:cubicBezTo>
                      <a:pt x="1" y="1"/>
                      <a:pt x="1" y="1"/>
                      <a:pt x="1" y="2"/>
                    </a:cubicBezTo>
                    <a:cubicBezTo>
                      <a:pt x="1" y="2"/>
                      <a:pt x="1"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898" name="Freeform 410"/>
              <p:cNvSpPr>
                <a:spLocks/>
              </p:cNvSpPr>
              <p:nvPr/>
            </p:nvSpPr>
            <p:spPr bwMode="auto">
              <a:xfrm>
                <a:off x="5063" y="3288"/>
                <a:ext cx="2" cy="2"/>
              </a:xfrm>
              <a:custGeom>
                <a:avLst/>
                <a:gdLst>
                  <a:gd name="T0" fmla="*/ 0 w 1"/>
                  <a:gd name="T1" fmla="*/ 1 h 1"/>
                  <a:gd name="T2" fmla="*/ 0 w 1"/>
                  <a:gd name="T3" fmla="*/ 1 h 1"/>
                  <a:gd name="T4" fmla="*/ 0 w 1"/>
                  <a:gd name="T5" fmla="*/ 1 h 1"/>
                  <a:gd name="T6" fmla="*/ 1 w 1"/>
                  <a:gd name="T7" fmla="*/ 0 h 1"/>
                  <a:gd name="T8" fmla="*/ 1 w 1"/>
                  <a:gd name="T9" fmla="*/ 0 h 1"/>
                  <a:gd name="T10" fmla="*/ 1 w 1"/>
                  <a:gd name="T11" fmla="*/ 0 h 1"/>
                  <a:gd name="T12" fmla="*/ 0 w 1"/>
                  <a:gd name="T13" fmla="*/ 1 h 1"/>
                  <a:gd name="T14" fmla="*/ 0 w 1"/>
                  <a:gd name="T15" fmla="*/ 1 h 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1">
                    <a:moveTo>
                      <a:pt x="0" y="1"/>
                    </a:moveTo>
                    <a:cubicBezTo>
                      <a:pt x="0" y="1"/>
                      <a:pt x="0" y="1"/>
                      <a:pt x="0" y="1"/>
                    </a:cubicBezTo>
                    <a:cubicBezTo>
                      <a:pt x="0" y="1"/>
                      <a:pt x="0" y="1"/>
                      <a:pt x="0" y="1"/>
                    </a:cubicBezTo>
                    <a:cubicBezTo>
                      <a:pt x="1" y="0"/>
                      <a:pt x="1" y="0"/>
                      <a:pt x="1" y="0"/>
                    </a:cubicBezTo>
                    <a:cubicBezTo>
                      <a:pt x="1" y="0"/>
                      <a:pt x="1" y="0"/>
                      <a:pt x="1" y="0"/>
                    </a:cubicBezTo>
                    <a:cubicBezTo>
                      <a:pt x="1" y="0"/>
                      <a:pt x="1" y="0"/>
                      <a:pt x="1" y="0"/>
                    </a:cubicBezTo>
                    <a:cubicBezTo>
                      <a:pt x="0" y="1"/>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899" name="Freeform 411"/>
              <p:cNvSpPr>
                <a:spLocks/>
              </p:cNvSpPr>
              <p:nvPr/>
            </p:nvSpPr>
            <p:spPr bwMode="auto">
              <a:xfrm>
                <a:off x="5076" y="3308"/>
                <a:ext cx="2" cy="5"/>
              </a:xfrm>
              <a:custGeom>
                <a:avLst/>
                <a:gdLst>
                  <a:gd name="T0" fmla="*/ 0 w 1"/>
                  <a:gd name="T1" fmla="*/ 2 h 2"/>
                  <a:gd name="T2" fmla="*/ 0 w 1"/>
                  <a:gd name="T3" fmla="*/ 1 h 2"/>
                  <a:gd name="T4" fmla="*/ 0 w 1"/>
                  <a:gd name="T5" fmla="*/ 1 h 2"/>
                  <a:gd name="T6" fmla="*/ 1 w 1"/>
                  <a:gd name="T7" fmla="*/ 0 h 2"/>
                  <a:gd name="T8" fmla="*/ 1 w 1"/>
                  <a:gd name="T9" fmla="*/ 0 h 2"/>
                  <a:gd name="T10" fmla="*/ 1 w 1"/>
                  <a:gd name="T11" fmla="*/ 0 h 2"/>
                  <a:gd name="T12" fmla="*/ 0 w 1"/>
                  <a:gd name="T13" fmla="*/ 1 h 2"/>
                  <a:gd name="T14" fmla="*/ 0 w 1"/>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2">
                    <a:moveTo>
                      <a:pt x="0" y="2"/>
                    </a:moveTo>
                    <a:cubicBezTo>
                      <a:pt x="0" y="2"/>
                      <a:pt x="0" y="2"/>
                      <a:pt x="0" y="1"/>
                    </a:cubicBezTo>
                    <a:cubicBezTo>
                      <a:pt x="0" y="1"/>
                      <a:pt x="0" y="1"/>
                      <a:pt x="0" y="1"/>
                    </a:cubicBezTo>
                    <a:cubicBezTo>
                      <a:pt x="0" y="1"/>
                      <a:pt x="1" y="0"/>
                      <a:pt x="1" y="0"/>
                    </a:cubicBezTo>
                    <a:cubicBezTo>
                      <a:pt x="1" y="0"/>
                      <a:pt x="1" y="0"/>
                      <a:pt x="1" y="0"/>
                    </a:cubicBezTo>
                    <a:cubicBezTo>
                      <a:pt x="1" y="0"/>
                      <a:pt x="1" y="0"/>
                      <a:pt x="1" y="0"/>
                    </a:cubicBezTo>
                    <a:cubicBezTo>
                      <a:pt x="1" y="1"/>
                      <a:pt x="1" y="1"/>
                      <a:pt x="0" y="1"/>
                    </a:cubicBezTo>
                    <a:cubicBezTo>
                      <a:pt x="0" y="2"/>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900" name="Freeform 412"/>
              <p:cNvSpPr>
                <a:spLocks/>
              </p:cNvSpPr>
              <p:nvPr/>
            </p:nvSpPr>
            <p:spPr bwMode="auto">
              <a:xfrm>
                <a:off x="5078" y="3308"/>
                <a:ext cx="3" cy="5"/>
              </a:xfrm>
              <a:custGeom>
                <a:avLst/>
                <a:gdLst>
                  <a:gd name="T0" fmla="*/ 0 w 1"/>
                  <a:gd name="T1" fmla="*/ 2 h 2"/>
                  <a:gd name="T2" fmla="*/ 0 w 1"/>
                  <a:gd name="T3" fmla="*/ 2 h 2"/>
                  <a:gd name="T4" fmla="*/ 0 w 1"/>
                  <a:gd name="T5" fmla="*/ 2 h 2"/>
                  <a:gd name="T6" fmla="*/ 1 w 1"/>
                  <a:gd name="T7" fmla="*/ 0 h 2"/>
                  <a:gd name="T8" fmla="*/ 1 w 1"/>
                  <a:gd name="T9" fmla="*/ 0 h 2"/>
                  <a:gd name="T10" fmla="*/ 1 w 1"/>
                  <a:gd name="T11" fmla="*/ 0 h 2"/>
                  <a:gd name="T12" fmla="*/ 0 w 1"/>
                  <a:gd name="T13" fmla="*/ 2 h 2"/>
                  <a:gd name="T14" fmla="*/ 0 w 1"/>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2">
                    <a:moveTo>
                      <a:pt x="0" y="2"/>
                    </a:moveTo>
                    <a:cubicBezTo>
                      <a:pt x="0" y="2"/>
                      <a:pt x="0" y="2"/>
                      <a:pt x="0" y="2"/>
                    </a:cubicBezTo>
                    <a:cubicBezTo>
                      <a:pt x="0" y="2"/>
                      <a:pt x="0" y="2"/>
                      <a:pt x="0" y="2"/>
                    </a:cubicBezTo>
                    <a:cubicBezTo>
                      <a:pt x="0" y="1"/>
                      <a:pt x="0" y="1"/>
                      <a:pt x="1" y="0"/>
                    </a:cubicBezTo>
                    <a:cubicBezTo>
                      <a:pt x="1" y="0"/>
                      <a:pt x="1" y="0"/>
                      <a:pt x="1" y="0"/>
                    </a:cubicBezTo>
                    <a:cubicBezTo>
                      <a:pt x="1" y="0"/>
                      <a:pt x="1" y="0"/>
                      <a:pt x="1" y="0"/>
                    </a:cubicBezTo>
                    <a:cubicBezTo>
                      <a:pt x="1" y="1"/>
                      <a:pt x="0" y="1"/>
                      <a:pt x="0" y="2"/>
                    </a:cubicBezTo>
                    <a:cubicBezTo>
                      <a:pt x="0" y="2"/>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901" name="Freeform 413"/>
              <p:cNvSpPr>
                <a:spLocks/>
              </p:cNvSpPr>
              <p:nvPr/>
            </p:nvSpPr>
            <p:spPr bwMode="auto">
              <a:xfrm>
                <a:off x="5078" y="3308"/>
                <a:ext cx="3" cy="5"/>
              </a:xfrm>
              <a:custGeom>
                <a:avLst/>
                <a:gdLst>
                  <a:gd name="T0" fmla="*/ 0 w 1"/>
                  <a:gd name="T1" fmla="*/ 2 h 2"/>
                  <a:gd name="T2" fmla="*/ 0 w 1"/>
                  <a:gd name="T3" fmla="*/ 2 h 2"/>
                  <a:gd name="T4" fmla="*/ 0 w 1"/>
                  <a:gd name="T5" fmla="*/ 2 h 2"/>
                  <a:gd name="T6" fmla="*/ 1 w 1"/>
                  <a:gd name="T7" fmla="*/ 0 h 2"/>
                  <a:gd name="T8" fmla="*/ 1 w 1"/>
                  <a:gd name="T9" fmla="*/ 0 h 2"/>
                  <a:gd name="T10" fmla="*/ 1 w 1"/>
                  <a:gd name="T11" fmla="*/ 1 h 2"/>
                  <a:gd name="T12" fmla="*/ 1 w 1"/>
                  <a:gd name="T13" fmla="*/ 2 h 2"/>
                  <a:gd name="T14" fmla="*/ 0 w 1"/>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2">
                    <a:moveTo>
                      <a:pt x="0" y="2"/>
                    </a:moveTo>
                    <a:cubicBezTo>
                      <a:pt x="0" y="2"/>
                      <a:pt x="0" y="2"/>
                      <a:pt x="0" y="2"/>
                    </a:cubicBezTo>
                    <a:cubicBezTo>
                      <a:pt x="0" y="2"/>
                      <a:pt x="0" y="2"/>
                      <a:pt x="0" y="2"/>
                    </a:cubicBezTo>
                    <a:cubicBezTo>
                      <a:pt x="1" y="1"/>
                      <a:pt x="1" y="1"/>
                      <a:pt x="1" y="0"/>
                    </a:cubicBezTo>
                    <a:cubicBezTo>
                      <a:pt x="1" y="0"/>
                      <a:pt x="1" y="0"/>
                      <a:pt x="1" y="0"/>
                    </a:cubicBezTo>
                    <a:cubicBezTo>
                      <a:pt x="1" y="0"/>
                      <a:pt x="1" y="0"/>
                      <a:pt x="1" y="1"/>
                    </a:cubicBezTo>
                    <a:cubicBezTo>
                      <a:pt x="1" y="1"/>
                      <a:pt x="1" y="1"/>
                      <a:pt x="1" y="2"/>
                    </a:cubicBezTo>
                    <a:cubicBezTo>
                      <a:pt x="1" y="2"/>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902" name="Freeform 414"/>
              <p:cNvSpPr>
                <a:spLocks/>
              </p:cNvSpPr>
              <p:nvPr/>
            </p:nvSpPr>
            <p:spPr bwMode="auto">
              <a:xfrm>
                <a:off x="5081" y="3310"/>
                <a:ext cx="2" cy="3"/>
              </a:xfrm>
              <a:custGeom>
                <a:avLst/>
                <a:gdLst>
                  <a:gd name="T0" fmla="*/ 0 w 1"/>
                  <a:gd name="T1" fmla="*/ 1 h 1"/>
                  <a:gd name="T2" fmla="*/ 0 w 1"/>
                  <a:gd name="T3" fmla="*/ 1 h 1"/>
                  <a:gd name="T4" fmla="*/ 0 w 1"/>
                  <a:gd name="T5" fmla="*/ 1 h 1"/>
                  <a:gd name="T6" fmla="*/ 1 w 1"/>
                  <a:gd name="T7" fmla="*/ 0 h 1"/>
                  <a:gd name="T8" fmla="*/ 1 w 1"/>
                  <a:gd name="T9" fmla="*/ 0 h 1"/>
                  <a:gd name="T10" fmla="*/ 1 w 1"/>
                  <a:gd name="T11" fmla="*/ 0 h 1"/>
                  <a:gd name="T12" fmla="*/ 0 w 1"/>
                  <a:gd name="T13" fmla="*/ 1 h 1"/>
                  <a:gd name="T14" fmla="*/ 0 w 1"/>
                  <a:gd name="T15" fmla="*/ 1 h 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1">
                    <a:moveTo>
                      <a:pt x="0" y="1"/>
                    </a:moveTo>
                    <a:cubicBezTo>
                      <a:pt x="0" y="1"/>
                      <a:pt x="0" y="1"/>
                      <a:pt x="0" y="1"/>
                    </a:cubicBezTo>
                    <a:cubicBezTo>
                      <a:pt x="0" y="1"/>
                      <a:pt x="0" y="1"/>
                      <a:pt x="0" y="1"/>
                    </a:cubicBezTo>
                    <a:cubicBezTo>
                      <a:pt x="0" y="0"/>
                      <a:pt x="0" y="0"/>
                      <a:pt x="1" y="0"/>
                    </a:cubicBezTo>
                    <a:cubicBezTo>
                      <a:pt x="1" y="0"/>
                      <a:pt x="1" y="0"/>
                      <a:pt x="1" y="0"/>
                    </a:cubicBezTo>
                    <a:cubicBezTo>
                      <a:pt x="1" y="0"/>
                      <a:pt x="1" y="0"/>
                      <a:pt x="1" y="0"/>
                    </a:cubicBezTo>
                    <a:cubicBezTo>
                      <a:pt x="1" y="0"/>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903" name="Freeform 415"/>
              <p:cNvSpPr>
                <a:spLocks/>
              </p:cNvSpPr>
              <p:nvPr/>
            </p:nvSpPr>
            <p:spPr bwMode="auto">
              <a:xfrm>
                <a:off x="5068" y="3300"/>
                <a:ext cx="2" cy="5"/>
              </a:xfrm>
              <a:custGeom>
                <a:avLst/>
                <a:gdLst>
                  <a:gd name="T0" fmla="*/ 0 w 1"/>
                  <a:gd name="T1" fmla="*/ 2 h 2"/>
                  <a:gd name="T2" fmla="*/ 0 w 1"/>
                  <a:gd name="T3" fmla="*/ 2 h 2"/>
                  <a:gd name="T4" fmla="*/ 0 w 1"/>
                  <a:gd name="T5" fmla="*/ 1 h 2"/>
                  <a:gd name="T6" fmla="*/ 0 w 1"/>
                  <a:gd name="T7" fmla="*/ 1 h 2"/>
                  <a:gd name="T8" fmla="*/ 1 w 1"/>
                  <a:gd name="T9" fmla="*/ 0 h 2"/>
                  <a:gd name="T10" fmla="*/ 1 w 1"/>
                  <a:gd name="T11" fmla="*/ 1 h 2"/>
                  <a:gd name="T12" fmla="*/ 1 w 1"/>
                  <a:gd name="T13" fmla="*/ 1 h 2"/>
                  <a:gd name="T14" fmla="*/ 0 w 1"/>
                  <a:gd name="T15" fmla="*/ 2 h 2"/>
                  <a:gd name="T16" fmla="*/ 0 w 1"/>
                  <a:gd name="T17" fmla="*/ 2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 h="2">
                    <a:moveTo>
                      <a:pt x="0" y="2"/>
                    </a:moveTo>
                    <a:cubicBezTo>
                      <a:pt x="0" y="2"/>
                      <a:pt x="0" y="2"/>
                      <a:pt x="0" y="2"/>
                    </a:cubicBezTo>
                    <a:cubicBezTo>
                      <a:pt x="0" y="2"/>
                      <a:pt x="0" y="1"/>
                      <a:pt x="0" y="1"/>
                    </a:cubicBezTo>
                    <a:cubicBezTo>
                      <a:pt x="0" y="1"/>
                      <a:pt x="0" y="1"/>
                      <a:pt x="0" y="1"/>
                    </a:cubicBezTo>
                    <a:cubicBezTo>
                      <a:pt x="0" y="0"/>
                      <a:pt x="0" y="0"/>
                      <a:pt x="1" y="0"/>
                    </a:cubicBezTo>
                    <a:cubicBezTo>
                      <a:pt x="1" y="0"/>
                      <a:pt x="1" y="1"/>
                      <a:pt x="1" y="1"/>
                    </a:cubicBezTo>
                    <a:cubicBezTo>
                      <a:pt x="1" y="1"/>
                      <a:pt x="1" y="1"/>
                      <a:pt x="1" y="1"/>
                    </a:cubicBezTo>
                    <a:cubicBezTo>
                      <a:pt x="0" y="2"/>
                      <a:pt x="0" y="2"/>
                      <a:pt x="0" y="2"/>
                    </a:cubicBezTo>
                    <a:cubicBezTo>
                      <a:pt x="0" y="2"/>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904" name="Freeform 416"/>
              <p:cNvSpPr>
                <a:spLocks/>
              </p:cNvSpPr>
              <p:nvPr/>
            </p:nvSpPr>
            <p:spPr bwMode="auto">
              <a:xfrm>
                <a:off x="5076" y="3308"/>
                <a:ext cx="2" cy="5"/>
              </a:xfrm>
              <a:custGeom>
                <a:avLst/>
                <a:gdLst>
                  <a:gd name="T0" fmla="*/ 0 w 1"/>
                  <a:gd name="T1" fmla="*/ 2 h 2"/>
                  <a:gd name="T2" fmla="*/ 0 w 1"/>
                  <a:gd name="T3" fmla="*/ 1 h 2"/>
                  <a:gd name="T4" fmla="*/ 0 w 1"/>
                  <a:gd name="T5" fmla="*/ 1 h 2"/>
                  <a:gd name="T6" fmla="*/ 0 w 1"/>
                  <a:gd name="T7" fmla="*/ 0 h 2"/>
                  <a:gd name="T8" fmla="*/ 0 w 1"/>
                  <a:gd name="T9" fmla="*/ 0 h 2"/>
                  <a:gd name="T10" fmla="*/ 1 w 1"/>
                  <a:gd name="T11" fmla="*/ 0 h 2"/>
                  <a:gd name="T12" fmla="*/ 1 w 1"/>
                  <a:gd name="T13" fmla="*/ 0 h 2"/>
                  <a:gd name="T14" fmla="*/ 1 w 1"/>
                  <a:gd name="T15" fmla="*/ 1 h 2"/>
                  <a:gd name="T16" fmla="*/ 0 w 1"/>
                  <a:gd name="T17" fmla="*/ 1 h 2"/>
                  <a:gd name="T18" fmla="*/ 0 w 1"/>
                  <a:gd name="T19" fmla="*/ 2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 h="2">
                    <a:moveTo>
                      <a:pt x="0" y="2"/>
                    </a:moveTo>
                    <a:cubicBezTo>
                      <a:pt x="0" y="2"/>
                      <a:pt x="0" y="2"/>
                      <a:pt x="0" y="1"/>
                    </a:cubicBezTo>
                    <a:cubicBezTo>
                      <a:pt x="0" y="1"/>
                      <a:pt x="0" y="1"/>
                      <a:pt x="0" y="1"/>
                    </a:cubicBezTo>
                    <a:cubicBezTo>
                      <a:pt x="0" y="1"/>
                      <a:pt x="0" y="1"/>
                      <a:pt x="0" y="0"/>
                    </a:cubicBezTo>
                    <a:cubicBezTo>
                      <a:pt x="0" y="0"/>
                      <a:pt x="0" y="0"/>
                      <a:pt x="0" y="0"/>
                    </a:cubicBezTo>
                    <a:cubicBezTo>
                      <a:pt x="0" y="0"/>
                      <a:pt x="0" y="0"/>
                      <a:pt x="1" y="0"/>
                    </a:cubicBezTo>
                    <a:cubicBezTo>
                      <a:pt x="1" y="0"/>
                      <a:pt x="1" y="0"/>
                      <a:pt x="1" y="0"/>
                    </a:cubicBezTo>
                    <a:cubicBezTo>
                      <a:pt x="1" y="0"/>
                      <a:pt x="1" y="0"/>
                      <a:pt x="1" y="1"/>
                    </a:cubicBezTo>
                    <a:cubicBezTo>
                      <a:pt x="1" y="1"/>
                      <a:pt x="0" y="1"/>
                      <a:pt x="0" y="1"/>
                    </a:cubicBezTo>
                    <a:cubicBezTo>
                      <a:pt x="0" y="1"/>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905" name="Freeform 417"/>
              <p:cNvSpPr>
                <a:spLocks/>
              </p:cNvSpPr>
              <p:nvPr/>
            </p:nvSpPr>
            <p:spPr bwMode="auto">
              <a:xfrm>
                <a:off x="5101" y="3282"/>
                <a:ext cx="2" cy="3"/>
              </a:xfrm>
              <a:custGeom>
                <a:avLst/>
                <a:gdLst>
                  <a:gd name="T0" fmla="*/ 0 w 1"/>
                  <a:gd name="T1" fmla="*/ 1 h 1"/>
                  <a:gd name="T2" fmla="*/ 0 w 1"/>
                  <a:gd name="T3" fmla="*/ 1 h 1"/>
                  <a:gd name="T4" fmla="*/ 0 w 1"/>
                  <a:gd name="T5" fmla="*/ 1 h 1"/>
                  <a:gd name="T6" fmla="*/ 1 w 1"/>
                  <a:gd name="T7" fmla="*/ 1 h 1"/>
                  <a:gd name="T8" fmla="*/ 1 w 1"/>
                  <a:gd name="T9" fmla="*/ 1 h 1"/>
                  <a:gd name="T10" fmla="*/ 1 w 1"/>
                  <a:gd name="T11" fmla="*/ 1 h 1"/>
                  <a:gd name="T12" fmla="*/ 1 w 1"/>
                  <a:gd name="T13" fmla="*/ 1 h 1"/>
                  <a:gd name="T14" fmla="*/ 1 w 1"/>
                  <a:gd name="T15" fmla="*/ 1 h 1"/>
                  <a:gd name="T16" fmla="*/ 0 w 1"/>
                  <a:gd name="T17" fmla="*/ 1 h 1"/>
                  <a:gd name="T18" fmla="*/ 0 w 1"/>
                  <a:gd name="T19" fmla="*/ 1 h 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 h="1">
                    <a:moveTo>
                      <a:pt x="0" y="1"/>
                    </a:moveTo>
                    <a:cubicBezTo>
                      <a:pt x="0" y="1"/>
                      <a:pt x="0" y="1"/>
                      <a:pt x="0" y="1"/>
                    </a:cubicBezTo>
                    <a:cubicBezTo>
                      <a:pt x="0" y="1"/>
                      <a:pt x="0" y="1"/>
                      <a:pt x="0" y="1"/>
                    </a:cubicBezTo>
                    <a:cubicBezTo>
                      <a:pt x="0" y="1"/>
                      <a:pt x="0" y="1"/>
                      <a:pt x="1" y="1"/>
                    </a:cubicBezTo>
                    <a:cubicBezTo>
                      <a:pt x="1" y="1"/>
                      <a:pt x="1" y="1"/>
                      <a:pt x="1" y="1"/>
                    </a:cubicBezTo>
                    <a:cubicBezTo>
                      <a:pt x="1" y="0"/>
                      <a:pt x="1" y="1"/>
                      <a:pt x="1" y="1"/>
                    </a:cubicBezTo>
                    <a:cubicBezTo>
                      <a:pt x="1" y="1"/>
                      <a:pt x="1" y="1"/>
                      <a:pt x="1" y="1"/>
                    </a:cubicBezTo>
                    <a:cubicBezTo>
                      <a:pt x="1" y="1"/>
                      <a:pt x="1" y="1"/>
                      <a:pt x="1" y="1"/>
                    </a:cubicBezTo>
                    <a:cubicBezTo>
                      <a:pt x="1" y="1"/>
                      <a:pt x="1"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906" name="Freeform 418"/>
              <p:cNvSpPr>
                <a:spLocks/>
              </p:cNvSpPr>
              <p:nvPr/>
            </p:nvSpPr>
            <p:spPr bwMode="auto">
              <a:xfrm>
                <a:off x="5091" y="3308"/>
                <a:ext cx="2" cy="5"/>
              </a:xfrm>
              <a:custGeom>
                <a:avLst/>
                <a:gdLst>
                  <a:gd name="T0" fmla="*/ 0 w 1"/>
                  <a:gd name="T1" fmla="*/ 2 h 2"/>
                  <a:gd name="T2" fmla="*/ 0 w 1"/>
                  <a:gd name="T3" fmla="*/ 2 h 2"/>
                  <a:gd name="T4" fmla="*/ 0 w 1"/>
                  <a:gd name="T5" fmla="*/ 1 h 2"/>
                  <a:gd name="T6" fmla="*/ 0 w 1"/>
                  <a:gd name="T7" fmla="*/ 0 h 2"/>
                  <a:gd name="T8" fmla="*/ 1 w 1"/>
                  <a:gd name="T9" fmla="*/ 0 h 2"/>
                  <a:gd name="T10" fmla="*/ 1 w 1"/>
                  <a:gd name="T11" fmla="*/ 0 h 2"/>
                  <a:gd name="T12" fmla="*/ 0 w 1"/>
                  <a:gd name="T13" fmla="*/ 1 h 2"/>
                  <a:gd name="T14" fmla="*/ 0 w 1"/>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2">
                    <a:moveTo>
                      <a:pt x="0" y="2"/>
                    </a:moveTo>
                    <a:cubicBezTo>
                      <a:pt x="0" y="2"/>
                      <a:pt x="0" y="2"/>
                      <a:pt x="0" y="2"/>
                    </a:cubicBezTo>
                    <a:cubicBezTo>
                      <a:pt x="0" y="2"/>
                      <a:pt x="0" y="1"/>
                      <a:pt x="0" y="1"/>
                    </a:cubicBezTo>
                    <a:cubicBezTo>
                      <a:pt x="0" y="1"/>
                      <a:pt x="0" y="0"/>
                      <a:pt x="0" y="0"/>
                    </a:cubicBezTo>
                    <a:cubicBezTo>
                      <a:pt x="0" y="0"/>
                      <a:pt x="1" y="0"/>
                      <a:pt x="1" y="0"/>
                    </a:cubicBezTo>
                    <a:cubicBezTo>
                      <a:pt x="1" y="0"/>
                      <a:pt x="1" y="0"/>
                      <a:pt x="1" y="0"/>
                    </a:cubicBezTo>
                    <a:cubicBezTo>
                      <a:pt x="1" y="0"/>
                      <a:pt x="1" y="1"/>
                      <a:pt x="0" y="1"/>
                    </a:cubicBezTo>
                    <a:cubicBezTo>
                      <a:pt x="0" y="1"/>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907" name="Freeform 419"/>
              <p:cNvSpPr>
                <a:spLocks/>
              </p:cNvSpPr>
              <p:nvPr/>
            </p:nvSpPr>
            <p:spPr bwMode="auto">
              <a:xfrm>
                <a:off x="5088" y="3305"/>
                <a:ext cx="3" cy="5"/>
              </a:xfrm>
              <a:custGeom>
                <a:avLst/>
                <a:gdLst>
                  <a:gd name="T0" fmla="*/ 0 w 1"/>
                  <a:gd name="T1" fmla="*/ 2 h 2"/>
                  <a:gd name="T2" fmla="*/ 0 w 1"/>
                  <a:gd name="T3" fmla="*/ 2 h 2"/>
                  <a:gd name="T4" fmla="*/ 0 w 1"/>
                  <a:gd name="T5" fmla="*/ 1 h 2"/>
                  <a:gd name="T6" fmla="*/ 1 w 1"/>
                  <a:gd name="T7" fmla="*/ 0 h 2"/>
                  <a:gd name="T8" fmla="*/ 1 w 1"/>
                  <a:gd name="T9" fmla="*/ 0 h 2"/>
                  <a:gd name="T10" fmla="*/ 1 w 1"/>
                  <a:gd name="T11" fmla="*/ 0 h 2"/>
                  <a:gd name="T12" fmla="*/ 1 w 1"/>
                  <a:gd name="T13" fmla="*/ 1 h 2"/>
                  <a:gd name="T14" fmla="*/ 0 w 1"/>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2">
                    <a:moveTo>
                      <a:pt x="0" y="2"/>
                    </a:moveTo>
                    <a:cubicBezTo>
                      <a:pt x="0" y="2"/>
                      <a:pt x="0" y="2"/>
                      <a:pt x="0" y="2"/>
                    </a:cubicBezTo>
                    <a:cubicBezTo>
                      <a:pt x="0" y="1"/>
                      <a:pt x="0" y="1"/>
                      <a:pt x="0" y="1"/>
                    </a:cubicBezTo>
                    <a:cubicBezTo>
                      <a:pt x="0" y="1"/>
                      <a:pt x="0" y="0"/>
                      <a:pt x="1" y="0"/>
                    </a:cubicBezTo>
                    <a:cubicBezTo>
                      <a:pt x="1" y="0"/>
                      <a:pt x="1" y="0"/>
                      <a:pt x="1" y="0"/>
                    </a:cubicBezTo>
                    <a:cubicBezTo>
                      <a:pt x="1" y="0"/>
                      <a:pt x="1" y="0"/>
                      <a:pt x="1" y="0"/>
                    </a:cubicBezTo>
                    <a:cubicBezTo>
                      <a:pt x="1" y="0"/>
                      <a:pt x="1" y="1"/>
                      <a:pt x="1" y="1"/>
                    </a:cubicBezTo>
                    <a:cubicBezTo>
                      <a:pt x="1" y="1"/>
                      <a:pt x="1"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908" name="Freeform 420"/>
              <p:cNvSpPr>
                <a:spLocks/>
              </p:cNvSpPr>
              <p:nvPr/>
            </p:nvSpPr>
            <p:spPr bwMode="auto">
              <a:xfrm>
                <a:off x="5070" y="3300"/>
                <a:ext cx="3" cy="5"/>
              </a:xfrm>
              <a:custGeom>
                <a:avLst/>
                <a:gdLst>
                  <a:gd name="T0" fmla="*/ 0 w 1"/>
                  <a:gd name="T1" fmla="*/ 2 h 2"/>
                  <a:gd name="T2" fmla="*/ 0 w 1"/>
                  <a:gd name="T3" fmla="*/ 2 h 2"/>
                  <a:gd name="T4" fmla="*/ 0 w 1"/>
                  <a:gd name="T5" fmla="*/ 1 h 2"/>
                  <a:gd name="T6" fmla="*/ 0 w 1"/>
                  <a:gd name="T7" fmla="*/ 0 h 2"/>
                  <a:gd name="T8" fmla="*/ 1 w 1"/>
                  <a:gd name="T9" fmla="*/ 0 h 2"/>
                  <a:gd name="T10" fmla="*/ 1 w 1"/>
                  <a:gd name="T11" fmla="*/ 0 h 2"/>
                  <a:gd name="T12" fmla="*/ 1 w 1"/>
                  <a:gd name="T13" fmla="*/ 2 h 2"/>
                  <a:gd name="T14" fmla="*/ 0 w 1"/>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2">
                    <a:moveTo>
                      <a:pt x="0" y="2"/>
                    </a:moveTo>
                    <a:cubicBezTo>
                      <a:pt x="0" y="2"/>
                      <a:pt x="0" y="2"/>
                      <a:pt x="0" y="2"/>
                    </a:cubicBezTo>
                    <a:cubicBezTo>
                      <a:pt x="0" y="1"/>
                      <a:pt x="0" y="1"/>
                      <a:pt x="0" y="1"/>
                    </a:cubicBezTo>
                    <a:cubicBezTo>
                      <a:pt x="0" y="1"/>
                      <a:pt x="0" y="0"/>
                      <a:pt x="0" y="0"/>
                    </a:cubicBezTo>
                    <a:cubicBezTo>
                      <a:pt x="0" y="0"/>
                      <a:pt x="1" y="0"/>
                      <a:pt x="1" y="0"/>
                    </a:cubicBezTo>
                    <a:cubicBezTo>
                      <a:pt x="1" y="0"/>
                      <a:pt x="1" y="0"/>
                      <a:pt x="1" y="0"/>
                    </a:cubicBezTo>
                    <a:cubicBezTo>
                      <a:pt x="1" y="1"/>
                      <a:pt x="1" y="1"/>
                      <a:pt x="1" y="2"/>
                    </a:cubicBezTo>
                    <a:cubicBezTo>
                      <a:pt x="0" y="2"/>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909" name="Freeform 421"/>
              <p:cNvSpPr>
                <a:spLocks/>
              </p:cNvSpPr>
              <p:nvPr/>
            </p:nvSpPr>
            <p:spPr bwMode="auto">
              <a:xfrm>
                <a:off x="5065" y="3288"/>
                <a:ext cx="3" cy="5"/>
              </a:xfrm>
              <a:custGeom>
                <a:avLst/>
                <a:gdLst>
                  <a:gd name="T0" fmla="*/ 0 w 1"/>
                  <a:gd name="T1" fmla="*/ 2 h 2"/>
                  <a:gd name="T2" fmla="*/ 0 w 1"/>
                  <a:gd name="T3" fmla="*/ 2 h 2"/>
                  <a:gd name="T4" fmla="*/ 0 w 1"/>
                  <a:gd name="T5" fmla="*/ 2 h 2"/>
                  <a:gd name="T6" fmla="*/ 1 w 1"/>
                  <a:gd name="T7" fmla="*/ 0 h 2"/>
                  <a:gd name="T8" fmla="*/ 1 w 1"/>
                  <a:gd name="T9" fmla="*/ 0 h 2"/>
                  <a:gd name="T10" fmla="*/ 1 w 1"/>
                  <a:gd name="T11" fmla="*/ 0 h 2"/>
                  <a:gd name="T12" fmla="*/ 1 w 1"/>
                  <a:gd name="T13" fmla="*/ 2 h 2"/>
                  <a:gd name="T14" fmla="*/ 0 w 1"/>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2">
                    <a:moveTo>
                      <a:pt x="0" y="2"/>
                    </a:moveTo>
                    <a:cubicBezTo>
                      <a:pt x="0" y="2"/>
                      <a:pt x="0" y="2"/>
                      <a:pt x="0" y="2"/>
                    </a:cubicBezTo>
                    <a:cubicBezTo>
                      <a:pt x="0" y="2"/>
                      <a:pt x="0" y="2"/>
                      <a:pt x="0" y="2"/>
                    </a:cubicBezTo>
                    <a:cubicBezTo>
                      <a:pt x="0" y="1"/>
                      <a:pt x="0" y="1"/>
                      <a:pt x="1" y="0"/>
                    </a:cubicBezTo>
                    <a:cubicBezTo>
                      <a:pt x="1" y="0"/>
                      <a:pt x="1" y="0"/>
                      <a:pt x="1" y="0"/>
                    </a:cubicBezTo>
                    <a:cubicBezTo>
                      <a:pt x="1" y="0"/>
                      <a:pt x="1" y="0"/>
                      <a:pt x="1" y="0"/>
                    </a:cubicBezTo>
                    <a:cubicBezTo>
                      <a:pt x="1" y="1"/>
                      <a:pt x="1" y="1"/>
                      <a:pt x="1" y="2"/>
                    </a:cubicBezTo>
                    <a:cubicBezTo>
                      <a:pt x="1" y="2"/>
                      <a:pt x="1"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910" name="Freeform 422"/>
              <p:cNvSpPr>
                <a:spLocks/>
              </p:cNvSpPr>
              <p:nvPr/>
            </p:nvSpPr>
            <p:spPr bwMode="auto">
              <a:xfrm>
                <a:off x="5065" y="3288"/>
                <a:ext cx="3" cy="2"/>
              </a:xfrm>
              <a:custGeom>
                <a:avLst/>
                <a:gdLst>
                  <a:gd name="T0" fmla="*/ 0 w 1"/>
                  <a:gd name="T1" fmla="*/ 1 h 1"/>
                  <a:gd name="T2" fmla="*/ 0 w 1"/>
                  <a:gd name="T3" fmla="*/ 1 h 1"/>
                  <a:gd name="T4" fmla="*/ 0 w 1"/>
                  <a:gd name="T5" fmla="*/ 1 h 1"/>
                  <a:gd name="T6" fmla="*/ 1 w 1"/>
                  <a:gd name="T7" fmla="*/ 0 h 1"/>
                  <a:gd name="T8" fmla="*/ 1 w 1"/>
                  <a:gd name="T9" fmla="*/ 0 h 1"/>
                  <a:gd name="T10" fmla="*/ 1 w 1"/>
                  <a:gd name="T11" fmla="*/ 0 h 1"/>
                  <a:gd name="T12" fmla="*/ 0 w 1"/>
                  <a:gd name="T13" fmla="*/ 1 h 1"/>
                  <a:gd name="T14" fmla="*/ 0 w 1"/>
                  <a:gd name="T15" fmla="*/ 1 h 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1">
                    <a:moveTo>
                      <a:pt x="0" y="1"/>
                    </a:moveTo>
                    <a:cubicBezTo>
                      <a:pt x="0" y="1"/>
                      <a:pt x="0" y="1"/>
                      <a:pt x="0" y="1"/>
                    </a:cubicBezTo>
                    <a:cubicBezTo>
                      <a:pt x="0" y="1"/>
                      <a:pt x="0" y="1"/>
                      <a:pt x="0" y="1"/>
                    </a:cubicBezTo>
                    <a:cubicBezTo>
                      <a:pt x="0" y="1"/>
                      <a:pt x="0" y="0"/>
                      <a:pt x="1" y="0"/>
                    </a:cubicBezTo>
                    <a:cubicBezTo>
                      <a:pt x="1" y="0"/>
                      <a:pt x="1" y="0"/>
                      <a:pt x="1" y="0"/>
                    </a:cubicBezTo>
                    <a:cubicBezTo>
                      <a:pt x="1" y="0"/>
                      <a:pt x="1" y="0"/>
                      <a:pt x="1" y="0"/>
                    </a:cubicBezTo>
                    <a:cubicBezTo>
                      <a:pt x="0" y="1"/>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911" name="Freeform 423"/>
              <p:cNvSpPr>
                <a:spLocks/>
              </p:cNvSpPr>
              <p:nvPr/>
            </p:nvSpPr>
            <p:spPr bwMode="auto">
              <a:xfrm>
                <a:off x="5065" y="3288"/>
                <a:ext cx="3" cy="5"/>
              </a:xfrm>
              <a:custGeom>
                <a:avLst/>
                <a:gdLst>
                  <a:gd name="T0" fmla="*/ 0 w 1"/>
                  <a:gd name="T1" fmla="*/ 2 h 2"/>
                  <a:gd name="T2" fmla="*/ 0 w 1"/>
                  <a:gd name="T3" fmla="*/ 2 h 2"/>
                  <a:gd name="T4" fmla="*/ 0 w 1"/>
                  <a:gd name="T5" fmla="*/ 2 h 2"/>
                  <a:gd name="T6" fmla="*/ 0 w 1"/>
                  <a:gd name="T7" fmla="*/ 1 h 2"/>
                  <a:gd name="T8" fmla="*/ 1 w 1"/>
                  <a:gd name="T9" fmla="*/ 1 h 2"/>
                  <a:gd name="T10" fmla="*/ 1 w 1"/>
                  <a:gd name="T11" fmla="*/ 1 h 2"/>
                  <a:gd name="T12" fmla="*/ 1 w 1"/>
                  <a:gd name="T13" fmla="*/ 1 h 2"/>
                  <a:gd name="T14" fmla="*/ 0 w 1"/>
                  <a:gd name="T15" fmla="*/ 2 h 2"/>
                  <a:gd name="T16" fmla="*/ 0 w 1"/>
                  <a:gd name="T17" fmla="*/ 2 h 2"/>
                  <a:gd name="T18" fmla="*/ 0 w 1"/>
                  <a:gd name="T19" fmla="*/ 2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 h="2">
                    <a:moveTo>
                      <a:pt x="0" y="2"/>
                    </a:moveTo>
                    <a:cubicBezTo>
                      <a:pt x="0" y="2"/>
                      <a:pt x="0" y="2"/>
                      <a:pt x="0" y="2"/>
                    </a:cubicBezTo>
                    <a:cubicBezTo>
                      <a:pt x="0" y="2"/>
                      <a:pt x="0" y="2"/>
                      <a:pt x="0" y="2"/>
                    </a:cubicBezTo>
                    <a:cubicBezTo>
                      <a:pt x="0" y="1"/>
                      <a:pt x="0" y="1"/>
                      <a:pt x="0" y="1"/>
                    </a:cubicBezTo>
                    <a:cubicBezTo>
                      <a:pt x="1" y="1"/>
                      <a:pt x="1" y="1"/>
                      <a:pt x="1" y="1"/>
                    </a:cubicBezTo>
                    <a:cubicBezTo>
                      <a:pt x="1" y="0"/>
                      <a:pt x="1" y="0"/>
                      <a:pt x="1" y="1"/>
                    </a:cubicBezTo>
                    <a:cubicBezTo>
                      <a:pt x="1" y="1"/>
                      <a:pt x="1" y="1"/>
                      <a:pt x="1" y="1"/>
                    </a:cubicBezTo>
                    <a:cubicBezTo>
                      <a:pt x="0" y="2"/>
                      <a:pt x="0" y="2"/>
                      <a:pt x="0" y="2"/>
                    </a:cubicBezTo>
                    <a:cubicBezTo>
                      <a:pt x="0" y="2"/>
                      <a:pt x="0" y="2"/>
                      <a:pt x="0" y="2"/>
                    </a:cubicBezTo>
                    <a:cubicBezTo>
                      <a:pt x="0" y="2"/>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912" name="Freeform 424"/>
              <p:cNvSpPr>
                <a:spLocks/>
              </p:cNvSpPr>
              <p:nvPr/>
            </p:nvSpPr>
            <p:spPr bwMode="auto">
              <a:xfrm>
                <a:off x="5065" y="3298"/>
                <a:ext cx="3" cy="2"/>
              </a:xfrm>
              <a:custGeom>
                <a:avLst/>
                <a:gdLst>
                  <a:gd name="T0" fmla="*/ 0 w 1"/>
                  <a:gd name="T1" fmla="*/ 1 h 1"/>
                  <a:gd name="T2" fmla="*/ 0 w 1"/>
                  <a:gd name="T3" fmla="*/ 1 h 1"/>
                  <a:gd name="T4" fmla="*/ 0 w 1"/>
                  <a:gd name="T5" fmla="*/ 1 h 1"/>
                  <a:gd name="T6" fmla="*/ 1 w 1"/>
                  <a:gd name="T7" fmla="*/ 0 h 1"/>
                  <a:gd name="T8" fmla="*/ 1 w 1"/>
                  <a:gd name="T9" fmla="*/ 0 h 1"/>
                  <a:gd name="T10" fmla="*/ 1 w 1"/>
                  <a:gd name="T11" fmla="*/ 1 h 1"/>
                  <a:gd name="T12" fmla="*/ 0 w 1"/>
                  <a:gd name="T13" fmla="*/ 1 h 1"/>
                  <a:gd name="T14" fmla="*/ 0 w 1"/>
                  <a:gd name="T15" fmla="*/ 1 h 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1">
                    <a:moveTo>
                      <a:pt x="0" y="1"/>
                    </a:moveTo>
                    <a:cubicBezTo>
                      <a:pt x="0" y="1"/>
                      <a:pt x="0" y="1"/>
                      <a:pt x="0" y="1"/>
                    </a:cubicBezTo>
                    <a:cubicBezTo>
                      <a:pt x="0" y="1"/>
                      <a:pt x="0" y="1"/>
                      <a:pt x="0" y="1"/>
                    </a:cubicBezTo>
                    <a:cubicBezTo>
                      <a:pt x="1" y="0"/>
                      <a:pt x="1" y="0"/>
                      <a:pt x="1" y="0"/>
                    </a:cubicBezTo>
                    <a:cubicBezTo>
                      <a:pt x="1" y="0"/>
                      <a:pt x="1" y="0"/>
                      <a:pt x="1" y="0"/>
                    </a:cubicBezTo>
                    <a:cubicBezTo>
                      <a:pt x="1" y="1"/>
                      <a:pt x="1" y="1"/>
                      <a:pt x="1" y="1"/>
                    </a:cubicBezTo>
                    <a:cubicBezTo>
                      <a:pt x="0" y="1"/>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913" name="Freeform 425"/>
              <p:cNvSpPr>
                <a:spLocks/>
              </p:cNvSpPr>
              <p:nvPr/>
            </p:nvSpPr>
            <p:spPr bwMode="auto">
              <a:xfrm>
                <a:off x="5065" y="3300"/>
                <a:ext cx="3" cy="3"/>
              </a:xfrm>
              <a:custGeom>
                <a:avLst/>
                <a:gdLst>
                  <a:gd name="T0" fmla="*/ 0 w 1"/>
                  <a:gd name="T1" fmla="*/ 1 h 1"/>
                  <a:gd name="T2" fmla="*/ 0 w 1"/>
                  <a:gd name="T3" fmla="*/ 1 h 1"/>
                  <a:gd name="T4" fmla="*/ 0 w 1"/>
                  <a:gd name="T5" fmla="*/ 1 h 1"/>
                  <a:gd name="T6" fmla="*/ 1 w 1"/>
                  <a:gd name="T7" fmla="*/ 0 h 1"/>
                  <a:gd name="T8" fmla="*/ 1 w 1"/>
                  <a:gd name="T9" fmla="*/ 0 h 1"/>
                  <a:gd name="T10" fmla="*/ 1 w 1"/>
                  <a:gd name="T11" fmla="*/ 0 h 1"/>
                  <a:gd name="T12" fmla="*/ 0 w 1"/>
                  <a:gd name="T13" fmla="*/ 1 h 1"/>
                  <a:gd name="T14" fmla="*/ 0 w 1"/>
                  <a:gd name="T15" fmla="*/ 1 h 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1">
                    <a:moveTo>
                      <a:pt x="0" y="1"/>
                    </a:moveTo>
                    <a:cubicBezTo>
                      <a:pt x="0" y="1"/>
                      <a:pt x="0" y="1"/>
                      <a:pt x="0" y="1"/>
                    </a:cubicBezTo>
                    <a:cubicBezTo>
                      <a:pt x="0" y="1"/>
                      <a:pt x="0" y="1"/>
                      <a:pt x="0" y="1"/>
                    </a:cubicBezTo>
                    <a:cubicBezTo>
                      <a:pt x="0" y="1"/>
                      <a:pt x="1" y="0"/>
                      <a:pt x="1" y="0"/>
                    </a:cubicBezTo>
                    <a:cubicBezTo>
                      <a:pt x="1" y="0"/>
                      <a:pt x="1" y="0"/>
                      <a:pt x="1" y="0"/>
                    </a:cubicBezTo>
                    <a:cubicBezTo>
                      <a:pt x="1" y="0"/>
                      <a:pt x="1" y="0"/>
                      <a:pt x="1" y="0"/>
                    </a:cubicBezTo>
                    <a:cubicBezTo>
                      <a:pt x="1" y="1"/>
                      <a:pt x="1"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914" name="Freeform 426"/>
              <p:cNvSpPr>
                <a:spLocks/>
              </p:cNvSpPr>
              <p:nvPr/>
            </p:nvSpPr>
            <p:spPr bwMode="auto">
              <a:xfrm>
                <a:off x="5070" y="3300"/>
                <a:ext cx="3" cy="3"/>
              </a:xfrm>
              <a:custGeom>
                <a:avLst/>
                <a:gdLst>
                  <a:gd name="T0" fmla="*/ 0 w 1"/>
                  <a:gd name="T1" fmla="*/ 1 h 1"/>
                  <a:gd name="T2" fmla="*/ 0 w 1"/>
                  <a:gd name="T3" fmla="*/ 1 h 1"/>
                  <a:gd name="T4" fmla="*/ 0 w 1"/>
                  <a:gd name="T5" fmla="*/ 1 h 1"/>
                  <a:gd name="T6" fmla="*/ 1 w 1"/>
                  <a:gd name="T7" fmla="*/ 0 h 1"/>
                  <a:gd name="T8" fmla="*/ 1 w 1"/>
                  <a:gd name="T9" fmla="*/ 0 h 1"/>
                  <a:gd name="T10" fmla="*/ 1 w 1"/>
                  <a:gd name="T11" fmla="*/ 1 h 1"/>
                  <a:gd name="T12" fmla="*/ 1 w 1"/>
                  <a:gd name="T13" fmla="*/ 1 h 1"/>
                  <a:gd name="T14" fmla="*/ 0 w 1"/>
                  <a:gd name="T15" fmla="*/ 1 h 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1">
                    <a:moveTo>
                      <a:pt x="0" y="1"/>
                    </a:moveTo>
                    <a:cubicBezTo>
                      <a:pt x="0" y="1"/>
                      <a:pt x="0" y="1"/>
                      <a:pt x="0" y="1"/>
                    </a:cubicBezTo>
                    <a:cubicBezTo>
                      <a:pt x="0" y="1"/>
                      <a:pt x="0" y="1"/>
                      <a:pt x="0" y="1"/>
                    </a:cubicBezTo>
                    <a:cubicBezTo>
                      <a:pt x="1" y="1"/>
                      <a:pt x="1" y="1"/>
                      <a:pt x="1" y="0"/>
                    </a:cubicBezTo>
                    <a:cubicBezTo>
                      <a:pt x="1" y="0"/>
                      <a:pt x="1" y="0"/>
                      <a:pt x="1" y="0"/>
                    </a:cubicBezTo>
                    <a:cubicBezTo>
                      <a:pt x="1" y="1"/>
                      <a:pt x="1" y="1"/>
                      <a:pt x="1" y="1"/>
                    </a:cubicBezTo>
                    <a:cubicBezTo>
                      <a:pt x="1" y="1"/>
                      <a:pt x="1" y="1"/>
                      <a:pt x="1" y="1"/>
                    </a:cubicBezTo>
                    <a:cubicBezTo>
                      <a:pt x="1" y="1"/>
                      <a:pt x="1"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915" name="Freeform 427"/>
              <p:cNvSpPr>
                <a:spLocks/>
              </p:cNvSpPr>
              <p:nvPr/>
            </p:nvSpPr>
            <p:spPr bwMode="auto">
              <a:xfrm>
                <a:off x="5070" y="3303"/>
                <a:ext cx="6" cy="2"/>
              </a:xfrm>
              <a:custGeom>
                <a:avLst/>
                <a:gdLst>
                  <a:gd name="T0" fmla="*/ 1 w 2"/>
                  <a:gd name="T1" fmla="*/ 1 h 1"/>
                  <a:gd name="T2" fmla="*/ 1 w 2"/>
                  <a:gd name="T3" fmla="*/ 1 h 1"/>
                  <a:gd name="T4" fmla="*/ 1 w 2"/>
                  <a:gd name="T5" fmla="*/ 1 h 1"/>
                  <a:gd name="T6" fmla="*/ 2 w 2"/>
                  <a:gd name="T7" fmla="*/ 0 h 1"/>
                  <a:gd name="T8" fmla="*/ 2 w 2"/>
                  <a:gd name="T9" fmla="*/ 0 h 1"/>
                  <a:gd name="T10" fmla="*/ 2 w 2"/>
                  <a:gd name="T11" fmla="*/ 0 h 1"/>
                  <a:gd name="T12" fmla="*/ 1 w 2"/>
                  <a:gd name="T13" fmla="*/ 1 h 1"/>
                  <a:gd name="T14" fmla="*/ 1 w 2"/>
                  <a:gd name="T15" fmla="*/ 1 h 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1">
                    <a:moveTo>
                      <a:pt x="1" y="1"/>
                    </a:moveTo>
                    <a:cubicBezTo>
                      <a:pt x="1" y="1"/>
                      <a:pt x="1" y="1"/>
                      <a:pt x="1" y="1"/>
                    </a:cubicBezTo>
                    <a:cubicBezTo>
                      <a:pt x="0" y="1"/>
                      <a:pt x="0" y="1"/>
                      <a:pt x="1" y="1"/>
                    </a:cubicBezTo>
                    <a:cubicBezTo>
                      <a:pt x="1" y="0"/>
                      <a:pt x="1" y="0"/>
                      <a:pt x="2" y="0"/>
                    </a:cubicBezTo>
                    <a:cubicBezTo>
                      <a:pt x="2" y="0"/>
                      <a:pt x="2" y="0"/>
                      <a:pt x="2" y="0"/>
                    </a:cubicBezTo>
                    <a:cubicBezTo>
                      <a:pt x="2" y="0"/>
                      <a:pt x="2" y="0"/>
                      <a:pt x="2" y="0"/>
                    </a:cubicBezTo>
                    <a:cubicBezTo>
                      <a:pt x="1" y="0"/>
                      <a:pt x="1" y="1"/>
                      <a:pt x="1" y="1"/>
                    </a:cubicBezTo>
                    <a:cubicBezTo>
                      <a:pt x="1"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916" name="Freeform 428"/>
              <p:cNvSpPr>
                <a:spLocks/>
              </p:cNvSpPr>
              <p:nvPr/>
            </p:nvSpPr>
            <p:spPr bwMode="auto">
              <a:xfrm>
                <a:off x="5073" y="3303"/>
                <a:ext cx="3" cy="2"/>
              </a:xfrm>
              <a:custGeom>
                <a:avLst/>
                <a:gdLst>
                  <a:gd name="T0" fmla="*/ 0 w 1"/>
                  <a:gd name="T1" fmla="*/ 1 h 1"/>
                  <a:gd name="T2" fmla="*/ 0 w 1"/>
                  <a:gd name="T3" fmla="*/ 1 h 1"/>
                  <a:gd name="T4" fmla="*/ 0 w 1"/>
                  <a:gd name="T5" fmla="*/ 1 h 1"/>
                  <a:gd name="T6" fmla="*/ 1 w 1"/>
                  <a:gd name="T7" fmla="*/ 0 h 1"/>
                  <a:gd name="T8" fmla="*/ 1 w 1"/>
                  <a:gd name="T9" fmla="*/ 0 h 1"/>
                  <a:gd name="T10" fmla="*/ 1 w 1"/>
                  <a:gd name="T11" fmla="*/ 1 h 1"/>
                  <a:gd name="T12" fmla="*/ 0 w 1"/>
                  <a:gd name="T13" fmla="*/ 1 h 1"/>
                  <a:gd name="T14" fmla="*/ 0 w 1"/>
                  <a:gd name="T15" fmla="*/ 1 h 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1">
                    <a:moveTo>
                      <a:pt x="0" y="1"/>
                    </a:moveTo>
                    <a:cubicBezTo>
                      <a:pt x="0" y="1"/>
                      <a:pt x="0" y="1"/>
                      <a:pt x="0" y="1"/>
                    </a:cubicBezTo>
                    <a:cubicBezTo>
                      <a:pt x="0" y="1"/>
                      <a:pt x="0" y="1"/>
                      <a:pt x="0" y="1"/>
                    </a:cubicBezTo>
                    <a:cubicBezTo>
                      <a:pt x="1" y="0"/>
                      <a:pt x="1" y="0"/>
                      <a:pt x="1" y="0"/>
                    </a:cubicBezTo>
                    <a:cubicBezTo>
                      <a:pt x="1" y="0"/>
                      <a:pt x="1" y="0"/>
                      <a:pt x="1" y="0"/>
                    </a:cubicBezTo>
                    <a:cubicBezTo>
                      <a:pt x="1" y="0"/>
                      <a:pt x="1" y="0"/>
                      <a:pt x="1" y="1"/>
                    </a:cubicBezTo>
                    <a:cubicBezTo>
                      <a:pt x="0" y="1"/>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917" name="Freeform 429"/>
              <p:cNvSpPr>
                <a:spLocks/>
              </p:cNvSpPr>
              <p:nvPr/>
            </p:nvSpPr>
            <p:spPr bwMode="auto">
              <a:xfrm>
                <a:off x="5083" y="3305"/>
                <a:ext cx="5" cy="5"/>
              </a:xfrm>
              <a:custGeom>
                <a:avLst/>
                <a:gdLst>
                  <a:gd name="T0" fmla="*/ 1 w 2"/>
                  <a:gd name="T1" fmla="*/ 2 h 2"/>
                  <a:gd name="T2" fmla="*/ 0 w 2"/>
                  <a:gd name="T3" fmla="*/ 2 h 2"/>
                  <a:gd name="T4" fmla="*/ 0 w 2"/>
                  <a:gd name="T5" fmla="*/ 1 h 2"/>
                  <a:gd name="T6" fmla="*/ 1 w 2"/>
                  <a:gd name="T7" fmla="*/ 0 h 2"/>
                  <a:gd name="T8" fmla="*/ 2 w 2"/>
                  <a:gd name="T9" fmla="*/ 0 h 2"/>
                  <a:gd name="T10" fmla="*/ 2 w 2"/>
                  <a:gd name="T11" fmla="*/ 0 h 2"/>
                  <a:gd name="T12" fmla="*/ 1 w 2"/>
                  <a:gd name="T13" fmla="*/ 2 h 2"/>
                  <a:gd name="T14" fmla="*/ 1 w 2"/>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2">
                    <a:moveTo>
                      <a:pt x="1" y="2"/>
                    </a:moveTo>
                    <a:cubicBezTo>
                      <a:pt x="0" y="2"/>
                      <a:pt x="0" y="2"/>
                      <a:pt x="0" y="2"/>
                    </a:cubicBezTo>
                    <a:cubicBezTo>
                      <a:pt x="0" y="2"/>
                      <a:pt x="0" y="1"/>
                      <a:pt x="0" y="1"/>
                    </a:cubicBezTo>
                    <a:cubicBezTo>
                      <a:pt x="1" y="1"/>
                      <a:pt x="1" y="1"/>
                      <a:pt x="1" y="0"/>
                    </a:cubicBezTo>
                    <a:cubicBezTo>
                      <a:pt x="2" y="0"/>
                      <a:pt x="2" y="0"/>
                      <a:pt x="2" y="0"/>
                    </a:cubicBezTo>
                    <a:cubicBezTo>
                      <a:pt x="2" y="0"/>
                      <a:pt x="2" y="0"/>
                      <a:pt x="2" y="0"/>
                    </a:cubicBezTo>
                    <a:cubicBezTo>
                      <a:pt x="1" y="1"/>
                      <a:pt x="1" y="1"/>
                      <a:pt x="1" y="2"/>
                    </a:cubicBezTo>
                    <a:cubicBezTo>
                      <a:pt x="1" y="2"/>
                      <a:pt x="1"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918" name="Freeform 430"/>
              <p:cNvSpPr>
                <a:spLocks/>
              </p:cNvSpPr>
              <p:nvPr/>
            </p:nvSpPr>
            <p:spPr bwMode="auto">
              <a:xfrm>
                <a:off x="5086" y="3305"/>
                <a:ext cx="2" cy="5"/>
              </a:xfrm>
              <a:custGeom>
                <a:avLst/>
                <a:gdLst>
                  <a:gd name="T0" fmla="*/ 0 w 1"/>
                  <a:gd name="T1" fmla="*/ 2 h 2"/>
                  <a:gd name="T2" fmla="*/ 0 w 1"/>
                  <a:gd name="T3" fmla="*/ 2 h 2"/>
                  <a:gd name="T4" fmla="*/ 0 w 1"/>
                  <a:gd name="T5" fmla="*/ 1 h 2"/>
                  <a:gd name="T6" fmla="*/ 1 w 1"/>
                  <a:gd name="T7" fmla="*/ 0 h 2"/>
                  <a:gd name="T8" fmla="*/ 1 w 1"/>
                  <a:gd name="T9" fmla="*/ 0 h 2"/>
                  <a:gd name="T10" fmla="*/ 1 w 1"/>
                  <a:gd name="T11" fmla="*/ 0 h 2"/>
                  <a:gd name="T12" fmla="*/ 0 w 1"/>
                  <a:gd name="T13" fmla="*/ 2 h 2"/>
                  <a:gd name="T14" fmla="*/ 0 w 1"/>
                  <a:gd name="T15" fmla="*/ 2 h 2"/>
                  <a:gd name="T16" fmla="*/ 0 w 1"/>
                  <a:gd name="T17" fmla="*/ 2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 h="2">
                    <a:moveTo>
                      <a:pt x="0" y="2"/>
                    </a:moveTo>
                    <a:cubicBezTo>
                      <a:pt x="0" y="2"/>
                      <a:pt x="0" y="2"/>
                      <a:pt x="0" y="2"/>
                    </a:cubicBezTo>
                    <a:cubicBezTo>
                      <a:pt x="0" y="2"/>
                      <a:pt x="0" y="2"/>
                      <a:pt x="0" y="1"/>
                    </a:cubicBezTo>
                    <a:cubicBezTo>
                      <a:pt x="1" y="0"/>
                      <a:pt x="1" y="0"/>
                      <a:pt x="1" y="0"/>
                    </a:cubicBezTo>
                    <a:cubicBezTo>
                      <a:pt x="1" y="0"/>
                      <a:pt x="1" y="0"/>
                      <a:pt x="1" y="0"/>
                    </a:cubicBezTo>
                    <a:cubicBezTo>
                      <a:pt x="1" y="0"/>
                      <a:pt x="1" y="0"/>
                      <a:pt x="1" y="0"/>
                    </a:cubicBezTo>
                    <a:cubicBezTo>
                      <a:pt x="0" y="2"/>
                      <a:pt x="0" y="2"/>
                      <a:pt x="0" y="2"/>
                    </a:cubicBezTo>
                    <a:cubicBezTo>
                      <a:pt x="0" y="2"/>
                      <a:pt x="0" y="2"/>
                      <a:pt x="0" y="2"/>
                    </a:cubicBezTo>
                    <a:cubicBezTo>
                      <a:pt x="0" y="2"/>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919" name="Freeform 431"/>
              <p:cNvSpPr>
                <a:spLocks/>
              </p:cNvSpPr>
              <p:nvPr/>
            </p:nvSpPr>
            <p:spPr bwMode="auto">
              <a:xfrm>
                <a:off x="5076" y="3275"/>
                <a:ext cx="7" cy="7"/>
              </a:xfrm>
              <a:custGeom>
                <a:avLst/>
                <a:gdLst>
                  <a:gd name="T0" fmla="*/ 0 w 3"/>
                  <a:gd name="T1" fmla="*/ 3 h 3"/>
                  <a:gd name="T2" fmla="*/ 0 w 3"/>
                  <a:gd name="T3" fmla="*/ 3 h 3"/>
                  <a:gd name="T4" fmla="*/ 0 w 3"/>
                  <a:gd name="T5" fmla="*/ 3 h 3"/>
                  <a:gd name="T6" fmla="*/ 2 w 3"/>
                  <a:gd name="T7" fmla="*/ 1 h 3"/>
                  <a:gd name="T8" fmla="*/ 3 w 3"/>
                  <a:gd name="T9" fmla="*/ 1 h 3"/>
                  <a:gd name="T10" fmla="*/ 3 w 3"/>
                  <a:gd name="T11" fmla="*/ 1 h 3"/>
                  <a:gd name="T12" fmla="*/ 0 w 3"/>
                  <a:gd name="T13" fmla="*/ 3 h 3"/>
                  <a:gd name="T14" fmla="*/ 0 w 3"/>
                  <a:gd name="T15" fmla="*/ 3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 h="3">
                    <a:moveTo>
                      <a:pt x="0" y="3"/>
                    </a:moveTo>
                    <a:cubicBezTo>
                      <a:pt x="0" y="3"/>
                      <a:pt x="0" y="3"/>
                      <a:pt x="0" y="3"/>
                    </a:cubicBezTo>
                    <a:cubicBezTo>
                      <a:pt x="0" y="3"/>
                      <a:pt x="0" y="3"/>
                      <a:pt x="0" y="3"/>
                    </a:cubicBezTo>
                    <a:cubicBezTo>
                      <a:pt x="1" y="2"/>
                      <a:pt x="1" y="1"/>
                      <a:pt x="2" y="1"/>
                    </a:cubicBezTo>
                    <a:cubicBezTo>
                      <a:pt x="2" y="0"/>
                      <a:pt x="2" y="0"/>
                      <a:pt x="3" y="1"/>
                    </a:cubicBezTo>
                    <a:cubicBezTo>
                      <a:pt x="3" y="1"/>
                      <a:pt x="3" y="1"/>
                      <a:pt x="3" y="1"/>
                    </a:cubicBezTo>
                    <a:cubicBezTo>
                      <a:pt x="2" y="1"/>
                      <a:pt x="1" y="2"/>
                      <a:pt x="0" y="3"/>
                    </a:cubicBezTo>
                    <a:cubicBezTo>
                      <a:pt x="0" y="3"/>
                      <a:pt x="0" y="3"/>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920" name="Freeform 432"/>
              <p:cNvSpPr>
                <a:spLocks/>
              </p:cNvSpPr>
              <p:nvPr/>
            </p:nvSpPr>
            <p:spPr bwMode="auto">
              <a:xfrm>
                <a:off x="5078" y="3275"/>
                <a:ext cx="8" cy="5"/>
              </a:xfrm>
              <a:custGeom>
                <a:avLst/>
                <a:gdLst>
                  <a:gd name="T0" fmla="*/ 0 w 3"/>
                  <a:gd name="T1" fmla="*/ 2 h 2"/>
                  <a:gd name="T2" fmla="*/ 0 w 3"/>
                  <a:gd name="T3" fmla="*/ 2 h 2"/>
                  <a:gd name="T4" fmla="*/ 0 w 3"/>
                  <a:gd name="T5" fmla="*/ 2 h 2"/>
                  <a:gd name="T6" fmla="*/ 2 w 3"/>
                  <a:gd name="T7" fmla="*/ 0 h 2"/>
                  <a:gd name="T8" fmla="*/ 2 w 3"/>
                  <a:gd name="T9" fmla="*/ 0 h 2"/>
                  <a:gd name="T10" fmla="*/ 2 w 3"/>
                  <a:gd name="T11" fmla="*/ 1 h 2"/>
                  <a:gd name="T12" fmla="*/ 1 w 3"/>
                  <a:gd name="T13" fmla="*/ 2 h 2"/>
                  <a:gd name="T14" fmla="*/ 0 w 3"/>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 h="2">
                    <a:moveTo>
                      <a:pt x="0" y="2"/>
                    </a:moveTo>
                    <a:cubicBezTo>
                      <a:pt x="0" y="2"/>
                      <a:pt x="0" y="2"/>
                      <a:pt x="0" y="2"/>
                    </a:cubicBezTo>
                    <a:cubicBezTo>
                      <a:pt x="0" y="2"/>
                      <a:pt x="0" y="2"/>
                      <a:pt x="0" y="2"/>
                    </a:cubicBezTo>
                    <a:cubicBezTo>
                      <a:pt x="2" y="0"/>
                      <a:pt x="2" y="0"/>
                      <a:pt x="2" y="0"/>
                    </a:cubicBezTo>
                    <a:cubicBezTo>
                      <a:pt x="2" y="0"/>
                      <a:pt x="2" y="0"/>
                      <a:pt x="2" y="0"/>
                    </a:cubicBezTo>
                    <a:cubicBezTo>
                      <a:pt x="3" y="1"/>
                      <a:pt x="3" y="1"/>
                      <a:pt x="2" y="1"/>
                    </a:cubicBezTo>
                    <a:cubicBezTo>
                      <a:pt x="1" y="2"/>
                      <a:pt x="1" y="2"/>
                      <a:pt x="1" y="2"/>
                    </a:cubicBezTo>
                    <a:cubicBezTo>
                      <a:pt x="1" y="2"/>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921" name="Freeform 433"/>
              <p:cNvSpPr>
                <a:spLocks/>
              </p:cNvSpPr>
              <p:nvPr/>
            </p:nvSpPr>
            <p:spPr bwMode="auto">
              <a:xfrm>
                <a:off x="5083" y="3275"/>
                <a:ext cx="5" cy="5"/>
              </a:xfrm>
              <a:custGeom>
                <a:avLst/>
                <a:gdLst>
                  <a:gd name="T0" fmla="*/ 0 w 2"/>
                  <a:gd name="T1" fmla="*/ 2 h 2"/>
                  <a:gd name="T2" fmla="*/ 0 w 2"/>
                  <a:gd name="T3" fmla="*/ 2 h 2"/>
                  <a:gd name="T4" fmla="*/ 0 w 2"/>
                  <a:gd name="T5" fmla="*/ 2 h 2"/>
                  <a:gd name="T6" fmla="*/ 2 w 2"/>
                  <a:gd name="T7" fmla="*/ 0 h 2"/>
                  <a:gd name="T8" fmla="*/ 2 w 2"/>
                  <a:gd name="T9" fmla="*/ 0 h 2"/>
                  <a:gd name="T10" fmla="*/ 2 w 2"/>
                  <a:gd name="T11" fmla="*/ 1 h 2"/>
                  <a:gd name="T12" fmla="*/ 0 w 2"/>
                  <a:gd name="T13" fmla="*/ 2 h 2"/>
                  <a:gd name="T14" fmla="*/ 0 w 2"/>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2">
                    <a:moveTo>
                      <a:pt x="0" y="2"/>
                    </a:moveTo>
                    <a:cubicBezTo>
                      <a:pt x="0" y="2"/>
                      <a:pt x="0" y="2"/>
                      <a:pt x="0" y="2"/>
                    </a:cubicBezTo>
                    <a:cubicBezTo>
                      <a:pt x="0" y="2"/>
                      <a:pt x="0" y="2"/>
                      <a:pt x="0" y="2"/>
                    </a:cubicBezTo>
                    <a:cubicBezTo>
                      <a:pt x="0" y="1"/>
                      <a:pt x="1" y="1"/>
                      <a:pt x="2" y="0"/>
                    </a:cubicBezTo>
                    <a:cubicBezTo>
                      <a:pt x="2" y="0"/>
                      <a:pt x="2" y="0"/>
                      <a:pt x="2" y="0"/>
                    </a:cubicBezTo>
                    <a:cubicBezTo>
                      <a:pt x="2" y="1"/>
                      <a:pt x="2" y="1"/>
                      <a:pt x="2" y="1"/>
                    </a:cubicBezTo>
                    <a:cubicBezTo>
                      <a:pt x="1" y="1"/>
                      <a:pt x="1" y="2"/>
                      <a:pt x="0" y="2"/>
                    </a:cubicBezTo>
                    <a:cubicBezTo>
                      <a:pt x="0" y="2"/>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922" name="Freeform 434"/>
              <p:cNvSpPr>
                <a:spLocks/>
              </p:cNvSpPr>
              <p:nvPr/>
            </p:nvSpPr>
            <p:spPr bwMode="auto">
              <a:xfrm>
                <a:off x="5086" y="3277"/>
                <a:ext cx="5" cy="3"/>
              </a:xfrm>
              <a:custGeom>
                <a:avLst/>
                <a:gdLst>
                  <a:gd name="T0" fmla="*/ 1 w 2"/>
                  <a:gd name="T1" fmla="*/ 1 h 1"/>
                  <a:gd name="T2" fmla="*/ 0 w 2"/>
                  <a:gd name="T3" fmla="*/ 1 h 1"/>
                  <a:gd name="T4" fmla="*/ 0 w 2"/>
                  <a:gd name="T5" fmla="*/ 1 h 1"/>
                  <a:gd name="T6" fmla="*/ 1 w 2"/>
                  <a:gd name="T7" fmla="*/ 0 h 1"/>
                  <a:gd name="T8" fmla="*/ 2 w 2"/>
                  <a:gd name="T9" fmla="*/ 0 h 1"/>
                  <a:gd name="T10" fmla="*/ 2 w 2"/>
                  <a:gd name="T11" fmla="*/ 0 h 1"/>
                  <a:gd name="T12" fmla="*/ 2 w 2"/>
                  <a:gd name="T13" fmla="*/ 0 h 1"/>
                  <a:gd name="T14" fmla="*/ 1 w 2"/>
                  <a:gd name="T15" fmla="*/ 1 h 1"/>
                  <a:gd name="T16" fmla="*/ 1 w 2"/>
                  <a:gd name="T17" fmla="*/ 1 h 1"/>
                  <a:gd name="T18" fmla="*/ 1 w 2"/>
                  <a:gd name="T19" fmla="*/ 1 h 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 h="1">
                    <a:moveTo>
                      <a:pt x="1" y="1"/>
                    </a:moveTo>
                    <a:cubicBezTo>
                      <a:pt x="1" y="1"/>
                      <a:pt x="1" y="1"/>
                      <a:pt x="0" y="1"/>
                    </a:cubicBezTo>
                    <a:cubicBezTo>
                      <a:pt x="0" y="1"/>
                      <a:pt x="0" y="1"/>
                      <a:pt x="0" y="1"/>
                    </a:cubicBezTo>
                    <a:cubicBezTo>
                      <a:pt x="1" y="1"/>
                      <a:pt x="1" y="0"/>
                      <a:pt x="1" y="0"/>
                    </a:cubicBezTo>
                    <a:cubicBezTo>
                      <a:pt x="2" y="0"/>
                      <a:pt x="2" y="0"/>
                      <a:pt x="2" y="0"/>
                    </a:cubicBezTo>
                    <a:cubicBezTo>
                      <a:pt x="2" y="0"/>
                      <a:pt x="2" y="0"/>
                      <a:pt x="2" y="0"/>
                    </a:cubicBezTo>
                    <a:cubicBezTo>
                      <a:pt x="2" y="0"/>
                      <a:pt x="2" y="0"/>
                      <a:pt x="2" y="0"/>
                    </a:cubicBezTo>
                    <a:cubicBezTo>
                      <a:pt x="1" y="1"/>
                      <a:pt x="1" y="1"/>
                      <a:pt x="1" y="1"/>
                    </a:cubicBezTo>
                    <a:cubicBezTo>
                      <a:pt x="1" y="1"/>
                      <a:pt x="1" y="1"/>
                      <a:pt x="1" y="1"/>
                    </a:cubicBezTo>
                    <a:cubicBezTo>
                      <a:pt x="1"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923" name="Freeform 435"/>
              <p:cNvSpPr>
                <a:spLocks/>
              </p:cNvSpPr>
              <p:nvPr/>
            </p:nvSpPr>
            <p:spPr bwMode="auto">
              <a:xfrm>
                <a:off x="5088" y="3280"/>
                <a:ext cx="5" cy="2"/>
              </a:xfrm>
              <a:custGeom>
                <a:avLst/>
                <a:gdLst>
                  <a:gd name="T0" fmla="*/ 1 w 2"/>
                  <a:gd name="T1" fmla="*/ 1 h 1"/>
                  <a:gd name="T2" fmla="*/ 0 w 2"/>
                  <a:gd name="T3" fmla="*/ 1 h 1"/>
                  <a:gd name="T4" fmla="*/ 0 w 2"/>
                  <a:gd name="T5" fmla="*/ 0 h 1"/>
                  <a:gd name="T6" fmla="*/ 1 w 2"/>
                  <a:gd name="T7" fmla="*/ 0 h 1"/>
                  <a:gd name="T8" fmla="*/ 2 w 2"/>
                  <a:gd name="T9" fmla="*/ 0 h 1"/>
                  <a:gd name="T10" fmla="*/ 2 w 2"/>
                  <a:gd name="T11" fmla="*/ 0 h 1"/>
                  <a:gd name="T12" fmla="*/ 2 w 2"/>
                  <a:gd name="T13" fmla="*/ 0 h 1"/>
                  <a:gd name="T14" fmla="*/ 2 w 2"/>
                  <a:gd name="T15" fmla="*/ 0 h 1"/>
                  <a:gd name="T16" fmla="*/ 1 w 2"/>
                  <a:gd name="T17" fmla="*/ 1 h 1"/>
                  <a:gd name="T18" fmla="*/ 1 w 2"/>
                  <a:gd name="T19" fmla="*/ 1 h 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 h="1">
                    <a:moveTo>
                      <a:pt x="1" y="1"/>
                    </a:moveTo>
                    <a:cubicBezTo>
                      <a:pt x="0" y="1"/>
                      <a:pt x="0" y="1"/>
                      <a:pt x="0" y="1"/>
                    </a:cubicBezTo>
                    <a:cubicBezTo>
                      <a:pt x="0" y="1"/>
                      <a:pt x="0" y="0"/>
                      <a:pt x="0" y="0"/>
                    </a:cubicBezTo>
                    <a:cubicBezTo>
                      <a:pt x="1" y="0"/>
                      <a:pt x="1" y="0"/>
                      <a:pt x="1" y="0"/>
                    </a:cubicBezTo>
                    <a:cubicBezTo>
                      <a:pt x="2" y="0"/>
                      <a:pt x="2" y="0"/>
                      <a:pt x="2" y="0"/>
                    </a:cubicBezTo>
                    <a:cubicBezTo>
                      <a:pt x="2" y="0"/>
                      <a:pt x="2" y="0"/>
                      <a:pt x="2" y="0"/>
                    </a:cubicBezTo>
                    <a:cubicBezTo>
                      <a:pt x="2" y="0"/>
                      <a:pt x="2" y="0"/>
                      <a:pt x="2" y="0"/>
                    </a:cubicBezTo>
                    <a:cubicBezTo>
                      <a:pt x="2" y="0"/>
                      <a:pt x="2" y="0"/>
                      <a:pt x="2" y="0"/>
                    </a:cubicBezTo>
                    <a:cubicBezTo>
                      <a:pt x="1" y="1"/>
                      <a:pt x="1" y="1"/>
                      <a:pt x="1" y="1"/>
                    </a:cubicBezTo>
                    <a:cubicBezTo>
                      <a:pt x="1"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924" name="Freeform 436"/>
              <p:cNvSpPr>
                <a:spLocks/>
              </p:cNvSpPr>
              <p:nvPr/>
            </p:nvSpPr>
            <p:spPr bwMode="auto">
              <a:xfrm>
                <a:off x="5091" y="3282"/>
                <a:ext cx="5" cy="3"/>
              </a:xfrm>
              <a:custGeom>
                <a:avLst/>
                <a:gdLst>
                  <a:gd name="T0" fmla="*/ 0 w 2"/>
                  <a:gd name="T1" fmla="*/ 1 h 1"/>
                  <a:gd name="T2" fmla="*/ 0 w 2"/>
                  <a:gd name="T3" fmla="*/ 0 h 1"/>
                  <a:gd name="T4" fmla="*/ 0 w 2"/>
                  <a:gd name="T5" fmla="*/ 0 h 1"/>
                  <a:gd name="T6" fmla="*/ 2 w 2"/>
                  <a:gd name="T7" fmla="*/ 0 h 1"/>
                  <a:gd name="T8" fmla="*/ 2 w 2"/>
                  <a:gd name="T9" fmla="*/ 0 h 1"/>
                  <a:gd name="T10" fmla="*/ 2 w 2"/>
                  <a:gd name="T11" fmla="*/ 0 h 1"/>
                  <a:gd name="T12" fmla="*/ 1 w 2"/>
                  <a:gd name="T13" fmla="*/ 1 h 1"/>
                  <a:gd name="T14" fmla="*/ 0 w 2"/>
                  <a:gd name="T15" fmla="*/ 1 h 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1">
                    <a:moveTo>
                      <a:pt x="0" y="1"/>
                    </a:moveTo>
                    <a:cubicBezTo>
                      <a:pt x="0" y="1"/>
                      <a:pt x="0" y="1"/>
                      <a:pt x="0" y="0"/>
                    </a:cubicBezTo>
                    <a:cubicBezTo>
                      <a:pt x="0" y="0"/>
                      <a:pt x="0" y="0"/>
                      <a:pt x="0" y="0"/>
                    </a:cubicBezTo>
                    <a:cubicBezTo>
                      <a:pt x="1" y="0"/>
                      <a:pt x="1" y="0"/>
                      <a:pt x="2" y="0"/>
                    </a:cubicBezTo>
                    <a:cubicBezTo>
                      <a:pt x="2" y="0"/>
                      <a:pt x="2" y="0"/>
                      <a:pt x="2" y="0"/>
                    </a:cubicBezTo>
                    <a:cubicBezTo>
                      <a:pt x="2" y="0"/>
                      <a:pt x="2" y="0"/>
                      <a:pt x="2" y="0"/>
                    </a:cubicBezTo>
                    <a:cubicBezTo>
                      <a:pt x="1" y="0"/>
                      <a:pt x="1" y="0"/>
                      <a:pt x="1" y="1"/>
                    </a:cubicBezTo>
                    <a:cubicBezTo>
                      <a:pt x="1" y="1"/>
                      <a:pt x="1"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925" name="Freeform 437"/>
              <p:cNvSpPr>
                <a:spLocks/>
              </p:cNvSpPr>
              <p:nvPr/>
            </p:nvSpPr>
            <p:spPr bwMode="auto">
              <a:xfrm>
                <a:off x="5093" y="3285"/>
                <a:ext cx="3" cy="0"/>
              </a:xfrm>
              <a:custGeom>
                <a:avLst/>
                <a:gdLst>
                  <a:gd name="T0" fmla="*/ 0 w 1"/>
                  <a:gd name="T1" fmla="*/ 0 w 1"/>
                  <a:gd name="T2" fmla="*/ 0 w 1"/>
                  <a:gd name="T3" fmla="*/ 1 w 1"/>
                  <a:gd name="T4" fmla="*/ 1 w 1"/>
                  <a:gd name="T5" fmla="*/ 1 w 1"/>
                  <a:gd name="T6" fmla="*/ 0 w 1"/>
                  <a:gd name="T7" fmla="*/ 0 w 1"/>
                </a:gdLst>
                <a:ahLst/>
                <a:cxnLst>
                  <a:cxn ang="0">
                    <a:pos x="T0" y="0"/>
                  </a:cxn>
                  <a:cxn ang="0">
                    <a:pos x="T1" y="0"/>
                  </a:cxn>
                  <a:cxn ang="0">
                    <a:pos x="T2" y="0"/>
                  </a:cxn>
                  <a:cxn ang="0">
                    <a:pos x="T3" y="0"/>
                  </a:cxn>
                  <a:cxn ang="0">
                    <a:pos x="T4" y="0"/>
                  </a:cxn>
                  <a:cxn ang="0">
                    <a:pos x="T5" y="0"/>
                  </a:cxn>
                  <a:cxn ang="0">
                    <a:pos x="T6" y="0"/>
                  </a:cxn>
                  <a:cxn ang="0">
                    <a:pos x="T7" y="0"/>
                  </a:cxn>
                </a:cxnLst>
                <a:rect l="0" t="0" r="r" b="b"/>
                <a:pathLst>
                  <a:path w="1">
                    <a:moveTo>
                      <a:pt x="0" y="0"/>
                    </a:moveTo>
                    <a:cubicBezTo>
                      <a:pt x="0" y="0"/>
                      <a:pt x="0" y="0"/>
                      <a:pt x="0" y="0"/>
                    </a:cubicBezTo>
                    <a:cubicBezTo>
                      <a:pt x="0" y="0"/>
                      <a:pt x="0" y="0"/>
                      <a:pt x="0" y="0"/>
                    </a:cubicBezTo>
                    <a:cubicBezTo>
                      <a:pt x="1" y="0"/>
                      <a:pt x="1" y="0"/>
                      <a:pt x="1" y="0"/>
                    </a:cubicBezTo>
                    <a:cubicBezTo>
                      <a:pt x="1" y="0"/>
                      <a:pt x="1" y="0"/>
                      <a:pt x="1" y="0"/>
                    </a:cubicBezTo>
                    <a:cubicBezTo>
                      <a:pt x="1" y="0"/>
                      <a:pt x="1" y="0"/>
                      <a:pt x="1" y="0"/>
                    </a:cubicBezTo>
                    <a:cubicBezTo>
                      <a:pt x="1" y="0"/>
                      <a:pt x="1"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926" name="Freeform 438"/>
              <p:cNvSpPr>
                <a:spLocks/>
              </p:cNvSpPr>
              <p:nvPr/>
            </p:nvSpPr>
            <p:spPr bwMode="auto">
              <a:xfrm>
                <a:off x="5093" y="3288"/>
                <a:ext cx="5" cy="0"/>
              </a:xfrm>
              <a:custGeom>
                <a:avLst/>
                <a:gdLst>
                  <a:gd name="T0" fmla="*/ 1 w 2"/>
                  <a:gd name="T1" fmla="*/ 0 w 2"/>
                  <a:gd name="T2" fmla="*/ 1 w 2"/>
                  <a:gd name="T3" fmla="*/ 1 w 2"/>
                  <a:gd name="T4" fmla="*/ 2 w 2"/>
                  <a:gd name="T5" fmla="*/ 2 w 2"/>
                  <a:gd name="T6" fmla="*/ 1 w 2"/>
                  <a:gd name="T7" fmla="*/ 1 w 2"/>
                </a:gdLst>
                <a:ahLst/>
                <a:cxnLst>
                  <a:cxn ang="0">
                    <a:pos x="T0" y="0"/>
                  </a:cxn>
                  <a:cxn ang="0">
                    <a:pos x="T1" y="0"/>
                  </a:cxn>
                  <a:cxn ang="0">
                    <a:pos x="T2" y="0"/>
                  </a:cxn>
                  <a:cxn ang="0">
                    <a:pos x="T3" y="0"/>
                  </a:cxn>
                  <a:cxn ang="0">
                    <a:pos x="T4" y="0"/>
                  </a:cxn>
                  <a:cxn ang="0">
                    <a:pos x="T5" y="0"/>
                  </a:cxn>
                  <a:cxn ang="0">
                    <a:pos x="T6" y="0"/>
                  </a:cxn>
                  <a:cxn ang="0">
                    <a:pos x="T7" y="0"/>
                  </a:cxn>
                </a:cxnLst>
                <a:rect l="0" t="0" r="r" b="b"/>
                <a:pathLst>
                  <a:path w="2">
                    <a:moveTo>
                      <a:pt x="1" y="0"/>
                    </a:moveTo>
                    <a:cubicBezTo>
                      <a:pt x="1" y="0"/>
                      <a:pt x="1" y="0"/>
                      <a:pt x="0" y="0"/>
                    </a:cubicBezTo>
                    <a:cubicBezTo>
                      <a:pt x="0" y="0"/>
                      <a:pt x="0" y="0"/>
                      <a:pt x="1" y="0"/>
                    </a:cubicBezTo>
                    <a:cubicBezTo>
                      <a:pt x="1" y="0"/>
                      <a:pt x="1" y="0"/>
                      <a:pt x="1" y="0"/>
                    </a:cubicBezTo>
                    <a:cubicBezTo>
                      <a:pt x="1" y="0"/>
                      <a:pt x="2" y="0"/>
                      <a:pt x="2" y="0"/>
                    </a:cubicBezTo>
                    <a:cubicBezTo>
                      <a:pt x="2" y="0"/>
                      <a:pt x="2" y="0"/>
                      <a:pt x="2" y="0"/>
                    </a:cubicBezTo>
                    <a:cubicBezTo>
                      <a:pt x="1" y="0"/>
                      <a:pt x="1"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927" name="Freeform 439"/>
              <p:cNvSpPr>
                <a:spLocks/>
              </p:cNvSpPr>
              <p:nvPr/>
            </p:nvSpPr>
            <p:spPr bwMode="auto">
              <a:xfrm>
                <a:off x="5096" y="3288"/>
                <a:ext cx="2" cy="2"/>
              </a:xfrm>
              <a:custGeom>
                <a:avLst/>
                <a:gdLst>
                  <a:gd name="T0" fmla="*/ 0 w 1"/>
                  <a:gd name="T1" fmla="*/ 1 h 1"/>
                  <a:gd name="T2" fmla="*/ 0 w 1"/>
                  <a:gd name="T3" fmla="*/ 1 h 1"/>
                  <a:gd name="T4" fmla="*/ 0 w 1"/>
                  <a:gd name="T5" fmla="*/ 0 h 1"/>
                  <a:gd name="T6" fmla="*/ 0 w 1"/>
                  <a:gd name="T7" fmla="*/ 0 h 1"/>
                  <a:gd name="T8" fmla="*/ 1 w 1"/>
                  <a:gd name="T9" fmla="*/ 0 h 1"/>
                  <a:gd name="T10" fmla="*/ 1 w 1"/>
                  <a:gd name="T11" fmla="*/ 0 h 1"/>
                  <a:gd name="T12" fmla="*/ 0 w 1"/>
                  <a:gd name="T13" fmla="*/ 1 h 1"/>
                  <a:gd name="T14" fmla="*/ 0 w 1"/>
                  <a:gd name="T15" fmla="*/ 1 h 1"/>
                  <a:gd name="T16" fmla="*/ 0 w 1"/>
                  <a:gd name="T17" fmla="*/ 1 h 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 h="1">
                    <a:moveTo>
                      <a:pt x="0" y="1"/>
                    </a:moveTo>
                    <a:cubicBezTo>
                      <a:pt x="0" y="1"/>
                      <a:pt x="0" y="1"/>
                      <a:pt x="0" y="1"/>
                    </a:cubicBezTo>
                    <a:cubicBezTo>
                      <a:pt x="0" y="1"/>
                      <a:pt x="0" y="0"/>
                      <a:pt x="0" y="0"/>
                    </a:cubicBezTo>
                    <a:cubicBezTo>
                      <a:pt x="0" y="0"/>
                      <a:pt x="0" y="0"/>
                      <a:pt x="0" y="0"/>
                    </a:cubicBezTo>
                    <a:cubicBezTo>
                      <a:pt x="1" y="0"/>
                      <a:pt x="1" y="0"/>
                      <a:pt x="1" y="0"/>
                    </a:cubicBezTo>
                    <a:cubicBezTo>
                      <a:pt x="1" y="0"/>
                      <a:pt x="1" y="0"/>
                      <a:pt x="1" y="0"/>
                    </a:cubicBezTo>
                    <a:cubicBezTo>
                      <a:pt x="0" y="1"/>
                      <a:pt x="0" y="1"/>
                      <a:pt x="0" y="1"/>
                    </a:cubicBezTo>
                    <a:cubicBezTo>
                      <a:pt x="0" y="1"/>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928" name="Freeform 440"/>
              <p:cNvSpPr>
                <a:spLocks/>
              </p:cNvSpPr>
              <p:nvPr/>
            </p:nvSpPr>
            <p:spPr bwMode="auto">
              <a:xfrm>
                <a:off x="5096" y="3290"/>
                <a:ext cx="2" cy="0"/>
              </a:xfrm>
              <a:custGeom>
                <a:avLst/>
                <a:gdLst>
                  <a:gd name="T0" fmla="*/ 0 w 1"/>
                  <a:gd name="T1" fmla="*/ 0 w 1"/>
                  <a:gd name="T2" fmla="*/ 0 w 1"/>
                  <a:gd name="T3" fmla="*/ 0 w 1"/>
                  <a:gd name="T4" fmla="*/ 0 w 1"/>
                  <a:gd name="T5" fmla="*/ 1 w 1"/>
                  <a:gd name="T6" fmla="*/ 0 w 1"/>
                  <a:gd name="T7" fmla="*/ 0 w 1"/>
                  <a:gd name="T8" fmla="*/ 0 w 1"/>
                  <a:gd name="T9" fmla="*/ 0 w 1"/>
                </a:gdLst>
                <a:ahLst/>
                <a:cxnLst>
                  <a:cxn ang="0">
                    <a:pos x="T0" y="0"/>
                  </a:cxn>
                  <a:cxn ang="0">
                    <a:pos x="T1" y="0"/>
                  </a:cxn>
                  <a:cxn ang="0">
                    <a:pos x="T2" y="0"/>
                  </a:cxn>
                  <a:cxn ang="0">
                    <a:pos x="T3" y="0"/>
                  </a:cxn>
                  <a:cxn ang="0">
                    <a:pos x="T4" y="0"/>
                  </a:cxn>
                  <a:cxn ang="0">
                    <a:pos x="T5" y="0"/>
                  </a:cxn>
                  <a:cxn ang="0">
                    <a:pos x="T6" y="0"/>
                  </a:cxn>
                  <a:cxn ang="0">
                    <a:pos x="T7" y="0"/>
                  </a:cxn>
                  <a:cxn ang="0">
                    <a:pos x="T8" y="0"/>
                  </a:cxn>
                  <a:cxn ang="0">
                    <a:pos x="T9" y="0"/>
                  </a:cxn>
                </a:cxnLst>
                <a:rect l="0" t="0" r="r" b="b"/>
                <a:pathLst>
                  <a:path w="1">
                    <a:moveTo>
                      <a:pt x="0" y="0"/>
                    </a:moveTo>
                    <a:cubicBezTo>
                      <a:pt x="0" y="0"/>
                      <a:pt x="0" y="0"/>
                      <a:pt x="0" y="0"/>
                    </a:cubicBezTo>
                    <a:cubicBezTo>
                      <a:pt x="0" y="0"/>
                      <a:pt x="0" y="0"/>
                      <a:pt x="0" y="0"/>
                    </a:cubicBezTo>
                    <a:cubicBezTo>
                      <a:pt x="0" y="0"/>
                      <a:pt x="0" y="0"/>
                      <a:pt x="0" y="0"/>
                    </a:cubicBezTo>
                    <a:cubicBezTo>
                      <a:pt x="0" y="0"/>
                      <a:pt x="0" y="0"/>
                      <a:pt x="0" y="0"/>
                    </a:cubicBezTo>
                    <a:cubicBezTo>
                      <a:pt x="0" y="0"/>
                      <a:pt x="0" y="0"/>
                      <a:pt x="1" y="0"/>
                    </a:cubicBezTo>
                    <a:cubicBezTo>
                      <a:pt x="1" y="0"/>
                      <a:pt x="1" y="0"/>
                      <a:pt x="0" y="0"/>
                    </a:cubicBezTo>
                    <a:cubicBezTo>
                      <a:pt x="0"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929" name="Freeform 441"/>
              <p:cNvSpPr>
                <a:spLocks/>
              </p:cNvSpPr>
              <p:nvPr/>
            </p:nvSpPr>
            <p:spPr bwMode="auto">
              <a:xfrm>
                <a:off x="5101" y="3295"/>
                <a:ext cx="2" cy="5"/>
              </a:xfrm>
              <a:custGeom>
                <a:avLst/>
                <a:gdLst>
                  <a:gd name="T0" fmla="*/ 0 w 1"/>
                  <a:gd name="T1" fmla="*/ 2 h 2"/>
                  <a:gd name="T2" fmla="*/ 0 w 1"/>
                  <a:gd name="T3" fmla="*/ 2 h 2"/>
                  <a:gd name="T4" fmla="*/ 0 w 1"/>
                  <a:gd name="T5" fmla="*/ 2 h 2"/>
                  <a:gd name="T6" fmla="*/ 1 w 1"/>
                  <a:gd name="T7" fmla="*/ 1 h 2"/>
                  <a:gd name="T8" fmla="*/ 1 w 1"/>
                  <a:gd name="T9" fmla="*/ 1 h 2"/>
                  <a:gd name="T10" fmla="*/ 1 w 1"/>
                  <a:gd name="T11" fmla="*/ 1 h 2"/>
                  <a:gd name="T12" fmla="*/ 0 w 1"/>
                  <a:gd name="T13" fmla="*/ 2 h 2"/>
                  <a:gd name="T14" fmla="*/ 0 w 1"/>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2">
                    <a:moveTo>
                      <a:pt x="0" y="2"/>
                    </a:moveTo>
                    <a:cubicBezTo>
                      <a:pt x="0" y="2"/>
                      <a:pt x="0" y="2"/>
                      <a:pt x="0" y="2"/>
                    </a:cubicBezTo>
                    <a:cubicBezTo>
                      <a:pt x="0" y="2"/>
                      <a:pt x="0" y="2"/>
                      <a:pt x="0" y="2"/>
                    </a:cubicBezTo>
                    <a:cubicBezTo>
                      <a:pt x="0" y="1"/>
                      <a:pt x="0" y="1"/>
                      <a:pt x="1" y="1"/>
                    </a:cubicBezTo>
                    <a:cubicBezTo>
                      <a:pt x="1" y="1"/>
                      <a:pt x="1" y="0"/>
                      <a:pt x="1" y="1"/>
                    </a:cubicBezTo>
                    <a:cubicBezTo>
                      <a:pt x="1" y="1"/>
                      <a:pt x="1" y="1"/>
                      <a:pt x="1" y="1"/>
                    </a:cubicBezTo>
                    <a:cubicBezTo>
                      <a:pt x="1" y="1"/>
                      <a:pt x="0" y="1"/>
                      <a:pt x="0" y="2"/>
                    </a:cubicBezTo>
                    <a:cubicBezTo>
                      <a:pt x="0" y="2"/>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930" name="Freeform 442"/>
              <p:cNvSpPr>
                <a:spLocks/>
              </p:cNvSpPr>
              <p:nvPr/>
            </p:nvSpPr>
            <p:spPr bwMode="auto">
              <a:xfrm>
                <a:off x="5093" y="3305"/>
                <a:ext cx="3" cy="5"/>
              </a:xfrm>
              <a:custGeom>
                <a:avLst/>
                <a:gdLst>
                  <a:gd name="T0" fmla="*/ 0 w 1"/>
                  <a:gd name="T1" fmla="*/ 2 h 2"/>
                  <a:gd name="T2" fmla="*/ 0 w 1"/>
                  <a:gd name="T3" fmla="*/ 2 h 2"/>
                  <a:gd name="T4" fmla="*/ 0 w 1"/>
                  <a:gd name="T5" fmla="*/ 2 h 2"/>
                  <a:gd name="T6" fmla="*/ 0 w 1"/>
                  <a:gd name="T7" fmla="*/ 2 h 2"/>
                  <a:gd name="T8" fmla="*/ 1 w 1"/>
                  <a:gd name="T9" fmla="*/ 0 h 2"/>
                  <a:gd name="T10" fmla="*/ 1 w 1"/>
                  <a:gd name="T11" fmla="*/ 0 h 2"/>
                  <a:gd name="T12" fmla="*/ 1 w 1"/>
                  <a:gd name="T13" fmla="*/ 0 h 2"/>
                  <a:gd name="T14" fmla="*/ 0 w 1"/>
                  <a:gd name="T15" fmla="*/ 2 h 2"/>
                  <a:gd name="T16" fmla="*/ 0 w 1"/>
                  <a:gd name="T17" fmla="*/ 2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 h="2">
                    <a:moveTo>
                      <a:pt x="0" y="2"/>
                    </a:moveTo>
                    <a:cubicBezTo>
                      <a:pt x="0" y="2"/>
                      <a:pt x="0" y="2"/>
                      <a:pt x="0" y="2"/>
                    </a:cubicBezTo>
                    <a:cubicBezTo>
                      <a:pt x="0" y="2"/>
                      <a:pt x="0" y="2"/>
                      <a:pt x="0" y="2"/>
                    </a:cubicBezTo>
                    <a:cubicBezTo>
                      <a:pt x="0" y="2"/>
                      <a:pt x="0" y="2"/>
                      <a:pt x="0" y="2"/>
                    </a:cubicBezTo>
                    <a:cubicBezTo>
                      <a:pt x="0" y="1"/>
                      <a:pt x="1" y="1"/>
                      <a:pt x="1" y="0"/>
                    </a:cubicBezTo>
                    <a:cubicBezTo>
                      <a:pt x="1" y="0"/>
                      <a:pt x="1" y="0"/>
                      <a:pt x="1" y="0"/>
                    </a:cubicBezTo>
                    <a:cubicBezTo>
                      <a:pt x="1" y="0"/>
                      <a:pt x="1" y="0"/>
                      <a:pt x="1" y="0"/>
                    </a:cubicBezTo>
                    <a:cubicBezTo>
                      <a:pt x="1" y="1"/>
                      <a:pt x="0" y="1"/>
                      <a:pt x="0" y="2"/>
                    </a:cubicBezTo>
                    <a:cubicBezTo>
                      <a:pt x="0" y="2"/>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931" name="Freeform 443"/>
              <p:cNvSpPr>
                <a:spLocks/>
              </p:cNvSpPr>
              <p:nvPr/>
            </p:nvSpPr>
            <p:spPr bwMode="auto">
              <a:xfrm>
                <a:off x="5065" y="3290"/>
                <a:ext cx="3" cy="5"/>
              </a:xfrm>
              <a:custGeom>
                <a:avLst/>
                <a:gdLst>
                  <a:gd name="T0" fmla="*/ 0 w 1"/>
                  <a:gd name="T1" fmla="*/ 2 h 2"/>
                  <a:gd name="T2" fmla="*/ 0 w 1"/>
                  <a:gd name="T3" fmla="*/ 2 h 2"/>
                  <a:gd name="T4" fmla="*/ 0 w 1"/>
                  <a:gd name="T5" fmla="*/ 1 h 2"/>
                  <a:gd name="T6" fmla="*/ 1 w 1"/>
                  <a:gd name="T7" fmla="*/ 0 h 2"/>
                  <a:gd name="T8" fmla="*/ 1 w 1"/>
                  <a:gd name="T9" fmla="*/ 0 h 2"/>
                  <a:gd name="T10" fmla="*/ 1 w 1"/>
                  <a:gd name="T11" fmla="*/ 0 h 2"/>
                  <a:gd name="T12" fmla="*/ 1 w 1"/>
                  <a:gd name="T13" fmla="*/ 1 h 2"/>
                  <a:gd name="T14" fmla="*/ 1 w 1"/>
                  <a:gd name="T15" fmla="*/ 2 h 2"/>
                  <a:gd name="T16" fmla="*/ 1 w 1"/>
                  <a:gd name="T17" fmla="*/ 2 h 2"/>
                  <a:gd name="T18" fmla="*/ 0 w 1"/>
                  <a:gd name="T19" fmla="*/ 2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 h="2">
                    <a:moveTo>
                      <a:pt x="0" y="2"/>
                    </a:moveTo>
                    <a:cubicBezTo>
                      <a:pt x="0" y="2"/>
                      <a:pt x="0" y="2"/>
                      <a:pt x="0" y="2"/>
                    </a:cubicBezTo>
                    <a:cubicBezTo>
                      <a:pt x="0" y="2"/>
                      <a:pt x="0" y="1"/>
                      <a:pt x="0" y="1"/>
                    </a:cubicBezTo>
                    <a:cubicBezTo>
                      <a:pt x="1" y="0"/>
                      <a:pt x="1" y="0"/>
                      <a:pt x="1" y="0"/>
                    </a:cubicBezTo>
                    <a:cubicBezTo>
                      <a:pt x="1" y="0"/>
                      <a:pt x="1" y="0"/>
                      <a:pt x="1" y="0"/>
                    </a:cubicBezTo>
                    <a:cubicBezTo>
                      <a:pt x="1" y="0"/>
                      <a:pt x="1" y="0"/>
                      <a:pt x="1" y="0"/>
                    </a:cubicBezTo>
                    <a:cubicBezTo>
                      <a:pt x="1" y="0"/>
                      <a:pt x="1" y="1"/>
                      <a:pt x="1" y="1"/>
                    </a:cubicBezTo>
                    <a:cubicBezTo>
                      <a:pt x="1" y="1"/>
                      <a:pt x="1" y="2"/>
                      <a:pt x="1" y="2"/>
                    </a:cubicBezTo>
                    <a:cubicBezTo>
                      <a:pt x="1" y="2"/>
                      <a:pt x="1" y="2"/>
                      <a:pt x="1" y="2"/>
                    </a:cubicBezTo>
                    <a:cubicBezTo>
                      <a:pt x="1" y="2"/>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932" name="Freeform 444"/>
              <p:cNvSpPr>
                <a:spLocks/>
              </p:cNvSpPr>
              <p:nvPr/>
            </p:nvSpPr>
            <p:spPr bwMode="auto">
              <a:xfrm>
                <a:off x="5065" y="3293"/>
                <a:ext cx="3" cy="2"/>
              </a:xfrm>
              <a:custGeom>
                <a:avLst/>
                <a:gdLst>
                  <a:gd name="T0" fmla="*/ 1 w 1"/>
                  <a:gd name="T1" fmla="*/ 1 h 1"/>
                  <a:gd name="T2" fmla="*/ 0 w 1"/>
                  <a:gd name="T3" fmla="*/ 1 h 1"/>
                  <a:gd name="T4" fmla="*/ 0 w 1"/>
                  <a:gd name="T5" fmla="*/ 1 h 1"/>
                  <a:gd name="T6" fmla="*/ 1 w 1"/>
                  <a:gd name="T7" fmla="*/ 0 h 1"/>
                  <a:gd name="T8" fmla="*/ 1 w 1"/>
                  <a:gd name="T9" fmla="*/ 0 h 1"/>
                  <a:gd name="T10" fmla="*/ 1 w 1"/>
                  <a:gd name="T11" fmla="*/ 0 h 1"/>
                  <a:gd name="T12" fmla="*/ 1 w 1"/>
                  <a:gd name="T13" fmla="*/ 1 h 1"/>
                  <a:gd name="T14" fmla="*/ 1 w 1"/>
                  <a:gd name="T15" fmla="*/ 1 h 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1">
                    <a:moveTo>
                      <a:pt x="1" y="1"/>
                    </a:moveTo>
                    <a:cubicBezTo>
                      <a:pt x="1" y="1"/>
                      <a:pt x="1" y="1"/>
                      <a:pt x="0" y="1"/>
                    </a:cubicBezTo>
                    <a:cubicBezTo>
                      <a:pt x="0" y="1"/>
                      <a:pt x="0" y="1"/>
                      <a:pt x="0" y="1"/>
                    </a:cubicBezTo>
                    <a:cubicBezTo>
                      <a:pt x="1" y="0"/>
                      <a:pt x="1" y="0"/>
                      <a:pt x="1" y="0"/>
                    </a:cubicBezTo>
                    <a:cubicBezTo>
                      <a:pt x="1" y="0"/>
                      <a:pt x="1" y="0"/>
                      <a:pt x="1" y="0"/>
                    </a:cubicBezTo>
                    <a:cubicBezTo>
                      <a:pt x="1" y="0"/>
                      <a:pt x="1" y="0"/>
                      <a:pt x="1" y="0"/>
                    </a:cubicBezTo>
                    <a:cubicBezTo>
                      <a:pt x="1" y="1"/>
                      <a:pt x="1" y="1"/>
                      <a:pt x="1" y="1"/>
                    </a:cubicBezTo>
                    <a:cubicBezTo>
                      <a:pt x="1"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933" name="Freeform 445"/>
              <p:cNvSpPr>
                <a:spLocks noEditPoints="1"/>
              </p:cNvSpPr>
              <p:nvPr/>
            </p:nvSpPr>
            <p:spPr bwMode="auto">
              <a:xfrm>
                <a:off x="5063" y="3267"/>
                <a:ext cx="43" cy="43"/>
              </a:xfrm>
              <a:custGeom>
                <a:avLst/>
                <a:gdLst>
                  <a:gd name="T0" fmla="*/ 5 w 17"/>
                  <a:gd name="T1" fmla="*/ 16 h 17"/>
                  <a:gd name="T2" fmla="*/ 5 w 17"/>
                  <a:gd name="T3" fmla="*/ 15 h 17"/>
                  <a:gd name="T4" fmla="*/ 3 w 17"/>
                  <a:gd name="T5" fmla="*/ 14 h 17"/>
                  <a:gd name="T6" fmla="*/ 1 w 17"/>
                  <a:gd name="T7" fmla="*/ 12 h 17"/>
                  <a:gd name="T8" fmla="*/ 2 w 17"/>
                  <a:gd name="T9" fmla="*/ 11 h 17"/>
                  <a:gd name="T10" fmla="*/ 1 w 17"/>
                  <a:gd name="T11" fmla="*/ 8 h 17"/>
                  <a:gd name="T12" fmla="*/ 1 w 17"/>
                  <a:gd name="T13" fmla="*/ 5 h 17"/>
                  <a:gd name="T14" fmla="*/ 2 w 17"/>
                  <a:gd name="T15" fmla="*/ 5 h 17"/>
                  <a:gd name="T16" fmla="*/ 3 w 17"/>
                  <a:gd name="T17" fmla="*/ 3 h 17"/>
                  <a:gd name="T18" fmla="*/ 6 w 17"/>
                  <a:gd name="T19" fmla="*/ 1 h 17"/>
                  <a:gd name="T20" fmla="*/ 7 w 17"/>
                  <a:gd name="T21" fmla="*/ 2 h 17"/>
                  <a:gd name="T22" fmla="*/ 9 w 17"/>
                  <a:gd name="T23" fmla="*/ 0 h 17"/>
                  <a:gd name="T24" fmla="*/ 12 w 17"/>
                  <a:gd name="T25" fmla="*/ 1 h 17"/>
                  <a:gd name="T26" fmla="*/ 12 w 17"/>
                  <a:gd name="T27" fmla="*/ 2 h 17"/>
                  <a:gd name="T28" fmla="*/ 15 w 17"/>
                  <a:gd name="T29" fmla="*/ 3 h 17"/>
                  <a:gd name="T30" fmla="*/ 16 w 17"/>
                  <a:gd name="T31" fmla="*/ 5 h 17"/>
                  <a:gd name="T32" fmla="*/ 16 w 17"/>
                  <a:gd name="T33" fmla="*/ 5 h 17"/>
                  <a:gd name="T34" fmla="*/ 16 w 17"/>
                  <a:gd name="T35" fmla="*/ 6 h 17"/>
                  <a:gd name="T36" fmla="*/ 16 w 17"/>
                  <a:gd name="T37" fmla="*/ 7 h 17"/>
                  <a:gd name="T38" fmla="*/ 16 w 17"/>
                  <a:gd name="T39" fmla="*/ 9 h 17"/>
                  <a:gd name="T40" fmla="*/ 17 w 17"/>
                  <a:gd name="T41" fmla="*/ 9 h 17"/>
                  <a:gd name="T42" fmla="*/ 16 w 17"/>
                  <a:gd name="T43" fmla="*/ 12 h 17"/>
                  <a:gd name="T44" fmla="*/ 14 w 17"/>
                  <a:gd name="T45" fmla="*/ 13 h 17"/>
                  <a:gd name="T46" fmla="*/ 14 w 17"/>
                  <a:gd name="T47" fmla="*/ 15 h 17"/>
                  <a:gd name="T48" fmla="*/ 11 w 17"/>
                  <a:gd name="T49" fmla="*/ 16 h 17"/>
                  <a:gd name="T50" fmla="*/ 9 w 17"/>
                  <a:gd name="T51" fmla="*/ 16 h 17"/>
                  <a:gd name="T52" fmla="*/ 8 w 17"/>
                  <a:gd name="T53" fmla="*/ 17 h 17"/>
                  <a:gd name="T54" fmla="*/ 8 w 17"/>
                  <a:gd name="T55" fmla="*/ 16 h 17"/>
                  <a:gd name="T56" fmla="*/ 8 w 17"/>
                  <a:gd name="T57" fmla="*/ 15 h 17"/>
                  <a:gd name="T58" fmla="*/ 11 w 17"/>
                  <a:gd name="T59" fmla="*/ 15 h 17"/>
                  <a:gd name="T60" fmla="*/ 14 w 17"/>
                  <a:gd name="T61" fmla="*/ 15 h 17"/>
                  <a:gd name="T62" fmla="*/ 13 w 17"/>
                  <a:gd name="T63" fmla="*/ 13 h 17"/>
                  <a:gd name="T64" fmla="*/ 16 w 17"/>
                  <a:gd name="T65" fmla="*/ 11 h 17"/>
                  <a:gd name="T66" fmla="*/ 15 w 17"/>
                  <a:gd name="T67" fmla="*/ 9 h 17"/>
                  <a:gd name="T68" fmla="*/ 15 w 17"/>
                  <a:gd name="T69" fmla="*/ 6 h 17"/>
                  <a:gd name="T70" fmla="*/ 16 w 17"/>
                  <a:gd name="T71" fmla="*/ 5 h 17"/>
                  <a:gd name="T72" fmla="*/ 15 w 17"/>
                  <a:gd name="T73" fmla="*/ 4 h 17"/>
                  <a:gd name="T74" fmla="*/ 13 w 17"/>
                  <a:gd name="T75" fmla="*/ 4 h 17"/>
                  <a:gd name="T76" fmla="*/ 11 w 17"/>
                  <a:gd name="T77" fmla="*/ 2 h 17"/>
                  <a:gd name="T78" fmla="*/ 9 w 17"/>
                  <a:gd name="T79" fmla="*/ 1 h 17"/>
                  <a:gd name="T80" fmla="*/ 9 w 17"/>
                  <a:gd name="T81" fmla="*/ 2 h 17"/>
                  <a:gd name="T82" fmla="*/ 6 w 17"/>
                  <a:gd name="T83" fmla="*/ 2 h 17"/>
                  <a:gd name="T84" fmla="*/ 4 w 17"/>
                  <a:gd name="T85" fmla="*/ 2 h 17"/>
                  <a:gd name="T86" fmla="*/ 4 w 17"/>
                  <a:gd name="T87" fmla="*/ 4 h 17"/>
                  <a:gd name="T88" fmla="*/ 2 w 17"/>
                  <a:gd name="T89" fmla="*/ 6 h 17"/>
                  <a:gd name="T90" fmla="*/ 1 w 17"/>
                  <a:gd name="T91" fmla="*/ 8 h 17"/>
                  <a:gd name="T92" fmla="*/ 2 w 17"/>
                  <a:gd name="T93" fmla="*/ 8 h 17"/>
                  <a:gd name="T94" fmla="*/ 2 w 17"/>
                  <a:gd name="T95" fmla="*/ 11 h 17"/>
                  <a:gd name="T96" fmla="*/ 3 w 17"/>
                  <a:gd name="T97" fmla="*/ 13 h 17"/>
                  <a:gd name="T98" fmla="*/ 4 w 17"/>
                  <a:gd name="T99" fmla="*/ 13 h 17"/>
                  <a:gd name="T100" fmla="*/ 6 w 17"/>
                  <a:gd name="T101" fmla="*/ 15 h 17"/>
                  <a:gd name="T102" fmla="*/ 15 w 17"/>
                  <a:gd name="T103" fmla="*/ 6 h 17"/>
                  <a:gd name="T104" fmla="*/ 16 w 17"/>
                  <a:gd name="T105" fmla="*/ 6 h 17"/>
                  <a:gd name="T106" fmla="*/ 9 w 17"/>
                  <a:gd name="T107" fmla="*/ 14 h 17"/>
                  <a:gd name="T108" fmla="*/ 6 w 17"/>
                  <a:gd name="T109" fmla="*/ 4 h 17"/>
                  <a:gd name="T110" fmla="*/ 12 w 17"/>
                  <a:gd name="T111" fmla="*/ 13 h 17"/>
                  <a:gd name="T112" fmla="*/ 11 w 17"/>
                  <a:gd name="T113" fmla="*/ 13 h 17"/>
                  <a:gd name="T114" fmla="*/ 11 w 17"/>
                  <a:gd name="T115" fmla="*/ 13 h 17"/>
                  <a:gd name="T116" fmla="*/ 9 w 17"/>
                  <a:gd name="T117" fmla="*/ 4 h 17"/>
                  <a:gd name="T118" fmla="*/ 5 w 17"/>
                  <a:gd name="T119" fmla="*/ 11 h 17"/>
                  <a:gd name="T120" fmla="*/ 11 w 17"/>
                  <a:gd name="T121" fmla="*/ 12 h 17"/>
                  <a:gd name="T122" fmla="*/ 12 w 17"/>
                  <a:gd name="T123" fmla="*/ 6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7" h="17">
                    <a:moveTo>
                      <a:pt x="8" y="17"/>
                    </a:moveTo>
                    <a:cubicBezTo>
                      <a:pt x="7" y="17"/>
                      <a:pt x="6" y="17"/>
                      <a:pt x="5" y="16"/>
                    </a:cubicBezTo>
                    <a:cubicBezTo>
                      <a:pt x="5" y="16"/>
                      <a:pt x="5" y="16"/>
                      <a:pt x="5" y="16"/>
                    </a:cubicBezTo>
                    <a:cubicBezTo>
                      <a:pt x="5" y="15"/>
                      <a:pt x="5" y="15"/>
                      <a:pt x="5" y="15"/>
                    </a:cubicBezTo>
                    <a:cubicBezTo>
                      <a:pt x="5" y="14"/>
                      <a:pt x="4" y="14"/>
                      <a:pt x="4" y="13"/>
                    </a:cubicBezTo>
                    <a:cubicBezTo>
                      <a:pt x="3" y="14"/>
                      <a:pt x="3" y="14"/>
                      <a:pt x="3" y="14"/>
                    </a:cubicBezTo>
                    <a:cubicBezTo>
                      <a:pt x="3" y="14"/>
                      <a:pt x="2" y="14"/>
                      <a:pt x="2" y="14"/>
                    </a:cubicBezTo>
                    <a:cubicBezTo>
                      <a:pt x="2" y="13"/>
                      <a:pt x="1" y="12"/>
                      <a:pt x="1" y="12"/>
                    </a:cubicBezTo>
                    <a:cubicBezTo>
                      <a:pt x="1" y="11"/>
                      <a:pt x="1" y="11"/>
                      <a:pt x="1" y="11"/>
                    </a:cubicBezTo>
                    <a:cubicBezTo>
                      <a:pt x="2" y="11"/>
                      <a:pt x="2" y="11"/>
                      <a:pt x="2" y="11"/>
                    </a:cubicBezTo>
                    <a:cubicBezTo>
                      <a:pt x="2" y="10"/>
                      <a:pt x="2" y="9"/>
                      <a:pt x="2" y="8"/>
                    </a:cubicBezTo>
                    <a:cubicBezTo>
                      <a:pt x="1" y="8"/>
                      <a:pt x="1" y="8"/>
                      <a:pt x="1" y="8"/>
                    </a:cubicBezTo>
                    <a:cubicBezTo>
                      <a:pt x="0" y="8"/>
                      <a:pt x="0" y="8"/>
                      <a:pt x="0" y="8"/>
                    </a:cubicBezTo>
                    <a:cubicBezTo>
                      <a:pt x="0" y="7"/>
                      <a:pt x="1" y="6"/>
                      <a:pt x="1" y="5"/>
                    </a:cubicBezTo>
                    <a:cubicBezTo>
                      <a:pt x="1" y="5"/>
                      <a:pt x="1" y="5"/>
                      <a:pt x="1" y="5"/>
                    </a:cubicBezTo>
                    <a:cubicBezTo>
                      <a:pt x="2" y="5"/>
                      <a:pt x="2" y="5"/>
                      <a:pt x="2" y="5"/>
                    </a:cubicBezTo>
                    <a:cubicBezTo>
                      <a:pt x="3" y="5"/>
                      <a:pt x="3" y="4"/>
                      <a:pt x="4" y="3"/>
                    </a:cubicBezTo>
                    <a:cubicBezTo>
                      <a:pt x="3" y="3"/>
                      <a:pt x="3" y="3"/>
                      <a:pt x="3" y="3"/>
                    </a:cubicBezTo>
                    <a:cubicBezTo>
                      <a:pt x="3" y="2"/>
                      <a:pt x="3" y="2"/>
                      <a:pt x="3" y="2"/>
                    </a:cubicBezTo>
                    <a:cubicBezTo>
                      <a:pt x="4" y="2"/>
                      <a:pt x="5" y="1"/>
                      <a:pt x="6" y="1"/>
                    </a:cubicBezTo>
                    <a:cubicBezTo>
                      <a:pt x="6" y="1"/>
                      <a:pt x="6" y="1"/>
                      <a:pt x="6" y="1"/>
                    </a:cubicBezTo>
                    <a:cubicBezTo>
                      <a:pt x="7" y="2"/>
                      <a:pt x="7" y="2"/>
                      <a:pt x="7" y="2"/>
                    </a:cubicBezTo>
                    <a:cubicBezTo>
                      <a:pt x="7" y="2"/>
                      <a:pt x="8" y="1"/>
                      <a:pt x="9" y="1"/>
                    </a:cubicBezTo>
                    <a:cubicBezTo>
                      <a:pt x="9" y="0"/>
                      <a:pt x="9" y="0"/>
                      <a:pt x="9" y="0"/>
                    </a:cubicBezTo>
                    <a:cubicBezTo>
                      <a:pt x="9" y="0"/>
                      <a:pt x="9" y="0"/>
                      <a:pt x="9" y="0"/>
                    </a:cubicBezTo>
                    <a:cubicBezTo>
                      <a:pt x="10" y="0"/>
                      <a:pt x="11" y="0"/>
                      <a:pt x="12" y="1"/>
                    </a:cubicBezTo>
                    <a:cubicBezTo>
                      <a:pt x="12" y="1"/>
                      <a:pt x="12" y="1"/>
                      <a:pt x="12" y="1"/>
                    </a:cubicBezTo>
                    <a:cubicBezTo>
                      <a:pt x="12" y="2"/>
                      <a:pt x="12" y="2"/>
                      <a:pt x="12" y="2"/>
                    </a:cubicBezTo>
                    <a:cubicBezTo>
                      <a:pt x="13" y="3"/>
                      <a:pt x="13" y="3"/>
                      <a:pt x="14" y="4"/>
                    </a:cubicBezTo>
                    <a:cubicBezTo>
                      <a:pt x="15" y="3"/>
                      <a:pt x="15" y="3"/>
                      <a:pt x="15" y="3"/>
                    </a:cubicBezTo>
                    <a:cubicBezTo>
                      <a:pt x="15" y="3"/>
                      <a:pt x="15" y="3"/>
                      <a:pt x="15" y="3"/>
                    </a:cubicBezTo>
                    <a:cubicBezTo>
                      <a:pt x="15" y="3"/>
                      <a:pt x="16" y="5"/>
                      <a:pt x="16" y="5"/>
                    </a:cubicBezTo>
                    <a:cubicBezTo>
                      <a:pt x="16" y="5"/>
                      <a:pt x="16" y="5"/>
                      <a:pt x="16" y="5"/>
                    </a:cubicBezTo>
                    <a:cubicBezTo>
                      <a:pt x="16" y="5"/>
                      <a:pt x="16" y="5"/>
                      <a:pt x="16" y="5"/>
                    </a:cubicBezTo>
                    <a:cubicBezTo>
                      <a:pt x="16" y="5"/>
                      <a:pt x="16" y="6"/>
                      <a:pt x="16" y="6"/>
                    </a:cubicBezTo>
                    <a:cubicBezTo>
                      <a:pt x="16" y="6"/>
                      <a:pt x="16" y="6"/>
                      <a:pt x="16" y="6"/>
                    </a:cubicBezTo>
                    <a:cubicBezTo>
                      <a:pt x="16" y="6"/>
                      <a:pt x="16" y="7"/>
                      <a:pt x="16" y="7"/>
                    </a:cubicBezTo>
                    <a:cubicBezTo>
                      <a:pt x="16" y="7"/>
                      <a:pt x="16" y="7"/>
                      <a:pt x="16" y="7"/>
                    </a:cubicBezTo>
                    <a:cubicBezTo>
                      <a:pt x="16" y="7"/>
                      <a:pt x="16" y="7"/>
                      <a:pt x="16" y="7"/>
                    </a:cubicBezTo>
                    <a:cubicBezTo>
                      <a:pt x="16" y="8"/>
                      <a:pt x="16" y="8"/>
                      <a:pt x="16" y="9"/>
                    </a:cubicBezTo>
                    <a:cubicBezTo>
                      <a:pt x="17" y="9"/>
                      <a:pt x="17" y="9"/>
                      <a:pt x="17" y="9"/>
                    </a:cubicBezTo>
                    <a:cubicBezTo>
                      <a:pt x="17" y="9"/>
                      <a:pt x="17" y="9"/>
                      <a:pt x="17" y="9"/>
                    </a:cubicBezTo>
                    <a:cubicBezTo>
                      <a:pt x="17" y="10"/>
                      <a:pt x="17" y="11"/>
                      <a:pt x="16" y="12"/>
                    </a:cubicBezTo>
                    <a:cubicBezTo>
                      <a:pt x="16" y="12"/>
                      <a:pt x="16" y="12"/>
                      <a:pt x="16" y="12"/>
                    </a:cubicBezTo>
                    <a:cubicBezTo>
                      <a:pt x="15" y="12"/>
                      <a:pt x="15" y="12"/>
                      <a:pt x="14" y="13"/>
                    </a:cubicBezTo>
                    <a:cubicBezTo>
                      <a:pt x="14" y="13"/>
                      <a:pt x="14" y="13"/>
                      <a:pt x="14" y="13"/>
                    </a:cubicBezTo>
                    <a:cubicBezTo>
                      <a:pt x="14" y="14"/>
                      <a:pt x="14" y="14"/>
                      <a:pt x="14" y="14"/>
                    </a:cubicBezTo>
                    <a:cubicBezTo>
                      <a:pt x="14" y="15"/>
                      <a:pt x="14" y="15"/>
                      <a:pt x="14" y="15"/>
                    </a:cubicBezTo>
                    <a:cubicBezTo>
                      <a:pt x="13" y="15"/>
                      <a:pt x="13" y="16"/>
                      <a:pt x="12" y="16"/>
                    </a:cubicBezTo>
                    <a:cubicBezTo>
                      <a:pt x="12" y="16"/>
                      <a:pt x="11" y="16"/>
                      <a:pt x="11" y="16"/>
                    </a:cubicBezTo>
                    <a:cubicBezTo>
                      <a:pt x="11" y="15"/>
                      <a:pt x="11" y="15"/>
                      <a:pt x="11" y="15"/>
                    </a:cubicBezTo>
                    <a:cubicBezTo>
                      <a:pt x="10" y="15"/>
                      <a:pt x="9" y="16"/>
                      <a:pt x="9" y="16"/>
                    </a:cubicBezTo>
                    <a:cubicBezTo>
                      <a:pt x="8" y="17"/>
                      <a:pt x="8" y="17"/>
                      <a:pt x="8" y="17"/>
                    </a:cubicBezTo>
                    <a:cubicBezTo>
                      <a:pt x="8" y="17"/>
                      <a:pt x="8" y="17"/>
                      <a:pt x="8" y="17"/>
                    </a:cubicBezTo>
                    <a:close/>
                    <a:moveTo>
                      <a:pt x="6" y="16"/>
                    </a:moveTo>
                    <a:cubicBezTo>
                      <a:pt x="6" y="16"/>
                      <a:pt x="7" y="16"/>
                      <a:pt x="8" y="16"/>
                    </a:cubicBezTo>
                    <a:cubicBezTo>
                      <a:pt x="8" y="15"/>
                      <a:pt x="8" y="15"/>
                      <a:pt x="8" y="15"/>
                    </a:cubicBezTo>
                    <a:cubicBezTo>
                      <a:pt x="8" y="15"/>
                      <a:pt x="8" y="15"/>
                      <a:pt x="8" y="15"/>
                    </a:cubicBezTo>
                    <a:cubicBezTo>
                      <a:pt x="9" y="15"/>
                      <a:pt x="10" y="15"/>
                      <a:pt x="11" y="15"/>
                    </a:cubicBezTo>
                    <a:cubicBezTo>
                      <a:pt x="11" y="14"/>
                      <a:pt x="11" y="15"/>
                      <a:pt x="11" y="15"/>
                    </a:cubicBezTo>
                    <a:cubicBezTo>
                      <a:pt x="12" y="16"/>
                      <a:pt x="12" y="16"/>
                      <a:pt x="12" y="16"/>
                    </a:cubicBezTo>
                    <a:cubicBezTo>
                      <a:pt x="12" y="15"/>
                      <a:pt x="13" y="15"/>
                      <a:pt x="14" y="15"/>
                    </a:cubicBezTo>
                    <a:cubicBezTo>
                      <a:pt x="13" y="14"/>
                      <a:pt x="13" y="14"/>
                      <a:pt x="13" y="14"/>
                    </a:cubicBezTo>
                    <a:cubicBezTo>
                      <a:pt x="13" y="13"/>
                      <a:pt x="13" y="13"/>
                      <a:pt x="13" y="13"/>
                    </a:cubicBezTo>
                    <a:cubicBezTo>
                      <a:pt x="13" y="13"/>
                      <a:pt x="14" y="12"/>
                      <a:pt x="14" y="12"/>
                    </a:cubicBezTo>
                    <a:cubicBezTo>
                      <a:pt x="14" y="12"/>
                      <a:pt x="15" y="11"/>
                      <a:pt x="16" y="11"/>
                    </a:cubicBezTo>
                    <a:cubicBezTo>
                      <a:pt x="16" y="11"/>
                      <a:pt x="16" y="10"/>
                      <a:pt x="16" y="9"/>
                    </a:cubicBezTo>
                    <a:cubicBezTo>
                      <a:pt x="15" y="9"/>
                      <a:pt x="15" y="9"/>
                      <a:pt x="15" y="9"/>
                    </a:cubicBezTo>
                    <a:cubicBezTo>
                      <a:pt x="15" y="9"/>
                      <a:pt x="15" y="9"/>
                      <a:pt x="15" y="9"/>
                    </a:cubicBezTo>
                    <a:cubicBezTo>
                      <a:pt x="15" y="8"/>
                      <a:pt x="15" y="7"/>
                      <a:pt x="15" y="6"/>
                    </a:cubicBezTo>
                    <a:cubicBezTo>
                      <a:pt x="15" y="6"/>
                      <a:pt x="15" y="6"/>
                      <a:pt x="15" y="6"/>
                    </a:cubicBezTo>
                    <a:cubicBezTo>
                      <a:pt x="16" y="5"/>
                      <a:pt x="16" y="5"/>
                      <a:pt x="16" y="5"/>
                    </a:cubicBezTo>
                    <a:cubicBezTo>
                      <a:pt x="16" y="5"/>
                      <a:pt x="16" y="5"/>
                      <a:pt x="16" y="5"/>
                    </a:cubicBezTo>
                    <a:cubicBezTo>
                      <a:pt x="15" y="5"/>
                      <a:pt x="15" y="4"/>
                      <a:pt x="15" y="4"/>
                    </a:cubicBezTo>
                    <a:cubicBezTo>
                      <a:pt x="14" y="4"/>
                      <a:pt x="14" y="4"/>
                      <a:pt x="14" y="4"/>
                    </a:cubicBezTo>
                    <a:cubicBezTo>
                      <a:pt x="14" y="4"/>
                      <a:pt x="13" y="4"/>
                      <a:pt x="13" y="4"/>
                    </a:cubicBezTo>
                    <a:cubicBezTo>
                      <a:pt x="13" y="4"/>
                      <a:pt x="12" y="3"/>
                      <a:pt x="11" y="3"/>
                    </a:cubicBezTo>
                    <a:cubicBezTo>
                      <a:pt x="11" y="3"/>
                      <a:pt x="11" y="2"/>
                      <a:pt x="11" y="2"/>
                    </a:cubicBezTo>
                    <a:cubicBezTo>
                      <a:pt x="11" y="1"/>
                      <a:pt x="11" y="1"/>
                      <a:pt x="11" y="1"/>
                    </a:cubicBezTo>
                    <a:cubicBezTo>
                      <a:pt x="11" y="1"/>
                      <a:pt x="10" y="1"/>
                      <a:pt x="9" y="1"/>
                    </a:cubicBezTo>
                    <a:cubicBezTo>
                      <a:pt x="9" y="2"/>
                      <a:pt x="9" y="2"/>
                      <a:pt x="9" y="2"/>
                    </a:cubicBezTo>
                    <a:cubicBezTo>
                      <a:pt x="9" y="2"/>
                      <a:pt x="9" y="2"/>
                      <a:pt x="9" y="2"/>
                    </a:cubicBezTo>
                    <a:cubicBezTo>
                      <a:pt x="8" y="2"/>
                      <a:pt x="7" y="2"/>
                      <a:pt x="6" y="2"/>
                    </a:cubicBezTo>
                    <a:cubicBezTo>
                      <a:pt x="6" y="3"/>
                      <a:pt x="6" y="2"/>
                      <a:pt x="6" y="2"/>
                    </a:cubicBezTo>
                    <a:cubicBezTo>
                      <a:pt x="6" y="1"/>
                      <a:pt x="6" y="1"/>
                      <a:pt x="6" y="1"/>
                    </a:cubicBezTo>
                    <a:cubicBezTo>
                      <a:pt x="5" y="2"/>
                      <a:pt x="4" y="2"/>
                      <a:pt x="4" y="2"/>
                    </a:cubicBezTo>
                    <a:cubicBezTo>
                      <a:pt x="4" y="3"/>
                      <a:pt x="4" y="3"/>
                      <a:pt x="4" y="3"/>
                    </a:cubicBezTo>
                    <a:cubicBezTo>
                      <a:pt x="4" y="4"/>
                      <a:pt x="4" y="4"/>
                      <a:pt x="4" y="4"/>
                    </a:cubicBezTo>
                    <a:cubicBezTo>
                      <a:pt x="4" y="4"/>
                      <a:pt x="3" y="5"/>
                      <a:pt x="3" y="6"/>
                    </a:cubicBezTo>
                    <a:cubicBezTo>
                      <a:pt x="3" y="6"/>
                      <a:pt x="3" y="6"/>
                      <a:pt x="2" y="6"/>
                    </a:cubicBezTo>
                    <a:cubicBezTo>
                      <a:pt x="1" y="6"/>
                      <a:pt x="1" y="6"/>
                      <a:pt x="1" y="6"/>
                    </a:cubicBezTo>
                    <a:cubicBezTo>
                      <a:pt x="1" y="6"/>
                      <a:pt x="1" y="7"/>
                      <a:pt x="1" y="8"/>
                    </a:cubicBezTo>
                    <a:cubicBezTo>
                      <a:pt x="2" y="8"/>
                      <a:pt x="2" y="8"/>
                      <a:pt x="2" y="8"/>
                    </a:cubicBezTo>
                    <a:cubicBezTo>
                      <a:pt x="2" y="8"/>
                      <a:pt x="2" y="8"/>
                      <a:pt x="2" y="8"/>
                    </a:cubicBezTo>
                    <a:cubicBezTo>
                      <a:pt x="2" y="9"/>
                      <a:pt x="2" y="10"/>
                      <a:pt x="3" y="11"/>
                    </a:cubicBezTo>
                    <a:cubicBezTo>
                      <a:pt x="3" y="11"/>
                      <a:pt x="3" y="11"/>
                      <a:pt x="2" y="11"/>
                    </a:cubicBezTo>
                    <a:cubicBezTo>
                      <a:pt x="2" y="12"/>
                      <a:pt x="2" y="12"/>
                      <a:pt x="2" y="12"/>
                    </a:cubicBezTo>
                    <a:cubicBezTo>
                      <a:pt x="2" y="12"/>
                      <a:pt x="2" y="13"/>
                      <a:pt x="3" y="13"/>
                    </a:cubicBezTo>
                    <a:cubicBezTo>
                      <a:pt x="4" y="13"/>
                      <a:pt x="4" y="13"/>
                      <a:pt x="4" y="13"/>
                    </a:cubicBezTo>
                    <a:cubicBezTo>
                      <a:pt x="4" y="13"/>
                      <a:pt x="4" y="13"/>
                      <a:pt x="4" y="13"/>
                    </a:cubicBezTo>
                    <a:cubicBezTo>
                      <a:pt x="4" y="13"/>
                      <a:pt x="5" y="14"/>
                      <a:pt x="6" y="14"/>
                    </a:cubicBezTo>
                    <a:cubicBezTo>
                      <a:pt x="6" y="14"/>
                      <a:pt x="6" y="15"/>
                      <a:pt x="6" y="15"/>
                    </a:cubicBezTo>
                    <a:lnTo>
                      <a:pt x="6" y="16"/>
                    </a:lnTo>
                    <a:close/>
                    <a:moveTo>
                      <a:pt x="15" y="6"/>
                    </a:moveTo>
                    <a:cubicBezTo>
                      <a:pt x="15" y="6"/>
                      <a:pt x="15" y="7"/>
                      <a:pt x="15" y="7"/>
                    </a:cubicBezTo>
                    <a:cubicBezTo>
                      <a:pt x="15" y="7"/>
                      <a:pt x="16" y="6"/>
                      <a:pt x="16" y="6"/>
                    </a:cubicBezTo>
                    <a:lnTo>
                      <a:pt x="15" y="6"/>
                    </a:lnTo>
                    <a:close/>
                    <a:moveTo>
                      <a:pt x="9" y="14"/>
                    </a:moveTo>
                    <a:cubicBezTo>
                      <a:pt x="7" y="14"/>
                      <a:pt x="5" y="13"/>
                      <a:pt x="4" y="11"/>
                    </a:cubicBezTo>
                    <a:cubicBezTo>
                      <a:pt x="3" y="9"/>
                      <a:pt x="3" y="6"/>
                      <a:pt x="6" y="4"/>
                    </a:cubicBezTo>
                    <a:cubicBezTo>
                      <a:pt x="9" y="2"/>
                      <a:pt x="12" y="4"/>
                      <a:pt x="13" y="6"/>
                    </a:cubicBezTo>
                    <a:cubicBezTo>
                      <a:pt x="14" y="8"/>
                      <a:pt x="14" y="11"/>
                      <a:pt x="12" y="13"/>
                    </a:cubicBezTo>
                    <a:cubicBezTo>
                      <a:pt x="12" y="13"/>
                      <a:pt x="12" y="13"/>
                      <a:pt x="12" y="13"/>
                    </a:cubicBezTo>
                    <a:cubicBezTo>
                      <a:pt x="11" y="13"/>
                      <a:pt x="11" y="13"/>
                      <a:pt x="11" y="13"/>
                    </a:cubicBezTo>
                    <a:cubicBezTo>
                      <a:pt x="11" y="13"/>
                      <a:pt x="11" y="13"/>
                      <a:pt x="11" y="13"/>
                    </a:cubicBezTo>
                    <a:cubicBezTo>
                      <a:pt x="11" y="13"/>
                      <a:pt x="11" y="13"/>
                      <a:pt x="11" y="13"/>
                    </a:cubicBezTo>
                    <a:cubicBezTo>
                      <a:pt x="10" y="14"/>
                      <a:pt x="9" y="14"/>
                      <a:pt x="9" y="14"/>
                    </a:cubicBezTo>
                    <a:close/>
                    <a:moveTo>
                      <a:pt x="9" y="4"/>
                    </a:moveTo>
                    <a:cubicBezTo>
                      <a:pt x="8" y="4"/>
                      <a:pt x="7" y="4"/>
                      <a:pt x="6" y="5"/>
                    </a:cubicBezTo>
                    <a:cubicBezTo>
                      <a:pt x="4" y="6"/>
                      <a:pt x="4" y="9"/>
                      <a:pt x="5" y="11"/>
                    </a:cubicBezTo>
                    <a:cubicBezTo>
                      <a:pt x="6" y="13"/>
                      <a:pt x="8" y="14"/>
                      <a:pt x="11" y="13"/>
                    </a:cubicBezTo>
                    <a:cubicBezTo>
                      <a:pt x="11" y="13"/>
                      <a:pt x="11" y="12"/>
                      <a:pt x="11" y="12"/>
                    </a:cubicBezTo>
                    <a:cubicBezTo>
                      <a:pt x="11" y="12"/>
                      <a:pt x="11" y="12"/>
                      <a:pt x="11" y="12"/>
                    </a:cubicBezTo>
                    <a:cubicBezTo>
                      <a:pt x="14" y="11"/>
                      <a:pt x="14" y="8"/>
                      <a:pt x="12" y="6"/>
                    </a:cubicBezTo>
                    <a:cubicBezTo>
                      <a:pt x="12" y="5"/>
                      <a:pt x="10" y="4"/>
                      <a:pt x="9"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934" name="Freeform 446"/>
              <p:cNvSpPr>
                <a:spLocks noEditPoints="1"/>
              </p:cNvSpPr>
              <p:nvPr/>
            </p:nvSpPr>
            <p:spPr bwMode="auto">
              <a:xfrm>
                <a:off x="5063" y="3272"/>
                <a:ext cx="40" cy="41"/>
              </a:xfrm>
              <a:custGeom>
                <a:avLst/>
                <a:gdLst>
                  <a:gd name="T0" fmla="*/ 5 w 16"/>
                  <a:gd name="T1" fmla="*/ 16 h 16"/>
                  <a:gd name="T2" fmla="*/ 5 w 16"/>
                  <a:gd name="T3" fmla="*/ 14 h 16"/>
                  <a:gd name="T4" fmla="*/ 2 w 16"/>
                  <a:gd name="T5" fmla="*/ 13 h 16"/>
                  <a:gd name="T6" fmla="*/ 0 w 16"/>
                  <a:gd name="T7" fmla="*/ 11 h 16"/>
                  <a:gd name="T8" fmla="*/ 1 w 16"/>
                  <a:gd name="T9" fmla="*/ 11 h 16"/>
                  <a:gd name="T10" fmla="*/ 3 w 16"/>
                  <a:gd name="T11" fmla="*/ 12 h 16"/>
                  <a:gd name="T12" fmla="*/ 5 w 16"/>
                  <a:gd name="T13" fmla="*/ 14 h 16"/>
                  <a:gd name="T14" fmla="*/ 5 w 16"/>
                  <a:gd name="T15" fmla="*/ 14 h 16"/>
                  <a:gd name="T16" fmla="*/ 7 w 16"/>
                  <a:gd name="T17" fmla="*/ 16 h 16"/>
                  <a:gd name="T18" fmla="*/ 8 w 16"/>
                  <a:gd name="T19" fmla="*/ 15 h 16"/>
                  <a:gd name="T20" fmla="*/ 10 w 16"/>
                  <a:gd name="T21" fmla="*/ 14 h 16"/>
                  <a:gd name="T22" fmla="*/ 11 w 16"/>
                  <a:gd name="T23" fmla="*/ 15 h 16"/>
                  <a:gd name="T24" fmla="*/ 13 w 16"/>
                  <a:gd name="T25" fmla="*/ 13 h 16"/>
                  <a:gd name="T26" fmla="*/ 14 w 16"/>
                  <a:gd name="T27" fmla="*/ 12 h 16"/>
                  <a:gd name="T28" fmla="*/ 14 w 16"/>
                  <a:gd name="T29" fmla="*/ 13 h 16"/>
                  <a:gd name="T30" fmla="*/ 14 w 16"/>
                  <a:gd name="T31" fmla="*/ 14 h 16"/>
                  <a:gd name="T32" fmla="*/ 11 w 16"/>
                  <a:gd name="T33" fmla="*/ 16 h 16"/>
                  <a:gd name="T34" fmla="*/ 8 w 16"/>
                  <a:gd name="T35" fmla="*/ 15 h 16"/>
                  <a:gd name="T36" fmla="*/ 8 w 16"/>
                  <a:gd name="T37" fmla="*/ 16 h 16"/>
                  <a:gd name="T38" fmla="*/ 14 w 16"/>
                  <a:gd name="T39" fmla="*/ 12 h 16"/>
                  <a:gd name="T40" fmla="*/ 13 w 16"/>
                  <a:gd name="T41" fmla="*/ 12 h 16"/>
                  <a:gd name="T42" fmla="*/ 15 w 16"/>
                  <a:gd name="T43" fmla="*/ 11 h 16"/>
                  <a:gd name="T44" fmla="*/ 16 w 16"/>
                  <a:gd name="T45" fmla="*/ 9 h 16"/>
                  <a:gd name="T46" fmla="*/ 16 w 16"/>
                  <a:gd name="T47" fmla="*/ 11 h 16"/>
                  <a:gd name="T48" fmla="*/ 14 w 16"/>
                  <a:gd name="T49" fmla="*/ 12 h 16"/>
                  <a:gd name="T50" fmla="*/ 14 w 16"/>
                  <a:gd name="T51" fmla="*/ 12 h 16"/>
                  <a:gd name="T52" fmla="*/ 1 w 16"/>
                  <a:gd name="T53" fmla="*/ 9 h 16"/>
                  <a:gd name="T54" fmla="*/ 0 w 16"/>
                  <a:gd name="T55" fmla="*/ 8 h 16"/>
                  <a:gd name="T56" fmla="*/ 1 w 16"/>
                  <a:gd name="T57" fmla="*/ 3 h 16"/>
                  <a:gd name="T58" fmla="*/ 1 w 16"/>
                  <a:gd name="T59" fmla="*/ 4 h 16"/>
                  <a:gd name="T60" fmla="*/ 2 w 16"/>
                  <a:gd name="T61" fmla="*/ 7 h 16"/>
                  <a:gd name="T62" fmla="*/ 2 w 16"/>
                  <a:gd name="T63" fmla="*/ 9 h 16"/>
                  <a:gd name="T64" fmla="*/ 2 w 16"/>
                  <a:gd name="T65" fmla="*/ 10 h 16"/>
                  <a:gd name="T66" fmla="*/ 13 w 16"/>
                  <a:gd name="T67" fmla="*/ 9 h 16"/>
                  <a:gd name="T68" fmla="*/ 10 w 16"/>
                  <a:gd name="T69" fmla="*/ 4 h 16"/>
                  <a:gd name="T70" fmla="*/ 4 w 16"/>
                  <a:gd name="T71" fmla="*/ 5 h 16"/>
                  <a:gd name="T72" fmla="*/ 4 w 16"/>
                  <a:gd name="T73" fmla="*/ 5 h 16"/>
                  <a:gd name="T74" fmla="*/ 11 w 16"/>
                  <a:gd name="T75" fmla="*/ 3 h 16"/>
                  <a:gd name="T76" fmla="*/ 13 w 16"/>
                  <a:gd name="T77" fmla="*/ 9 h 16"/>
                  <a:gd name="T78" fmla="*/ 3 w 16"/>
                  <a:gd name="T79" fmla="*/ 3 h 16"/>
                  <a:gd name="T80" fmla="*/ 3 w 16"/>
                  <a:gd name="T81" fmla="*/ 2 h 16"/>
                  <a:gd name="T82" fmla="*/ 3 w 16"/>
                  <a:gd name="T83" fmla="*/ 0 h 16"/>
                  <a:gd name="T84" fmla="*/ 4 w 16"/>
                  <a:gd name="T85" fmla="*/ 1 h 16"/>
                  <a:gd name="T86" fmla="*/ 3 w 16"/>
                  <a:gd name="T87" fmla="*/ 2 h 16"/>
                  <a:gd name="T88" fmla="*/ 3 w 16"/>
                  <a:gd name="T89" fmla="*/ 3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6" h="16">
                    <a:moveTo>
                      <a:pt x="8" y="16"/>
                    </a:moveTo>
                    <a:cubicBezTo>
                      <a:pt x="7" y="16"/>
                      <a:pt x="6" y="16"/>
                      <a:pt x="5" y="16"/>
                    </a:cubicBezTo>
                    <a:cubicBezTo>
                      <a:pt x="5" y="16"/>
                      <a:pt x="5" y="15"/>
                      <a:pt x="5" y="15"/>
                    </a:cubicBezTo>
                    <a:cubicBezTo>
                      <a:pt x="5" y="15"/>
                      <a:pt x="5" y="15"/>
                      <a:pt x="5" y="14"/>
                    </a:cubicBezTo>
                    <a:cubicBezTo>
                      <a:pt x="4" y="14"/>
                      <a:pt x="4" y="13"/>
                      <a:pt x="3" y="13"/>
                    </a:cubicBezTo>
                    <a:cubicBezTo>
                      <a:pt x="2" y="13"/>
                      <a:pt x="2" y="13"/>
                      <a:pt x="2" y="13"/>
                    </a:cubicBezTo>
                    <a:cubicBezTo>
                      <a:pt x="2" y="14"/>
                      <a:pt x="2" y="13"/>
                      <a:pt x="2" y="13"/>
                    </a:cubicBezTo>
                    <a:cubicBezTo>
                      <a:pt x="1" y="13"/>
                      <a:pt x="1" y="12"/>
                      <a:pt x="0" y="11"/>
                    </a:cubicBezTo>
                    <a:cubicBezTo>
                      <a:pt x="0" y="11"/>
                      <a:pt x="0" y="11"/>
                      <a:pt x="1" y="11"/>
                    </a:cubicBezTo>
                    <a:cubicBezTo>
                      <a:pt x="1" y="11"/>
                      <a:pt x="1" y="11"/>
                      <a:pt x="1" y="11"/>
                    </a:cubicBezTo>
                    <a:cubicBezTo>
                      <a:pt x="1" y="11"/>
                      <a:pt x="2" y="12"/>
                      <a:pt x="2" y="13"/>
                    </a:cubicBezTo>
                    <a:cubicBezTo>
                      <a:pt x="3" y="12"/>
                      <a:pt x="3" y="12"/>
                      <a:pt x="3" y="12"/>
                    </a:cubicBezTo>
                    <a:cubicBezTo>
                      <a:pt x="3" y="12"/>
                      <a:pt x="3" y="12"/>
                      <a:pt x="3" y="12"/>
                    </a:cubicBezTo>
                    <a:cubicBezTo>
                      <a:pt x="4" y="13"/>
                      <a:pt x="4" y="13"/>
                      <a:pt x="5" y="14"/>
                    </a:cubicBezTo>
                    <a:cubicBezTo>
                      <a:pt x="5" y="14"/>
                      <a:pt x="5" y="14"/>
                      <a:pt x="5" y="14"/>
                    </a:cubicBezTo>
                    <a:cubicBezTo>
                      <a:pt x="5" y="14"/>
                      <a:pt x="5" y="14"/>
                      <a:pt x="5" y="14"/>
                    </a:cubicBezTo>
                    <a:cubicBezTo>
                      <a:pt x="5" y="15"/>
                      <a:pt x="5" y="15"/>
                      <a:pt x="5" y="15"/>
                    </a:cubicBezTo>
                    <a:cubicBezTo>
                      <a:pt x="6" y="15"/>
                      <a:pt x="7" y="16"/>
                      <a:pt x="7" y="16"/>
                    </a:cubicBezTo>
                    <a:cubicBezTo>
                      <a:pt x="7" y="15"/>
                      <a:pt x="7" y="15"/>
                      <a:pt x="7" y="15"/>
                    </a:cubicBezTo>
                    <a:cubicBezTo>
                      <a:pt x="8" y="15"/>
                      <a:pt x="8" y="15"/>
                      <a:pt x="8" y="15"/>
                    </a:cubicBezTo>
                    <a:cubicBezTo>
                      <a:pt x="8" y="14"/>
                      <a:pt x="8" y="14"/>
                      <a:pt x="8" y="14"/>
                    </a:cubicBezTo>
                    <a:cubicBezTo>
                      <a:pt x="9" y="14"/>
                      <a:pt x="10" y="14"/>
                      <a:pt x="10" y="14"/>
                    </a:cubicBezTo>
                    <a:cubicBezTo>
                      <a:pt x="10" y="14"/>
                      <a:pt x="11" y="14"/>
                      <a:pt x="11" y="14"/>
                    </a:cubicBezTo>
                    <a:cubicBezTo>
                      <a:pt x="11" y="15"/>
                      <a:pt x="11" y="15"/>
                      <a:pt x="11" y="15"/>
                    </a:cubicBezTo>
                    <a:cubicBezTo>
                      <a:pt x="12" y="15"/>
                      <a:pt x="13" y="14"/>
                      <a:pt x="13" y="14"/>
                    </a:cubicBezTo>
                    <a:cubicBezTo>
                      <a:pt x="13" y="14"/>
                      <a:pt x="13" y="13"/>
                      <a:pt x="13" y="13"/>
                    </a:cubicBezTo>
                    <a:cubicBezTo>
                      <a:pt x="13" y="13"/>
                      <a:pt x="14" y="13"/>
                      <a:pt x="14" y="12"/>
                    </a:cubicBezTo>
                    <a:cubicBezTo>
                      <a:pt x="14" y="12"/>
                      <a:pt x="14" y="12"/>
                      <a:pt x="14" y="12"/>
                    </a:cubicBezTo>
                    <a:cubicBezTo>
                      <a:pt x="14" y="12"/>
                      <a:pt x="14" y="13"/>
                      <a:pt x="14" y="13"/>
                    </a:cubicBezTo>
                    <a:cubicBezTo>
                      <a:pt x="14" y="13"/>
                      <a:pt x="14" y="13"/>
                      <a:pt x="14" y="13"/>
                    </a:cubicBezTo>
                    <a:cubicBezTo>
                      <a:pt x="14" y="14"/>
                      <a:pt x="14" y="14"/>
                      <a:pt x="14" y="14"/>
                    </a:cubicBezTo>
                    <a:cubicBezTo>
                      <a:pt x="14" y="14"/>
                      <a:pt x="14" y="14"/>
                      <a:pt x="14" y="14"/>
                    </a:cubicBezTo>
                    <a:cubicBezTo>
                      <a:pt x="13" y="15"/>
                      <a:pt x="12" y="15"/>
                      <a:pt x="11" y="16"/>
                    </a:cubicBezTo>
                    <a:cubicBezTo>
                      <a:pt x="11" y="16"/>
                      <a:pt x="11" y="16"/>
                      <a:pt x="11" y="16"/>
                    </a:cubicBezTo>
                    <a:cubicBezTo>
                      <a:pt x="10" y="15"/>
                      <a:pt x="10" y="15"/>
                      <a:pt x="10" y="15"/>
                    </a:cubicBezTo>
                    <a:cubicBezTo>
                      <a:pt x="10" y="15"/>
                      <a:pt x="9" y="15"/>
                      <a:pt x="8" y="15"/>
                    </a:cubicBezTo>
                    <a:cubicBezTo>
                      <a:pt x="8" y="15"/>
                      <a:pt x="8" y="15"/>
                      <a:pt x="8" y="15"/>
                    </a:cubicBezTo>
                    <a:cubicBezTo>
                      <a:pt x="8" y="16"/>
                      <a:pt x="8" y="16"/>
                      <a:pt x="8" y="16"/>
                    </a:cubicBezTo>
                    <a:cubicBezTo>
                      <a:pt x="8" y="16"/>
                      <a:pt x="8" y="16"/>
                      <a:pt x="8" y="16"/>
                    </a:cubicBezTo>
                    <a:close/>
                    <a:moveTo>
                      <a:pt x="14" y="12"/>
                    </a:moveTo>
                    <a:cubicBezTo>
                      <a:pt x="13" y="12"/>
                      <a:pt x="13" y="12"/>
                      <a:pt x="13" y="12"/>
                    </a:cubicBezTo>
                    <a:cubicBezTo>
                      <a:pt x="13" y="12"/>
                      <a:pt x="13" y="12"/>
                      <a:pt x="13" y="12"/>
                    </a:cubicBezTo>
                    <a:cubicBezTo>
                      <a:pt x="14" y="11"/>
                      <a:pt x="14" y="11"/>
                      <a:pt x="14" y="11"/>
                    </a:cubicBezTo>
                    <a:cubicBezTo>
                      <a:pt x="14" y="11"/>
                      <a:pt x="15" y="10"/>
                      <a:pt x="15" y="11"/>
                    </a:cubicBezTo>
                    <a:cubicBezTo>
                      <a:pt x="16" y="10"/>
                      <a:pt x="16" y="10"/>
                      <a:pt x="16" y="10"/>
                    </a:cubicBezTo>
                    <a:cubicBezTo>
                      <a:pt x="16" y="9"/>
                      <a:pt x="16" y="9"/>
                      <a:pt x="16" y="9"/>
                    </a:cubicBezTo>
                    <a:cubicBezTo>
                      <a:pt x="16" y="9"/>
                      <a:pt x="16" y="10"/>
                      <a:pt x="16" y="10"/>
                    </a:cubicBezTo>
                    <a:cubicBezTo>
                      <a:pt x="16" y="10"/>
                      <a:pt x="16" y="11"/>
                      <a:pt x="16" y="11"/>
                    </a:cubicBezTo>
                    <a:cubicBezTo>
                      <a:pt x="16" y="11"/>
                      <a:pt x="16" y="11"/>
                      <a:pt x="15" y="11"/>
                    </a:cubicBezTo>
                    <a:cubicBezTo>
                      <a:pt x="15" y="11"/>
                      <a:pt x="15" y="11"/>
                      <a:pt x="14" y="12"/>
                    </a:cubicBezTo>
                    <a:cubicBezTo>
                      <a:pt x="14" y="12"/>
                      <a:pt x="14" y="12"/>
                      <a:pt x="14" y="12"/>
                    </a:cubicBezTo>
                    <a:cubicBezTo>
                      <a:pt x="14" y="12"/>
                      <a:pt x="14" y="12"/>
                      <a:pt x="14" y="12"/>
                    </a:cubicBezTo>
                    <a:close/>
                    <a:moveTo>
                      <a:pt x="2" y="10"/>
                    </a:moveTo>
                    <a:cubicBezTo>
                      <a:pt x="1" y="10"/>
                      <a:pt x="1" y="9"/>
                      <a:pt x="1" y="9"/>
                    </a:cubicBezTo>
                    <a:cubicBezTo>
                      <a:pt x="1" y="9"/>
                      <a:pt x="1" y="8"/>
                      <a:pt x="1" y="8"/>
                    </a:cubicBezTo>
                    <a:cubicBezTo>
                      <a:pt x="0" y="8"/>
                      <a:pt x="0" y="8"/>
                      <a:pt x="0" y="8"/>
                    </a:cubicBezTo>
                    <a:cubicBezTo>
                      <a:pt x="0" y="8"/>
                      <a:pt x="0" y="7"/>
                      <a:pt x="0" y="7"/>
                    </a:cubicBezTo>
                    <a:cubicBezTo>
                      <a:pt x="0" y="6"/>
                      <a:pt x="0" y="4"/>
                      <a:pt x="1" y="3"/>
                    </a:cubicBezTo>
                    <a:cubicBezTo>
                      <a:pt x="1" y="3"/>
                      <a:pt x="1" y="3"/>
                      <a:pt x="1" y="3"/>
                    </a:cubicBezTo>
                    <a:cubicBezTo>
                      <a:pt x="1" y="3"/>
                      <a:pt x="1" y="4"/>
                      <a:pt x="1" y="4"/>
                    </a:cubicBezTo>
                    <a:cubicBezTo>
                      <a:pt x="1" y="4"/>
                      <a:pt x="1" y="6"/>
                      <a:pt x="0" y="7"/>
                    </a:cubicBezTo>
                    <a:cubicBezTo>
                      <a:pt x="2" y="7"/>
                      <a:pt x="2" y="7"/>
                      <a:pt x="2" y="7"/>
                    </a:cubicBezTo>
                    <a:cubicBezTo>
                      <a:pt x="2" y="7"/>
                      <a:pt x="2" y="7"/>
                      <a:pt x="2" y="8"/>
                    </a:cubicBezTo>
                    <a:cubicBezTo>
                      <a:pt x="2" y="8"/>
                      <a:pt x="2" y="9"/>
                      <a:pt x="2" y="9"/>
                    </a:cubicBezTo>
                    <a:cubicBezTo>
                      <a:pt x="2" y="9"/>
                      <a:pt x="2" y="9"/>
                      <a:pt x="2" y="10"/>
                    </a:cubicBezTo>
                    <a:cubicBezTo>
                      <a:pt x="2" y="10"/>
                      <a:pt x="2" y="10"/>
                      <a:pt x="2" y="10"/>
                    </a:cubicBezTo>
                    <a:close/>
                    <a:moveTo>
                      <a:pt x="13" y="9"/>
                    </a:moveTo>
                    <a:cubicBezTo>
                      <a:pt x="13" y="9"/>
                      <a:pt x="13" y="9"/>
                      <a:pt x="13" y="9"/>
                    </a:cubicBezTo>
                    <a:cubicBezTo>
                      <a:pt x="13" y="9"/>
                      <a:pt x="13" y="9"/>
                      <a:pt x="13" y="9"/>
                    </a:cubicBezTo>
                    <a:cubicBezTo>
                      <a:pt x="13" y="7"/>
                      <a:pt x="12" y="5"/>
                      <a:pt x="10" y="4"/>
                    </a:cubicBezTo>
                    <a:cubicBezTo>
                      <a:pt x="10" y="3"/>
                      <a:pt x="8" y="3"/>
                      <a:pt x="6" y="4"/>
                    </a:cubicBezTo>
                    <a:cubicBezTo>
                      <a:pt x="5" y="4"/>
                      <a:pt x="5" y="5"/>
                      <a:pt x="4" y="5"/>
                    </a:cubicBezTo>
                    <a:cubicBezTo>
                      <a:pt x="4" y="5"/>
                      <a:pt x="4" y="6"/>
                      <a:pt x="4" y="5"/>
                    </a:cubicBezTo>
                    <a:cubicBezTo>
                      <a:pt x="4" y="5"/>
                      <a:pt x="4" y="5"/>
                      <a:pt x="4" y="5"/>
                    </a:cubicBezTo>
                    <a:cubicBezTo>
                      <a:pt x="4" y="4"/>
                      <a:pt x="5" y="4"/>
                      <a:pt x="5" y="3"/>
                    </a:cubicBezTo>
                    <a:cubicBezTo>
                      <a:pt x="7" y="2"/>
                      <a:pt x="9" y="2"/>
                      <a:pt x="11" y="3"/>
                    </a:cubicBezTo>
                    <a:cubicBezTo>
                      <a:pt x="13" y="5"/>
                      <a:pt x="14" y="7"/>
                      <a:pt x="13" y="9"/>
                    </a:cubicBezTo>
                    <a:cubicBezTo>
                      <a:pt x="13" y="9"/>
                      <a:pt x="13" y="9"/>
                      <a:pt x="13" y="9"/>
                    </a:cubicBezTo>
                    <a:close/>
                    <a:moveTo>
                      <a:pt x="3" y="3"/>
                    </a:moveTo>
                    <a:cubicBezTo>
                      <a:pt x="3" y="3"/>
                      <a:pt x="3" y="3"/>
                      <a:pt x="3" y="3"/>
                    </a:cubicBezTo>
                    <a:cubicBezTo>
                      <a:pt x="3" y="2"/>
                      <a:pt x="3" y="2"/>
                      <a:pt x="3" y="2"/>
                    </a:cubicBezTo>
                    <a:cubicBezTo>
                      <a:pt x="3" y="2"/>
                      <a:pt x="3" y="2"/>
                      <a:pt x="3" y="2"/>
                    </a:cubicBezTo>
                    <a:cubicBezTo>
                      <a:pt x="3" y="1"/>
                      <a:pt x="3" y="1"/>
                      <a:pt x="3" y="1"/>
                    </a:cubicBezTo>
                    <a:cubicBezTo>
                      <a:pt x="3" y="0"/>
                      <a:pt x="3" y="0"/>
                      <a:pt x="3" y="0"/>
                    </a:cubicBezTo>
                    <a:cubicBezTo>
                      <a:pt x="3" y="0"/>
                      <a:pt x="3" y="0"/>
                      <a:pt x="4" y="0"/>
                    </a:cubicBezTo>
                    <a:cubicBezTo>
                      <a:pt x="4" y="0"/>
                      <a:pt x="4" y="0"/>
                      <a:pt x="4" y="1"/>
                    </a:cubicBezTo>
                    <a:cubicBezTo>
                      <a:pt x="4" y="1"/>
                      <a:pt x="4" y="1"/>
                      <a:pt x="4" y="1"/>
                    </a:cubicBezTo>
                    <a:cubicBezTo>
                      <a:pt x="3" y="1"/>
                      <a:pt x="3" y="1"/>
                      <a:pt x="3" y="2"/>
                    </a:cubicBezTo>
                    <a:cubicBezTo>
                      <a:pt x="4" y="2"/>
                      <a:pt x="4" y="2"/>
                      <a:pt x="4" y="2"/>
                    </a:cubicBezTo>
                    <a:cubicBezTo>
                      <a:pt x="4" y="2"/>
                      <a:pt x="4" y="3"/>
                      <a:pt x="3" y="3"/>
                    </a:cubicBezTo>
                    <a:cubicBezTo>
                      <a:pt x="3" y="3"/>
                      <a:pt x="3" y="3"/>
                      <a:pt x="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935" name="Freeform 447"/>
              <p:cNvSpPr>
                <a:spLocks/>
              </p:cNvSpPr>
              <p:nvPr/>
            </p:nvSpPr>
            <p:spPr bwMode="auto">
              <a:xfrm>
                <a:off x="5063" y="3295"/>
                <a:ext cx="2" cy="5"/>
              </a:xfrm>
              <a:custGeom>
                <a:avLst/>
                <a:gdLst>
                  <a:gd name="T0" fmla="*/ 1 w 1"/>
                  <a:gd name="T1" fmla="*/ 2 h 2"/>
                  <a:gd name="T2" fmla="*/ 0 w 1"/>
                  <a:gd name="T3" fmla="*/ 2 h 2"/>
                  <a:gd name="T4" fmla="*/ 0 w 1"/>
                  <a:gd name="T5" fmla="*/ 2 h 2"/>
                  <a:gd name="T6" fmla="*/ 1 w 1"/>
                  <a:gd name="T7" fmla="*/ 0 h 2"/>
                  <a:gd name="T8" fmla="*/ 1 w 1"/>
                  <a:gd name="T9" fmla="*/ 0 h 2"/>
                  <a:gd name="T10" fmla="*/ 1 w 1"/>
                  <a:gd name="T11" fmla="*/ 1 h 2"/>
                  <a:gd name="T12" fmla="*/ 1 w 1"/>
                  <a:gd name="T13" fmla="*/ 2 h 2"/>
                  <a:gd name="T14" fmla="*/ 1 w 1"/>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2">
                    <a:moveTo>
                      <a:pt x="1" y="2"/>
                    </a:moveTo>
                    <a:cubicBezTo>
                      <a:pt x="1" y="2"/>
                      <a:pt x="1" y="2"/>
                      <a:pt x="0" y="2"/>
                    </a:cubicBezTo>
                    <a:cubicBezTo>
                      <a:pt x="0" y="2"/>
                      <a:pt x="0" y="2"/>
                      <a:pt x="0" y="2"/>
                    </a:cubicBezTo>
                    <a:cubicBezTo>
                      <a:pt x="1" y="1"/>
                      <a:pt x="1" y="1"/>
                      <a:pt x="1" y="0"/>
                    </a:cubicBezTo>
                    <a:cubicBezTo>
                      <a:pt x="1" y="0"/>
                      <a:pt x="1" y="0"/>
                      <a:pt x="1" y="0"/>
                    </a:cubicBezTo>
                    <a:cubicBezTo>
                      <a:pt x="1" y="0"/>
                      <a:pt x="1" y="0"/>
                      <a:pt x="1" y="1"/>
                    </a:cubicBezTo>
                    <a:cubicBezTo>
                      <a:pt x="1" y="1"/>
                      <a:pt x="1" y="2"/>
                      <a:pt x="1" y="2"/>
                    </a:cubicBezTo>
                    <a:cubicBezTo>
                      <a:pt x="1" y="2"/>
                      <a:pt x="1"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grpSp>
      </p:grpSp>
      <p:grpSp>
        <p:nvGrpSpPr>
          <p:cNvPr id="5" name="组合 4" descr="e7d195523061f1c0dc554706afe4c72a60a25314cbaece805811E654B44695D34D35691164BB3D154CCFD5D798F6FEAD99EAA8F1ADC3D4AFA5BC9ED0BB3A4B45073A038AC38E89AB54D31AA59602B9F1AF515D2DA0EBB7AB45FA3A5B4B65729FCD61772C0E8112D71FCFA6F69E6E615643061221A7D4C3A336328987F7DF8577A0567C5A47397019"/>
          <p:cNvGrpSpPr/>
          <p:nvPr/>
        </p:nvGrpSpPr>
        <p:grpSpPr>
          <a:xfrm>
            <a:off x="4957274" y="2675067"/>
            <a:ext cx="2441586" cy="3235269"/>
            <a:chOff x="4957274" y="2675067"/>
            <a:chExt cx="2441586" cy="3235269"/>
          </a:xfrm>
        </p:grpSpPr>
        <p:sp>
          <p:nvSpPr>
            <p:cNvPr id="654" name="平行四边形 653"/>
            <p:cNvSpPr/>
            <p:nvPr/>
          </p:nvSpPr>
          <p:spPr>
            <a:xfrm flipH="1">
              <a:off x="4957276" y="3481179"/>
              <a:ext cx="420155" cy="240635"/>
            </a:xfrm>
            <a:prstGeom prst="parallelogram">
              <a:avLst>
                <a:gd name="adj" fmla="val 55395"/>
              </a:avLst>
            </a:prstGeom>
            <a:gradFill flip="none" rotWithShape="1">
              <a:gsLst>
                <a:gs pos="0">
                  <a:sysClr val="window" lastClr="FFFFFF"/>
                </a:gs>
                <a:gs pos="100000">
                  <a:sysClr val="window" lastClr="FFFFFF">
                    <a:lumMod val="85000"/>
                  </a:sysClr>
                </a:gs>
              </a:gsLst>
              <a:lin ang="6600000" scaled="0"/>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entury Gothic"/>
                <a:ea typeface="微软雅黑"/>
                <a:cs typeface="+mn-cs"/>
              </a:endParaRPr>
            </a:p>
          </p:txBody>
        </p:sp>
        <p:sp>
          <p:nvSpPr>
            <p:cNvPr id="655" name="平行四边形 654"/>
            <p:cNvSpPr/>
            <p:nvPr/>
          </p:nvSpPr>
          <p:spPr>
            <a:xfrm rot="5400000">
              <a:off x="5132977" y="3477362"/>
              <a:ext cx="354585" cy="134321"/>
            </a:xfrm>
            <a:prstGeom prst="parallelogram">
              <a:avLst>
                <a:gd name="adj" fmla="val 181535"/>
              </a:avLst>
            </a:prstGeom>
            <a:gradFill flip="none" rotWithShape="1">
              <a:gsLst>
                <a:gs pos="0">
                  <a:sysClr val="window" lastClr="FFFFFF">
                    <a:lumMod val="50000"/>
                    <a:alpha val="82000"/>
                  </a:sysClr>
                </a:gs>
                <a:gs pos="100000">
                  <a:sysClr val="window" lastClr="FFFFFF">
                    <a:lumMod val="85000"/>
                  </a:sysClr>
                </a:gs>
              </a:gsLst>
              <a:lin ang="16200000" scaled="0"/>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entury Gothic"/>
                <a:ea typeface="微软雅黑"/>
                <a:cs typeface="+mn-cs"/>
              </a:endParaRPr>
            </a:p>
          </p:txBody>
        </p:sp>
        <p:sp>
          <p:nvSpPr>
            <p:cNvPr id="656" name="平行四边形 655"/>
            <p:cNvSpPr/>
            <p:nvPr/>
          </p:nvSpPr>
          <p:spPr>
            <a:xfrm flipH="1">
              <a:off x="5241411" y="3365314"/>
              <a:ext cx="425672" cy="240635"/>
            </a:xfrm>
            <a:prstGeom prst="parallelogram">
              <a:avLst>
                <a:gd name="adj" fmla="val 55395"/>
              </a:avLst>
            </a:prstGeom>
            <a:gradFill>
              <a:gsLst>
                <a:gs pos="0">
                  <a:sysClr val="window" lastClr="FFFFFF"/>
                </a:gs>
                <a:gs pos="100000">
                  <a:sysClr val="window" lastClr="FFFFFF">
                    <a:lumMod val="85000"/>
                  </a:sysClr>
                </a:gs>
              </a:gsLst>
              <a:lin ang="660000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entury Gothic"/>
                <a:ea typeface="微软雅黑"/>
                <a:cs typeface="+mn-cs"/>
              </a:endParaRPr>
            </a:p>
          </p:txBody>
        </p:sp>
        <p:sp>
          <p:nvSpPr>
            <p:cNvPr id="657" name="平行四边形 656"/>
            <p:cNvSpPr/>
            <p:nvPr/>
          </p:nvSpPr>
          <p:spPr>
            <a:xfrm rot="5400000">
              <a:off x="5420722" y="3361497"/>
              <a:ext cx="354585" cy="134321"/>
            </a:xfrm>
            <a:prstGeom prst="parallelogram">
              <a:avLst>
                <a:gd name="adj" fmla="val 181535"/>
              </a:avLst>
            </a:prstGeom>
            <a:gradFill>
              <a:gsLst>
                <a:gs pos="0">
                  <a:sysClr val="window" lastClr="FFFFFF">
                    <a:lumMod val="50000"/>
                    <a:alpha val="82000"/>
                  </a:sysClr>
                </a:gs>
                <a:gs pos="100000">
                  <a:sysClr val="window" lastClr="FFFFFF">
                    <a:lumMod val="85000"/>
                  </a:sysClr>
                </a:gs>
              </a:gsLst>
              <a:lin ang="1620000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entury Gothic"/>
                <a:ea typeface="微软雅黑"/>
                <a:cs typeface="+mn-cs"/>
              </a:endParaRPr>
            </a:p>
          </p:txBody>
        </p:sp>
        <p:sp>
          <p:nvSpPr>
            <p:cNvPr id="658" name="平行四边形 657"/>
            <p:cNvSpPr/>
            <p:nvPr/>
          </p:nvSpPr>
          <p:spPr>
            <a:xfrm flipH="1">
              <a:off x="5530854" y="3251367"/>
              <a:ext cx="425671" cy="240635"/>
            </a:xfrm>
            <a:prstGeom prst="parallelogram">
              <a:avLst>
                <a:gd name="adj" fmla="val 55395"/>
              </a:avLst>
            </a:prstGeom>
            <a:gradFill>
              <a:gsLst>
                <a:gs pos="0">
                  <a:sysClr val="window" lastClr="FFFFFF"/>
                </a:gs>
                <a:gs pos="100000">
                  <a:sysClr val="window" lastClr="FFFFFF">
                    <a:lumMod val="85000"/>
                  </a:sysClr>
                </a:gs>
              </a:gsLst>
              <a:lin ang="660000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entury Gothic"/>
                <a:ea typeface="微软雅黑"/>
                <a:cs typeface="+mn-cs"/>
              </a:endParaRPr>
            </a:p>
          </p:txBody>
        </p:sp>
        <p:sp>
          <p:nvSpPr>
            <p:cNvPr id="659" name="平行四边形 658"/>
            <p:cNvSpPr/>
            <p:nvPr/>
          </p:nvSpPr>
          <p:spPr>
            <a:xfrm rot="5400000">
              <a:off x="5709947" y="3249034"/>
              <a:ext cx="355228" cy="130711"/>
            </a:xfrm>
            <a:prstGeom prst="parallelogram">
              <a:avLst>
                <a:gd name="adj" fmla="val 181535"/>
              </a:avLst>
            </a:prstGeom>
            <a:gradFill>
              <a:gsLst>
                <a:gs pos="0">
                  <a:sysClr val="window" lastClr="FFFFFF">
                    <a:lumMod val="50000"/>
                    <a:alpha val="82000"/>
                  </a:sysClr>
                </a:gs>
                <a:gs pos="100000">
                  <a:sysClr val="window" lastClr="FFFFFF">
                    <a:lumMod val="85000"/>
                  </a:sysClr>
                </a:gs>
              </a:gsLst>
              <a:lin ang="1620000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entury Gothic"/>
                <a:ea typeface="微软雅黑"/>
                <a:cs typeface="+mn-cs"/>
              </a:endParaRPr>
            </a:p>
          </p:txBody>
        </p:sp>
        <p:sp>
          <p:nvSpPr>
            <p:cNvPr id="660" name="平行四边形 659"/>
            <p:cNvSpPr/>
            <p:nvPr/>
          </p:nvSpPr>
          <p:spPr>
            <a:xfrm flipH="1">
              <a:off x="5822207" y="3136775"/>
              <a:ext cx="420155" cy="240635"/>
            </a:xfrm>
            <a:prstGeom prst="parallelogram">
              <a:avLst>
                <a:gd name="adj" fmla="val 55395"/>
              </a:avLst>
            </a:prstGeom>
            <a:gradFill>
              <a:gsLst>
                <a:gs pos="0">
                  <a:sysClr val="window" lastClr="FFFFFF"/>
                </a:gs>
                <a:gs pos="100000">
                  <a:sysClr val="window" lastClr="FFFFFF">
                    <a:lumMod val="85000"/>
                  </a:sysClr>
                </a:gs>
              </a:gsLst>
              <a:lin ang="660000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entury Gothic"/>
                <a:ea typeface="微软雅黑"/>
                <a:cs typeface="+mn-cs"/>
              </a:endParaRPr>
            </a:p>
          </p:txBody>
        </p:sp>
        <p:sp>
          <p:nvSpPr>
            <p:cNvPr id="661" name="平行四边形 660"/>
            <p:cNvSpPr/>
            <p:nvPr/>
          </p:nvSpPr>
          <p:spPr>
            <a:xfrm rot="5400000">
              <a:off x="5998539" y="3131680"/>
              <a:ext cx="357142" cy="134321"/>
            </a:xfrm>
            <a:prstGeom prst="parallelogram">
              <a:avLst>
                <a:gd name="adj" fmla="val 181535"/>
              </a:avLst>
            </a:prstGeom>
            <a:gradFill>
              <a:gsLst>
                <a:gs pos="0">
                  <a:sysClr val="window" lastClr="FFFFFF">
                    <a:lumMod val="50000"/>
                    <a:alpha val="82000"/>
                  </a:sysClr>
                </a:gs>
                <a:gs pos="100000">
                  <a:sysClr val="window" lastClr="FFFFFF">
                    <a:lumMod val="85000"/>
                  </a:sysClr>
                </a:gs>
              </a:gsLst>
              <a:lin ang="1620000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entury Gothic"/>
                <a:ea typeface="微软雅黑"/>
                <a:cs typeface="+mn-cs"/>
              </a:endParaRPr>
            </a:p>
          </p:txBody>
        </p:sp>
        <p:sp>
          <p:nvSpPr>
            <p:cNvPr id="662" name="平行四边形 661"/>
            <p:cNvSpPr/>
            <p:nvPr/>
          </p:nvSpPr>
          <p:spPr>
            <a:xfrm flipH="1">
              <a:off x="6109953" y="3020269"/>
              <a:ext cx="420155" cy="240635"/>
            </a:xfrm>
            <a:prstGeom prst="parallelogram">
              <a:avLst>
                <a:gd name="adj" fmla="val 55395"/>
              </a:avLst>
            </a:prstGeom>
            <a:gradFill>
              <a:gsLst>
                <a:gs pos="0">
                  <a:sysClr val="window" lastClr="FFFFFF"/>
                </a:gs>
                <a:gs pos="100000">
                  <a:sysClr val="window" lastClr="FFFFFF">
                    <a:lumMod val="85000"/>
                  </a:sysClr>
                </a:gs>
              </a:gsLst>
              <a:lin ang="660000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entury Gothic"/>
                <a:ea typeface="微软雅黑"/>
                <a:cs typeface="+mn-cs"/>
              </a:endParaRPr>
            </a:p>
          </p:txBody>
        </p:sp>
        <p:sp>
          <p:nvSpPr>
            <p:cNvPr id="663" name="平行四边形 662"/>
            <p:cNvSpPr/>
            <p:nvPr/>
          </p:nvSpPr>
          <p:spPr>
            <a:xfrm rot="5400000">
              <a:off x="6284382" y="3015180"/>
              <a:ext cx="357129" cy="134321"/>
            </a:xfrm>
            <a:prstGeom prst="parallelogram">
              <a:avLst>
                <a:gd name="adj" fmla="val 181535"/>
              </a:avLst>
            </a:prstGeom>
            <a:gradFill>
              <a:gsLst>
                <a:gs pos="0">
                  <a:sysClr val="window" lastClr="FFFFFF">
                    <a:lumMod val="50000"/>
                    <a:alpha val="82000"/>
                  </a:sysClr>
                </a:gs>
                <a:gs pos="100000">
                  <a:sysClr val="window" lastClr="FFFFFF">
                    <a:lumMod val="85000"/>
                  </a:sysClr>
                </a:gs>
              </a:gsLst>
              <a:lin ang="1620000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entury Gothic"/>
                <a:ea typeface="微软雅黑"/>
                <a:cs typeface="+mn-cs"/>
              </a:endParaRPr>
            </a:p>
          </p:txBody>
        </p:sp>
        <p:sp>
          <p:nvSpPr>
            <p:cNvPr id="664" name="平行四边形 663"/>
            <p:cNvSpPr/>
            <p:nvPr/>
          </p:nvSpPr>
          <p:spPr>
            <a:xfrm flipH="1">
              <a:off x="6398547" y="2903775"/>
              <a:ext cx="420155" cy="240635"/>
            </a:xfrm>
            <a:prstGeom prst="parallelogram">
              <a:avLst>
                <a:gd name="adj" fmla="val 55395"/>
              </a:avLst>
            </a:prstGeom>
            <a:gradFill>
              <a:gsLst>
                <a:gs pos="0">
                  <a:sysClr val="window" lastClr="FFFFFF"/>
                </a:gs>
                <a:gs pos="100000">
                  <a:sysClr val="window" lastClr="FFFFFF">
                    <a:lumMod val="85000"/>
                  </a:sysClr>
                </a:gs>
              </a:gsLst>
              <a:lin ang="660000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entury Gothic"/>
                <a:ea typeface="微软雅黑"/>
                <a:cs typeface="+mn-cs"/>
              </a:endParaRPr>
            </a:p>
          </p:txBody>
        </p:sp>
        <p:sp>
          <p:nvSpPr>
            <p:cNvPr id="665" name="平行四边形 664"/>
            <p:cNvSpPr/>
            <p:nvPr/>
          </p:nvSpPr>
          <p:spPr>
            <a:xfrm rot="5400000">
              <a:off x="6576158" y="2901868"/>
              <a:ext cx="354585" cy="134321"/>
            </a:xfrm>
            <a:prstGeom prst="parallelogram">
              <a:avLst>
                <a:gd name="adj" fmla="val 181535"/>
              </a:avLst>
            </a:prstGeom>
            <a:gradFill>
              <a:gsLst>
                <a:gs pos="0">
                  <a:sysClr val="window" lastClr="FFFFFF">
                    <a:lumMod val="50000"/>
                    <a:alpha val="82000"/>
                  </a:sysClr>
                </a:gs>
                <a:gs pos="100000">
                  <a:sysClr val="window" lastClr="FFFFFF">
                    <a:lumMod val="85000"/>
                  </a:sysClr>
                </a:gs>
              </a:gsLst>
              <a:lin ang="1620000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entury Gothic"/>
                <a:ea typeface="微软雅黑"/>
                <a:cs typeface="+mn-cs"/>
              </a:endParaRPr>
            </a:p>
          </p:txBody>
        </p:sp>
        <p:sp>
          <p:nvSpPr>
            <p:cNvPr id="666" name="平行四边形 665"/>
            <p:cNvSpPr/>
            <p:nvPr/>
          </p:nvSpPr>
          <p:spPr>
            <a:xfrm flipH="1">
              <a:off x="6685010" y="2791420"/>
              <a:ext cx="424619" cy="240635"/>
            </a:xfrm>
            <a:prstGeom prst="parallelogram">
              <a:avLst>
                <a:gd name="adj" fmla="val 55395"/>
              </a:avLst>
            </a:prstGeom>
            <a:gradFill>
              <a:gsLst>
                <a:gs pos="0">
                  <a:sysClr val="window" lastClr="FFFFFF"/>
                </a:gs>
                <a:gs pos="100000">
                  <a:sysClr val="window" lastClr="FFFFFF">
                    <a:lumMod val="85000"/>
                  </a:sysClr>
                </a:gs>
              </a:gsLst>
              <a:lin ang="660000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entury Gothic"/>
                <a:ea typeface="微软雅黑"/>
                <a:cs typeface="+mn-cs"/>
              </a:endParaRPr>
            </a:p>
          </p:txBody>
        </p:sp>
        <p:sp>
          <p:nvSpPr>
            <p:cNvPr id="667" name="平行四边形 666"/>
            <p:cNvSpPr/>
            <p:nvPr/>
          </p:nvSpPr>
          <p:spPr>
            <a:xfrm rot="5400000">
              <a:off x="6863974" y="2786400"/>
              <a:ext cx="356988" cy="134321"/>
            </a:xfrm>
            <a:prstGeom prst="parallelogram">
              <a:avLst>
                <a:gd name="adj" fmla="val 181535"/>
              </a:avLst>
            </a:prstGeom>
            <a:gradFill>
              <a:gsLst>
                <a:gs pos="0">
                  <a:sysClr val="window" lastClr="FFFFFF">
                    <a:lumMod val="50000"/>
                    <a:alpha val="82000"/>
                  </a:sysClr>
                </a:gs>
                <a:gs pos="100000">
                  <a:sysClr val="window" lastClr="FFFFFF">
                    <a:lumMod val="85000"/>
                  </a:sysClr>
                </a:gs>
              </a:gsLst>
              <a:lin ang="1620000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entury Gothic"/>
                <a:ea typeface="微软雅黑"/>
                <a:cs typeface="+mn-cs"/>
              </a:endParaRPr>
            </a:p>
          </p:txBody>
        </p:sp>
        <p:sp>
          <p:nvSpPr>
            <p:cNvPr id="668" name="平行四边形 667"/>
            <p:cNvSpPr/>
            <p:nvPr/>
          </p:nvSpPr>
          <p:spPr>
            <a:xfrm flipH="1">
              <a:off x="6976380" y="2675067"/>
              <a:ext cx="420155" cy="240635"/>
            </a:xfrm>
            <a:prstGeom prst="parallelogram">
              <a:avLst>
                <a:gd name="adj" fmla="val 55395"/>
              </a:avLst>
            </a:prstGeom>
            <a:gradFill>
              <a:gsLst>
                <a:gs pos="0">
                  <a:sysClr val="window" lastClr="FFFFFF"/>
                </a:gs>
                <a:gs pos="100000">
                  <a:sysClr val="window" lastClr="FFFFFF">
                    <a:lumMod val="85000"/>
                  </a:sysClr>
                </a:gs>
              </a:gsLst>
              <a:lin ang="660000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entury Gothic"/>
                <a:ea typeface="微软雅黑"/>
                <a:cs typeface="+mn-cs"/>
              </a:endParaRPr>
            </a:p>
          </p:txBody>
        </p:sp>
        <p:sp>
          <p:nvSpPr>
            <p:cNvPr id="669" name="任意多边形 656"/>
            <p:cNvSpPr/>
            <p:nvPr/>
          </p:nvSpPr>
          <p:spPr>
            <a:xfrm flipH="1">
              <a:off x="5089053" y="2913969"/>
              <a:ext cx="2309807" cy="1862856"/>
            </a:xfrm>
            <a:custGeom>
              <a:avLst/>
              <a:gdLst>
                <a:gd name="connsiteX0" fmla="*/ 440516 w 2309807"/>
                <a:gd name="connsiteY0" fmla="*/ 1861894 h 1862856"/>
                <a:gd name="connsiteX1" fmla="*/ 216019 w 2309807"/>
                <a:gd name="connsiteY1" fmla="*/ 1861894 h 1862856"/>
                <a:gd name="connsiteX2" fmla="*/ 215486 w 2309807"/>
                <a:gd name="connsiteY2" fmla="*/ 1862856 h 1862856"/>
                <a:gd name="connsiteX3" fmla="*/ 440516 w 2309807"/>
                <a:gd name="connsiteY3" fmla="*/ 1862856 h 1862856"/>
                <a:gd name="connsiteX4" fmla="*/ 1017967 w 2309807"/>
                <a:gd name="connsiteY4" fmla="*/ 1631189 h 1862856"/>
                <a:gd name="connsiteX5" fmla="*/ 1017586 w 2309807"/>
                <a:gd name="connsiteY5" fmla="*/ 1631876 h 1862856"/>
                <a:gd name="connsiteX6" fmla="*/ 1017967 w 2309807"/>
                <a:gd name="connsiteY6" fmla="*/ 1631876 h 1862856"/>
                <a:gd name="connsiteX7" fmla="*/ 1306693 w 2309807"/>
                <a:gd name="connsiteY7" fmla="*/ 1512912 h 1862856"/>
                <a:gd name="connsiteX8" fmla="*/ 1304769 w 2309807"/>
                <a:gd name="connsiteY8" fmla="*/ 1516385 h 1862856"/>
                <a:gd name="connsiteX9" fmla="*/ 1306693 w 2309807"/>
                <a:gd name="connsiteY9" fmla="*/ 1516385 h 1862856"/>
                <a:gd name="connsiteX10" fmla="*/ 1595419 w 2309807"/>
                <a:gd name="connsiteY10" fmla="*/ 1396182 h 1862856"/>
                <a:gd name="connsiteX11" fmla="*/ 1593107 w 2309807"/>
                <a:gd name="connsiteY11" fmla="*/ 1400356 h 1862856"/>
                <a:gd name="connsiteX12" fmla="*/ 1369044 w 2309807"/>
                <a:gd name="connsiteY12" fmla="*/ 1400356 h 1862856"/>
                <a:gd name="connsiteX13" fmla="*/ 1368745 w 2309807"/>
                <a:gd name="connsiteY13" fmla="*/ 1400895 h 1862856"/>
                <a:gd name="connsiteX14" fmla="*/ 1595419 w 2309807"/>
                <a:gd name="connsiteY14" fmla="*/ 1400895 h 1862856"/>
                <a:gd name="connsiteX15" fmla="*/ 288726 w 2309807"/>
                <a:gd name="connsiteY15" fmla="*/ 0 h 1862856"/>
                <a:gd name="connsiteX16" fmla="*/ 0 w 2309807"/>
                <a:gd name="connsiteY16" fmla="*/ 0 h 1862856"/>
                <a:gd name="connsiteX17" fmla="*/ 0 w 2309807"/>
                <a:gd name="connsiteY17" fmla="*/ 1149129 h 1862856"/>
                <a:gd name="connsiteX18" fmla="*/ 2325 w 2309807"/>
                <a:gd name="connsiteY18" fmla="*/ 1149129 h 1862856"/>
                <a:gd name="connsiteX19" fmla="*/ 2325 w 2309807"/>
                <a:gd name="connsiteY19" fmla="*/ 1737124 h 1862856"/>
                <a:gd name="connsiteX20" fmla="*/ 218232 w 2309807"/>
                <a:gd name="connsiteY20" fmla="*/ 1737124 h 1862856"/>
                <a:gd name="connsiteX21" fmla="*/ 282415 w 2309807"/>
                <a:gd name="connsiteY21" fmla="*/ 1621259 h 1862856"/>
                <a:gd name="connsiteX22" fmla="*/ 508738 w 2309807"/>
                <a:gd name="connsiteY22" fmla="*/ 1621259 h 1862856"/>
                <a:gd name="connsiteX23" fmla="*/ 571859 w 2309807"/>
                <a:gd name="connsiteY23" fmla="*/ 1507312 h 1862856"/>
                <a:gd name="connsiteX24" fmla="*/ 799734 w 2309807"/>
                <a:gd name="connsiteY24" fmla="*/ 1507312 h 1862856"/>
                <a:gd name="connsiteX25" fmla="*/ 863212 w 2309807"/>
                <a:gd name="connsiteY25" fmla="*/ 1392720 h 1862856"/>
                <a:gd name="connsiteX26" fmla="*/ 1086418 w 2309807"/>
                <a:gd name="connsiteY26" fmla="*/ 1392720 h 1862856"/>
                <a:gd name="connsiteX27" fmla="*/ 1150957 w 2309807"/>
                <a:gd name="connsiteY27" fmla="*/ 1276214 h 1862856"/>
                <a:gd name="connsiteX28" fmla="*/ 1375021 w 2309807"/>
                <a:gd name="connsiteY28" fmla="*/ 1276214 h 1862856"/>
                <a:gd name="connsiteX29" fmla="*/ 1439552 w 2309807"/>
                <a:gd name="connsiteY29" fmla="*/ 1159721 h 1862856"/>
                <a:gd name="connsiteX30" fmla="*/ 1663775 w 2309807"/>
                <a:gd name="connsiteY30" fmla="*/ 1159721 h 1862856"/>
                <a:gd name="connsiteX31" fmla="*/ 1726015 w 2309807"/>
                <a:gd name="connsiteY31" fmla="*/ 1047365 h 1862856"/>
                <a:gd name="connsiteX32" fmla="*/ 1952931 w 2309807"/>
                <a:gd name="connsiteY32" fmla="*/ 1047365 h 1862856"/>
                <a:gd name="connsiteX33" fmla="*/ 2017385 w 2309807"/>
                <a:gd name="connsiteY33" fmla="*/ 931012 h 1862856"/>
                <a:gd name="connsiteX34" fmla="*/ 2304240 w 2309807"/>
                <a:gd name="connsiteY34" fmla="*/ 931012 h 1862856"/>
                <a:gd name="connsiteX35" fmla="*/ 2299103 w 2309807"/>
                <a:gd name="connsiteY35" fmla="*/ 940286 h 1862856"/>
                <a:gd name="connsiteX36" fmla="*/ 2309807 w 2309807"/>
                <a:gd name="connsiteY36" fmla="*/ 940286 h 1862856"/>
                <a:gd name="connsiteX37" fmla="*/ 2309807 w 2309807"/>
                <a:gd name="connsiteY37" fmla="*/ 809075 h 1862856"/>
                <a:gd name="connsiteX38" fmla="*/ 2021081 w 2309807"/>
                <a:gd name="connsiteY38" fmla="*/ 809075 h 1862856"/>
                <a:gd name="connsiteX39" fmla="*/ 2021081 w 2309807"/>
                <a:gd name="connsiteY39" fmla="*/ 692942 h 1862856"/>
                <a:gd name="connsiteX40" fmla="*/ 1732355 w 2309807"/>
                <a:gd name="connsiteY40" fmla="*/ 692942 h 1862856"/>
                <a:gd name="connsiteX41" fmla="*/ 1732355 w 2309807"/>
                <a:gd name="connsiteY41" fmla="*/ 577452 h 1862856"/>
                <a:gd name="connsiteX42" fmla="*/ 1443630 w 2309807"/>
                <a:gd name="connsiteY42" fmla="*/ 577452 h 1862856"/>
                <a:gd name="connsiteX43" fmla="*/ 1443630 w 2309807"/>
                <a:gd name="connsiteY43" fmla="*/ 461961 h 1862856"/>
                <a:gd name="connsiteX44" fmla="*/ 1154904 w 2309807"/>
                <a:gd name="connsiteY44" fmla="*/ 461961 h 1862856"/>
                <a:gd name="connsiteX45" fmla="*/ 1154904 w 2309807"/>
                <a:gd name="connsiteY45" fmla="*/ 346471 h 1862856"/>
                <a:gd name="connsiteX46" fmla="*/ 866178 w 2309807"/>
                <a:gd name="connsiteY46" fmla="*/ 346471 h 1862856"/>
                <a:gd name="connsiteX47" fmla="*/ 866178 w 2309807"/>
                <a:gd name="connsiteY47" fmla="*/ 230981 h 1862856"/>
                <a:gd name="connsiteX48" fmla="*/ 577452 w 2309807"/>
                <a:gd name="connsiteY48" fmla="*/ 230981 h 1862856"/>
                <a:gd name="connsiteX49" fmla="*/ 577452 w 2309807"/>
                <a:gd name="connsiteY49" fmla="*/ 115490 h 1862856"/>
                <a:gd name="connsiteX50" fmla="*/ 288726 w 2309807"/>
                <a:gd name="connsiteY50" fmla="*/ 115490 h 18628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Lst>
              <a:rect l="l" t="t" r="r" b="b"/>
              <a:pathLst>
                <a:path w="2309807" h="1862856">
                  <a:moveTo>
                    <a:pt x="440516" y="1861894"/>
                  </a:moveTo>
                  <a:lnTo>
                    <a:pt x="216019" y="1861894"/>
                  </a:lnTo>
                  <a:lnTo>
                    <a:pt x="215486" y="1862856"/>
                  </a:lnTo>
                  <a:lnTo>
                    <a:pt x="440516" y="1862856"/>
                  </a:lnTo>
                  <a:close/>
                  <a:moveTo>
                    <a:pt x="1017967" y="1631189"/>
                  </a:moveTo>
                  <a:lnTo>
                    <a:pt x="1017586" y="1631876"/>
                  </a:lnTo>
                  <a:lnTo>
                    <a:pt x="1017967" y="1631876"/>
                  </a:lnTo>
                  <a:close/>
                  <a:moveTo>
                    <a:pt x="1306693" y="1512912"/>
                  </a:moveTo>
                  <a:lnTo>
                    <a:pt x="1304769" y="1516385"/>
                  </a:lnTo>
                  <a:lnTo>
                    <a:pt x="1306693" y="1516385"/>
                  </a:lnTo>
                  <a:close/>
                  <a:moveTo>
                    <a:pt x="1595419" y="1396182"/>
                  </a:moveTo>
                  <a:lnTo>
                    <a:pt x="1593107" y="1400356"/>
                  </a:lnTo>
                  <a:lnTo>
                    <a:pt x="1369044" y="1400356"/>
                  </a:lnTo>
                  <a:lnTo>
                    <a:pt x="1368745" y="1400895"/>
                  </a:lnTo>
                  <a:lnTo>
                    <a:pt x="1595419" y="1400895"/>
                  </a:lnTo>
                  <a:close/>
                  <a:moveTo>
                    <a:pt x="288726" y="0"/>
                  </a:moveTo>
                  <a:lnTo>
                    <a:pt x="0" y="0"/>
                  </a:lnTo>
                  <a:lnTo>
                    <a:pt x="0" y="1149129"/>
                  </a:lnTo>
                  <a:lnTo>
                    <a:pt x="2325" y="1149129"/>
                  </a:lnTo>
                  <a:lnTo>
                    <a:pt x="2325" y="1737124"/>
                  </a:lnTo>
                  <a:lnTo>
                    <a:pt x="218232" y="1737124"/>
                  </a:lnTo>
                  <a:lnTo>
                    <a:pt x="282415" y="1621259"/>
                  </a:lnTo>
                  <a:lnTo>
                    <a:pt x="508738" y="1621259"/>
                  </a:lnTo>
                  <a:lnTo>
                    <a:pt x="571859" y="1507312"/>
                  </a:lnTo>
                  <a:lnTo>
                    <a:pt x="799734" y="1507312"/>
                  </a:lnTo>
                  <a:lnTo>
                    <a:pt x="863212" y="1392720"/>
                  </a:lnTo>
                  <a:lnTo>
                    <a:pt x="1086418" y="1392720"/>
                  </a:lnTo>
                  <a:lnTo>
                    <a:pt x="1150957" y="1276214"/>
                  </a:lnTo>
                  <a:lnTo>
                    <a:pt x="1375021" y="1276214"/>
                  </a:lnTo>
                  <a:lnTo>
                    <a:pt x="1439552" y="1159721"/>
                  </a:lnTo>
                  <a:lnTo>
                    <a:pt x="1663775" y="1159721"/>
                  </a:lnTo>
                  <a:lnTo>
                    <a:pt x="1726015" y="1047365"/>
                  </a:lnTo>
                  <a:lnTo>
                    <a:pt x="1952931" y="1047365"/>
                  </a:lnTo>
                  <a:lnTo>
                    <a:pt x="2017385" y="931012"/>
                  </a:lnTo>
                  <a:lnTo>
                    <a:pt x="2304240" y="931012"/>
                  </a:lnTo>
                  <a:lnTo>
                    <a:pt x="2299103" y="940286"/>
                  </a:lnTo>
                  <a:lnTo>
                    <a:pt x="2309807" y="940286"/>
                  </a:lnTo>
                  <a:lnTo>
                    <a:pt x="2309807" y="809075"/>
                  </a:lnTo>
                  <a:lnTo>
                    <a:pt x="2021081" y="809075"/>
                  </a:lnTo>
                  <a:lnTo>
                    <a:pt x="2021081" y="692942"/>
                  </a:lnTo>
                  <a:lnTo>
                    <a:pt x="1732355" y="692942"/>
                  </a:lnTo>
                  <a:lnTo>
                    <a:pt x="1732355" y="577452"/>
                  </a:lnTo>
                  <a:lnTo>
                    <a:pt x="1443630" y="577452"/>
                  </a:lnTo>
                  <a:lnTo>
                    <a:pt x="1443630" y="461961"/>
                  </a:lnTo>
                  <a:lnTo>
                    <a:pt x="1154904" y="461961"/>
                  </a:lnTo>
                  <a:lnTo>
                    <a:pt x="1154904" y="346471"/>
                  </a:lnTo>
                  <a:lnTo>
                    <a:pt x="866178" y="346471"/>
                  </a:lnTo>
                  <a:lnTo>
                    <a:pt x="866178" y="230981"/>
                  </a:lnTo>
                  <a:lnTo>
                    <a:pt x="577452" y="230981"/>
                  </a:lnTo>
                  <a:lnTo>
                    <a:pt x="577452" y="115490"/>
                  </a:lnTo>
                  <a:lnTo>
                    <a:pt x="288726" y="115490"/>
                  </a:lnTo>
                  <a:close/>
                </a:path>
              </a:pathLst>
            </a:custGeom>
            <a:gradFill>
              <a:gsLst>
                <a:gs pos="0">
                  <a:srgbClr val="FDBC19"/>
                </a:gs>
                <a:gs pos="100000">
                  <a:srgbClr val="FEC841"/>
                </a:gs>
              </a:gsLst>
              <a:lin ang="5400000" scaled="1"/>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entury Gothic"/>
                <a:ea typeface="微软雅黑"/>
                <a:cs typeface="+mn-cs"/>
              </a:endParaRPr>
            </a:p>
          </p:txBody>
        </p:sp>
        <p:sp>
          <p:nvSpPr>
            <p:cNvPr id="670" name="平行四边形 669"/>
            <p:cNvSpPr/>
            <p:nvPr/>
          </p:nvSpPr>
          <p:spPr>
            <a:xfrm rot="16200000" flipH="1" flipV="1">
              <a:off x="3809552" y="4628902"/>
              <a:ext cx="2429156" cy="133711"/>
            </a:xfrm>
            <a:prstGeom prst="parallelogram">
              <a:avLst>
                <a:gd name="adj" fmla="val 183941"/>
              </a:avLst>
            </a:prstGeom>
            <a:gradFill>
              <a:gsLst>
                <a:gs pos="0">
                  <a:srgbClr val="FDBC19"/>
                </a:gs>
                <a:gs pos="100000">
                  <a:srgbClr val="FEC841"/>
                </a:gs>
              </a:gsLst>
              <a:lin ang="5400000" scaled="1"/>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entury Gothic"/>
                <a:ea typeface="微软雅黑"/>
                <a:cs typeface="+mn-cs"/>
              </a:endParaRPr>
            </a:p>
          </p:txBody>
        </p:sp>
        <p:sp>
          <p:nvSpPr>
            <p:cNvPr id="671" name="任意多边形 658"/>
            <p:cNvSpPr/>
            <p:nvPr/>
          </p:nvSpPr>
          <p:spPr>
            <a:xfrm rot="5400000">
              <a:off x="5186980" y="3533062"/>
              <a:ext cx="243183" cy="134321"/>
            </a:xfrm>
            <a:custGeom>
              <a:avLst/>
              <a:gdLst>
                <a:gd name="connsiteX0" fmla="*/ 0 w 305749"/>
                <a:gd name="connsiteY0" fmla="*/ 167479 h 167479"/>
                <a:gd name="connsiteX1" fmla="*/ 304033 w 305749"/>
                <a:gd name="connsiteY1" fmla="*/ 0 h 167479"/>
                <a:gd name="connsiteX2" fmla="*/ 305749 w 305749"/>
                <a:gd name="connsiteY2" fmla="*/ 0 h 167479"/>
                <a:gd name="connsiteX3" fmla="*/ 305749 w 305749"/>
                <a:gd name="connsiteY3" fmla="*/ 75120 h 167479"/>
                <a:gd name="connsiteX4" fmla="*/ 138084 w 305749"/>
                <a:gd name="connsiteY4" fmla="*/ 167479 h 16747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5749" h="167479">
                  <a:moveTo>
                    <a:pt x="0" y="167479"/>
                  </a:moveTo>
                  <a:lnTo>
                    <a:pt x="304033" y="0"/>
                  </a:lnTo>
                  <a:lnTo>
                    <a:pt x="305749" y="0"/>
                  </a:lnTo>
                  <a:lnTo>
                    <a:pt x="305749" y="75120"/>
                  </a:lnTo>
                  <a:lnTo>
                    <a:pt x="138084" y="167479"/>
                  </a:lnTo>
                  <a:close/>
                </a:path>
              </a:pathLst>
            </a:custGeom>
            <a:gradFill flip="none" rotWithShape="1">
              <a:gsLst>
                <a:gs pos="0">
                  <a:sysClr val="window" lastClr="FFFFFF">
                    <a:lumMod val="75000"/>
                  </a:sysClr>
                </a:gs>
                <a:gs pos="100000">
                  <a:sysClr val="window" lastClr="FFFFFF">
                    <a:lumMod val="85000"/>
                  </a:sysClr>
                </a:gs>
              </a:gsLst>
              <a:lin ang="16200000" scaled="0"/>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entury Gothic"/>
                <a:ea typeface="微软雅黑"/>
                <a:cs typeface="+mn-cs"/>
              </a:endParaRPr>
            </a:p>
          </p:txBody>
        </p:sp>
        <p:sp>
          <p:nvSpPr>
            <p:cNvPr id="672" name="任意多边形 659"/>
            <p:cNvSpPr/>
            <p:nvPr/>
          </p:nvSpPr>
          <p:spPr>
            <a:xfrm rot="5400000">
              <a:off x="5477910" y="3417197"/>
              <a:ext cx="243183" cy="134321"/>
            </a:xfrm>
            <a:custGeom>
              <a:avLst/>
              <a:gdLst>
                <a:gd name="connsiteX0" fmla="*/ 0 w 305749"/>
                <a:gd name="connsiteY0" fmla="*/ 167479 h 167479"/>
                <a:gd name="connsiteX1" fmla="*/ 304033 w 305749"/>
                <a:gd name="connsiteY1" fmla="*/ 0 h 167479"/>
                <a:gd name="connsiteX2" fmla="*/ 305749 w 305749"/>
                <a:gd name="connsiteY2" fmla="*/ 0 h 167479"/>
                <a:gd name="connsiteX3" fmla="*/ 305749 w 305749"/>
                <a:gd name="connsiteY3" fmla="*/ 75120 h 167479"/>
                <a:gd name="connsiteX4" fmla="*/ 138084 w 305749"/>
                <a:gd name="connsiteY4" fmla="*/ 167479 h 16747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5749" h="167479">
                  <a:moveTo>
                    <a:pt x="0" y="167479"/>
                  </a:moveTo>
                  <a:lnTo>
                    <a:pt x="304033" y="0"/>
                  </a:lnTo>
                  <a:lnTo>
                    <a:pt x="305749" y="0"/>
                  </a:lnTo>
                  <a:lnTo>
                    <a:pt x="305749" y="75120"/>
                  </a:lnTo>
                  <a:lnTo>
                    <a:pt x="138084" y="167479"/>
                  </a:lnTo>
                  <a:close/>
                </a:path>
              </a:pathLst>
            </a:custGeom>
            <a:gradFill flip="none" rotWithShape="1">
              <a:gsLst>
                <a:gs pos="0">
                  <a:sysClr val="window" lastClr="FFFFFF">
                    <a:lumMod val="75000"/>
                  </a:sysClr>
                </a:gs>
                <a:gs pos="100000">
                  <a:sysClr val="window" lastClr="FFFFFF">
                    <a:lumMod val="85000"/>
                  </a:sysClr>
                </a:gs>
              </a:gsLst>
              <a:lin ang="16200000" scaled="0"/>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entury Gothic"/>
                <a:ea typeface="微软雅黑"/>
                <a:cs typeface="+mn-cs"/>
              </a:endParaRPr>
            </a:p>
          </p:txBody>
        </p:sp>
        <p:sp>
          <p:nvSpPr>
            <p:cNvPr id="673" name="任意多边形 660"/>
            <p:cNvSpPr/>
            <p:nvPr/>
          </p:nvSpPr>
          <p:spPr>
            <a:xfrm rot="5400000">
              <a:off x="5767354" y="3303250"/>
              <a:ext cx="243183" cy="134321"/>
            </a:xfrm>
            <a:custGeom>
              <a:avLst/>
              <a:gdLst>
                <a:gd name="connsiteX0" fmla="*/ 0 w 305749"/>
                <a:gd name="connsiteY0" fmla="*/ 167479 h 167479"/>
                <a:gd name="connsiteX1" fmla="*/ 304033 w 305749"/>
                <a:gd name="connsiteY1" fmla="*/ 0 h 167479"/>
                <a:gd name="connsiteX2" fmla="*/ 305749 w 305749"/>
                <a:gd name="connsiteY2" fmla="*/ 0 h 167479"/>
                <a:gd name="connsiteX3" fmla="*/ 305749 w 305749"/>
                <a:gd name="connsiteY3" fmla="*/ 75120 h 167479"/>
                <a:gd name="connsiteX4" fmla="*/ 138084 w 305749"/>
                <a:gd name="connsiteY4" fmla="*/ 167479 h 16747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5749" h="167479">
                  <a:moveTo>
                    <a:pt x="0" y="167479"/>
                  </a:moveTo>
                  <a:lnTo>
                    <a:pt x="304033" y="0"/>
                  </a:lnTo>
                  <a:lnTo>
                    <a:pt x="305749" y="0"/>
                  </a:lnTo>
                  <a:lnTo>
                    <a:pt x="305749" y="75120"/>
                  </a:lnTo>
                  <a:lnTo>
                    <a:pt x="138084" y="167479"/>
                  </a:lnTo>
                  <a:close/>
                </a:path>
              </a:pathLst>
            </a:custGeom>
            <a:gradFill flip="none" rotWithShape="1">
              <a:gsLst>
                <a:gs pos="0">
                  <a:sysClr val="window" lastClr="FFFFFF">
                    <a:lumMod val="75000"/>
                  </a:sysClr>
                </a:gs>
                <a:gs pos="100000">
                  <a:sysClr val="window" lastClr="FFFFFF">
                    <a:lumMod val="85000"/>
                  </a:sysClr>
                </a:gs>
              </a:gsLst>
              <a:lin ang="16200000" scaled="0"/>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entury Gothic"/>
                <a:ea typeface="微软雅黑"/>
                <a:cs typeface="+mn-cs"/>
              </a:endParaRPr>
            </a:p>
          </p:txBody>
        </p:sp>
        <p:sp>
          <p:nvSpPr>
            <p:cNvPr id="674" name="任意多边形 661"/>
            <p:cNvSpPr/>
            <p:nvPr/>
          </p:nvSpPr>
          <p:spPr>
            <a:xfrm rot="5400000">
              <a:off x="6053289" y="3186746"/>
              <a:ext cx="243183" cy="134321"/>
            </a:xfrm>
            <a:custGeom>
              <a:avLst/>
              <a:gdLst>
                <a:gd name="connsiteX0" fmla="*/ 0 w 305749"/>
                <a:gd name="connsiteY0" fmla="*/ 167479 h 167479"/>
                <a:gd name="connsiteX1" fmla="*/ 304033 w 305749"/>
                <a:gd name="connsiteY1" fmla="*/ 0 h 167479"/>
                <a:gd name="connsiteX2" fmla="*/ 305749 w 305749"/>
                <a:gd name="connsiteY2" fmla="*/ 0 h 167479"/>
                <a:gd name="connsiteX3" fmla="*/ 305749 w 305749"/>
                <a:gd name="connsiteY3" fmla="*/ 75120 h 167479"/>
                <a:gd name="connsiteX4" fmla="*/ 138084 w 305749"/>
                <a:gd name="connsiteY4" fmla="*/ 167479 h 16747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5749" h="167479">
                  <a:moveTo>
                    <a:pt x="0" y="167479"/>
                  </a:moveTo>
                  <a:lnTo>
                    <a:pt x="304033" y="0"/>
                  </a:lnTo>
                  <a:lnTo>
                    <a:pt x="305749" y="0"/>
                  </a:lnTo>
                  <a:lnTo>
                    <a:pt x="305749" y="75120"/>
                  </a:lnTo>
                  <a:lnTo>
                    <a:pt x="138084" y="167479"/>
                  </a:lnTo>
                  <a:close/>
                </a:path>
              </a:pathLst>
            </a:custGeom>
            <a:gradFill flip="none" rotWithShape="1">
              <a:gsLst>
                <a:gs pos="0">
                  <a:sysClr val="window" lastClr="FFFFFF">
                    <a:lumMod val="75000"/>
                  </a:sysClr>
                </a:gs>
                <a:gs pos="100000">
                  <a:sysClr val="window" lastClr="FFFFFF">
                    <a:lumMod val="85000"/>
                  </a:sysClr>
                </a:gs>
              </a:gsLst>
              <a:lin ang="16200000" scaled="0"/>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entury Gothic"/>
                <a:ea typeface="微软雅黑"/>
                <a:cs typeface="+mn-cs"/>
              </a:endParaRPr>
            </a:p>
          </p:txBody>
        </p:sp>
        <p:sp>
          <p:nvSpPr>
            <p:cNvPr id="675" name="任意多边形 662"/>
            <p:cNvSpPr/>
            <p:nvPr/>
          </p:nvSpPr>
          <p:spPr>
            <a:xfrm rot="5400000">
              <a:off x="6341354" y="3072153"/>
              <a:ext cx="243183" cy="134321"/>
            </a:xfrm>
            <a:custGeom>
              <a:avLst/>
              <a:gdLst>
                <a:gd name="connsiteX0" fmla="*/ 0 w 305749"/>
                <a:gd name="connsiteY0" fmla="*/ 167479 h 167479"/>
                <a:gd name="connsiteX1" fmla="*/ 304033 w 305749"/>
                <a:gd name="connsiteY1" fmla="*/ 0 h 167479"/>
                <a:gd name="connsiteX2" fmla="*/ 305749 w 305749"/>
                <a:gd name="connsiteY2" fmla="*/ 0 h 167479"/>
                <a:gd name="connsiteX3" fmla="*/ 305749 w 305749"/>
                <a:gd name="connsiteY3" fmla="*/ 75120 h 167479"/>
                <a:gd name="connsiteX4" fmla="*/ 138084 w 305749"/>
                <a:gd name="connsiteY4" fmla="*/ 167479 h 16747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5749" h="167479">
                  <a:moveTo>
                    <a:pt x="0" y="167479"/>
                  </a:moveTo>
                  <a:lnTo>
                    <a:pt x="304033" y="0"/>
                  </a:lnTo>
                  <a:lnTo>
                    <a:pt x="305749" y="0"/>
                  </a:lnTo>
                  <a:lnTo>
                    <a:pt x="305749" y="75120"/>
                  </a:lnTo>
                  <a:lnTo>
                    <a:pt x="138084" y="167479"/>
                  </a:lnTo>
                  <a:close/>
                </a:path>
              </a:pathLst>
            </a:custGeom>
            <a:gradFill flip="none" rotWithShape="1">
              <a:gsLst>
                <a:gs pos="0">
                  <a:sysClr val="window" lastClr="FFFFFF">
                    <a:lumMod val="75000"/>
                  </a:sysClr>
                </a:gs>
                <a:gs pos="100000">
                  <a:sysClr val="window" lastClr="FFFFFF">
                    <a:lumMod val="85000"/>
                  </a:sysClr>
                </a:gs>
              </a:gsLst>
              <a:lin ang="16200000" scaled="0"/>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entury Gothic"/>
                <a:ea typeface="微软雅黑"/>
                <a:cs typeface="+mn-cs"/>
              </a:endParaRPr>
            </a:p>
          </p:txBody>
        </p:sp>
        <p:sp>
          <p:nvSpPr>
            <p:cNvPr id="676" name="任意多边形 663"/>
            <p:cNvSpPr/>
            <p:nvPr/>
          </p:nvSpPr>
          <p:spPr>
            <a:xfrm rot="5400000">
              <a:off x="6629950" y="2955659"/>
              <a:ext cx="243183" cy="134321"/>
            </a:xfrm>
            <a:custGeom>
              <a:avLst/>
              <a:gdLst>
                <a:gd name="connsiteX0" fmla="*/ 0 w 305749"/>
                <a:gd name="connsiteY0" fmla="*/ 167479 h 167479"/>
                <a:gd name="connsiteX1" fmla="*/ 304033 w 305749"/>
                <a:gd name="connsiteY1" fmla="*/ 0 h 167479"/>
                <a:gd name="connsiteX2" fmla="*/ 305749 w 305749"/>
                <a:gd name="connsiteY2" fmla="*/ 0 h 167479"/>
                <a:gd name="connsiteX3" fmla="*/ 305749 w 305749"/>
                <a:gd name="connsiteY3" fmla="*/ 75120 h 167479"/>
                <a:gd name="connsiteX4" fmla="*/ 138084 w 305749"/>
                <a:gd name="connsiteY4" fmla="*/ 167479 h 16747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5749" h="167479">
                  <a:moveTo>
                    <a:pt x="0" y="167479"/>
                  </a:moveTo>
                  <a:lnTo>
                    <a:pt x="304033" y="0"/>
                  </a:lnTo>
                  <a:lnTo>
                    <a:pt x="305749" y="0"/>
                  </a:lnTo>
                  <a:lnTo>
                    <a:pt x="305749" y="75120"/>
                  </a:lnTo>
                  <a:lnTo>
                    <a:pt x="138084" y="167479"/>
                  </a:lnTo>
                  <a:close/>
                </a:path>
              </a:pathLst>
            </a:custGeom>
            <a:gradFill flip="none" rotWithShape="1">
              <a:gsLst>
                <a:gs pos="0">
                  <a:sysClr val="window" lastClr="FFFFFF">
                    <a:lumMod val="75000"/>
                  </a:sysClr>
                </a:gs>
                <a:gs pos="100000">
                  <a:sysClr val="window" lastClr="FFFFFF">
                    <a:lumMod val="85000"/>
                  </a:sysClr>
                </a:gs>
              </a:gsLst>
              <a:lin ang="16200000" scaled="0"/>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entury Gothic"/>
                <a:ea typeface="微软雅黑"/>
                <a:cs typeface="+mn-cs"/>
              </a:endParaRPr>
            </a:p>
          </p:txBody>
        </p:sp>
        <p:sp>
          <p:nvSpPr>
            <p:cNvPr id="677" name="任意多边形 664"/>
            <p:cNvSpPr/>
            <p:nvPr/>
          </p:nvSpPr>
          <p:spPr>
            <a:xfrm rot="5400000">
              <a:off x="6920877" y="2843304"/>
              <a:ext cx="243183" cy="134321"/>
            </a:xfrm>
            <a:custGeom>
              <a:avLst/>
              <a:gdLst>
                <a:gd name="connsiteX0" fmla="*/ 0 w 305749"/>
                <a:gd name="connsiteY0" fmla="*/ 167479 h 167479"/>
                <a:gd name="connsiteX1" fmla="*/ 304033 w 305749"/>
                <a:gd name="connsiteY1" fmla="*/ 0 h 167479"/>
                <a:gd name="connsiteX2" fmla="*/ 305749 w 305749"/>
                <a:gd name="connsiteY2" fmla="*/ 0 h 167479"/>
                <a:gd name="connsiteX3" fmla="*/ 305749 w 305749"/>
                <a:gd name="connsiteY3" fmla="*/ 75120 h 167479"/>
                <a:gd name="connsiteX4" fmla="*/ 138084 w 305749"/>
                <a:gd name="connsiteY4" fmla="*/ 167479 h 16747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5749" h="167479">
                  <a:moveTo>
                    <a:pt x="0" y="167479"/>
                  </a:moveTo>
                  <a:lnTo>
                    <a:pt x="304033" y="0"/>
                  </a:lnTo>
                  <a:lnTo>
                    <a:pt x="305749" y="0"/>
                  </a:lnTo>
                  <a:lnTo>
                    <a:pt x="305749" y="75120"/>
                  </a:lnTo>
                  <a:lnTo>
                    <a:pt x="138084" y="167479"/>
                  </a:lnTo>
                  <a:close/>
                </a:path>
              </a:pathLst>
            </a:custGeom>
            <a:gradFill flip="none" rotWithShape="1">
              <a:gsLst>
                <a:gs pos="0">
                  <a:sysClr val="window" lastClr="FFFFFF">
                    <a:lumMod val="75000"/>
                  </a:sysClr>
                </a:gs>
                <a:gs pos="100000">
                  <a:sysClr val="window" lastClr="FFFFFF">
                    <a:lumMod val="85000"/>
                  </a:sysClr>
                </a:gs>
              </a:gsLst>
              <a:lin ang="16200000" scaled="0"/>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entury Gothic"/>
                <a:ea typeface="微软雅黑"/>
                <a:cs typeface="+mn-cs"/>
              </a:endParaRPr>
            </a:p>
          </p:txBody>
        </p:sp>
        <p:grpSp>
          <p:nvGrpSpPr>
            <p:cNvPr id="730" name="组合 729"/>
            <p:cNvGrpSpPr/>
            <p:nvPr/>
          </p:nvGrpSpPr>
          <p:grpSpPr>
            <a:xfrm>
              <a:off x="5865919" y="3445921"/>
              <a:ext cx="901541" cy="609618"/>
              <a:chOff x="6127310" y="5233623"/>
              <a:chExt cx="901541" cy="609618"/>
            </a:xfrm>
          </p:grpSpPr>
          <p:sp>
            <p:nvSpPr>
              <p:cNvPr id="731" name="文本框 730"/>
              <p:cNvSpPr txBox="1"/>
              <p:nvPr/>
            </p:nvSpPr>
            <p:spPr>
              <a:xfrm>
                <a:off x="6127310" y="5233623"/>
                <a:ext cx="901541" cy="523220"/>
              </a:xfrm>
              <a:prstGeom prst="rect">
                <a:avLst/>
              </a:prstGeom>
              <a:noFill/>
            </p:spPr>
            <p:txBody>
              <a:bodyPr wrap="square" rtlCol="0">
                <a:spAutoFit/>
              </a:bodyPr>
              <a:lstStyle/>
              <a:p>
                <a:pPr algn="ctr"/>
                <a:r>
                  <a:rPr lang="en-US" altLang="zh-CN" sz="2800" dirty="0">
                    <a:solidFill>
                      <a:prstClr val="white"/>
                    </a:solidFill>
                    <a:latin typeface="Impact" panose="020B0806030902050204" pitchFamily="34" charset="0"/>
                    <a:ea typeface="微软雅黑"/>
                  </a:rPr>
                  <a:t>03</a:t>
                </a:r>
                <a:endParaRPr lang="zh-CN" altLang="en-US" sz="2800" dirty="0">
                  <a:solidFill>
                    <a:prstClr val="white"/>
                  </a:solidFill>
                  <a:latin typeface="Impact" panose="020B0806030902050204" pitchFamily="34" charset="0"/>
                  <a:ea typeface="微软雅黑"/>
                </a:endParaRPr>
              </a:p>
            </p:txBody>
          </p:sp>
          <p:sp>
            <p:nvSpPr>
              <p:cNvPr id="732" name="文本框 731"/>
              <p:cNvSpPr txBox="1"/>
              <p:nvPr/>
            </p:nvSpPr>
            <p:spPr>
              <a:xfrm>
                <a:off x="6299898" y="5566242"/>
                <a:ext cx="578002" cy="276999"/>
              </a:xfrm>
              <a:prstGeom prst="rect">
                <a:avLst/>
              </a:prstGeom>
              <a:noFill/>
            </p:spPr>
            <p:txBody>
              <a:bodyPr wrap="square" rtlCol="0">
                <a:spAutoFit/>
              </a:bodyPr>
              <a:lstStyle/>
              <a:p>
                <a:pPr algn="ctr"/>
                <a:r>
                  <a:rPr lang="en-US" altLang="zh-CN" sz="1200" dirty="0">
                    <a:solidFill>
                      <a:prstClr val="white"/>
                    </a:solidFill>
                    <a:latin typeface="LiHei Pro" panose="020B0500000000000000" pitchFamily="34" charset="-122"/>
                    <a:ea typeface="LiHei Pro" panose="020B0500000000000000" pitchFamily="34" charset="-122"/>
                  </a:rPr>
                  <a:t>STEP</a:t>
                </a:r>
                <a:endParaRPr lang="zh-CN" altLang="en-US" sz="1200" dirty="0">
                  <a:solidFill>
                    <a:prstClr val="white"/>
                  </a:solidFill>
                  <a:latin typeface="LiHei Pro" panose="020B0500000000000000" pitchFamily="34" charset="-122"/>
                  <a:ea typeface="LiHei Pro" panose="020B0500000000000000" pitchFamily="34" charset="-122"/>
                </a:endParaRPr>
              </a:p>
            </p:txBody>
          </p:sp>
        </p:grpSp>
        <p:grpSp>
          <p:nvGrpSpPr>
            <p:cNvPr id="936" name="Group 450"/>
            <p:cNvGrpSpPr>
              <a:grpSpLocks noChangeAspect="1"/>
            </p:cNvGrpSpPr>
            <p:nvPr/>
          </p:nvGrpSpPr>
          <p:grpSpPr bwMode="auto">
            <a:xfrm>
              <a:off x="6584061" y="3565873"/>
              <a:ext cx="403075" cy="384917"/>
              <a:chOff x="3782" y="2107"/>
              <a:chExt cx="111" cy="106"/>
            </a:xfrm>
            <a:solidFill>
              <a:sysClr val="window" lastClr="FFFFFF"/>
            </a:solidFill>
          </p:grpSpPr>
          <p:sp>
            <p:nvSpPr>
              <p:cNvPr id="937" name="Freeform 451"/>
              <p:cNvSpPr>
                <a:spLocks/>
              </p:cNvSpPr>
              <p:nvPr/>
            </p:nvSpPr>
            <p:spPr bwMode="auto">
              <a:xfrm>
                <a:off x="3848" y="2107"/>
                <a:ext cx="42" cy="23"/>
              </a:xfrm>
              <a:custGeom>
                <a:avLst/>
                <a:gdLst>
                  <a:gd name="T0" fmla="*/ 16 w 17"/>
                  <a:gd name="T1" fmla="*/ 9 h 9"/>
                  <a:gd name="T2" fmla="*/ 16 w 17"/>
                  <a:gd name="T3" fmla="*/ 8 h 9"/>
                  <a:gd name="T4" fmla="*/ 14 w 17"/>
                  <a:gd name="T5" fmla="*/ 6 h 9"/>
                  <a:gd name="T6" fmla="*/ 3 w 17"/>
                  <a:gd name="T7" fmla="*/ 1 h 9"/>
                  <a:gd name="T8" fmla="*/ 0 w 17"/>
                  <a:gd name="T9" fmla="*/ 1 h 9"/>
                  <a:gd name="T10" fmla="*/ 0 w 17"/>
                  <a:gd name="T11" fmla="*/ 0 h 9"/>
                  <a:gd name="T12" fmla="*/ 0 w 17"/>
                  <a:gd name="T13" fmla="*/ 0 h 9"/>
                  <a:gd name="T14" fmla="*/ 3 w 17"/>
                  <a:gd name="T15" fmla="*/ 0 h 9"/>
                  <a:gd name="T16" fmla="*/ 15 w 17"/>
                  <a:gd name="T17" fmla="*/ 6 h 9"/>
                  <a:gd name="T18" fmla="*/ 16 w 17"/>
                  <a:gd name="T19" fmla="*/ 8 h 9"/>
                  <a:gd name="T20" fmla="*/ 16 w 17"/>
                  <a:gd name="T21" fmla="*/ 9 h 9"/>
                  <a:gd name="T22" fmla="*/ 16 w 17"/>
                  <a:gd name="T23" fmla="*/ 9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7" h="9">
                    <a:moveTo>
                      <a:pt x="16" y="9"/>
                    </a:moveTo>
                    <a:cubicBezTo>
                      <a:pt x="16" y="9"/>
                      <a:pt x="16" y="8"/>
                      <a:pt x="16" y="8"/>
                    </a:cubicBezTo>
                    <a:cubicBezTo>
                      <a:pt x="15" y="8"/>
                      <a:pt x="15" y="7"/>
                      <a:pt x="14" y="6"/>
                    </a:cubicBezTo>
                    <a:cubicBezTo>
                      <a:pt x="12" y="3"/>
                      <a:pt x="8" y="1"/>
                      <a:pt x="3" y="1"/>
                    </a:cubicBezTo>
                    <a:cubicBezTo>
                      <a:pt x="2" y="1"/>
                      <a:pt x="1" y="1"/>
                      <a:pt x="0" y="1"/>
                    </a:cubicBezTo>
                    <a:cubicBezTo>
                      <a:pt x="0" y="1"/>
                      <a:pt x="0" y="0"/>
                      <a:pt x="0" y="0"/>
                    </a:cubicBezTo>
                    <a:cubicBezTo>
                      <a:pt x="0" y="0"/>
                      <a:pt x="0" y="0"/>
                      <a:pt x="0" y="0"/>
                    </a:cubicBezTo>
                    <a:cubicBezTo>
                      <a:pt x="1" y="0"/>
                      <a:pt x="2" y="0"/>
                      <a:pt x="3" y="0"/>
                    </a:cubicBezTo>
                    <a:cubicBezTo>
                      <a:pt x="8" y="0"/>
                      <a:pt x="13" y="3"/>
                      <a:pt x="15" y="6"/>
                    </a:cubicBezTo>
                    <a:cubicBezTo>
                      <a:pt x="16" y="6"/>
                      <a:pt x="16" y="7"/>
                      <a:pt x="16" y="8"/>
                    </a:cubicBezTo>
                    <a:cubicBezTo>
                      <a:pt x="17" y="8"/>
                      <a:pt x="16" y="8"/>
                      <a:pt x="16" y="9"/>
                    </a:cubicBezTo>
                    <a:cubicBezTo>
                      <a:pt x="16" y="9"/>
                      <a:pt x="16" y="9"/>
                      <a:pt x="16"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938" name="Freeform 452"/>
              <p:cNvSpPr>
                <a:spLocks/>
              </p:cNvSpPr>
              <p:nvPr/>
            </p:nvSpPr>
            <p:spPr bwMode="auto">
              <a:xfrm>
                <a:off x="3885" y="2140"/>
                <a:ext cx="8" cy="35"/>
              </a:xfrm>
              <a:custGeom>
                <a:avLst/>
                <a:gdLst>
                  <a:gd name="T0" fmla="*/ 1 w 3"/>
                  <a:gd name="T1" fmla="*/ 14 h 14"/>
                  <a:gd name="T2" fmla="*/ 1 w 3"/>
                  <a:gd name="T3" fmla="*/ 14 h 14"/>
                  <a:gd name="T4" fmla="*/ 0 w 3"/>
                  <a:gd name="T5" fmla="*/ 13 h 14"/>
                  <a:gd name="T6" fmla="*/ 1 w 3"/>
                  <a:gd name="T7" fmla="*/ 1 h 14"/>
                  <a:gd name="T8" fmla="*/ 1 w 3"/>
                  <a:gd name="T9" fmla="*/ 0 h 14"/>
                  <a:gd name="T10" fmla="*/ 2 w 3"/>
                  <a:gd name="T11" fmla="*/ 1 h 14"/>
                  <a:gd name="T12" fmla="*/ 1 w 3"/>
                  <a:gd name="T13" fmla="*/ 13 h 14"/>
                  <a:gd name="T14" fmla="*/ 1 w 3"/>
                  <a:gd name="T15" fmla="*/ 14 h 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 h="14">
                    <a:moveTo>
                      <a:pt x="1" y="14"/>
                    </a:moveTo>
                    <a:cubicBezTo>
                      <a:pt x="1" y="14"/>
                      <a:pt x="1" y="14"/>
                      <a:pt x="1" y="14"/>
                    </a:cubicBezTo>
                    <a:cubicBezTo>
                      <a:pt x="1" y="14"/>
                      <a:pt x="0" y="13"/>
                      <a:pt x="0" y="13"/>
                    </a:cubicBezTo>
                    <a:cubicBezTo>
                      <a:pt x="2" y="10"/>
                      <a:pt x="2" y="5"/>
                      <a:pt x="1" y="1"/>
                    </a:cubicBezTo>
                    <a:cubicBezTo>
                      <a:pt x="1" y="1"/>
                      <a:pt x="1" y="0"/>
                      <a:pt x="1" y="0"/>
                    </a:cubicBezTo>
                    <a:cubicBezTo>
                      <a:pt x="2" y="0"/>
                      <a:pt x="2" y="1"/>
                      <a:pt x="2" y="1"/>
                    </a:cubicBezTo>
                    <a:cubicBezTo>
                      <a:pt x="3" y="5"/>
                      <a:pt x="3" y="10"/>
                      <a:pt x="1" y="13"/>
                    </a:cubicBezTo>
                    <a:cubicBezTo>
                      <a:pt x="1" y="14"/>
                      <a:pt x="1" y="14"/>
                      <a:pt x="1"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939" name="Freeform 453"/>
              <p:cNvSpPr>
                <a:spLocks/>
              </p:cNvSpPr>
              <p:nvPr/>
            </p:nvSpPr>
            <p:spPr bwMode="auto">
              <a:xfrm>
                <a:off x="3858" y="2178"/>
                <a:ext cx="27" cy="20"/>
              </a:xfrm>
              <a:custGeom>
                <a:avLst/>
                <a:gdLst>
                  <a:gd name="T0" fmla="*/ 1 w 11"/>
                  <a:gd name="T1" fmla="*/ 8 h 8"/>
                  <a:gd name="T2" fmla="*/ 0 w 11"/>
                  <a:gd name="T3" fmla="*/ 8 h 8"/>
                  <a:gd name="T4" fmla="*/ 1 w 11"/>
                  <a:gd name="T5" fmla="*/ 7 h 8"/>
                  <a:gd name="T6" fmla="*/ 11 w 11"/>
                  <a:gd name="T7" fmla="*/ 0 h 8"/>
                  <a:gd name="T8" fmla="*/ 11 w 11"/>
                  <a:gd name="T9" fmla="*/ 0 h 8"/>
                  <a:gd name="T10" fmla="*/ 11 w 11"/>
                  <a:gd name="T11" fmla="*/ 1 h 8"/>
                  <a:gd name="T12" fmla="*/ 1 w 11"/>
                  <a:gd name="T13" fmla="*/ 8 h 8"/>
                  <a:gd name="T14" fmla="*/ 1 w 11"/>
                  <a:gd name="T15" fmla="*/ 8 h 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 h="8">
                    <a:moveTo>
                      <a:pt x="1" y="8"/>
                    </a:moveTo>
                    <a:cubicBezTo>
                      <a:pt x="1" y="8"/>
                      <a:pt x="1" y="8"/>
                      <a:pt x="0" y="8"/>
                    </a:cubicBezTo>
                    <a:cubicBezTo>
                      <a:pt x="0" y="7"/>
                      <a:pt x="0" y="7"/>
                      <a:pt x="1" y="7"/>
                    </a:cubicBezTo>
                    <a:cubicBezTo>
                      <a:pt x="6" y="5"/>
                      <a:pt x="9" y="2"/>
                      <a:pt x="11" y="0"/>
                    </a:cubicBezTo>
                    <a:cubicBezTo>
                      <a:pt x="11" y="0"/>
                      <a:pt x="11" y="0"/>
                      <a:pt x="11" y="0"/>
                    </a:cubicBezTo>
                    <a:cubicBezTo>
                      <a:pt x="11" y="0"/>
                      <a:pt x="11" y="0"/>
                      <a:pt x="11" y="1"/>
                    </a:cubicBezTo>
                    <a:cubicBezTo>
                      <a:pt x="10" y="3"/>
                      <a:pt x="6" y="6"/>
                      <a:pt x="1" y="8"/>
                    </a:cubicBezTo>
                    <a:cubicBezTo>
                      <a:pt x="1" y="8"/>
                      <a:pt x="1" y="8"/>
                      <a:pt x="1"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940" name="Freeform 454"/>
              <p:cNvSpPr>
                <a:spLocks/>
              </p:cNvSpPr>
              <p:nvPr/>
            </p:nvSpPr>
            <p:spPr bwMode="auto">
              <a:xfrm>
                <a:off x="3782" y="2110"/>
                <a:ext cx="71" cy="90"/>
              </a:xfrm>
              <a:custGeom>
                <a:avLst/>
                <a:gdLst>
                  <a:gd name="T0" fmla="*/ 23 w 28"/>
                  <a:gd name="T1" fmla="*/ 36 h 36"/>
                  <a:gd name="T2" fmla="*/ 8 w 28"/>
                  <a:gd name="T3" fmla="*/ 31 h 36"/>
                  <a:gd name="T4" fmla="*/ 6 w 28"/>
                  <a:gd name="T5" fmla="*/ 9 h 36"/>
                  <a:gd name="T6" fmla="*/ 23 w 28"/>
                  <a:gd name="T7" fmla="*/ 0 h 36"/>
                  <a:gd name="T8" fmla="*/ 23 w 28"/>
                  <a:gd name="T9" fmla="*/ 1 h 36"/>
                  <a:gd name="T10" fmla="*/ 23 w 28"/>
                  <a:gd name="T11" fmla="*/ 1 h 36"/>
                  <a:gd name="T12" fmla="*/ 6 w 28"/>
                  <a:gd name="T13" fmla="*/ 10 h 36"/>
                  <a:gd name="T14" fmla="*/ 9 w 28"/>
                  <a:gd name="T15" fmla="*/ 30 h 36"/>
                  <a:gd name="T16" fmla="*/ 28 w 28"/>
                  <a:gd name="T17" fmla="*/ 35 h 36"/>
                  <a:gd name="T18" fmla="*/ 28 w 28"/>
                  <a:gd name="T19" fmla="*/ 35 h 36"/>
                  <a:gd name="T20" fmla="*/ 28 w 28"/>
                  <a:gd name="T21" fmla="*/ 36 h 36"/>
                  <a:gd name="T22" fmla="*/ 23 w 28"/>
                  <a:gd name="T23" fmla="*/ 36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8" h="36">
                    <a:moveTo>
                      <a:pt x="23" y="36"/>
                    </a:moveTo>
                    <a:cubicBezTo>
                      <a:pt x="19" y="36"/>
                      <a:pt x="13" y="35"/>
                      <a:pt x="8" y="31"/>
                    </a:cubicBezTo>
                    <a:cubicBezTo>
                      <a:pt x="3" y="27"/>
                      <a:pt x="0" y="17"/>
                      <a:pt x="6" y="9"/>
                    </a:cubicBezTo>
                    <a:cubicBezTo>
                      <a:pt x="9" y="4"/>
                      <a:pt x="15" y="1"/>
                      <a:pt x="23" y="0"/>
                    </a:cubicBezTo>
                    <a:cubicBezTo>
                      <a:pt x="23" y="0"/>
                      <a:pt x="23" y="0"/>
                      <a:pt x="23" y="1"/>
                    </a:cubicBezTo>
                    <a:cubicBezTo>
                      <a:pt x="23" y="1"/>
                      <a:pt x="23" y="1"/>
                      <a:pt x="23" y="1"/>
                    </a:cubicBezTo>
                    <a:cubicBezTo>
                      <a:pt x="16" y="2"/>
                      <a:pt x="10" y="5"/>
                      <a:pt x="6" y="10"/>
                    </a:cubicBezTo>
                    <a:cubicBezTo>
                      <a:pt x="1" y="17"/>
                      <a:pt x="4" y="26"/>
                      <a:pt x="9" y="30"/>
                    </a:cubicBezTo>
                    <a:cubicBezTo>
                      <a:pt x="16" y="36"/>
                      <a:pt x="23" y="36"/>
                      <a:pt x="28" y="35"/>
                    </a:cubicBezTo>
                    <a:cubicBezTo>
                      <a:pt x="28" y="35"/>
                      <a:pt x="28" y="35"/>
                      <a:pt x="28" y="35"/>
                    </a:cubicBezTo>
                    <a:cubicBezTo>
                      <a:pt x="28" y="35"/>
                      <a:pt x="28" y="36"/>
                      <a:pt x="28" y="36"/>
                    </a:cubicBezTo>
                    <a:cubicBezTo>
                      <a:pt x="27" y="36"/>
                      <a:pt x="25" y="36"/>
                      <a:pt x="23"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941" name="Freeform 455"/>
              <p:cNvSpPr>
                <a:spLocks/>
              </p:cNvSpPr>
              <p:nvPr/>
            </p:nvSpPr>
            <p:spPr bwMode="auto">
              <a:xfrm>
                <a:off x="3858" y="2188"/>
                <a:ext cx="27" cy="22"/>
              </a:xfrm>
              <a:custGeom>
                <a:avLst/>
                <a:gdLst>
                  <a:gd name="T0" fmla="*/ 0 w 11"/>
                  <a:gd name="T1" fmla="*/ 9 h 9"/>
                  <a:gd name="T2" fmla="*/ 0 w 11"/>
                  <a:gd name="T3" fmla="*/ 9 h 9"/>
                  <a:gd name="T4" fmla="*/ 0 w 11"/>
                  <a:gd name="T5" fmla="*/ 8 h 9"/>
                  <a:gd name="T6" fmla="*/ 10 w 11"/>
                  <a:gd name="T7" fmla="*/ 1 h 9"/>
                  <a:gd name="T8" fmla="*/ 10 w 11"/>
                  <a:gd name="T9" fmla="*/ 0 h 9"/>
                  <a:gd name="T10" fmla="*/ 11 w 11"/>
                  <a:gd name="T11" fmla="*/ 1 h 9"/>
                  <a:gd name="T12" fmla="*/ 1 w 11"/>
                  <a:gd name="T13" fmla="*/ 9 h 9"/>
                  <a:gd name="T14" fmla="*/ 0 w 11"/>
                  <a:gd name="T15" fmla="*/ 9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 h="9">
                    <a:moveTo>
                      <a:pt x="0" y="9"/>
                    </a:moveTo>
                    <a:cubicBezTo>
                      <a:pt x="0" y="9"/>
                      <a:pt x="0" y="9"/>
                      <a:pt x="0" y="9"/>
                    </a:cubicBezTo>
                    <a:cubicBezTo>
                      <a:pt x="0" y="9"/>
                      <a:pt x="0" y="8"/>
                      <a:pt x="0" y="8"/>
                    </a:cubicBezTo>
                    <a:cubicBezTo>
                      <a:pt x="5" y="7"/>
                      <a:pt x="8" y="4"/>
                      <a:pt x="10" y="1"/>
                    </a:cubicBezTo>
                    <a:cubicBezTo>
                      <a:pt x="10" y="0"/>
                      <a:pt x="10" y="0"/>
                      <a:pt x="10" y="0"/>
                    </a:cubicBezTo>
                    <a:cubicBezTo>
                      <a:pt x="11" y="0"/>
                      <a:pt x="11" y="1"/>
                      <a:pt x="11" y="1"/>
                    </a:cubicBezTo>
                    <a:cubicBezTo>
                      <a:pt x="9" y="4"/>
                      <a:pt x="5" y="7"/>
                      <a:pt x="1" y="9"/>
                    </a:cubicBezTo>
                    <a:cubicBezTo>
                      <a:pt x="0" y="9"/>
                      <a:pt x="0" y="9"/>
                      <a:pt x="0"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942" name="Freeform 456"/>
              <p:cNvSpPr>
                <a:spLocks/>
              </p:cNvSpPr>
              <p:nvPr/>
            </p:nvSpPr>
            <p:spPr bwMode="auto">
              <a:xfrm>
                <a:off x="3785" y="2155"/>
                <a:ext cx="70" cy="58"/>
              </a:xfrm>
              <a:custGeom>
                <a:avLst/>
                <a:gdLst>
                  <a:gd name="T0" fmla="*/ 21 w 28"/>
                  <a:gd name="T1" fmla="*/ 23 h 23"/>
                  <a:gd name="T2" fmla="*/ 7 w 28"/>
                  <a:gd name="T3" fmla="*/ 17 h 23"/>
                  <a:gd name="T4" fmla="*/ 2 w 28"/>
                  <a:gd name="T5" fmla="*/ 0 h 23"/>
                  <a:gd name="T6" fmla="*/ 2 w 28"/>
                  <a:gd name="T7" fmla="*/ 0 h 23"/>
                  <a:gd name="T8" fmla="*/ 3 w 28"/>
                  <a:gd name="T9" fmla="*/ 1 h 23"/>
                  <a:gd name="T10" fmla="*/ 7 w 28"/>
                  <a:gd name="T11" fmla="*/ 17 h 23"/>
                  <a:gd name="T12" fmla="*/ 27 w 28"/>
                  <a:gd name="T13" fmla="*/ 22 h 23"/>
                  <a:gd name="T14" fmla="*/ 27 w 28"/>
                  <a:gd name="T15" fmla="*/ 22 h 23"/>
                  <a:gd name="T16" fmla="*/ 27 w 28"/>
                  <a:gd name="T17" fmla="*/ 23 h 23"/>
                  <a:gd name="T18" fmla="*/ 21 w 28"/>
                  <a:gd name="T19" fmla="*/ 23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8" h="23">
                    <a:moveTo>
                      <a:pt x="21" y="23"/>
                    </a:moveTo>
                    <a:cubicBezTo>
                      <a:pt x="15" y="23"/>
                      <a:pt x="11" y="21"/>
                      <a:pt x="7" y="17"/>
                    </a:cubicBezTo>
                    <a:cubicBezTo>
                      <a:pt x="2" y="13"/>
                      <a:pt x="0" y="6"/>
                      <a:pt x="2" y="0"/>
                    </a:cubicBezTo>
                    <a:cubicBezTo>
                      <a:pt x="2" y="0"/>
                      <a:pt x="2" y="0"/>
                      <a:pt x="2" y="0"/>
                    </a:cubicBezTo>
                    <a:cubicBezTo>
                      <a:pt x="3" y="0"/>
                      <a:pt x="3" y="0"/>
                      <a:pt x="3" y="1"/>
                    </a:cubicBezTo>
                    <a:cubicBezTo>
                      <a:pt x="1" y="6"/>
                      <a:pt x="3" y="12"/>
                      <a:pt x="7" y="17"/>
                    </a:cubicBezTo>
                    <a:cubicBezTo>
                      <a:pt x="12" y="22"/>
                      <a:pt x="19" y="23"/>
                      <a:pt x="27" y="22"/>
                    </a:cubicBezTo>
                    <a:cubicBezTo>
                      <a:pt x="27" y="22"/>
                      <a:pt x="27" y="22"/>
                      <a:pt x="27" y="22"/>
                    </a:cubicBezTo>
                    <a:cubicBezTo>
                      <a:pt x="28" y="22"/>
                      <a:pt x="27" y="23"/>
                      <a:pt x="27" y="23"/>
                    </a:cubicBezTo>
                    <a:cubicBezTo>
                      <a:pt x="25" y="23"/>
                      <a:pt x="23" y="23"/>
                      <a:pt x="21" y="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943" name="Freeform 457"/>
              <p:cNvSpPr>
                <a:spLocks/>
              </p:cNvSpPr>
              <p:nvPr/>
            </p:nvSpPr>
            <p:spPr bwMode="auto">
              <a:xfrm>
                <a:off x="3842" y="2140"/>
                <a:ext cx="48" cy="17"/>
              </a:xfrm>
              <a:custGeom>
                <a:avLst/>
                <a:gdLst>
                  <a:gd name="T0" fmla="*/ 0 w 19"/>
                  <a:gd name="T1" fmla="*/ 7 h 7"/>
                  <a:gd name="T2" fmla="*/ 0 w 19"/>
                  <a:gd name="T3" fmla="*/ 7 h 7"/>
                  <a:gd name="T4" fmla="*/ 0 w 19"/>
                  <a:gd name="T5" fmla="*/ 7 h 7"/>
                  <a:gd name="T6" fmla="*/ 0 w 19"/>
                  <a:gd name="T7" fmla="*/ 7 h 7"/>
                  <a:gd name="T8" fmla="*/ 8 w 19"/>
                  <a:gd name="T9" fmla="*/ 4 h 7"/>
                  <a:gd name="T10" fmla="*/ 18 w 19"/>
                  <a:gd name="T11" fmla="*/ 0 h 7"/>
                  <a:gd name="T12" fmla="*/ 19 w 19"/>
                  <a:gd name="T13" fmla="*/ 1 h 7"/>
                  <a:gd name="T14" fmla="*/ 19 w 19"/>
                  <a:gd name="T15" fmla="*/ 1 h 7"/>
                  <a:gd name="T16" fmla="*/ 8 w 19"/>
                  <a:gd name="T17" fmla="*/ 5 h 7"/>
                  <a:gd name="T18" fmla="*/ 0 w 19"/>
                  <a:gd name="T19" fmla="*/ 7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 h="7">
                    <a:moveTo>
                      <a:pt x="0" y="7"/>
                    </a:moveTo>
                    <a:cubicBezTo>
                      <a:pt x="0" y="7"/>
                      <a:pt x="0" y="7"/>
                      <a:pt x="0" y="7"/>
                    </a:cubicBezTo>
                    <a:cubicBezTo>
                      <a:pt x="0" y="7"/>
                      <a:pt x="0" y="7"/>
                      <a:pt x="0" y="7"/>
                    </a:cubicBezTo>
                    <a:cubicBezTo>
                      <a:pt x="0" y="7"/>
                      <a:pt x="0" y="7"/>
                      <a:pt x="0" y="7"/>
                    </a:cubicBezTo>
                    <a:cubicBezTo>
                      <a:pt x="1" y="7"/>
                      <a:pt x="5" y="5"/>
                      <a:pt x="8" y="4"/>
                    </a:cubicBezTo>
                    <a:cubicBezTo>
                      <a:pt x="11" y="3"/>
                      <a:pt x="16" y="1"/>
                      <a:pt x="18" y="0"/>
                    </a:cubicBezTo>
                    <a:cubicBezTo>
                      <a:pt x="19" y="0"/>
                      <a:pt x="19" y="1"/>
                      <a:pt x="19" y="1"/>
                    </a:cubicBezTo>
                    <a:cubicBezTo>
                      <a:pt x="19" y="1"/>
                      <a:pt x="19" y="1"/>
                      <a:pt x="19" y="1"/>
                    </a:cubicBezTo>
                    <a:cubicBezTo>
                      <a:pt x="16" y="2"/>
                      <a:pt x="12" y="4"/>
                      <a:pt x="8" y="5"/>
                    </a:cubicBezTo>
                    <a:cubicBezTo>
                      <a:pt x="4" y="7"/>
                      <a:pt x="1" y="7"/>
                      <a:pt x="0"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944" name="Freeform 458"/>
              <p:cNvSpPr>
                <a:spLocks/>
              </p:cNvSpPr>
              <p:nvPr/>
            </p:nvSpPr>
            <p:spPr bwMode="auto">
              <a:xfrm>
                <a:off x="3840" y="2107"/>
                <a:ext cx="8" cy="45"/>
              </a:xfrm>
              <a:custGeom>
                <a:avLst/>
                <a:gdLst>
                  <a:gd name="T0" fmla="*/ 1 w 3"/>
                  <a:gd name="T1" fmla="*/ 18 h 18"/>
                  <a:gd name="T2" fmla="*/ 0 w 3"/>
                  <a:gd name="T3" fmla="*/ 18 h 18"/>
                  <a:gd name="T4" fmla="*/ 2 w 3"/>
                  <a:gd name="T5" fmla="*/ 6 h 18"/>
                  <a:gd name="T6" fmla="*/ 3 w 3"/>
                  <a:gd name="T7" fmla="*/ 0 h 18"/>
                  <a:gd name="T8" fmla="*/ 3 w 3"/>
                  <a:gd name="T9" fmla="*/ 0 h 18"/>
                  <a:gd name="T10" fmla="*/ 3 w 3"/>
                  <a:gd name="T11" fmla="*/ 0 h 18"/>
                  <a:gd name="T12" fmla="*/ 3 w 3"/>
                  <a:gd name="T13" fmla="*/ 6 h 18"/>
                  <a:gd name="T14" fmla="*/ 1 w 3"/>
                  <a:gd name="T15" fmla="*/ 18 h 18"/>
                  <a:gd name="T16" fmla="*/ 1 w 3"/>
                  <a:gd name="T17" fmla="*/ 18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 h="18">
                    <a:moveTo>
                      <a:pt x="1" y="18"/>
                    </a:moveTo>
                    <a:cubicBezTo>
                      <a:pt x="1" y="18"/>
                      <a:pt x="0" y="18"/>
                      <a:pt x="0" y="18"/>
                    </a:cubicBezTo>
                    <a:cubicBezTo>
                      <a:pt x="1" y="13"/>
                      <a:pt x="1" y="10"/>
                      <a:pt x="2" y="6"/>
                    </a:cubicBezTo>
                    <a:cubicBezTo>
                      <a:pt x="2" y="4"/>
                      <a:pt x="2" y="3"/>
                      <a:pt x="3" y="0"/>
                    </a:cubicBezTo>
                    <a:cubicBezTo>
                      <a:pt x="3" y="0"/>
                      <a:pt x="3" y="0"/>
                      <a:pt x="3" y="0"/>
                    </a:cubicBezTo>
                    <a:cubicBezTo>
                      <a:pt x="3" y="0"/>
                      <a:pt x="3" y="0"/>
                      <a:pt x="3" y="0"/>
                    </a:cubicBezTo>
                    <a:cubicBezTo>
                      <a:pt x="3" y="3"/>
                      <a:pt x="3" y="5"/>
                      <a:pt x="3" y="6"/>
                    </a:cubicBezTo>
                    <a:cubicBezTo>
                      <a:pt x="2" y="10"/>
                      <a:pt x="2" y="14"/>
                      <a:pt x="1" y="18"/>
                    </a:cubicBezTo>
                    <a:cubicBezTo>
                      <a:pt x="1" y="18"/>
                      <a:pt x="1" y="18"/>
                      <a:pt x="1"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945" name="Freeform 459"/>
              <p:cNvSpPr>
                <a:spLocks/>
              </p:cNvSpPr>
              <p:nvPr/>
            </p:nvSpPr>
            <p:spPr bwMode="auto">
              <a:xfrm>
                <a:off x="3837" y="2157"/>
                <a:ext cx="48" cy="23"/>
              </a:xfrm>
              <a:custGeom>
                <a:avLst/>
                <a:gdLst>
                  <a:gd name="T0" fmla="*/ 19 w 19"/>
                  <a:gd name="T1" fmla="*/ 9 h 9"/>
                  <a:gd name="T2" fmla="*/ 19 w 19"/>
                  <a:gd name="T3" fmla="*/ 9 h 9"/>
                  <a:gd name="T4" fmla="*/ 16 w 19"/>
                  <a:gd name="T5" fmla="*/ 7 h 9"/>
                  <a:gd name="T6" fmla="*/ 1 w 19"/>
                  <a:gd name="T7" fmla="*/ 1 h 9"/>
                  <a:gd name="T8" fmla="*/ 0 w 19"/>
                  <a:gd name="T9" fmla="*/ 0 h 9"/>
                  <a:gd name="T10" fmla="*/ 1 w 19"/>
                  <a:gd name="T11" fmla="*/ 0 h 9"/>
                  <a:gd name="T12" fmla="*/ 16 w 19"/>
                  <a:gd name="T13" fmla="*/ 7 h 9"/>
                  <a:gd name="T14" fmla="*/ 19 w 19"/>
                  <a:gd name="T15" fmla="*/ 8 h 9"/>
                  <a:gd name="T16" fmla="*/ 19 w 19"/>
                  <a:gd name="T17" fmla="*/ 8 h 9"/>
                  <a:gd name="T18" fmla="*/ 19 w 19"/>
                  <a:gd name="T19" fmla="*/ 9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 h="9">
                    <a:moveTo>
                      <a:pt x="19" y="9"/>
                    </a:moveTo>
                    <a:cubicBezTo>
                      <a:pt x="19" y="9"/>
                      <a:pt x="19" y="9"/>
                      <a:pt x="19" y="9"/>
                    </a:cubicBezTo>
                    <a:cubicBezTo>
                      <a:pt x="18" y="9"/>
                      <a:pt x="17" y="8"/>
                      <a:pt x="16" y="7"/>
                    </a:cubicBezTo>
                    <a:cubicBezTo>
                      <a:pt x="11" y="5"/>
                      <a:pt x="2" y="2"/>
                      <a:pt x="1" y="1"/>
                    </a:cubicBezTo>
                    <a:cubicBezTo>
                      <a:pt x="0" y="1"/>
                      <a:pt x="0" y="0"/>
                      <a:pt x="0" y="0"/>
                    </a:cubicBezTo>
                    <a:cubicBezTo>
                      <a:pt x="0" y="0"/>
                      <a:pt x="1" y="0"/>
                      <a:pt x="1" y="0"/>
                    </a:cubicBezTo>
                    <a:cubicBezTo>
                      <a:pt x="3" y="1"/>
                      <a:pt x="11" y="5"/>
                      <a:pt x="16" y="7"/>
                    </a:cubicBezTo>
                    <a:cubicBezTo>
                      <a:pt x="17" y="7"/>
                      <a:pt x="19" y="8"/>
                      <a:pt x="19" y="8"/>
                    </a:cubicBezTo>
                    <a:cubicBezTo>
                      <a:pt x="19" y="8"/>
                      <a:pt x="19" y="8"/>
                      <a:pt x="19" y="8"/>
                    </a:cubicBezTo>
                    <a:cubicBezTo>
                      <a:pt x="19" y="9"/>
                      <a:pt x="19" y="9"/>
                      <a:pt x="19"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946" name="Freeform 460"/>
              <p:cNvSpPr>
                <a:spLocks/>
              </p:cNvSpPr>
              <p:nvPr/>
            </p:nvSpPr>
            <p:spPr bwMode="auto">
              <a:xfrm>
                <a:off x="3837" y="2157"/>
                <a:ext cx="18" cy="43"/>
              </a:xfrm>
              <a:custGeom>
                <a:avLst/>
                <a:gdLst>
                  <a:gd name="T0" fmla="*/ 6 w 7"/>
                  <a:gd name="T1" fmla="*/ 17 h 17"/>
                  <a:gd name="T2" fmla="*/ 6 w 7"/>
                  <a:gd name="T3" fmla="*/ 16 h 17"/>
                  <a:gd name="T4" fmla="*/ 0 w 7"/>
                  <a:gd name="T5" fmla="*/ 1 h 17"/>
                  <a:gd name="T6" fmla="*/ 0 w 7"/>
                  <a:gd name="T7" fmla="*/ 0 h 17"/>
                  <a:gd name="T8" fmla="*/ 1 w 7"/>
                  <a:gd name="T9" fmla="*/ 0 h 17"/>
                  <a:gd name="T10" fmla="*/ 6 w 7"/>
                  <a:gd name="T11" fmla="*/ 16 h 17"/>
                  <a:gd name="T12" fmla="*/ 6 w 7"/>
                  <a:gd name="T13" fmla="*/ 16 h 17"/>
                  <a:gd name="T14" fmla="*/ 6 w 7"/>
                  <a:gd name="T15" fmla="*/ 17 h 1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 h="17">
                    <a:moveTo>
                      <a:pt x="6" y="17"/>
                    </a:moveTo>
                    <a:cubicBezTo>
                      <a:pt x="6" y="17"/>
                      <a:pt x="6" y="16"/>
                      <a:pt x="6" y="16"/>
                    </a:cubicBezTo>
                    <a:cubicBezTo>
                      <a:pt x="4" y="13"/>
                      <a:pt x="1" y="2"/>
                      <a:pt x="0" y="1"/>
                    </a:cubicBezTo>
                    <a:cubicBezTo>
                      <a:pt x="0" y="0"/>
                      <a:pt x="0" y="0"/>
                      <a:pt x="0" y="0"/>
                    </a:cubicBezTo>
                    <a:cubicBezTo>
                      <a:pt x="1" y="0"/>
                      <a:pt x="1" y="0"/>
                      <a:pt x="1" y="0"/>
                    </a:cubicBezTo>
                    <a:cubicBezTo>
                      <a:pt x="1" y="2"/>
                      <a:pt x="5" y="12"/>
                      <a:pt x="6" y="16"/>
                    </a:cubicBezTo>
                    <a:cubicBezTo>
                      <a:pt x="7" y="16"/>
                      <a:pt x="6" y="16"/>
                      <a:pt x="6" y="16"/>
                    </a:cubicBezTo>
                    <a:cubicBezTo>
                      <a:pt x="6" y="17"/>
                      <a:pt x="6" y="17"/>
                      <a:pt x="6"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947" name="Freeform 461"/>
              <p:cNvSpPr>
                <a:spLocks/>
              </p:cNvSpPr>
              <p:nvPr/>
            </p:nvSpPr>
            <p:spPr bwMode="auto">
              <a:xfrm>
                <a:off x="3837" y="2110"/>
                <a:ext cx="3" cy="50"/>
              </a:xfrm>
              <a:custGeom>
                <a:avLst/>
                <a:gdLst>
                  <a:gd name="T0" fmla="*/ 1 w 1"/>
                  <a:gd name="T1" fmla="*/ 20 h 20"/>
                  <a:gd name="T2" fmla="*/ 0 w 1"/>
                  <a:gd name="T3" fmla="*/ 19 h 20"/>
                  <a:gd name="T4" fmla="*/ 0 w 1"/>
                  <a:gd name="T5" fmla="*/ 1 h 20"/>
                  <a:gd name="T6" fmla="*/ 1 w 1"/>
                  <a:gd name="T7" fmla="*/ 0 h 20"/>
                  <a:gd name="T8" fmla="*/ 1 w 1"/>
                  <a:gd name="T9" fmla="*/ 1 h 20"/>
                  <a:gd name="T10" fmla="*/ 1 w 1"/>
                  <a:gd name="T11" fmla="*/ 19 h 20"/>
                  <a:gd name="T12" fmla="*/ 1 w 1"/>
                  <a:gd name="T13" fmla="*/ 20 h 20"/>
                </a:gdLst>
                <a:ahLst/>
                <a:cxnLst>
                  <a:cxn ang="0">
                    <a:pos x="T0" y="T1"/>
                  </a:cxn>
                  <a:cxn ang="0">
                    <a:pos x="T2" y="T3"/>
                  </a:cxn>
                  <a:cxn ang="0">
                    <a:pos x="T4" y="T5"/>
                  </a:cxn>
                  <a:cxn ang="0">
                    <a:pos x="T6" y="T7"/>
                  </a:cxn>
                  <a:cxn ang="0">
                    <a:pos x="T8" y="T9"/>
                  </a:cxn>
                  <a:cxn ang="0">
                    <a:pos x="T10" y="T11"/>
                  </a:cxn>
                  <a:cxn ang="0">
                    <a:pos x="T12" y="T13"/>
                  </a:cxn>
                </a:cxnLst>
                <a:rect l="0" t="0" r="r" b="b"/>
                <a:pathLst>
                  <a:path w="1" h="20">
                    <a:moveTo>
                      <a:pt x="1" y="20"/>
                    </a:moveTo>
                    <a:cubicBezTo>
                      <a:pt x="0" y="20"/>
                      <a:pt x="0" y="19"/>
                      <a:pt x="0" y="19"/>
                    </a:cubicBezTo>
                    <a:cubicBezTo>
                      <a:pt x="0" y="17"/>
                      <a:pt x="0" y="2"/>
                      <a:pt x="0" y="1"/>
                    </a:cubicBezTo>
                    <a:cubicBezTo>
                      <a:pt x="0" y="0"/>
                      <a:pt x="1" y="0"/>
                      <a:pt x="1" y="0"/>
                    </a:cubicBezTo>
                    <a:cubicBezTo>
                      <a:pt x="1" y="0"/>
                      <a:pt x="1" y="0"/>
                      <a:pt x="1" y="1"/>
                    </a:cubicBezTo>
                    <a:cubicBezTo>
                      <a:pt x="1" y="2"/>
                      <a:pt x="1" y="17"/>
                      <a:pt x="1" y="19"/>
                    </a:cubicBezTo>
                    <a:cubicBezTo>
                      <a:pt x="1" y="19"/>
                      <a:pt x="1" y="20"/>
                      <a:pt x="1"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948" name="Freeform 462"/>
              <p:cNvSpPr>
                <a:spLocks/>
              </p:cNvSpPr>
              <p:nvPr/>
            </p:nvSpPr>
            <p:spPr bwMode="auto">
              <a:xfrm>
                <a:off x="3840" y="2127"/>
                <a:ext cx="48" cy="30"/>
              </a:xfrm>
              <a:custGeom>
                <a:avLst/>
                <a:gdLst>
                  <a:gd name="T0" fmla="*/ 4 w 19"/>
                  <a:gd name="T1" fmla="*/ 12 h 12"/>
                  <a:gd name="T2" fmla="*/ 4 w 19"/>
                  <a:gd name="T3" fmla="*/ 11 h 12"/>
                  <a:gd name="T4" fmla="*/ 4 w 19"/>
                  <a:gd name="T5" fmla="*/ 11 h 12"/>
                  <a:gd name="T6" fmla="*/ 15 w 19"/>
                  <a:gd name="T7" fmla="*/ 6 h 12"/>
                  <a:gd name="T8" fmla="*/ 17 w 19"/>
                  <a:gd name="T9" fmla="*/ 4 h 12"/>
                  <a:gd name="T10" fmla="*/ 18 w 19"/>
                  <a:gd name="T11" fmla="*/ 1 h 12"/>
                  <a:gd name="T12" fmla="*/ 18 w 19"/>
                  <a:gd name="T13" fmla="*/ 1 h 12"/>
                  <a:gd name="T14" fmla="*/ 3 w 19"/>
                  <a:gd name="T15" fmla="*/ 9 h 12"/>
                  <a:gd name="T16" fmla="*/ 1 w 19"/>
                  <a:gd name="T17" fmla="*/ 10 h 12"/>
                  <a:gd name="T18" fmla="*/ 1 w 19"/>
                  <a:gd name="T19" fmla="*/ 10 h 12"/>
                  <a:gd name="T20" fmla="*/ 1 w 19"/>
                  <a:gd name="T21" fmla="*/ 10 h 12"/>
                  <a:gd name="T22" fmla="*/ 3 w 19"/>
                  <a:gd name="T23" fmla="*/ 8 h 12"/>
                  <a:gd name="T24" fmla="*/ 19 w 19"/>
                  <a:gd name="T25" fmla="*/ 0 h 12"/>
                  <a:gd name="T26" fmla="*/ 19 w 19"/>
                  <a:gd name="T27" fmla="*/ 0 h 12"/>
                  <a:gd name="T28" fmla="*/ 19 w 19"/>
                  <a:gd name="T29" fmla="*/ 0 h 12"/>
                  <a:gd name="T30" fmla="*/ 19 w 19"/>
                  <a:gd name="T31" fmla="*/ 2 h 12"/>
                  <a:gd name="T32" fmla="*/ 18 w 19"/>
                  <a:gd name="T33" fmla="*/ 5 h 12"/>
                  <a:gd name="T34" fmla="*/ 18 w 19"/>
                  <a:gd name="T35" fmla="*/ 5 h 12"/>
                  <a:gd name="T36" fmla="*/ 16 w 19"/>
                  <a:gd name="T37" fmla="*/ 6 h 12"/>
                  <a:gd name="T38" fmla="*/ 4 w 19"/>
                  <a:gd name="T39" fmla="*/ 11 h 12"/>
                  <a:gd name="T40" fmla="*/ 4 w 19"/>
                  <a:gd name="T41" fmla="*/ 12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9" h="12">
                    <a:moveTo>
                      <a:pt x="4" y="12"/>
                    </a:moveTo>
                    <a:cubicBezTo>
                      <a:pt x="4" y="12"/>
                      <a:pt x="4" y="11"/>
                      <a:pt x="4" y="11"/>
                    </a:cubicBezTo>
                    <a:cubicBezTo>
                      <a:pt x="4" y="11"/>
                      <a:pt x="4" y="11"/>
                      <a:pt x="4" y="11"/>
                    </a:cubicBezTo>
                    <a:cubicBezTo>
                      <a:pt x="7" y="9"/>
                      <a:pt x="12" y="7"/>
                      <a:pt x="15" y="6"/>
                    </a:cubicBezTo>
                    <a:cubicBezTo>
                      <a:pt x="17" y="4"/>
                      <a:pt x="17" y="4"/>
                      <a:pt x="17" y="4"/>
                    </a:cubicBezTo>
                    <a:cubicBezTo>
                      <a:pt x="18" y="3"/>
                      <a:pt x="18" y="2"/>
                      <a:pt x="18" y="1"/>
                    </a:cubicBezTo>
                    <a:cubicBezTo>
                      <a:pt x="18" y="1"/>
                      <a:pt x="18" y="1"/>
                      <a:pt x="18" y="1"/>
                    </a:cubicBezTo>
                    <a:cubicBezTo>
                      <a:pt x="14" y="3"/>
                      <a:pt x="7" y="7"/>
                      <a:pt x="3" y="9"/>
                    </a:cubicBezTo>
                    <a:cubicBezTo>
                      <a:pt x="1" y="11"/>
                      <a:pt x="1" y="11"/>
                      <a:pt x="1" y="10"/>
                    </a:cubicBezTo>
                    <a:cubicBezTo>
                      <a:pt x="1" y="10"/>
                      <a:pt x="0" y="10"/>
                      <a:pt x="1" y="10"/>
                    </a:cubicBezTo>
                    <a:cubicBezTo>
                      <a:pt x="1" y="10"/>
                      <a:pt x="1" y="10"/>
                      <a:pt x="1" y="10"/>
                    </a:cubicBezTo>
                    <a:cubicBezTo>
                      <a:pt x="1" y="9"/>
                      <a:pt x="2" y="9"/>
                      <a:pt x="3" y="8"/>
                    </a:cubicBezTo>
                    <a:cubicBezTo>
                      <a:pt x="7" y="6"/>
                      <a:pt x="14" y="2"/>
                      <a:pt x="19" y="0"/>
                    </a:cubicBezTo>
                    <a:cubicBezTo>
                      <a:pt x="19" y="0"/>
                      <a:pt x="19" y="0"/>
                      <a:pt x="19" y="0"/>
                    </a:cubicBezTo>
                    <a:cubicBezTo>
                      <a:pt x="19" y="0"/>
                      <a:pt x="19" y="0"/>
                      <a:pt x="19" y="0"/>
                    </a:cubicBezTo>
                    <a:cubicBezTo>
                      <a:pt x="19" y="1"/>
                      <a:pt x="19" y="1"/>
                      <a:pt x="19" y="2"/>
                    </a:cubicBezTo>
                    <a:cubicBezTo>
                      <a:pt x="19" y="3"/>
                      <a:pt x="19" y="4"/>
                      <a:pt x="18" y="5"/>
                    </a:cubicBezTo>
                    <a:cubicBezTo>
                      <a:pt x="18" y="5"/>
                      <a:pt x="18" y="5"/>
                      <a:pt x="18" y="5"/>
                    </a:cubicBezTo>
                    <a:cubicBezTo>
                      <a:pt x="16" y="6"/>
                      <a:pt x="16" y="6"/>
                      <a:pt x="16" y="6"/>
                    </a:cubicBezTo>
                    <a:cubicBezTo>
                      <a:pt x="12" y="8"/>
                      <a:pt x="8" y="10"/>
                      <a:pt x="4" y="11"/>
                    </a:cubicBezTo>
                    <a:cubicBezTo>
                      <a:pt x="4" y="11"/>
                      <a:pt x="4" y="12"/>
                      <a:pt x="4"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949" name="Freeform 463"/>
              <p:cNvSpPr>
                <a:spLocks/>
              </p:cNvSpPr>
              <p:nvPr/>
            </p:nvSpPr>
            <p:spPr bwMode="auto">
              <a:xfrm>
                <a:off x="3850" y="2198"/>
                <a:ext cx="5" cy="12"/>
              </a:xfrm>
              <a:custGeom>
                <a:avLst/>
                <a:gdLst>
                  <a:gd name="T0" fmla="*/ 1 w 2"/>
                  <a:gd name="T1" fmla="*/ 5 h 5"/>
                  <a:gd name="T2" fmla="*/ 1 w 2"/>
                  <a:gd name="T3" fmla="*/ 5 h 5"/>
                  <a:gd name="T4" fmla="*/ 0 w 2"/>
                  <a:gd name="T5" fmla="*/ 5 h 5"/>
                  <a:gd name="T6" fmla="*/ 1 w 2"/>
                  <a:gd name="T7" fmla="*/ 0 h 5"/>
                  <a:gd name="T8" fmla="*/ 1 w 2"/>
                  <a:gd name="T9" fmla="*/ 0 h 5"/>
                  <a:gd name="T10" fmla="*/ 2 w 2"/>
                  <a:gd name="T11" fmla="*/ 0 h 5"/>
                  <a:gd name="T12" fmla="*/ 1 w 2"/>
                  <a:gd name="T13" fmla="*/ 5 h 5"/>
                  <a:gd name="T14" fmla="*/ 1 w 2"/>
                  <a:gd name="T15" fmla="*/ 5 h 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5">
                    <a:moveTo>
                      <a:pt x="1" y="5"/>
                    </a:moveTo>
                    <a:cubicBezTo>
                      <a:pt x="1" y="5"/>
                      <a:pt x="1" y="5"/>
                      <a:pt x="1" y="5"/>
                    </a:cubicBezTo>
                    <a:cubicBezTo>
                      <a:pt x="1" y="5"/>
                      <a:pt x="0" y="5"/>
                      <a:pt x="0" y="5"/>
                    </a:cubicBezTo>
                    <a:cubicBezTo>
                      <a:pt x="1" y="3"/>
                      <a:pt x="1" y="2"/>
                      <a:pt x="1" y="0"/>
                    </a:cubicBezTo>
                    <a:cubicBezTo>
                      <a:pt x="1" y="0"/>
                      <a:pt x="1" y="0"/>
                      <a:pt x="1" y="0"/>
                    </a:cubicBezTo>
                    <a:cubicBezTo>
                      <a:pt x="1" y="0"/>
                      <a:pt x="2" y="0"/>
                      <a:pt x="2" y="0"/>
                    </a:cubicBezTo>
                    <a:cubicBezTo>
                      <a:pt x="2" y="2"/>
                      <a:pt x="2" y="3"/>
                      <a:pt x="1" y="5"/>
                    </a:cubicBezTo>
                    <a:cubicBezTo>
                      <a:pt x="1" y="5"/>
                      <a:pt x="1" y="5"/>
                      <a:pt x="1"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950" name="Freeform 464"/>
              <p:cNvSpPr>
                <a:spLocks/>
              </p:cNvSpPr>
              <p:nvPr/>
            </p:nvSpPr>
            <p:spPr bwMode="auto">
              <a:xfrm>
                <a:off x="3840" y="2157"/>
                <a:ext cx="20" cy="53"/>
              </a:xfrm>
              <a:custGeom>
                <a:avLst/>
                <a:gdLst>
                  <a:gd name="T0" fmla="*/ 7 w 8"/>
                  <a:gd name="T1" fmla="*/ 21 h 21"/>
                  <a:gd name="T2" fmla="*/ 7 w 8"/>
                  <a:gd name="T3" fmla="*/ 21 h 21"/>
                  <a:gd name="T4" fmla="*/ 6 w 8"/>
                  <a:gd name="T5" fmla="*/ 20 h 21"/>
                  <a:gd name="T6" fmla="*/ 5 w 8"/>
                  <a:gd name="T7" fmla="*/ 18 h 21"/>
                  <a:gd name="T8" fmla="*/ 5 w 8"/>
                  <a:gd name="T9" fmla="*/ 18 h 21"/>
                  <a:gd name="T10" fmla="*/ 6 w 8"/>
                  <a:gd name="T11" fmla="*/ 18 h 21"/>
                  <a:gd name="T12" fmla="*/ 7 w 8"/>
                  <a:gd name="T13" fmla="*/ 19 h 21"/>
                  <a:gd name="T14" fmla="*/ 7 w 8"/>
                  <a:gd name="T15" fmla="*/ 20 h 21"/>
                  <a:gd name="T16" fmla="*/ 7 w 8"/>
                  <a:gd name="T17" fmla="*/ 18 h 21"/>
                  <a:gd name="T18" fmla="*/ 7 w 8"/>
                  <a:gd name="T19" fmla="*/ 15 h 21"/>
                  <a:gd name="T20" fmla="*/ 4 w 8"/>
                  <a:gd name="T21" fmla="*/ 9 h 21"/>
                  <a:gd name="T22" fmla="*/ 0 w 8"/>
                  <a:gd name="T23" fmla="*/ 1 h 21"/>
                  <a:gd name="T24" fmla="*/ 0 w 8"/>
                  <a:gd name="T25" fmla="*/ 0 h 21"/>
                  <a:gd name="T26" fmla="*/ 1 w 8"/>
                  <a:gd name="T27" fmla="*/ 0 h 21"/>
                  <a:gd name="T28" fmla="*/ 5 w 8"/>
                  <a:gd name="T29" fmla="*/ 9 h 21"/>
                  <a:gd name="T30" fmla="*/ 8 w 8"/>
                  <a:gd name="T31" fmla="*/ 15 h 21"/>
                  <a:gd name="T32" fmla="*/ 8 w 8"/>
                  <a:gd name="T33" fmla="*/ 19 h 21"/>
                  <a:gd name="T34" fmla="*/ 8 w 8"/>
                  <a:gd name="T35" fmla="*/ 21 h 21"/>
                  <a:gd name="T36" fmla="*/ 8 w 8"/>
                  <a:gd name="T37" fmla="*/ 21 h 21"/>
                  <a:gd name="T38" fmla="*/ 7 w 8"/>
                  <a:gd name="T39" fmla="*/ 2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8" h="21">
                    <a:moveTo>
                      <a:pt x="7" y="21"/>
                    </a:moveTo>
                    <a:cubicBezTo>
                      <a:pt x="7" y="21"/>
                      <a:pt x="7" y="21"/>
                      <a:pt x="7" y="21"/>
                    </a:cubicBezTo>
                    <a:cubicBezTo>
                      <a:pt x="7" y="21"/>
                      <a:pt x="6" y="20"/>
                      <a:pt x="6" y="20"/>
                    </a:cubicBezTo>
                    <a:cubicBezTo>
                      <a:pt x="6" y="19"/>
                      <a:pt x="5" y="19"/>
                      <a:pt x="5" y="18"/>
                    </a:cubicBezTo>
                    <a:cubicBezTo>
                      <a:pt x="5" y="18"/>
                      <a:pt x="5" y="18"/>
                      <a:pt x="5" y="18"/>
                    </a:cubicBezTo>
                    <a:cubicBezTo>
                      <a:pt x="5" y="17"/>
                      <a:pt x="5" y="17"/>
                      <a:pt x="6" y="18"/>
                    </a:cubicBezTo>
                    <a:cubicBezTo>
                      <a:pt x="6" y="18"/>
                      <a:pt x="6" y="19"/>
                      <a:pt x="7" y="19"/>
                    </a:cubicBezTo>
                    <a:cubicBezTo>
                      <a:pt x="7" y="19"/>
                      <a:pt x="7" y="19"/>
                      <a:pt x="7" y="20"/>
                    </a:cubicBezTo>
                    <a:cubicBezTo>
                      <a:pt x="7" y="19"/>
                      <a:pt x="7" y="19"/>
                      <a:pt x="7" y="18"/>
                    </a:cubicBezTo>
                    <a:cubicBezTo>
                      <a:pt x="7" y="17"/>
                      <a:pt x="7" y="16"/>
                      <a:pt x="7" y="15"/>
                    </a:cubicBezTo>
                    <a:cubicBezTo>
                      <a:pt x="7" y="15"/>
                      <a:pt x="6" y="12"/>
                      <a:pt x="4" y="9"/>
                    </a:cubicBezTo>
                    <a:cubicBezTo>
                      <a:pt x="3" y="6"/>
                      <a:pt x="1" y="3"/>
                      <a:pt x="0" y="1"/>
                    </a:cubicBezTo>
                    <a:cubicBezTo>
                      <a:pt x="0" y="1"/>
                      <a:pt x="0" y="0"/>
                      <a:pt x="0" y="0"/>
                    </a:cubicBezTo>
                    <a:cubicBezTo>
                      <a:pt x="0" y="0"/>
                      <a:pt x="1" y="0"/>
                      <a:pt x="1" y="0"/>
                    </a:cubicBezTo>
                    <a:cubicBezTo>
                      <a:pt x="2" y="2"/>
                      <a:pt x="3" y="6"/>
                      <a:pt x="5" y="9"/>
                    </a:cubicBezTo>
                    <a:cubicBezTo>
                      <a:pt x="7" y="13"/>
                      <a:pt x="8" y="15"/>
                      <a:pt x="8" y="15"/>
                    </a:cubicBezTo>
                    <a:cubicBezTo>
                      <a:pt x="8" y="15"/>
                      <a:pt x="8" y="17"/>
                      <a:pt x="8" y="19"/>
                    </a:cubicBezTo>
                    <a:cubicBezTo>
                      <a:pt x="8" y="19"/>
                      <a:pt x="8" y="20"/>
                      <a:pt x="8" y="21"/>
                    </a:cubicBezTo>
                    <a:cubicBezTo>
                      <a:pt x="8" y="21"/>
                      <a:pt x="8" y="21"/>
                      <a:pt x="8" y="21"/>
                    </a:cubicBezTo>
                    <a:cubicBezTo>
                      <a:pt x="7" y="21"/>
                      <a:pt x="7" y="21"/>
                      <a:pt x="7"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951" name="Freeform 465"/>
              <p:cNvSpPr>
                <a:spLocks/>
              </p:cNvSpPr>
              <p:nvPr/>
            </p:nvSpPr>
            <p:spPr bwMode="auto">
              <a:xfrm>
                <a:off x="3842" y="2157"/>
                <a:ext cx="46" cy="18"/>
              </a:xfrm>
              <a:custGeom>
                <a:avLst/>
                <a:gdLst>
                  <a:gd name="T0" fmla="*/ 18 w 18"/>
                  <a:gd name="T1" fmla="*/ 7 h 7"/>
                  <a:gd name="T2" fmla="*/ 18 w 18"/>
                  <a:gd name="T3" fmla="*/ 7 h 7"/>
                  <a:gd name="T4" fmla="*/ 13 w 18"/>
                  <a:gd name="T5" fmla="*/ 5 h 7"/>
                  <a:gd name="T6" fmla="*/ 0 w 18"/>
                  <a:gd name="T7" fmla="*/ 0 h 7"/>
                  <a:gd name="T8" fmla="*/ 0 w 18"/>
                  <a:gd name="T9" fmla="*/ 0 h 7"/>
                  <a:gd name="T10" fmla="*/ 0 w 18"/>
                  <a:gd name="T11" fmla="*/ 0 h 7"/>
                  <a:gd name="T12" fmla="*/ 13 w 18"/>
                  <a:gd name="T13" fmla="*/ 4 h 7"/>
                  <a:gd name="T14" fmla="*/ 18 w 18"/>
                  <a:gd name="T15" fmla="*/ 6 h 7"/>
                  <a:gd name="T16" fmla="*/ 18 w 18"/>
                  <a:gd name="T17" fmla="*/ 6 h 7"/>
                  <a:gd name="T18" fmla="*/ 18 w 18"/>
                  <a:gd name="T19" fmla="*/ 7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 h="7">
                    <a:moveTo>
                      <a:pt x="18" y="7"/>
                    </a:moveTo>
                    <a:cubicBezTo>
                      <a:pt x="18" y="7"/>
                      <a:pt x="18" y="7"/>
                      <a:pt x="18" y="7"/>
                    </a:cubicBezTo>
                    <a:cubicBezTo>
                      <a:pt x="16" y="6"/>
                      <a:pt x="15" y="6"/>
                      <a:pt x="13" y="5"/>
                    </a:cubicBezTo>
                    <a:cubicBezTo>
                      <a:pt x="8" y="3"/>
                      <a:pt x="2" y="1"/>
                      <a:pt x="0" y="0"/>
                    </a:cubicBezTo>
                    <a:cubicBezTo>
                      <a:pt x="0" y="0"/>
                      <a:pt x="0" y="0"/>
                      <a:pt x="0" y="0"/>
                    </a:cubicBezTo>
                    <a:cubicBezTo>
                      <a:pt x="0" y="0"/>
                      <a:pt x="0" y="0"/>
                      <a:pt x="0" y="0"/>
                    </a:cubicBezTo>
                    <a:cubicBezTo>
                      <a:pt x="2" y="0"/>
                      <a:pt x="9" y="3"/>
                      <a:pt x="13" y="4"/>
                    </a:cubicBezTo>
                    <a:cubicBezTo>
                      <a:pt x="15" y="5"/>
                      <a:pt x="17" y="5"/>
                      <a:pt x="18" y="6"/>
                    </a:cubicBezTo>
                    <a:cubicBezTo>
                      <a:pt x="18" y="6"/>
                      <a:pt x="18" y="6"/>
                      <a:pt x="18" y="6"/>
                    </a:cubicBezTo>
                    <a:cubicBezTo>
                      <a:pt x="18" y="6"/>
                      <a:pt x="18" y="7"/>
                      <a:pt x="18"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952" name="Freeform 466"/>
              <p:cNvSpPr>
                <a:spLocks/>
              </p:cNvSpPr>
              <p:nvPr/>
            </p:nvSpPr>
            <p:spPr bwMode="auto">
              <a:xfrm>
                <a:off x="3883" y="2178"/>
                <a:ext cx="2" cy="12"/>
              </a:xfrm>
              <a:custGeom>
                <a:avLst/>
                <a:gdLst>
                  <a:gd name="T0" fmla="*/ 0 w 1"/>
                  <a:gd name="T1" fmla="*/ 5 h 5"/>
                  <a:gd name="T2" fmla="*/ 0 w 1"/>
                  <a:gd name="T3" fmla="*/ 5 h 5"/>
                  <a:gd name="T4" fmla="*/ 0 w 1"/>
                  <a:gd name="T5" fmla="*/ 5 h 5"/>
                  <a:gd name="T6" fmla="*/ 0 w 1"/>
                  <a:gd name="T7" fmla="*/ 2 h 5"/>
                  <a:gd name="T8" fmla="*/ 0 w 1"/>
                  <a:gd name="T9" fmla="*/ 0 h 5"/>
                  <a:gd name="T10" fmla="*/ 1 w 1"/>
                  <a:gd name="T11" fmla="*/ 0 h 5"/>
                  <a:gd name="T12" fmla="*/ 1 w 1"/>
                  <a:gd name="T13" fmla="*/ 0 h 5"/>
                  <a:gd name="T14" fmla="*/ 1 w 1"/>
                  <a:gd name="T15" fmla="*/ 2 h 5"/>
                  <a:gd name="T16" fmla="*/ 0 w 1"/>
                  <a:gd name="T17" fmla="*/ 5 h 5"/>
                  <a:gd name="T18" fmla="*/ 0 w 1"/>
                  <a:gd name="T19" fmla="*/ 5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 h="5">
                    <a:moveTo>
                      <a:pt x="0" y="5"/>
                    </a:moveTo>
                    <a:cubicBezTo>
                      <a:pt x="0" y="5"/>
                      <a:pt x="0" y="5"/>
                      <a:pt x="0" y="5"/>
                    </a:cubicBezTo>
                    <a:cubicBezTo>
                      <a:pt x="0" y="5"/>
                      <a:pt x="0" y="5"/>
                      <a:pt x="0" y="5"/>
                    </a:cubicBezTo>
                    <a:cubicBezTo>
                      <a:pt x="0" y="4"/>
                      <a:pt x="0" y="3"/>
                      <a:pt x="0" y="2"/>
                    </a:cubicBezTo>
                    <a:cubicBezTo>
                      <a:pt x="0" y="1"/>
                      <a:pt x="0" y="1"/>
                      <a:pt x="0" y="0"/>
                    </a:cubicBezTo>
                    <a:cubicBezTo>
                      <a:pt x="0" y="0"/>
                      <a:pt x="1" y="0"/>
                      <a:pt x="1" y="0"/>
                    </a:cubicBezTo>
                    <a:cubicBezTo>
                      <a:pt x="1" y="0"/>
                      <a:pt x="1" y="0"/>
                      <a:pt x="1" y="0"/>
                    </a:cubicBezTo>
                    <a:cubicBezTo>
                      <a:pt x="1" y="1"/>
                      <a:pt x="1" y="1"/>
                      <a:pt x="1" y="2"/>
                    </a:cubicBezTo>
                    <a:cubicBezTo>
                      <a:pt x="1" y="5"/>
                      <a:pt x="1" y="5"/>
                      <a:pt x="0" y="5"/>
                    </a:cubicBezTo>
                    <a:cubicBezTo>
                      <a:pt x="0" y="5"/>
                      <a:pt x="0" y="5"/>
                      <a:pt x="0"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953" name="Freeform 467"/>
              <p:cNvSpPr>
                <a:spLocks/>
              </p:cNvSpPr>
              <p:nvPr/>
            </p:nvSpPr>
            <p:spPr bwMode="auto">
              <a:xfrm>
                <a:off x="3883" y="2170"/>
                <a:ext cx="5" cy="15"/>
              </a:xfrm>
              <a:custGeom>
                <a:avLst/>
                <a:gdLst>
                  <a:gd name="T0" fmla="*/ 1 w 2"/>
                  <a:gd name="T1" fmla="*/ 6 h 6"/>
                  <a:gd name="T2" fmla="*/ 1 w 2"/>
                  <a:gd name="T3" fmla="*/ 6 h 6"/>
                  <a:gd name="T4" fmla="*/ 1 w 2"/>
                  <a:gd name="T5" fmla="*/ 6 h 6"/>
                  <a:gd name="T6" fmla="*/ 1 w 2"/>
                  <a:gd name="T7" fmla="*/ 5 h 6"/>
                  <a:gd name="T8" fmla="*/ 1 w 2"/>
                  <a:gd name="T9" fmla="*/ 5 h 6"/>
                  <a:gd name="T10" fmla="*/ 1 w 2"/>
                  <a:gd name="T11" fmla="*/ 1 h 6"/>
                  <a:gd name="T12" fmla="*/ 2 w 2"/>
                  <a:gd name="T13" fmla="*/ 0 h 6"/>
                  <a:gd name="T14" fmla="*/ 2 w 2"/>
                  <a:gd name="T15" fmla="*/ 1 h 6"/>
                  <a:gd name="T16" fmla="*/ 2 w 2"/>
                  <a:gd name="T17" fmla="*/ 6 h 6"/>
                  <a:gd name="T18" fmla="*/ 2 w 2"/>
                  <a:gd name="T19" fmla="*/ 6 h 6"/>
                  <a:gd name="T20" fmla="*/ 1 w 2"/>
                  <a:gd name="T21" fmla="*/ 6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 h="6">
                    <a:moveTo>
                      <a:pt x="1" y="6"/>
                    </a:moveTo>
                    <a:cubicBezTo>
                      <a:pt x="1" y="6"/>
                      <a:pt x="1" y="6"/>
                      <a:pt x="1" y="6"/>
                    </a:cubicBezTo>
                    <a:cubicBezTo>
                      <a:pt x="1" y="6"/>
                      <a:pt x="1" y="6"/>
                      <a:pt x="1" y="6"/>
                    </a:cubicBezTo>
                    <a:cubicBezTo>
                      <a:pt x="1" y="6"/>
                      <a:pt x="0" y="5"/>
                      <a:pt x="1" y="5"/>
                    </a:cubicBezTo>
                    <a:cubicBezTo>
                      <a:pt x="1" y="5"/>
                      <a:pt x="1" y="5"/>
                      <a:pt x="1" y="5"/>
                    </a:cubicBezTo>
                    <a:cubicBezTo>
                      <a:pt x="1" y="1"/>
                      <a:pt x="1" y="1"/>
                      <a:pt x="1" y="1"/>
                    </a:cubicBezTo>
                    <a:cubicBezTo>
                      <a:pt x="1" y="1"/>
                      <a:pt x="2" y="0"/>
                      <a:pt x="2" y="0"/>
                    </a:cubicBezTo>
                    <a:cubicBezTo>
                      <a:pt x="2" y="0"/>
                      <a:pt x="2" y="1"/>
                      <a:pt x="2" y="1"/>
                    </a:cubicBezTo>
                    <a:cubicBezTo>
                      <a:pt x="2" y="6"/>
                      <a:pt x="2" y="6"/>
                      <a:pt x="2" y="6"/>
                    </a:cubicBezTo>
                    <a:cubicBezTo>
                      <a:pt x="2" y="6"/>
                      <a:pt x="2" y="6"/>
                      <a:pt x="2" y="6"/>
                    </a:cubicBezTo>
                    <a:cubicBezTo>
                      <a:pt x="1" y="6"/>
                      <a:pt x="1" y="6"/>
                      <a:pt x="1"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954" name="Freeform 468"/>
              <p:cNvSpPr>
                <a:spLocks/>
              </p:cNvSpPr>
              <p:nvPr/>
            </p:nvSpPr>
            <p:spPr bwMode="auto">
              <a:xfrm>
                <a:off x="3885" y="2140"/>
                <a:ext cx="8" cy="48"/>
              </a:xfrm>
              <a:custGeom>
                <a:avLst/>
                <a:gdLst>
                  <a:gd name="T0" fmla="*/ 1 w 3"/>
                  <a:gd name="T1" fmla="*/ 19 h 19"/>
                  <a:gd name="T2" fmla="*/ 0 w 3"/>
                  <a:gd name="T3" fmla="*/ 19 h 19"/>
                  <a:gd name="T4" fmla="*/ 0 w 3"/>
                  <a:gd name="T5" fmla="*/ 18 h 19"/>
                  <a:gd name="T6" fmla="*/ 1 w 3"/>
                  <a:gd name="T7" fmla="*/ 17 h 19"/>
                  <a:gd name="T8" fmla="*/ 1 w 3"/>
                  <a:gd name="T9" fmla="*/ 17 h 19"/>
                  <a:gd name="T10" fmla="*/ 2 w 3"/>
                  <a:gd name="T11" fmla="*/ 10 h 19"/>
                  <a:gd name="T12" fmla="*/ 1 w 3"/>
                  <a:gd name="T13" fmla="*/ 1 h 19"/>
                  <a:gd name="T14" fmla="*/ 1 w 3"/>
                  <a:gd name="T15" fmla="*/ 1 h 19"/>
                  <a:gd name="T16" fmla="*/ 2 w 3"/>
                  <a:gd name="T17" fmla="*/ 1 h 19"/>
                  <a:gd name="T18" fmla="*/ 3 w 3"/>
                  <a:gd name="T19" fmla="*/ 10 h 19"/>
                  <a:gd name="T20" fmla="*/ 1 w 3"/>
                  <a:gd name="T21" fmla="*/ 18 h 19"/>
                  <a:gd name="T22" fmla="*/ 1 w 3"/>
                  <a:gd name="T23" fmla="*/ 19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 h="19">
                    <a:moveTo>
                      <a:pt x="1" y="19"/>
                    </a:moveTo>
                    <a:cubicBezTo>
                      <a:pt x="1" y="19"/>
                      <a:pt x="1" y="19"/>
                      <a:pt x="0" y="19"/>
                    </a:cubicBezTo>
                    <a:cubicBezTo>
                      <a:pt x="0" y="18"/>
                      <a:pt x="0" y="18"/>
                      <a:pt x="0" y="18"/>
                    </a:cubicBezTo>
                    <a:cubicBezTo>
                      <a:pt x="0" y="17"/>
                      <a:pt x="0" y="17"/>
                      <a:pt x="1" y="17"/>
                    </a:cubicBezTo>
                    <a:cubicBezTo>
                      <a:pt x="1" y="17"/>
                      <a:pt x="1" y="17"/>
                      <a:pt x="1" y="17"/>
                    </a:cubicBezTo>
                    <a:cubicBezTo>
                      <a:pt x="2" y="15"/>
                      <a:pt x="2" y="13"/>
                      <a:pt x="2" y="10"/>
                    </a:cubicBezTo>
                    <a:cubicBezTo>
                      <a:pt x="2" y="7"/>
                      <a:pt x="2" y="4"/>
                      <a:pt x="1" y="1"/>
                    </a:cubicBezTo>
                    <a:cubicBezTo>
                      <a:pt x="1" y="1"/>
                      <a:pt x="1" y="1"/>
                      <a:pt x="1" y="1"/>
                    </a:cubicBezTo>
                    <a:cubicBezTo>
                      <a:pt x="2" y="0"/>
                      <a:pt x="2" y="1"/>
                      <a:pt x="2" y="1"/>
                    </a:cubicBezTo>
                    <a:cubicBezTo>
                      <a:pt x="2" y="4"/>
                      <a:pt x="3" y="7"/>
                      <a:pt x="3" y="10"/>
                    </a:cubicBezTo>
                    <a:cubicBezTo>
                      <a:pt x="3" y="13"/>
                      <a:pt x="2" y="16"/>
                      <a:pt x="1" y="18"/>
                    </a:cubicBezTo>
                    <a:cubicBezTo>
                      <a:pt x="1" y="18"/>
                      <a:pt x="1" y="19"/>
                      <a:pt x="1" y="1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955" name="Freeform 469"/>
              <p:cNvSpPr>
                <a:spLocks/>
              </p:cNvSpPr>
              <p:nvPr/>
            </p:nvSpPr>
            <p:spPr bwMode="auto">
              <a:xfrm>
                <a:off x="3840" y="2150"/>
                <a:ext cx="2" cy="10"/>
              </a:xfrm>
              <a:custGeom>
                <a:avLst/>
                <a:gdLst>
                  <a:gd name="T0" fmla="*/ 1 w 1"/>
                  <a:gd name="T1" fmla="*/ 4 h 4"/>
                  <a:gd name="T2" fmla="*/ 1 w 1"/>
                  <a:gd name="T3" fmla="*/ 4 h 4"/>
                  <a:gd name="T4" fmla="*/ 0 w 1"/>
                  <a:gd name="T5" fmla="*/ 4 h 4"/>
                  <a:gd name="T6" fmla="*/ 0 w 1"/>
                  <a:gd name="T7" fmla="*/ 2 h 4"/>
                  <a:gd name="T8" fmla="*/ 0 w 1"/>
                  <a:gd name="T9" fmla="*/ 1 h 4"/>
                  <a:gd name="T10" fmla="*/ 1 w 1"/>
                  <a:gd name="T11" fmla="*/ 0 h 4"/>
                  <a:gd name="T12" fmla="*/ 1 w 1"/>
                  <a:gd name="T13" fmla="*/ 1 h 4"/>
                  <a:gd name="T14" fmla="*/ 1 w 1"/>
                  <a:gd name="T15" fmla="*/ 2 h 4"/>
                  <a:gd name="T16" fmla="*/ 1 w 1"/>
                  <a:gd name="T17" fmla="*/ 4 h 4"/>
                  <a:gd name="T18" fmla="*/ 1 w 1"/>
                  <a:gd name="T19" fmla="*/ 4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 h="4">
                    <a:moveTo>
                      <a:pt x="1" y="4"/>
                    </a:moveTo>
                    <a:cubicBezTo>
                      <a:pt x="1" y="4"/>
                      <a:pt x="1" y="4"/>
                      <a:pt x="1" y="4"/>
                    </a:cubicBezTo>
                    <a:cubicBezTo>
                      <a:pt x="0" y="4"/>
                      <a:pt x="0" y="4"/>
                      <a:pt x="0" y="4"/>
                    </a:cubicBezTo>
                    <a:cubicBezTo>
                      <a:pt x="0" y="3"/>
                      <a:pt x="0" y="3"/>
                      <a:pt x="0" y="2"/>
                    </a:cubicBezTo>
                    <a:cubicBezTo>
                      <a:pt x="0" y="2"/>
                      <a:pt x="0" y="1"/>
                      <a:pt x="0" y="1"/>
                    </a:cubicBezTo>
                    <a:cubicBezTo>
                      <a:pt x="0" y="0"/>
                      <a:pt x="1" y="0"/>
                      <a:pt x="1" y="0"/>
                    </a:cubicBezTo>
                    <a:cubicBezTo>
                      <a:pt x="1" y="0"/>
                      <a:pt x="1" y="1"/>
                      <a:pt x="1" y="1"/>
                    </a:cubicBezTo>
                    <a:cubicBezTo>
                      <a:pt x="1" y="1"/>
                      <a:pt x="1" y="2"/>
                      <a:pt x="1" y="2"/>
                    </a:cubicBezTo>
                    <a:cubicBezTo>
                      <a:pt x="1" y="3"/>
                      <a:pt x="1" y="3"/>
                      <a:pt x="1" y="4"/>
                    </a:cubicBezTo>
                    <a:cubicBezTo>
                      <a:pt x="1" y="4"/>
                      <a:pt x="1" y="4"/>
                      <a:pt x="1"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956" name="Freeform 470"/>
              <p:cNvSpPr>
                <a:spLocks/>
              </p:cNvSpPr>
              <p:nvPr/>
            </p:nvSpPr>
            <p:spPr bwMode="auto">
              <a:xfrm>
                <a:off x="3790" y="2170"/>
                <a:ext cx="5" cy="8"/>
              </a:xfrm>
              <a:custGeom>
                <a:avLst/>
                <a:gdLst>
                  <a:gd name="T0" fmla="*/ 0 w 2"/>
                  <a:gd name="T1" fmla="*/ 3 h 3"/>
                  <a:gd name="T2" fmla="*/ 0 w 2"/>
                  <a:gd name="T3" fmla="*/ 3 h 3"/>
                  <a:gd name="T4" fmla="*/ 0 w 2"/>
                  <a:gd name="T5" fmla="*/ 2 h 3"/>
                  <a:gd name="T6" fmla="*/ 1 w 2"/>
                  <a:gd name="T7" fmla="*/ 0 h 3"/>
                  <a:gd name="T8" fmla="*/ 1 w 2"/>
                  <a:gd name="T9" fmla="*/ 0 h 3"/>
                  <a:gd name="T10" fmla="*/ 2 w 2"/>
                  <a:gd name="T11" fmla="*/ 1 h 3"/>
                  <a:gd name="T12" fmla="*/ 1 w 2"/>
                  <a:gd name="T13" fmla="*/ 3 h 3"/>
                  <a:gd name="T14" fmla="*/ 0 w 2"/>
                  <a:gd name="T15" fmla="*/ 3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3">
                    <a:moveTo>
                      <a:pt x="0" y="3"/>
                    </a:moveTo>
                    <a:cubicBezTo>
                      <a:pt x="0" y="3"/>
                      <a:pt x="0" y="3"/>
                      <a:pt x="0" y="3"/>
                    </a:cubicBezTo>
                    <a:cubicBezTo>
                      <a:pt x="0" y="3"/>
                      <a:pt x="0" y="3"/>
                      <a:pt x="0" y="2"/>
                    </a:cubicBezTo>
                    <a:cubicBezTo>
                      <a:pt x="1" y="0"/>
                      <a:pt x="1" y="0"/>
                      <a:pt x="1" y="0"/>
                    </a:cubicBezTo>
                    <a:cubicBezTo>
                      <a:pt x="1" y="0"/>
                      <a:pt x="1" y="0"/>
                      <a:pt x="1" y="0"/>
                    </a:cubicBezTo>
                    <a:cubicBezTo>
                      <a:pt x="2" y="0"/>
                      <a:pt x="2" y="1"/>
                      <a:pt x="2" y="1"/>
                    </a:cubicBezTo>
                    <a:cubicBezTo>
                      <a:pt x="1" y="3"/>
                      <a:pt x="1" y="3"/>
                      <a:pt x="1" y="3"/>
                    </a:cubicBezTo>
                    <a:cubicBezTo>
                      <a:pt x="1" y="3"/>
                      <a:pt x="0" y="3"/>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957" name="Freeform 471"/>
              <p:cNvSpPr>
                <a:spLocks/>
              </p:cNvSpPr>
              <p:nvPr/>
            </p:nvSpPr>
            <p:spPr bwMode="auto">
              <a:xfrm>
                <a:off x="3792" y="2175"/>
                <a:ext cx="5" cy="8"/>
              </a:xfrm>
              <a:custGeom>
                <a:avLst/>
                <a:gdLst>
                  <a:gd name="T0" fmla="*/ 0 w 2"/>
                  <a:gd name="T1" fmla="*/ 3 h 3"/>
                  <a:gd name="T2" fmla="*/ 0 w 2"/>
                  <a:gd name="T3" fmla="*/ 3 h 3"/>
                  <a:gd name="T4" fmla="*/ 0 w 2"/>
                  <a:gd name="T5" fmla="*/ 2 h 3"/>
                  <a:gd name="T6" fmla="*/ 1 w 2"/>
                  <a:gd name="T7" fmla="*/ 1 h 3"/>
                  <a:gd name="T8" fmla="*/ 1 w 2"/>
                  <a:gd name="T9" fmla="*/ 1 h 3"/>
                  <a:gd name="T10" fmla="*/ 1 w 2"/>
                  <a:gd name="T11" fmla="*/ 1 h 3"/>
                  <a:gd name="T12" fmla="*/ 0 w 2"/>
                  <a:gd name="T13" fmla="*/ 3 h 3"/>
                  <a:gd name="T14" fmla="*/ 0 w 2"/>
                  <a:gd name="T15" fmla="*/ 3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3">
                    <a:moveTo>
                      <a:pt x="0" y="3"/>
                    </a:moveTo>
                    <a:cubicBezTo>
                      <a:pt x="0" y="3"/>
                      <a:pt x="0" y="3"/>
                      <a:pt x="0" y="3"/>
                    </a:cubicBezTo>
                    <a:cubicBezTo>
                      <a:pt x="0" y="3"/>
                      <a:pt x="0" y="3"/>
                      <a:pt x="0" y="2"/>
                    </a:cubicBezTo>
                    <a:cubicBezTo>
                      <a:pt x="0" y="2"/>
                      <a:pt x="0" y="1"/>
                      <a:pt x="1" y="1"/>
                    </a:cubicBezTo>
                    <a:cubicBezTo>
                      <a:pt x="1" y="1"/>
                      <a:pt x="1" y="0"/>
                      <a:pt x="1" y="1"/>
                    </a:cubicBezTo>
                    <a:cubicBezTo>
                      <a:pt x="1" y="1"/>
                      <a:pt x="2" y="1"/>
                      <a:pt x="1" y="1"/>
                    </a:cubicBezTo>
                    <a:cubicBezTo>
                      <a:pt x="1" y="2"/>
                      <a:pt x="1" y="2"/>
                      <a:pt x="0" y="3"/>
                    </a:cubicBezTo>
                    <a:cubicBezTo>
                      <a:pt x="0" y="3"/>
                      <a:pt x="0" y="3"/>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958" name="Freeform 472"/>
              <p:cNvSpPr>
                <a:spLocks/>
              </p:cNvSpPr>
              <p:nvPr/>
            </p:nvSpPr>
            <p:spPr bwMode="auto">
              <a:xfrm>
                <a:off x="3792" y="2180"/>
                <a:ext cx="8" cy="8"/>
              </a:xfrm>
              <a:custGeom>
                <a:avLst/>
                <a:gdLst>
                  <a:gd name="T0" fmla="*/ 1 w 3"/>
                  <a:gd name="T1" fmla="*/ 3 h 3"/>
                  <a:gd name="T2" fmla="*/ 1 w 3"/>
                  <a:gd name="T3" fmla="*/ 3 h 3"/>
                  <a:gd name="T4" fmla="*/ 1 w 3"/>
                  <a:gd name="T5" fmla="*/ 3 h 3"/>
                  <a:gd name="T6" fmla="*/ 2 w 3"/>
                  <a:gd name="T7" fmla="*/ 0 h 3"/>
                  <a:gd name="T8" fmla="*/ 2 w 3"/>
                  <a:gd name="T9" fmla="*/ 0 h 3"/>
                  <a:gd name="T10" fmla="*/ 2 w 3"/>
                  <a:gd name="T11" fmla="*/ 1 h 3"/>
                  <a:gd name="T12" fmla="*/ 1 w 3"/>
                  <a:gd name="T13" fmla="*/ 3 h 3"/>
                  <a:gd name="T14" fmla="*/ 1 w 3"/>
                  <a:gd name="T15" fmla="*/ 3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 h="3">
                    <a:moveTo>
                      <a:pt x="1" y="3"/>
                    </a:moveTo>
                    <a:cubicBezTo>
                      <a:pt x="1" y="3"/>
                      <a:pt x="1" y="3"/>
                      <a:pt x="1" y="3"/>
                    </a:cubicBezTo>
                    <a:cubicBezTo>
                      <a:pt x="0" y="3"/>
                      <a:pt x="0" y="3"/>
                      <a:pt x="1" y="3"/>
                    </a:cubicBezTo>
                    <a:cubicBezTo>
                      <a:pt x="2" y="0"/>
                      <a:pt x="2" y="0"/>
                      <a:pt x="2" y="0"/>
                    </a:cubicBezTo>
                    <a:cubicBezTo>
                      <a:pt x="2" y="0"/>
                      <a:pt x="2" y="0"/>
                      <a:pt x="2" y="0"/>
                    </a:cubicBezTo>
                    <a:cubicBezTo>
                      <a:pt x="3" y="0"/>
                      <a:pt x="3" y="1"/>
                      <a:pt x="2" y="1"/>
                    </a:cubicBezTo>
                    <a:cubicBezTo>
                      <a:pt x="1" y="3"/>
                      <a:pt x="1" y="3"/>
                      <a:pt x="1" y="3"/>
                    </a:cubicBezTo>
                    <a:cubicBezTo>
                      <a:pt x="1" y="3"/>
                      <a:pt x="1" y="3"/>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959" name="Freeform 473"/>
              <p:cNvSpPr>
                <a:spLocks/>
              </p:cNvSpPr>
              <p:nvPr/>
            </p:nvSpPr>
            <p:spPr bwMode="auto">
              <a:xfrm>
                <a:off x="3795" y="2183"/>
                <a:ext cx="7" cy="10"/>
              </a:xfrm>
              <a:custGeom>
                <a:avLst/>
                <a:gdLst>
                  <a:gd name="T0" fmla="*/ 1 w 3"/>
                  <a:gd name="T1" fmla="*/ 4 h 4"/>
                  <a:gd name="T2" fmla="*/ 1 w 3"/>
                  <a:gd name="T3" fmla="*/ 4 h 4"/>
                  <a:gd name="T4" fmla="*/ 0 w 3"/>
                  <a:gd name="T5" fmla="*/ 3 h 4"/>
                  <a:gd name="T6" fmla="*/ 2 w 3"/>
                  <a:gd name="T7" fmla="*/ 1 h 4"/>
                  <a:gd name="T8" fmla="*/ 2 w 3"/>
                  <a:gd name="T9" fmla="*/ 0 h 4"/>
                  <a:gd name="T10" fmla="*/ 3 w 3"/>
                  <a:gd name="T11" fmla="*/ 1 h 4"/>
                  <a:gd name="T12" fmla="*/ 1 w 3"/>
                  <a:gd name="T13" fmla="*/ 3 h 4"/>
                  <a:gd name="T14" fmla="*/ 1 w 3"/>
                  <a:gd name="T15" fmla="*/ 4 h 4"/>
                  <a:gd name="T16" fmla="*/ 1 w 3"/>
                  <a:gd name="T17" fmla="*/ 4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 h="4">
                    <a:moveTo>
                      <a:pt x="1" y="4"/>
                    </a:moveTo>
                    <a:cubicBezTo>
                      <a:pt x="1" y="4"/>
                      <a:pt x="1" y="4"/>
                      <a:pt x="1" y="4"/>
                    </a:cubicBezTo>
                    <a:cubicBezTo>
                      <a:pt x="0" y="4"/>
                      <a:pt x="0" y="3"/>
                      <a:pt x="0" y="3"/>
                    </a:cubicBezTo>
                    <a:cubicBezTo>
                      <a:pt x="1" y="2"/>
                      <a:pt x="1" y="1"/>
                      <a:pt x="2" y="1"/>
                    </a:cubicBezTo>
                    <a:cubicBezTo>
                      <a:pt x="2" y="0"/>
                      <a:pt x="2" y="0"/>
                      <a:pt x="2" y="0"/>
                    </a:cubicBezTo>
                    <a:cubicBezTo>
                      <a:pt x="3" y="1"/>
                      <a:pt x="3" y="1"/>
                      <a:pt x="3" y="1"/>
                    </a:cubicBezTo>
                    <a:cubicBezTo>
                      <a:pt x="2" y="2"/>
                      <a:pt x="2" y="2"/>
                      <a:pt x="1" y="3"/>
                    </a:cubicBezTo>
                    <a:cubicBezTo>
                      <a:pt x="1" y="3"/>
                      <a:pt x="1" y="4"/>
                      <a:pt x="1" y="4"/>
                    </a:cubicBezTo>
                    <a:cubicBezTo>
                      <a:pt x="1" y="4"/>
                      <a:pt x="1" y="4"/>
                      <a:pt x="1"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960" name="Freeform 474"/>
              <p:cNvSpPr>
                <a:spLocks/>
              </p:cNvSpPr>
              <p:nvPr/>
            </p:nvSpPr>
            <p:spPr bwMode="auto">
              <a:xfrm>
                <a:off x="3800" y="2188"/>
                <a:ext cx="5" cy="10"/>
              </a:xfrm>
              <a:custGeom>
                <a:avLst/>
                <a:gdLst>
                  <a:gd name="T0" fmla="*/ 0 w 2"/>
                  <a:gd name="T1" fmla="*/ 4 h 4"/>
                  <a:gd name="T2" fmla="*/ 0 w 2"/>
                  <a:gd name="T3" fmla="*/ 4 h 4"/>
                  <a:gd name="T4" fmla="*/ 0 w 2"/>
                  <a:gd name="T5" fmla="*/ 3 h 4"/>
                  <a:gd name="T6" fmla="*/ 1 w 2"/>
                  <a:gd name="T7" fmla="*/ 0 h 4"/>
                  <a:gd name="T8" fmla="*/ 2 w 2"/>
                  <a:gd name="T9" fmla="*/ 0 h 4"/>
                  <a:gd name="T10" fmla="*/ 2 w 2"/>
                  <a:gd name="T11" fmla="*/ 0 h 4"/>
                  <a:gd name="T12" fmla="*/ 1 w 2"/>
                  <a:gd name="T13" fmla="*/ 3 h 4"/>
                  <a:gd name="T14" fmla="*/ 0 w 2"/>
                  <a:gd name="T15" fmla="*/ 4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4">
                    <a:moveTo>
                      <a:pt x="0" y="4"/>
                    </a:moveTo>
                    <a:cubicBezTo>
                      <a:pt x="0" y="4"/>
                      <a:pt x="0" y="4"/>
                      <a:pt x="0" y="4"/>
                    </a:cubicBezTo>
                    <a:cubicBezTo>
                      <a:pt x="0" y="4"/>
                      <a:pt x="0" y="3"/>
                      <a:pt x="0" y="3"/>
                    </a:cubicBezTo>
                    <a:cubicBezTo>
                      <a:pt x="1" y="0"/>
                      <a:pt x="1" y="0"/>
                      <a:pt x="1" y="0"/>
                    </a:cubicBezTo>
                    <a:cubicBezTo>
                      <a:pt x="1" y="0"/>
                      <a:pt x="2" y="0"/>
                      <a:pt x="2" y="0"/>
                    </a:cubicBezTo>
                    <a:cubicBezTo>
                      <a:pt x="2" y="0"/>
                      <a:pt x="2" y="0"/>
                      <a:pt x="2" y="0"/>
                    </a:cubicBezTo>
                    <a:cubicBezTo>
                      <a:pt x="1" y="3"/>
                      <a:pt x="1" y="3"/>
                      <a:pt x="1" y="3"/>
                    </a:cubicBezTo>
                    <a:cubicBezTo>
                      <a:pt x="1" y="4"/>
                      <a:pt x="0" y="4"/>
                      <a:pt x="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961" name="Freeform 475"/>
              <p:cNvSpPr>
                <a:spLocks/>
              </p:cNvSpPr>
              <p:nvPr/>
            </p:nvSpPr>
            <p:spPr bwMode="auto">
              <a:xfrm>
                <a:off x="3802" y="2190"/>
                <a:ext cx="8" cy="10"/>
              </a:xfrm>
              <a:custGeom>
                <a:avLst/>
                <a:gdLst>
                  <a:gd name="T0" fmla="*/ 1 w 3"/>
                  <a:gd name="T1" fmla="*/ 4 h 4"/>
                  <a:gd name="T2" fmla="*/ 1 w 3"/>
                  <a:gd name="T3" fmla="*/ 4 h 4"/>
                  <a:gd name="T4" fmla="*/ 0 w 3"/>
                  <a:gd name="T5" fmla="*/ 3 h 4"/>
                  <a:gd name="T6" fmla="*/ 2 w 3"/>
                  <a:gd name="T7" fmla="*/ 0 h 4"/>
                  <a:gd name="T8" fmla="*/ 3 w 3"/>
                  <a:gd name="T9" fmla="*/ 0 h 4"/>
                  <a:gd name="T10" fmla="*/ 3 w 3"/>
                  <a:gd name="T11" fmla="*/ 0 h 4"/>
                  <a:gd name="T12" fmla="*/ 1 w 3"/>
                  <a:gd name="T13" fmla="*/ 4 h 4"/>
                  <a:gd name="T14" fmla="*/ 1 w 3"/>
                  <a:gd name="T15" fmla="*/ 4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 h="4">
                    <a:moveTo>
                      <a:pt x="1" y="4"/>
                    </a:moveTo>
                    <a:cubicBezTo>
                      <a:pt x="1" y="4"/>
                      <a:pt x="1" y="4"/>
                      <a:pt x="1" y="4"/>
                    </a:cubicBezTo>
                    <a:cubicBezTo>
                      <a:pt x="0" y="4"/>
                      <a:pt x="0" y="4"/>
                      <a:pt x="0" y="3"/>
                    </a:cubicBezTo>
                    <a:cubicBezTo>
                      <a:pt x="1" y="2"/>
                      <a:pt x="1" y="1"/>
                      <a:pt x="2" y="0"/>
                    </a:cubicBezTo>
                    <a:cubicBezTo>
                      <a:pt x="2" y="0"/>
                      <a:pt x="2" y="0"/>
                      <a:pt x="3" y="0"/>
                    </a:cubicBezTo>
                    <a:cubicBezTo>
                      <a:pt x="3" y="0"/>
                      <a:pt x="3" y="0"/>
                      <a:pt x="3" y="0"/>
                    </a:cubicBezTo>
                    <a:cubicBezTo>
                      <a:pt x="2" y="1"/>
                      <a:pt x="2" y="3"/>
                      <a:pt x="1" y="4"/>
                    </a:cubicBezTo>
                    <a:cubicBezTo>
                      <a:pt x="1" y="4"/>
                      <a:pt x="1" y="4"/>
                      <a:pt x="1"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962" name="Freeform 476"/>
              <p:cNvSpPr>
                <a:spLocks/>
              </p:cNvSpPr>
              <p:nvPr/>
            </p:nvSpPr>
            <p:spPr bwMode="auto">
              <a:xfrm>
                <a:off x="3807" y="2193"/>
                <a:ext cx="8" cy="12"/>
              </a:xfrm>
              <a:custGeom>
                <a:avLst/>
                <a:gdLst>
                  <a:gd name="T0" fmla="*/ 1 w 3"/>
                  <a:gd name="T1" fmla="*/ 5 h 5"/>
                  <a:gd name="T2" fmla="*/ 0 w 3"/>
                  <a:gd name="T3" fmla="*/ 5 h 5"/>
                  <a:gd name="T4" fmla="*/ 0 w 3"/>
                  <a:gd name="T5" fmla="*/ 4 h 5"/>
                  <a:gd name="T6" fmla="*/ 2 w 3"/>
                  <a:gd name="T7" fmla="*/ 0 h 5"/>
                  <a:gd name="T8" fmla="*/ 2 w 3"/>
                  <a:gd name="T9" fmla="*/ 0 h 5"/>
                  <a:gd name="T10" fmla="*/ 3 w 3"/>
                  <a:gd name="T11" fmla="*/ 0 h 5"/>
                  <a:gd name="T12" fmla="*/ 3 w 3"/>
                  <a:gd name="T13" fmla="*/ 0 h 5"/>
                  <a:gd name="T14" fmla="*/ 3 w 3"/>
                  <a:gd name="T15" fmla="*/ 1 h 5"/>
                  <a:gd name="T16" fmla="*/ 1 w 3"/>
                  <a:gd name="T17" fmla="*/ 4 h 5"/>
                  <a:gd name="T18" fmla="*/ 1 w 3"/>
                  <a:gd name="T19" fmla="*/ 5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 h="5">
                    <a:moveTo>
                      <a:pt x="1" y="5"/>
                    </a:moveTo>
                    <a:cubicBezTo>
                      <a:pt x="1" y="5"/>
                      <a:pt x="1" y="5"/>
                      <a:pt x="0" y="5"/>
                    </a:cubicBezTo>
                    <a:cubicBezTo>
                      <a:pt x="0" y="5"/>
                      <a:pt x="0" y="4"/>
                      <a:pt x="0" y="4"/>
                    </a:cubicBezTo>
                    <a:cubicBezTo>
                      <a:pt x="1" y="3"/>
                      <a:pt x="1" y="1"/>
                      <a:pt x="2" y="0"/>
                    </a:cubicBezTo>
                    <a:cubicBezTo>
                      <a:pt x="2" y="0"/>
                      <a:pt x="2" y="0"/>
                      <a:pt x="2" y="0"/>
                    </a:cubicBezTo>
                    <a:cubicBezTo>
                      <a:pt x="3" y="0"/>
                      <a:pt x="3" y="0"/>
                      <a:pt x="3" y="0"/>
                    </a:cubicBezTo>
                    <a:cubicBezTo>
                      <a:pt x="3" y="0"/>
                      <a:pt x="3" y="0"/>
                      <a:pt x="3" y="0"/>
                    </a:cubicBezTo>
                    <a:cubicBezTo>
                      <a:pt x="3" y="1"/>
                      <a:pt x="3" y="1"/>
                      <a:pt x="3" y="1"/>
                    </a:cubicBezTo>
                    <a:cubicBezTo>
                      <a:pt x="2" y="2"/>
                      <a:pt x="2" y="3"/>
                      <a:pt x="1" y="4"/>
                    </a:cubicBezTo>
                    <a:cubicBezTo>
                      <a:pt x="1" y="5"/>
                      <a:pt x="1" y="5"/>
                      <a:pt x="1"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963" name="Freeform 477"/>
              <p:cNvSpPr>
                <a:spLocks/>
              </p:cNvSpPr>
              <p:nvPr/>
            </p:nvSpPr>
            <p:spPr bwMode="auto">
              <a:xfrm>
                <a:off x="3812" y="2195"/>
                <a:ext cx="10" cy="13"/>
              </a:xfrm>
              <a:custGeom>
                <a:avLst/>
                <a:gdLst>
                  <a:gd name="T0" fmla="*/ 1 w 4"/>
                  <a:gd name="T1" fmla="*/ 5 h 5"/>
                  <a:gd name="T2" fmla="*/ 1 w 4"/>
                  <a:gd name="T3" fmla="*/ 5 h 5"/>
                  <a:gd name="T4" fmla="*/ 1 w 4"/>
                  <a:gd name="T5" fmla="*/ 4 h 5"/>
                  <a:gd name="T6" fmla="*/ 3 w 4"/>
                  <a:gd name="T7" fmla="*/ 0 h 5"/>
                  <a:gd name="T8" fmla="*/ 3 w 4"/>
                  <a:gd name="T9" fmla="*/ 0 h 5"/>
                  <a:gd name="T10" fmla="*/ 3 w 4"/>
                  <a:gd name="T11" fmla="*/ 1 h 5"/>
                  <a:gd name="T12" fmla="*/ 1 w 4"/>
                  <a:gd name="T13" fmla="*/ 4 h 5"/>
                  <a:gd name="T14" fmla="*/ 1 w 4"/>
                  <a:gd name="T15" fmla="*/ 5 h 5"/>
                  <a:gd name="T16" fmla="*/ 1 w 4"/>
                  <a:gd name="T17" fmla="*/ 5 h 5"/>
                  <a:gd name="T18" fmla="*/ 1 w 4"/>
                  <a:gd name="T19" fmla="*/ 5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 h="5">
                    <a:moveTo>
                      <a:pt x="1" y="5"/>
                    </a:moveTo>
                    <a:cubicBezTo>
                      <a:pt x="1" y="5"/>
                      <a:pt x="1" y="5"/>
                      <a:pt x="1" y="5"/>
                    </a:cubicBezTo>
                    <a:cubicBezTo>
                      <a:pt x="0" y="5"/>
                      <a:pt x="1" y="4"/>
                      <a:pt x="1" y="4"/>
                    </a:cubicBezTo>
                    <a:cubicBezTo>
                      <a:pt x="3" y="0"/>
                      <a:pt x="3" y="0"/>
                      <a:pt x="3" y="0"/>
                    </a:cubicBezTo>
                    <a:cubicBezTo>
                      <a:pt x="3" y="0"/>
                      <a:pt x="3" y="0"/>
                      <a:pt x="3" y="0"/>
                    </a:cubicBezTo>
                    <a:cubicBezTo>
                      <a:pt x="3" y="0"/>
                      <a:pt x="4" y="0"/>
                      <a:pt x="3" y="1"/>
                    </a:cubicBezTo>
                    <a:cubicBezTo>
                      <a:pt x="1" y="4"/>
                      <a:pt x="1" y="4"/>
                      <a:pt x="1" y="4"/>
                    </a:cubicBezTo>
                    <a:cubicBezTo>
                      <a:pt x="1" y="4"/>
                      <a:pt x="1" y="5"/>
                      <a:pt x="1" y="5"/>
                    </a:cubicBezTo>
                    <a:cubicBezTo>
                      <a:pt x="1" y="5"/>
                      <a:pt x="1" y="5"/>
                      <a:pt x="1" y="5"/>
                    </a:cubicBezTo>
                    <a:cubicBezTo>
                      <a:pt x="1" y="5"/>
                      <a:pt x="1" y="5"/>
                      <a:pt x="1"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964" name="Freeform 478"/>
              <p:cNvSpPr>
                <a:spLocks/>
              </p:cNvSpPr>
              <p:nvPr/>
            </p:nvSpPr>
            <p:spPr bwMode="auto">
              <a:xfrm>
                <a:off x="3820" y="2198"/>
                <a:ext cx="7" cy="15"/>
              </a:xfrm>
              <a:custGeom>
                <a:avLst/>
                <a:gdLst>
                  <a:gd name="T0" fmla="*/ 1 w 3"/>
                  <a:gd name="T1" fmla="*/ 6 h 6"/>
                  <a:gd name="T2" fmla="*/ 0 w 3"/>
                  <a:gd name="T3" fmla="*/ 5 h 6"/>
                  <a:gd name="T4" fmla="*/ 0 w 3"/>
                  <a:gd name="T5" fmla="*/ 5 h 6"/>
                  <a:gd name="T6" fmla="*/ 2 w 3"/>
                  <a:gd name="T7" fmla="*/ 0 h 6"/>
                  <a:gd name="T8" fmla="*/ 3 w 3"/>
                  <a:gd name="T9" fmla="*/ 0 h 6"/>
                  <a:gd name="T10" fmla="*/ 3 w 3"/>
                  <a:gd name="T11" fmla="*/ 0 h 6"/>
                  <a:gd name="T12" fmla="*/ 1 w 3"/>
                  <a:gd name="T13" fmla="*/ 5 h 6"/>
                  <a:gd name="T14" fmla="*/ 1 w 3"/>
                  <a:gd name="T15" fmla="*/ 6 h 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 h="6">
                    <a:moveTo>
                      <a:pt x="1" y="6"/>
                    </a:moveTo>
                    <a:cubicBezTo>
                      <a:pt x="1" y="6"/>
                      <a:pt x="0" y="6"/>
                      <a:pt x="0" y="5"/>
                    </a:cubicBezTo>
                    <a:cubicBezTo>
                      <a:pt x="0" y="5"/>
                      <a:pt x="0" y="5"/>
                      <a:pt x="0" y="5"/>
                    </a:cubicBezTo>
                    <a:cubicBezTo>
                      <a:pt x="1" y="3"/>
                      <a:pt x="2" y="1"/>
                      <a:pt x="2" y="0"/>
                    </a:cubicBezTo>
                    <a:cubicBezTo>
                      <a:pt x="3" y="0"/>
                      <a:pt x="3" y="0"/>
                      <a:pt x="3" y="0"/>
                    </a:cubicBezTo>
                    <a:cubicBezTo>
                      <a:pt x="3" y="0"/>
                      <a:pt x="3" y="0"/>
                      <a:pt x="3" y="0"/>
                    </a:cubicBezTo>
                    <a:cubicBezTo>
                      <a:pt x="2" y="2"/>
                      <a:pt x="2" y="4"/>
                      <a:pt x="1" y="5"/>
                    </a:cubicBezTo>
                    <a:cubicBezTo>
                      <a:pt x="1" y="5"/>
                      <a:pt x="1" y="6"/>
                      <a:pt x="1"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965" name="Freeform 479"/>
              <p:cNvSpPr>
                <a:spLocks/>
              </p:cNvSpPr>
              <p:nvPr/>
            </p:nvSpPr>
            <p:spPr bwMode="auto">
              <a:xfrm>
                <a:off x="3825" y="2198"/>
                <a:ext cx="7" cy="15"/>
              </a:xfrm>
              <a:custGeom>
                <a:avLst/>
                <a:gdLst>
                  <a:gd name="T0" fmla="*/ 1 w 3"/>
                  <a:gd name="T1" fmla="*/ 6 h 6"/>
                  <a:gd name="T2" fmla="*/ 1 w 3"/>
                  <a:gd name="T3" fmla="*/ 6 h 6"/>
                  <a:gd name="T4" fmla="*/ 0 w 3"/>
                  <a:gd name="T5" fmla="*/ 6 h 6"/>
                  <a:gd name="T6" fmla="*/ 2 w 3"/>
                  <a:gd name="T7" fmla="*/ 1 h 6"/>
                  <a:gd name="T8" fmla="*/ 3 w 3"/>
                  <a:gd name="T9" fmla="*/ 0 h 6"/>
                  <a:gd name="T10" fmla="*/ 3 w 3"/>
                  <a:gd name="T11" fmla="*/ 1 h 6"/>
                  <a:gd name="T12" fmla="*/ 1 w 3"/>
                  <a:gd name="T13" fmla="*/ 6 h 6"/>
                  <a:gd name="T14" fmla="*/ 1 w 3"/>
                  <a:gd name="T15" fmla="*/ 6 h 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 h="6">
                    <a:moveTo>
                      <a:pt x="1" y="6"/>
                    </a:moveTo>
                    <a:cubicBezTo>
                      <a:pt x="1" y="6"/>
                      <a:pt x="1" y="6"/>
                      <a:pt x="1" y="6"/>
                    </a:cubicBezTo>
                    <a:cubicBezTo>
                      <a:pt x="1" y="6"/>
                      <a:pt x="0" y="6"/>
                      <a:pt x="0" y="6"/>
                    </a:cubicBezTo>
                    <a:cubicBezTo>
                      <a:pt x="1" y="4"/>
                      <a:pt x="2" y="2"/>
                      <a:pt x="2" y="1"/>
                    </a:cubicBezTo>
                    <a:cubicBezTo>
                      <a:pt x="2" y="0"/>
                      <a:pt x="3" y="0"/>
                      <a:pt x="3" y="0"/>
                    </a:cubicBezTo>
                    <a:cubicBezTo>
                      <a:pt x="3" y="0"/>
                      <a:pt x="3" y="1"/>
                      <a:pt x="3" y="1"/>
                    </a:cubicBezTo>
                    <a:cubicBezTo>
                      <a:pt x="2" y="3"/>
                      <a:pt x="2" y="4"/>
                      <a:pt x="1" y="6"/>
                    </a:cubicBezTo>
                    <a:cubicBezTo>
                      <a:pt x="1" y="6"/>
                      <a:pt x="1" y="6"/>
                      <a:pt x="1"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966" name="Freeform 480"/>
              <p:cNvSpPr>
                <a:spLocks/>
              </p:cNvSpPr>
              <p:nvPr/>
            </p:nvSpPr>
            <p:spPr bwMode="auto">
              <a:xfrm>
                <a:off x="3832" y="2198"/>
                <a:ext cx="8" cy="15"/>
              </a:xfrm>
              <a:custGeom>
                <a:avLst/>
                <a:gdLst>
                  <a:gd name="T0" fmla="*/ 0 w 3"/>
                  <a:gd name="T1" fmla="*/ 6 h 6"/>
                  <a:gd name="T2" fmla="*/ 0 w 3"/>
                  <a:gd name="T3" fmla="*/ 6 h 6"/>
                  <a:gd name="T4" fmla="*/ 0 w 3"/>
                  <a:gd name="T5" fmla="*/ 6 h 6"/>
                  <a:gd name="T6" fmla="*/ 2 w 3"/>
                  <a:gd name="T7" fmla="*/ 0 h 6"/>
                  <a:gd name="T8" fmla="*/ 2 w 3"/>
                  <a:gd name="T9" fmla="*/ 0 h 6"/>
                  <a:gd name="T10" fmla="*/ 3 w 3"/>
                  <a:gd name="T11" fmla="*/ 1 h 6"/>
                  <a:gd name="T12" fmla="*/ 1 w 3"/>
                  <a:gd name="T13" fmla="*/ 6 h 6"/>
                  <a:gd name="T14" fmla="*/ 0 w 3"/>
                  <a:gd name="T15" fmla="*/ 6 h 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 h="6">
                    <a:moveTo>
                      <a:pt x="0" y="6"/>
                    </a:moveTo>
                    <a:cubicBezTo>
                      <a:pt x="0" y="6"/>
                      <a:pt x="0" y="6"/>
                      <a:pt x="0" y="6"/>
                    </a:cubicBezTo>
                    <a:cubicBezTo>
                      <a:pt x="0" y="6"/>
                      <a:pt x="0" y="6"/>
                      <a:pt x="0" y="6"/>
                    </a:cubicBezTo>
                    <a:cubicBezTo>
                      <a:pt x="2" y="0"/>
                      <a:pt x="2" y="0"/>
                      <a:pt x="2" y="0"/>
                    </a:cubicBezTo>
                    <a:cubicBezTo>
                      <a:pt x="2" y="0"/>
                      <a:pt x="2" y="0"/>
                      <a:pt x="2" y="0"/>
                    </a:cubicBezTo>
                    <a:cubicBezTo>
                      <a:pt x="3" y="0"/>
                      <a:pt x="3" y="0"/>
                      <a:pt x="3" y="1"/>
                    </a:cubicBezTo>
                    <a:cubicBezTo>
                      <a:pt x="1" y="6"/>
                      <a:pt x="1" y="6"/>
                      <a:pt x="1" y="6"/>
                    </a:cubicBezTo>
                    <a:cubicBezTo>
                      <a:pt x="1" y="6"/>
                      <a:pt x="0" y="6"/>
                      <a:pt x="0"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967" name="Freeform 481"/>
              <p:cNvSpPr>
                <a:spLocks/>
              </p:cNvSpPr>
              <p:nvPr/>
            </p:nvSpPr>
            <p:spPr bwMode="auto">
              <a:xfrm>
                <a:off x="3837" y="2198"/>
                <a:ext cx="8" cy="15"/>
              </a:xfrm>
              <a:custGeom>
                <a:avLst/>
                <a:gdLst>
                  <a:gd name="T0" fmla="*/ 1 w 3"/>
                  <a:gd name="T1" fmla="*/ 6 h 6"/>
                  <a:gd name="T2" fmla="*/ 0 w 3"/>
                  <a:gd name="T3" fmla="*/ 6 h 6"/>
                  <a:gd name="T4" fmla="*/ 0 w 3"/>
                  <a:gd name="T5" fmla="*/ 6 h 6"/>
                  <a:gd name="T6" fmla="*/ 2 w 3"/>
                  <a:gd name="T7" fmla="*/ 1 h 6"/>
                  <a:gd name="T8" fmla="*/ 3 w 3"/>
                  <a:gd name="T9" fmla="*/ 0 h 6"/>
                  <a:gd name="T10" fmla="*/ 3 w 3"/>
                  <a:gd name="T11" fmla="*/ 1 h 6"/>
                  <a:gd name="T12" fmla="*/ 1 w 3"/>
                  <a:gd name="T13" fmla="*/ 5 h 6"/>
                  <a:gd name="T14" fmla="*/ 1 w 3"/>
                  <a:gd name="T15" fmla="*/ 6 h 6"/>
                  <a:gd name="T16" fmla="*/ 1 w 3"/>
                  <a:gd name="T17" fmla="*/ 6 h 6"/>
                  <a:gd name="T18" fmla="*/ 1 w 3"/>
                  <a:gd name="T19" fmla="*/ 6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 h="6">
                    <a:moveTo>
                      <a:pt x="1" y="6"/>
                    </a:moveTo>
                    <a:cubicBezTo>
                      <a:pt x="1" y="6"/>
                      <a:pt x="0" y="6"/>
                      <a:pt x="0" y="6"/>
                    </a:cubicBezTo>
                    <a:cubicBezTo>
                      <a:pt x="0" y="6"/>
                      <a:pt x="0" y="6"/>
                      <a:pt x="0" y="6"/>
                    </a:cubicBezTo>
                    <a:cubicBezTo>
                      <a:pt x="2" y="1"/>
                      <a:pt x="2" y="1"/>
                      <a:pt x="2" y="1"/>
                    </a:cubicBezTo>
                    <a:cubicBezTo>
                      <a:pt x="3" y="0"/>
                      <a:pt x="3" y="0"/>
                      <a:pt x="3" y="0"/>
                    </a:cubicBezTo>
                    <a:cubicBezTo>
                      <a:pt x="3" y="0"/>
                      <a:pt x="3" y="1"/>
                      <a:pt x="3" y="1"/>
                    </a:cubicBezTo>
                    <a:cubicBezTo>
                      <a:pt x="1" y="5"/>
                      <a:pt x="1" y="5"/>
                      <a:pt x="1" y="5"/>
                    </a:cubicBezTo>
                    <a:cubicBezTo>
                      <a:pt x="1" y="6"/>
                      <a:pt x="1" y="6"/>
                      <a:pt x="1" y="6"/>
                    </a:cubicBezTo>
                    <a:cubicBezTo>
                      <a:pt x="1" y="6"/>
                      <a:pt x="1" y="6"/>
                      <a:pt x="1" y="6"/>
                    </a:cubicBezTo>
                    <a:cubicBezTo>
                      <a:pt x="1" y="6"/>
                      <a:pt x="1" y="6"/>
                      <a:pt x="1"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968" name="Freeform 482"/>
              <p:cNvSpPr>
                <a:spLocks/>
              </p:cNvSpPr>
              <p:nvPr/>
            </p:nvSpPr>
            <p:spPr bwMode="auto">
              <a:xfrm>
                <a:off x="3845" y="2198"/>
                <a:ext cx="8" cy="15"/>
              </a:xfrm>
              <a:custGeom>
                <a:avLst/>
                <a:gdLst>
                  <a:gd name="T0" fmla="*/ 0 w 3"/>
                  <a:gd name="T1" fmla="*/ 6 h 6"/>
                  <a:gd name="T2" fmla="*/ 0 w 3"/>
                  <a:gd name="T3" fmla="*/ 6 h 6"/>
                  <a:gd name="T4" fmla="*/ 0 w 3"/>
                  <a:gd name="T5" fmla="*/ 6 h 6"/>
                  <a:gd name="T6" fmla="*/ 2 w 3"/>
                  <a:gd name="T7" fmla="*/ 0 h 6"/>
                  <a:gd name="T8" fmla="*/ 2 w 3"/>
                  <a:gd name="T9" fmla="*/ 0 h 6"/>
                  <a:gd name="T10" fmla="*/ 3 w 3"/>
                  <a:gd name="T11" fmla="*/ 0 h 6"/>
                  <a:gd name="T12" fmla="*/ 1 w 3"/>
                  <a:gd name="T13" fmla="*/ 6 h 6"/>
                  <a:gd name="T14" fmla="*/ 0 w 3"/>
                  <a:gd name="T15" fmla="*/ 6 h 6"/>
                  <a:gd name="T16" fmla="*/ 0 w 3"/>
                  <a:gd name="T17" fmla="*/ 6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 h="6">
                    <a:moveTo>
                      <a:pt x="0" y="6"/>
                    </a:moveTo>
                    <a:cubicBezTo>
                      <a:pt x="0" y="6"/>
                      <a:pt x="0" y="6"/>
                      <a:pt x="0" y="6"/>
                    </a:cubicBezTo>
                    <a:cubicBezTo>
                      <a:pt x="0" y="6"/>
                      <a:pt x="0" y="6"/>
                      <a:pt x="0" y="6"/>
                    </a:cubicBezTo>
                    <a:cubicBezTo>
                      <a:pt x="0" y="4"/>
                      <a:pt x="1" y="2"/>
                      <a:pt x="2" y="0"/>
                    </a:cubicBezTo>
                    <a:cubicBezTo>
                      <a:pt x="2" y="0"/>
                      <a:pt x="2" y="0"/>
                      <a:pt x="2" y="0"/>
                    </a:cubicBezTo>
                    <a:cubicBezTo>
                      <a:pt x="3" y="0"/>
                      <a:pt x="3" y="0"/>
                      <a:pt x="3" y="0"/>
                    </a:cubicBezTo>
                    <a:cubicBezTo>
                      <a:pt x="2" y="2"/>
                      <a:pt x="1" y="4"/>
                      <a:pt x="1" y="6"/>
                    </a:cubicBezTo>
                    <a:cubicBezTo>
                      <a:pt x="1" y="6"/>
                      <a:pt x="1" y="6"/>
                      <a:pt x="0" y="6"/>
                    </a:cubicBezTo>
                    <a:cubicBezTo>
                      <a:pt x="0" y="6"/>
                      <a:pt x="0" y="6"/>
                      <a:pt x="0"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969" name="Freeform 483"/>
              <p:cNvSpPr>
                <a:spLocks/>
              </p:cNvSpPr>
              <p:nvPr/>
            </p:nvSpPr>
            <p:spPr bwMode="auto">
              <a:xfrm>
                <a:off x="3848" y="2203"/>
                <a:ext cx="5" cy="10"/>
              </a:xfrm>
              <a:custGeom>
                <a:avLst/>
                <a:gdLst>
                  <a:gd name="T0" fmla="*/ 1 w 2"/>
                  <a:gd name="T1" fmla="*/ 4 h 4"/>
                  <a:gd name="T2" fmla="*/ 0 w 2"/>
                  <a:gd name="T3" fmla="*/ 4 h 4"/>
                  <a:gd name="T4" fmla="*/ 0 w 2"/>
                  <a:gd name="T5" fmla="*/ 3 h 4"/>
                  <a:gd name="T6" fmla="*/ 2 w 2"/>
                  <a:gd name="T7" fmla="*/ 0 h 4"/>
                  <a:gd name="T8" fmla="*/ 2 w 2"/>
                  <a:gd name="T9" fmla="*/ 0 h 4"/>
                  <a:gd name="T10" fmla="*/ 2 w 2"/>
                  <a:gd name="T11" fmla="*/ 0 h 4"/>
                  <a:gd name="T12" fmla="*/ 1 w 2"/>
                  <a:gd name="T13" fmla="*/ 3 h 4"/>
                  <a:gd name="T14" fmla="*/ 1 w 2"/>
                  <a:gd name="T15" fmla="*/ 4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4">
                    <a:moveTo>
                      <a:pt x="1" y="4"/>
                    </a:moveTo>
                    <a:cubicBezTo>
                      <a:pt x="1" y="4"/>
                      <a:pt x="1" y="4"/>
                      <a:pt x="0" y="4"/>
                    </a:cubicBezTo>
                    <a:cubicBezTo>
                      <a:pt x="0" y="4"/>
                      <a:pt x="0" y="3"/>
                      <a:pt x="0" y="3"/>
                    </a:cubicBezTo>
                    <a:cubicBezTo>
                      <a:pt x="2" y="0"/>
                      <a:pt x="2" y="0"/>
                      <a:pt x="2" y="0"/>
                    </a:cubicBezTo>
                    <a:cubicBezTo>
                      <a:pt x="2" y="0"/>
                      <a:pt x="2" y="0"/>
                      <a:pt x="2" y="0"/>
                    </a:cubicBezTo>
                    <a:cubicBezTo>
                      <a:pt x="2" y="0"/>
                      <a:pt x="2" y="0"/>
                      <a:pt x="2" y="0"/>
                    </a:cubicBezTo>
                    <a:cubicBezTo>
                      <a:pt x="1" y="3"/>
                      <a:pt x="1" y="3"/>
                      <a:pt x="1" y="3"/>
                    </a:cubicBezTo>
                    <a:cubicBezTo>
                      <a:pt x="1" y="4"/>
                      <a:pt x="1" y="4"/>
                      <a:pt x="1"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970" name="Freeform 484"/>
              <p:cNvSpPr>
                <a:spLocks/>
              </p:cNvSpPr>
              <p:nvPr/>
            </p:nvSpPr>
            <p:spPr bwMode="auto">
              <a:xfrm>
                <a:off x="3842" y="2168"/>
                <a:ext cx="3" cy="5"/>
              </a:xfrm>
              <a:custGeom>
                <a:avLst/>
                <a:gdLst>
                  <a:gd name="T0" fmla="*/ 0 w 1"/>
                  <a:gd name="T1" fmla="*/ 2 h 2"/>
                  <a:gd name="T2" fmla="*/ 0 w 1"/>
                  <a:gd name="T3" fmla="*/ 2 h 2"/>
                  <a:gd name="T4" fmla="*/ 0 w 1"/>
                  <a:gd name="T5" fmla="*/ 1 h 2"/>
                  <a:gd name="T6" fmla="*/ 0 w 1"/>
                  <a:gd name="T7" fmla="*/ 0 h 2"/>
                  <a:gd name="T8" fmla="*/ 1 w 1"/>
                  <a:gd name="T9" fmla="*/ 0 h 2"/>
                  <a:gd name="T10" fmla="*/ 1 w 1"/>
                  <a:gd name="T11" fmla="*/ 0 h 2"/>
                  <a:gd name="T12" fmla="*/ 0 w 1"/>
                  <a:gd name="T13" fmla="*/ 2 h 2"/>
                  <a:gd name="T14" fmla="*/ 0 w 1"/>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2">
                    <a:moveTo>
                      <a:pt x="0" y="2"/>
                    </a:moveTo>
                    <a:cubicBezTo>
                      <a:pt x="0" y="2"/>
                      <a:pt x="0" y="2"/>
                      <a:pt x="0" y="2"/>
                    </a:cubicBezTo>
                    <a:cubicBezTo>
                      <a:pt x="0" y="2"/>
                      <a:pt x="0" y="2"/>
                      <a:pt x="0" y="1"/>
                    </a:cubicBezTo>
                    <a:cubicBezTo>
                      <a:pt x="0" y="0"/>
                      <a:pt x="0" y="0"/>
                      <a:pt x="0" y="0"/>
                    </a:cubicBezTo>
                    <a:cubicBezTo>
                      <a:pt x="0" y="0"/>
                      <a:pt x="1" y="0"/>
                      <a:pt x="1" y="0"/>
                    </a:cubicBezTo>
                    <a:cubicBezTo>
                      <a:pt x="1" y="0"/>
                      <a:pt x="1" y="0"/>
                      <a:pt x="1" y="0"/>
                    </a:cubicBezTo>
                    <a:cubicBezTo>
                      <a:pt x="0" y="2"/>
                      <a:pt x="0" y="2"/>
                      <a:pt x="0" y="2"/>
                    </a:cubicBezTo>
                    <a:cubicBezTo>
                      <a:pt x="0" y="2"/>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971" name="Freeform 485"/>
              <p:cNvSpPr>
                <a:spLocks/>
              </p:cNvSpPr>
              <p:nvPr/>
            </p:nvSpPr>
            <p:spPr bwMode="auto">
              <a:xfrm>
                <a:off x="3842" y="2168"/>
                <a:ext cx="6" cy="7"/>
              </a:xfrm>
              <a:custGeom>
                <a:avLst/>
                <a:gdLst>
                  <a:gd name="T0" fmla="*/ 1 w 2"/>
                  <a:gd name="T1" fmla="*/ 3 h 3"/>
                  <a:gd name="T2" fmla="*/ 1 w 2"/>
                  <a:gd name="T3" fmla="*/ 3 h 3"/>
                  <a:gd name="T4" fmla="*/ 1 w 2"/>
                  <a:gd name="T5" fmla="*/ 2 h 3"/>
                  <a:gd name="T6" fmla="*/ 1 w 2"/>
                  <a:gd name="T7" fmla="*/ 1 h 3"/>
                  <a:gd name="T8" fmla="*/ 2 w 2"/>
                  <a:gd name="T9" fmla="*/ 0 h 3"/>
                  <a:gd name="T10" fmla="*/ 2 w 2"/>
                  <a:gd name="T11" fmla="*/ 1 h 3"/>
                  <a:gd name="T12" fmla="*/ 1 w 2"/>
                  <a:gd name="T13" fmla="*/ 3 h 3"/>
                  <a:gd name="T14" fmla="*/ 1 w 2"/>
                  <a:gd name="T15" fmla="*/ 3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3">
                    <a:moveTo>
                      <a:pt x="1" y="3"/>
                    </a:moveTo>
                    <a:cubicBezTo>
                      <a:pt x="1" y="3"/>
                      <a:pt x="1" y="3"/>
                      <a:pt x="1" y="3"/>
                    </a:cubicBezTo>
                    <a:cubicBezTo>
                      <a:pt x="0" y="3"/>
                      <a:pt x="0" y="3"/>
                      <a:pt x="1" y="2"/>
                    </a:cubicBezTo>
                    <a:cubicBezTo>
                      <a:pt x="1" y="2"/>
                      <a:pt x="1" y="1"/>
                      <a:pt x="1" y="1"/>
                    </a:cubicBezTo>
                    <a:cubicBezTo>
                      <a:pt x="1" y="1"/>
                      <a:pt x="1" y="0"/>
                      <a:pt x="2" y="0"/>
                    </a:cubicBezTo>
                    <a:cubicBezTo>
                      <a:pt x="2" y="1"/>
                      <a:pt x="2" y="1"/>
                      <a:pt x="2" y="1"/>
                    </a:cubicBezTo>
                    <a:cubicBezTo>
                      <a:pt x="2" y="2"/>
                      <a:pt x="2" y="2"/>
                      <a:pt x="1" y="3"/>
                    </a:cubicBezTo>
                    <a:cubicBezTo>
                      <a:pt x="1" y="3"/>
                      <a:pt x="1" y="3"/>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972" name="Freeform 486"/>
              <p:cNvSpPr>
                <a:spLocks/>
              </p:cNvSpPr>
              <p:nvPr/>
            </p:nvSpPr>
            <p:spPr bwMode="auto">
              <a:xfrm>
                <a:off x="3845" y="2173"/>
                <a:ext cx="5" cy="7"/>
              </a:xfrm>
              <a:custGeom>
                <a:avLst/>
                <a:gdLst>
                  <a:gd name="T0" fmla="*/ 0 w 2"/>
                  <a:gd name="T1" fmla="*/ 3 h 3"/>
                  <a:gd name="T2" fmla="*/ 0 w 2"/>
                  <a:gd name="T3" fmla="*/ 3 h 3"/>
                  <a:gd name="T4" fmla="*/ 0 w 2"/>
                  <a:gd name="T5" fmla="*/ 2 h 3"/>
                  <a:gd name="T6" fmla="*/ 1 w 2"/>
                  <a:gd name="T7" fmla="*/ 1 h 3"/>
                  <a:gd name="T8" fmla="*/ 2 w 2"/>
                  <a:gd name="T9" fmla="*/ 0 h 3"/>
                  <a:gd name="T10" fmla="*/ 2 w 2"/>
                  <a:gd name="T11" fmla="*/ 1 h 3"/>
                  <a:gd name="T12" fmla="*/ 1 w 2"/>
                  <a:gd name="T13" fmla="*/ 3 h 3"/>
                  <a:gd name="T14" fmla="*/ 0 w 2"/>
                  <a:gd name="T15" fmla="*/ 3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3">
                    <a:moveTo>
                      <a:pt x="0" y="3"/>
                    </a:moveTo>
                    <a:cubicBezTo>
                      <a:pt x="0" y="3"/>
                      <a:pt x="0" y="3"/>
                      <a:pt x="0" y="3"/>
                    </a:cubicBezTo>
                    <a:cubicBezTo>
                      <a:pt x="0" y="3"/>
                      <a:pt x="0" y="3"/>
                      <a:pt x="0" y="2"/>
                    </a:cubicBezTo>
                    <a:cubicBezTo>
                      <a:pt x="1" y="1"/>
                      <a:pt x="1" y="1"/>
                      <a:pt x="1" y="1"/>
                    </a:cubicBezTo>
                    <a:cubicBezTo>
                      <a:pt x="1" y="0"/>
                      <a:pt x="1" y="0"/>
                      <a:pt x="2" y="0"/>
                    </a:cubicBezTo>
                    <a:cubicBezTo>
                      <a:pt x="2" y="0"/>
                      <a:pt x="2" y="1"/>
                      <a:pt x="2" y="1"/>
                    </a:cubicBezTo>
                    <a:cubicBezTo>
                      <a:pt x="1" y="3"/>
                      <a:pt x="1" y="3"/>
                      <a:pt x="1" y="3"/>
                    </a:cubicBezTo>
                    <a:cubicBezTo>
                      <a:pt x="1" y="3"/>
                      <a:pt x="1" y="3"/>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973" name="Freeform 487"/>
              <p:cNvSpPr>
                <a:spLocks/>
              </p:cNvSpPr>
              <p:nvPr/>
            </p:nvSpPr>
            <p:spPr bwMode="auto">
              <a:xfrm>
                <a:off x="3848" y="2178"/>
                <a:ext cx="5" cy="10"/>
              </a:xfrm>
              <a:custGeom>
                <a:avLst/>
                <a:gdLst>
                  <a:gd name="T0" fmla="*/ 0 w 2"/>
                  <a:gd name="T1" fmla="*/ 4 h 4"/>
                  <a:gd name="T2" fmla="*/ 0 w 2"/>
                  <a:gd name="T3" fmla="*/ 3 h 4"/>
                  <a:gd name="T4" fmla="*/ 0 w 2"/>
                  <a:gd name="T5" fmla="*/ 3 h 4"/>
                  <a:gd name="T6" fmla="*/ 1 w 2"/>
                  <a:gd name="T7" fmla="*/ 0 h 4"/>
                  <a:gd name="T8" fmla="*/ 1 w 2"/>
                  <a:gd name="T9" fmla="*/ 0 h 4"/>
                  <a:gd name="T10" fmla="*/ 2 w 2"/>
                  <a:gd name="T11" fmla="*/ 1 h 4"/>
                  <a:gd name="T12" fmla="*/ 1 w 2"/>
                  <a:gd name="T13" fmla="*/ 3 h 4"/>
                  <a:gd name="T14" fmla="*/ 0 w 2"/>
                  <a:gd name="T15" fmla="*/ 4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4">
                    <a:moveTo>
                      <a:pt x="0" y="4"/>
                    </a:moveTo>
                    <a:cubicBezTo>
                      <a:pt x="0" y="4"/>
                      <a:pt x="0" y="4"/>
                      <a:pt x="0" y="3"/>
                    </a:cubicBezTo>
                    <a:cubicBezTo>
                      <a:pt x="0" y="3"/>
                      <a:pt x="0" y="3"/>
                      <a:pt x="0" y="3"/>
                    </a:cubicBezTo>
                    <a:cubicBezTo>
                      <a:pt x="1" y="0"/>
                      <a:pt x="1" y="0"/>
                      <a:pt x="1" y="0"/>
                    </a:cubicBezTo>
                    <a:cubicBezTo>
                      <a:pt x="1" y="0"/>
                      <a:pt x="1" y="0"/>
                      <a:pt x="1" y="0"/>
                    </a:cubicBezTo>
                    <a:cubicBezTo>
                      <a:pt x="2" y="0"/>
                      <a:pt x="2" y="1"/>
                      <a:pt x="2" y="1"/>
                    </a:cubicBezTo>
                    <a:cubicBezTo>
                      <a:pt x="1" y="3"/>
                      <a:pt x="1" y="3"/>
                      <a:pt x="1" y="3"/>
                    </a:cubicBezTo>
                    <a:cubicBezTo>
                      <a:pt x="0" y="3"/>
                      <a:pt x="0" y="4"/>
                      <a:pt x="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974" name="Freeform 488"/>
              <p:cNvSpPr>
                <a:spLocks/>
              </p:cNvSpPr>
              <p:nvPr/>
            </p:nvSpPr>
            <p:spPr bwMode="auto">
              <a:xfrm>
                <a:off x="3850" y="2183"/>
                <a:ext cx="5" cy="10"/>
              </a:xfrm>
              <a:custGeom>
                <a:avLst/>
                <a:gdLst>
                  <a:gd name="T0" fmla="*/ 0 w 2"/>
                  <a:gd name="T1" fmla="*/ 4 h 4"/>
                  <a:gd name="T2" fmla="*/ 0 w 2"/>
                  <a:gd name="T3" fmla="*/ 3 h 4"/>
                  <a:gd name="T4" fmla="*/ 0 w 2"/>
                  <a:gd name="T5" fmla="*/ 3 h 4"/>
                  <a:gd name="T6" fmla="*/ 1 w 2"/>
                  <a:gd name="T7" fmla="*/ 0 h 4"/>
                  <a:gd name="T8" fmla="*/ 2 w 2"/>
                  <a:gd name="T9" fmla="*/ 0 h 4"/>
                  <a:gd name="T10" fmla="*/ 2 w 2"/>
                  <a:gd name="T11" fmla="*/ 1 h 4"/>
                  <a:gd name="T12" fmla="*/ 1 w 2"/>
                  <a:gd name="T13" fmla="*/ 3 h 4"/>
                  <a:gd name="T14" fmla="*/ 0 w 2"/>
                  <a:gd name="T15" fmla="*/ 4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4">
                    <a:moveTo>
                      <a:pt x="0" y="4"/>
                    </a:moveTo>
                    <a:cubicBezTo>
                      <a:pt x="0" y="4"/>
                      <a:pt x="0" y="3"/>
                      <a:pt x="0" y="3"/>
                    </a:cubicBezTo>
                    <a:cubicBezTo>
                      <a:pt x="0" y="3"/>
                      <a:pt x="0" y="3"/>
                      <a:pt x="0" y="3"/>
                    </a:cubicBezTo>
                    <a:cubicBezTo>
                      <a:pt x="0" y="2"/>
                      <a:pt x="1" y="1"/>
                      <a:pt x="1" y="0"/>
                    </a:cubicBezTo>
                    <a:cubicBezTo>
                      <a:pt x="1" y="0"/>
                      <a:pt x="1" y="0"/>
                      <a:pt x="2" y="0"/>
                    </a:cubicBezTo>
                    <a:cubicBezTo>
                      <a:pt x="2" y="0"/>
                      <a:pt x="2" y="1"/>
                      <a:pt x="2" y="1"/>
                    </a:cubicBezTo>
                    <a:cubicBezTo>
                      <a:pt x="1" y="2"/>
                      <a:pt x="1" y="2"/>
                      <a:pt x="1" y="3"/>
                    </a:cubicBezTo>
                    <a:cubicBezTo>
                      <a:pt x="0" y="3"/>
                      <a:pt x="0" y="4"/>
                      <a:pt x="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975" name="Freeform 489"/>
              <p:cNvSpPr>
                <a:spLocks/>
              </p:cNvSpPr>
              <p:nvPr/>
            </p:nvSpPr>
            <p:spPr bwMode="auto">
              <a:xfrm>
                <a:off x="3850" y="2188"/>
                <a:ext cx="8" cy="10"/>
              </a:xfrm>
              <a:custGeom>
                <a:avLst/>
                <a:gdLst>
                  <a:gd name="T0" fmla="*/ 1 w 3"/>
                  <a:gd name="T1" fmla="*/ 4 h 4"/>
                  <a:gd name="T2" fmla="*/ 1 w 3"/>
                  <a:gd name="T3" fmla="*/ 4 h 4"/>
                  <a:gd name="T4" fmla="*/ 1 w 3"/>
                  <a:gd name="T5" fmla="*/ 3 h 4"/>
                  <a:gd name="T6" fmla="*/ 2 w 3"/>
                  <a:gd name="T7" fmla="*/ 0 h 4"/>
                  <a:gd name="T8" fmla="*/ 3 w 3"/>
                  <a:gd name="T9" fmla="*/ 0 h 4"/>
                  <a:gd name="T10" fmla="*/ 3 w 3"/>
                  <a:gd name="T11" fmla="*/ 1 h 4"/>
                  <a:gd name="T12" fmla="*/ 1 w 3"/>
                  <a:gd name="T13" fmla="*/ 3 h 4"/>
                  <a:gd name="T14" fmla="*/ 1 w 3"/>
                  <a:gd name="T15" fmla="*/ 4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 h="4">
                    <a:moveTo>
                      <a:pt x="1" y="4"/>
                    </a:moveTo>
                    <a:cubicBezTo>
                      <a:pt x="1" y="4"/>
                      <a:pt x="1" y="4"/>
                      <a:pt x="1" y="4"/>
                    </a:cubicBezTo>
                    <a:cubicBezTo>
                      <a:pt x="1" y="4"/>
                      <a:pt x="0" y="3"/>
                      <a:pt x="1" y="3"/>
                    </a:cubicBezTo>
                    <a:cubicBezTo>
                      <a:pt x="1" y="2"/>
                      <a:pt x="1" y="1"/>
                      <a:pt x="2" y="0"/>
                    </a:cubicBezTo>
                    <a:cubicBezTo>
                      <a:pt x="2" y="0"/>
                      <a:pt x="2" y="0"/>
                      <a:pt x="3" y="0"/>
                    </a:cubicBezTo>
                    <a:cubicBezTo>
                      <a:pt x="3" y="0"/>
                      <a:pt x="3" y="0"/>
                      <a:pt x="3" y="1"/>
                    </a:cubicBezTo>
                    <a:cubicBezTo>
                      <a:pt x="2" y="2"/>
                      <a:pt x="2" y="2"/>
                      <a:pt x="1" y="3"/>
                    </a:cubicBezTo>
                    <a:cubicBezTo>
                      <a:pt x="1" y="4"/>
                      <a:pt x="1" y="4"/>
                      <a:pt x="1"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976" name="Freeform 490"/>
              <p:cNvSpPr>
                <a:spLocks/>
              </p:cNvSpPr>
              <p:nvPr/>
            </p:nvSpPr>
            <p:spPr bwMode="auto">
              <a:xfrm>
                <a:off x="3853" y="2193"/>
                <a:ext cx="7" cy="10"/>
              </a:xfrm>
              <a:custGeom>
                <a:avLst/>
                <a:gdLst>
                  <a:gd name="T0" fmla="*/ 1 w 3"/>
                  <a:gd name="T1" fmla="*/ 4 h 4"/>
                  <a:gd name="T2" fmla="*/ 1 w 3"/>
                  <a:gd name="T3" fmla="*/ 4 h 4"/>
                  <a:gd name="T4" fmla="*/ 0 w 3"/>
                  <a:gd name="T5" fmla="*/ 4 h 4"/>
                  <a:gd name="T6" fmla="*/ 1 w 3"/>
                  <a:gd name="T7" fmla="*/ 2 h 4"/>
                  <a:gd name="T8" fmla="*/ 1 w 3"/>
                  <a:gd name="T9" fmla="*/ 1 h 4"/>
                  <a:gd name="T10" fmla="*/ 2 w 3"/>
                  <a:gd name="T11" fmla="*/ 0 h 4"/>
                  <a:gd name="T12" fmla="*/ 2 w 3"/>
                  <a:gd name="T13" fmla="*/ 0 h 4"/>
                  <a:gd name="T14" fmla="*/ 3 w 3"/>
                  <a:gd name="T15" fmla="*/ 0 h 4"/>
                  <a:gd name="T16" fmla="*/ 2 w 3"/>
                  <a:gd name="T17" fmla="*/ 2 h 4"/>
                  <a:gd name="T18" fmla="*/ 2 w 3"/>
                  <a:gd name="T19" fmla="*/ 2 h 4"/>
                  <a:gd name="T20" fmla="*/ 1 w 3"/>
                  <a:gd name="T21" fmla="*/ 4 h 4"/>
                  <a:gd name="T22" fmla="*/ 1 w 3"/>
                  <a:gd name="T23" fmla="*/ 4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 h="4">
                    <a:moveTo>
                      <a:pt x="1" y="4"/>
                    </a:moveTo>
                    <a:cubicBezTo>
                      <a:pt x="1" y="4"/>
                      <a:pt x="1" y="4"/>
                      <a:pt x="1" y="4"/>
                    </a:cubicBezTo>
                    <a:cubicBezTo>
                      <a:pt x="0" y="4"/>
                      <a:pt x="0" y="4"/>
                      <a:pt x="0" y="4"/>
                    </a:cubicBezTo>
                    <a:cubicBezTo>
                      <a:pt x="0" y="3"/>
                      <a:pt x="1" y="2"/>
                      <a:pt x="1" y="2"/>
                    </a:cubicBezTo>
                    <a:cubicBezTo>
                      <a:pt x="1" y="1"/>
                      <a:pt x="1" y="1"/>
                      <a:pt x="1" y="1"/>
                    </a:cubicBezTo>
                    <a:cubicBezTo>
                      <a:pt x="2" y="1"/>
                      <a:pt x="2" y="1"/>
                      <a:pt x="2" y="0"/>
                    </a:cubicBezTo>
                    <a:cubicBezTo>
                      <a:pt x="2" y="0"/>
                      <a:pt x="2" y="0"/>
                      <a:pt x="2" y="0"/>
                    </a:cubicBezTo>
                    <a:cubicBezTo>
                      <a:pt x="2" y="0"/>
                      <a:pt x="3" y="0"/>
                      <a:pt x="3" y="0"/>
                    </a:cubicBezTo>
                    <a:cubicBezTo>
                      <a:pt x="3" y="1"/>
                      <a:pt x="2" y="1"/>
                      <a:pt x="2" y="2"/>
                    </a:cubicBezTo>
                    <a:cubicBezTo>
                      <a:pt x="2" y="2"/>
                      <a:pt x="2" y="2"/>
                      <a:pt x="2" y="2"/>
                    </a:cubicBezTo>
                    <a:cubicBezTo>
                      <a:pt x="2" y="3"/>
                      <a:pt x="1" y="3"/>
                      <a:pt x="1" y="4"/>
                    </a:cubicBezTo>
                    <a:cubicBezTo>
                      <a:pt x="1" y="4"/>
                      <a:pt x="1" y="4"/>
                      <a:pt x="1"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977" name="Freeform 491"/>
              <p:cNvSpPr>
                <a:spLocks/>
              </p:cNvSpPr>
              <p:nvPr/>
            </p:nvSpPr>
            <p:spPr bwMode="auto">
              <a:xfrm>
                <a:off x="3855" y="2200"/>
                <a:ext cx="5" cy="8"/>
              </a:xfrm>
              <a:custGeom>
                <a:avLst/>
                <a:gdLst>
                  <a:gd name="T0" fmla="*/ 0 w 2"/>
                  <a:gd name="T1" fmla="*/ 3 h 3"/>
                  <a:gd name="T2" fmla="*/ 0 w 2"/>
                  <a:gd name="T3" fmla="*/ 2 h 3"/>
                  <a:gd name="T4" fmla="*/ 0 w 2"/>
                  <a:gd name="T5" fmla="*/ 2 h 3"/>
                  <a:gd name="T6" fmla="*/ 1 w 2"/>
                  <a:gd name="T7" fmla="*/ 0 h 3"/>
                  <a:gd name="T8" fmla="*/ 2 w 2"/>
                  <a:gd name="T9" fmla="*/ 0 h 3"/>
                  <a:gd name="T10" fmla="*/ 2 w 2"/>
                  <a:gd name="T11" fmla="*/ 0 h 3"/>
                  <a:gd name="T12" fmla="*/ 1 w 2"/>
                  <a:gd name="T13" fmla="*/ 2 h 3"/>
                  <a:gd name="T14" fmla="*/ 0 w 2"/>
                  <a:gd name="T15" fmla="*/ 3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3">
                    <a:moveTo>
                      <a:pt x="0" y="3"/>
                    </a:moveTo>
                    <a:cubicBezTo>
                      <a:pt x="0" y="3"/>
                      <a:pt x="0" y="3"/>
                      <a:pt x="0" y="2"/>
                    </a:cubicBezTo>
                    <a:cubicBezTo>
                      <a:pt x="0" y="2"/>
                      <a:pt x="0" y="2"/>
                      <a:pt x="0" y="2"/>
                    </a:cubicBezTo>
                    <a:cubicBezTo>
                      <a:pt x="1" y="0"/>
                      <a:pt x="1" y="0"/>
                      <a:pt x="1" y="0"/>
                    </a:cubicBezTo>
                    <a:cubicBezTo>
                      <a:pt x="1" y="0"/>
                      <a:pt x="1" y="0"/>
                      <a:pt x="2" y="0"/>
                    </a:cubicBezTo>
                    <a:cubicBezTo>
                      <a:pt x="2" y="0"/>
                      <a:pt x="2" y="0"/>
                      <a:pt x="2" y="0"/>
                    </a:cubicBezTo>
                    <a:cubicBezTo>
                      <a:pt x="1" y="2"/>
                      <a:pt x="1" y="2"/>
                      <a:pt x="1" y="2"/>
                    </a:cubicBezTo>
                    <a:cubicBezTo>
                      <a:pt x="1" y="2"/>
                      <a:pt x="1" y="3"/>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978" name="Freeform 492"/>
              <p:cNvSpPr>
                <a:spLocks/>
              </p:cNvSpPr>
              <p:nvPr/>
            </p:nvSpPr>
            <p:spPr bwMode="auto">
              <a:xfrm>
                <a:off x="3848" y="2157"/>
                <a:ext cx="2" cy="5"/>
              </a:xfrm>
              <a:custGeom>
                <a:avLst/>
                <a:gdLst>
                  <a:gd name="T0" fmla="*/ 0 w 1"/>
                  <a:gd name="T1" fmla="*/ 2 h 2"/>
                  <a:gd name="T2" fmla="*/ 0 w 1"/>
                  <a:gd name="T3" fmla="*/ 2 h 2"/>
                  <a:gd name="T4" fmla="*/ 1 w 1"/>
                  <a:gd name="T5" fmla="*/ 1 h 2"/>
                  <a:gd name="T6" fmla="*/ 1 w 1"/>
                  <a:gd name="T7" fmla="*/ 1 h 2"/>
                  <a:gd name="T8" fmla="*/ 1 w 1"/>
                  <a:gd name="T9" fmla="*/ 1 h 2"/>
                  <a:gd name="T10" fmla="*/ 1 w 1"/>
                  <a:gd name="T11" fmla="*/ 2 h 2"/>
                  <a:gd name="T12" fmla="*/ 0 w 1"/>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1" h="2">
                    <a:moveTo>
                      <a:pt x="0" y="2"/>
                    </a:moveTo>
                    <a:cubicBezTo>
                      <a:pt x="0" y="2"/>
                      <a:pt x="0" y="2"/>
                      <a:pt x="0" y="2"/>
                    </a:cubicBezTo>
                    <a:cubicBezTo>
                      <a:pt x="0" y="1"/>
                      <a:pt x="0" y="1"/>
                      <a:pt x="1" y="1"/>
                    </a:cubicBezTo>
                    <a:cubicBezTo>
                      <a:pt x="1" y="0"/>
                      <a:pt x="1" y="0"/>
                      <a:pt x="1" y="1"/>
                    </a:cubicBezTo>
                    <a:cubicBezTo>
                      <a:pt x="1" y="1"/>
                      <a:pt x="1" y="1"/>
                      <a:pt x="1" y="1"/>
                    </a:cubicBezTo>
                    <a:cubicBezTo>
                      <a:pt x="1" y="1"/>
                      <a:pt x="1" y="2"/>
                      <a:pt x="1" y="2"/>
                    </a:cubicBezTo>
                    <a:cubicBezTo>
                      <a:pt x="1" y="2"/>
                      <a:pt x="1"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979" name="Freeform 493"/>
              <p:cNvSpPr>
                <a:spLocks/>
              </p:cNvSpPr>
              <p:nvPr/>
            </p:nvSpPr>
            <p:spPr bwMode="auto">
              <a:xfrm>
                <a:off x="3850" y="2160"/>
                <a:ext cx="5" cy="5"/>
              </a:xfrm>
              <a:custGeom>
                <a:avLst/>
                <a:gdLst>
                  <a:gd name="T0" fmla="*/ 1 w 2"/>
                  <a:gd name="T1" fmla="*/ 2 h 2"/>
                  <a:gd name="T2" fmla="*/ 1 w 2"/>
                  <a:gd name="T3" fmla="*/ 2 h 2"/>
                  <a:gd name="T4" fmla="*/ 0 w 2"/>
                  <a:gd name="T5" fmla="*/ 1 h 2"/>
                  <a:gd name="T6" fmla="*/ 1 w 2"/>
                  <a:gd name="T7" fmla="*/ 0 h 2"/>
                  <a:gd name="T8" fmla="*/ 1 w 2"/>
                  <a:gd name="T9" fmla="*/ 0 h 2"/>
                  <a:gd name="T10" fmla="*/ 2 w 2"/>
                  <a:gd name="T11" fmla="*/ 0 h 2"/>
                  <a:gd name="T12" fmla="*/ 1 w 2"/>
                  <a:gd name="T13" fmla="*/ 2 h 2"/>
                  <a:gd name="T14" fmla="*/ 1 w 2"/>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2">
                    <a:moveTo>
                      <a:pt x="1" y="2"/>
                    </a:moveTo>
                    <a:cubicBezTo>
                      <a:pt x="1" y="2"/>
                      <a:pt x="1" y="2"/>
                      <a:pt x="1" y="2"/>
                    </a:cubicBezTo>
                    <a:cubicBezTo>
                      <a:pt x="0" y="2"/>
                      <a:pt x="0" y="2"/>
                      <a:pt x="0" y="1"/>
                    </a:cubicBezTo>
                    <a:cubicBezTo>
                      <a:pt x="1" y="1"/>
                      <a:pt x="1" y="1"/>
                      <a:pt x="1" y="0"/>
                    </a:cubicBezTo>
                    <a:cubicBezTo>
                      <a:pt x="1" y="0"/>
                      <a:pt x="1" y="0"/>
                      <a:pt x="1" y="0"/>
                    </a:cubicBezTo>
                    <a:cubicBezTo>
                      <a:pt x="2" y="0"/>
                      <a:pt x="2" y="0"/>
                      <a:pt x="2" y="0"/>
                    </a:cubicBezTo>
                    <a:cubicBezTo>
                      <a:pt x="2" y="1"/>
                      <a:pt x="1" y="1"/>
                      <a:pt x="1" y="2"/>
                    </a:cubicBezTo>
                    <a:cubicBezTo>
                      <a:pt x="1" y="2"/>
                      <a:pt x="1"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980" name="Freeform 494"/>
              <p:cNvSpPr>
                <a:spLocks/>
              </p:cNvSpPr>
              <p:nvPr/>
            </p:nvSpPr>
            <p:spPr bwMode="auto">
              <a:xfrm>
                <a:off x="3855" y="2162"/>
                <a:ext cx="5" cy="6"/>
              </a:xfrm>
              <a:custGeom>
                <a:avLst/>
                <a:gdLst>
                  <a:gd name="T0" fmla="*/ 1 w 2"/>
                  <a:gd name="T1" fmla="*/ 2 h 2"/>
                  <a:gd name="T2" fmla="*/ 1 w 2"/>
                  <a:gd name="T3" fmla="*/ 2 h 2"/>
                  <a:gd name="T4" fmla="*/ 0 w 2"/>
                  <a:gd name="T5" fmla="*/ 1 h 2"/>
                  <a:gd name="T6" fmla="*/ 1 w 2"/>
                  <a:gd name="T7" fmla="*/ 0 h 2"/>
                  <a:gd name="T8" fmla="*/ 2 w 2"/>
                  <a:gd name="T9" fmla="*/ 0 h 2"/>
                  <a:gd name="T10" fmla="*/ 2 w 2"/>
                  <a:gd name="T11" fmla="*/ 1 h 2"/>
                  <a:gd name="T12" fmla="*/ 1 w 2"/>
                  <a:gd name="T13" fmla="*/ 2 h 2"/>
                  <a:gd name="T14" fmla="*/ 1 w 2"/>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2">
                    <a:moveTo>
                      <a:pt x="1" y="2"/>
                    </a:moveTo>
                    <a:cubicBezTo>
                      <a:pt x="1" y="2"/>
                      <a:pt x="1" y="2"/>
                      <a:pt x="1" y="2"/>
                    </a:cubicBezTo>
                    <a:cubicBezTo>
                      <a:pt x="0" y="2"/>
                      <a:pt x="0" y="1"/>
                      <a:pt x="0" y="1"/>
                    </a:cubicBezTo>
                    <a:cubicBezTo>
                      <a:pt x="1" y="1"/>
                      <a:pt x="1" y="1"/>
                      <a:pt x="1" y="0"/>
                    </a:cubicBezTo>
                    <a:cubicBezTo>
                      <a:pt x="1" y="0"/>
                      <a:pt x="1" y="0"/>
                      <a:pt x="2" y="0"/>
                    </a:cubicBezTo>
                    <a:cubicBezTo>
                      <a:pt x="2" y="0"/>
                      <a:pt x="2" y="0"/>
                      <a:pt x="2" y="1"/>
                    </a:cubicBezTo>
                    <a:cubicBezTo>
                      <a:pt x="1" y="1"/>
                      <a:pt x="1" y="1"/>
                      <a:pt x="1" y="2"/>
                    </a:cubicBezTo>
                    <a:cubicBezTo>
                      <a:pt x="1" y="2"/>
                      <a:pt x="1"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981" name="Freeform 495"/>
              <p:cNvSpPr>
                <a:spLocks/>
              </p:cNvSpPr>
              <p:nvPr/>
            </p:nvSpPr>
            <p:spPr bwMode="auto">
              <a:xfrm>
                <a:off x="3860" y="2162"/>
                <a:ext cx="5" cy="8"/>
              </a:xfrm>
              <a:custGeom>
                <a:avLst/>
                <a:gdLst>
                  <a:gd name="T0" fmla="*/ 0 w 2"/>
                  <a:gd name="T1" fmla="*/ 3 h 3"/>
                  <a:gd name="T2" fmla="*/ 0 w 2"/>
                  <a:gd name="T3" fmla="*/ 3 h 3"/>
                  <a:gd name="T4" fmla="*/ 0 w 2"/>
                  <a:gd name="T5" fmla="*/ 2 h 3"/>
                  <a:gd name="T6" fmla="*/ 1 w 2"/>
                  <a:gd name="T7" fmla="*/ 1 h 3"/>
                  <a:gd name="T8" fmla="*/ 1 w 2"/>
                  <a:gd name="T9" fmla="*/ 0 h 3"/>
                  <a:gd name="T10" fmla="*/ 2 w 2"/>
                  <a:gd name="T11" fmla="*/ 1 h 3"/>
                  <a:gd name="T12" fmla="*/ 1 w 2"/>
                  <a:gd name="T13" fmla="*/ 2 h 3"/>
                  <a:gd name="T14" fmla="*/ 0 w 2"/>
                  <a:gd name="T15" fmla="*/ 3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3">
                    <a:moveTo>
                      <a:pt x="0" y="3"/>
                    </a:moveTo>
                    <a:cubicBezTo>
                      <a:pt x="0" y="3"/>
                      <a:pt x="0" y="3"/>
                      <a:pt x="0" y="3"/>
                    </a:cubicBezTo>
                    <a:cubicBezTo>
                      <a:pt x="0" y="3"/>
                      <a:pt x="0" y="2"/>
                      <a:pt x="0" y="2"/>
                    </a:cubicBezTo>
                    <a:cubicBezTo>
                      <a:pt x="1" y="1"/>
                      <a:pt x="1" y="1"/>
                      <a:pt x="1" y="1"/>
                    </a:cubicBezTo>
                    <a:cubicBezTo>
                      <a:pt x="1" y="0"/>
                      <a:pt x="1" y="0"/>
                      <a:pt x="1" y="0"/>
                    </a:cubicBezTo>
                    <a:cubicBezTo>
                      <a:pt x="2" y="1"/>
                      <a:pt x="2" y="1"/>
                      <a:pt x="2" y="1"/>
                    </a:cubicBezTo>
                    <a:cubicBezTo>
                      <a:pt x="1" y="2"/>
                      <a:pt x="1" y="2"/>
                      <a:pt x="1" y="2"/>
                    </a:cubicBezTo>
                    <a:cubicBezTo>
                      <a:pt x="1" y="3"/>
                      <a:pt x="1" y="3"/>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982" name="Freeform 496"/>
              <p:cNvSpPr>
                <a:spLocks/>
              </p:cNvSpPr>
              <p:nvPr/>
            </p:nvSpPr>
            <p:spPr bwMode="auto">
              <a:xfrm>
                <a:off x="3865" y="2165"/>
                <a:ext cx="5" cy="8"/>
              </a:xfrm>
              <a:custGeom>
                <a:avLst/>
                <a:gdLst>
                  <a:gd name="T0" fmla="*/ 1 w 2"/>
                  <a:gd name="T1" fmla="*/ 3 h 3"/>
                  <a:gd name="T2" fmla="*/ 0 w 2"/>
                  <a:gd name="T3" fmla="*/ 3 h 3"/>
                  <a:gd name="T4" fmla="*/ 0 w 2"/>
                  <a:gd name="T5" fmla="*/ 2 h 3"/>
                  <a:gd name="T6" fmla="*/ 1 w 2"/>
                  <a:gd name="T7" fmla="*/ 1 h 3"/>
                  <a:gd name="T8" fmla="*/ 2 w 2"/>
                  <a:gd name="T9" fmla="*/ 0 h 3"/>
                  <a:gd name="T10" fmla="*/ 2 w 2"/>
                  <a:gd name="T11" fmla="*/ 1 h 3"/>
                  <a:gd name="T12" fmla="*/ 1 w 2"/>
                  <a:gd name="T13" fmla="*/ 3 h 3"/>
                  <a:gd name="T14" fmla="*/ 1 w 2"/>
                  <a:gd name="T15" fmla="*/ 3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3">
                    <a:moveTo>
                      <a:pt x="1" y="3"/>
                    </a:moveTo>
                    <a:cubicBezTo>
                      <a:pt x="1" y="3"/>
                      <a:pt x="0" y="3"/>
                      <a:pt x="0" y="3"/>
                    </a:cubicBezTo>
                    <a:cubicBezTo>
                      <a:pt x="0" y="3"/>
                      <a:pt x="0" y="2"/>
                      <a:pt x="0" y="2"/>
                    </a:cubicBezTo>
                    <a:cubicBezTo>
                      <a:pt x="1" y="1"/>
                      <a:pt x="1" y="1"/>
                      <a:pt x="1" y="1"/>
                    </a:cubicBezTo>
                    <a:cubicBezTo>
                      <a:pt x="1" y="0"/>
                      <a:pt x="1" y="0"/>
                      <a:pt x="2" y="0"/>
                    </a:cubicBezTo>
                    <a:cubicBezTo>
                      <a:pt x="2" y="0"/>
                      <a:pt x="2" y="1"/>
                      <a:pt x="2" y="1"/>
                    </a:cubicBezTo>
                    <a:cubicBezTo>
                      <a:pt x="1" y="3"/>
                      <a:pt x="1" y="3"/>
                      <a:pt x="1" y="3"/>
                    </a:cubicBezTo>
                    <a:cubicBezTo>
                      <a:pt x="1" y="3"/>
                      <a:pt x="1" y="3"/>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983" name="Freeform 497"/>
              <p:cNvSpPr>
                <a:spLocks/>
              </p:cNvSpPr>
              <p:nvPr/>
            </p:nvSpPr>
            <p:spPr bwMode="auto">
              <a:xfrm>
                <a:off x="3870" y="2168"/>
                <a:ext cx="3" cy="5"/>
              </a:xfrm>
              <a:custGeom>
                <a:avLst/>
                <a:gdLst>
                  <a:gd name="T0" fmla="*/ 0 w 1"/>
                  <a:gd name="T1" fmla="*/ 2 h 2"/>
                  <a:gd name="T2" fmla="*/ 0 w 1"/>
                  <a:gd name="T3" fmla="*/ 2 h 2"/>
                  <a:gd name="T4" fmla="*/ 0 w 1"/>
                  <a:gd name="T5" fmla="*/ 1 h 2"/>
                  <a:gd name="T6" fmla="*/ 0 w 1"/>
                  <a:gd name="T7" fmla="*/ 0 h 2"/>
                  <a:gd name="T8" fmla="*/ 1 w 1"/>
                  <a:gd name="T9" fmla="*/ 0 h 2"/>
                  <a:gd name="T10" fmla="*/ 1 w 1"/>
                  <a:gd name="T11" fmla="*/ 0 h 2"/>
                  <a:gd name="T12" fmla="*/ 0 w 1"/>
                  <a:gd name="T13" fmla="*/ 2 h 2"/>
                  <a:gd name="T14" fmla="*/ 0 w 1"/>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2">
                    <a:moveTo>
                      <a:pt x="0" y="2"/>
                    </a:moveTo>
                    <a:cubicBezTo>
                      <a:pt x="0" y="2"/>
                      <a:pt x="0" y="2"/>
                      <a:pt x="0" y="2"/>
                    </a:cubicBezTo>
                    <a:cubicBezTo>
                      <a:pt x="0" y="2"/>
                      <a:pt x="0" y="2"/>
                      <a:pt x="0" y="1"/>
                    </a:cubicBezTo>
                    <a:cubicBezTo>
                      <a:pt x="0" y="1"/>
                      <a:pt x="0" y="0"/>
                      <a:pt x="0" y="0"/>
                    </a:cubicBezTo>
                    <a:cubicBezTo>
                      <a:pt x="1" y="0"/>
                      <a:pt x="1" y="0"/>
                      <a:pt x="1" y="0"/>
                    </a:cubicBezTo>
                    <a:cubicBezTo>
                      <a:pt x="1" y="0"/>
                      <a:pt x="1" y="0"/>
                      <a:pt x="1" y="0"/>
                    </a:cubicBezTo>
                    <a:cubicBezTo>
                      <a:pt x="1" y="1"/>
                      <a:pt x="1" y="1"/>
                      <a:pt x="0" y="2"/>
                    </a:cubicBezTo>
                    <a:cubicBezTo>
                      <a:pt x="0" y="2"/>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984" name="Freeform 498"/>
              <p:cNvSpPr>
                <a:spLocks/>
              </p:cNvSpPr>
              <p:nvPr/>
            </p:nvSpPr>
            <p:spPr bwMode="auto">
              <a:xfrm>
                <a:off x="3875" y="2170"/>
                <a:ext cx="5" cy="5"/>
              </a:xfrm>
              <a:custGeom>
                <a:avLst/>
                <a:gdLst>
                  <a:gd name="T0" fmla="*/ 0 w 2"/>
                  <a:gd name="T1" fmla="*/ 2 h 2"/>
                  <a:gd name="T2" fmla="*/ 0 w 2"/>
                  <a:gd name="T3" fmla="*/ 2 h 2"/>
                  <a:gd name="T4" fmla="*/ 0 w 2"/>
                  <a:gd name="T5" fmla="*/ 2 h 2"/>
                  <a:gd name="T6" fmla="*/ 1 w 2"/>
                  <a:gd name="T7" fmla="*/ 0 h 2"/>
                  <a:gd name="T8" fmla="*/ 2 w 2"/>
                  <a:gd name="T9" fmla="*/ 0 h 2"/>
                  <a:gd name="T10" fmla="*/ 2 w 2"/>
                  <a:gd name="T11" fmla="*/ 1 h 2"/>
                  <a:gd name="T12" fmla="*/ 1 w 2"/>
                  <a:gd name="T13" fmla="*/ 2 h 2"/>
                  <a:gd name="T14" fmla="*/ 0 w 2"/>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2">
                    <a:moveTo>
                      <a:pt x="0" y="2"/>
                    </a:moveTo>
                    <a:cubicBezTo>
                      <a:pt x="0" y="2"/>
                      <a:pt x="0" y="2"/>
                      <a:pt x="0" y="2"/>
                    </a:cubicBezTo>
                    <a:cubicBezTo>
                      <a:pt x="0" y="2"/>
                      <a:pt x="0" y="2"/>
                      <a:pt x="0" y="2"/>
                    </a:cubicBezTo>
                    <a:cubicBezTo>
                      <a:pt x="0" y="1"/>
                      <a:pt x="1" y="0"/>
                      <a:pt x="1" y="0"/>
                    </a:cubicBezTo>
                    <a:cubicBezTo>
                      <a:pt x="1" y="0"/>
                      <a:pt x="1" y="0"/>
                      <a:pt x="2" y="0"/>
                    </a:cubicBezTo>
                    <a:cubicBezTo>
                      <a:pt x="2" y="0"/>
                      <a:pt x="2" y="0"/>
                      <a:pt x="2" y="1"/>
                    </a:cubicBezTo>
                    <a:cubicBezTo>
                      <a:pt x="1" y="1"/>
                      <a:pt x="1" y="1"/>
                      <a:pt x="1" y="2"/>
                    </a:cubicBezTo>
                    <a:cubicBezTo>
                      <a:pt x="1" y="2"/>
                      <a:pt x="1"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985" name="Freeform 499"/>
              <p:cNvSpPr>
                <a:spLocks/>
              </p:cNvSpPr>
              <p:nvPr/>
            </p:nvSpPr>
            <p:spPr bwMode="auto">
              <a:xfrm>
                <a:off x="3880" y="2170"/>
                <a:ext cx="5" cy="8"/>
              </a:xfrm>
              <a:custGeom>
                <a:avLst/>
                <a:gdLst>
                  <a:gd name="T0" fmla="*/ 0 w 2"/>
                  <a:gd name="T1" fmla="*/ 3 h 3"/>
                  <a:gd name="T2" fmla="*/ 0 w 2"/>
                  <a:gd name="T3" fmla="*/ 3 h 3"/>
                  <a:gd name="T4" fmla="*/ 0 w 2"/>
                  <a:gd name="T5" fmla="*/ 3 h 3"/>
                  <a:gd name="T6" fmla="*/ 1 w 2"/>
                  <a:gd name="T7" fmla="*/ 0 h 3"/>
                  <a:gd name="T8" fmla="*/ 2 w 2"/>
                  <a:gd name="T9" fmla="*/ 0 h 3"/>
                  <a:gd name="T10" fmla="*/ 2 w 2"/>
                  <a:gd name="T11" fmla="*/ 1 h 3"/>
                  <a:gd name="T12" fmla="*/ 1 w 2"/>
                  <a:gd name="T13" fmla="*/ 3 h 3"/>
                  <a:gd name="T14" fmla="*/ 0 w 2"/>
                  <a:gd name="T15" fmla="*/ 3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3">
                    <a:moveTo>
                      <a:pt x="0" y="3"/>
                    </a:moveTo>
                    <a:cubicBezTo>
                      <a:pt x="0" y="3"/>
                      <a:pt x="0" y="3"/>
                      <a:pt x="0" y="3"/>
                    </a:cubicBezTo>
                    <a:cubicBezTo>
                      <a:pt x="0" y="3"/>
                      <a:pt x="0" y="3"/>
                      <a:pt x="0" y="3"/>
                    </a:cubicBezTo>
                    <a:cubicBezTo>
                      <a:pt x="0" y="2"/>
                      <a:pt x="1" y="1"/>
                      <a:pt x="1" y="0"/>
                    </a:cubicBezTo>
                    <a:cubicBezTo>
                      <a:pt x="1" y="0"/>
                      <a:pt x="2" y="0"/>
                      <a:pt x="2" y="0"/>
                    </a:cubicBezTo>
                    <a:cubicBezTo>
                      <a:pt x="2" y="1"/>
                      <a:pt x="2" y="1"/>
                      <a:pt x="2" y="1"/>
                    </a:cubicBezTo>
                    <a:cubicBezTo>
                      <a:pt x="1" y="2"/>
                      <a:pt x="1" y="2"/>
                      <a:pt x="1" y="3"/>
                    </a:cubicBezTo>
                    <a:cubicBezTo>
                      <a:pt x="1" y="3"/>
                      <a:pt x="0" y="3"/>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986" name="Freeform 500"/>
              <p:cNvSpPr>
                <a:spLocks/>
              </p:cNvSpPr>
              <p:nvPr/>
            </p:nvSpPr>
            <p:spPr bwMode="auto">
              <a:xfrm>
                <a:off x="3883" y="2175"/>
                <a:ext cx="5" cy="5"/>
              </a:xfrm>
              <a:custGeom>
                <a:avLst/>
                <a:gdLst>
                  <a:gd name="T0" fmla="*/ 0 w 2"/>
                  <a:gd name="T1" fmla="*/ 2 h 2"/>
                  <a:gd name="T2" fmla="*/ 0 w 2"/>
                  <a:gd name="T3" fmla="*/ 2 h 2"/>
                  <a:gd name="T4" fmla="*/ 0 w 2"/>
                  <a:gd name="T5" fmla="*/ 1 h 2"/>
                  <a:gd name="T6" fmla="*/ 1 w 2"/>
                  <a:gd name="T7" fmla="*/ 0 h 2"/>
                  <a:gd name="T8" fmla="*/ 2 w 2"/>
                  <a:gd name="T9" fmla="*/ 0 h 2"/>
                  <a:gd name="T10" fmla="*/ 2 w 2"/>
                  <a:gd name="T11" fmla="*/ 0 h 2"/>
                  <a:gd name="T12" fmla="*/ 1 w 2"/>
                  <a:gd name="T13" fmla="*/ 2 h 2"/>
                  <a:gd name="T14" fmla="*/ 0 w 2"/>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2">
                    <a:moveTo>
                      <a:pt x="0" y="2"/>
                    </a:moveTo>
                    <a:cubicBezTo>
                      <a:pt x="0" y="2"/>
                      <a:pt x="0" y="2"/>
                      <a:pt x="0" y="2"/>
                    </a:cubicBezTo>
                    <a:cubicBezTo>
                      <a:pt x="0" y="2"/>
                      <a:pt x="0" y="2"/>
                      <a:pt x="0" y="1"/>
                    </a:cubicBezTo>
                    <a:cubicBezTo>
                      <a:pt x="0" y="1"/>
                      <a:pt x="1" y="0"/>
                      <a:pt x="1" y="0"/>
                    </a:cubicBezTo>
                    <a:cubicBezTo>
                      <a:pt x="1" y="0"/>
                      <a:pt x="2" y="0"/>
                      <a:pt x="2" y="0"/>
                    </a:cubicBezTo>
                    <a:cubicBezTo>
                      <a:pt x="2" y="0"/>
                      <a:pt x="2" y="0"/>
                      <a:pt x="2" y="0"/>
                    </a:cubicBezTo>
                    <a:cubicBezTo>
                      <a:pt x="1" y="1"/>
                      <a:pt x="1" y="1"/>
                      <a:pt x="1" y="2"/>
                    </a:cubicBezTo>
                    <a:cubicBezTo>
                      <a:pt x="1" y="2"/>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987" name="Freeform 501"/>
              <p:cNvSpPr>
                <a:spLocks/>
              </p:cNvSpPr>
              <p:nvPr/>
            </p:nvSpPr>
            <p:spPr bwMode="auto">
              <a:xfrm>
                <a:off x="3860" y="2193"/>
                <a:ext cx="8" cy="15"/>
              </a:xfrm>
              <a:custGeom>
                <a:avLst/>
                <a:gdLst>
                  <a:gd name="T0" fmla="*/ 1 w 3"/>
                  <a:gd name="T1" fmla="*/ 6 h 6"/>
                  <a:gd name="T2" fmla="*/ 1 w 3"/>
                  <a:gd name="T3" fmla="*/ 6 h 6"/>
                  <a:gd name="T4" fmla="*/ 0 w 3"/>
                  <a:gd name="T5" fmla="*/ 6 h 6"/>
                  <a:gd name="T6" fmla="*/ 2 w 3"/>
                  <a:gd name="T7" fmla="*/ 1 h 6"/>
                  <a:gd name="T8" fmla="*/ 2 w 3"/>
                  <a:gd name="T9" fmla="*/ 0 h 6"/>
                  <a:gd name="T10" fmla="*/ 3 w 3"/>
                  <a:gd name="T11" fmla="*/ 1 h 6"/>
                  <a:gd name="T12" fmla="*/ 1 w 3"/>
                  <a:gd name="T13" fmla="*/ 6 h 6"/>
                  <a:gd name="T14" fmla="*/ 1 w 3"/>
                  <a:gd name="T15" fmla="*/ 6 h 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 h="6">
                    <a:moveTo>
                      <a:pt x="1" y="6"/>
                    </a:moveTo>
                    <a:cubicBezTo>
                      <a:pt x="1" y="6"/>
                      <a:pt x="1" y="6"/>
                      <a:pt x="1" y="6"/>
                    </a:cubicBezTo>
                    <a:cubicBezTo>
                      <a:pt x="0" y="6"/>
                      <a:pt x="0" y="6"/>
                      <a:pt x="0" y="6"/>
                    </a:cubicBezTo>
                    <a:cubicBezTo>
                      <a:pt x="2" y="1"/>
                      <a:pt x="2" y="1"/>
                      <a:pt x="2" y="1"/>
                    </a:cubicBezTo>
                    <a:cubicBezTo>
                      <a:pt x="2" y="0"/>
                      <a:pt x="2" y="0"/>
                      <a:pt x="2" y="0"/>
                    </a:cubicBezTo>
                    <a:cubicBezTo>
                      <a:pt x="3" y="0"/>
                      <a:pt x="3" y="1"/>
                      <a:pt x="3" y="1"/>
                    </a:cubicBezTo>
                    <a:cubicBezTo>
                      <a:pt x="1" y="6"/>
                      <a:pt x="1" y="6"/>
                      <a:pt x="1" y="6"/>
                    </a:cubicBezTo>
                    <a:cubicBezTo>
                      <a:pt x="1" y="6"/>
                      <a:pt x="1" y="6"/>
                      <a:pt x="1"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988" name="Freeform 502"/>
              <p:cNvSpPr>
                <a:spLocks/>
              </p:cNvSpPr>
              <p:nvPr/>
            </p:nvSpPr>
            <p:spPr bwMode="auto">
              <a:xfrm>
                <a:off x="3865" y="2190"/>
                <a:ext cx="5" cy="18"/>
              </a:xfrm>
              <a:custGeom>
                <a:avLst/>
                <a:gdLst>
                  <a:gd name="T0" fmla="*/ 0 w 2"/>
                  <a:gd name="T1" fmla="*/ 7 h 7"/>
                  <a:gd name="T2" fmla="*/ 0 w 2"/>
                  <a:gd name="T3" fmla="*/ 7 h 7"/>
                  <a:gd name="T4" fmla="*/ 0 w 2"/>
                  <a:gd name="T5" fmla="*/ 6 h 7"/>
                  <a:gd name="T6" fmla="*/ 2 w 2"/>
                  <a:gd name="T7" fmla="*/ 1 h 7"/>
                  <a:gd name="T8" fmla="*/ 2 w 2"/>
                  <a:gd name="T9" fmla="*/ 0 h 7"/>
                  <a:gd name="T10" fmla="*/ 2 w 2"/>
                  <a:gd name="T11" fmla="*/ 1 h 7"/>
                  <a:gd name="T12" fmla="*/ 1 w 2"/>
                  <a:gd name="T13" fmla="*/ 6 h 7"/>
                  <a:gd name="T14" fmla="*/ 1 w 2"/>
                  <a:gd name="T15" fmla="*/ 6 h 7"/>
                  <a:gd name="T16" fmla="*/ 1 w 2"/>
                  <a:gd name="T17" fmla="*/ 7 h 7"/>
                  <a:gd name="T18" fmla="*/ 0 w 2"/>
                  <a:gd name="T19" fmla="*/ 7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 h="7">
                    <a:moveTo>
                      <a:pt x="0" y="7"/>
                    </a:moveTo>
                    <a:cubicBezTo>
                      <a:pt x="0" y="7"/>
                      <a:pt x="0" y="7"/>
                      <a:pt x="0" y="7"/>
                    </a:cubicBezTo>
                    <a:cubicBezTo>
                      <a:pt x="0" y="7"/>
                      <a:pt x="0" y="6"/>
                      <a:pt x="0" y="6"/>
                    </a:cubicBezTo>
                    <a:cubicBezTo>
                      <a:pt x="1" y="4"/>
                      <a:pt x="1" y="3"/>
                      <a:pt x="2" y="1"/>
                    </a:cubicBezTo>
                    <a:cubicBezTo>
                      <a:pt x="2" y="1"/>
                      <a:pt x="2" y="0"/>
                      <a:pt x="2" y="0"/>
                    </a:cubicBezTo>
                    <a:cubicBezTo>
                      <a:pt x="2" y="0"/>
                      <a:pt x="2" y="1"/>
                      <a:pt x="2" y="1"/>
                    </a:cubicBezTo>
                    <a:cubicBezTo>
                      <a:pt x="2" y="3"/>
                      <a:pt x="1" y="4"/>
                      <a:pt x="1" y="6"/>
                    </a:cubicBezTo>
                    <a:cubicBezTo>
                      <a:pt x="1" y="6"/>
                      <a:pt x="1" y="6"/>
                      <a:pt x="1" y="6"/>
                    </a:cubicBezTo>
                    <a:cubicBezTo>
                      <a:pt x="1" y="7"/>
                      <a:pt x="1" y="7"/>
                      <a:pt x="1" y="7"/>
                    </a:cubicBezTo>
                    <a:cubicBezTo>
                      <a:pt x="1" y="7"/>
                      <a:pt x="0" y="7"/>
                      <a:pt x="0"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989" name="Freeform 503"/>
              <p:cNvSpPr>
                <a:spLocks/>
              </p:cNvSpPr>
              <p:nvPr/>
            </p:nvSpPr>
            <p:spPr bwMode="auto">
              <a:xfrm>
                <a:off x="3870" y="2188"/>
                <a:ext cx="5" cy="17"/>
              </a:xfrm>
              <a:custGeom>
                <a:avLst/>
                <a:gdLst>
                  <a:gd name="T0" fmla="*/ 0 w 2"/>
                  <a:gd name="T1" fmla="*/ 7 h 7"/>
                  <a:gd name="T2" fmla="*/ 0 w 2"/>
                  <a:gd name="T3" fmla="*/ 7 h 7"/>
                  <a:gd name="T4" fmla="*/ 0 w 2"/>
                  <a:gd name="T5" fmla="*/ 6 h 7"/>
                  <a:gd name="T6" fmla="*/ 1 w 2"/>
                  <a:gd name="T7" fmla="*/ 1 h 7"/>
                  <a:gd name="T8" fmla="*/ 2 w 2"/>
                  <a:gd name="T9" fmla="*/ 0 h 7"/>
                  <a:gd name="T10" fmla="*/ 2 w 2"/>
                  <a:gd name="T11" fmla="*/ 1 h 7"/>
                  <a:gd name="T12" fmla="*/ 1 w 2"/>
                  <a:gd name="T13" fmla="*/ 6 h 7"/>
                  <a:gd name="T14" fmla="*/ 1 w 2"/>
                  <a:gd name="T15" fmla="*/ 6 h 7"/>
                  <a:gd name="T16" fmla="*/ 1 w 2"/>
                  <a:gd name="T17" fmla="*/ 7 h 7"/>
                  <a:gd name="T18" fmla="*/ 0 w 2"/>
                  <a:gd name="T19" fmla="*/ 7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 h="7">
                    <a:moveTo>
                      <a:pt x="0" y="7"/>
                    </a:moveTo>
                    <a:cubicBezTo>
                      <a:pt x="0" y="7"/>
                      <a:pt x="0" y="7"/>
                      <a:pt x="0" y="7"/>
                    </a:cubicBezTo>
                    <a:cubicBezTo>
                      <a:pt x="0" y="7"/>
                      <a:pt x="0" y="6"/>
                      <a:pt x="0" y="6"/>
                    </a:cubicBezTo>
                    <a:cubicBezTo>
                      <a:pt x="0" y="4"/>
                      <a:pt x="1" y="2"/>
                      <a:pt x="1" y="1"/>
                    </a:cubicBezTo>
                    <a:cubicBezTo>
                      <a:pt x="2" y="0"/>
                      <a:pt x="2" y="0"/>
                      <a:pt x="2" y="0"/>
                    </a:cubicBezTo>
                    <a:cubicBezTo>
                      <a:pt x="2" y="0"/>
                      <a:pt x="2" y="1"/>
                      <a:pt x="2" y="1"/>
                    </a:cubicBezTo>
                    <a:cubicBezTo>
                      <a:pt x="2" y="2"/>
                      <a:pt x="1" y="4"/>
                      <a:pt x="1" y="6"/>
                    </a:cubicBezTo>
                    <a:cubicBezTo>
                      <a:pt x="1" y="6"/>
                      <a:pt x="1" y="6"/>
                      <a:pt x="1" y="6"/>
                    </a:cubicBezTo>
                    <a:cubicBezTo>
                      <a:pt x="1" y="7"/>
                      <a:pt x="1" y="7"/>
                      <a:pt x="1" y="7"/>
                    </a:cubicBezTo>
                    <a:cubicBezTo>
                      <a:pt x="0" y="7"/>
                      <a:pt x="0" y="7"/>
                      <a:pt x="0"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990" name="Freeform 504"/>
              <p:cNvSpPr>
                <a:spLocks/>
              </p:cNvSpPr>
              <p:nvPr/>
            </p:nvSpPr>
            <p:spPr bwMode="auto">
              <a:xfrm>
                <a:off x="3875" y="2183"/>
                <a:ext cx="5" cy="17"/>
              </a:xfrm>
              <a:custGeom>
                <a:avLst/>
                <a:gdLst>
                  <a:gd name="T0" fmla="*/ 0 w 2"/>
                  <a:gd name="T1" fmla="*/ 7 h 7"/>
                  <a:gd name="T2" fmla="*/ 0 w 2"/>
                  <a:gd name="T3" fmla="*/ 7 h 7"/>
                  <a:gd name="T4" fmla="*/ 0 w 2"/>
                  <a:gd name="T5" fmla="*/ 6 h 7"/>
                  <a:gd name="T6" fmla="*/ 1 w 2"/>
                  <a:gd name="T7" fmla="*/ 1 h 7"/>
                  <a:gd name="T8" fmla="*/ 2 w 2"/>
                  <a:gd name="T9" fmla="*/ 0 h 7"/>
                  <a:gd name="T10" fmla="*/ 2 w 2"/>
                  <a:gd name="T11" fmla="*/ 1 h 7"/>
                  <a:gd name="T12" fmla="*/ 1 w 2"/>
                  <a:gd name="T13" fmla="*/ 7 h 7"/>
                  <a:gd name="T14" fmla="*/ 0 w 2"/>
                  <a:gd name="T15" fmla="*/ 7 h 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7">
                    <a:moveTo>
                      <a:pt x="0" y="7"/>
                    </a:moveTo>
                    <a:cubicBezTo>
                      <a:pt x="0" y="7"/>
                      <a:pt x="0" y="7"/>
                      <a:pt x="0" y="7"/>
                    </a:cubicBezTo>
                    <a:cubicBezTo>
                      <a:pt x="0" y="7"/>
                      <a:pt x="0" y="7"/>
                      <a:pt x="0" y="6"/>
                    </a:cubicBezTo>
                    <a:cubicBezTo>
                      <a:pt x="1" y="4"/>
                      <a:pt x="1" y="3"/>
                      <a:pt x="1" y="1"/>
                    </a:cubicBezTo>
                    <a:cubicBezTo>
                      <a:pt x="2" y="0"/>
                      <a:pt x="2" y="0"/>
                      <a:pt x="2" y="0"/>
                    </a:cubicBezTo>
                    <a:cubicBezTo>
                      <a:pt x="2" y="0"/>
                      <a:pt x="2" y="0"/>
                      <a:pt x="2" y="1"/>
                    </a:cubicBezTo>
                    <a:cubicBezTo>
                      <a:pt x="2" y="3"/>
                      <a:pt x="1" y="5"/>
                      <a:pt x="1" y="7"/>
                    </a:cubicBezTo>
                    <a:cubicBezTo>
                      <a:pt x="1" y="7"/>
                      <a:pt x="0" y="7"/>
                      <a:pt x="0"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991" name="Freeform 505"/>
              <p:cNvSpPr>
                <a:spLocks/>
              </p:cNvSpPr>
              <p:nvPr/>
            </p:nvSpPr>
            <p:spPr bwMode="auto">
              <a:xfrm>
                <a:off x="3845" y="2147"/>
                <a:ext cx="5" cy="10"/>
              </a:xfrm>
              <a:custGeom>
                <a:avLst/>
                <a:gdLst>
                  <a:gd name="T0" fmla="*/ 1 w 2"/>
                  <a:gd name="T1" fmla="*/ 4 h 4"/>
                  <a:gd name="T2" fmla="*/ 1 w 2"/>
                  <a:gd name="T3" fmla="*/ 4 h 4"/>
                  <a:gd name="T4" fmla="*/ 0 w 2"/>
                  <a:gd name="T5" fmla="*/ 4 h 4"/>
                  <a:gd name="T6" fmla="*/ 1 w 2"/>
                  <a:gd name="T7" fmla="*/ 0 h 4"/>
                  <a:gd name="T8" fmla="*/ 2 w 2"/>
                  <a:gd name="T9" fmla="*/ 0 h 4"/>
                  <a:gd name="T10" fmla="*/ 2 w 2"/>
                  <a:gd name="T11" fmla="*/ 1 h 4"/>
                  <a:gd name="T12" fmla="*/ 1 w 2"/>
                  <a:gd name="T13" fmla="*/ 4 h 4"/>
                  <a:gd name="T14" fmla="*/ 1 w 2"/>
                  <a:gd name="T15" fmla="*/ 4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4">
                    <a:moveTo>
                      <a:pt x="1" y="4"/>
                    </a:moveTo>
                    <a:cubicBezTo>
                      <a:pt x="1" y="4"/>
                      <a:pt x="1" y="4"/>
                      <a:pt x="1" y="4"/>
                    </a:cubicBezTo>
                    <a:cubicBezTo>
                      <a:pt x="0" y="4"/>
                      <a:pt x="0" y="4"/>
                      <a:pt x="0" y="4"/>
                    </a:cubicBezTo>
                    <a:cubicBezTo>
                      <a:pt x="0" y="3"/>
                      <a:pt x="1" y="1"/>
                      <a:pt x="1" y="0"/>
                    </a:cubicBezTo>
                    <a:cubicBezTo>
                      <a:pt x="1" y="0"/>
                      <a:pt x="2" y="0"/>
                      <a:pt x="2" y="0"/>
                    </a:cubicBezTo>
                    <a:cubicBezTo>
                      <a:pt x="2" y="0"/>
                      <a:pt x="2" y="1"/>
                      <a:pt x="2" y="1"/>
                    </a:cubicBezTo>
                    <a:cubicBezTo>
                      <a:pt x="2" y="2"/>
                      <a:pt x="1" y="3"/>
                      <a:pt x="1" y="4"/>
                    </a:cubicBezTo>
                    <a:cubicBezTo>
                      <a:pt x="1" y="4"/>
                      <a:pt x="1" y="4"/>
                      <a:pt x="1"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992" name="Freeform 506"/>
              <p:cNvSpPr>
                <a:spLocks/>
              </p:cNvSpPr>
              <p:nvPr/>
            </p:nvSpPr>
            <p:spPr bwMode="auto">
              <a:xfrm>
                <a:off x="3853" y="2145"/>
                <a:ext cx="5" cy="10"/>
              </a:xfrm>
              <a:custGeom>
                <a:avLst/>
                <a:gdLst>
                  <a:gd name="T0" fmla="*/ 0 w 2"/>
                  <a:gd name="T1" fmla="*/ 4 h 4"/>
                  <a:gd name="T2" fmla="*/ 0 w 2"/>
                  <a:gd name="T3" fmla="*/ 4 h 4"/>
                  <a:gd name="T4" fmla="*/ 0 w 2"/>
                  <a:gd name="T5" fmla="*/ 3 h 4"/>
                  <a:gd name="T6" fmla="*/ 1 w 2"/>
                  <a:gd name="T7" fmla="*/ 0 h 4"/>
                  <a:gd name="T8" fmla="*/ 2 w 2"/>
                  <a:gd name="T9" fmla="*/ 0 h 4"/>
                  <a:gd name="T10" fmla="*/ 2 w 2"/>
                  <a:gd name="T11" fmla="*/ 0 h 4"/>
                  <a:gd name="T12" fmla="*/ 1 w 2"/>
                  <a:gd name="T13" fmla="*/ 4 h 4"/>
                  <a:gd name="T14" fmla="*/ 0 w 2"/>
                  <a:gd name="T15" fmla="*/ 4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4">
                    <a:moveTo>
                      <a:pt x="0" y="4"/>
                    </a:moveTo>
                    <a:cubicBezTo>
                      <a:pt x="0" y="4"/>
                      <a:pt x="0" y="4"/>
                      <a:pt x="0" y="4"/>
                    </a:cubicBezTo>
                    <a:cubicBezTo>
                      <a:pt x="0" y="4"/>
                      <a:pt x="0" y="4"/>
                      <a:pt x="0" y="3"/>
                    </a:cubicBezTo>
                    <a:cubicBezTo>
                      <a:pt x="0" y="2"/>
                      <a:pt x="1" y="1"/>
                      <a:pt x="1" y="0"/>
                    </a:cubicBezTo>
                    <a:cubicBezTo>
                      <a:pt x="1" y="0"/>
                      <a:pt x="1" y="0"/>
                      <a:pt x="2" y="0"/>
                    </a:cubicBezTo>
                    <a:cubicBezTo>
                      <a:pt x="2" y="0"/>
                      <a:pt x="2" y="0"/>
                      <a:pt x="2" y="0"/>
                    </a:cubicBezTo>
                    <a:cubicBezTo>
                      <a:pt x="1" y="1"/>
                      <a:pt x="1" y="3"/>
                      <a:pt x="1" y="4"/>
                    </a:cubicBezTo>
                    <a:cubicBezTo>
                      <a:pt x="0" y="4"/>
                      <a:pt x="0" y="4"/>
                      <a:pt x="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993" name="Freeform 507"/>
              <p:cNvSpPr>
                <a:spLocks/>
              </p:cNvSpPr>
              <p:nvPr/>
            </p:nvSpPr>
            <p:spPr bwMode="auto">
              <a:xfrm>
                <a:off x="3855" y="2142"/>
                <a:ext cx="8" cy="13"/>
              </a:xfrm>
              <a:custGeom>
                <a:avLst/>
                <a:gdLst>
                  <a:gd name="T0" fmla="*/ 1 w 3"/>
                  <a:gd name="T1" fmla="*/ 5 h 5"/>
                  <a:gd name="T2" fmla="*/ 1 w 3"/>
                  <a:gd name="T3" fmla="*/ 5 h 5"/>
                  <a:gd name="T4" fmla="*/ 0 w 3"/>
                  <a:gd name="T5" fmla="*/ 4 h 5"/>
                  <a:gd name="T6" fmla="*/ 2 w 3"/>
                  <a:gd name="T7" fmla="*/ 0 h 5"/>
                  <a:gd name="T8" fmla="*/ 3 w 3"/>
                  <a:gd name="T9" fmla="*/ 0 h 5"/>
                  <a:gd name="T10" fmla="*/ 3 w 3"/>
                  <a:gd name="T11" fmla="*/ 0 h 5"/>
                  <a:gd name="T12" fmla="*/ 1 w 3"/>
                  <a:gd name="T13" fmla="*/ 4 h 5"/>
                  <a:gd name="T14" fmla="*/ 1 w 3"/>
                  <a:gd name="T15" fmla="*/ 5 h 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 h="5">
                    <a:moveTo>
                      <a:pt x="1" y="5"/>
                    </a:moveTo>
                    <a:cubicBezTo>
                      <a:pt x="1" y="5"/>
                      <a:pt x="1" y="5"/>
                      <a:pt x="1" y="5"/>
                    </a:cubicBezTo>
                    <a:cubicBezTo>
                      <a:pt x="0" y="5"/>
                      <a:pt x="0" y="4"/>
                      <a:pt x="0" y="4"/>
                    </a:cubicBezTo>
                    <a:cubicBezTo>
                      <a:pt x="1" y="3"/>
                      <a:pt x="1" y="1"/>
                      <a:pt x="2" y="0"/>
                    </a:cubicBezTo>
                    <a:cubicBezTo>
                      <a:pt x="2" y="0"/>
                      <a:pt x="3" y="0"/>
                      <a:pt x="3" y="0"/>
                    </a:cubicBezTo>
                    <a:cubicBezTo>
                      <a:pt x="3" y="0"/>
                      <a:pt x="3" y="0"/>
                      <a:pt x="3" y="0"/>
                    </a:cubicBezTo>
                    <a:cubicBezTo>
                      <a:pt x="2" y="2"/>
                      <a:pt x="2" y="3"/>
                      <a:pt x="1" y="4"/>
                    </a:cubicBezTo>
                    <a:cubicBezTo>
                      <a:pt x="1" y="5"/>
                      <a:pt x="1" y="5"/>
                      <a:pt x="1"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994" name="Freeform 508"/>
              <p:cNvSpPr>
                <a:spLocks/>
              </p:cNvSpPr>
              <p:nvPr/>
            </p:nvSpPr>
            <p:spPr bwMode="auto">
              <a:xfrm>
                <a:off x="3863" y="2137"/>
                <a:ext cx="5" cy="13"/>
              </a:xfrm>
              <a:custGeom>
                <a:avLst/>
                <a:gdLst>
                  <a:gd name="T0" fmla="*/ 0 w 2"/>
                  <a:gd name="T1" fmla="*/ 5 h 5"/>
                  <a:gd name="T2" fmla="*/ 0 w 2"/>
                  <a:gd name="T3" fmla="*/ 5 h 5"/>
                  <a:gd name="T4" fmla="*/ 0 w 2"/>
                  <a:gd name="T5" fmla="*/ 5 h 5"/>
                  <a:gd name="T6" fmla="*/ 2 w 2"/>
                  <a:gd name="T7" fmla="*/ 0 h 5"/>
                  <a:gd name="T8" fmla="*/ 2 w 2"/>
                  <a:gd name="T9" fmla="*/ 0 h 5"/>
                  <a:gd name="T10" fmla="*/ 2 w 2"/>
                  <a:gd name="T11" fmla="*/ 1 h 5"/>
                  <a:gd name="T12" fmla="*/ 1 w 2"/>
                  <a:gd name="T13" fmla="*/ 5 h 5"/>
                  <a:gd name="T14" fmla="*/ 0 w 2"/>
                  <a:gd name="T15" fmla="*/ 5 h 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5">
                    <a:moveTo>
                      <a:pt x="0" y="5"/>
                    </a:moveTo>
                    <a:cubicBezTo>
                      <a:pt x="0" y="5"/>
                      <a:pt x="0" y="5"/>
                      <a:pt x="0" y="5"/>
                    </a:cubicBezTo>
                    <a:cubicBezTo>
                      <a:pt x="0" y="5"/>
                      <a:pt x="0" y="5"/>
                      <a:pt x="0" y="5"/>
                    </a:cubicBezTo>
                    <a:cubicBezTo>
                      <a:pt x="2" y="0"/>
                      <a:pt x="2" y="0"/>
                      <a:pt x="2" y="0"/>
                    </a:cubicBezTo>
                    <a:cubicBezTo>
                      <a:pt x="2" y="0"/>
                      <a:pt x="2" y="0"/>
                      <a:pt x="2" y="0"/>
                    </a:cubicBezTo>
                    <a:cubicBezTo>
                      <a:pt x="2" y="0"/>
                      <a:pt x="2" y="0"/>
                      <a:pt x="2" y="1"/>
                    </a:cubicBezTo>
                    <a:cubicBezTo>
                      <a:pt x="1" y="5"/>
                      <a:pt x="1" y="5"/>
                      <a:pt x="1" y="5"/>
                    </a:cubicBezTo>
                    <a:cubicBezTo>
                      <a:pt x="1" y="5"/>
                      <a:pt x="0" y="5"/>
                      <a:pt x="0"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995" name="Freeform 509"/>
              <p:cNvSpPr>
                <a:spLocks/>
              </p:cNvSpPr>
              <p:nvPr/>
            </p:nvSpPr>
            <p:spPr bwMode="auto">
              <a:xfrm>
                <a:off x="3870" y="2132"/>
                <a:ext cx="5" cy="15"/>
              </a:xfrm>
              <a:custGeom>
                <a:avLst/>
                <a:gdLst>
                  <a:gd name="T0" fmla="*/ 0 w 2"/>
                  <a:gd name="T1" fmla="*/ 6 h 6"/>
                  <a:gd name="T2" fmla="*/ 0 w 2"/>
                  <a:gd name="T3" fmla="*/ 6 h 6"/>
                  <a:gd name="T4" fmla="*/ 0 w 2"/>
                  <a:gd name="T5" fmla="*/ 5 h 6"/>
                  <a:gd name="T6" fmla="*/ 1 w 2"/>
                  <a:gd name="T7" fmla="*/ 1 h 6"/>
                  <a:gd name="T8" fmla="*/ 2 w 2"/>
                  <a:gd name="T9" fmla="*/ 0 h 6"/>
                  <a:gd name="T10" fmla="*/ 2 w 2"/>
                  <a:gd name="T11" fmla="*/ 1 h 6"/>
                  <a:gd name="T12" fmla="*/ 1 w 2"/>
                  <a:gd name="T13" fmla="*/ 6 h 6"/>
                  <a:gd name="T14" fmla="*/ 0 w 2"/>
                  <a:gd name="T15" fmla="*/ 6 h 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6">
                    <a:moveTo>
                      <a:pt x="0" y="6"/>
                    </a:moveTo>
                    <a:cubicBezTo>
                      <a:pt x="0" y="6"/>
                      <a:pt x="0" y="6"/>
                      <a:pt x="0" y="6"/>
                    </a:cubicBezTo>
                    <a:cubicBezTo>
                      <a:pt x="0" y="6"/>
                      <a:pt x="0" y="6"/>
                      <a:pt x="0" y="5"/>
                    </a:cubicBezTo>
                    <a:cubicBezTo>
                      <a:pt x="0" y="4"/>
                      <a:pt x="1" y="2"/>
                      <a:pt x="1" y="1"/>
                    </a:cubicBezTo>
                    <a:cubicBezTo>
                      <a:pt x="1" y="0"/>
                      <a:pt x="2" y="0"/>
                      <a:pt x="2" y="0"/>
                    </a:cubicBezTo>
                    <a:cubicBezTo>
                      <a:pt x="2" y="0"/>
                      <a:pt x="2" y="1"/>
                      <a:pt x="2" y="1"/>
                    </a:cubicBezTo>
                    <a:cubicBezTo>
                      <a:pt x="2" y="2"/>
                      <a:pt x="1" y="4"/>
                      <a:pt x="1" y="6"/>
                    </a:cubicBezTo>
                    <a:cubicBezTo>
                      <a:pt x="1" y="6"/>
                      <a:pt x="0" y="6"/>
                      <a:pt x="0"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996" name="Freeform 510"/>
              <p:cNvSpPr>
                <a:spLocks/>
              </p:cNvSpPr>
              <p:nvPr/>
            </p:nvSpPr>
            <p:spPr bwMode="auto">
              <a:xfrm>
                <a:off x="3875" y="2130"/>
                <a:ext cx="8" cy="15"/>
              </a:xfrm>
              <a:custGeom>
                <a:avLst/>
                <a:gdLst>
                  <a:gd name="T0" fmla="*/ 1 w 3"/>
                  <a:gd name="T1" fmla="*/ 6 h 6"/>
                  <a:gd name="T2" fmla="*/ 0 w 3"/>
                  <a:gd name="T3" fmla="*/ 5 h 6"/>
                  <a:gd name="T4" fmla="*/ 0 w 3"/>
                  <a:gd name="T5" fmla="*/ 5 h 6"/>
                  <a:gd name="T6" fmla="*/ 2 w 3"/>
                  <a:gd name="T7" fmla="*/ 0 h 6"/>
                  <a:gd name="T8" fmla="*/ 2 w 3"/>
                  <a:gd name="T9" fmla="*/ 0 h 6"/>
                  <a:gd name="T10" fmla="*/ 3 w 3"/>
                  <a:gd name="T11" fmla="*/ 0 h 6"/>
                  <a:gd name="T12" fmla="*/ 1 w 3"/>
                  <a:gd name="T13" fmla="*/ 5 h 6"/>
                  <a:gd name="T14" fmla="*/ 1 w 3"/>
                  <a:gd name="T15" fmla="*/ 5 h 6"/>
                  <a:gd name="T16" fmla="*/ 1 w 3"/>
                  <a:gd name="T17" fmla="*/ 6 h 6"/>
                  <a:gd name="T18" fmla="*/ 1 w 3"/>
                  <a:gd name="T19" fmla="*/ 6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 h="6">
                    <a:moveTo>
                      <a:pt x="1" y="6"/>
                    </a:moveTo>
                    <a:cubicBezTo>
                      <a:pt x="0" y="6"/>
                      <a:pt x="0" y="6"/>
                      <a:pt x="0" y="5"/>
                    </a:cubicBezTo>
                    <a:cubicBezTo>
                      <a:pt x="0" y="5"/>
                      <a:pt x="0" y="5"/>
                      <a:pt x="0" y="5"/>
                    </a:cubicBezTo>
                    <a:cubicBezTo>
                      <a:pt x="1" y="3"/>
                      <a:pt x="1" y="2"/>
                      <a:pt x="2" y="0"/>
                    </a:cubicBezTo>
                    <a:cubicBezTo>
                      <a:pt x="2" y="0"/>
                      <a:pt x="2" y="0"/>
                      <a:pt x="2" y="0"/>
                    </a:cubicBezTo>
                    <a:cubicBezTo>
                      <a:pt x="3" y="0"/>
                      <a:pt x="3" y="0"/>
                      <a:pt x="3" y="0"/>
                    </a:cubicBezTo>
                    <a:cubicBezTo>
                      <a:pt x="2" y="2"/>
                      <a:pt x="1" y="3"/>
                      <a:pt x="1" y="5"/>
                    </a:cubicBezTo>
                    <a:cubicBezTo>
                      <a:pt x="1" y="5"/>
                      <a:pt x="1" y="5"/>
                      <a:pt x="1" y="5"/>
                    </a:cubicBezTo>
                    <a:cubicBezTo>
                      <a:pt x="1" y="5"/>
                      <a:pt x="1" y="5"/>
                      <a:pt x="1" y="6"/>
                    </a:cubicBezTo>
                    <a:cubicBezTo>
                      <a:pt x="1" y="6"/>
                      <a:pt x="1" y="6"/>
                      <a:pt x="1"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997" name="Freeform 511"/>
              <p:cNvSpPr>
                <a:spLocks/>
              </p:cNvSpPr>
              <p:nvPr/>
            </p:nvSpPr>
            <p:spPr bwMode="auto">
              <a:xfrm>
                <a:off x="3880" y="2127"/>
                <a:ext cx="5" cy="15"/>
              </a:xfrm>
              <a:custGeom>
                <a:avLst/>
                <a:gdLst>
                  <a:gd name="T0" fmla="*/ 0 w 2"/>
                  <a:gd name="T1" fmla="*/ 6 h 6"/>
                  <a:gd name="T2" fmla="*/ 0 w 2"/>
                  <a:gd name="T3" fmla="*/ 6 h 6"/>
                  <a:gd name="T4" fmla="*/ 0 w 2"/>
                  <a:gd name="T5" fmla="*/ 5 h 6"/>
                  <a:gd name="T6" fmla="*/ 1 w 2"/>
                  <a:gd name="T7" fmla="*/ 1 h 6"/>
                  <a:gd name="T8" fmla="*/ 2 w 2"/>
                  <a:gd name="T9" fmla="*/ 0 h 6"/>
                  <a:gd name="T10" fmla="*/ 2 w 2"/>
                  <a:gd name="T11" fmla="*/ 1 h 6"/>
                  <a:gd name="T12" fmla="*/ 1 w 2"/>
                  <a:gd name="T13" fmla="*/ 5 h 6"/>
                  <a:gd name="T14" fmla="*/ 1 w 2"/>
                  <a:gd name="T15" fmla="*/ 5 h 6"/>
                  <a:gd name="T16" fmla="*/ 1 w 2"/>
                  <a:gd name="T17" fmla="*/ 6 h 6"/>
                  <a:gd name="T18" fmla="*/ 0 w 2"/>
                  <a:gd name="T19" fmla="*/ 6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 h="6">
                    <a:moveTo>
                      <a:pt x="0" y="6"/>
                    </a:moveTo>
                    <a:cubicBezTo>
                      <a:pt x="0" y="6"/>
                      <a:pt x="0" y="6"/>
                      <a:pt x="0" y="6"/>
                    </a:cubicBezTo>
                    <a:cubicBezTo>
                      <a:pt x="0" y="6"/>
                      <a:pt x="0" y="6"/>
                      <a:pt x="0" y="5"/>
                    </a:cubicBezTo>
                    <a:cubicBezTo>
                      <a:pt x="0" y="4"/>
                      <a:pt x="1" y="2"/>
                      <a:pt x="1" y="1"/>
                    </a:cubicBezTo>
                    <a:cubicBezTo>
                      <a:pt x="2" y="0"/>
                      <a:pt x="2" y="0"/>
                      <a:pt x="2" y="0"/>
                    </a:cubicBezTo>
                    <a:cubicBezTo>
                      <a:pt x="2" y="0"/>
                      <a:pt x="2" y="1"/>
                      <a:pt x="2" y="1"/>
                    </a:cubicBezTo>
                    <a:cubicBezTo>
                      <a:pt x="2" y="2"/>
                      <a:pt x="1" y="4"/>
                      <a:pt x="1" y="5"/>
                    </a:cubicBezTo>
                    <a:cubicBezTo>
                      <a:pt x="1" y="5"/>
                      <a:pt x="1" y="5"/>
                      <a:pt x="1" y="5"/>
                    </a:cubicBezTo>
                    <a:cubicBezTo>
                      <a:pt x="1" y="6"/>
                      <a:pt x="1" y="6"/>
                      <a:pt x="1" y="6"/>
                    </a:cubicBezTo>
                    <a:cubicBezTo>
                      <a:pt x="1" y="6"/>
                      <a:pt x="0" y="6"/>
                      <a:pt x="0"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998" name="Freeform 512"/>
              <p:cNvSpPr>
                <a:spLocks/>
              </p:cNvSpPr>
              <p:nvPr/>
            </p:nvSpPr>
            <p:spPr bwMode="auto">
              <a:xfrm>
                <a:off x="3848" y="2107"/>
                <a:ext cx="42" cy="23"/>
              </a:xfrm>
              <a:custGeom>
                <a:avLst/>
                <a:gdLst>
                  <a:gd name="T0" fmla="*/ 16 w 17"/>
                  <a:gd name="T1" fmla="*/ 9 h 9"/>
                  <a:gd name="T2" fmla="*/ 16 w 17"/>
                  <a:gd name="T3" fmla="*/ 8 h 9"/>
                  <a:gd name="T4" fmla="*/ 14 w 17"/>
                  <a:gd name="T5" fmla="*/ 6 h 9"/>
                  <a:gd name="T6" fmla="*/ 3 w 17"/>
                  <a:gd name="T7" fmla="*/ 1 h 9"/>
                  <a:gd name="T8" fmla="*/ 0 w 17"/>
                  <a:gd name="T9" fmla="*/ 1 h 9"/>
                  <a:gd name="T10" fmla="*/ 0 w 17"/>
                  <a:gd name="T11" fmla="*/ 0 h 9"/>
                  <a:gd name="T12" fmla="*/ 0 w 17"/>
                  <a:gd name="T13" fmla="*/ 0 h 9"/>
                  <a:gd name="T14" fmla="*/ 3 w 17"/>
                  <a:gd name="T15" fmla="*/ 0 h 9"/>
                  <a:gd name="T16" fmla="*/ 15 w 17"/>
                  <a:gd name="T17" fmla="*/ 6 h 9"/>
                  <a:gd name="T18" fmla="*/ 16 w 17"/>
                  <a:gd name="T19" fmla="*/ 8 h 9"/>
                  <a:gd name="T20" fmla="*/ 16 w 17"/>
                  <a:gd name="T21" fmla="*/ 9 h 9"/>
                  <a:gd name="T22" fmla="*/ 16 w 17"/>
                  <a:gd name="T23" fmla="*/ 9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7" h="9">
                    <a:moveTo>
                      <a:pt x="16" y="9"/>
                    </a:moveTo>
                    <a:cubicBezTo>
                      <a:pt x="16" y="9"/>
                      <a:pt x="16" y="8"/>
                      <a:pt x="16" y="8"/>
                    </a:cubicBezTo>
                    <a:cubicBezTo>
                      <a:pt x="15" y="8"/>
                      <a:pt x="15" y="7"/>
                      <a:pt x="14" y="6"/>
                    </a:cubicBezTo>
                    <a:cubicBezTo>
                      <a:pt x="12" y="3"/>
                      <a:pt x="8" y="1"/>
                      <a:pt x="3" y="1"/>
                    </a:cubicBezTo>
                    <a:cubicBezTo>
                      <a:pt x="2" y="1"/>
                      <a:pt x="1" y="1"/>
                      <a:pt x="0" y="1"/>
                    </a:cubicBezTo>
                    <a:cubicBezTo>
                      <a:pt x="0" y="1"/>
                      <a:pt x="0" y="0"/>
                      <a:pt x="0" y="0"/>
                    </a:cubicBezTo>
                    <a:cubicBezTo>
                      <a:pt x="0" y="0"/>
                      <a:pt x="0" y="0"/>
                      <a:pt x="0" y="0"/>
                    </a:cubicBezTo>
                    <a:cubicBezTo>
                      <a:pt x="1" y="0"/>
                      <a:pt x="2" y="0"/>
                      <a:pt x="3" y="0"/>
                    </a:cubicBezTo>
                    <a:cubicBezTo>
                      <a:pt x="8" y="0"/>
                      <a:pt x="13" y="3"/>
                      <a:pt x="15" y="6"/>
                    </a:cubicBezTo>
                    <a:cubicBezTo>
                      <a:pt x="16" y="6"/>
                      <a:pt x="16" y="7"/>
                      <a:pt x="16" y="8"/>
                    </a:cubicBezTo>
                    <a:cubicBezTo>
                      <a:pt x="17" y="8"/>
                      <a:pt x="16" y="8"/>
                      <a:pt x="16" y="9"/>
                    </a:cubicBezTo>
                    <a:cubicBezTo>
                      <a:pt x="16" y="9"/>
                      <a:pt x="16" y="9"/>
                      <a:pt x="16"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999" name="Freeform 513"/>
              <p:cNvSpPr>
                <a:spLocks/>
              </p:cNvSpPr>
              <p:nvPr/>
            </p:nvSpPr>
            <p:spPr bwMode="auto">
              <a:xfrm>
                <a:off x="3885" y="2140"/>
                <a:ext cx="8" cy="35"/>
              </a:xfrm>
              <a:custGeom>
                <a:avLst/>
                <a:gdLst>
                  <a:gd name="T0" fmla="*/ 1 w 3"/>
                  <a:gd name="T1" fmla="*/ 14 h 14"/>
                  <a:gd name="T2" fmla="*/ 1 w 3"/>
                  <a:gd name="T3" fmla="*/ 14 h 14"/>
                  <a:gd name="T4" fmla="*/ 0 w 3"/>
                  <a:gd name="T5" fmla="*/ 13 h 14"/>
                  <a:gd name="T6" fmla="*/ 1 w 3"/>
                  <a:gd name="T7" fmla="*/ 1 h 14"/>
                  <a:gd name="T8" fmla="*/ 1 w 3"/>
                  <a:gd name="T9" fmla="*/ 0 h 14"/>
                  <a:gd name="T10" fmla="*/ 2 w 3"/>
                  <a:gd name="T11" fmla="*/ 1 h 14"/>
                  <a:gd name="T12" fmla="*/ 1 w 3"/>
                  <a:gd name="T13" fmla="*/ 13 h 14"/>
                  <a:gd name="T14" fmla="*/ 1 w 3"/>
                  <a:gd name="T15" fmla="*/ 14 h 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 h="14">
                    <a:moveTo>
                      <a:pt x="1" y="14"/>
                    </a:moveTo>
                    <a:cubicBezTo>
                      <a:pt x="1" y="14"/>
                      <a:pt x="1" y="14"/>
                      <a:pt x="1" y="14"/>
                    </a:cubicBezTo>
                    <a:cubicBezTo>
                      <a:pt x="1" y="14"/>
                      <a:pt x="0" y="13"/>
                      <a:pt x="0" y="13"/>
                    </a:cubicBezTo>
                    <a:cubicBezTo>
                      <a:pt x="2" y="10"/>
                      <a:pt x="2" y="5"/>
                      <a:pt x="1" y="1"/>
                    </a:cubicBezTo>
                    <a:cubicBezTo>
                      <a:pt x="1" y="1"/>
                      <a:pt x="1" y="0"/>
                      <a:pt x="1" y="0"/>
                    </a:cubicBezTo>
                    <a:cubicBezTo>
                      <a:pt x="2" y="0"/>
                      <a:pt x="2" y="1"/>
                      <a:pt x="2" y="1"/>
                    </a:cubicBezTo>
                    <a:cubicBezTo>
                      <a:pt x="3" y="5"/>
                      <a:pt x="3" y="10"/>
                      <a:pt x="1" y="13"/>
                    </a:cubicBezTo>
                    <a:cubicBezTo>
                      <a:pt x="1" y="14"/>
                      <a:pt x="1" y="14"/>
                      <a:pt x="1"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1000" name="Freeform 514"/>
              <p:cNvSpPr>
                <a:spLocks/>
              </p:cNvSpPr>
              <p:nvPr/>
            </p:nvSpPr>
            <p:spPr bwMode="auto">
              <a:xfrm>
                <a:off x="3858" y="2178"/>
                <a:ext cx="27" cy="20"/>
              </a:xfrm>
              <a:custGeom>
                <a:avLst/>
                <a:gdLst>
                  <a:gd name="T0" fmla="*/ 1 w 11"/>
                  <a:gd name="T1" fmla="*/ 8 h 8"/>
                  <a:gd name="T2" fmla="*/ 0 w 11"/>
                  <a:gd name="T3" fmla="*/ 8 h 8"/>
                  <a:gd name="T4" fmla="*/ 1 w 11"/>
                  <a:gd name="T5" fmla="*/ 7 h 8"/>
                  <a:gd name="T6" fmla="*/ 11 w 11"/>
                  <a:gd name="T7" fmla="*/ 0 h 8"/>
                  <a:gd name="T8" fmla="*/ 11 w 11"/>
                  <a:gd name="T9" fmla="*/ 0 h 8"/>
                  <a:gd name="T10" fmla="*/ 11 w 11"/>
                  <a:gd name="T11" fmla="*/ 1 h 8"/>
                  <a:gd name="T12" fmla="*/ 1 w 11"/>
                  <a:gd name="T13" fmla="*/ 8 h 8"/>
                  <a:gd name="T14" fmla="*/ 1 w 11"/>
                  <a:gd name="T15" fmla="*/ 8 h 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 h="8">
                    <a:moveTo>
                      <a:pt x="1" y="8"/>
                    </a:moveTo>
                    <a:cubicBezTo>
                      <a:pt x="1" y="8"/>
                      <a:pt x="1" y="8"/>
                      <a:pt x="0" y="8"/>
                    </a:cubicBezTo>
                    <a:cubicBezTo>
                      <a:pt x="0" y="7"/>
                      <a:pt x="0" y="7"/>
                      <a:pt x="1" y="7"/>
                    </a:cubicBezTo>
                    <a:cubicBezTo>
                      <a:pt x="6" y="5"/>
                      <a:pt x="9" y="2"/>
                      <a:pt x="11" y="0"/>
                    </a:cubicBezTo>
                    <a:cubicBezTo>
                      <a:pt x="11" y="0"/>
                      <a:pt x="11" y="0"/>
                      <a:pt x="11" y="0"/>
                    </a:cubicBezTo>
                    <a:cubicBezTo>
                      <a:pt x="11" y="0"/>
                      <a:pt x="11" y="0"/>
                      <a:pt x="11" y="1"/>
                    </a:cubicBezTo>
                    <a:cubicBezTo>
                      <a:pt x="10" y="3"/>
                      <a:pt x="6" y="6"/>
                      <a:pt x="1" y="8"/>
                    </a:cubicBezTo>
                    <a:cubicBezTo>
                      <a:pt x="1" y="8"/>
                      <a:pt x="1" y="8"/>
                      <a:pt x="1"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1001" name="Freeform 515"/>
              <p:cNvSpPr>
                <a:spLocks/>
              </p:cNvSpPr>
              <p:nvPr/>
            </p:nvSpPr>
            <p:spPr bwMode="auto">
              <a:xfrm>
                <a:off x="3782" y="2110"/>
                <a:ext cx="71" cy="90"/>
              </a:xfrm>
              <a:custGeom>
                <a:avLst/>
                <a:gdLst>
                  <a:gd name="T0" fmla="*/ 23 w 28"/>
                  <a:gd name="T1" fmla="*/ 36 h 36"/>
                  <a:gd name="T2" fmla="*/ 8 w 28"/>
                  <a:gd name="T3" fmla="*/ 31 h 36"/>
                  <a:gd name="T4" fmla="*/ 6 w 28"/>
                  <a:gd name="T5" fmla="*/ 9 h 36"/>
                  <a:gd name="T6" fmla="*/ 23 w 28"/>
                  <a:gd name="T7" fmla="*/ 0 h 36"/>
                  <a:gd name="T8" fmla="*/ 23 w 28"/>
                  <a:gd name="T9" fmla="*/ 1 h 36"/>
                  <a:gd name="T10" fmla="*/ 23 w 28"/>
                  <a:gd name="T11" fmla="*/ 1 h 36"/>
                  <a:gd name="T12" fmla="*/ 6 w 28"/>
                  <a:gd name="T13" fmla="*/ 10 h 36"/>
                  <a:gd name="T14" fmla="*/ 9 w 28"/>
                  <a:gd name="T15" fmla="*/ 30 h 36"/>
                  <a:gd name="T16" fmla="*/ 28 w 28"/>
                  <a:gd name="T17" fmla="*/ 35 h 36"/>
                  <a:gd name="T18" fmla="*/ 28 w 28"/>
                  <a:gd name="T19" fmla="*/ 35 h 36"/>
                  <a:gd name="T20" fmla="*/ 28 w 28"/>
                  <a:gd name="T21" fmla="*/ 36 h 36"/>
                  <a:gd name="T22" fmla="*/ 23 w 28"/>
                  <a:gd name="T23" fmla="*/ 36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8" h="36">
                    <a:moveTo>
                      <a:pt x="23" y="36"/>
                    </a:moveTo>
                    <a:cubicBezTo>
                      <a:pt x="19" y="36"/>
                      <a:pt x="13" y="35"/>
                      <a:pt x="8" y="31"/>
                    </a:cubicBezTo>
                    <a:cubicBezTo>
                      <a:pt x="3" y="27"/>
                      <a:pt x="0" y="17"/>
                      <a:pt x="6" y="9"/>
                    </a:cubicBezTo>
                    <a:cubicBezTo>
                      <a:pt x="9" y="4"/>
                      <a:pt x="15" y="1"/>
                      <a:pt x="23" y="0"/>
                    </a:cubicBezTo>
                    <a:cubicBezTo>
                      <a:pt x="23" y="0"/>
                      <a:pt x="23" y="0"/>
                      <a:pt x="23" y="1"/>
                    </a:cubicBezTo>
                    <a:cubicBezTo>
                      <a:pt x="23" y="1"/>
                      <a:pt x="23" y="1"/>
                      <a:pt x="23" y="1"/>
                    </a:cubicBezTo>
                    <a:cubicBezTo>
                      <a:pt x="16" y="2"/>
                      <a:pt x="10" y="5"/>
                      <a:pt x="6" y="10"/>
                    </a:cubicBezTo>
                    <a:cubicBezTo>
                      <a:pt x="1" y="17"/>
                      <a:pt x="4" y="26"/>
                      <a:pt x="9" y="30"/>
                    </a:cubicBezTo>
                    <a:cubicBezTo>
                      <a:pt x="16" y="36"/>
                      <a:pt x="23" y="36"/>
                      <a:pt x="28" y="35"/>
                    </a:cubicBezTo>
                    <a:cubicBezTo>
                      <a:pt x="28" y="35"/>
                      <a:pt x="28" y="35"/>
                      <a:pt x="28" y="35"/>
                    </a:cubicBezTo>
                    <a:cubicBezTo>
                      <a:pt x="28" y="35"/>
                      <a:pt x="28" y="36"/>
                      <a:pt x="28" y="36"/>
                    </a:cubicBezTo>
                    <a:cubicBezTo>
                      <a:pt x="27" y="36"/>
                      <a:pt x="25" y="36"/>
                      <a:pt x="23"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1002" name="Freeform 516"/>
              <p:cNvSpPr>
                <a:spLocks/>
              </p:cNvSpPr>
              <p:nvPr/>
            </p:nvSpPr>
            <p:spPr bwMode="auto">
              <a:xfrm>
                <a:off x="3858" y="2188"/>
                <a:ext cx="27" cy="22"/>
              </a:xfrm>
              <a:custGeom>
                <a:avLst/>
                <a:gdLst>
                  <a:gd name="T0" fmla="*/ 0 w 11"/>
                  <a:gd name="T1" fmla="*/ 9 h 9"/>
                  <a:gd name="T2" fmla="*/ 0 w 11"/>
                  <a:gd name="T3" fmla="*/ 9 h 9"/>
                  <a:gd name="T4" fmla="*/ 0 w 11"/>
                  <a:gd name="T5" fmla="*/ 8 h 9"/>
                  <a:gd name="T6" fmla="*/ 10 w 11"/>
                  <a:gd name="T7" fmla="*/ 1 h 9"/>
                  <a:gd name="T8" fmla="*/ 10 w 11"/>
                  <a:gd name="T9" fmla="*/ 0 h 9"/>
                  <a:gd name="T10" fmla="*/ 11 w 11"/>
                  <a:gd name="T11" fmla="*/ 1 h 9"/>
                  <a:gd name="T12" fmla="*/ 1 w 11"/>
                  <a:gd name="T13" fmla="*/ 9 h 9"/>
                  <a:gd name="T14" fmla="*/ 0 w 11"/>
                  <a:gd name="T15" fmla="*/ 9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 h="9">
                    <a:moveTo>
                      <a:pt x="0" y="9"/>
                    </a:moveTo>
                    <a:cubicBezTo>
                      <a:pt x="0" y="9"/>
                      <a:pt x="0" y="9"/>
                      <a:pt x="0" y="9"/>
                    </a:cubicBezTo>
                    <a:cubicBezTo>
                      <a:pt x="0" y="9"/>
                      <a:pt x="0" y="8"/>
                      <a:pt x="0" y="8"/>
                    </a:cubicBezTo>
                    <a:cubicBezTo>
                      <a:pt x="5" y="7"/>
                      <a:pt x="8" y="4"/>
                      <a:pt x="10" y="1"/>
                    </a:cubicBezTo>
                    <a:cubicBezTo>
                      <a:pt x="10" y="0"/>
                      <a:pt x="10" y="0"/>
                      <a:pt x="10" y="0"/>
                    </a:cubicBezTo>
                    <a:cubicBezTo>
                      <a:pt x="11" y="0"/>
                      <a:pt x="11" y="1"/>
                      <a:pt x="11" y="1"/>
                    </a:cubicBezTo>
                    <a:cubicBezTo>
                      <a:pt x="9" y="4"/>
                      <a:pt x="5" y="7"/>
                      <a:pt x="1" y="9"/>
                    </a:cubicBezTo>
                    <a:cubicBezTo>
                      <a:pt x="0" y="9"/>
                      <a:pt x="0" y="9"/>
                      <a:pt x="0"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1003" name="Freeform 517"/>
              <p:cNvSpPr>
                <a:spLocks/>
              </p:cNvSpPr>
              <p:nvPr/>
            </p:nvSpPr>
            <p:spPr bwMode="auto">
              <a:xfrm>
                <a:off x="3785" y="2155"/>
                <a:ext cx="70" cy="58"/>
              </a:xfrm>
              <a:custGeom>
                <a:avLst/>
                <a:gdLst>
                  <a:gd name="T0" fmla="*/ 21 w 28"/>
                  <a:gd name="T1" fmla="*/ 23 h 23"/>
                  <a:gd name="T2" fmla="*/ 7 w 28"/>
                  <a:gd name="T3" fmla="*/ 17 h 23"/>
                  <a:gd name="T4" fmla="*/ 2 w 28"/>
                  <a:gd name="T5" fmla="*/ 0 h 23"/>
                  <a:gd name="T6" fmla="*/ 2 w 28"/>
                  <a:gd name="T7" fmla="*/ 0 h 23"/>
                  <a:gd name="T8" fmla="*/ 3 w 28"/>
                  <a:gd name="T9" fmla="*/ 1 h 23"/>
                  <a:gd name="T10" fmla="*/ 7 w 28"/>
                  <a:gd name="T11" fmla="*/ 17 h 23"/>
                  <a:gd name="T12" fmla="*/ 27 w 28"/>
                  <a:gd name="T13" fmla="*/ 22 h 23"/>
                  <a:gd name="T14" fmla="*/ 27 w 28"/>
                  <a:gd name="T15" fmla="*/ 22 h 23"/>
                  <a:gd name="T16" fmla="*/ 27 w 28"/>
                  <a:gd name="T17" fmla="*/ 23 h 23"/>
                  <a:gd name="T18" fmla="*/ 21 w 28"/>
                  <a:gd name="T19" fmla="*/ 23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8" h="23">
                    <a:moveTo>
                      <a:pt x="21" y="23"/>
                    </a:moveTo>
                    <a:cubicBezTo>
                      <a:pt x="15" y="23"/>
                      <a:pt x="11" y="21"/>
                      <a:pt x="7" y="17"/>
                    </a:cubicBezTo>
                    <a:cubicBezTo>
                      <a:pt x="2" y="13"/>
                      <a:pt x="0" y="6"/>
                      <a:pt x="2" y="0"/>
                    </a:cubicBezTo>
                    <a:cubicBezTo>
                      <a:pt x="2" y="0"/>
                      <a:pt x="2" y="0"/>
                      <a:pt x="2" y="0"/>
                    </a:cubicBezTo>
                    <a:cubicBezTo>
                      <a:pt x="3" y="0"/>
                      <a:pt x="3" y="0"/>
                      <a:pt x="3" y="1"/>
                    </a:cubicBezTo>
                    <a:cubicBezTo>
                      <a:pt x="1" y="6"/>
                      <a:pt x="3" y="12"/>
                      <a:pt x="7" y="17"/>
                    </a:cubicBezTo>
                    <a:cubicBezTo>
                      <a:pt x="12" y="22"/>
                      <a:pt x="19" y="23"/>
                      <a:pt x="27" y="22"/>
                    </a:cubicBezTo>
                    <a:cubicBezTo>
                      <a:pt x="27" y="22"/>
                      <a:pt x="27" y="22"/>
                      <a:pt x="27" y="22"/>
                    </a:cubicBezTo>
                    <a:cubicBezTo>
                      <a:pt x="28" y="22"/>
                      <a:pt x="27" y="23"/>
                      <a:pt x="27" y="23"/>
                    </a:cubicBezTo>
                    <a:cubicBezTo>
                      <a:pt x="25" y="23"/>
                      <a:pt x="23" y="23"/>
                      <a:pt x="21" y="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1004" name="Freeform 518"/>
              <p:cNvSpPr>
                <a:spLocks/>
              </p:cNvSpPr>
              <p:nvPr/>
            </p:nvSpPr>
            <p:spPr bwMode="auto">
              <a:xfrm>
                <a:off x="3842" y="2140"/>
                <a:ext cx="48" cy="17"/>
              </a:xfrm>
              <a:custGeom>
                <a:avLst/>
                <a:gdLst>
                  <a:gd name="T0" fmla="*/ 0 w 19"/>
                  <a:gd name="T1" fmla="*/ 7 h 7"/>
                  <a:gd name="T2" fmla="*/ 0 w 19"/>
                  <a:gd name="T3" fmla="*/ 7 h 7"/>
                  <a:gd name="T4" fmla="*/ 0 w 19"/>
                  <a:gd name="T5" fmla="*/ 7 h 7"/>
                  <a:gd name="T6" fmla="*/ 0 w 19"/>
                  <a:gd name="T7" fmla="*/ 7 h 7"/>
                  <a:gd name="T8" fmla="*/ 8 w 19"/>
                  <a:gd name="T9" fmla="*/ 4 h 7"/>
                  <a:gd name="T10" fmla="*/ 18 w 19"/>
                  <a:gd name="T11" fmla="*/ 0 h 7"/>
                  <a:gd name="T12" fmla="*/ 19 w 19"/>
                  <a:gd name="T13" fmla="*/ 1 h 7"/>
                  <a:gd name="T14" fmla="*/ 19 w 19"/>
                  <a:gd name="T15" fmla="*/ 1 h 7"/>
                  <a:gd name="T16" fmla="*/ 8 w 19"/>
                  <a:gd name="T17" fmla="*/ 5 h 7"/>
                  <a:gd name="T18" fmla="*/ 0 w 19"/>
                  <a:gd name="T19" fmla="*/ 7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 h="7">
                    <a:moveTo>
                      <a:pt x="0" y="7"/>
                    </a:moveTo>
                    <a:cubicBezTo>
                      <a:pt x="0" y="7"/>
                      <a:pt x="0" y="7"/>
                      <a:pt x="0" y="7"/>
                    </a:cubicBezTo>
                    <a:cubicBezTo>
                      <a:pt x="0" y="7"/>
                      <a:pt x="0" y="7"/>
                      <a:pt x="0" y="7"/>
                    </a:cubicBezTo>
                    <a:cubicBezTo>
                      <a:pt x="0" y="7"/>
                      <a:pt x="0" y="7"/>
                      <a:pt x="0" y="7"/>
                    </a:cubicBezTo>
                    <a:cubicBezTo>
                      <a:pt x="1" y="7"/>
                      <a:pt x="5" y="5"/>
                      <a:pt x="8" y="4"/>
                    </a:cubicBezTo>
                    <a:cubicBezTo>
                      <a:pt x="11" y="3"/>
                      <a:pt x="16" y="1"/>
                      <a:pt x="18" y="0"/>
                    </a:cubicBezTo>
                    <a:cubicBezTo>
                      <a:pt x="19" y="0"/>
                      <a:pt x="19" y="1"/>
                      <a:pt x="19" y="1"/>
                    </a:cubicBezTo>
                    <a:cubicBezTo>
                      <a:pt x="19" y="1"/>
                      <a:pt x="19" y="1"/>
                      <a:pt x="19" y="1"/>
                    </a:cubicBezTo>
                    <a:cubicBezTo>
                      <a:pt x="16" y="2"/>
                      <a:pt x="12" y="4"/>
                      <a:pt x="8" y="5"/>
                    </a:cubicBezTo>
                    <a:cubicBezTo>
                      <a:pt x="4" y="7"/>
                      <a:pt x="1" y="7"/>
                      <a:pt x="0"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1005" name="Freeform 519"/>
              <p:cNvSpPr>
                <a:spLocks/>
              </p:cNvSpPr>
              <p:nvPr/>
            </p:nvSpPr>
            <p:spPr bwMode="auto">
              <a:xfrm>
                <a:off x="3840" y="2107"/>
                <a:ext cx="8" cy="45"/>
              </a:xfrm>
              <a:custGeom>
                <a:avLst/>
                <a:gdLst>
                  <a:gd name="T0" fmla="*/ 1 w 3"/>
                  <a:gd name="T1" fmla="*/ 18 h 18"/>
                  <a:gd name="T2" fmla="*/ 0 w 3"/>
                  <a:gd name="T3" fmla="*/ 18 h 18"/>
                  <a:gd name="T4" fmla="*/ 2 w 3"/>
                  <a:gd name="T5" fmla="*/ 6 h 18"/>
                  <a:gd name="T6" fmla="*/ 3 w 3"/>
                  <a:gd name="T7" fmla="*/ 0 h 18"/>
                  <a:gd name="T8" fmla="*/ 3 w 3"/>
                  <a:gd name="T9" fmla="*/ 0 h 18"/>
                  <a:gd name="T10" fmla="*/ 3 w 3"/>
                  <a:gd name="T11" fmla="*/ 0 h 18"/>
                  <a:gd name="T12" fmla="*/ 3 w 3"/>
                  <a:gd name="T13" fmla="*/ 6 h 18"/>
                  <a:gd name="T14" fmla="*/ 1 w 3"/>
                  <a:gd name="T15" fmla="*/ 18 h 18"/>
                  <a:gd name="T16" fmla="*/ 1 w 3"/>
                  <a:gd name="T17" fmla="*/ 18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 h="18">
                    <a:moveTo>
                      <a:pt x="1" y="18"/>
                    </a:moveTo>
                    <a:cubicBezTo>
                      <a:pt x="1" y="18"/>
                      <a:pt x="0" y="18"/>
                      <a:pt x="0" y="18"/>
                    </a:cubicBezTo>
                    <a:cubicBezTo>
                      <a:pt x="1" y="13"/>
                      <a:pt x="1" y="10"/>
                      <a:pt x="2" y="6"/>
                    </a:cubicBezTo>
                    <a:cubicBezTo>
                      <a:pt x="2" y="4"/>
                      <a:pt x="2" y="3"/>
                      <a:pt x="3" y="0"/>
                    </a:cubicBezTo>
                    <a:cubicBezTo>
                      <a:pt x="3" y="0"/>
                      <a:pt x="3" y="0"/>
                      <a:pt x="3" y="0"/>
                    </a:cubicBezTo>
                    <a:cubicBezTo>
                      <a:pt x="3" y="0"/>
                      <a:pt x="3" y="0"/>
                      <a:pt x="3" y="0"/>
                    </a:cubicBezTo>
                    <a:cubicBezTo>
                      <a:pt x="3" y="3"/>
                      <a:pt x="3" y="5"/>
                      <a:pt x="3" y="6"/>
                    </a:cubicBezTo>
                    <a:cubicBezTo>
                      <a:pt x="2" y="10"/>
                      <a:pt x="2" y="14"/>
                      <a:pt x="1" y="18"/>
                    </a:cubicBezTo>
                    <a:cubicBezTo>
                      <a:pt x="1" y="18"/>
                      <a:pt x="1" y="18"/>
                      <a:pt x="1"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1006" name="Freeform 520"/>
              <p:cNvSpPr>
                <a:spLocks/>
              </p:cNvSpPr>
              <p:nvPr/>
            </p:nvSpPr>
            <p:spPr bwMode="auto">
              <a:xfrm>
                <a:off x="3837" y="2157"/>
                <a:ext cx="48" cy="23"/>
              </a:xfrm>
              <a:custGeom>
                <a:avLst/>
                <a:gdLst>
                  <a:gd name="T0" fmla="*/ 19 w 19"/>
                  <a:gd name="T1" fmla="*/ 9 h 9"/>
                  <a:gd name="T2" fmla="*/ 19 w 19"/>
                  <a:gd name="T3" fmla="*/ 9 h 9"/>
                  <a:gd name="T4" fmla="*/ 16 w 19"/>
                  <a:gd name="T5" fmla="*/ 7 h 9"/>
                  <a:gd name="T6" fmla="*/ 1 w 19"/>
                  <a:gd name="T7" fmla="*/ 1 h 9"/>
                  <a:gd name="T8" fmla="*/ 0 w 19"/>
                  <a:gd name="T9" fmla="*/ 0 h 9"/>
                  <a:gd name="T10" fmla="*/ 1 w 19"/>
                  <a:gd name="T11" fmla="*/ 0 h 9"/>
                  <a:gd name="T12" fmla="*/ 16 w 19"/>
                  <a:gd name="T13" fmla="*/ 7 h 9"/>
                  <a:gd name="T14" fmla="*/ 19 w 19"/>
                  <a:gd name="T15" fmla="*/ 8 h 9"/>
                  <a:gd name="T16" fmla="*/ 19 w 19"/>
                  <a:gd name="T17" fmla="*/ 8 h 9"/>
                  <a:gd name="T18" fmla="*/ 19 w 19"/>
                  <a:gd name="T19" fmla="*/ 9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 h="9">
                    <a:moveTo>
                      <a:pt x="19" y="9"/>
                    </a:moveTo>
                    <a:cubicBezTo>
                      <a:pt x="19" y="9"/>
                      <a:pt x="19" y="9"/>
                      <a:pt x="19" y="9"/>
                    </a:cubicBezTo>
                    <a:cubicBezTo>
                      <a:pt x="18" y="9"/>
                      <a:pt x="17" y="8"/>
                      <a:pt x="16" y="7"/>
                    </a:cubicBezTo>
                    <a:cubicBezTo>
                      <a:pt x="11" y="5"/>
                      <a:pt x="2" y="2"/>
                      <a:pt x="1" y="1"/>
                    </a:cubicBezTo>
                    <a:cubicBezTo>
                      <a:pt x="0" y="1"/>
                      <a:pt x="0" y="0"/>
                      <a:pt x="0" y="0"/>
                    </a:cubicBezTo>
                    <a:cubicBezTo>
                      <a:pt x="0" y="0"/>
                      <a:pt x="1" y="0"/>
                      <a:pt x="1" y="0"/>
                    </a:cubicBezTo>
                    <a:cubicBezTo>
                      <a:pt x="3" y="1"/>
                      <a:pt x="11" y="5"/>
                      <a:pt x="16" y="7"/>
                    </a:cubicBezTo>
                    <a:cubicBezTo>
                      <a:pt x="17" y="7"/>
                      <a:pt x="19" y="8"/>
                      <a:pt x="19" y="8"/>
                    </a:cubicBezTo>
                    <a:cubicBezTo>
                      <a:pt x="19" y="8"/>
                      <a:pt x="19" y="8"/>
                      <a:pt x="19" y="8"/>
                    </a:cubicBezTo>
                    <a:cubicBezTo>
                      <a:pt x="19" y="9"/>
                      <a:pt x="19" y="9"/>
                      <a:pt x="19"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1007" name="Freeform 521"/>
              <p:cNvSpPr>
                <a:spLocks/>
              </p:cNvSpPr>
              <p:nvPr/>
            </p:nvSpPr>
            <p:spPr bwMode="auto">
              <a:xfrm>
                <a:off x="3837" y="2157"/>
                <a:ext cx="18" cy="43"/>
              </a:xfrm>
              <a:custGeom>
                <a:avLst/>
                <a:gdLst>
                  <a:gd name="T0" fmla="*/ 6 w 7"/>
                  <a:gd name="T1" fmla="*/ 17 h 17"/>
                  <a:gd name="T2" fmla="*/ 6 w 7"/>
                  <a:gd name="T3" fmla="*/ 16 h 17"/>
                  <a:gd name="T4" fmla="*/ 0 w 7"/>
                  <a:gd name="T5" fmla="*/ 1 h 17"/>
                  <a:gd name="T6" fmla="*/ 0 w 7"/>
                  <a:gd name="T7" fmla="*/ 0 h 17"/>
                  <a:gd name="T8" fmla="*/ 1 w 7"/>
                  <a:gd name="T9" fmla="*/ 0 h 17"/>
                  <a:gd name="T10" fmla="*/ 6 w 7"/>
                  <a:gd name="T11" fmla="*/ 16 h 17"/>
                  <a:gd name="T12" fmla="*/ 6 w 7"/>
                  <a:gd name="T13" fmla="*/ 16 h 17"/>
                  <a:gd name="T14" fmla="*/ 6 w 7"/>
                  <a:gd name="T15" fmla="*/ 17 h 1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 h="17">
                    <a:moveTo>
                      <a:pt x="6" y="17"/>
                    </a:moveTo>
                    <a:cubicBezTo>
                      <a:pt x="6" y="17"/>
                      <a:pt x="6" y="16"/>
                      <a:pt x="6" y="16"/>
                    </a:cubicBezTo>
                    <a:cubicBezTo>
                      <a:pt x="4" y="13"/>
                      <a:pt x="1" y="2"/>
                      <a:pt x="0" y="1"/>
                    </a:cubicBezTo>
                    <a:cubicBezTo>
                      <a:pt x="0" y="0"/>
                      <a:pt x="0" y="0"/>
                      <a:pt x="0" y="0"/>
                    </a:cubicBezTo>
                    <a:cubicBezTo>
                      <a:pt x="1" y="0"/>
                      <a:pt x="1" y="0"/>
                      <a:pt x="1" y="0"/>
                    </a:cubicBezTo>
                    <a:cubicBezTo>
                      <a:pt x="1" y="2"/>
                      <a:pt x="5" y="12"/>
                      <a:pt x="6" y="16"/>
                    </a:cubicBezTo>
                    <a:cubicBezTo>
                      <a:pt x="7" y="16"/>
                      <a:pt x="6" y="16"/>
                      <a:pt x="6" y="16"/>
                    </a:cubicBezTo>
                    <a:cubicBezTo>
                      <a:pt x="6" y="17"/>
                      <a:pt x="6" y="17"/>
                      <a:pt x="6"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1008" name="Freeform 522"/>
              <p:cNvSpPr>
                <a:spLocks/>
              </p:cNvSpPr>
              <p:nvPr/>
            </p:nvSpPr>
            <p:spPr bwMode="auto">
              <a:xfrm>
                <a:off x="3837" y="2110"/>
                <a:ext cx="3" cy="50"/>
              </a:xfrm>
              <a:custGeom>
                <a:avLst/>
                <a:gdLst>
                  <a:gd name="T0" fmla="*/ 1 w 1"/>
                  <a:gd name="T1" fmla="*/ 20 h 20"/>
                  <a:gd name="T2" fmla="*/ 0 w 1"/>
                  <a:gd name="T3" fmla="*/ 19 h 20"/>
                  <a:gd name="T4" fmla="*/ 0 w 1"/>
                  <a:gd name="T5" fmla="*/ 1 h 20"/>
                  <a:gd name="T6" fmla="*/ 1 w 1"/>
                  <a:gd name="T7" fmla="*/ 0 h 20"/>
                  <a:gd name="T8" fmla="*/ 1 w 1"/>
                  <a:gd name="T9" fmla="*/ 1 h 20"/>
                  <a:gd name="T10" fmla="*/ 1 w 1"/>
                  <a:gd name="T11" fmla="*/ 19 h 20"/>
                  <a:gd name="T12" fmla="*/ 1 w 1"/>
                  <a:gd name="T13" fmla="*/ 20 h 20"/>
                </a:gdLst>
                <a:ahLst/>
                <a:cxnLst>
                  <a:cxn ang="0">
                    <a:pos x="T0" y="T1"/>
                  </a:cxn>
                  <a:cxn ang="0">
                    <a:pos x="T2" y="T3"/>
                  </a:cxn>
                  <a:cxn ang="0">
                    <a:pos x="T4" y="T5"/>
                  </a:cxn>
                  <a:cxn ang="0">
                    <a:pos x="T6" y="T7"/>
                  </a:cxn>
                  <a:cxn ang="0">
                    <a:pos x="T8" y="T9"/>
                  </a:cxn>
                  <a:cxn ang="0">
                    <a:pos x="T10" y="T11"/>
                  </a:cxn>
                  <a:cxn ang="0">
                    <a:pos x="T12" y="T13"/>
                  </a:cxn>
                </a:cxnLst>
                <a:rect l="0" t="0" r="r" b="b"/>
                <a:pathLst>
                  <a:path w="1" h="20">
                    <a:moveTo>
                      <a:pt x="1" y="20"/>
                    </a:moveTo>
                    <a:cubicBezTo>
                      <a:pt x="0" y="20"/>
                      <a:pt x="0" y="19"/>
                      <a:pt x="0" y="19"/>
                    </a:cubicBezTo>
                    <a:cubicBezTo>
                      <a:pt x="0" y="17"/>
                      <a:pt x="0" y="2"/>
                      <a:pt x="0" y="1"/>
                    </a:cubicBezTo>
                    <a:cubicBezTo>
                      <a:pt x="0" y="0"/>
                      <a:pt x="1" y="0"/>
                      <a:pt x="1" y="0"/>
                    </a:cubicBezTo>
                    <a:cubicBezTo>
                      <a:pt x="1" y="0"/>
                      <a:pt x="1" y="0"/>
                      <a:pt x="1" y="1"/>
                    </a:cubicBezTo>
                    <a:cubicBezTo>
                      <a:pt x="1" y="2"/>
                      <a:pt x="1" y="17"/>
                      <a:pt x="1" y="19"/>
                    </a:cubicBezTo>
                    <a:cubicBezTo>
                      <a:pt x="1" y="19"/>
                      <a:pt x="1" y="20"/>
                      <a:pt x="1"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1009" name="Freeform 523"/>
              <p:cNvSpPr>
                <a:spLocks/>
              </p:cNvSpPr>
              <p:nvPr/>
            </p:nvSpPr>
            <p:spPr bwMode="auto">
              <a:xfrm>
                <a:off x="3840" y="2127"/>
                <a:ext cx="48" cy="30"/>
              </a:xfrm>
              <a:custGeom>
                <a:avLst/>
                <a:gdLst>
                  <a:gd name="T0" fmla="*/ 4 w 19"/>
                  <a:gd name="T1" fmla="*/ 12 h 12"/>
                  <a:gd name="T2" fmla="*/ 4 w 19"/>
                  <a:gd name="T3" fmla="*/ 11 h 12"/>
                  <a:gd name="T4" fmla="*/ 4 w 19"/>
                  <a:gd name="T5" fmla="*/ 11 h 12"/>
                  <a:gd name="T6" fmla="*/ 15 w 19"/>
                  <a:gd name="T7" fmla="*/ 6 h 12"/>
                  <a:gd name="T8" fmla="*/ 17 w 19"/>
                  <a:gd name="T9" fmla="*/ 4 h 12"/>
                  <a:gd name="T10" fmla="*/ 18 w 19"/>
                  <a:gd name="T11" fmla="*/ 1 h 12"/>
                  <a:gd name="T12" fmla="*/ 18 w 19"/>
                  <a:gd name="T13" fmla="*/ 1 h 12"/>
                  <a:gd name="T14" fmla="*/ 3 w 19"/>
                  <a:gd name="T15" fmla="*/ 9 h 12"/>
                  <a:gd name="T16" fmla="*/ 1 w 19"/>
                  <a:gd name="T17" fmla="*/ 10 h 12"/>
                  <a:gd name="T18" fmla="*/ 1 w 19"/>
                  <a:gd name="T19" fmla="*/ 10 h 12"/>
                  <a:gd name="T20" fmla="*/ 1 w 19"/>
                  <a:gd name="T21" fmla="*/ 10 h 12"/>
                  <a:gd name="T22" fmla="*/ 3 w 19"/>
                  <a:gd name="T23" fmla="*/ 8 h 12"/>
                  <a:gd name="T24" fmla="*/ 19 w 19"/>
                  <a:gd name="T25" fmla="*/ 0 h 12"/>
                  <a:gd name="T26" fmla="*/ 19 w 19"/>
                  <a:gd name="T27" fmla="*/ 0 h 12"/>
                  <a:gd name="T28" fmla="*/ 19 w 19"/>
                  <a:gd name="T29" fmla="*/ 0 h 12"/>
                  <a:gd name="T30" fmla="*/ 19 w 19"/>
                  <a:gd name="T31" fmla="*/ 2 h 12"/>
                  <a:gd name="T32" fmla="*/ 18 w 19"/>
                  <a:gd name="T33" fmla="*/ 5 h 12"/>
                  <a:gd name="T34" fmla="*/ 18 w 19"/>
                  <a:gd name="T35" fmla="*/ 5 h 12"/>
                  <a:gd name="T36" fmla="*/ 16 w 19"/>
                  <a:gd name="T37" fmla="*/ 6 h 12"/>
                  <a:gd name="T38" fmla="*/ 4 w 19"/>
                  <a:gd name="T39" fmla="*/ 11 h 12"/>
                  <a:gd name="T40" fmla="*/ 4 w 19"/>
                  <a:gd name="T41" fmla="*/ 12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9" h="12">
                    <a:moveTo>
                      <a:pt x="4" y="12"/>
                    </a:moveTo>
                    <a:cubicBezTo>
                      <a:pt x="4" y="12"/>
                      <a:pt x="4" y="11"/>
                      <a:pt x="4" y="11"/>
                    </a:cubicBezTo>
                    <a:cubicBezTo>
                      <a:pt x="4" y="11"/>
                      <a:pt x="4" y="11"/>
                      <a:pt x="4" y="11"/>
                    </a:cubicBezTo>
                    <a:cubicBezTo>
                      <a:pt x="7" y="9"/>
                      <a:pt x="12" y="7"/>
                      <a:pt x="15" y="6"/>
                    </a:cubicBezTo>
                    <a:cubicBezTo>
                      <a:pt x="17" y="4"/>
                      <a:pt x="17" y="4"/>
                      <a:pt x="17" y="4"/>
                    </a:cubicBezTo>
                    <a:cubicBezTo>
                      <a:pt x="18" y="3"/>
                      <a:pt x="18" y="2"/>
                      <a:pt x="18" y="1"/>
                    </a:cubicBezTo>
                    <a:cubicBezTo>
                      <a:pt x="18" y="1"/>
                      <a:pt x="18" y="1"/>
                      <a:pt x="18" y="1"/>
                    </a:cubicBezTo>
                    <a:cubicBezTo>
                      <a:pt x="14" y="3"/>
                      <a:pt x="7" y="7"/>
                      <a:pt x="3" y="9"/>
                    </a:cubicBezTo>
                    <a:cubicBezTo>
                      <a:pt x="1" y="11"/>
                      <a:pt x="1" y="11"/>
                      <a:pt x="1" y="10"/>
                    </a:cubicBezTo>
                    <a:cubicBezTo>
                      <a:pt x="1" y="10"/>
                      <a:pt x="0" y="10"/>
                      <a:pt x="1" y="10"/>
                    </a:cubicBezTo>
                    <a:cubicBezTo>
                      <a:pt x="1" y="10"/>
                      <a:pt x="1" y="10"/>
                      <a:pt x="1" y="10"/>
                    </a:cubicBezTo>
                    <a:cubicBezTo>
                      <a:pt x="1" y="9"/>
                      <a:pt x="2" y="9"/>
                      <a:pt x="3" y="8"/>
                    </a:cubicBezTo>
                    <a:cubicBezTo>
                      <a:pt x="7" y="6"/>
                      <a:pt x="14" y="2"/>
                      <a:pt x="19" y="0"/>
                    </a:cubicBezTo>
                    <a:cubicBezTo>
                      <a:pt x="19" y="0"/>
                      <a:pt x="19" y="0"/>
                      <a:pt x="19" y="0"/>
                    </a:cubicBezTo>
                    <a:cubicBezTo>
                      <a:pt x="19" y="0"/>
                      <a:pt x="19" y="0"/>
                      <a:pt x="19" y="0"/>
                    </a:cubicBezTo>
                    <a:cubicBezTo>
                      <a:pt x="19" y="1"/>
                      <a:pt x="19" y="1"/>
                      <a:pt x="19" y="2"/>
                    </a:cubicBezTo>
                    <a:cubicBezTo>
                      <a:pt x="19" y="3"/>
                      <a:pt x="19" y="4"/>
                      <a:pt x="18" y="5"/>
                    </a:cubicBezTo>
                    <a:cubicBezTo>
                      <a:pt x="18" y="5"/>
                      <a:pt x="18" y="5"/>
                      <a:pt x="18" y="5"/>
                    </a:cubicBezTo>
                    <a:cubicBezTo>
                      <a:pt x="16" y="6"/>
                      <a:pt x="16" y="6"/>
                      <a:pt x="16" y="6"/>
                    </a:cubicBezTo>
                    <a:cubicBezTo>
                      <a:pt x="12" y="8"/>
                      <a:pt x="8" y="10"/>
                      <a:pt x="4" y="11"/>
                    </a:cubicBezTo>
                    <a:cubicBezTo>
                      <a:pt x="4" y="11"/>
                      <a:pt x="4" y="12"/>
                      <a:pt x="4"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1010" name="Freeform 524"/>
              <p:cNvSpPr>
                <a:spLocks/>
              </p:cNvSpPr>
              <p:nvPr/>
            </p:nvSpPr>
            <p:spPr bwMode="auto">
              <a:xfrm>
                <a:off x="3850" y="2198"/>
                <a:ext cx="5" cy="12"/>
              </a:xfrm>
              <a:custGeom>
                <a:avLst/>
                <a:gdLst>
                  <a:gd name="T0" fmla="*/ 1 w 2"/>
                  <a:gd name="T1" fmla="*/ 5 h 5"/>
                  <a:gd name="T2" fmla="*/ 1 w 2"/>
                  <a:gd name="T3" fmla="*/ 5 h 5"/>
                  <a:gd name="T4" fmla="*/ 0 w 2"/>
                  <a:gd name="T5" fmla="*/ 5 h 5"/>
                  <a:gd name="T6" fmla="*/ 1 w 2"/>
                  <a:gd name="T7" fmla="*/ 0 h 5"/>
                  <a:gd name="T8" fmla="*/ 1 w 2"/>
                  <a:gd name="T9" fmla="*/ 0 h 5"/>
                  <a:gd name="T10" fmla="*/ 2 w 2"/>
                  <a:gd name="T11" fmla="*/ 0 h 5"/>
                  <a:gd name="T12" fmla="*/ 1 w 2"/>
                  <a:gd name="T13" fmla="*/ 5 h 5"/>
                  <a:gd name="T14" fmla="*/ 1 w 2"/>
                  <a:gd name="T15" fmla="*/ 5 h 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5">
                    <a:moveTo>
                      <a:pt x="1" y="5"/>
                    </a:moveTo>
                    <a:cubicBezTo>
                      <a:pt x="1" y="5"/>
                      <a:pt x="1" y="5"/>
                      <a:pt x="1" y="5"/>
                    </a:cubicBezTo>
                    <a:cubicBezTo>
                      <a:pt x="1" y="5"/>
                      <a:pt x="0" y="5"/>
                      <a:pt x="0" y="5"/>
                    </a:cubicBezTo>
                    <a:cubicBezTo>
                      <a:pt x="1" y="3"/>
                      <a:pt x="1" y="2"/>
                      <a:pt x="1" y="0"/>
                    </a:cubicBezTo>
                    <a:cubicBezTo>
                      <a:pt x="1" y="0"/>
                      <a:pt x="1" y="0"/>
                      <a:pt x="1" y="0"/>
                    </a:cubicBezTo>
                    <a:cubicBezTo>
                      <a:pt x="1" y="0"/>
                      <a:pt x="2" y="0"/>
                      <a:pt x="2" y="0"/>
                    </a:cubicBezTo>
                    <a:cubicBezTo>
                      <a:pt x="2" y="2"/>
                      <a:pt x="2" y="3"/>
                      <a:pt x="1" y="5"/>
                    </a:cubicBezTo>
                    <a:cubicBezTo>
                      <a:pt x="1" y="5"/>
                      <a:pt x="1" y="5"/>
                      <a:pt x="1"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1011" name="Freeform 525"/>
              <p:cNvSpPr>
                <a:spLocks/>
              </p:cNvSpPr>
              <p:nvPr/>
            </p:nvSpPr>
            <p:spPr bwMode="auto">
              <a:xfrm>
                <a:off x="3840" y="2157"/>
                <a:ext cx="20" cy="53"/>
              </a:xfrm>
              <a:custGeom>
                <a:avLst/>
                <a:gdLst>
                  <a:gd name="T0" fmla="*/ 7 w 8"/>
                  <a:gd name="T1" fmla="*/ 21 h 21"/>
                  <a:gd name="T2" fmla="*/ 7 w 8"/>
                  <a:gd name="T3" fmla="*/ 21 h 21"/>
                  <a:gd name="T4" fmla="*/ 6 w 8"/>
                  <a:gd name="T5" fmla="*/ 20 h 21"/>
                  <a:gd name="T6" fmla="*/ 5 w 8"/>
                  <a:gd name="T7" fmla="*/ 18 h 21"/>
                  <a:gd name="T8" fmla="*/ 5 w 8"/>
                  <a:gd name="T9" fmla="*/ 18 h 21"/>
                  <a:gd name="T10" fmla="*/ 6 w 8"/>
                  <a:gd name="T11" fmla="*/ 18 h 21"/>
                  <a:gd name="T12" fmla="*/ 7 w 8"/>
                  <a:gd name="T13" fmla="*/ 19 h 21"/>
                  <a:gd name="T14" fmla="*/ 7 w 8"/>
                  <a:gd name="T15" fmla="*/ 20 h 21"/>
                  <a:gd name="T16" fmla="*/ 7 w 8"/>
                  <a:gd name="T17" fmla="*/ 18 h 21"/>
                  <a:gd name="T18" fmla="*/ 7 w 8"/>
                  <a:gd name="T19" fmla="*/ 15 h 21"/>
                  <a:gd name="T20" fmla="*/ 4 w 8"/>
                  <a:gd name="T21" fmla="*/ 9 h 21"/>
                  <a:gd name="T22" fmla="*/ 0 w 8"/>
                  <a:gd name="T23" fmla="*/ 1 h 21"/>
                  <a:gd name="T24" fmla="*/ 0 w 8"/>
                  <a:gd name="T25" fmla="*/ 0 h 21"/>
                  <a:gd name="T26" fmla="*/ 1 w 8"/>
                  <a:gd name="T27" fmla="*/ 0 h 21"/>
                  <a:gd name="T28" fmla="*/ 5 w 8"/>
                  <a:gd name="T29" fmla="*/ 9 h 21"/>
                  <a:gd name="T30" fmla="*/ 8 w 8"/>
                  <a:gd name="T31" fmla="*/ 15 h 21"/>
                  <a:gd name="T32" fmla="*/ 8 w 8"/>
                  <a:gd name="T33" fmla="*/ 19 h 21"/>
                  <a:gd name="T34" fmla="*/ 8 w 8"/>
                  <a:gd name="T35" fmla="*/ 21 h 21"/>
                  <a:gd name="T36" fmla="*/ 8 w 8"/>
                  <a:gd name="T37" fmla="*/ 21 h 21"/>
                  <a:gd name="T38" fmla="*/ 7 w 8"/>
                  <a:gd name="T39" fmla="*/ 2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8" h="21">
                    <a:moveTo>
                      <a:pt x="7" y="21"/>
                    </a:moveTo>
                    <a:cubicBezTo>
                      <a:pt x="7" y="21"/>
                      <a:pt x="7" y="21"/>
                      <a:pt x="7" y="21"/>
                    </a:cubicBezTo>
                    <a:cubicBezTo>
                      <a:pt x="7" y="21"/>
                      <a:pt x="6" y="20"/>
                      <a:pt x="6" y="20"/>
                    </a:cubicBezTo>
                    <a:cubicBezTo>
                      <a:pt x="6" y="19"/>
                      <a:pt x="5" y="19"/>
                      <a:pt x="5" y="18"/>
                    </a:cubicBezTo>
                    <a:cubicBezTo>
                      <a:pt x="5" y="18"/>
                      <a:pt x="5" y="18"/>
                      <a:pt x="5" y="18"/>
                    </a:cubicBezTo>
                    <a:cubicBezTo>
                      <a:pt x="5" y="17"/>
                      <a:pt x="5" y="17"/>
                      <a:pt x="6" y="18"/>
                    </a:cubicBezTo>
                    <a:cubicBezTo>
                      <a:pt x="6" y="18"/>
                      <a:pt x="6" y="19"/>
                      <a:pt x="7" y="19"/>
                    </a:cubicBezTo>
                    <a:cubicBezTo>
                      <a:pt x="7" y="19"/>
                      <a:pt x="7" y="19"/>
                      <a:pt x="7" y="20"/>
                    </a:cubicBezTo>
                    <a:cubicBezTo>
                      <a:pt x="7" y="19"/>
                      <a:pt x="7" y="19"/>
                      <a:pt x="7" y="18"/>
                    </a:cubicBezTo>
                    <a:cubicBezTo>
                      <a:pt x="7" y="17"/>
                      <a:pt x="7" y="16"/>
                      <a:pt x="7" y="15"/>
                    </a:cubicBezTo>
                    <a:cubicBezTo>
                      <a:pt x="7" y="15"/>
                      <a:pt x="6" y="12"/>
                      <a:pt x="4" y="9"/>
                    </a:cubicBezTo>
                    <a:cubicBezTo>
                      <a:pt x="3" y="6"/>
                      <a:pt x="1" y="3"/>
                      <a:pt x="0" y="1"/>
                    </a:cubicBezTo>
                    <a:cubicBezTo>
                      <a:pt x="0" y="1"/>
                      <a:pt x="0" y="0"/>
                      <a:pt x="0" y="0"/>
                    </a:cubicBezTo>
                    <a:cubicBezTo>
                      <a:pt x="0" y="0"/>
                      <a:pt x="1" y="0"/>
                      <a:pt x="1" y="0"/>
                    </a:cubicBezTo>
                    <a:cubicBezTo>
                      <a:pt x="2" y="2"/>
                      <a:pt x="3" y="6"/>
                      <a:pt x="5" y="9"/>
                    </a:cubicBezTo>
                    <a:cubicBezTo>
                      <a:pt x="7" y="13"/>
                      <a:pt x="8" y="15"/>
                      <a:pt x="8" y="15"/>
                    </a:cubicBezTo>
                    <a:cubicBezTo>
                      <a:pt x="8" y="15"/>
                      <a:pt x="8" y="17"/>
                      <a:pt x="8" y="19"/>
                    </a:cubicBezTo>
                    <a:cubicBezTo>
                      <a:pt x="8" y="19"/>
                      <a:pt x="8" y="20"/>
                      <a:pt x="8" y="21"/>
                    </a:cubicBezTo>
                    <a:cubicBezTo>
                      <a:pt x="8" y="21"/>
                      <a:pt x="8" y="21"/>
                      <a:pt x="8" y="21"/>
                    </a:cubicBezTo>
                    <a:cubicBezTo>
                      <a:pt x="7" y="21"/>
                      <a:pt x="7" y="21"/>
                      <a:pt x="7"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1012" name="Freeform 526"/>
              <p:cNvSpPr>
                <a:spLocks/>
              </p:cNvSpPr>
              <p:nvPr/>
            </p:nvSpPr>
            <p:spPr bwMode="auto">
              <a:xfrm>
                <a:off x="3842" y="2157"/>
                <a:ext cx="46" cy="18"/>
              </a:xfrm>
              <a:custGeom>
                <a:avLst/>
                <a:gdLst>
                  <a:gd name="T0" fmla="*/ 18 w 18"/>
                  <a:gd name="T1" fmla="*/ 7 h 7"/>
                  <a:gd name="T2" fmla="*/ 18 w 18"/>
                  <a:gd name="T3" fmla="*/ 7 h 7"/>
                  <a:gd name="T4" fmla="*/ 13 w 18"/>
                  <a:gd name="T5" fmla="*/ 5 h 7"/>
                  <a:gd name="T6" fmla="*/ 0 w 18"/>
                  <a:gd name="T7" fmla="*/ 0 h 7"/>
                  <a:gd name="T8" fmla="*/ 0 w 18"/>
                  <a:gd name="T9" fmla="*/ 0 h 7"/>
                  <a:gd name="T10" fmla="*/ 0 w 18"/>
                  <a:gd name="T11" fmla="*/ 0 h 7"/>
                  <a:gd name="T12" fmla="*/ 13 w 18"/>
                  <a:gd name="T13" fmla="*/ 4 h 7"/>
                  <a:gd name="T14" fmla="*/ 18 w 18"/>
                  <a:gd name="T15" fmla="*/ 6 h 7"/>
                  <a:gd name="T16" fmla="*/ 18 w 18"/>
                  <a:gd name="T17" fmla="*/ 6 h 7"/>
                  <a:gd name="T18" fmla="*/ 18 w 18"/>
                  <a:gd name="T19" fmla="*/ 7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 h="7">
                    <a:moveTo>
                      <a:pt x="18" y="7"/>
                    </a:moveTo>
                    <a:cubicBezTo>
                      <a:pt x="18" y="7"/>
                      <a:pt x="18" y="7"/>
                      <a:pt x="18" y="7"/>
                    </a:cubicBezTo>
                    <a:cubicBezTo>
                      <a:pt x="16" y="6"/>
                      <a:pt x="15" y="6"/>
                      <a:pt x="13" y="5"/>
                    </a:cubicBezTo>
                    <a:cubicBezTo>
                      <a:pt x="8" y="3"/>
                      <a:pt x="2" y="1"/>
                      <a:pt x="0" y="0"/>
                    </a:cubicBezTo>
                    <a:cubicBezTo>
                      <a:pt x="0" y="0"/>
                      <a:pt x="0" y="0"/>
                      <a:pt x="0" y="0"/>
                    </a:cubicBezTo>
                    <a:cubicBezTo>
                      <a:pt x="0" y="0"/>
                      <a:pt x="0" y="0"/>
                      <a:pt x="0" y="0"/>
                    </a:cubicBezTo>
                    <a:cubicBezTo>
                      <a:pt x="2" y="0"/>
                      <a:pt x="9" y="3"/>
                      <a:pt x="13" y="4"/>
                    </a:cubicBezTo>
                    <a:cubicBezTo>
                      <a:pt x="15" y="5"/>
                      <a:pt x="17" y="5"/>
                      <a:pt x="18" y="6"/>
                    </a:cubicBezTo>
                    <a:cubicBezTo>
                      <a:pt x="18" y="6"/>
                      <a:pt x="18" y="6"/>
                      <a:pt x="18" y="6"/>
                    </a:cubicBezTo>
                    <a:cubicBezTo>
                      <a:pt x="18" y="6"/>
                      <a:pt x="18" y="7"/>
                      <a:pt x="18"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1013" name="Freeform 527"/>
              <p:cNvSpPr>
                <a:spLocks/>
              </p:cNvSpPr>
              <p:nvPr/>
            </p:nvSpPr>
            <p:spPr bwMode="auto">
              <a:xfrm>
                <a:off x="3883" y="2178"/>
                <a:ext cx="2" cy="12"/>
              </a:xfrm>
              <a:custGeom>
                <a:avLst/>
                <a:gdLst>
                  <a:gd name="T0" fmla="*/ 0 w 1"/>
                  <a:gd name="T1" fmla="*/ 5 h 5"/>
                  <a:gd name="T2" fmla="*/ 0 w 1"/>
                  <a:gd name="T3" fmla="*/ 5 h 5"/>
                  <a:gd name="T4" fmla="*/ 0 w 1"/>
                  <a:gd name="T5" fmla="*/ 5 h 5"/>
                  <a:gd name="T6" fmla="*/ 0 w 1"/>
                  <a:gd name="T7" fmla="*/ 2 h 5"/>
                  <a:gd name="T8" fmla="*/ 0 w 1"/>
                  <a:gd name="T9" fmla="*/ 0 h 5"/>
                  <a:gd name="T10" fmla="*/ 1 w 1"/>
                  <a:gd name="T11" fmla="*/ 0 h 5"/>
                  <a:gd name="T12" fmla="*/ 1 w 1"/>
                  <a:gd name="T13" fmla="*/ 0 h 5"/>
                  <a:gd name="T14" fmla="*/ 1 w 1"/>
                  <a:gd name="T15" fmla="*/ 2 h 5"/>
                  <a:gd name="T16" fmla="*/ 0 w 1"/>
                  <a:gd name="T17" fmla="*/ 5 h 5"/>
                  <a:gd name="T18" fmla="*/ 0 w 1"/>
                  <a:gd name="T19" fmla="*/ 5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 h="5">
                    <a:moveTo>
                      <a:pt x="0" y="5"/>
                    </a:moveTo>
                    <a:cubicBezTo>
                      <a:pt x="0" y="5"/>
                      <a:pt x="0" y="5"/>
                      <a:pt x="0" y="5"/>
                    </a:cubicBezTo>
                    <a:cubicBezTo>
                      <a:pt x="0" y="5"/>
                      <a:pt x="0" y="5"/>
                      <a:pt x="0" y="5"/>
                    </a:cubicBezTo>
                    <a:cubicBezTo>
                      <a:pt x="0" y="4"/>
                      <a:pt x="0" y="3"/>
                      <a:pt x="0" y="2"/>
                    </a:cubicBezTo>
                    <a:cubicBezTo>
                      <a:pt x="0" y="1"/>
                      <a:pt x="0" y="1"/>
                      <a:pt x="0" y="0"/>
                    </a:cubicBezTo>
                    <a:cubicBezTo>
                      <a:pt x="0" y="0"/>
                      <a:pt x="1" y="0"/>
                      <a:pt x="1" y="0"/>
                    </a:cubicBezTo>
                    <a:cubicBezTo>
                      <a:pt x="1" y="0"/>
                      <a:pt x="1" y="0"/>
                      <a:pt x="1" y="0"/>
                    </a:cubicBezTo>
                    <a:cubicBezTo>
                      <a:pt x="1" y="1"/>
                      <a:pt x="1" y="1"/>
                      <a:pt x="1" y="2"/>
                    </a:cubicBezTo>
                    <a:cubicBezTo>
                      <a:pt x="1" y="5"/>
                      <a:pt x="1" y="5"/>
                      <a:pt x="0" y="5"/>
                    </a:cubicBezTo>
                    <a:cubicBezTo>
                      <a:pt x="0" y="5"/>
                      <a:pt x="0" y="5"/>
                      <a:pt x="0"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1014" name="Freeform 528"/>
              <p:cNvSpPr>
                <a:spLocks/>
              </p:cNvSpPr>
              <p:nvPr/>
            </p:nvSpPr>
            <p:spPr bwMode="auto">
              <a:xfrm>
                <a:off x="3883" y="2170"/>
                <a:ext cx="5" cy="15"/>
              </a:xfrm>
              <a:custGeom>
                <a:avLst/>
                <a:gdLst>
                  <a:gd name="T0" fmla="*/ 1 w 2"/>
                  <a:gd name="T1" fmla="*/ 6 h 6"/>
                  <a:gd name="T2" fmla="*/ 1 w 2"/>
                  <a:gd name="T3" fmla="*/ 6 h 6"/>
                  <a:gd name="T4" fmla="*/ 1 w 2"/>
                  <a:gd name="T5" fmla="*/ 6 h 6"/>
                  <a:gd name="T6" fmla="*/ 1 w 2"/>
                  <a:gd name="T7" fmla="*/ 5 h 6"/>
                  <a:gd name="T8" fmla="*/ 1 w 2"/>
                  <a:gd name="T9" fmla="*/ 5 h 6"/>
                  <a:gd name="T10" fmla="*/ 1 w 2"/>
                  <a:gd name="T11" fmla="*/ 1 h 6"/>
                  <a:gd name="T12" fmla="*/ 2 w 2"/>
                  <a:gd name="T13" fmla="*/ 0 h 6"/>
                  <a:gd name="T14" fmla="*/ 2 w 2"/>
                  <a:gd name="T15" fmla="*/ 1 h 6"/>
                  <a:gd name="T16" fmla="*/ 2 w 2"/>
                  <a:gd name="T17" fmla="*/ 6 h 6"/>
                  <a:gd name="T18" fmla="*/ 2 w 2"/>
                  <a:gd name="T19" fmla="*/ 6 h 6"/>
                  <a:gd name="T20" fmla="*/ 1 w 2"/>
                  <a:gd name="T21" fmla="*/ 6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 h="6">
                    <a:moveTo>
                      <a:pt x="1" y="6"/>
                    </a:moveTo>
                    <a:cubicBezTo>
                      <a:pt x="1" y="6"/>
                      <a:pt x="1" y="6"/>
                      <a:pt x="1" y="6"/>
                    </a:cubicBezTo>
                    <a:cubicBezTo>
                      <a:pt x="1" y="6"/>
                      <a:pt x="1" y="6"/>
                      <a:pt x="1" y="6"/>
                    </a:cubicBezTo>
                    <a:cubicBezTo>
                      <a:pt x="1" y="6"/>
                      <a:pt x="0" y="5"/>
                      <a:pt x="1" y="5"/>
                    </a:cubicBezTo>
                    <a:cubicBezTo>
                      <a:pt x="1" y="5"/>
                      <a:pt x="1" y="5"/>
                      <a:pt x="1" y="5"/>
                    </a:cubicBezTo>
                    <a:cubicBezTo>
                      <a:pt x="1" y="1"/>
                      <a:pt x="1" y="1"/>
                      <a:pt x="1" y="1"/>
                    </a:cubicBezTo>
                    <a:cubicBezTo>
                      <a:pt x="1" y="1"/>
                      <a:pt x="2" y="0"/>
                      <a:pt x="2" y="0"/>
                    </a:cubicBezTo>
                    <a:cubicBezTo>
                      <a:pt x="2" y="0"/>
                      <a:pt x="2" y="1"/>
                      <a:pt x="2" y="1"/>
                    </a:cubicBezTo>
                    <a:cubicBezTo>
                      <a:pt x="2" y="6"/>
                      <a:pt x="2" y="6"/>
                      <a:pt x="2" y="6"/>
                    </a:cubicBezTo>
                    <a:cubicBezTo>
                      <a:pt x="2" y="6"/>
                      <a:pt x="2" y="6"/>
                      <a:pt x="2" y="6"/>
                    </a:cubicBezTo>
                    <a:cubicBezTo>
                      <a:pt x="1" y="6"/>
                      <a:pt x="1" y="6"/>
                      <a:pt x="1"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1015" name="Freeform 529"/>
              <p:cNvSpPr>
                <a:spLocks/>
              </p:cNvSpPr>
              <p:nvPr/>
            </p:nvSpPr>
            <p:spPr bwMode="auto">
              <a:xfrm>
                <a:off x="3885" y="2140"/>
                <a:ext cx="8" cy="48"/>
              </a:xfrm>
              <a:custGeom>
                <a:avLst/>
                <a:gdLst>
                  <a:gd name="T0" fmla="*/ 1 w 3"/>
                  <a:gd name="T1" fmla="*/ 19 h 19"/>
                  <a:gd name="T2" fmla="*/ 0 w 3"/>
                  <a:gd name="T3" fmla="*/ 19 h 19"/>
                  <a:gd name="T4" fmla="*/ 0 w 3"/>
                  <a:gd name="T5" fmla="*/ 18 h 19"/>
                  <a:gd name="T6" fmla="*/ 1 w 3"/>
                  <a:gd name="T7" fmla="*/ 17 h 19"/>
                  <a:gd name="T8" fmla="*/ 1 w 3"/>
                  <a:gd name="T9" fmla="*/ 17 h 19"/>
                  <a:gd name="T10" fmla="*/ 2 w 3"/>
                  <a:gd name="T11" fmla="*/ 10 h 19"/>
                  <a:gd name="T12" fmla="*/ 1 w 3"/>
                  <a:gd name="T13" fmla="*/ 1 h 19"/>
                  <a:gd name="T14" fmla="*/ 1 w 3"/>
                  <a:gd name="T15" fmla="*/ 1 h 19"/>
                  <a:gd name="T16" fmla="*/ 2 w 3"/>
                  <a:gd name="T17" fmla="*/ 1 h 19"/>
                  <a:gd name="T18" fmla="*/ 3 w 3"/>
                  <a:gd name="T19" fmla="*/ 10 h 19"/>
                  <a:gd name="T20" fmla="*/ 1 w 3"/>
                  <a:gd name="T21" fmla="*/ 18 h 19"/>
                  <a:gd name="T22" fmla="*/ 1 w 3"/>
                  <a:gd name="T23" fmla="*/ 19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 h="19">
                    <a:moveTo>
                      <a:pt x="1" y="19"/>
                    </a:moveTo>
                    <a:cubicBezTo>
                      <a:pt x="1" y="19"/>
                      <a:pt x="1" y="19"/>
                      <a:pt x="0" y="19"/>
                    </a:cubicBezTo>
                    <a:cubicBezTo>
                      <a:pt x="0" y="18"/>
                      <a:pt x="0" y="18"/>
                      <a:pt x="0" y="18"/>
                    </a:cubicBezTo>
                    <a:cubicBezTo>
                      <a:pt x="0" y="17"/>
                      <a:pt x="0" y="17"/>
                      <a:pt x="1" y="17"/>
                    </a:cubicBezTo>
                    <a:cubicBezTo>
                      <a:pt x="1" y="17"/>
                      <a:pt x="1" y="17"/>
                      <a:pt x="1" y="17"/>
                    </a:cubicBezTo>
                    <a:cubicBezTo>
                      <a:pt x="2" y="15"/>
                      <a:pt x="2" y="13"/>
                      <a:pt x="2" y="10"/>
                    </a:cubicBezTo>
                    <a:cubicBezTo>
                      <a:pt x="2" y="7"/>
                      <a:pt x="2" y="4"/>
                      <a:pt x="1" y="1"/>
                    </a:cubicBezTo>
                    <a:cubicBezTo>
                      <a:pt x="1" y="1"/>
                      <a:pt x="1" y="1"/>
                      <a:pt x="1" y="1"/>
                    </a:cubicBezTo>
                    <a:cubicBezTo>
                      <a:pt x="2" y="0"/>
                      <a:pt x="2" y="1"/>
                      <a:pt x="2" y="1"/>
                    </a:cubicBezTo>
                    <a:cubicBezTo>
                      <a:pt x="2" y="4"/>
                      <a:pt x="3" y="7"/>
                      <a:pt x="3" y="10"/>
                    </a:cubicBezTo>
                    <a:cubicBezTo>
                      <a:pt x="3" y="13"/>
                      <a:pt x="2" y="16"/>
                      <a:pt x="1" y="18"/>
                    </a:cubicBezTo>
                    <a:cubicBezTo>
                      <a:pt x="1" y="18"/>
                      <a:pt x="1" y="19"/>
                      <a:pt x="1" y="1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1016" name="Freeform 530"/>
              <p:cNvSpPr>
                <a:spLocks/>
              </p:cNvSpPr>
              <p:nvPr/>
            </p:nvSpPr>
            <p:spPr bwMode="auto">
              <a:xfrm>
                <a:off x="3840" y="2150"/>
                <a:ext cx="2" cy="10"/>
              </a:xfrm>
              <a:custGeom>
                <a:avLst/>
                <a:gdLst>
                  <a:gd name="T0" fmla="*/ 1 w 1"/>
                  <a:gd name="T1" fmla="*/ 4 h 4"/>
                  <a:gd name="T2" fmla="*/ 1 w 1"/>
                  <a:gd name="T3" fmla="*/ 4 h 4"/>
                  <a:gd name="T4" fmla="*/ 0 w 1"/>
                  <a:gd name="T5" fmla="*/ 4 h 4"/>
                  <a:gd name="T6" fmla="*/ 0 w 1"/>
                  <a:gd name="T7" fmla="*/ 2 h 4"/>
                  <a:gd name="T8" fmla="*/ 0 w 1"/>
                  <a:gd name="T9" fmla="*/ 1 h 4"/>
                  <a:gd name="T10" fmla="*/ 1 w 1"/>
                  <a:gd name="T11" fmla="*/ 0 h 4"/>
                  <a:gd name="T12" fmla="*/ 1 w 1"/>
                  <a:gd name="T13" fmla="*/ 1 h 4"/>
                  <a:gd name="T14" fmla="*/ 1 w 1"/>
                  <a:gd name="T15" fmla="*/ 2 h 4"/>
                  <a:gd name="T16" fmla="*/ 1 w 1"/>
                  <a:gd name="T17" fmla="*/ 4 h 4"/>
                  <a:gd name="T18" fmla="*/ 1 w 1"/>
                  <a:gd name="T19" fmla="*/ 4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 h="4">
                    <a:moveTo>
                      <a:pt x="1" y="4"/>
                    </a:moveTo>
                    <a:cubicBezTo>
                      <a:pt x="1" y="4"/>
                      <a:pt x="1" y="4"/>
                      <a:pt x="1" y="4"/>
                    </a:cubicBezTo>
                    <a:cubicBezTo>
                      <a:pt x="0" y="4"/>
                      <a:pt x="0" y="4"/>
                      <a:pt x="0" y="4"/>
                    </a:cubicBezTo>
                    <a:cubicBezTo>
                      <a:pt x="0" y="3"/>
                      <a:pt x="0" y="3"/>
                      <a:pt x="0" y="2"/>
                    </a:cubicBezTo>
                    <a:cubicBezTo>
                      <a:pt x="0" y="2"/>
                      <a:pt x="0" y="1"/>
                      <a:pt x="0" y="1"/>
                    </a:cubicBezTo>
                    <a:cubicBezTo>
                      <a:pt x="0" y="0"/>
                      <a:pt x="1" y="0"/>
                      <a:pt x="1" y="0"/>
                    </a:cubicBezTo>
                    <a:cubicBezTo>
                      <a:pt x="1" y="0"/>
                      <a:pt x="1" y="1"/>
                      <a:pt x="1" y="1"/>
                    </a:cubicBezTo>
                    <a:cubicBezTo>
                      <a:pt x="1" y="1"/>
                      <a:pt x="1" y="2"/>
                      <a:pt x="1" y="2"/>
                    </a:cubicBezTo>
                    <a:cubicBezTo>
                      <a:pt x="1" y="3"/>
                      <a:pt x="1" y="3"/>
                      <a:pt x="1" y="4"/>
                    </a:cubicBezTo>
                    <a:cubicBezTo>
                      <a:pt x="1" y="4"/>
                      <a:pt x="1" y="4"/>
                      <a:pt x="1"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1017" name="Freeform 531"/>
              <p:cNvSpPr>
                <a:spLocks/>
              </p:cNvSpPr>
              <p:nvPr/>
            </p:nvSpPr>
            <p:spPr bwMode="auto">
              <a:xfrm>
                <a:off x="3790" y="2170"/>
                <a:ext cx="5" cy="8"/>
              </a:xfrm>
              <a:custGeom>
                <a:avLst/>
                <a:gdLst>
                  <a:gd name="T0" fmla="*/ 0 w 2"/>
                  <a:gd name="T1" fmla="*/ 3 h 3"/>
                  <a:gd name="T2" fmla="*/ 0 w 2"/>
                  <a:gd name="T3" fmla="*/ 3 h 3"/>
                  <a:gd name="T4" fmla="*/ 0 w 2"/>
                  <a:gd name="T5" fmla="*/ 2 h 3"/>
                  <a:gd name="T6" fmla="*/ 1 w 2"/>
                  <a:gd name="T7" fmla="*/ 0 h 3"/>
                  <a:gd name="T8" fmla="*/ 1 w 2"/>
                  <a:gd name="T9" fmla="*/ 0 h 3"/>
                  <a:gd name="T10" fmla="*/ 2 w 2"/>
                  <a:gd name="T11" fmla="*/ 1 h 3"/>
                  <a:gd name="T12" fmla="*/ 1 w 2"/>
                  <a:gd name="T13" fmla="*/ 3 h 3"/>
                  <a:gd name="T14" fmla="*/ 0 w 2"/>
                  <a:gd name="T15" fmla="*/ 3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3">
                    <a:moveTo>
                      <a:pt x="0" y="3"/>
                    </a:moveTo>
                    <a:cubicBezTo>
                      <a:pt x="0" y="3"/>
                      <a:pt x="0" y="3"/>
                      <a:pt x="0" y="3"/>
                    </a:cubicBezTo>
                    <a:cubicBezTo>
                      <a:pt x="0" y="3"/>
                      <a:pt x="0" y="3"/>
                      <a:pt x="0" y="2"/>
                    </a:cubicBezTo>
                    <a:cubicBezTo>
                      <a:pt x="1" y="0"/>
                      <a:pt x="1" y="0"/>
                      <a:pt x="1" y="0"/>
                    </a:cubicBezTo>
                    <a:cubicBezTo>
                      <a:pt x="1" y="0"/>
                      <a:pt x="1" y="0"/>
                      <a:pt x="1" y="0"/>
                    </a:cubicBezTo>
                    <a:cubicBezTo>
                      <a:pt x="2" y="0"/>
                      <a:pt x="2" y="1"/>
                      <a:pt x="2" y="1"/>
                    </a:cubicBezTo>
                    <a:cubicBezTo>
                      <a:pt x="1" y="3"/>
                      <a:pt x="1" y="3"/>
                      <a:pt x="1" y="3"/>
                    </a:cubicBezTo>
                    <a:cubicBezTo>
                      <a:pt x="1" y="3"/>
                      <a:pt x="0" y="3"/>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1018" name="Freeform 532"/>
              <p:cNvSpPr>
                <a:spLocks/>
              </p:cNvSpPr>
              <p:nvPr/>
            </p:nvSpPr>
            <p:spPr bwMode="auto">
              <a:xfrm>
                <a:off x="3792" y="2175"/>
                <a:ext cx="5" cy="8"/>
              </a:xfrm>
              <a:custGeom>
                <a:avLst/>
                <a:gdLst>
                  <a:gd name="T0" fmla="*/ 0 w 2"/>
                  <a:gd name="T1" fmla="*/ 3 h 3"/>
                  <a:gd name="T2" fmla="*/ 0 w 2"/>
                  <a:gd name="T3" fmla="*/ 3 h 3"/>
                  <a:gd name="T4" fmla="*/ 0 w 2"/>
                  <a:gd name="T5" fmla="*/ 2 h 3"/>
                  <a:gd name="T6" fmla="*/ 1 w 2"/>
                  <a:gd name="T7" fmla="*/ 1 h 3"/>
                  <a:gd name="T8" fmla="*/ 1 w 2"/>
                  <a:gd name="T9" fmla="*/ 1 h 3"/>
                  <a:gd name="T10" fmla="*/ 1 w 2"/>
                  <a:gd name="T11" fmla="*/ 1 h 3"/>
                  <a:gd name="T12" fmla="*/ 0 w 2"/>
                  <a:gd name="T13" fmla="*/ 3 h 3"/>
                  <a:gd name="T14" fmla="*/ 0 w 2"/>
                  <a:gd name="T15" fmla="*/ 3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3">
                    <a:moveTo>
                      <a:pt x="0" y="3"/>
                    </a:moveTo>
                    <a:cubicBezTo>
                      <a:pt x="0" y="3"/>
                      <a:pt x="0" y="3"/>
                      <a:pt x="0" y="3"/>
                    </a:cubicBezTo>
                    <a:cubicBezTo>
                      <a:pt x="0" y="3"/>
                      <a:pt x="0" y="3"/>
                      <a:pt x="0" y="2"/>
                    </a:cubicBezTo>
                    <a:cubicBezTo>
                      <a:pt x="0" y="2"/>
                      <a:pt x="0" y="1"/>
                      <a:pt x="1" y="1"/>
                    </a:cubicBezTo>
                    <a:cubicBezTo>
                      <a:pt x="1" y="1"/>
                      <a:pt x="1" y="0"/>
                      <a:pt x="1" y="1"/>
                    </a:cubicBezTo>
                    <a:cubicBezTo>
                      <a:pt x="1" y="1"/>
                      <a:pt x="2" y="1"/>
                      <a:pt x="1" y="1"/>
                    </a:cubicBezTo>
                    <a:cubicBezTo>
                      <a:pt x="1" y="2"/>
                      <a:pt x="1" y="2"/>
                      <a:pt x="0" y="3"/>
                    </a:cubicBezTo>
                    <a:cubicBezTo>
                      <a:pt x="0" y="3"/>
                      <a:pt x="0" y="3"/>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1019" name="Freeform 533"/>
              <p:cNvSpPr>
                <a:spLocks/>
              </p:cNvSpPr>
              <p:nvPr/>
            </p:nvSpPr>
            <p:spPr bwMode="auto">
              <a:xfrm>
                <a:off x="3792" y="2180"/>
                <a:ext cx="8" cy="8"/>
              </a:xfrm>
              <a:custGeom>
                <a:avLst/>
                <a:gdLst>
                  <a:gd name="T0" fmla="*/ 1 w 3"/>
                  <a:gd name="T1" fmla="*/ 3 h 3"/>
                  <a:gd name="T2" fmla="*/ 1 w 3"/>
                  <a:gd name="T3" fmla="*/ 3 h 3"/>
                  <a:gd name="T4" fmla="*/ 1 w 3"/>
                  <a:gd name="T5" fmla="*/ 3 h 3"/>
                  <a:gd name="T6" fmla="*/ 2 w 3"/>
                  <a:gd name="T7" fmla="*/ 0 h 3"/>
                  <a:gd name="T8" fmla="*/ 2 w 3"/>
                  <a:gd name="T9" fmla="*/ 0 h 3"/>
                  <a:gd name="T10" fmla="*/ 2 w 3"/>
                  <a:gd name="T11" fmla="*/ 1 h 3"/>
                  <a:gd name="T12" fmla="*/ 1 w 3"/>
                  <a:gd name="T13" fmla="*/ 3 h 3"/>
                  <a:gd name="T14" fmla="*/ 1 w 3"/>
                  <a:gd name="T15" fmla="*/ 3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 h="3">
                    <a:moveTo>
                      <a:pt x="1" y="3"/>
                    </a:moveTo>
                    <a:cubicBezTo>
                      <a:pt x="1" y="3"/>
                      <a:pt x="1" y="3"/>
                      <a:pt x="1" y="3"/>
                    </a:cubicBezTo>
                    <a:cubicBezTo>
                      <a:pt x="0" y="3"/>
                      <a:pt x="0" y="3"/>
                      <a:pt x="1" y="3"/>
                    </a:cubicBezTo>
                    <a:cubicBezTo>
                      <a:pt x="2" y="0"/>
                      <a:pt x="2" y="0"/>
                      <a:pt x="2" y="0"/>
                    </a:cubicBezTo>
                    <a:cubicBezTo>
                      <a:pt x="2" y="0"/>
                      <a:pt x="2" y="0"/>
                      <a:pt x="2" y="0"/>
                    </a:cubicBezTo>
                    <a:cubicBezTo>
                      <a:pt x="3" y="0"/>
                      <a:pt x="3" y="1"/>
                      <a:pt x="2" y="1"/>
                    </a:cubicBezTo>
                    <a:cubicBezTo>
                      <a:pt x="1" y="3"/>
                      <a:pt x="1" y="3"/>
                      <a:pt x="1" y="3"/>
                    </a:cubicBezTo>
                    <a:cubicBezTo>
                      <a:pt x="1" y="3"/>
                      <a:pt x="1" y="3"/>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1020" name="Freeform 534"/>
              <p:cNvSpPr>
                <a:spLocks/>
              </p:cNvSpPr>
              <p:nvPr/>
            </p:nvSpPr>
            <p:spPr bwMode="auto">
              <a:xfrm>
                <a:off x="3795" y="2183"/>
                <a:ext cx="7" cy="10"/>
              </a:xfrm>
              <a:custGeom>
                <a:avLst/>
                <a:gdLst>
                  <a:gd name="T0" fmla="*/ 1 w 3"/>
                  <a:gd name="T1" fmla="*/ 4 h 4"/>
                  <a:gd name="T2" fmla="*/ 1 w 3"/>
                  <a:gd name="T3" fmla="*/ 4 h 4"/>
                  <a:gd name="T4" fmla="*/ 0 w 3"/>
                  <a:gd name="T5" fmla="*/ 3 h 4"/>
                  <a:gd name="T6" fmla="*/ 2 w 3"/>
                  <a:gd name="T7" fmla="*/ 1 h 4"/>
                  <a:gd name="T8" fmla="*/ 2 w 3"/>
                  <a:gd name="T9" fmla="*/ 0 h 4"/>
                  <a:gd name="T10" fmla="*/ 3 w 3"/>
                  <a:gd name="T11" fmla="*/ 1 h 4"/>
                  <a:gd name="T12" fmla="*/ 1 w 3"/>
                  <a:gd name="T13" fmla="*/ 3 h 4"/>
                  <a:gd name="T14" fmla="*/ 1 w 3"/>
                  <a:gd name="T15" fmla="*/ 4 h 4"/>
                  <a:gd name="T16" fmla="*/ 1 w 3"/>
                  <a:gd name="T17" fmla="*/ 4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 h="4">
                    <a:moveTo>
                      <a:pt x="1" y="4"/>
                    </a:moveTo>
                    <a:cubicBezTo>
                      <a:pt x="1" y="4"/>
                      <a:pt x="1" y="4"/>
                      <a:pt x="1" y="4"/>
                    </a:cubicBezTo>
                    <a:cubicBezTo>
                      <a:pt x="0" y="4"/>
                      <a:pt x="0" y="3"/>
                      <a:pt x="0" y="3"/>
                    </a:cubicBezTo>
                    <a:cubicBezTo>
                      <a:pt x="1" y="2"/>
                      <a:pt x="1" y="1"/>
                      <a:pt x="2" y="1"/>
                    </a:cubicBezTo>
                    <a:cubicBezTo>
                      <a:pt x="2" y="0"/>
                      <a:pt x="2" y="0"/>
                      <a:pt x="2" y="0"/>
                    </a:cubicBezTo>
                    <a:cubicBezTo>
                      <a:pt x="3" y="1"/>
                      <a:pt x="3" y="1"/>
                      <a:pt x="3" y="1"/>
                    </a:cubicBezTo>
                    <a:cubicBezTo>
                      <a:pt x="2" y="2"/>
                      <a:pt x="2" y="2"/>
                      <a:pt x="1" y="3"/>
                    </a:cubicBezTo>
                    <a:cubicBezTo>
                      <a:pt x="1" y="3"/>
                      <a:pt x="1" y="4"/>
                      <a:pt x="1" y="4"/>
                    </a:cubicBezTo>
                    <a:cubicBezTo>
                      <a:pt x="1" y="4"/>
                      <a:pt x="1" y="4"/>
                      <a:pt x="1"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1021" name="Freeform 535"/>
              <p:cNvSpPr>
                <a:spLocks/>
              </p:cNvSpPr>
              <p:nvPr/>
            </p:nvSpPr>
            <p:spPr bwMode="auto">
              <a:xfrm>
                <a:off x="3800" y="2188"/>
                <a:ext cx="5" cy="10"/>
              </a:xfrm>
              <a:custGeom>
                <a:avLst/>
                <a:gdLst>
                  <a:gd name="T0" fmla="*/ 0 w 2"/>
                  <a:gd name="T1" fmla="*/ 4 h 4"/>
                  <a:gd name="T2" fmla="*/ 0 w 2"/>
                  <a:gd name="T3" fmla="*/ 4 h 4"/>
                  <a:gd name="T4" fmla="*/ 0 w 2"/>
                  <a:gd name="T5" fmla="*/ 3 h 4"/>
                  <a:gd name="T6" fmla="*/ 1 w 2"/>
                  <a:gd name="T7" fmla="*/ 0 h 4"/>
                  <a:gd name="T8" fmla="*/ 2 w 2"/>
                  <a:gd name="T9" fmla="*/ 0 h 4"/>
                  <a:gd name="T10" fmla="*/ 2 w 2"/>
                  <a:gd name="T11" fmla="*/ 0 h 4"/>
                  <a:gd name="T12" fmla="*/ 1 w 2"/>
                  <a:gd name="T13" fmla="*/ 3 h 4"/>
                  <a:gd name="T14" fmla="*/ 0 w 2"/>
                  <a:gd name="T15" fmla="*/ 4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4">
                    <a:moveTo>
                      <a:pt x="0" y="4"/>
                    </a:moveTo>
                    <a:cubicBezTo>
                      <a:pt x="0" y="4"/>
                      <a:pt x="0" y="4"/>
                      <a:pt x="0" y="4"/>
                    </a:cubicBezTo>
                    <a:cubicBezTo>
                      <a:pt x="0" y="4"/>
                      <a:pt x="0" y="3"/>
                      <a:pt x="0" y="3"/>
                    </a:cubicBezTo>
                    <a:cubicBezTo>
                      <a:pt x="1" y="0"/>
                      <a:pt x="1" y="0"/>
                      <a:pt x="1" y="0"/>
                    </a:cubicBezTo>
                    <a:cubicBezTo>
                      <a:pt x="1" y="0"/>
                      <a:pt x="2" y="0"/>
                      <a:pt x="2" y="0"/>
                    </a:cubicBezTo>
                    <a:cubicBezTo>
                      <a:pt x="2" y="0"/>
                      <a:pt x="2" y="0"/>
                      <a:pt x="2" y="0"/>
                    </a:cubicBezTo>
                    <a:cubicBezTo>
                      <a:pt x="1" y="3"/>
                      <a:pt x="1" y="3"/>
                      <a:pt x="1" y="3"/>
                    </a:cubicBezTo>
                    <a:cubicBezTo>
                      <a:pt x="1" y="4"/>
                      <a:pt x="0" y="4"/>
                      <a:pt x="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1022" name="Freeform 536"/>
              <p:cNvSpPr>
                <a:spLocks/>
              </p:cNvSpPr>
              <p:nvPr/>
            </p:nvSpPr>
            <p:spPr bwMode="auto">
              <a:xfrm>
                <a:off x="3802" y="2190"/>
                <a:ext cx="8" cy="10"/>
              </a:xfrm>
              <a:custGeom>
                <a:avLst/>
                <a:gdLst>
                  <a:gd name="T0" fmla="*/ 1 w 3"/>
                  <a:gd name="T1" fmla="*/ 4 h 4"/>
                  <a:gd name="T2" fmla="*/ 1 w 3"/>
                  <a:gd name="T3" fmla="*/ 4 h 4"/>
                  <a:gd name="T4" fmla="*/ 0 w 3"/>
                  <a:gd name="T5" fmla="*/ 3 h 4"/>
                  <a:gd name="T6" fmla="*/ 2 w 3"/>
                  <a:gd name="T7" fmla="*/ 0 h 4"/>
                  <a:gd name="T8" fmla="*/ 3 w 3"/>
                  <a:gd name="T9" fmla="*/ 0 h 4"/>
                  <a:gd name="T10" fmla="*/ 3 w 3"/>
                  <a:gd name="T11" fmla="*/ 0 h 4"/>
                  <a:gd name="T12" fmla="*/ 1 w 3"/>
                  <a:gd name="T13" fmla="*/ 4 h 4"/>
                  <a:gd name="T14" fmla="*/ 1 w 3"/>
                  <a:gd name="T15" fmla="*/ 4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 h="4">
                    <a:moveTo>
                      <a:pt x="1" y="4"/>
                    </a:moveTo>
                    <a:cubicBezTo>
                      <a:pt x="1" y="4"/>
                      <a:pt x="1" y="4"/>
                      <a:pt x="1" y="4"/>
                    </a:cubicBezTo>
                    <a:cubicBezTo>
                      <a:pt x="0" y="4"/>
                      <a:pt x="0" y="4"/>
                      <a:pt x="0" y="3"/>
                    </a:cubicBezTo>
                    <a:cubicBezTo>
                      <a:pt x="1" y="2"/>
                      <a:pt x="1" y="1"/>
                      <a:pt x="2" y="0"/>
                    </a:cubicBezTo>
                    <a:cubicBezTo>
                      <a:pt x="2" y="0"/>
                      <a:pt x="2" y="0"/>
                      <a:pt x="3" y="0"/>
                    </a:cubicBezTo>
                    <a:cubicBezTo>
                      <a:pt x="3" y="0"/>
                      <a:pt x="3" y="0"/>
                      <a:pt x="3" y="0"/>
                    </a:cubicBezTo>
                    <a:cubicBezTo>
                      <a:pt x="2" y="1"/>
                      <a:pt x="2" y="3"/>
                      <a:pt x="1" y="4"/>
                    </a:cubicBezTo>
                    <a:cubicBezTo>
                      <a:pt x="1" y="4"/>
                      <a:pt x="1" y="4"/>
                      <a:pt x="1"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1023" name="Freeform 537"/>
              <p:cNvSpPr>
                <a:spLocks/>
              </p:cNvSpPr>
              <p:nvPr/>
            </p:nvSpPr>
            <p:spPr bwMode="auto">
              <a:xfrm>
                <a:off x="3807" y="2193"/>
                <a:ext cx="8" cy="12"/>
              </a:xfrm>
              <a:custGeom>
                <a:avLst/>
                <a:gdLst>
                  <a:gd name="T0" fmla="*/ 1 w 3"/>
                  <a:gd name="T1" fmla="*/ 5 h 5"/>
                  <a:gd name="T2" fmla="*/ 0 w 3"/>
                  <a:gd name="T3" fmla="*/ 5 h 5"/>
                  <a:gd name="T4" fmla="*/ 0 w 3"/>
                  <a:gd name="T5" fmla="*/ 4 h 5"/>
                  <a:gd name="T6" fmla="*/ 2 w 3"/>
                  <a:gd name="T7" fmla="*/ 0 h 5"/>
                  <a:gd name="T8" fmla="*/ 2 w 3"/>
                  <a:gd name="T9" fmla="*/ 0 h 5"/>
                  <a:gd name="T10" fmla="*/ 3 w 3"/>
                  <a:gd name="T11" fmla="*/ 0 h 5"/>
                  <a:gd name="T12" fmla="*/ 3 w 3"/>
                  <a:gd name="T13" fmla="*/ 0 h 5"/>
                  <a:gd name="T14" fmla="*/ 3 w 3"/>
                  <a:gd name="T15" fmla="*/ 1 h 5"/>
                  <a:gd name="T16" fmla="*/ 1 w 3"/>
                  <a:gd name="T17" fmla="*/ 4 h 5"/>
                  <a:gd name="T18" fmla="*/ 1 w 3"/>
                  <a:gd name="T19" fmla="*/ 5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 h="5">
                    <a:moveTo>
                      <a:pt x="1" y="5"/>
                    </a:moveTo>
                    <a:cubicBezTo>
                      <a:pt x="1" y="5"/>
                      <a:pt x="1" y="5"/>
                      <a:pt x="0" y="5"/>
                    </a:cubicBezTo>
                    <a:cubicBezTo>
                      <a:pt x="0" y="5"/>
                      <a:pt x="0" y="4"/>
                      <a:pt x="0" y="4"/>
                    </a:cubicBezTo>
                    <a:cubicBezTo>
                      <a:pt x="1" y="3"/>
                      <a:pt x="1" y="1"/>
                      <a:pt x="2" y="0"/>
                    </a:cubicBezTo>
                    <a:cubicBezTo>
                      <a:pt x="2" y="0"/>
                      <a:pt x="2" y="0"/>
                      <a:pt x="2" y="0"/>
                    </a:cubicBezTo>
                    <a:cubicBezTo>
                      <a:pt x="3" y="0"/>
                      <a:pt x="3" y="0"/>
                      <a:pt x="3" y="0"/>
                    </a:cubicBezTo>
                    <a:cubicBezTo>
                      <a:pt x="3" y="0"/>
                      <a:pt x="3" y="0"/>
                      <a:pt x="3" y="0"/>
                    </a:cubicBezTo>
                    <a:cubicBezTo>
                      <a:pt x="3" y="1"/>
                      <a:pt x="3" y="1"/>
                      <a:pt x="3" y="1"/>
                    </a:cubicBezTo>
                    <a:cubicBezTo>
                      <a:pt x="2" y="2"/>
                      <a:pt x="2" y="3"/>
                      <a:pt x="1" y="4"/>
                    </a:cubicBezTo>
                    <a:cubicBezTo>
                      <a:pt x="1" y="5"/>
                      <a:pt x="1" y="5"/>
                      <a:pt x="1"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1024" name="Freeform 538"/>
              <p:cNvSpPr>
                <a:spLocks/>
              </p:cNvSpPr>
              <p:nvPr/>
            </p:nvSpPr>
            <p:spPr bwMode="auto">
              <a:xfrm>
                <a:off x="3812" y="2195"/>
                <a:ext cx="10" cy="13"/>
              </a:xfrm>
              <a:custGeom>
                <a:avLst/>
                <a:gdLst>
                  <a:gd name="T0" fmla="*/ 1 w 4"/>
                  <a:gd name="T1" fmla="*/ 5 h 5"/>
                  <a:gd name="T2" fmla="*/ 1 w 4"/>
                  <a:gd name="T3" fmla="*/ 5 h 5"/>
                  <a:gd name="T4" fmla="*/ 1 w 4"/>
                  <a:gd name="T5" fmla="*/ 4 h 5"/>
                  <a:gd name="T6" fmla="*/ 3 w 4"/>
                  <a:gd name="T7" fmla="*/ 0 h 5"/>
                  <a:gd name="T8" fmla="*/ 3 w 4"/>
                  <a:gd name="T9" fmla="*/ 0 h 5"/>
                  <a:gd name="T10" fmla="*/ 3 w 4"/>
                  <a:gd name="T11" fmla="*/ 1 h 5"/>
                  <a:gd name="T12" fmla="*/ 1 w 4"/>
                  <a:gd name="T13" fmla="*/ 4 h 5"/>
                  <a:gd name="T14" fmla="*/ 1 w 4"/>
                  <a:gd name="T15" fmla="*/ 5 h 5"/>
                  <a:gd name="T16" fmla="*/ 1 w 4"/>
                  <a:gd name="T17" fmla="*/ 5 h 5"/>
                  <a:gd name="T18" fmla="*/ 1 w 4"/>
                  <a:gd name="T19" fmla="*/ 5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 h="5">
                    <a:moveTo>
                      <a:pt x="1" y="5"/>
                    </a:moveTo>
                    <a:cubicBezTo>
                      <a:pt x="1" y="5"/>
                      <a:pt x="1" y="5"/>
                      <a:pt x="1" y="5"/>
                    </a:cubicBezTo>
                    <a:cubicBezTo>
                      <a:pt x="0" y="5"/>
                      <a:pt x="1" y="4"/>
                      <a:pt x="1" y="4"/>
                    </a:cubicBezTo>
                    <a:cubicBezTo>
                      <a:pt x="3" y="0"/>
                      <a:pt x="3" y="0"/>
                      <a:pt x="3" y="0"/>
                    </a:cubicBezTo>
                    <a:cubicBezTo>
                      <a:pt x="3" y="0"/>
                      <a:pt x="3" y="0"/>
                      <a:pt x="3" y="0"/>
                    </a:cubicBezTo>
                    <a:cubicBezTo>
                      <a:pt x="3" y="0"/>
                      <a:pt x="4" y="0"/>
                      <a:pt x="3" y="1"/>
                    </a:cubicBezTo>
                    <a:cubicBezTo>
                      <a:pt x="1" y="4"/>
                      <a:pt x="1" y="4"/>
                      <a:pt x="1" y="4"/>
                    </a:cubicBezTo>
                    <a:cubicBezTo>
                      <a:pt x="1" y="4"/>
                      <a:pt x="1" y="5"/>
                      <a:pt x="1" y="5"/>
                    </a:cubicBezTo>
                    <a:cubicBezTo>
                      <a:pt x="1" y="5"/>
                      <a:pt x="1" y="5"/>
                      <a:pt x="1" y="5"/>
                    </a:cubicBezTo>
                    <a:cubicBezTo>
                      <a:pt x="1" y="5"/>
                      <a:pt x="1" y="5"/>
                      <a:pt x="1"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1025" name="Freeform 539"/>
              <p:cNvSpPr>
                <a:spLocks/>
              </p:cNvSpPr>
              <p:nvPr/>
            </p:nvSpPr>
            <p:spPr bwMode="auto">
              <a:xfrm>
                <a:off x="3820" y="2198"/>
                <a:ext cx="7" cy="15"/>
              </a:xfrm>
              <a:custGeom>
                <a:avLst/>
                <a:gdLst>
                  <a:gd name="T0" fmla="*/ 1 w 3"/>
                  <a:gd name="T1" fmla="*/ 6 h 6"/>
                  <a:gd name="T2" fmla="*/ 0 w 3"/>
                  <a:gd name="T3" fmla="*/ 5 h 6"/>
                  <a:gd name="T4" fmla="*/ 0 w 3"/>
                  <a:gd name="T5" fmla="*/ 5 h 6"/>
                  <a:gd name="T6" fmla="*/ 2 w 3"/>
                  <a:gd name="T7" fmla="*/ 0 h 6"/>
                  <a:gd name="T8" fmla="*/ 3 w 3"/>
                  <a:gd name="T9" fmla="*/ 0 h 6"/>
                  <a:gd name="T10" fmla="*/ 3 w 3"/>
                  <a:gd name="T11" fmla="*/ 0 h 6"/>
                  <a:gd name="T12" fmla="*/ 1 w 3"/>
                  <a:gd name="T13" fmla="*/ 5 h 6"/>
                  <a:gd name="T14" fmla="*/ 1 w 3"/>
                  <a:gd name="T15" fmla="*/ 6 h 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 h="6">
                    <a:moveTo>
                      <a:pt x="1" y="6"/>
                    </a:moveTo>
                    <a:cubicBezTo>
                      <a:pt x="1" y="6"/>
                      <a:pt x="0" y="6"/>
                      <a:pt x="0" y="5"/>
                    </a:cubicBezTo>
                    <a:cubicBezTo>
                      <a:pt x="0" y="5"/>
                      <a:pt x="0" y="5"/>
                      <a:pt x="0" y="5"/>
                    </a:cubicBezTo>
                    <a:cubicBezTo>
                      <a:pt x="1" y="3"/>
                      <a:pt x="2" y="1"/>
                      <a:pt x="2" y="0"/>
                    </a:cubicBezTo>
                    <a:cubicBezTo>
                      <a:pt x="3" y="0"/>
                      <a:pt x="3" y="0"/>
                      <a:pt x="3" y="0"/>
                    </a:cubicBezTo>
                    <a:cubicBezTo>
                      <a:pt x="3" y="0"/>
                      <a:pt x="3" y="0"/>
                      <a:pt x="3" y="0"/>
                    </a:cubicBezTo>
                    <a:cubicBezTo>
                      <a:pt x="2" y="2"/>
                      <a:pt x="2" y="4"/>
                      <a:pt x="1" y="5"/>
                    </a:cubicBezTo>
                    <a:cubicBezTo>
                      <a:pt x="1" y="5"/>
                      <a:pt x="1" y="6"/>
                      <a:pt x="1"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1026" name="Freeform 540"/>
              <p:cNvSpPr>
                <a:spLocks/>
              </p:cNvSpPr>
              <p:nvPr/>
            </p:nvSpPr>
            <p:spPr bwMode="auto">
              <a:xfrm>
                <a:off x="3825" y="2198"/>
                <a:ext cx="7" cy="15"/>
              </a:xfrm>
              <a:custGeom>
                <a:avLst/>
                <a:gdLst>
                  <a:gd name="T0" fmla="*/ 1 w 3"/>
                  <a:gd name="T1" fmla="*/ 6 h 6"/>
                  <a:gd name="T2" fmla="*/ 1 w 3"/>
                  <a:gd name="T3" fmla="*/ 6 h 6"/>
                  <a:gd name="T4" fmla="*/ 0 w 3"/>
                  <a:gd name="T5" fmla="*/ 6 h 6"/>
                  <a:gd name="T6" fmla="*/ 2 w 3"/>
                  <a:gd name="T7" fmla="*/ 1 h 6"/>
                  <a:gd name="T8" fmla="*/ 3 w 3"/>
                  <a:gd name="T9" fmla="*/ 0 h 6"/>
                  <a:gd name="T10" fmla="*/ 3 w 3"/>
                  <a:gd name="T11" fmla="*/ 1 h 6"/>
                  <a:gd name="T12" fmla="*/ 1 w 3"/>
                  <a:gd name="T13" fmla="*/ 6 h 6"/>
                  <a:gd name="T14" fmla="*/ 1 w 3"/>
                  <a:gd name="T15" fmla="*/ 6 h 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 h="6">
                    <a:moveTo>
                      <a:pt x="1" y="6"/>
                    </a:moveTo>
                    <a:cubicBezTo>
                      <a:pt x="1" y="6"/>
                      <a:pt x="1" y="6"/>
                      <a:pt x="1" y="6"/>
                    </a:cubicBezTo>
                    <a:cubicBezTo>
                      <a:pt x="1" y="6"/>
                      <a:pt x="0" y="6"/>
                      <a:pt x="0" y="6"/>
                    </a:cubicBezTo>
                    <a:cubicBezTo>
                      <a:pt x="1" y="4"/>
                      <a:pt x="2" y="2"/>
                      <a:pt x="2" y="1"/>
                    </a:cubicBezTo>
                    <a:cubicBezTo>
                      <a:pt x="2" y="0"/>
                      <a:pt x="3" y="0"/>
                      <a:pt x="3" y="0"/>
                    </a:cubicBezTo>
                    <a:cubicBezTo>
                      <a:pt x="3" y="0"/>
                      <a:pt x="3" y="1"/>
                      <a:pt x="3" y="1"/>
                    </a:cubicBezTo>
                    <a:cubicBezTo>
                      <a:pt x="2" y="3"/>
                      <a:pt x="2" y="4"/>
                      <a:pt x="1" y="6"/>
                    </a:cubicBezTo>
                    <a:cubicBezTo>
                      <a:pt x="1" y="6"/>
                      <a:pt x="1" y="6"/>
                      <a:pt x="1"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1027" name="Freeform 541"/>
              <p:cNvSpPr>
                <a:spLocks/>
              </p:cNvSpPr>
              <p:nvPr/>
            </p:nvSpPr>
            <p:spPr bwMode="auto">
              <a:xfrm>
                <a:off x="3832" y="2198"/>
                <a:ext cx="8" cy="15"/>
              </a:xfrm>
              <a:custGeom>
                <a:avLst/>
                <a:gdLst>
                  <a:gd name="T0" fmla="*/ 0 w 3"/>
                  <a:gd name="T1" fmla="*/ 6 h 6"/>
                  <a:gd name="T2" fmla="*/ 0 w 3"/>
                  <a:gd name="T3" fmla="*/ 6 h 6"/>
                  <a:gd name="T4" fmla="*/ 0 w 3"/>
                  <a:gd name="T5" fmla="*/ 6 h 6"/>
                  <a:gd name="T6" fmla="*/ 2 w 3"/>
                  <a:gd name="T7" fmla="*/ 0 h 6"/>
                  <a:gd name="T8" fmla="*/ 2 w 3"/>
                  <a:gd name="T9" fmla="*/ 0 h 6"/>
                  <a:gd name="T10" fmla="*/ 3 w 3"/>
                  <a:gd name="T11" fmla="*/ 1 h 6"/>
                  <a:gd name="T12" fmla="*/ 1 w 3"/>
                  <a:gd name="T13" fmla="*/ 6 h 6"/>
                  <a:gd name="T14" fmla="*/ 0 w 3"/>
                  <a:gd name="T15" fmla="*/ 6 h 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 h="6">
                    <a:moveTo>
                      <a:pt x="0" y="6"/>
                    </a:moveTo>
                    <a:cubicBezTo>
                      <a:pt x="0" y="6"/>
                      <a:pt x="0" y="6"/>
                      <a:pt x="0" y="6"/>
                    </a:cubicBezTo>
                    <a:cubicBezTo>
                      <a:pt x="0" y="6"/>
                      <a:pt x="0" y="6"/>
                      <a:pt x="0" y="6"/>
                    </a:cubicBezTo>
                    <a:cubicBezTo>
                      <a:pt x="2" y="0"/>
                      <a:pt x="2" y="0"/>
                      <a:pt x="2" y="0"/>
                    </a:cubicBezTo>
                    <a:cubicBezTo>
                      <a:pt x="2" y="0"/>
                      <a:pt x="2" y="0"/>
                      <a:pt x="2" y="0"/>
                    </a:cubicBezTo>
                    <a:cubicBezTo>
                      <a:pt x="3" y="0"/>
                      <a:pt x="3" y="0"/>
                      <a:pt x="3" y="1"/>
                    </a:cubicBezTo>
                    <a:cubicBezTo>
                      <a:pt x="1" y="6"/>
                      <a:pt x="1" y="6"/>
                      <a:pt x="1" y="6"/>
                    </a:cubicBezTo>
                    <a:cubicBezTo>
                      <a:pt x="1" y="6"/>
                      <a:pt x="0" y="6"/>
                      <a:pt x="0"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1028" name="Freeform 542"/>
              <p:cNvSpPr>
                <a:spLocks/>
              </p:cNvSpPr>
              <p:nvPr/>
            </p:nvSpPr>
            <p:spPr bwMode="auto">
              <a:xfrm>
                <a:off x="3837" y="2198"/>
                <a:ext cx="8" cy="15"/>
              </a:xfrm>
              <a:custGeom>
                <a:avLst/>
                <a:gdLst>
                  <a:gd name="T0" fmla="*/ 1 w 3"/>
                  <a:gd name="T1" fmla="*/ 6 h 6"/>
                  <a:gd name="T2" fmla="*/ 0 w 3"/>
                  <a:gd name="T3" fmla="*/ 6 h 6"/>
                  <a:gd name="T4" fmla="*/ 0 w 3"/>
                  <a:gd name="T5" fmla="*/ 6 h 6"/>
                  <a:gd name="T6" fmla="*/ 2 w 3"/>
                  <a:gd name="T7" fmla="*/ 1 h 6"/>
                  <a:gd name="T8" fmla="*/ 3 w 3"/>
                  <a:gd name="T9" fmla="*/ 0 h 6"/>
                  <a:gd name="T10" fmla="*/ 3 w 3"/>
                  <a:gd name="T11" fmla="*/ 1 h 6"/>
                  <a:gd name="T12" fmla="*/ 1 w 3"/>
                  <a:gd name="T13" fmla="*/ 5 h 6"/>
                  <a:gd name="T14" fmla="*/ 1 w 3"/>
                  <a:gd name="T15" fmla="*/ 6 h 6"/>
                  <a:gd name="T16" fmla="*/ 1 w 3"/>
                  <a:gd name="T17" fmla="*/ 6 h 6"/>
                  <a:gd name="T18" fmla="*/ 1 w 3"/>
                  <a:gd name="T19" fmla="*/ 6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 h="6">
                    <a:moveTo>
                      <a:pt x="1" y="6"/>
                    </a:moveTo>
                    <a:cubicBezTo>
                      <a:pt x="1" y="6"/>
                      <a:pt x="0" y="6"/>
                      <a:pt x="0" y="6"/>
                    </a:cubicBezTo>
                    <a:cubicBezTo>
                      <a:pt x="0" y="6"/>
                      <a:pt x="0" y="6"/>
                      <a:pt x="0" y="6"/>
                    </a:cubicBezTo>
                    <a:cubicBezTo>
                      <a:pt x="2" y="1"/>
                      <a:pt x="2" y="1"/>
                      <a:pt x="2" y="1"/>
                    </a:cubicBezTo>
                    <a:cubicBezTo>
                      <a:pt x="3" y="0"/>
                      <a:pt x="3" y="0"/>
                      <a:pt x="3" y="0"/>
                    </a:cubicBezTo>
                    <a:cubicBezTo>
                      <a:pt x="3" y="0"/>
                      <a:pt x="3" y="1"/>
                      <a:pt x="3" y="1"/>
                    </a:cubicBezTo>
                    <a:cubicBezTo>
                      <a:pt x="1" y="5"/>
                      <a:pt x="1" y="5"/>
                      <a:pt x="1" y="5"/>
                    </a:cubicBezTo>
                    <a:cubicBezTo>
                      <a:pt x="1" y="6"/>
                      <a:pt x="1" y="6"/>
                      <a:pt x="1" y="6"/>
                    </a:cubicBezTo>
                    <a:cubicBezTo>
                      <a:pt x="1" y="6"/>
                      <a:pt x="1" y="6"/>
                      <a:pt x="1" y="6"/>
                    </a:cubicBezTo>
                    <a:cubicBezTo>
                      <a:pt x="1" y="6"/>
                      <a:pt x="1" y="6"/>
                      <a:pt x="1"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1029" name="Freeform 543"/>
              <p:cNvSpPr>
                <a:spLocks/>
              </p:cNvSpPr>
              <p:nvPr/>
            </p:nvSpPr>
            <p:spPr bwMode="auto">
              <a:xfrm>
                <a:off x="3845" y="2198"/>
                <a:ext cx="8" cy="15"/>
              </a:xfrm>
              <a:custGeom>
                <a:avLst/>
                <a:gdLst>
                  <a:gd name="T0" fmla="*/ 0 w 3"/>
                  <a:gd name="T1" fmla="*/ 6 h 6"/>
                  <a:gd name="T2" fmla="*/ 0 w 3"/>
                  <a:gd name="T3" fmla="*/ 6 h 6"/>
                  <a:gd name="T4" fmla="*/ 0 w 3"/>
                  <a:gd name="T5" fmla="*/ 6 h 6"/>
                  <a:gd name="T6" fmla="*/ 2 w 3"/>
                  <a:gd name="T7" fmla="*/ 0 h 6"/>
                  <a:gd name="T8" fmla="*/ 2 w 3"/>
                  <a:gd name="T9" fmla="*/ 0 h 6"/>
                  <a:gd name="T10" fmla="*/ 3 w 3"/>
                  <a:gd name="T11" fmla="*/ 0 h 6"/>
                  <a:gd name="T12" fmla="*/ 1 w 3"/>
                  <a:gd name="T13" fmla="*/ 6 h 6"/>
                  <a:gd name="T14" fmla="*/ 0 w 3"/>
                  <a:gd name="T15" fmla="*/ 6 h 6"/>
                  <a:gd name="T16" fmla="*/ 0 w 3"/>
                  <a:gd name="T17" fmla="*/ 6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 h="6">
                    <a:moveTo>
                      <a:pt x="0" y="6"/>
                    </a:moveTo>
                    <a:cubicBezTo>
                      <a:pt x="0" y="6"/>
                      <a:pt x="0" y="6"/>
                      <a:pt x="0" y="6"/>
                    </a:cubicBezTo>
                    <a:cubicBezTo>
                      <a:pt x="0" y="6"/>
                      <a:pt x="0" y="6"/>
                      <a:pt x="0" y="6"/>
                    </a:cubicBezTo>
                    <a:cubicBezTo>
                      <a:pt x="0" y="4"/>
                      <a:pt x="1" y="2"/>
                      <a:pt x="2" y="0"/>
                    </a:cubicBezTo>
                    <a:cubicBezTo>
                      <a:pt x="2" y="0"/>
                      <a:pt x="2" y="0"/>
                      <a:pt x="2" y="0"/>
                    </a:cubicBezTo>
                    <a:cubicBezTo>
                      <a:pt x="3" y="0"/>
                      <a:pt x="3" y="0"/>
                      <a:pt x="3" y="0"/>
                    </a:cubicBezTo>
                    <a:cubicBezTo>
                      <a:pt x="2" y="2"/>
                      <a:pt x="1" y="4"/>
                      <a:pt x="1" y="6"/>
                    </a:cubicBezTo>
                    <a:cubicBezTo>
                      <a:pt x="1" y="6"/>
                      <a:pt x="1" y="6"/>
                      <a:pt x="0" y="6"/>
                    </a:cubicBezTo>
                    <a:cubicBezTo>
                      <a:pt x="0" y="6"/>
                      <a:pt x="0" y="6"/>
                      <a:pt x="0"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1030" name="Freeform 544"/>
              <p:cNvSpPr>
                <a:spLocks/>
              </p:cNvSpPr>
              <p:nvPr/>
            </p:nvSpPr>
            <p:spPr bwMode="auto">
              <a:xfrm>
                <a:off x="3848" y="2203"/>
                <a:ext cx="5" cy="10"/>
              </a:xfrm>
              <a:custGeom>
                <a:avLst/>
                <a:gdLst>
                  <a:gd name="T0" fmla="*/ 1 w 2"/>
                  <a:gd name="T1" fmla="*/ 4 h 4"/>
                  <a:gd name="T2" fmla="*/ 0 w 2"/>
                  <a:gd name="T3" fmla="*/ 4 h 4"/>
                  <a:gd name="T4" fmla="*/ 0 w 2"/>
                  <a:gd name="T5" fmla="*/ 3 h 4"/>
                  <a:gd name="T6" fmla="*/ 2 w 2"/>
                  <a:gd name="T7" fmla="*/ 0 h 4"/>
                  <a:gd name="T8" fmla="*/ 2 w 2"/>
                  <a:gd name="T9" fmla="*/ 0 h 4"/>
                  <a:gd name="T10" fmla="*/ 2 w 2"/>
                  <a:gd name="T11" fmla="*/ 0 h 4"/>
                  <a:gd name="T12" fmla="*/ 1 w 2"/>
                  <a:gd name="T13" fmla="*/ 3 h 4"/>
                  <a:gd name="T14" fmla="*/ 1 w 2"/>
                  <a:gd name="T15" fmla="*/ 4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4">
                    <a:moveTo>
                      <a:pt x="1" y="4"/>
                    </a:moveTo>
                    <a:cubicBezTo>
                      <a:pt x="1" y="4"/>
                      <a:pt x="1" y="4"/>
                      <a:pt x="0" y="4"/>
                    </a:cubicBezTo>
                    <a:cubicBezTo>
                      <a:pt x="0" y="4"/>
                      <a:pt x="0" y="3"/>
                      <a:pt x="0" y="3"/>
                    </a:cubicBezTo>
                    <a:cubicBezTo>
                      <a:pt x="2" y="0"/>
                      <a:pt x="2" y="0"/>
                      <a:pt x="2" y="0"/>
                    </a:cubicBezTo>
                    <a:cubicBezTo>
                      <a:pt x="2" y="0"/>
                      <a:pt x="2" y="0"/>
                      <a:pt x="2" y="0"/>
                    </a:cubicBezTo>
                    <a:cubicBezTo>
                      <a:pt x="2" y="0"/>
                      <a:pt x="2" y="0"/>
                      <a:pt x="2" y="0"/>
                    </a:cubicBezTo>
                    <a:cubicBezTo>
                      <a:pt x="1" y="3"/>
                      <a:pt x="1" y="3"/>
                      <a:pt x="1" y="3"/>
                    </a:cubicBezTo>
                    <a:cubicBezTo>
                      <a:pt x="1" y="4"/>
                      <a:pt x="1" y="4"/>
                      <a:pt x="1"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1031" name="Freeform 545"/>
              <p:cNvSpPr>
                <a:spLocks/>
              </p:cNvSpPr>
              <p:nvPr/>
            </p:nvSpPr>
            <p:spPr bwMode="auto">
              <a:xfrm>
                <a:off x="3842" y="2168"/>
                <a:ext cx="3" cy="5"/>
              </a:xfrm>
              <a:custGeom>
                <a:avLst/>
                <a:gdLst>
                  <a:gd name="T0" fmla="*/ 0 w 1"/>
                  <a:gd name="T1" fmla="*/ 2 h 2"/>
                  <a:gd name="T2" fmla="*/ 0 w 1"/>
                  <a:gd name="T3" fmla="*/ 2 h 2"/>
                  <a:gd name="T4" fmla="*/ 0 w 1"/>
                  <a:gd name="T5" fmla="*/ 1 h 2"/>
                  <a:gd name="T6" fmla="*/ 0 w 1"/>
                  <a:gd name="T7" fmla="*/ 0 h 2"/>
                  <a:gd name="T8" fmla="*/ 1 w 1"/>
                  <a:gd name="T9" fmla="*/ 0 h 2"/>
                  <a:gd name="T10" fmla="*/ 1 w 1"/>
                  <a:gd name="T11" fmla="*/ 0 h 2"/>
                  <a:gd name="T12" fmla="*/ 0 w 1"/>
                  <a:gd name="T13" fmla="*/ 2 h 2"/>
                  <a:gd name="T14" fmla="*/ 0 w 1"/>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2">
                    <a:moveTo>
                      <a:pt x="0" y="2"/>
                    </a:moveTo>
                    <a:cubicBezTo>
                      <a:pt x="0" y="2"/>
                      <a:pt x="0" y="2"/>
                      <a:pt x="0" y="2"/>
                    </a:cubicBezTo>
                    <a:cubicBezTo>
                      <a:pt x="0" y="2"/>
                      <a:pt x="0" y="2"/>
                      <a:pt x="0" y="1"/>
                    </a:cubicBezTo>
                    <a:cubicBezTo>
                      <a:pt x="0" y="0"/>
                      <a:pt x="0" y="0"/>
                      <a:pt x="0" y="0"/>
                    </a:cubicBezTo>
                    <a:cubicBezTo>
                      <a:pt x="0" y="0"/>
                      <a:pt x="1" y="0"/>
                      <a:pt x="1" y="0"/>
                    </a:cubicBezTo>
                    <a:cubicBezTo>
                      <a:pt x="1" y="0"/>
                      <a:pt x="1" y="0"/>
                      <a:pt x="1" y="0"/>
                    </a:cubicBezTo>
                    <a:cubicBezTo>
                      <a:pt x="0" y="2"/>
                      <a:pt x="0" y="2"/>
                      <a:pt x="0" y="2"/>
                    </a:cubicBezTo>
                    <a:cubicBezTo>
                      <a:pt x="0" y="2"/>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1032" name="Freeform 546"/>
              <p:cNvSpPr>
                <a:spLocks/>
              </p:cNvSpPr>
              <p:nvPr/>
            </p:nvSpPr>
            <p:spPr bwMode="auto">
              <a:xfrm>
                <a:off x="3842" y="2168"/>
                <a:ext cx="6" cy="7"/>
              </a:xfrm>
              <a:custGeom>
                <a:avLst/>
                <a:gdLst>
                  <a:gd name="T0" fmla="*/ 1 w 2"/>
                  <a:gd name="T1" fmla="*/ 3 h 3"/>
                  <a:gd name="T2" fmla="*/ 1 w 2"/>
                  <a:gd name="T3" fmla="*/ 3 h 3"/>
                  <a:gd name="T4" fmla="*/ 1 w 2"/>
                  <a:gd name="T5" fmla="*/ 2 h 3"/>
                  <a:gd name="T6" fmla="*/ 1 w 2"/>
                  <a:gd name="T7" fmla="*/ 1 h 3"/>
                  <a:gd name="T8" fmla="*/ 2 w 2"/>
                  <a:gd name="T9" fmla="*/ 0 h 3"/>
                  <a:gd name="T10" fmla="*/ 2 w 2"/>
                  <a:gd name="T11" fmla="*/ 1 h 3"/>
                  <a:gd name="T12" fmla="*/ 1 w 2"/>
                  <a:gd name="T13" fmla="*/ 3 h 3"/>
                  <a:gd name="T14" fmla="*/ 1 w 2"/>
                  <a:gd name="T15" fmla="*/ 3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3">
                    <a:moveTo>
                      <a:pt x="1" y="3"/>
                    </a:moveTo>
                    <a:cubicBezTo>
                      <a:pt x="1" y="3"/>
                      <a:pt x="1" y="3"/>
                      <a:pt x="1" y="3"/>
                    </a:cubicBezTo>
                    <a:cubicBezTo>
                      <a:pt x="0" y="3"/>
                      <a:pt x="0" y="3"/>
                      <a:pt x="1" y="2"/>
                    </a:cubicBezTo>
                    <a:cubicBezTo>
                      <a:pt x="1" y="2"/>
                      <a:pt x="1" y="1"/>
                      <a:pt x="1" y="1"/>
                    </a:cubicBezTo>
                    <a:cubicBezTo>
                      <a:pt x="1" y="1"/>
                      <a:pt x="1" y="0"/>
                      <a:pt x="2" y="0"/>
                    </a:cubicBezTo>
                    <a:cubicBezTo>
                      <a:pt x="2" y="1"/>
                      <a:pt x="2" y="1"/>
                      <a:pt x="2" y="1"/>
                    </a:cubicBezTo>
                    <a:cubicBezTo>
                      <a:pt x="2" y="2"/>
                      <a:pt x="2" y="2"/>
                      <a:pt x="1" y="3"/>
                    </a:cubicBezTo>
                    <a:cubicBezTo>
                      <a:pt x="1" y="3"/>
                      <a:pt x="1" y="3"/>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1033" name="Freeform 547"/>
              <p:cNvSpPr>
                <a:spLocks/>
              </p:cNvSpPr>
              <p:nvPr/>
            </p:nvSpPr>
            <p:spPr bwMode="auto">
              <a:xfrm>
                <a:off x="3845" y="2173"/>
                <a:ext cx="5" cy="7"/>
              </a:xfrm>
              <a:custGeom>
                <a:avLst/>
                <a:gdLst>
                  <a:gd name="T0" fmla="*/ 0 w 2"/>
                  <a:gd name="T1" fmla="*/ 3 h 3"/>
                  <a:gd name="T2" fmla="*/ 0 w 2"/>
                  <a:gd name="T3" fmla="*/ 3 h 3"/>
                  <a:gd name="T4" fmla="*/ 0 w 2"/>
                  <a:gd name="T5" fmla="*/ 2 h 3"/>
                  <a:gd name="T6" fmla="*/ 1 w 2"/>
                  <a:gd name="T7" fmla="*/ 1 h 3"/>
                  <a:gd name="T8" fmla="*/ 2 w 2"/>
                  <a:gd name="T9" fmla="*/ 0 h 3"/>
                  <a:gd name="T10" fmla="*/ 2 w 2"/>
                  <a:gd name="T11" fmla="*/ 1 h 3"/>
                  <a:gd name="T12" fmla="*/ 1 w 2"/>
                  <a:gd name="T13" fmla="*/ 3 h 3"/>
                  <a:gd name="T14" fmla="*/ 0 w 2"/>
                  <a:gd name="T15" fmla="*/ 3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3">
                    <a:moveTo>
                      <a:pt x="0" y="3"/>
                    </a:moveTo>
                    <a:cubicBezTo>
                      <a:pt x="0" y="3"/>
                      <a:pt x="0" y="3"/>
                      <a:pt x="0" y="3"/>
                    </a:cubicBezTo>
                    <a:cubicBezTo>
                      <a:pt x="0" y="3"/>
                      <a:pt x="0" y="3"/>
                      <a:pt x="0" y="2"/>
                    </a:cubicBezTo>
                    <a:cubicBezTo>
                      <a:pt x="1" y="1"/>
                      <a:pt x="1" y="1"/>
                      <a:pt x="1" y="1"/>
                    </a:cubicBezTo>
                    <a:cubicBezTo>
                      <a:pt x="1" y="0"/>
                      <a:pt x="1" y="0"/>
                      <a:pt x="2" y="0"/>
                    </a:cubicBezTo>
                    <a:cubicBezTo>
                      <a:pt x="2" y="0"/>
                      <a:pt x="2" y="1"/>
                      <a:pt x="2" y="1"/>
                    </a:cubicBezTo>
                    <a:cubicBezTo>
                      <a:pt x="1" y="3"/>
                      <a:pt x="1" y="3"/>
                      <a:pt x="1" y="3"/>
                    </a:cubicBezTo>
                    <a:cubicBezTo>
                      <a:pt x="1" y="3"/>
                      <a:pt x="1" y="3"/>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1034" name="Freeform 548"/>
              <p:cNvSpPr>
                <a:spLocks/>
              </p:cNvSpPr>
              <p:nvPr/>
            </p:nvSpPr>
            <p:spPr bwMode="auto">
              <a:xfrm>
                <a:off x="3848" y="2178"/>
                <a:ext cx="5" cy="10"/>
              </a:xfrm>
              <a:custGeom>
                <a:avLst/>
                <a:gdLst>
                  <a:gd name="T0" fmla="*/ 0 w 2"/>
                  <a:gd name="T1" fmla="*/ 4 h 4"/>
                  <a:gd name="T2" fmla="*/ 0 w 2"/>
                  <a:gd name="T3" fmla="*/ 3 h 4"/>
                  <a:gd name="T4" fmla="*/ 0 w 2"/>
                  <a:gd name="T5" fmla="*/ 3 h 4"/>
                  <a:gd name="T6" fmla="*/ 1 w 2"/>
                  <a:gd name="T7" fmla="*/ 0 h 4"/>
                  <a:gd name="T8" fmla="*/ 1 w 2"/>
                  <a:gd name="T9" fmla="*/ 0 h 4"/>
                  <a:gd name="T10" fmla="*/ 2 w 2"/>
                  <a:gd name="T11" fmla="*/ 1 h 4"/>
                  <a:gd name="T12" fmla="*/ 1 w 2"/>
                  <a:gd name="T13" fmla="*/ 3 h 4"/>
                  <a:gd name="T14" fmla="*/ 0 w 2"/>
                  <a:gd name="T15" fmla="*/ 4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4">
                    <a:moveTo>
                      <a:pt x="0" y="4"/>
                    </a:moveTo>
                    <a:cubicBezTo>
                      <a:pt x="0" y="4"/>
                      <a:pt x="0" y="4"/>
                      <a:pt x="0" y="3"/>
                    </a:cubicBezTo>
                    <a:cubicBezTo>
                      <a:pt x="0" y="3"/>
                      <a:pt x="0" y="3"/>
                      <a:pt x="0" y="3"/>
                    </a:cubicBezTo>
                    <a:cubicBezTo>
                      <a:pt x="1" y="0"/>
                      <a:pt x="1" y="0"/>
                      <a:pt x="1" y="0"/>
                    </a:cubicBezTo>
                    <a:cubicBezTo>
                      <a:pt x="1" y="0"/>
                      <a:pt x="1" y="0"/>
                      <a:pt x="1" y="0"/>
                    </a:cubicBezTo>
                    <a:cubicBezTo>
                      <a:pt x="2" y="0"/>
                      <a:pt x="2" y="1"/>
                      <a:pt x="2" y="1"/>
                    </a:cubicBezTo>
                    <a:cubicBezTo>
                      <a:pt x="1" y="3"/>
                      <a:pt x="1" y="3"/>
                      <a:pt x="1" y="3"/>
                    </a:cubicBezTo>
                    <a:cubicBezTo>
                      <a:pt x="0" y="3"/>
                      <a:pt x="0" y="4"/>
                      <a:pt x="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1035" name="Freeform 549"/>
              <p:cNvSpPr>
                <a:spLocks/>
              </p:cNvSpPr>
              <p:nvPr/>
            </p:nvSpPr>
            <p:spPr bwMode="auto">
              <a:xfrm>
                <a:off x="3850" y="2183"/>
                <a:ext cx="5" cy="10"/>
              </a:xfrm>
              <a:custGeom>
                <a:avLst/>
                <a:gdLst>
                  <a:gd name="T0" fmla="*/ 0 w 2"/>
                  <a:gd name="T1" fmla="*/ 4 h 4"/>
                  <a:gd name="T2" fmla="*/ 0 w 2"/>
                  <a:gd name="T3" fmla="*/ 3 h 4"/>
                  <a:gd name="T4" fmla="*/ 0 w 2"/>
                  <a:gd name="T5" fmla="*/ 3 h 4"/>
                  <a:gd name="T6" fmla="*/ 1 w 2"/>
                  <a:gd name="T7" fmla="*/ 0 h 4"/>
                  <a:gd name="T8" fmla="*/ 2 w 2"/>
                  <a:gd name="T9" fmla="*/ 0 h 4"/>
                  <a:gd name="T10" fmla="*/ 2 w 2"/>
                  <a:gd name="T11" fmla="*/ 1 h 4"/>
                  <a:gd name="T12" fmla="*/ 1 w 2"/>
                  <a:gd name="T13" fmla="*/ 3 h 4"/>
                  <a:gd name="T14" fmla="*/ 0 w 2"/>
                  <a:gd name="T15" fmla="*/ 4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4">
                    <a:moveTo>
                      <a:pt x="0" y="4"/>
                    </a:moveTo>
                    <a:cubicBezTo>
                      <a:pt x="0" y="4"/>
                      <a:pt x="0" y="3"/>
                      <a:pt x="0" y="3"/>
                    </a:cubicBezTo>
                    <a:cubicBezTo>
                      <a:pt x="0" y="3"/>
                      <a:pt x="0" y="3"/>
                      <a:pt x="0" y="3"/>
                    </a:cubicBezTo>
                    <a:cubicBezTo>
                      <a:pt x="0" y="2"/>
                      <a:pt x="1" y="1"/>
                      <a:pt x="1" y="0"/>
                    </a:cubicBezTo>
                    <a:cubicBezTo>
                      <a:pt x="1" y="0"/>
                      <a:pt x="1" y="0"/>
                      <a:pt x="2" y="0"/>
                    </a:cubicBezTo>
                    <a:cubicBezTo>
                      <a:pt x="2" y="0"/>
                      <a:pt x="2" y="1"/>
                      <a:pt x="2" y="1"/>
                    </a:cubicBezTo>
                    <a:cubicBezTo>
                      <a:pt x="1" y="2"/>
                      <a:pt x="1" y="2"/>
                      <a:pt x="1" y="3"/>
                    </a:cubicBezTo>
                    <a:cubicBezTo>
                      <a:pt x="0" y="3"/>
                      <a:pt x="0" y="4"/>
                      <a:pt x="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1036" name="Freeform 550"/>
              <p:cNvSpPr>
                <a:spLocks/>
              </p:cNvSpPr>
              <p:nvPr/>
            </p:nvSpPr>
            <p:spPr bwMode="auto">
              <a:xfrm>
                <a:off x="3850" y="2188"/>
                <a:ext cx="8" cy="10"/>
              </a:xfrm>
              <a:custGeom>
                <a:avLst/>
                <a:gdLst>
                  <a:gd name="T0" fmla="*/ 1 w 3"/>
                  <a:gd name="T1" fmla="*/ 4 h 4"/>
                  <a:gd name="T2" fmla="*/ 1 w 3"/>
                  <a:gd name="T3" fmla="*/ 4 h 4"/>
                  <a:gd name="T4" fmla="*/ 1 w 3"/>
                  <a:gd name="T5" fmla="*/ 3 h 4"/>
                  <a:gd name="T6" fmla="*/ 2 w 3"/>
                  <a:gd name="T7" fmla="*/ 0 h 4"/>
                  <a:gd name="T8" fmla="*/ 3 w 3"/>
                  <a:gd name="T9" fmla="*/ 0 h 4"/>
                  <a:gd name="T10" fmla="*/ 3 w 3"/>
                  <a:gd name="T11" fmla="*/ 1 h 4"/>
                  <a:gd name="T12" fmla="*/ 1 w 3"/>
                  <a:gd name="T13" fmla="*/ 3 h 4"/>
                  <a:gd name="T14" fmla="*/ 1 w 3"/>
                  <a:gd name="T15" fmla="*/ 4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 h="4">
                    <a:moveTo>
                      <a:pt x="1" y="4"/>
                    </a:moveTo>
                    <a:cubicBezTo>
                      <a:pt x="1" y="4"/>
                      <a:pt x="1" y="4"/>
                      <a:pt x="1" y="4"/>
                    </a:cubicBezTo>
                    <a:cubicBezTo>
                      <a:pt x="1" y="4"/>
                      <a:pt x="0" y="3"/>
                      <a:pt x="1" y="3"/>
                    </a:cubicBezTo>
                    <a:cubicBezTo>
                      <a:pt x="1" y="2"/>
                      <a:pt x="1" y="1"/>
                      <a:pt x="2" y="0"/>
                    </a:cubicBezTo>
                    <a:cubicBezTo>
                      <a:pt x="2" y="0"/>
                      <a:pt x="2" y="0"/>
                      <a:pt x="3" y="0"/>
                    </a:cubicBezTo>
                    <a:cubicBezTo>
                      <a:pt x="3" y="0"/>
                      <a:pt x="3" y="0"/>
                      <a:pt x="3" y="1"/>
                    </a:cubicBezTo>
                    <a:cubicBezTo>
                      <a:pt x="2" y="2"/>
                      <a:pt x="2" y="2"/>
                      <a:pt x="1" y="3"/>
                    </a:cubicBezTo>
                    <a:cubicBezTo>
                      <a:pt x="1" y="4"/>
                      <a:pt x="1" y="4"/>
                      <a:pt x="1"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1037" name="Freeform 551"/>
              <p:cNvSpPr>
                <a:spLocks/>
              </p:cNvSpPr>
              <p:nvPr/>
            </p:nvSpPr>
            <p:spPr bwMode="auto">
              <a:xfrm>
                <a:off x="3853" y="2193"/>
                <a:ext cx="7" cy="10"/>
              </a:xfrm>
              <a:custGeom>
                <a:avLst/>
                <a:gdLst>
                  <a:gd name="T0" fmla="*/ 1 w 3"/>
                  <a:gd name="T1" fmla="*/ 4 h 4"/>
                  <a:gd name="T2" fmla="*/ 1 w 3"/>
                  <a:gd name="T3" fmla="*/ 4 h 4"/>
                  <a:gd name="T4" fmla="*/ 0 w 3"/>
                  <a:gd name="T5" fmla="*/ 4 h 4"/>
                  <a:gd name="T6" fmla="*/ 1 w 3"/>
                  <a:gd name="T7" fmla="*/ 2 h 4"/>
                  <a:gd name="T8" fmla="*/ 1 w 3"/>
                  <a:gd name="T9" fmla="*/ 1 h 4"/>
                  <a:gd name="T10" fmla="*/ 2 w 3"/>
                  <a:gd name="T11" fmla="*/ 0 h 4"/>
                  <a:gd name="T12" fmla="*/ 2 w 3"/>
                  <a:gd name="T13" fmla="*/ 0 h 4"/>
                  <a:gd name="T14" fmla="*/ 3 w 3"/>
                  <a:gd name="T15" fmla="*/ 0 h 4"/>
                  <a:gd name="T16" fmla="*/ 2 w 3"/>
                  <a:gd name="T17" fmla="*/ 2 h 4"/>
                  <a:gd name="T18" fmla="*/ 2 w 3"/>
                  <a:gd name="T19" fmla="*/ 2 h 4"/>
                  <a:gd name="T20" fmla="*/ 1 w 3"/>
                  <a:gd name="T21" fmla="*/ 4 h 4"/>
                  <a:gd name="T22" fmla="*/ 1 w 3"/>
                  <a:gd name="T23" fmla="*/ 4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 h="4">
                    <a:moveTo>
                      <a:pt x="1" y="4"/>
                    </a:moveTo>
                    <a:cubicBezTo>
                      <a:pt x="1" y="4"/>
                      <a:pt x="1" y="4"/>
                      <a:pt x="1" y="4"/>
                    </a:cubicBezTo>
                    <a:cubicBezTo>
                      <a:pt x="0" y="4"/>
                      <a:pt x="0" y="4"/>
                      <a:pt x="0" y="4"/>
                    </a:cubicBezTo>
                    <a:cubicBezTo>
                      <a:pt x="0" y="3"/>
                      <a:pt x="1" y="2"/>
                      <a:pt x="1" y="2"/>
                    </a:cubicBezTo>
                    <a:cubicBezTo>
                      <a:pt x="1" y="1"/>
                      <a:pt x="1" y="1"/>
                      <a:pt x="1" y="1"/>
                    </a:cubicBezTo>
                    <a:cubicBezTo>
                      <a:pt x="2" y="1"/>
                      <a:pt x="2" y="1"/>
                      <a:pt x="2" y="0"/>
                    </a:cubicBezTo>
                    <a:cubicBezTo>
                      <a:pt x="2" y="0"/>
                      <a:pt x="2" y="0"/>
                      <a:pt x="2" y="0"/>
                    </a:cubicBezTo>
                    <a:cubicBezTo>
                      <a:pt x="2" y="0"/>
                      <a:pt x="3" y="0"/>
                      <a:pt x="3" y="0"/>
                    </a:cubicBezTo>
                    <a:cubicBezTo>
                      <a:pt x="3" y="1"/>
                      <a:pt x="2" y="1"/>
                      <a:pt x="2" y="2"/>
                    </a:cubicBezTo>
                    <a:cubicBezTo>
                      <a:pt x="2" y="2"/>
                      <a:pt x="2" y="2"/>
                      <a:pt x="2" y="2"/>
                    </a:cubicBezTo>
                    <a:cubicBezTo>
                      <a:pt x="2" y="3"/>
                      <a:pt x="1" y="3"/>
                      <a:pt x="1" y="4"/>
                    </a:cubicBezTo>
                    <a:cubicBezTo>
                      <a:pt x="1" y="4"/>
                      <a:pt x="1" y="4"/>
                      <a:pt x="1"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1038" name="Freeform 552"/>
              <p:cNvSpPr>
                <a:spLocks/>
              </p:cNvSpPr>
              <p:nvPr/>
            </p:nvSpPr>
            <p:spPr bwMode="auto">
              <a:xfrm>
                <a:off x="3855" y="2200"/>
                <a:ext cx="5" cy="8"/>
              </a:xfrm>
              <a:custGeom>
                <a:avLst/>
                <a:gdLst>
                  <a:gd name="T0" fmla="*/ 0 w 2"/>
                  <a:gd name="T1" fmla="*/ 3 h 3"/>
                  <a:gd name="T2" fmla="*/ 0 w 2"/>
                  <a:gd name="T3" fmla="*/ 2 h 3"/>
                  <a:gd name="T4" fmla="*/ 0 w 2"/>
                  <a:gd name="T5" fmla="*/ 2 h 3"/>
                  <a:gd name="T6" fmla="*/ 1 w 2"/>
                  <a:gd name="T7" fmla="*/ 0 h 3"/>
                  <a:gd name="T8" fmla="*/ 2 w 2"/>
                  <a:gd name="T9" fmla="*/ 0 h 3"/>
                  <a:gd name="T10" fmla="*/ 2 w 2"/>
                  <a:gd name="T11" fmla="*/ 0 h 3"/>
                  <a:gd name="T12" fmla="*/ 1 w 2"/>
                  <a:gd name="T13" fmla="*/ 2 h 3"/>
                  <a:gd name="T14" fmla="*/ 0 w 2"/>
                  <a:gd name="T15" fmla="*/ 3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3">
                    <a:moveTo>
                      <a:pt x="0" y="3"/>
                    </a:moveTo>
                    <a:cubicBezTo>
                      <a:pt x="0" y="3"/>
                      <a:pt x="0" y="3"/>
                      <a:pt x="0" y="2"/>
                    </a:cubicBezTo>
                    <a:cubicBezTo>
                      <a:pt x="0" y="2"/>
                      <a:pt x="0" y="2"/>
                      <a:pt x="0" y="2"/>
                    </a:cubicBezTo>
                    <a:cubicBezTo>
                      <a:pt x="1" y="0"/>
                      <a:pt x="1" y="0"/>
                      <a:pt x="1" y="0"/>
                    </a:cubicBezTo>
                    <a:cubicBezTo>
                      <a:pt x="1" y="0"/>
                      <a:pt x="1" y="0"/>
                      <a:pt x="2" y="0"/>
                    </a:cubicBezTo>
                    <a:cubicBezTo>
                      <a:pt x="2" y="0"/>
                      <a:pt x="2" y="0"/>
                      <a:pt x="2" y="0"/>
                    </a:cubicBezTo>
                    <a:cubicBezTo>
                      <a:pt x="1" y="2"/>
                      <a:pt x="1" y="2"/>
                      <a:pt x="1" y="2"/>
                    </a:cubicBezTo>
                    <a:cubicBezTo>
                      <a:pt x="1" y="2"/>
                      <a:pt x="1" y="3"/>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1039" name="Freeform 553"/>
              <p:cNvSpPr>
                <a:spLocks/>
              </p:cNvSpPr>
              <p:nvPr/>
            </p:nvSpPr>
            <p:spPr bwMode="auto">
              <a:xfrm>
                <a:off x="3848" y="2157"/>
                <a:ext cx="2" cy="5"/>
              </a:xfrm>
              <a:custGeom>
                <a:avLst/>
                <a:gdLst>
                  <a:gd name="T0" fmla="*/ 0 w 1"/>
                  <a:gd name="T1" fmla="*/ 2 h 2"/>
                  <a:gd name="T2" fmla="*/ 0 w 1"/>
                  <a:gd name="T3" fmla="*/ 2 h 2"/>
                  <a:gd name="T4" fmla="*/ 1 w 1"/>
                  <a:gd name="T5" fmla="*/ 1 h 2"/>
                  <a:gd name="T6" fmla="*/ 1 w 1"/>
                  <a:gd name="T7" fmla="*/ 1 h 2"/>
                  <a:gd name="T8" fmla="*/ 1 w 1"/>
                  <a:gd name="T9" fmla="*/ 1 h 2"/>
                  <a:gd name="T10" fmla="*/ 1 w 1"/>
                  <a:gd name="T11" fmla="*/ 2 h 2"/>
                  <a:gd name="T12" fmla="*/ 0 w 1"/>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1" h="2">
                    <a:moveTo>
                      <a:pt x="0" y="2"/>
                    </a:moveTo>
                    <a:cubicBezTo>
                      <a:pt x="0" y="2"/>
                      <a:pt x="0" y="2"/>
                      <a:pt x="0" y="2"/>
                    </a:cubicBezTo>
                    <a:cubicBezTo>
                      <a:pt x="0" y="1"/>
                      <a:pt x="0" y="1"/>
                      <a:pt x="1" y="1"/>
                    </a:cubicBezTo>
                    <a:cubicBezTo>
                      <a:pt x="1" y="0"/>
                      <a:pt x="1" y="0"/>
                      <a:pt x="1" y="1"/>
                    </a:cubicBezTo>
                    <a:cubicBezTo>
                      <a:pt x="1" y="1"/>
                      <a:pt x="1" y="1"/>
                      <a:pt x="1" y="1"/>
                    </a:cubicBezTo>
                    <a:cubicBezTo>
                      <a:pt x="1" y="1"/>
                      <a:pt x="1" y="2"/>
                      <a:pt x="1" y="2"/>
                    </a:cubicBezTo>
                    <a:cubicBezTo>
                      <a:pt x="1" y="2"/>
                      <a:pt x="1"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1040" name="Freeform 554"/>
              <p:cNvSpPr>
                <a:spLocks/>
              </p:cNvSpPr>
              <p:nvPr/>
            </p:nvSpPr>
            <p:spPr bwMode="auto">
              <a:xfrm>
                <a:off x="3850" y="2160"/>
                <a:ext cx="5" cy="5"/>
              </a:xfrm>
              <a:custGeom>
                <a:avLst/>
                <a:gdLst>
                  <a:gd name="T0" fmla="*/ 1 w 2"/>
                  <a:gd name="T1" fmla="*/ 2 h 2"/>
                  <a:gd name="T2" fmla="*/ 1 w 2"/>
                  <a:gd name="T3" fmla="*/ 2 h 2"/>
                  <a:gd name="T4" fmla="*/ 0 w 2"/>
                  <a:gd name="T5" fmla="*/ 1 h 2"/>
                  <a:gd name="T6" fmla="*/ 1 w 2"/>
                  <a:gd name="T7" fmla="*/ 0 h 2"/>
                  <a:gd name="T8" fmla="*/ 1 w 2"/>
                  <a:gd name="T9" fmla="*/ 0 h 2"/>
                  <a:gd name="T10" fmla="*/ 2 w 2"/>
                  <a:gd name="T11" fmla="*/ 0 h 2"/>
                  <a:gd name="T12" fmla="*/ 1 w 2"/>
                  <a:gd name="T13" fmla="*/ 2 h 2"/>
                  <a:gd name="T14" fmla="*/ 1 w 2"/>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2">
                    <a:moveTo>
                      <a:pt x="1" y="2"/>
                    </a:moveTo>
                    <a:cubicBezTo>
                      <a:pt x="1" y="2"/>
                      <a:pt x="1" y="2"/>
                      <a:pt x="1" y="2"/>
                    </a:cubicBezTo>
                    <a:cubicBezTo>
                      <a:pt x="0" y="2"/>
                      <a:pt x="0" y="2"/>
                      <a:pt x="0" y="1"/>
                    </a:cubicBezTo>
                    <a:cubicBezTo>
                      <a:pt x="1" y="1"/>
                      <a:pt x="1" y="1"/>
                      <a:pt x="1" y="0"/>
                    </a:cubicBezTo>
                    <a:cubicBezTo>
                      <a:pt x="1" y="0"/>
                      <a:pt x="1" y="0"/>
                      <a:pt x="1" y="0"/>
                    </a:cubicBezTo>
                    <a:cubicBezTo>
                      <a:pt x="2" y="0"/>
                      <a:pt x="2" y="0"/>
                      <a:pt x="2" y="0"/>
                    </a:cubicBezTo>
                    <a:cubicBezTo>
                      <a:pt x="2" y="1"/>
                      <a:pt x="1" y="1"/>
                      <a:pt x="1" y="2"/>
                    </a:cubicBezTo>
                    <a:cubicBezTo>
                      <a:pt x="1" y="2"/>
                      <a:pt x="1"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1041" name="Freeform 555"/>
              <p:cNvSpPr>
                <a:spLocks/>
              </p:cNvSpPr>
              <p:nvPr/>
            </p:nvSpPr>
            <p:spPr bwMode="auto">
              <a:xfrm>
                <a:off x="3855" y="2162"/>
                <a:ext cx="5" cy="6"/>
              </a:xfrm>
              <a:custGeom>
                <a:avLst/>
                <a:gdLst>
                  <a:gd name="T0" fmla="*/ 1 w 2"/>
                  <a:gd name="T1" fmla="*/ 2 h 2"/>
                  <a:gd name="T2" fmla="*/ 1 w 2"/>
                  <a:gd name="T3" fmla="*/ 2 h 2"/>
                  <a:gd name="T4" fmla="*/ 0 w 2"/>
                  <a:gd name="T5" fmla="*/ 1 h 2"/>
                  <a:gd name="T6" fmla="*/ 1 w 2"/>
                  <a:gd name="T7" fmla="*/ 0 h 2"/>
                  <a:gd name="T8" fmla="*/ 2 w 2"/>
                  <a:gd name="T9" fmla="*/ 0 h 2"/>
                  <a:gd name="T10" fmla="*/ 2 w 2"/>
                  <a:gd name="T11" fmla="*/ 1 h 2"/>
                  <a:gd name="T12" fmla="*/ 1 w 2"/>
                  <a:gd name="T13" fmla="*/ 2 h 2"/>
                  <a:gd name="T14" fmla="*/ 1 w 2"/>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2">
                    <a:moveTo>
                      <a:pt x="1" y="2"/>
                    </a:moveTo>
                    <a:cubicBezTo>
                      <a:pt x="1" y="2"/>
                      <a:pt x="1" y="2"/>
                      <a:pt x="1" y="2"/>
                    </a:cubicBezTo>
                    <a:cubicBezTo>
                      <a:pt x="0" y="2"/>
                      <a:pt x="0" y="1"/>
                      <a:pt x="0" y="1"/>
                    </a:cubicBezTo>
                    <a:cubicBezTo>
                      <a:pt x="1" y="1"/>
                      <a:pt x="1" y="1"/>
                      <a:pt x="1" y="0"/>
                    </a:cubicBezTo>
                    <a:cubicBezTo>
                      <a:pt x="1" y="0"/>
                      <a:pt x="1" y="0"/>
                      <a:pt x="2" y="0"/>
                    </a:cubicBezTo>
                    <a:cubicBezTo>
                      <a:pt x="2" y="0"/>
                      <a:pt x="2" y="0"/>
                      <a:pt x="2" y="1"/>
                    </a:cubicBezTo>
                    <a:cubicBezTo>
                      <a:pt x="1" y="1"/>
                      <a:pt x="1" y="1"/>
                      <a:pt x="1" y="2"/>
                    </a:cubicBezTo>
                    <a:cubicBezTo>
                      <a:pt x="1" y="2"/>
                      <a:pt x="1"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1042" name="Freeform 556"/>
              <p:cNvSpPr>
                <a:spLocks/>
              </p:cNvSpPr>
              <p:nvPr/>
            </p:nvSpPr>
            <p:spPr bwMode="auto">
              <a:xfrm>
                <a:off x="3860" y="2162"/>
                <a:ext cx="5" cy="8"/>
              </a:xfrm>
              <a:custGeom>
                <a:avLst/>
                <a:gdLst>
                  <a:gd name="T0" fmla="*/ 0 w 2"/>
                  <a:gd name="T1" fmla="*/ 3 h 3"/>
                  <a:gd name="T2" fmla="*/ 0 w 2"/>
                  <a:gd name="T3" fmla="*/ 3 h 3"/>
                  <a:gd name="T4" fmla="*/ 0 w 2"/>
                  <a:gd name="T5" fmla="*/ 2 h 3"/>
                  <a:gd name="T6" fmla="*/ 1 w 2"/>
                  <a:gd name="T7" fmla="*/ 1 h 3"/>
                  <a:gd name="T8" fmla="*/ 1 w 2"/>
                  <a:gd name="T9" fmla="*/ 0 h 3"/>
                  <a:gd name="T10" fmla="*/ 2 w 2"/>
                  <a:gd name="T11" fmla="*/ 1 h 3"/>
                  <a:gd name="T12" fmla="*/ 1 w 2"/>
                  <a:gd name="T13" fmla="*/ 2 h 3"/>
                  <a:gd name="T14" fmla="*/ 0 w 2"/>
                  <a:gd name="T15" fmla="*/ 3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3">
                    <a:moveTo>
                      <a:pt x="0" y="3"/>
                    </a:moveTo>
                    <a:cubicBezTo>
                      <a:pt x="0" y="3"/>
                      <a:pt x="0" y="3"/>
                      <a:pt x="0" y="3"/>
                    </a:cubicBezTo>
                    <a:cubicBezTo>
                      <a:pt x="0" y="3"/>
                      <a:pt x="0" y="2"/>
                      <a:pt x="0" y="2"/>
                    </a:cubicBezTo>
                    <a:cubicBezTo>
                      <a:pt x="1" y="1"/>
                      <a:pt x="1" y="1"/>
                      <a:pt x="1" y="1"/>
                    </a:cubicBezTo>
                    <a:cubicBezTo>
                      <a:pt x="1" y="0"/>
                      <a:pt x="1" y="0"/>
                      <a:pt x="1" y="0"/>
                    </a:cubicBezTo>
                    <a:cubicBezTo>
                      <a:pt x="2" y="1"/>
                      <a:pt x="2" y="1"/>
                      <a:pt x="2" y="1"/>
                    </a:cubicBezTo>
                    <a:cubicBezTo>
                      <a:pt x="1" y="2"/>
                      <a:pt x="1" y="2"/>
                      <a:pt x="1" y="2"/>
                    </a:cubicBezTo>
                    <a:cubicBezTo>
                      <a:pt x="1" y="3"/>
                      <a:pt x="1" y="3"/>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1043" name="Freeform 557"/>
              <p:cNvSpPr>
                <a:spLocks/>
              </p:cNvSpPr>
              <p:nvPr/>
            </p:nvSpPr>
            <p:spPr bwMode="auto">
              <a:xfrm>
                <a:off x="3865" y="2165"/>
                <a:ext cx="5" cy="8"/>
              </a:xfrm>
              <a:custGeom>
                <a:avLst/>
                <a:gdLst>
                  <a:gd name="T0" fmla="*/ 1 w 2"/>
                  <a:gd name="T1" fmla="*/ 3 h 3"/>
                  <a:gd name="T2" fmla="*/ 0 w 2"/>
                  <a:gd name="T3" fmla="*/ 3 h 3"/>
                  <a:gd name="T4" fmla="*/ 0 w 2"/>
                  <a:gd name="T5" fmla="*/ 2 h 3"/>
                  <a:gd name="T6" fmla="*/ 1 w 2"/>
                  <a:gd name="T7" fmla="*/ 1 h 3"/>
                  <a:gd name="T8" fmla="*/ 2 w 2"/>
                  <a:gd name="T9" fmla="*/ 0 h 3"/>
                  <a:gd name="T10" fmla="*/ 2 w 2"/>
                  <a:gd name="T11" fmla="*/ 1 h 3"/>
                  <a:gd name="T12" fmla="*/ 1 w 2"/>
                  <a:gd name="T13" fmla="*/ 3 h 3"/>
                  <a:gd name="T14" fmla="*/ 1 w 2"/>
                  <a:gd name="T15" fmla="*/ 3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3">
                    <a:moveTo>
                      <a:pt x="1" y="3"/>
                    </a:moveTo>
                    <a:cubicBezTo>
                      <a:pt x="1" y="3"/>
                      <a:pt x="0" y="3"/>
                      <a:pt x="0" y="3"/>
                    </a:cubicBezTo>
                    <a:cubicBezTo>
                      <a:pt x="0" y="3"/>
                      <a:pt x="0" y="2"/>
                      <a:pt x="0" y="2"/>
                    </a:cubicBezTo>
                    <a:cubicBezTo>
                      <a:pt x="1" y="1"/>
                      <a:pt x="1" y="1"/>
                      <a:pt x="1" y="1"/>
                    </a:cubicBezTo>
                    <a:cubicBezTo>
                      <a:pt x="1" y="0"/>
                      <a:pt x="1" y="0"/>
                      <a:pt x="2" y="0"/>
                    </a:cubicBezTo>
                    <a:cubicBezTo>
                      <a:pt x="2" y="0"/>
                      <a:pt x="2" y="1"/>
                      <a:pt x="2" y="1"/>
                    </a:cubicBezTo>
                    <a:cubicBezTo>
                      <a:pt x="1" y="3"/>
                      <a:pt x="1" y="3"/>
                      <a:pt x="1" y="3"/>
                    </a:cubicBezTo>
                    <a:cubicBezTo>
                      <a:pt x="1" y="3"/>
                      <a:pt x="1" y="3"/>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1044" name="Freeform 558"/>
              <p:cNvSpPr>
                <a:spLocks/>
              </p:cNvSpPr>
              <p:nvPr/>
            </p:nvSpPr>
            <p:spPr bwMode="auto">
              <a:xfrm>
                <a:off x="3870" y="2168"/>
                <a:ext cx="3" cy="5"/>
              </a:xfrm>
              <a:custGeom>
                <a:avLst/>
                <a:gdLst>
                  <a:gd name="T0" fmla="*/ 0 w 1"/>
                  <a:gd name="T1" fmla="*/ 2 h 2"/>
                  <a:gd name="T2" fmla="*/ 0 w 1"/>
                  <a:gd name="T3" fmla="*/ 2 h 2"/>
                  <a:gd name="T4" fmla="*/ 0 w 1"/>
                  <a:gd name="T5" fmla="*/ 1 h 2"/>
                  <a:gd name="T6" fmla="*/ 0 w 1"/>
                  <a:gd name="T7" fmla="*/ 0 h 2"/>
                  <a:gd name="T8" fmla="*/ 1 w 1"/>
                  <a:gd name="T9" fmla="*/ 0 h 2"/>
                  <a:gd name="T10" fmla="*/ 1 w 1"/>
                  <a:gd name="T11" fmla="*/ 0 h 2"/>
                  <a:gd name="T12" fmla="*/ 0 w 1"/>
                  <a:gd name="T13" fmla="*/ 2 h 2"/>
                  <a:gd name="T14" fmla="*/ 0 w 1"/>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2">
                    <a:moveTo>
                      <a:pt x="0" y="2"/>
                    </a:moveTo>
                    <a:cubicBezTo>
                      <a:pt x="0" y="2"/>
                      <a:pt x="0" y="2"/>
                      <a:pt x="0" y="2"/>
                    </a:cubicBezTo>
                    <a:cubicBezTo>
                      <a:pt x="0" y="2"/>
                      <a:pt x="0" y="2"/>
                      <a:pt x="0" y="1"/>
                    </a:cubicBezTo>
                    <a:cubicBezTo>
                      <a:pt x="0" y="1"/>
                      <a:pt x="0" y="0"/>
                      <a:pt x="0" y="0"/>
                    </a:cubicBezTo>
                    <a:cubicBezTo>
                      <a:pt x="1" y="0"/>
                      <a:pt x="1" y="0"/>
                      <a:pt x="1" y="0"/>
                    </a:cubicBezTo>
                    <a:cubicBezTo>
                      <a:pt x="1" y="0"/>
                      <a:pt x="1" y="0"/>
                      <a:pt x="1" y="0"/>
                    </a:cubicBezTo>
                    <a:cubicBezTo>
                      <a:pt x="1" y="1"/>
                      <a:pt x="1" y="1"/>
                      <a:pt x="0" y="2"/>
                    </a:cubicBezTo>
                    <a:cubicBezTo>
                      <a:pt x="0" y="2"/>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1045" name="Freeform 559"/>
              <p:cNvSpPr>
                <a:spLocks/>
              </p:cNvSpPr>
              <p:nvPr/>
            </p:nvSpPr>
            <p:spPr bwMode="auto">
              <a:xfrm>
                <a:off x="3875" y="2170"/>
                <a:ext cx="5" cy="5"/>
              </a:xfrm>
              <a:custGeom>
                <a:avLst/>
                <a:gdLst>
                  <a:gd name="T0" fmla="*/ 0 w 2"/>
                  <a:gd name="T1" fmla="*/ 2 h 2"/>
                  <a:gd name="T2" fmla="*/ 0 w 2"/>
                  <a:gd name="T3" fmla="*/ 2 h 2"/>
                  <a:gd name="T4" fmla="*/ 0 w 2"/>
                  <a:gd name="T5" fmla="*/ 2 h 2"/>
                  <a:gd name="T6" fmla="*/ 1 w 2"/>
                  <a:gd name="T7" fmla="*/ 0 h 2"/>
                  <a:gd name="T8" fmla="*/ 2 w 2"/>
                  <a:gd name="T9" fmla="*/ 0 h 2"/>
                  <a:gd name="T10" fmla="*/ 2 w 2"/>
                  <a:gd name="T11" fmla="*/ 1 h 2"/>
                  <a:gd name="T12" fmla="*/ 1 w 2"/>
                  <a:gd name="T13" fmla="*/ 2 h 2"/>
                  <a:gd name="T14" fmla="*/ 0 w 2"/>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2">
                    <a:moveTo>
                      <a:pt x="0" y="2"/>
                    </a:moveTo>
                    <a:cubicBezTo>
                      <a:pt x="0" y="2"/>
                      <a:pt x="0" y="2"/>
                      <a:pt x="0" y="2"/>
                    </a:cubicBezTo>
                    <a:cubicBezTo>
                      <a:pt x="0" y="2"/>
                      <a:pt x="0" y="2"/>
                      <a:pt x="0" y="2"/>
                    </a:cubicBezTo>
                    <a:cubicBezTo>
                      <a:pt x="0" y="1"/>
                      <a:pt x="1" y="0"/>
                      <a:pt x="1" y="0"/>
                    </a:cubicBezTo>
                    <a:cubicBezTo>
                      <a:pt x="1" y="0"/>
                      <a:pt x="1" y="0"/>
                      <a:pt x="2" y="0"/>
                    </a:cubicBezTo>
                    <a:cubicBezTo>
                      <a:pt x="2" y="0"/>
                      <a:pt x="2" y="0"/>
                      <a:pt x="2" y="1"/>
                    </a:cubicBezTo>
                    <a:cubicBezTo>
                      <a:pt x="1" y="1"/>
                      <a:pt x="1" y="1"/>
                      <a:pt x="1" y="2"/>
                    </a:cubicBezTo>
                    <a:cubicBezTo>
                      <a:pt x="1" y="2"/>
                      <a:pt x="1"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1046" name="Freeform 560"/>
              <p:cNvSpPr>
                <a:spLocks/>
              </p:cNvSpPr>
              <p:nvPr/>
            </p:nvSpPr>
            <p:spPr bwMode="auto">
              <a:xfrm>
                <a:off x="3880" y="2170"/>
                <a:ext cx="5" cy="8"/>
              </a:xfrm>
              <a:custGeom>
                <a:avLst/>
                <a:gdLst>
                  <a:gd name="T0" fmla="*/ 0 w 2"/>
                  <a:gd name="T1" fmla="*/ 3 h 3"/>
                  <a:gd name="T2" fmla="*/ 0 w 2"/>
                  <a:gd name="T3" fmla="*/ 3 h 3"/>
                  <a:gd name="T4" fmla="*/ 0 w 2"/>
                  <a:gd name="T5" fmla="*/ 3 h 3"/>
                  <a:gd name="T6" fmla="*/ 1 w 2"/>
                  <a:gd name="T7" fmla="*/ 0 h 3"/>
                  <a:gd name="T8" fmla="*/ 2 w 2"/>
                  <a:gd name="T9" fmla="*/ 0 h 3"/>
                  <a:gd name="T10" fmla="*/ 2 w 2"/>
                  <a:gd name="T11" fmla="*/ 1 h 3"/>
                  <a:gd name="T12" fmla="*/ 1 w 2"/>
                  <a:gd name="T13" fmla="*/ 3 h 3"/>
                  <a:gd name="T14" fmla="*/ 0 w 2"/>
                  <a:gd name="T15" fmla="*/ 3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3">
                    <a:moveTo>
                      <a:pt x="0" y="3"/>
                    </a:moveTo>
                    <a:cubicBezTo>
                      <a:pt x="0" y="3"/>
                      <a:pt x="0" y="3"/>
                      <a:pt x="0" y="3"/>
                    </a:cubicBezTo>
                    <a:cubicBezTo>
                      <a:pt x="0" y="3"/>
                      <a:pt x="0" y="3"/>
                      <a:pt x="0" y="3"/>
                    </a:cubicBezTo>
                    <a:cubicBezTo>
                      <a:pt x="0" y="2"/>
                      <a:pt x="1" y="1"/>
                      <a:pt x="1" y="0"/>
                    </a:cubicBezTo>
                    <a:cubicBezTo>
                      <a:pt x="1" y="0"/>
                      <a:pt x="2" y="0"/>
                      <a:pt x="2" y="0"/>
                    </a:cubicBezTo>
                    <a:cubicBezTo>
                      <a:pt x="2" y="1"/>
                      <a:pt x="2" y="1"/>
                      <a:pt x="2" y="1"/>
                    </a:cubicBezTo>
                    <a:cubicBezTo>
                      <a:pt x="1" y="2"/>
                      <a:pt x="1" y="2"/>
                      <a:pt x="1" y="3"/>
                    </a:cubicBezTo>
                    <a:cubicBezTo>
                      <a:pt x="1" y="3"/>
                      <a:pt x="0" y="3"/>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1047" name="Freeform 561"/>
              <p:cNvSpPr>
                <a:spLocks/>
              </p:cNvSpPr>
              <p:nvPr/>
            </p:nvSpPr>
            <p:spPr bwMode="auto">
              <a:xfrm>
                <a:off x="3883" y="2175"/>
                <a:ext cx="5" cy="5"/>
              </a:xfrm>
              <a:custGeom>
                <a:avLst/>
                <a:gdLst>
                  <a:gd name="T0" fmla="*/ 0 w 2"/>
                  <a:gd name="T1" fmla="*/ 2 h 2"/>
                  <a:gd name="T2" fmla="*/ 0 w 2"/>
                  <a:gd name="T3" fmla="*/ 2 h 2"/>
                  <a:gd name="T4" fmla="*/ 0 w 2"/>
                  <a:gd name="T5" fmla="*/ 1 h 2"/>
                  <a:gd name="T6" fmla="*/ 1 w 2"/>
                  <a:gd name="T7" fmla="*/ 0 h 2"/>
                  <a:gd name="T8" fmla="*/ 2 w 2"/>
                  <a:gd name="T9" fmla="*/ 0 h 2"/>
                  <a:gd name="T10" fmla="*/ 2 w 2"/>
                  <a:gd name="T11" fmla="*/ 0 h 2"/>
                  <a:gd name="T12" fmla="*/ 1 w 2"/>
                  <a:gd name="T13" fmla="*/ 2 h 2"/>
                  <a:gd name="T14" fmla="*/ 0 w 2"/>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2">
                    <a:moveTo>
                      <a:pt x="0" y="2"/>
                    </a:moveTo>
                    <a:cubicBezTo>
                      <a:pt x="0" y="2"/>
                      <a:pt x="0" y="2"/>
                      <a:pt x="0" y="2"/>
                    </a:cubicBezTo>
                    <a:cubicBezTo>
                      <a:pt x="0" y="2"/>
                      <a:pt x="0" y="2"/>
                      <a:pt x="0" y="1"/>
                    </a:cubicBezTo>
                    <a:cubicBezTo>
                      <a:pt x="0" y="1"/>
                      <a:pt x="1" y="0"/>
                      <a:pt x="1" y="0"/>
                    </a:cubicBezTo>
                    <a:cubicBezTo>
                      <a:pt x="1" y="0"/>
                      <a:pt x="2" y="0"/>
                      <a:pt x="2" y="0"/>
                    </a:cubicBezTo>
                    <a:cubicBezTo>
                      <a:pt x="2" y="0"/>
                      <a:pt x="2" y="0"/>
                      <a:pt x="2" y="0"/>
                    </a:cubicBezTo>
                    <a:cubicBezTo>
                      <a:pt x="1" y="1"/>
                      <a:pt x="1" y="1"/>
                      <a:pt x="1" y="2"/>
                    </a:cubicBezTo>
                    <a:cubicBezTo>
                      <a:pt x="1" y="2"/>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1048" name="Freeform 562"/>
              <p:cNvSpPr>
                <a:spLocks/>
              </p:cNvSpPr>
              <p:nvPr/>
            </p:nvSpPr>
            <p:spPr bwMode="auto">
              <a:xfrm>
                <a:off x="3860" y="2193"/>
                <a:ext cx="8" cy="15"/>
              </a:xfrm>
              <a:custGeom>
                <a:avLst/>
                <a:gdLst>
                  <a:gd name="T0" fmla="*/ 1 w 3"/>
                  <a:gd name="T1" fmla="*/ 6 h 6"/>
                  <a:gd name="T2" fmla="*/ 1 w 3"/>
                  <a:gd name="T3" fmla="*/ 6 h 6"/>
                  <a:gd name="T4" fmla="*/ 0 w 3"/>
                  <a:gd name="T5" fmla="*/ 6 h 6"/>
                  <a:gd name="T6" fmla="*/ 2 w 3"/>
                  <a:gd name="T7" fmla="*/ 1 h 6"/>
                  <a:gd name="T8" fmla="*/ 2 w 3"/>
                  <a:gd name="T9" fmla="*/ 0 h 6"/>
                  <a:gd name="T10" fmla="*/ 3 w 3"/>
                  <a:gd name="T11" fmla="*/ 1 h 6"/>
                  <a:gd name="T12" fmla="*/ 1 w 3"/>
                  <a:gd name="T13" fmla="*/ 6 h 6"/>
                  <a:gd name="T14" fmla="*/ 1 w 3"/>
                  <a:gd name="T15" fmla="*/ 6 h 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 h="6">
                    <a:moveTo>
                      <a:pt x="1" y="6"/>
                    </a:moveTo>
                    <a:cubicBezTo>
                      <a:pt x="1" y="6"/>
                      <a:pt x="1" y="6"/>
                      <a:pt x="1" y="6"/>
                    </a:cubicBezTo>
                    <a:cubicBezTo>
                      <a:pt x="0" y="6"/>
                      <a:pt x="0" y="6"/>
                      <a:pt x="0" y="6"/>
                    </a:cubicBezTo>
                    <a:cubicBezTo>
                      <a:pt x="2" y="1"/>
                      <a:pt x="2" y="1"/>
                      <a:pt x="2" y="1"/>
                    </a:cubicBezTo>
                    <a:cubicBezTo>
                      <a:pt x="2" y="0"/>
                      <a:pt x="2" y="0"/>
                      <a:pt x="2" y="0"/>
                    </a:cubicBezTo>
                    <a:cubicBezTo>
                      <a:pt x="3" y="0"/>
                      <a:pt x="3" y="1"/>
                      <a:pt x="3" y="1"/>
                    </a:cubicBezTo>
                    <a:cubicBezTo>
                      <a:pt x="1" y="6"/>
                      <a:pt x="1" y="6"/>
                      <a:pt x="1" y="6"/>
                    </a:cubicBezTo>
                    <a:cubicBezTo>
                      <a:pt x="1" y="6"/>
                      <a:pt x="1" y="6"/>
                      <a:pt x="1"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1049" name="Freeform 563"/>
              <p:cNvSpPr>
                <a:spLocks/>
              </p:cNvSpPr>
              <p:nvPr/>
            </p:nvSpPr>
            <p:spPr bwMode="auto">
              <a:xfrm>
                <a:off x="3865" y="2190"/>
                <a:ext cx="5" cy="18"/>
              </a:xfrm>
              <a:custGeom>
                <a:avLst/>
                <a:gdLst>
                  <a:gd name="T0" fmla="*/ 0 w 2"/>
                  <a:gd name="T1" fmla="*/ 7 h 7"/>
                  <a:gd name="T2" fmla="*/ 0 w 2"/>
                  <a:gd name="T3" fmla="*/ 7 h 7"/>
                  <a:gd name="T4" fmla="*/ 0 w 2"/>
                  <a:gd name="T5" fmla="*/ 6 h 7"/>
                  <a:gd name="T6" fmla="*/ 2 w 2"/>
                  <a:gd name="T7" fmla="*/ 1 h 7"/>
                  <a:gd name="T8" fmla="*/ 2 w 2"/>
                  <a:gd name="T9" fmla="*/ 0 h 7"/>
                  <a:gd name="T10" fmla="*/ 2 w 2"/>
                  <a:gd name="T11" fmla="*/ 1 h 7"/>
                  <a:gd name="T12" fmla="*/ 1 w 2"/>
                  <a:gd name="T13" fmla="*/ 6 h 7"/>
                  <a:gd name="T14" fmla="*/ 1 w 2"/>
                  <a:gd name="T15" fmla="*/ 6 h 7"/>
                  <a:gd name="T16" fmla="*/ 1 w 2"/>
                  <a:gd name="T17" fmla="*/ 7 h 7"/>
                  <a:gd name="T18" fmla="*/ 0 w 2"/>
                  <a:gd name="T19" fmla="*/ 7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 h="7">
                    <a:moveTo>
                      <a:pt x="0" y="7"/>
                    </a:moveTo>
                    <a:cubicBezTo>
                      <a:pt x="0" y="7"/>
                      <a:pt x="0" y="7"/>
                      <a:pt x="0" y="7"/>
                    </a:cubicBezTo>
                    <a:cubicBezTo>
                      <a:pt x="0" y="7"/>
                      <a:pt x="0" y="6"/>
                      <a:pt x="0" y="6"/>
                    </a:cubicBezTo>
                    <a:cubicBezTo>
                      <a:pt x="1" y="4"/>
                      <a:pt x="1" y="3"/>
                      <a:pt x="2" y="1"/>
                    </a:cubicBezTo>
                    <a:cubicBezTo>
                      <a:pt x="2" y="1"/>
                      <a:pt x="2" y="0"/>
                      <a:pt x="2" y="0"/>
                    </a:cubicBezTo>
                    <a:cubicBezTo>
                      <a:pt x="2" y="0"/>
                      <a:pt x="2" y="1"/>
                      <a:pt x="2" y="1"/>
                    </a:cubicBezTo>
                    <a:cubicBezTo>
                      <a:pt x="2" y="3"/>
                      <a:pt x="1" y="4"/>
                      <a:pt x="1" y="6"/>
                    </a:cubicBezTo>
                    <a:cubicBezTo>
                      <a:pt x="1" y="6"/>
                      <a:pt x="1" y="6"/>
                      <a:pt x="1" y="6"/>
                    </a:cubicBezTo>
                    <a:cubicBezTo>
                      <a:pt x="1" y="7"/>
                      <a:pt x="1" y="7"/>
                      <a:pt x="1" y="7"/>
                    </a:cubicBezTo>
                    <a:cubicBezTo>
                      <a:pt x="1" y="7"/>
                      <a:pt x="0" y="7"/>
                      <a:pt x="0"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1050" name="Freeform 564"/>
              <p:cNvSpPr>
                <a:spLocks/>
              </p:cNvSpPr>
              <p:nvPr/>
            </p:nvSpPr>
            <p:spPr bwMode="auto">
              <a:xfrm>
                <a:off x="3870" y="2188"/>
                <a:ext cx="5" cy="17"/>
              </a:xfrm>
              <a:custGeom>
                <a:avLst/>
                <a:gdLst>
                  <a:gd name="T0" fmla="*/ 0 w 2"/>
                  <a:gd name="T1" fmla="*/ 7 h 7"/>
                  <a:gd name="T2" fmla="*/ 0 w 2"/>
                  <a:gd name="T3" fmla="*/ 7 h 7"/>
                  <a:gd name="T4" fmla="*/ 0 w 2"/>
                  <a:gd name="T5" fmla="*/ 6 h 7"/>
                  <a:gd name="T6" fmla="*/ 1 w 2"/>
                  <a:gd name="T7" fmla="*/ 1 h 7"/>
                  <a:gd name="T8" fmla="*/ 2 w 2"/>
                  <a:gd name="T9" fmla="*/ 0 h 7"/>
                  <a:gd name="T10" fmla="*/ 2 w 2"/>
                  <a:gd name="T11" fmla="*/ 1 h 7"/>
                  <a:gd name="T12" fmla="*/ 1 w 2"/>
                  <a:gd name="T13" fmla="*/ 6 h 7"/>
                  <a:gd name="T14" fmla="*/ 1 w 2"/>
                  <a:gd name="T15" fmla="*/ 6 h 7"/>
                  <a:gd name="T16" fmla="*/ 1 w 2"/>
                  <a:gd name="T17" fmla="*/ 7 h 7"/>
                  <a:gd name="T18" fmla="*/ 0 w 2"/>
                  <a:gd name="T19" fmla="*/ 7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 h="7">
                    <a:moveTo>
                      <a:pt x="0" y="7"/>
                    </a:moveTo>
                    <a:cubicBezTo>
                      <a:pt x="0" y="7"/>
                      <a:pt x="0" y="7"/>
                      <a:pt x="0" y="7"/>
                    </a:cubicBezTo>
                    <a:cubicBezTo>
                      <a:pt x="0" y="7"/>
                      <a:pt x="0" y="6"/>
                      <a:pt x="0" y="6"/>
                    </a:cubicBezTo>
                    <a:cubicBezTo>
                      <a:pt x="0" y="4"/>
                      <a:pt x="1" y="2"/>
                      <a:pt x="1" y="1"/>
                    </a:cubicBezTo>
                    <a:cubicBezTo>
                      <a:pt x="2" y="0"/>
                      <a:pt x="2" y="0"/>
                      <a:pt x="2" y="0"/>
                    </a:cubicBezTo>
                    <a:cubicBezTo>
                      <a:pt x="2" y="0"/>
                      <a:pt x="2" y="1"/>
                      <a:pt x="2" y="1"/>
                    </a:cubicBezTo>
                    <a:cubicBezTo>
                      <a:pt x="2" y="2"/>
                      <a:pt x="1" y="4"/>
                      <a:pt x="1" y="6"/>
                    </a:cubicBezTo>
                    <a:cubicBezTo>
                      <a:pt x="1" y="6"/>
                      <a:pt x="1" y="6"/>
                      <a:pt x="1" y="6"/>
                    </a:cubicBezTo>
                    <a:cubicBezTo>
                      <a:pt x="1" y="7"/>
                      <a:pt x="1" y="7"/>
                      <a:pt x="1" y="7"/>
                    </a:cubicBezTo>
                    <a:cubicBezTo>
                      <a:pt x="0" y="7"/>
                      <a:pt x="0" y="7"/>
                      <a:pt x="0"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1051" name="Freeform 565"/>
              <p:cNvSpPr>
                <a:spLocks/>
              </p:cNvSpPr>
              <p:nvPr/>
            </p:nvSpPr>
            <p:spPr bwMode="auto">
              <a:xfrm>
                <a:off x="3875" y="2183"/>
                <a:ext cx="5" cy="17"/>
              </a:xfrm>
              <a:custGeom>
                <a:avLst/>
                <a:gdLst>
                  <a:gd name="T0" fmla="*/ 0 w 2"/>
                  <a:gd name="T1" fmla="*/ 7 h 7"/>
                  <a:gd name="T2" fmla="*/ 0 w 2"/>
                  <a:gd name="T3" fmla="*/ 7 h 7"/>
                  <a:gd name="T4" fmla="*/ 0 w 2"/>
                  <a:gd name="T5" fmla="*/ 6 h 7"/>
                  <a:gd name="T6" fmla="*/ 1 w 2"/>
                  <a:gd name="T7" fmla="*/ 1 h 7"/>
                  <a:gd name="T8" fmla="*/ 2 w 2"/>
                  <a:gd name="T9" fmla="*/ 0 h 7"/>
                  <a:gd name="T10" fmla="*/ 2 w 2"/>
                  <a:gd name="T11" fmla="*/ 1 h 7"/>
                  <a:gd name="T12" fmla="*/ 1 w 2"/>
                  <a:gd name="T13" fmla="*/ 7 h 7"/>
                  <a:gd name="T14" fmla="*/ 0 w 2"/>
                  <a:gd name="T15" fmla="*/ 7 h 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7">
                    <a:moveTo>
                      <a:pt x="0" y="7"/>
                    </a:moveTo>
                    <a:cubicBezTo>
                      <a:pt x="0" y="7"/>
                      <a:pt x="0" y="7"/>
                      <a:pt x="0" y="7"/>
                    </a:cubicBezTo>
                    <a:cubicBezTo>
                      <a:pt x="0" y="7"/>
                      <a:pt x="0" y="7"/>
                      <a:pt x="0" y="6"/>
                    </a:cubicBezTo>
                    <a:cubicBezTo>
                      <a:pt x="1" y="4"/>
                      <a:pt x="1" y="3"/>
                      <a:pt x="1" y="1"/>
                    </a:cubicBezTo>
                    <a:cubicBezTo>
                      <a:pt x="2" y="0"/>
                      <a:pt x="2" y="0"/>
                      <a:pt x="2" y="0"/>
                    </a:cubicBezTo>
                    <a:cubicBezTo>
                      <a:pt x="2" y="0"/>
                      <a:pt x="2" y="0"/>
                      <a:pt x="2" y="1"/>
                    </a:cubicBezTo>
                    <a:cubicBezTo>
                      <a:pt x="2" y="3"/>
                      <a:pt x="1" y="5"/>
                      <a:pt x="1" y="7"/>
                    </a:cubicBezTo>
                    <a:cubicBezTo>
                      <a:pt x="1" y="7"/>
                      <a:pt x="0" y="7"/>
                      <a:pt x="0"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1052" name="Freeform 566"/>
              <p:cNvSpPr>
                <a:spLocks/>
              </p:cNvSpPr>
              <p:nvPr/>
            </p:nvSpPr>
            <p:spPr bwMode="auto">
              <a:xfrm>
                <a:off x="3845" y="2147"/>
                <a:ext cx="5" cy="10"/>
              </a:xfrm>
              <a:custGeom>
                <a:avLst/>
                <a:gdLst>
                  <a:gd name="T0" fmla="*/ 1 w 2"/>
                  <a:gd name="T1" fmla="*/ 4 h 4"/>
                  <a:gd name="T2" fmla="*/ 1 w 2"/>
                  <a:gd name="T3" fmla="*/ 4 h 4"/>
                  <a:gd name="T4" fmla="*/ 0 w 2"/>
                  <a:gd name="T5" fmla="*/ 4 h 4"/>
                  <a:gd name="T6" fmla="*/ 1 w 2"/>
                  <a:gd name="T7" fmla="*/ 0 h 4"/>
                  <a:gd name="T8" fmla="*/ 2 w 2"/>
                  <a:gd name="T9" fmla="*/ 0 h 4"/>
                  <a:gd name="T10" fmla="*/ 2 w 2"/>
                  <a:gd name="T11" fmla="*/ 1 h 4"/>
                  <a:gd name="T12" fmla="*/ 1 w 2"/>
                  <a:gd name="T13" fmla="*/ 4 h 4"/>
                  <a:gd name="T14" fmla="*/ 1 w 2"/>
                  <a:gd name="T15" fmla="*/ 4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4">
                    <a:moveTo>
                      <a:pt x="1" y="4"/>
                    </a:moveTo>
                    <a:cubicBezTo>
                      <a:pt x="1" y="4"/>
                      <a:pt x="1" y="4"/>
                      <a:pt x="1" y="4"/>
                    </a:cubicBezTo>
                    <a:cubicBezTo>
                      <a:pt x="0" y="4"/>
                      <a:pt x="0" y="4"/>
                      <a:pt x="0" y="4"/>
                    </a:cubicBezTo>
                    <a:cubicBezTo>
                      <a:pt x="0" y="3"/>
                      <a:pt x="1" y="1"/>
                      <a:pt x="1" y="0"/>
                    </a:cubicBezTo>
                    <a:cubicBezTo>
                      <a:pt x="1" y="0"/>
                      <a:pt x="2" y="0"/>
                      <a:pt x="2" y="0"/>
                    </a:cubicBezTo>
                    <a:cubicBezTo>
                      <a:pt x="2" y="0"/>
                      <a:pt x="2" y="1"/>
                      <a:pt x="2" y="1"/>
                    </a:cubicBezTo>
                    <a:cubicBezTo>
                      <a:pt x="2" y="2"/>
                      <a:pt x="1" y="3"/>
                      <a:pt x="1" y="4"/>
                    </a:cubicBezTo>
                    <a:cubicBezTo>
                      <a:pt x="1" y="4"/>
                      <a:pt x="1" y="4"/>
                      <a:pt x="1"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1053" name="Freeform 567"/>
              <p:cNvSpPr>
                <a:spLocks/>
              </p:cNvSpPr>
              <p:nvPr/>
            </p:nvSpPr>
            <p:spPr bwMode="auto">
              <a:xfrm>
                <a:off x="3853" y="2145"/>
                <a:ext cx="5" cy="10"/>
              </a:xfrm>
              <a:custGeom>
                <a:avLst/>
                <a:gdLst>
                  <a:gd name="T0" fmla="*/ 0 w 2"/>
                  <a:gd name="T1" fmla="*/ 4 h 4"/>
                  <a:gd name="T2" fmla="*/ 0 w 2"/>
                  <a:gd name="T3" fmla="*/ 4 h 4"/>
                  <a:gd name="T4" fmla="*/ 0 w 2"/>
                  <a:gd name="T5" fmla="*/ 3 h 4"/>
                  <a:gd name="T6" fmla="*/ 1 w 2"/>
                  <a:gd name="T7" fmla="*/ 0 h 4"/>
                  <a:gd name="T8" fmla="*/ 2 w 2"/>
                  <a:gd name="T9" fmla="*/ 0 h 4"/>
                  <a:gd name="T10" fmla="*/ 2 w 2"/>
                  <a:gd name="T11" fmla="*/ 0 h 4"/>
                  <a:gd name="T12" fmla="*/ 1 w 2"/>
                  <a:gd name="T13" fmla="*/ 4 h 4"/>
                  <a:gd name="T14" fmla="*/ 0 w 2"/>
                  <a:gd name="T15" fmla="*/ 4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4">
                    <a:moveTo>
                      <a:pt x="0" y="4"/>
                    </a:moveTo>
                    <a:cubicBezTo>
                      <a:pt x="0" y="4"/>
                      <a:pt x="0" y="4"/>
                      <a:pt x="0" y="4"/>
                    </a:cubicBezTo>
                    <a:cubicBezTo>
                      <a:pt x="0" y="4"/>
                      <a:pt x="0" y="4"/>
                      <a:pt x="0" y="3"/>
                    </a:cubicBezTo>
                    <a:cubicBezTo>
                      <a:pt x="0" y="2"/>
                      <a:pt x="1" y="1"/>
                      <a:pt x="1" y="0"/>
                    </a:cubicBezTo>
                    <a:cubicBezTo>
                      <a:pt x="1" y="0"/>
                      <a:pt x="1" y="0"/>
                      <a:pt x="2" y="0"/>
                    </a:cubicBezTo>
                    <a:cubicBezTo>
                      <a:pt x="2" y="0"/>
                      <a:pt x="2" y="0"/>
                      <a:pt x="2" y="0"/>
                    </a:cubicBezTo>
                    <a:cubicBezTo>
                      <a:pt x="1" y="1"/>
                      <a:pt x="1" y="3"/>
                      <a:pt x="1" y="4"/>
                    </a:cubicBezTo>
                    <a:cubicBezTo>
                      <a:pt x="0" y="4"/>
                      <a:pt x="0" y="4"/>
                      <a:pt x="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1054" name="Freeform 568"/>
              <p:cNvSpPr>
                <a:spLocks/>
              </p:cNvSpPr>
              <p:nvPr/>
            </p:nvSpPr>
            <p:spPr bwMode="auto">
              <a:xfrm>
                <a:off x="3855" y="2142"/>
                <a:ext cx="8" cy="13"/>
              </a:xfrm>
              <a:custGeom>
                <a:avLst/>
                <a:gdLst>
                  <a:gd name="T0" fmla="*/ 1 w 3"/>
                  <a:gd name="T1" fmla="*/ 5 h 5"/>
                  <a:gd name="T2" fmla="*/ 1 w 3"/>
                  <a:gd name="T3" fmla="*/ 5 h 5"/>
                  <a:gd name="T4" fmla="*/ 0 w 3"/>
                  <a:gd name="T5" fmla="*/ 4 h 5"/>
                  <a:gd name="T6" fmla="*/ 2 w 3"/>
                  <a:gd name="T7" fmla="*/ 0 h 5"/>
                  <a:gd name="T8" fmla="*/ 3 w 3"/>
                  <a:gd name="T9" fmla="*/ 0 h 5"/>
                  <a:gd name="T10" fmla="*/ 3 w 3"/>
                  <a:gd name="T11" fmla="*/ 0 h 5"/>
                  <a:gd name="T12" fmla="*/ 1 w 3"/>
                  <a:gd name="T13" fmla="*/ 4 h 5"/>
                  <a:gd name="T14" fmla="*/ 1 w 3"/>
                  <a:gd name="T15" fmla="*/ 5 h 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 h="5">
                    <a:moveTo>
                      <a:pt x="1" y="5"/>
                    </a:moveTo>
                    <a:cubicBezTo>
                      <a:pt x="1" y="5"/>
                      <a:pt x="1" y="5"/>
                      <a:pt x="1" y="5"/>
                    </a:cubicBezTo>
                    <a:cubicBezTo>
                      <a:pt x="0" y="5"/>
                      <a:pt x="0" y="4"/>
                      <a:pt x="0" y="4"/>
                    </a:cubicBezTo>
                    <a:cubicBezTo>
                      <a:pt x="1" y="3"/>
                      <a:pt x="1" y="1"/>
                      <a:pt x="2" y="0"/>
                    </a:cubicBezTo>
                    <a:cubicBezTo>
                      <a:pt x="2" y="0"/>
                      <a:pt x="3" y="0"/>
                      <a:pt x="3" y="0"/>
                    </a:cubicBezTo>
                    <a:cubicBezTo>
                      <a:pt x="3" y="0"/>
                      <a:pt x="3" y="0"/>
                      <a:pt x="3" y="0"/>
                    </a:cubicBezTo>
                    <a:cubicBezTo>
                      <a:pt x="2" y="2"/>
                      <a:pt x="2" y="3"/>
                      <a:pt x="1" y="4"/>
                    </a:cubicBezTo>
                    <a:cubicBezTo>
                      <a:pt x="1" y="5"/>
                      <a:pt x="1" y="5"/>
                      <a:pt x="1"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1055" name="Freeform 569"/>
              <p:cNvSpPr>
                <a:spLocks/>
              </p:cNvSpPr>
              <p:nvPr/>
            </p:nvSpPr>
            <p:spPr bwMode="auto">
              <a:xfrm>
                <a:off x="3863" y="2137"/>
                <a:ext cx="5" cy="13"/>
              </a:xfrm>
              <a:custGeom>
                <a:avLst/>
                <a:gdLst>
                  <a:gd name="T0" fmla="*/ 0 w 2"/>
                  <a:gd name="T1" fmla="*/ 5 h 5"/>
                  <a:gd name="T2" fmla="*/ 0 w 2"/>
                  <a:gd name="T3" fmla="*/ 5 h 5"/>
                  <a:gd name="T4" fmla="*/ 0 w 2"/>
                  <a:gd name="T5" fmla="*/ 5 h 5"/>
                  <a:gd name="T6" fmla="*/ 2 w 2"/>
                  <a:gd name="T7" fmla="*/ 0 h 5"/>
                  <a:gd name="T8" fmla="*/ 2 w 2"/>
                  <a:gd name="T9" fmla="*/ 0 h 5"/>
                  <a:gd name="T10" fmla="*/ 2 w 2"/>
                  <a:gd name="T11" fmla="*/ 1 h 5"/>
                  <a:gd name="T12" fmla="*/ 1 w 2"/>
                  <a:gd name="T13" fmla="*/ 5 h 5"/>
                  <a:gd name="T14" fmla="*/ 0 w 2"/>
                  <a:gd name="T15" fmla="*/ 5 h 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5">
                    <a:moveTo>
                      <a:pt x="0" y="5"/>
                    </a:moveTo>
                    <a:cubicBezTo>
                      <a:pt x="0" y="5"/>
                      <a:pt x="0" y="5"/>
                      <a:pt x="0" y="5"/>
                    </a:cubicBezTo>
                    <a:cubicBezTo>
                      <a:pt x="0" y="5"/>
                      <a:pt x="0" y="5"/>
                      <a:pt x="0" y="5"/>
                    </a:cubicBezTo>
                    <a:cubicBezTo>
                      <a:pt x="2" y="0"/>
                      <a:pt x="2" y="0"/>
                      <a:pt x="2" y="0"/>
                    </a:cubicBezTo>
                    <a:cubicBezTo>
                      <a:pt x="2" y="0"/>
                      <a:pt x="2" y="0"/>
                      <a:pt x="2" y="0"/>
                    </a:cubicBezTo>
                    <a:cubicBezTo>
                      <a:pt x="2" y="0"/>
                      <a:pt x="2" y="0"/>
                      <a:pt x="2" y="1"/>
                    </a:cubicBezTo>
                    <a:cubicBezTo>
                      <a:pt x="1" y="5"/>
                      <a:pt x="1" y="5"/>
                      <a:pt x="1" y="5"/>
                    </a:cubicBezTo>
                    <a:cubicBezTo>
                      <a:pt x="1" y="5"/>
                      <a:pt x="0" y="5"/>
                      <a:pt x="0"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1056" name="Freeform 570"/>
              <p:cNvSpPr>
                <a:spLocks/>
              </p:cNvSpPr>
              <p:nvPr/>
            </p:nvSpPr>
            <p:spPr bwMode="auto">
              <a:xfrm>
                <a:off x="3870" y="2132"/>
                <a:ext cx="5" cy="15"/>
              </a:xfrm>
              <a:custGeom>
                <a:avLst/>
                <a:gdLst>
                  <a:gd name="T0" fmla="*/ 0 w 2"/>
                  <a:gd name="T1" fmla="*/ 6 h 6"/>
                  <a:gd name="T2" fmla="*/ 0 w 2"/>
                  <a:gd name="T3" fmla="*/ 6 h 6"/>
                  <a:gd name="T4" fmla="*/ 0 w 2"/>
                  <a:gd name="T5" fmla="*/ 5 h 6"/>
                  <a:gd name="T6" fmla="*/ 1 w 2"/>
                  <a:gd name="T7" fmla="*/ 1 h 6"/>
                  <a:gd name="T8" fmla="*/ 2 w 2"/>
                  <a:gd name="T9" fmla="*/ 0 h 6"/>
                  <a:gd name="T10" fmla="*/ 2 w 2"/>
                  <a:gd name="T11" fmla="*/ 1 h 6"/>
                  <a:gd name="T12" fmla="*/ 1 w 2"/>
                  <a:gd name="T13" fmla="*/ 6 h 6"/>
                  <a:gd name="T14" fmla="*/ 0 w 2"/>
                  <a:gd name="T15" fmla="*/ 6 h 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6">
                    <a:moveTo>
                      <a:pt x="0" y="6"/>
                    </a:moveTo>
                    <a:cubicBezTo>
                      <a:pt x="0" y="6"/>
                      <a:pt x="0" y="6"/>
                      <a:pt x="0" y="6"/>
                    </a:cubicBezTo>
                    <a:cubicBezTo>
                      <a:pt x="0" y="6"/>
                      <a:pt x="0" y="6"/>
                      <a:pt x="0" y="5"/>
                    </a:cubicBezTo>
                    <a:cubicBezTo>
                      <a:pt x="0" y="4"/>
                      <a:pt x="1" y="2"/>
                      <a:pt x="1" y="1"/>
                    </a:cubicBezTo>
                    <a:cubicBezTo>
                      <a:pt x="1" y="0"/>
                      <a:pt x="2" y="0"/>
                      <a:pt x="2" y="0"/>
                    </a:cubicBezTo>
                    <a:cubicBezTo>
                      <a:pt x="2" y="0"/>
                      <a:pt x="2" y="1"/>
                      <a:pt x="2" y="1"/>
                    </a:cubicBezTo>
                    <a:cubicBezTo>
                      <a:pt x="2" y="2"/>
                      <a:pt x="1" y="4"/>
                      <a:pt x="1" y="6"/>
                    </a:cubicBezTo>
                    <a:cubicBezTo>
                      <a:pt x="1" y="6"/>
                      <a:pt x="0" y="6"/>
                      <a:pt x="0"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1057" name="Freeform 571"/>
              <p:cNvSpPr>
                <a:spLocks/>
              </p:cNvSpPr>
              <p:nvPr/>
            </p:nvSpPr>
            <p:spPr bwMode="auto">
              <a:xfrm>
                <a:off x="3875" y="2130"/>
                <a:ext cx="8" cy="15"/>
              </a:xfrm>
              <a:custGeom>
                <a:avLst/>
                <a:gdLst>
                  <a:gd name="T0" fmla="*/ 1 w 3"/>
                  <a:gd name="T1" fmla="*/ 6 h 6"/>
                  <a:gd name="T2" fmla="*/ 0 w 3"/>
                  <a:gd name="T3" fmla="*/ 5 h 6"/>
                  <a:gd name="T4" fmla="*/ 0 w 3"/>
                  <a:gd name="T5" fmla="*/ 5 h 6"/>
                  <a:gd name="T6" fmla="*/ 2 w 3"/>
                  <a:gd name="T7" fmla="*/ 0 h 6"/>
                  <a:gd name="T8" fmla="*/ 2 w 3"/>
                  <a:gd name="T9" fmla="*/ 0 h 6"/>
                  <a:gd name="T10" fmla="*/ 3 w 3"/>
                  <a:gd name="T11" fmla="*/ 0 h 6"/>
                  <a:gd name="T12" fmla="*/ 1 w 3"/>
                  <a:gd name="T13" fmla="*/ 5 h 6"/>
                  <a:gd name="T14" fmla="*/ 1 w 3"/>
                  <a:gd name="T15" fmla="*/ 5 h 6"/>
                  <a:gd name="T16" fmla="*/ 1 w 3"/>
                  <a:gd name="T17" fmla="*/ 6 h 6"/>
                  <a:gd name="T18" fmla="*/ 1 w 3"/>
                  <a:gd name="T19" fmla="*/ 6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 h="6">
                    <a:moveTo>
                      <a:pt x="1" y="6"/>
                    </a:moveTo>
                    <a:cubicBezTo>
                      <a:pt x="0" y="6"/>
                      <a:pt x="0" y="6"/>
                      <a:pt x="0" y="5"/>
                    </a:cubicBezTo>
                    <a:cubicBezTo>
                      <a:pt x="0" y="5"/>
                      <a:pt x="0" y="5"/>
                      <a:pt x="0" y="5"/>
                    </a:cubicBezTo>
                    <a:cubicBezTo>
                      <a:pt x="1" y="3"/>
                      <a:pt x="1" y="2"/>
                      <a:pt x="2" y="0"/>
                    </a:cubicBezTo>
                    <a:cubicBezTo>
                      <a:pt x="2" y="0"/>
                      <a:pt x="2" y="0"/>
                      <a:pt x="2" y="0"/>
                    </a:cubicBezTo>
                    <a:cubicBezTo>
                      <a:pt x="3" y="0"/>
                      <a:pt x="3" y="0"/>
                      <a:pt x="3" y="0"/>
                    </a:cubicBezTo>
                    <a:cubicBezTo>
                      <a:pt x="2" y="2"/>
                      <a:pt x="1" y="3"/>
                      <a:pt x="1" y="5"/>
                    </a:cubicBezTo>
                    <a:cubicBezTo>
                      <a:pt x="1" y="5"/>
                      <a:pt x="1" y="5"/>
                      <a:pt x="1" y="5"/>
                    </a:cubicBezTo>
                    <a:cubicBezTo>
                      <a:pt x="1" y="5"/>
                      <a:pt x="1" y="5"/>
                      <a:pt x="1" y="6"/>
                    </a:cubicBezTo>
                    <a:cubicBezTo>
                      <a:pt x="1" y="6"/>
                      <a:pt x="1" y="6"/>
                      <a:pt x="1"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1058" name="Freeform 572"/>
              <p:cNvSpPr>
                <a:spLocks/>
              </p:cNvSpPr>
              <p:nvPr/>
            </p:nvSpPr>
            <p:spPr bwMode="auto">
              <a:xfrm>
                <a:off x="3880" y="2127"/>
                <a:ext cx="5" cy="15"/>
              </a:xfrm>
              <a:custGeom>
                <a:avLst/>
                <a:gdLst>
                  <a:gd name="T0" fmla="*/ 0 w 2"/>
                  <a:gd name="T1" fmla="*/ 6 h 6"/>
                  <a:gd name="T2" fmla="*/ 0 w 2"/>
                  <a:gd name="T3" fmla="*/ 6 h 6"/>
                  <a:gd name="T4" fmla="*/ 0 w 2"/>
                  <a:gd name="T5" fmla="*/ 5 h 6"/>
                  <a:gd name="T6" fmla="*/ 1 w 2"/>
                  <a:gd name="T7" fmla="*/ 1 h 6"/>
                  <a:gd name="T8" fmla="*/ 2 w 2"/>
                  <a:gd name="T9" fmla="*/ 0 h 6"/>
                  <a:gd name="T10" fmla="*/ 2 w 2"/>
                  <a:gd name="T11" fmla="*/ 1 h 6"/>
                  <a:gd name="T12" fmla="*/ 1 w 2"/>
                  <a:gd name="T13" fmla="*/ 5 h 6"/>
                  <a:gd name="T14" fmla="*/ 1 w 2"/>
                  <a:gd name="T15" fmla="*/ 5 h 6"/>
                  <a:gd name="T16" fmla="*/ 1 w 2"/>
                  <a:gd name="T17" fmla="*/ 6 h 6"/>
                  <a:gd name="T18" fmla="*/ 0 w 2"/>
                  <a:gd name="T19" fmla="*/ 6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 h="6">
                    <a:moveTo>
                      <a:pt x="0" y="6"/>
                    </a:moveTo>
                    <a:cubicBezTo>
                      <a:pt x="0" y="6"/>
                      <a:pt x="0" y="6"/>
                      <a:pt x="0" y="6"/>
                    </a:cubicBezTo>
                    <a:cubicBezTo>
                      <a:pt x="0" y="6"/>
                      <a:pt x="0" y="6"/>
                      <a:pt x="0" y="5"/>
                    </a:cubicBezTo>
                    <a:cubicBezTo>
                      <a:pt x="0" y="4"/>
                      <a:pt x="1" y="2"/>
                      <a:pt x="1" y="1"/>
                    </a:cubicBezTo>
                    <a:cubicBezTo>
                      <a:pt x="2" y="0"/>
                      <a:pt x="2" y="0"/>
                      <a:pt x="2" y="0"/>
                    </a:cubicBezTo>
                    <a:cubicBezTo>
                      <a:pt x="2" y="0"/>
                      <a:pt x="2" y="1"/>
                      <a:pt x="2" y="1"/>
                    </a:cubicBezTo>
                    <a:cubicBezTo>
                      <a:pt x="2" y="2"/>
                      <a:pt x="1" y="4"/>
                      <a:pt x="1" y="5"/>
                    </a:cubicBezTo>
                    <a:cubicBezTo>
                      <a:pt x="1" y="5"/>
                      <a:pt x="1" y="5"/>
                      <a:pt x="1" y="5"/>
                    </a:cubicBezTo>
                    <a:cubicBezTo>
                      <a:pt x="1" y="6"/>
                      <a:pt x="1" y="6"/>
                      <a:pt x="1" y="6"/>
                    </a:cubicBezTo>
                    <a:cubicBezTo>
                      <a:pt x="1" y="6"/>
                      <a:pt x="0" y="6"/>
                      <a:pt x="0"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grpSp>
      </p:grpSp>
      <p:grpSp>
        <p:nvGrpSpPr>
          <p:cNvPr id="7" name="组合 6" descr="e7d195523061f1c0dc554706afe4c72a60a25314cbaece805811E654B44695D34D35691164BB3D154CCFD5D798F6FEAD99EAA8F1ADC3D4AFA5BC9ED0BB3A4B45073A038AC38E89AB54D31AA59602B9F1AF515D2DA0EBB7AB45FA3A5B4B65729FCD61772C0E8112D71FCFA6F69E6E615643061221A7D4C3A336328987F7DF8577A0567C5A47397019"/>
          <p:cNvGrpSpPr/>
          <p:nvPr/>
        </p:nvGrpSpPr>
        <p:grpSpPr>
          <a:xfrm>
            <a:off x="4652494" y="1093410"/>
            <a:ext cx="2615233" cy="4566021"/>
            <a:chOff x="4652494" y="1093410"/>
            <a:chExt cx="2615233" cy="4566021"/>
          </a:xfrm>
        </p:grpSpPr>
        <p:sp>
          <p:nvSpPr>
            <p:cNvPr id="1223" name="文本框 1222"/>
            <p:cNvSpPr txBox="1"/>
            <p:nvPr/>
          </p:nvSpPr>
          <p:spPr>
            <a:xfrm>
              <a:off x="4652494" y="1093410"/>
              <a:ext cx="733194" cy="400110"/>
            </a:xfrm>
            <a:prstGeom prst="rect">
              <a:avLst/>
            </a:prstGeom>
            <a:noFill/>
          </p:spPr>
          <p:txBody>
            <a:bodyPr wrap="square" rtlCol="0">
              <a:spAutoFit/>
            </a:bodyPr>
            <a:lstStyle/>
            <a:p>
              <a:r>
                <a:rPr lang="zh-CN" altLang="en-US" sz="2000" dirty="0">
                  <a:solidFill>
                    <a:prstClr val="black">
                      <a:lumMod val="50000"/>
                      <a:lumOff val="50000"/>
                    </a:prstClr>
                  </a:solidFill>
                  <a:latin typeface="方正综艺简体" panose="03000509000000000000" pitchFamily="65" charset="-122"/>
                  <a:ea typeface="方正综艺简体" panose="03000509000000000000" pitchFamily="65" charset="-122"/>
                </a:rPr>
                <a:t>成功</a:t>
              </a:r>
            </a:p>
          </p:txBody>
        </p:sp>
        <p:grpSp>
          <p:nvGrpSpPr>
            <p:cNvPr id="6" name="组合 5"/>
            <p:cNvGrpSpPr/>
            <p:nvPr/>
          </p:nvGrpSpPr>
          <p:grpSpPr>
            <a:xfrm>
              <a:off x="4826551" y="1430569"/>
              <a:ext cx="2441176" cy="4228862"/>
              <a:chOff x="4826551" y="1430569"/>
              <a:chExt cx="2441176" cy="4228862"/>
            </a:xfrm>
          </p:grpSpPr>
          <p:sp>
            <p:nvSpPr>
              <p:cNvPr id="644" name="平行四边形 643"/>
              <p:cNvSpPr/>
              <p:nvPr/>
            </p:nvSpPr>
            <p:spPr>
              <a:xfrm flipH="1">
                <a:off x="6845656" y="2312776"/>
                <a:ext cx="420155" cy="240635"/>
              </a:xfrm>
              <a:prstGeom prst="parallelogram">
                <a:avLst>
                  <a:gd name="adj" fmla="val 55395"/>
                </a:avLst>
              </a:prstGeom>
              <a:gradFill flip="none" rotWithShape="1">
                <a:gsLst>
                  <a:gs pos="0">
                    <a:sysClr val="window" lastClr="FFFFFF"/>
                  </a:gs>
                  <a:gs pos="100000">
                    <a:sysClr val="window" lastClr="FFFFFF">
                      <a:lumMod val="85000"/>
                    </a:sysClr>
                  </a:gs>
                </a:gsLst>
                <a:lin ang="17400000" scaled="0"/>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entury Gothic"/>
                  <a:ea typeface="微软雅黑"/>
                  <a:cs typeface="+mn-cs"/>
                </a:endParaRPr>
              </a:p>
            </p:txBody>
          </p:sp>
          <p:sp>
            <p:nvSpPr>
              <p:cNvPr id="645" name="平行四边形 644"/>
              <p:cNvSpPr/>
              <p:nvPr/>
            </p:nvSpPr>
            <p:spPr>
              <a:xfrm flipH="1">
                <a:off x="6556004" y="2196911"/>
                <a:ext cx="425672" cy="240635"/>
              </a:xfrm>
              <a:prstGeom prst="parallelogram">
                <a:avLst>
                  <a:gd name="adj" fmla="val 55395"/>
                </a:avLst>
              </a:prstGeom>
              <a:gradFill>
                <a:gsLst>
                  <a:gs pos="0">
                    <a:sysClr val="window" lastClr="FFFFFF"/>
                  </a:gs>
                  <a:gs pos="100000">
                    <a:sysClr val="window" lastClr="FFFFFF">
                      <a:lumMod val="85000"/>
                    </a:sysClr>
                  </a:gs>
                </a:gsLst>
                <a:lin ang="1740000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entury Gothic"/>
                  <a:ea typeface="微软雅黑"/>
                  <a:cs typeface="+mn-cs"/>
                </a:endParaRPr>
              </a:p>
            </p:txBody>
          </p:sp>
          <p:sp>
            <p:nvSpPr>
              <p:cNvPr id="646" name="平行四边形 645"/>
              <p:cNvSpPr/>
              <p:nvPr/>
            </p:nvSpPr>
            <p:spPr>
              <a:xfrm flipH="1">
                <a:off x="6266561" y="2082964"/>
                <a:ext cx="425671" cy="240635"/>
              </a:xfrm>
              <a:prstGeom prst="parallelogram">
                <a:avLst>
                  <a:gd name="adj" fmla="val 55395"/>
                </a:avLst>
              </a:prstGeom>
              <a:gradFill>
                <a:gsLst>
                  <a:gs pos="0">
                    <a:sysClr val="window" lastClr="FFFFFF"/>
                  </a:gs>
                  <a:gs pos="100000">
                    <a:sysClr val="window" lastClr="FFFFFF">
                      <a:lumMod val="85000"/>
                    </a:sysClr>
                  </a:gs>
                </a:gsLst>
                <a:lin ang="1740000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entury Gothic"/>
                  <a:ea typeface="微软雅黑"/>
                  <a:cs typeface="+mn-cs"/>
                </a:endParaRPr>
              </a:p>
            </p:txBody>
          </p:sp>
          <p:sp>
            <p:nvSpPr>
              <p:cNvPr id="647" name="平行四边形 646"/>
              <p:cNvSpPr/>
              <p:nvPr/>
            </p:nvSpPr>
            <p:spPr>
              <a:xfrm flipH="1">
                <a:off x="5980724" y="1968372"/>
                <a:ext cx="420155" cy="240635"/>
              </a:xfrm>
              <a:prstGeom prst="parallelogram">
                <a:avLst>
                  <a:gd name="adj" fmla="val 55395"/>
                </a:avLst>
              </a:prstGeom>
              <a:gradFill>
                <a:gsLst>
                  <a:gs pos="0">
                    <a:sysClr val="window" lastClr="FFFFFF"/>
                  </a:gs>
                  <a:gs pos="100000">
                    <a:sysClr val="window" lastClr="FFFFFF">
                      <a:lumMod val="85000"/>
                    </a:sysClr>
                  </a:gs>
                </a:gsLst>
                <a:lin ang="1740000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entury Gothic"/>
                  <a:ea typeface="微软雅黑"/>
                  <a:cs typeface="+mn-cs"/>
                </a:endParaRPr>
              </a:p>
            </p:txBody>
          </p:sp>
          <p:sp>
            <p:nvSpPr>
              <p:cNvPr id="648" name="平行四边形 647"/>
              <p:cNvSpPr/>
              <p:nvPr/>
            </p:nvSpPr>
            <p:spPr>
              <a:xfrm flipH="1">
                <a:off x="5692979" y="1851866"/>
                <a:ext cx="420155" cy="240635"/>
              </a:xfrm>
              <a:prstGeom prst="parallelogram">
                <a:avLst>
                  <a:gd name="adj" fmla="val 55395"/>
                </a:avLst>
              </a:prstGeom>
              <a:gradFill>
                <a:gsLst>
                  <a:gs pos="0">
                    <a:sysClr val="window" lastClr="FFFFFF"/>
                  </a:gs>
                  <a:gs pos="100000">
                    <a:sysClr val="window" lastClr="FFFFFF">
                      <a:lumMod val="85000"/>
                    </a:sysClr>
                  </a:gs>
                </a:gsLst>
                <a:lin ang="1740000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entury Gothic"/>
                  <a:ea typeface="微软雅黑"/>
                  <a:cs typeface="+mn-cs"/>
                </a:endParaRPr>
              </a:p>
            </p:txBody>
          </p:sp>
          <p:sp>
            <p:nvSpPr>
              <p:cNvPr id="649" name="平行四边形 648"/>
              <p:cNvSpPr/>
              <p:nvPr/>
            </p:nvSpPr>
            <p:spPr>
              <a:xfrm flipH="1">
                <a:off x="5404384" y="1735373"/>
                <a:ext cx="420155" cy="240635"/>
              </a:xfrm>
              <a:prstGeom prst="parallelogram">
                <a:avLst>
                  <a:gd name="adj" fmla="val 55395"/>
                </a:avLst>
              </a:prstGeom>
              <a:gradFill>
                <a:gsLst>
                  <a:gs pos="0">
                    <a:sysClr val="window" lastClr="FFFFFF"/>
                  </a:gs>
                  <a:gs pos="100000">
                    <a:sysClr val="window" lastClr="FFFFFF">
                      <a:lumMod val="85000"/>
                    </a:sysClr>
                  </a:gs>
                </a:gsLst>
                <a:lin ang="1740000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entury Gothic"/>
                  <a:ea typeface="微软雅黑"/>
                  <a:cs typeface="+mn-cs"/>
                </a:endParaRPr>
              </a:p>
            </p:txBody>
          </p:sp>
          <p:sp>
            <p:nvSpPr>
              <p:cNvPr id="650" name="平行四边形 649"/>
              <p:cNvSpPr/>
              <p:nvPr/>
            </p:nvSpPr>
            <p:spPr>
              <a:xfrm flipH="1">
                <a:off x="5113457" y="1623017"/>
                <a:ext cx="424619" cy="240635"/>
              </a:xfrm>
              <a:prstGeom prst="parallelogram">
                <a:avLst>
                  <a:gd name="adj" fmla="val 55395"/>
                </a:avLst>
              </a:prstGeom>
              <a:gradFill>
                <a:gsLst>
                  <a:gs pos="0">
                    <a:sysClr val="window" lastClr="FFFFFF"/>
                  </a:gs>
                  <a:gs pos="100000">
                    <a:sysClr val="window" lastClr="FFFFFF">
                      <a:lumMod val="85000"/>
                    </a:sysClr>
                  </a:gs>
                </a:gsLst>
                <a:lin ang="1740000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entury Gothic"/>
                  <a:ea typeface="微软雅黑"/>
                  <a:cs typeface="+mn-cs"/>
                </a:endParaRPr>
              </a:p>
            </p:txBody>
          </p:sp>
          <p:sp>
            <p:nvSpPr>
              <p:cNvPr id="651" name="平行四边形 650"/>
              <p:cNvSpPr/>
              <p:nvPr/>
            </p:nvSpPr>
            <p:spPr>
              <a:xfrm flipH="1">
                <a:off x="4826551" y="1506664"/>
                <a:ext cx="420155" cy="240635"/>
              </a:xfrm>
              <a:prstGeom prst="parallelogram">
                <a:avLst>
                  <a:gd name="adj" fmla="val 55395"/>
                </a:avLst>
              </a:prstGeom>
              <a:gradFill>
                <a:gsLst>
                  <a:gs pos="0">
                    <a:sysClr val="window" lastClr="FFFFFF"/>
                  </a:gs>
                  <a:gs pos="100000">
                    <a:sysClr val="window" lastClr="FFFFFF">
                      <a:lumMod val="85000"/>
                    </a:sysClr>
                  </a:gs>
                </a:gsLst>
                <a:lin ang="1740000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entury Gothic"/>
                  <a:ea typeface="微软雅黑"/>
                  <a:cs typeface="+mn-cs"/>
                </a:endParaRPr>
              </a:p>
            </p:txBody>
          </p:sp>
          <p:sp>
            <p:nvSpPr>
              <p:cNvPr id="652" name="任意多边形 639"/>
              <p:cNvSpPr/>
              <p:nvPr/>
            </p:nvSpPr>
            <p:spPr>
              <a:xfrm>
                <a:off x="4957920" y="1745566"/>
                <a:ext cx="2309807" cy="2064573"/>
              </a:xfrm>
              <a:custGeom>
                <a:avLst/>
                <a:gdLst>
                  <a:gd name="connsiteX0" fmla="*/ 5745 w 2309807"/>
                  <a:gd name="connsiteY0" fmla="*/ 1734172 h 2064573"/>
                  <a:gd name="connsiteX1" fmla="*/ 139045 w 2309807"/>
                  <a:gd name="connsiteY1" fmla="*/ 1974807 h 2064573"/>
                  <a:gd name="connsiteX2" fmla="*/ 425892 w 2309807"/>
                  <a:gd name="connsiteY2" fmla="*/ 1974807 h 2064573"/>
                  <a:gd name="connsiteX3" fmla="*/ 292592 w 2309807"/>
                  <a:gd name="connsiteY3" fmla="*/ 1734172 h 2064573"/>
                  <a:gd name="connsiteX4" fmla="*/ 579879 w 2309807"/>
                  <a:gd name="connsiteY4" fmla="*/ 1505363 h 2064573"/>
                  <a:gd name="connsiteX5" fmla="*/ 712622 w 2309807"/>
                  <a:gd name="connsiteY5" fmla="*/ 1744994 h 2064573"/>
                  <a:gd name="connsiteX6" fmla="*/ 714974 w 2309807"/>
                  <a:gd name="connsiteY6" fmla="*/ 1744994 h 2064573"/>
                  <a:gd name="connsiteX7" fmla="*/ 714974 w 2309807"/>
                  <a:gd name="connsiteY7" fmla="*/ 1857899 h 2064573"/>
                  <a:gd name="connsiteX8" fmla="*/ 713646 w 2309807"/>
                  <a:gd name="connsiteY8" fmla="*/ 1855502 h 2064573"/>
                  <a:gd name="connsiteX9" fmla="*/ 713646 w 2309807"/>
                  <a:gd name="connsiteY9" fmla="*/ 1748198 h 2064573"/>
                  <a:gd name="connsiteX10" fmla="*/ 1508256 w 2309807"/>
                  <a:gd name="connsiteY10" fmla="*/ 1386948 h 2064573"/>
                  <a:gd name="connsiteX11" fmla="*/ 1580691 w 2309807"/>
                  <a:gd name="connsiteY11" fmla="*/ 1513434 h 2064573"/>
                  <a:gd name="connsiteX12" fmla="*/ 1578323 w 2309807"/>
                  <a:gd name="connsiteY12" fmla="*/ 1513434 h 2064573"/>
                  <a:gd name="connsiteX13" fmla="*/ 1867143 w 2309807"/>
                  <a:gd name="connsiteY13" fmla="*/ 1285048 h 2064573"/>
                  <a:gd name="connsiteX14" fmla="*/ 1869877 w 2309807"/>
                  <a:gd name="connsiteY14" fmla="*/ 1285048 h 2064573"/>
                  <a:gd name="connsiteX15" fmla="*/ 1869877 w 2309807"/>
                  <a:gd name="connsiteY15" fmla="*/ 1397943 h 2064573"/>
                  <a:gd name="connsiteX16" fmla="*/ 1869080 w 2309807"/>
                  <a:gd name="connsiteY16" fmla="*/ 1397943 h 2064573"/>
                  <a:gd name="connsiteX17" fmla="*/ 1869080 w 2309807"/>
                  <a:gd name="connsiteY17" fmla="*/ 1288565 h 2064573"/>
                  <a:gd name="connsiteX18" fmla="*/ 0 w 2309807"/>
                  <a:gd name="connsiteY18" fmla="*/ 0 h 2064573"/>
                  <a:gd name="connsiteX19" fmla="*/ 288726 w 2309807"/>
                  <a:gd name="connsiteY19" fmla="*/ 0 h 2064573"/>
                  <a:gd name="connsiteX20" fmla="*/ 288726 w 2309807"/>
                  <a:gd name="connsiteY20" fmla="*/ 115490 h 2064573"/>
                  <a:gd name="connsiteX21" fmla="*/ 577452 w 2309807"/>
                  <a:gd name="connsiteY21" fmla="*/ 115490 h 2064573"/>
                  <a:gd name="connsiteX22" fmla="*/ 577452 w 2309807"/>
                  <a:gd name="connsiteY22" fmla="*/ 230981 h 2064573"/>
                  <a:gd name="connsiteX23" fmla="*/ 866178 w 2309807"/>
                  <a:gd name="connsiteY23" fmla="*/ 230981 h 2064573"/>
                  <a:gd name="connsiteX24" fmla="*/ 866178 w 2309807"/>
                  <a:gd name="connsiteY24" fmla="*/ 346471 h 2064573"/>
                  <a:gd name="connsiteX25" fmla="*/ 1154904 w 2309807"/>
                  <a:gd name="connsiteY25" fmla="*/ 346471 h 2064573"/>
                  <a:gd name="connsiteX26" fmla="*/ 1154904 w 2309807"/>
                  <a:gd name="connsiteY26" fmla="*/ 461962 h 2064573"/>
                  <a:gd name="connsiteX27" fmla="*/ 1443630 w 2309807"/>
                  <a:gd name="connsiteY27" fmla="*/ 461962 h 2064573"/>
                  <a:gd name="connsiteX28" fmla="*/ 1443630 w 2309807"/>
                  <a:gd name="connsiteY28" fmla="*/ 577452 h 2064573"/>
                  <a:gd name="connsiteX29" fmla="*/ 1732355 w 2309807"/>
                  <a:gd name="connsiteY29" fmla="*/ 577452 h 2064573"/>
                  <a:gd name="connsiteX30" fmla="*/ 1732355 w 2309807"/>
                  <a:gd name="connsiteY30" fmla="*/ 692942 h 2064573"/>
                  <a:gd name="connsiteX31" fmla="*/ 2021081 w 2309807"/>
                  <a:gd name="connsiteY31" fmla="*/ 692942 h 2064573"/>
                  <a:gd name="connsiteX32" fmla="*/ 2021081 w 2309807"/>
                  <a:gd name="connsiteY32" fmla="*/ 809075 h 2064573"/>
                  <a:gd name="connsiteX33" fmla="*/ 2309807 w 2309807"/>
                  <a:gd name="connsiteY33" fmla="*/ 809075 h 2064573"/>
                  <a:gd name="connsiteX34" fmla="*/ 2309807 w 2309807"/>
                  <a:gd name="connsiteY34" fmla="*/ 928060 h 2064573"/>
                  <a:gd name="connsiteX35" fmla="*/ 2024849 w 2309807"/>
                  <a:gd name="connsiteY35" fmla="*/ 928060 h 2064573"/>
                  <a:gd name="connsiteX36" fmla="*/ 2158149 w 2309807"/>
                  <a:gd name="connsiteY36" fmla="*/ 1168695 h 2064573"/>
                  <a:gd name="connsiteX37" fmla="*/ 2158603 w 2309807"/>
                  <a:gd name="connsiteY37" fmla="*/ 1168695 h 2064573"/>
                  <a:gd name="connsiteX38" fmla="*/ 2158603 w 2309807"/>
                  <a:gd name="connsiteY38" fmla="*/ 1282453 h 2064573"/>
                  <a:gd name="connsiteX39" fmla="*/ 2158098 w 2309807"/>
                  <a:gd name="connsiteY39" fmla="*/ 1282453 h 2064573"/>
                  <a:gd name="connsiteX40" fmla="*/ 2158098 w 2309807"/>
                  <a:gd name="connsiteY40" fmla="*/ 1171896 h 2064573"/>
                  <a:gd name="connsiteX41" fmla="*/ 2023780 w 2309807"/>
                  <a:gd name="connsiteY41" fmla="*/ 928060 h 2064573"/>
                  <a:gd name="connsiteX42" fmla="*/ 2023780 w 2309807"/>
                  <a:gd name="connsiteY42" fmla="*/ 1041212 h 2064573"/>
                  <a:gd name="connsiteX43" fmla="*/ 2156669 w 2309807"/>
                  <a:gd name="connsiteY43" fmla="*/ 1282453 h 2064573"/>
                  <a:gd name="connsiteX44" fmla="*/ 2156654 w 2309807"/>
                  <a:gd name="connsiteY44" fmla="*/ 1282453 h 2064573"/>
                  <a:gd name="connsiteX45" fmla="*/ 2024791 w 2309807"/>
                  <a:gd name="connsiteY45" fmla="*/ 1044413 h 2064573"/>
                  <a:gd name="connsiteX46" fmla="*/ 1733479 w 2309807"/>
                  <a:gd name="connsiteY46" fmla="*/ 1044413 h 2064573"/>
                  <a:gd name="connsiteX47" fmla="*/ 1734761 w 2309807"/>
                  <a:gd name="connsiteY47" fmla="*/ 1046727 h 2064573"/>
                  <a:gd name="connsiteX48" fmla="*/ 1734761 w 2309807"/>
                  <a:gd name="connsiteY48" fmla="*/ 1155478 h 2064573"/>
                  <a:gd name="connsiteX49" fmla="*/ 1868325 w 2309807"/>
                  <a:gd name="connsiteY49" fmla="*/ 1397943 h 2064573"/>
                  <a:gd name="connsiteX50" fmla="*/ 1581151 w 2309807"/>
                  <a:gd name="connsiteY50" fmla="*/ 1397943 h 2064573"/>
                  <a:gd name="connsiteX51" fmla="*/ 1581151 w 2309807"/>
                  <a:gd name="connsiteY51" fmla="*/ 1513434 h 2064573"/>
                  <a:gd name="connsiteX52" fmla="*/ 1580958 w 2309807"/>
                  <a:gd name="connsiteY52" fmla="*/ 1513434 h 2064573"/>
                  <a:gd name="connsiteX53" fmla="*/ 1580958 w 2309807"/>
                  <a:gd name="connsiteY53" fmla="*/ 1397403 h 2064573"/>
                  <a:gd name="connsiteX54" fmla="*/ 1867165 w 2309807"/>
                  <a:gd name="connsiteY54" fmla="*/ 1397403 h 2064573"/>
                  <a:gd name="connsiteX55" fmla="*/ 1733865 w 2309807"/>
                  <a:gd name="connsiteY55" fmla="*/ 1156768 h 2064573"/>
                  <a:gd name="connsiteX56" fmla="*/ 1447016 w 2309807"/>
                  <a:gd name="connsiteY56" fmla="*/ 1156768 h 2064573"/>
                  <a:gd name="connsiteX57" fmla="*/ 1514070 w 2309807"/>
                  <a:gd name="connsiteY57" fmla="*/ 1277814 h 2064573"/>
                  <a:gd name="connsiteX58" fmla="*/ 1443292 w 2309807"/>
                  <a:gd name="connsiteY58" fmla="*/ 1154223 h 2064573"/>
                  <a:gd name="connsiteX59" fmla="*/ 1443292 w 2309807"/>
                  <a:gd name="connsiteY59" fmla="*/ 1273263 h 2064573"/>
                  <a:gd name="connsiteX60" fmla="*/ 1158422 w 2309807"/>
                  <a:gd name="connsiteY60" fmla="*/ 1273263 h 2064573"/>
                  <a:gd name="connsiteX61" fmla="*/ 1291721 w 2309807"/>
                  <a:gd name="connsiteY61" fmla="*/ 1513897 h 2064573"/>
                  <a:gd name="connsiteX62" fmla="*/ 1292426 w 2309807"/>
                  <a:gd name="connsiteY62" fmla="*/ 1513897 h 2064573"/>
                  <a:gd name="connsiteX63" fmla="*/ 1292426 w 2309807"/>
                  <a:gd name="connsiteY63" fmla="*/ 1516528 h 2064573"/>
                  <a:gd name="connsiteX64" fmla="*/ 1158421 w 2309807"/>
                  <a:gd name="connsiteY64" fmla="*/ 1273262 h 2064573"/>
                  <a:gd name="connsiteX65" fmla="*/ 1158421 w 2309807"/>
                  <a:gd name="connsiteY65" fmla="*/ 1386570 h 2064573"/>
                  <a:gd name="connsiteX66" fmla="*/ 1291924 w 2309807"/>
                  <a:gd name="connsiteY66" fmla="*/ 1628924 h 2064573"/>
                  <a:gd name="connsiteX67" fmla="*/ 1290004 w 2309807"/>
                  <a:gd name="connsiteY67" fmla="*/ 1628924 h 2064573"/>
                  <a:gd name="connsiteX68" fmla="*/ 1157523 w 2309807"/>
                  <a:gd name="connsiteY68" fmla="*/ 1389768 h 2064573"/>
                  <a:gd name="connsiteX69" fmla="*/ 870676 w 2309807"/>
                  <a:gd name="connsiteY69" fmla="*/ 1389768 h 2064573"/>
                  <a:gd name="connsiteX70" fmla="*/ 1003700 w 2309807"/>
                  <a:gd name="connsiteY70" fmla="*/ 1629905 h 2064573"/>
                  <a:gd name="connsiteX71" fmla="*/ 1003700 w 2309807"/>
                  <a:gd name="connsiteY71" fmla="*/ 1742658 h 2064573"/>
                  <a:gd name="connsiteX72" fmla="*/ 1001384 w 2309807"/>
                  <a:gd name="connsiteY72" fmla="*/ 1738477 h 2064573"/>
                  <a:gd name="connsiteX73" fmla="*/ 1001384 w 2309807"/>
                  <a:gd name="connsiteY73" fmla="*/ 1627054 h 2064573"/>
                  <a:gd name="connsiteX74" fmla="*/ 870674 w 2309807"/>
                  <a:gd name="connsiteY74" fmla="*/ 1389768 h 2064573"/>
                  <a:gd name="connsiteX75" fmla="*/ 870674 w 2309807"/>
                  <a:gd name="connsiteY75" fmla="*/ 1504360 h 2064573"/>
                  <a:gd name="connsiteX76" fmla="*/ 579326 w 2309807"/>
                  <a:gd name="connsiteY76" fmla="*/ 1504360 h 2064573"/>
                  <a:gd name="connsiteX77" fmla="*/ 579325 w 2309807"/>
                  <a:gd name="connsiteY77" fmla="*/ 1504358 h 2064573"/>
                  <a:gd name="connsiteX78" fmla="*/ 579325 w 2309807"/>
                  <a:gd name="connsiteY78" fmla="*/ 1504360 h 2064573"/>
                  <a:gd name="connsiteX79" fmla="*/ 579323 w 2309807"/>
                  <a:gd name="connsiteY79" fmla="*/ 1504360 h 2064573"/>
                  <a:gd name="connsiteX80" fmla="*/ 579325 w 2309807"/>
                  <a:gd name="connsiteY80" fmla="*/ 1504363 h 2064573"/>
                  <a:gd name="connsiteX81" fmla="*/ 579325 w 2309807"/>
                  <a:gd name="connsiteY81" fmla="*/ 1615103 h 2064573"/>
                  <a:gd name="connsiteX82" fmla="*/ 581090 w 2309807"/>
                  <a:gd name="connsiteY82" fmla="*/ 1618307 h 2064573"/>
                  <a:gd name="connsiteX83" fmla="*/ 289880 w 2309807"/>
                  <a:gd name="connsiteY83" fmla="*/ 1618307 h 2064573"/>
                  <a:gd name="connsiteX84" fmla="*/ 291582 w 2309807"/>
                  <a:gd name="connsiteY84" fmla="*/ 1621378 h 2064573"/>
                  <a:gd name="connsiteX85" fmla="*/ 291582 w 2309807"/>
                  <a:gd name="connsiteY85" fmla="*/ 1730973 h 2064573"/>
                  <a:gd name="connsiteX86" fmla="*/ 425900 w 2309807"/>
                  <a:gd name="connsiteY86" fmla="*/ 1974808 h 2064573"/>
                  <a:gd name="connsiteX87" fmla="*/ 425900 w 2309807"/>
                  <a:gd name="connsiteY87" fmla="*/ 1864057 h 2064573"/>
                  <a:gd name="connsiteX88" fmla="*/ 405651 w 2309807"/>
                  <a:gd name="connsiteY88" fmla="*/ 1827298 h 2064573"/>
                  <a:gd name="connsiteX89" fmla="*/ 423180 w 2309807"/>
                  <a:gd name="connsiteY89" fmla="*/ 1858942 h 2064573"/>
                  <a:gd name="connsiteX90" fmla="*/ 713645 w 2309807"/>
                  <a:gd name="connsiteY90" fmla="*/ 1858942 h 2064573"/>
                  <a:gd name="connsiteX91" fmla="*/ 713646 w 2309807"/>
                  <a:gd name="connsiteY91" fmla="*/ 1858943 h 2064573"/>
                  <a:gd name="connsiteX92" fmla="*/ 713646 w 2309807"/>
                  <a:gd name="connsiteY92" fmla="*/ 1858942 h 2064573"/>
                  <a:gd name="connsiteX93" fmla="*/ 714974 w 2309807"/>
                  <a:gd name="connsiteY93" fmla="*/ 1858942 h 2064573"/>
                  <a:gd name="connsiteX94" fmla="*/ 714974 w 2309807"/>
                  <a:gd name="connsiteY94" fmla="*/ 1859905 h 2064573"/>
                  <a:gd name="connsiteX95" fmla="*/ 426248 w 2309807"/>
                  <a:gd name="connsiteY95" fmla="*/ 1859905 h 2064573"/>
                  <a:gd name="connsiteX96" fmla="*/ 426248 w 2309807"/>
                  <a:gd name="connsiteY96" fmla="*/ 1976038 h 2064573"/>
                  <a:gd name="connsiteX97" fmla="*/ 137522 w 2309807"/>
                  <a:gd name="connsiteY97" fmla="*/ 1976038 h 2064573"/>
                  <a:gd name="connsiteX98" fmla="*/ 137522 w 2309807"/>
                  <a:gd name="connsiteY98" fmla="*/ 1976590 h 2064573"/>
                  <a:gd name="connsiteX99" fmla="*/ 5732 w 2309807"/>
                  <a:gd name="connsiteY99" fmla="*/ 1734174 h 2064573"/>
                  <a:gd name="connsiteX100" fmla="*/ 5732 w 2309807"/>
                  <a:gd name="connsiteY100" fmla="*/ 2064573 h 2064573"/>
                  <a:gd name="connsiteX101" fmla="*/ 0 w 2309807"/>
                  <a:gd name="connsiteY101" fmla="*/ 2064573 h 2064573"/>
                  <a:gd name="connsiteX102" fmla="*/ 0 w 2309807"/>
                  <a:gd name="connsiteY102" fmla="*/ 1149129 h 2064573"/>
                  <a:gd name="connsiteX103" fmla="*/ 0 w 2309807"/>
                  <a:gd name="connsiteY103" fmla="*/ 1149128 h 2064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Lst>
                <a:rect l="l" t="t" r="r" b="b"/>
                <a:pathLst>
                  <a:path w="2309807" h="2064573">
                    <a:moveTo>
                      <a:pt x="5745" y="1734172"/>
                    </a:moveTo>
                    <a:lnTo>
                      <a:pt x="139045" y="1974807"/>
                    </a:lnTo>
                    <a:lnTo>
                      <a:pt x="425892" y="1974807"/>
                    </a:lnTo>
                    <a:lnTo>
                      <a:pt x="292592" y="1734172"/>
                    </a:lnTo>
                    <a:close/>
                    <a:moveTo>
                      <a:pt x="579879" y="1505363"/>
                    </a:moveTo>
                    <a:lnTo>
                      <a:pt x="712622" y="1744994"/>
                    </a:lnTo>
                    <a:lnTo>
                      <a:pt x="714974" y="1744994"/>
                    </a:lnTo>
                    <a:lnTo>
                      <a:pt x="714974" y="1857899"/>
                    </a:lnTo>
                    <a:lnTo>
                      <a:pt x="713646" y="1855502"/>
                    </a:lnTo>
                    <a:lnTo>
                      <a:pt x="713646" y="1748198"/>
                    </a:lnTo>
                    <a:close/>
                    <a:moveTo>
                      <a:pt x="1508256" y="1386948"/>
                    </a:moveTo>
                    <a:lnTo>
                      <a:pt x="1580691" y="1513434"/>
                    </a:lnTo>
                    <a:lnTo>
                      <a:pt x="1578323" y="1513434"/>
                    </a:lnTo>
                    <a:close/>
                    <a:moveTo>
                      <a:pt x="1867143" y="1285048"/>
                    </a:moveTo>
                    <a:lnTo>
                      <a:pt x="1869877" y="1285048"/>
                    </a:lnTo>
                    <a:lnTo>
                      <a:pt x="1869877" y="1397943"/>
                    </a:lnTo>
                    <a:lnTo>
                      <a:pt x="1869080" y="1397943"/>
                    </a:lnTo>
                    <a:lnTo>
                      <a:pt x="1869080" y="1288565"/>
                    </a:lnTo>
                    <a:close/>
                    <a:moveTo>
                      <a:pt x="0" y="0"/>
                    </a:moveTo>
                    <a:lnTo>
                      <a:pt x="288726" y="0"/>
                    </a:lnTo>
                    <a:lnTo>
                      <a:pt x="288726" y="115490"/>
                    </a:lnTo>
                    <a:lnTo>
                      <a:pt x="577452" y="115490"/>
                    </a:lnTo>
                    <a:lnTo>
                      <a:pt x="577452" y="230981"/>
                    </a:lnTo>
                    <a:lnTo>
                      <a:pt x="866178" y="230981"/>
                    </a:lnTo>
                    <a:lnTo>
                      <a:pt x="866178" y="346471"/>
                    </a:lnTo>
                    <a:lnTo>
                      <a:pt x="1154904" y="346471"/>
                    </a:lnTo>
                    <a:lnTo>
                      <a:pt x="1154904" y="461962"/>
                    </a:lnTo>
                    <a:lnTo>
                      <a:pt x="1443630" y="461962"/>
                    </a:lnTo>
                    <a:lnTo>
                      <a:pt x="1443630" y="577452"/>
                    </a:lnTo>
                    <a:lnTo>
                      <a:pt x="1732355" y="577452"/>
                    </a:lnTo>
                    <a:lnTo>
                      <a:pt x="1732355" y="692942"/>
                    </a:lnTo>
                    <a:lnTo>
                      <a:pt x="2021081" y="692942"/>
                    </a:lnTo>
                    <a:lnTo>
                      <a:pt x="2021081" y="809075"/>
                    </a:lnTo>
                    <a:lnTo>
                      <a:pt x="2309807" y="809075"/>
                    </a:lnTo>
                    <a:lnTo>
                      <a:pt x="2309807" y="928060"/>
                    </a:lnTo>
                    <a:lnTo>
                      <a:pt x="2024849" y="928060"/>
                    </a:lnTo>
                    <a:lnTo>
                      <a:pt x="2158149" y="1168695"/>
                    </a:lnTo>
                    <a:lnTo>
                      <a:pt x="2158603" y="1168695"/>
                    </a:lnTo>
                    <a:lnTo>
                      <a:pt x="2158603" y="1282453"/>
                    </a:lnTo>
                    <a:lnTo>
                      <a:pt x="2158098" y="1282453"/>
                    </a:lnTo>
                    <a:lnTo>
                      <a:pt x="2158098" y="1171896"/>
                    </a:lnTo>
                    <a:lnTo>
                      <a:pt x="2023780" y="928060"/>
                    </a:lnTo>
                    <a:lnTo>
                      <a:pt x="2023780" y="1041212"/>
                    </a:lnTo>
                    <a:lnTo>
                      <a:pt x="2156669" y="1282453"/>
                    </a:lnTo>
                    <a:lnTo>
                      <a:pt x="2156654" y="1282453"/>
                    </a:lnTo>
                    <a:lnTo>
                      <a:pt x="2024791" y="1044413"/>
                    </a:lnTo>
                    <a:lnTo>
                      <a:pt x="1733479" y="1044413"/>
                    </a:lnTo>
                    <a:lnTo>
                      <a:pt x="1734761" y="1046727"/>
                    </a:lnTo>
                    <a:lnTo>
                      <a:pt x="1734761" y="1155478"/>
                    </a:lnTo>
                    <a:lnTo>
                      <a:pt x="1868325" y="1397943"/>
                    </a:lnTo>
                    <a:lnTo>
                      <a:pt x="1581151" y="1397943"/>
                    </a:lnTo>
                    <a:lnTo>
                      <a:pt x="1581151" y="1513434"/>
                    </a:lnTo>
                    <a:lnTo>
                      <a:pt x="1580958" y="1513434"/>
                    </a:lnTo>
                    <a:lnTo>
                      <a:pt x="1580958" y="1397403"/>
                    </a:lnTo>
                    <a:lnTo>
                      <a:pt x="1867165" y="1397403"/>
                    </a:lnTo>
                    <a:lnTo>
                      <a:pt x="1733865" y="1156768"/>
                    </a:lnTo>
                    <a:lnTo>
                      <a:pt x="1447016" y="1156768"/>
                    </a:lnTo>
                    <a:lnTo>
                      <a:pt x="1514070" y="1277814"/>
                    </a:lnTo>
                    <a:lnTo>
                      <a:pt x="1443292" y="1154223"/>
                    </a:lnTo>
                    <a:lnTo>
                      <a:pt x="1443292" y="1273263"/>
                    </a:lnTo>
                    <a:lnTo>
                      <a:pt x="1158422" y="1273263"/>
                    </a:lnTo>
                    <a:lnTo>
                      <a:pt x="1291721" y="1513897"/>
                    </a:lnTo>
                    <a:lnTo>
                      <a:pt x="1292426" y="1513897"/>
                    </a:lnTo>
                    <a:lnTo>
                      <a:pt x="1292426" y="1516528"/>
                    </a:lnTo>
                    <a:lnTo>
                      <a:pt x="1158421" y="1273262"/>
                    </a:lnTo>
                    <a:lnTo>
                      <a:pt x="1158421" y="1386570"/>
                    </a:lnTo>
                    <a:lnTo>
                      <a:pt x="1291924" y="1628924"/>
                    </a:lnTo>
                    <a:lnTo>
                      <a:pt x="1290004" y="1628924"/>
                    </a:lnTo>
                    <a:lnTo>
                      <a:pt x="1157523" y="1389768"/>
                    </a:lnTo>
                    <a:lnTo>
                      <a:pt x="870676" y="1389768"/>
                    </a:lnTo>
                    <a:lnTo>
                      <a:pt x="1003700" y="1629905"/>
                    </a:lnTo>
                    <a:lnTo>
                      <a:pt x="1003700" y="1742658"/>
                    </a:lnTo>
                    <a:lnTo>
                      <a:pt x="1001384" y="1738477"/>
                    </a:lnTo>
                    <a:lnTo>
                      <a:pt x="1001384" y="1627054"/>
                    </a:lnTo>
                    <a:lnTo>
                      <a:pt x="870674" y="1389768"/>
                    </a:lnTo>
                    <a:lnTo>
                      <a:pt x="870674" y="1504360"/>
                    </a:lnTo>
                    <a:lnTo>
                      <a:pt x="579326" y="1504360"/>
                    </a:lnTo>
                    <a:lnTo>
                      <a:pt x="579325" y="1504358"/>
                    </a:lnTo>
                    <a:lnTo>
                      <a:pt x="579325" y="1504360"/>
                    </a:lnTo>
                    <a:lnTo>
                      <a:pt x="579323" y="1504360"/>
                    </a:lnTo>
                    <a:lnTo>
                      <a:pt x="579325" y="1504363"/>
                    </a:lnTo>
                    <a:lnTo>
                      <a:pt x="579325" y="1615103"/>
                    </a:lnTo>
                    <a:lnTo>
                      <a:pt x="581090" y="1618307"/>
                    </a:lnTo>
                    <a:lnTo>
                      <a:pt x="289880" y="1618307"/>
                    </a:lnTo>
                    <a:lnTo>
                      <a:pt x="291582" y="1621378"/>
                    </a:lnTo>
                    <a:lnTo>
                      <a:pt x="291582" y="1730973"/>
                    </a:lnTo>
                    <a:lnTo>
                      <a:pt x="425900" y="1974808"/>
                    </a:lnTo>
                    <a:lnTo>
                      <a:pt x="425900" y="1864057"/>
                    </a:lnTo>
                    <a:lnTo>
                      <a:pt x="405651" y="1827298"/>
                    </a:lnTo>
                    <a:lnTo>
                      <a:pt x="423180" y="1858942"/>
                    </a:lnTo>
                    <a:lnTo>
                      <a:pt x="713645" y="1858942"/>
                    </a:lnTo>
                    <a:lnTo>
                      <a:pt x="713646" y="1858943"/>
                    </a:lnTo>
                    <a:lnTo>
                      <a:pt x="713646" y="1858942"/>
                    </a:lnTo>
                    <a:lnTo>
                      <a:pt x="714974" y="1858942"/>
                    </a:lnTo>
                    <a:lnTo>
                      <a:pt x="714974" y="1859905"/>
                    </a:lnTo>
                    <a:lnTo>
                      <a:pt x="426248" y="1859905"/>
                    </a:lnTo>
                    <a:lnTo>
                      <a:pt x="426248" y="1976038"/>
                    </a:lnTo>
                    <a:lnTo>
                      <a:pt x="137522" y="1976038"/>
                    </a:lnTo>
                    <a:lnTo>
                      <a:pt x="137522" y="1976590"/>
                    </a:lnTo>
                    <a:lnTo>
                      <a:pt x="5732" y="1734174"/>
                    </a:lnTo>
                    <a:lnTo>
                      <a:pt x="5732" y="2064573"/>
                    </a:lnTo>
                    <a:lnTo>
                      <a:pt x="0" y="2064573"/>
                    </a:lnTo>
                    <a:lnTo>
                      <a:pt x="0" y="1149129"/>
                    </a:lnTo>
                    <a:lnTo>
                      <a:pt x="0" y="1149128"/>
                    </a:lnTo>
                    <a:close/>
                  </a:path>
                </a:pathLst>
              </a:custGeom>
              <a:gradFill>
                <a:gsLst>
                  <a:gs pos="0">
                    <a:srgbClr val="F35833"/>
                  </a:gs>
                  <a:gs pos="100000">
                    <a:srgbClr val="F67352"/>
                  </a:gs>
                </a:gsLst>
                <a:lin ang="5400000" scaled="1"/>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entury Gothic"/>
                  <a:ea typeface="微软雅黑"/>
                  <a:cs typeface="+mn-cs"/>
                </a:endParaRPr>
              </a:p>
            </p:txBody>
          </p:sp>
          <p:sp>
            <p:nvSpPr>
              <p:cNvPr id="653" name="平行四边形 652"/>
              <p:cNvSpPr/>
              <p:nvPr/>
            </p:nvSpPr>
            <p:spPr>
              <a:xfrm rot="16200000" flipH="1" flipV="1">
                <a:off x="2819217" y="3518330"/>
                <a:ext cx="4148490" cy="133711"/>
              </a:xfrm>
              <a:prstGeom prst="parallelogram">
                <a:avLst>
                  <a:gd name="adj" fmla="val 183941"/>
                </a:avLst>
              </a:prstGeom>
              <a:gradFill>
                <a:gsLst>
                  <a:gs pos="0">
                    <a:srgbClr val="F35833"/>
                  </a:gs>
                  <a:gs pos="100000">
                    <a:srgbClr val="F67352"/>
                  </a:gs>
                </a:gsLst>
                <a:lin ang="5400000" scaled="1"/>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entury Gothic"/>
                  <a:ea typeface="微软雅黑"/>
                  <a:cs typeface="+mn-cs"/>
                </a:endParaRPr>
              </a:p>
            </p:txBody>
          </p:sp>
          <p:grpSp>
            <p:nvGrpSpPr>
              <p:cNvPr id="727" name="组合 726"/>
              <p:cNvGrpSpPr/>
              <p:nvPr/>
            </p:nvGrpSpPr>
            <p:grpSpPr>
              <a:xfrm>
                <a:off x="4898326" y="2304013"/>
                <a:ext cx="901541" cy="609618"/>
                <a:chOff x="6127310" y="5233623"/>
                <a:chExt cx="901541" cy="609618"/>
              </a:xfrm>
            </p:grpSpPr>
            <p:sp>
              <p:nvSpPr>
                <p:cNvPr id="728" name="文本框 727"/>
                <p:cNvSpPr txBox="1"/>
                <p:nvPr/>
              </p:nvSpPr>
              <p:spPr>
                <a:xfrm>
                  <a:off x="6127310" y="5233623"/>
                  <a:ext cx="901541" cy="523220"/>
                </a:xfrm>
                <a:prstGeom prst="rect">
                  <a:avLst/>
                </a:prstGeom>
                <a:noFill/>
              </p:spPr>
              <p:txBody>
                <a:bodyPr wrap="square" rtlCol="0">
                  <a:spAutoFit/>
                </a:bodyPr>
                <a:lstStyle/>
                <a:p>
                  <a:pPr algn="ctr"/>
                  <a:r>
                    <a:rPr lang="en-US" altLang="zh-CN" sz="2800" dirty="0">
                      <a:solidFill>
                        <a:prstClr val="white"/>
                      </a:solidFill>
                      <a:latin typeface="Impact" panose="020B0806030902050204" pitchFamily="34" charset="0"/>
                      <a:ea typeface="微软雅黑"/>
                    </a:rPr>
                    <a:t>04</a:t>
                  </a:r>
                  <a:endParaRPr lang="zh-CN" altLang="en-US" sz="2800" dirty="0">
                    <a:solidFill>
                      <a:prstClr val="white"/>
                    </a:solidFill>
                    <a:latin typeface="Impact" panose="020B0806030902050204" pitchFamily="34" charset="0"/>
                    <a:ea typeface="微软雅黑"/>
                  </a:endParaRPr>
                </a:p>
              </p:txBody>
            </p:sp>
            <p:sp>
              <p:nvSpPr>
                <p:cNvPr id="729" name="文本框 728"/>
                <p:cNvSpPr txBox="1"/>
                <p:nvPr/>
              </p:nvSpPr>
              <p:spPr>
                <a:xfrm>
                  <a:off x="6299898" y="5566242"/>
                  <a:ext cx="578002" cy="276999"/>
                </a:xfrm>
                <a:prstGeom prst="rect">
                  <a:avLst/>
                </a:prstGeom>
                <a:noFill/>
              </p:spPr>
              <p:txBody>
                <a:bodyPr wrap="square" rtlCol="0">
                  <a:spAutoFit/>
                </a:bodyPr>
                <a:lstStyle/>
                <a:p>
                  <a:pPr algn="ctr"/>
                  <a:r>
                    <a:rPr lang="en-US" altLang="zh-CN" sz="1200" dirty="0">
                      <a:solidFill>
                        <a:prstClr val="white"/>
                      </a:solidFill>
                      <a:latin typeface="LiHei Pro" panose="020B0500000000000000" pitchFamily="34" charset="-122"/>
                      <a:ea typeface="LiHei Pro" panose="020B0500000000000000" pitchFamily="34" charset="-122"/>
                    </a:rPr>
                    <a:t>STEP</a:t>
                  </a:r>
                  <a:endParaRPr lang="zh-CN" altLang="en-US" sz="1200" dirty="0">
                    <a:solidFill>
                      <a:prstClr val="white"/>
                    </a:solidFill>
                    <a:latin typeface="LiHei Pro" panose="020B0500000000000000" pitchFamily="34" charset="-122"/>
                    <a:ea typeface="LiHei Pro" panose="020B0500000000000000" pitchFamily="34" charset="-122"/>
                  </a:endParaRPr>
                </a:p>
              </p:txBody>
            </p:sp>
          </p:grpSp>
          <p:grpSp>
            <p:nvGrpSpPr>
              <p:cNvPr id="1059" name="Group 575"/>
              <p:cNvGrpSpPr>
                <a:grpSpLocks noChangeAspect="1"/>
              </p:cNvGrpSpPr>
              <p:nvPr/>
            </p:nvGrpSpPr>
            <p:grpSpPr bwMode="auto">
              <a:xfrm>
                <a:off x="5646617" y="2478197"/>
                <a:ext cx="415903" cy="321828"/>
                <a:chOff x="3538" y="1339"/>
                <a:chExt cx="168" cy="130"/>
              </a:xfrm>
              <a:solidFill>
                <a:sysClr val="window" lastClr="FFFFFF"/>
              </a:solidFill>
            </p:grpSpPr>
            <p:sp>
              <p:nvSpPr>
                <p:cNvPr id="1060" name="Freeform 576"/>
                <p:cNvSpPr>
                  <a:spLocks noEditPoints="1"/>
                </p:cNvSpPr>
                <p:nvPr/>
              </p:nvSpPr>
              <p:spPr bwMode="auto">
                <a:xfrm>
                  <a:off x="3545" y="1339"/>
                  <a:ext cx="101" cy="70"/>
                </a:xfrm>
                <a:custGeom>
                  <a:avLst/>
                  <a:gdLst>
                    <a:gd name="T0" fmla="*/ 1 w 41"/>
                    <a:gd name="T1" fmla="*/ 25 h 28"/>
                    <a:gd name="T2" fmla="*/ 1 w 41"/>
                    <a:gd name="T3" fmla="*/ 10 h 28"/>
                    <a:gd name="T4" fmla="*/ 3 w 41"/>
                    <a:gd name="T5" fmla="*/ 0 h 28"/>
                    <a:gd name="T6" fmla="*/ 9 w 41"/>
                    <a:gd name="T7" fmla="*/ 0 h 28"/>
                    <a:gd name="T8" fmla="*/ 38 w 41"/>
                    <a:gd name="T9" fmla="*/ 0 h 28"/>
                    <a:gd name="T10" fmla="*/ 40 w 41"/>
                    <a:gd name="T11" fmla="*/ 6 h 28"/>
                    <a:gd name="T12" fmla="*/ 40 w 41"/>
                    <a:gd name="T13" fmla="*/ 19 h 28"/>
                    <a:gd name="T14" fmla="*/ 40 w 41"/>
                    <a:gd name="T15" fmla="*/ 26 h 28"/>
                    <a:gd name="T16" fmla="*/ 35 w 41"/>
                    <a:gd name="T17" fmla="*/ 28 h 28"/>
                    <a:gd name="T18" fmla="*/ 32 w 41"/>
                    <a:gd name="T19" fmla="*/ 28 h 28"/>
                    <a:gd name="T20" fmla="*/ 11 w 41"/>
                    <a:gd name="T21" fmla="*/ 28 h 28"/>
                    <a:gd name="T22" fmla="*/ 6 w 41"/>
                    <a:gd name="T23" fmla="*/ 28 h 28"/>
                    <a:gd name="T24" fmla="*/ 3 w 41"/>
                    <a:gd name="T25" fmla="*/ 1 h 28"/>
                    <a:gd name="T26" fmla="*/ 2 w 41"/>
                    <a:gd name="T27" fmla="*/ 1 h 28"/>
                    <a:gd name="T28" fmla="*/ 1 w 41"/>
                    <a:gd name="T29" fmla="*/ 11 h 28"/>
                    <a:gd name="T30" fmla="*/ 6 w 41"/>
                    <a:gd name="T31" fmla="*/ 28 h 28"/>
                    <a:gd name="T32" fmla="*/ 11 w 41"/>
                    <a:gd name="T33" fmla="*/ 27 h 28"/>
                    <a:gd name="T34" fmla="*/ 32 w 41"/>
                    <a:gd name="T35" fmla="*/ 28 h 28"/>
                    <a:gd name="T36" fmla="*/ 35 w 41"/>
                    <a:gd name="T37" fmla="*/ 28 h 28"/>
                    <a:gd name="T38" fmla="*/ 40 w 41"/>
                    <a:gd name="T39" fmla="*/ 26 h 28"/>
                    <a:gd name="T40" fmla="*/ 40 w 41"/>
                    <a:gd name="T41" fmla="*/ 19 h 28"/>
                    <a:gd name="T42" fmla="*/ 40 w 41"/>
                    <a:gd name="T43" fmla="*/ 6 h 28"/>
                    <a:gd name="T44" fmla="*/ 38 w 41"/>
                    <a:gd name="T45" fmla="*/ 1 h 28"/>
                    <a:gd name="T46" fmla="*/ 9 w 41"/>
                    <a:gd name="T47" fmla="*/ 1 h 28"/>
                    <a:gd name="T48" fmla="*/ 7 w 41"/>
                    <a:gd name="T49" fmla="*/ 24 h 28"/>
                    <a:gd name="T50" fmla="*/ 3 w 41"/>
                    <a:gd name="T51" fmla="*/ 23 h 28"/>
                    <a:gd name="T52" fmla="*/ 3 w 41"/>
                    <a:gd name="T53" fmla="*/ 9 h 28"/>
                    <a:gd name="T54" fmla="*/ 4 w 41"/>
                    <a:gd name="T55" fmla="*/ 2 h 28"/>
                    <a:gd name="T56" fmla="*/ 38 w 41"/>
                    <a:gd name="T57" fmla="*/ 3 h 28"/>
                    <a:gd name="T58" fmla="*/ 38 w 41"/>
                    <a:gd name="T59" fmla="*/ 5 h 28"/>
                    <a:gd name="T60" fmla="*/ 38 w 41"/>
                    <a:gd name="T61" fmla="*/ 24 h 28"/>
                    <a:gd name="T62" fmla="*/ 7 w 41"/>
                    <a:gd name="T63" fmla="*/ 24 h 28"/>
                    <a:gd name="T64" fmla="*/ 7 w 41"/>
                    <a:gd name="T65" fmla="*/ 23 h 28"/>
                    <a:gd name="T66" fmla="*/ 12 w 41"/>
                    <a:gd name="T67" fmla="*/ 23 h 28"/>
                    <a:gd name="T68" fmla="*/ 37 w 41"/>
                    <a:gd name="T69" fmla="*/ 5 h 28"/>
                    <a:gd name="T70" fmla="*/ 37 w 41"/>
                    <a:gd name="T71" fmla="*/ 3 h 28"/>
                    <a:gd name="T72" fmla="*/ 4 w 41"/>
                    <a:gd name="T73" fmla="*/ 3 h 28"/>
                    <a:gd name="T74" fmla="*/ 4 w 41"/>
                    <a:gd name="T75" fmla="*/ 9 h 28"/>
                    <a:gd name="T76" fmla="*/ 4 w 41"/>
                    <a:gd name="T77" fmla="*/ 23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41" h="28">
                      <a:moveTo>
                        <a:pt x="6" y="28"/>
                      </a:moveTo>
                      <a:cubicBezTo>
                        <a:pt x="5" y="28"/>
                        <a:pt x="1" y="28"/>
                        <a:pt x="1" y="25"/>
                      </a:cubicBezTo>
                      <a:cubicBezTo>
                        <a:pt x="1" y="11"/>
                        <a:pt x="1" y="11"/>
                        <a:pt x="1" y="11"/>
                      </a:cubicBezTo>
                      <a:cubicBezTo>
                        <a:pt x="1" y="11"/>
                        <a:pt x="1" y="10"/>
                        <a:pt x="1" y="10"/>
                      </a:cubicBezTo>
                      <a:cubicBezTo>
                        <a:pt x="0" y="6"/>
                        <a:pt x="0" y="2"/>
                        <a:pt x="2" y="1"/>
                      </a:cubicBezTo>
                      <a:cubicBezTo>
                        <a:pt x="2" y="0"/>
                        <a:pt x="2" y="0"/>
                        <a:pt x="3" y="0"/>
                      </a:cubicBezTo>
                      <a:cubicBezTo>
                        <a:pt x="4" y="0"/>
                        <a:pt x="5" y="0"/>
                        <a:pt x="6" y="0"/>
                      </a:cubicBezTo>
                      <a:cubicBezTo>
                        <a:pt x="7" y="0"/>
                        <a:pt x="8" y="0"/>
                        <a:pt x="9" y="0"/>
                      </a:cubicBezTo>
                      <a:cubicBezTo>
                        <a:pt x="10" y="0"/>
                        <a:pt x="11" y="0"/>
                        <a:pt x="12" y="0"/>
                      </a:cubicBezTo>
                      <a:cubicBezTo>
                        <a:pt x="38" y="0"/>
                        <a:pt x="38" y="0"/>
                        <a:pt x="38" y="0"/>
                      </a:cubicBezTo>
                      <a:cubicBezTo>
                        <a:pt x="39" y="0"/>
                        <a:pt x="39" y="0"/>
                        <a:pt x="40" y="1"/>
                      </a:cubicBezTo>
                      <a:cubicBezTo>
                        <a:pt x="41" y="2"/>
                        <a:pt x="41" y="4"/>
                        <a:pt x="40" y="6"/>
                      </a:cubicBezTo>
                      <a:cubicBezTo>
                        <a:pt x="40" y="6"/>
                        <a:pt x="40" y="7"/>
                        <a:pt x="40" y="7"/>
                      </a:cubicBezTo>
                      <a:cubicBezTo>
                        <a:pt x="40" y="19"/>
                        <a:pt x="40" y="19"/>
                        <a:pt x="40" y="19"/>
                      </a:cubicBezTo>
                      <a:cubicBezTo>
                        <a:pt x="40" y="19"/>
                        <a:pt x="40" y="20"/>
                        <a:pt x="40" y="21"/>
                      </a:cubicBezTo>
                      <a:cubicBezTo>
                        <a:pt x="40" y="23"/>
                        <a:pt x="40" y="24"/>
                        <a:pt x="40" y="26"/>
                      </a:cubicBezTo>
                      <a:cubicBezTo>
                        <a:pt x="40" y="26"/>
                        <a:pt x="40" y="27"/>
                        <a:pt x="40" y="27"/>
                      </a:cubicBezTo>
                      <a:cubicBezTo>
                        <a:pt x="39" y="28"/>
                        <a:pt x="37" y="28"/>
                        <a:pt x="35" y="28"/>
                      </a:cubicBezTo>
                      <a:cubicBezTo>
                        <a:pt x="34" y="28"/>
                        <a:pt x="34" y="28"/>
                        <a:pt x="34" y="28"/>
                      </a:cubicBezTo>
                      <a:cubicBezTo>
                        <a:pt x="33" y="28"/>
                        <a:pt x="33" y="28"/>
                        <a:pt x="32" y="28"/>
                      </a:cubicBezTo>
                      <a:cubicBezTo>
                        <a:pt x="29" y="28"/>
                        <a:pt x="25" y="28"/>
                        <a:pt x="22" y="28"/>
                      </a:cubicBezTo>
                      <a:cubicBezTo>
                        <a:pt x="18" y="28"/>
                        <a:pt x="15" y="28"/>
                        <a:pt x="11" y="28"/>
                      </a:cubicBezTo>
                      <a:cubicBezTo>
                        <a:pt x="11" y="28"/>
                        <a:pt x="10" y="28"/>
                        <a:pt x="9" y="28"/>
                      </a:cubicBezTo>
                      <a:cubicBezTo>
                        <a:pt x="8" y="28"/>
                        <a:pt x="7" y="28"/>
                        <a:pt x="6" y="28"/>
                      </a:cubicBezTo>
                      <a:close/>
                      <a:moveTo>
                        <a:pt x="6" y="1"/>
                      </a:moveTo>
                      <a:cubicBezTo>
                        <a:pt x="5" y="1"/>
                        <a:pt x="4" y="1"/>
                        <a:pt x="3" y="1"/>
                      </a:cubicBezTo>
                      <a:cubicBezTo>
                        <a:pt x="3" y="1"/>
                        <a:pt x="3" y="1"/>
                        <a:pt x="3" y="1"/>
                      </a:cubicBezTo>
                      <a:cubicBezTo>
                        <a:pt x="3" y="1"/>
                        <a:pt x="2" y="1"/>
                        <a:pt x="2" y="1"/>
                      </a:cubicBezTo>
                      <a:cubicBezTo>
                        <a:pt x="1" y="3"/>
                        <a:pt x="1" y="7"/>
                        <a:pt x="1" y="10"/>
                      </a:cubicBezTo>
                      <a:cubicBezTo>
                        <a:pt x="1" y="10"/>
                        <a:pt x="1" y="11"/>
                        <a:pt x="1" y="11"/>
                      </a:cubicBezTo>
                      <a:cubicBezTo>
                        <a:pt x="1" y="25"/>
                        <a:pt x="1" y="25"/>
                        <a:pt x="1" y="25"/>
                      </a:cubicBezTo>
                      <a:cubicBezTo>
                        <a:pt x="1" y="27"/>
                        <a:pt x="3" y="28"/>
                        <a:pt x="6" y="28"/>
                      </a:cubicBezTo>
                      <a:cubicBezTo>
                        <a:pt x="7" y="28"/>
                        <a:pt x="8" y="28"/>
                        <a:pt x="9" y="28"/>
                      </a:cubicBezTo>
                      <a:cubicBezTo>
                        <a:pt x="10" y="27"/>
                        <a:pt x="11" y="27"/>
                        <a:pt x="11" y="27"/>
                      </a:cubicBezTo>
                      <a:cubicBezTo>
                        <a:pt x="15" y="27"/>
                        <a:pt x="18" y="27"/>
                        <a:pt x="22" y="28"/>
                      </a:cubicBezTo>
                      <a:cubicBezTo>
                        <a:pt x="25" y="28"/>
                        <a:pt x="29" y="28"/>
                        <a:pt x="32" y="28"/>
                      </a:cubicBezTo>
                      <a:cubicBezTo>
                        <a:pt x="33" y="28"/>
                        <a:pt x="33" y="28"/>
                        <a:pt x="34" y="28"/>
                      </a:cubicBezTo>
                      <a:cubicBezTo>
                        <a:pt x="34" y="28"/>
                        <a:pt x="34" y="28"/>
                        <a:pt x="35" y="28"/>
                      </a:cubicBezTo>
                      <a:cubicBezTo>
                        <a:pt x="37" y="28"/>
                        <a:pt x="39" y="28"/>
                        <a:pt x="39" y="27"/>
                      </a:cubicBezTo>
                      <a:cubicBezTo>
                        <a:pt x="40" y="26"/>
                        <a:pt x="40" y="26"/>
                        <a:pt x="40" y="26"/>
                      </a:cubicBezTo>
                      <a:cubicBezTo>
                        <a:pt x="40" y="24"/>
                        <a:pt x="40" y="23"/>
                        <a:pt x="40" y="21"/>
                      </a:cubicBezTo>
                      <a:cubicBezTo>
                        <a:pt x="40" y="20"/>
                        <a:pt x="40" y="19"/>
                        <a:pt x="40" y="19"/>
                      </a:cubicBezTo>
                      <a:cubicBezTo>
                        <a:pt x="40" y="7"/>
                        <a:pt x="40" y="7"/>
                        <a:pt x="40" y="7"/>
                      </a:cubicBezTo>
                      <a:cubicBezTo>
                        <a:pt x="40" y="7"/>
                        <a:pt x="40" y="6"/>
                        <a:pt x="40" y="6"/>
                      </a:cubicBezTo>
                      <a:cubicBezTo>
                        <a:pt x="40" y="4"/>
                        <a:pt x="40" y="2"/>
                        <a:pt x="39" y="1"/>
                      </a:cubicBezTo>
                      <a:cubicBezTo>
                        <a:pt x="39" y="1"/>
                        <a:pt x="38" y="1"/>
                        <a:pt x="38" y="1"/>
                      </a:cubicBezTo>
                      <a:cubicBezTo>
                        <a:pt x="12" y="1"/>
                        <a:pt x="12" y="1"/>
                        <a:pt x="12" y="1"/>
                      </a:cubicBezTo>
                      <a:cubicBezTo>
                        <a:pt x="11" y="1"/>
                        <a:pt x="10" y="1"/>
                        <a:pt x="9" y="1"/>
                      </a:cubicBezTo>
                      <a:cubicBezTo>
                        <a:pt x="8" y="1"/>
                        <a:pt x="7" y="1"/>
                        <a:pt x="6" y="1"/>
                      </a:cubicBezTo>
                      <a:close/>
                      <a:moveTo>
                        <a:pt x="7" y="24"/>
                      </a:moveTo>
                      <a:cubicBezTo>
                        <a:pt x="6" y="24"/>
                        <a:pt x="5" y="24"/>
                        <a:pt x="5" y="24"/>
                      </a:cubicBezTo>
                      <a:cubicBezTo>
                        <a:pt x="4" y="24"/>
                        <a:pt x="3" y="24"/>
                        <a:pt x="3" y="23"/>
                      </a:cubicBezTo>
                      <a:cubicBezTo>
                        <a:pt x="3" y="10"/>
                        <a:pt x="3" y="10"/>
                        <a:pt x="3" y="10"/>
                      </a:cubicBezTo>
                      <a:cubicBezTo>
                        <a:pt x="3" y="10"/>
                        <a:pt x="3" y="9"/>
                        <a:pt x="3" y="9"/>
                      </a:cubicBezTo>
                      <a:cubicBezTo>
                        <a:pt x="3" y="6"/>
                        <a:pt x="3" y="4"/>
                        <a:pt x="3" y="3"/>
                      </a:cubicBezTo>
                      <a:cubicBezTo>
                        <a:pt x="4" y="3"/>
                        <a:pt x="4" y="2"/>
                        <a:pt x="4" y="2"/>
                      </a:cubicBezTo>
                      <a:cubicBezTo>
                        <a:pt x="37" y="2"/>
                        <a:pt x="37" y="2"/>
                        <a:pt x="37" y="2"/>
                      </a:cubicBezTo>
                      <a:cubicBezTo>
                        <a:pt x="37" y="2"/>
                        <a:pt x="38" y="3"/>
                        <a:pt x="38" y="3"/>
                      </a:cubicBezTo>
                      <a:cubicBezTo>
                        <a:pt x="38" y="3"/>
                        <a:pt x="38" y="4"/>
                        <a:pt x="38" y="5"/>
                      </a:cubicBezTo>
                      <a:cubicBezTo>
                        <a:pt x="38" y="5"/>
                        <a:pt x="38" y="5"/>
                        <a:pt x="38" y="5"/>
                      </a:cubicBezTo>
                      <a:cubicBezTo>
                        <a:pt x="38" y="23"/>
                        <a:pt x="38" y="23"/>
                        <a:pt x="38" y="23"/>
                      </a:cubicBezTo>
                      <a:cubicBezTo>
                        <a:pt x="38" y="23"/>
                        <a:pt x="38" y="24"/>
                        <a:pt x="38" y="24"/>
                      </a:cubicBezTo>
                      <a:cubicBezTo>
                        <a:pt x="11" y="24"/>
                        <a:pt x="11" y="24"/>
                        <a:pt x="11" y="24"/>
                      </a:cubicBezTo>
                      <a:cubicBezTo>
                        <a:pt x="10" y="24"/>
                        <a:pt x="9" y="24"/>
                        <a:pt x="7" y="24"/>
                      </a:cubicBezTo>
                      <a:close/>
                      <a:moveTo>
                        <a:pt x="4" y="23"/>
                      </a:moveTo>
                      <a:cubicBezTo>
                        <a:pt x="4" y="23"/>
                        <a:pt x="5" y="23"/>
                        <a:pt x="7" y="23"/>
                      </a:cubicBezTo>
                      <a:cubicBezTo>
                        <a:pt x="9" y="23"/>
                        <a:pt x="10" y="23"/>
                        <a:pt x="11" y="23"/>
                      </a:cubicBezTo>
                      <a:cubicBezTo>
                        <a:pt x="12" y="23"/>
                        <a:pt x="12" y="23"/>
                        <a:pt x="12" y="23"/>
                      </a:cubicBezTo>
                      <a:cubicBezTo>
                        <a:pt x="37" y="23"/>
                        <a:pt x="37" y="23"/>
                        <a:pt x="37" y="23"/>
                      </a:cubicBezTo>
                      <a:cubicBezTo>
                        <a:pt x="37" y="5"/>
                        <a:pt x="37" y="5"/>
                        <a:pt x="37" y="5"/>
                      </a:cubicBezTo>
                      <a:cubicBezTo>
                        <a:pt x="37" y="5"/>
                        <a:pt x="37" y="5"/>
                        <a:pt x="37" y="4"/>
                      </a:cubicBezTo>
                      <a:cubicBezTo>
                        <a:pt x="37" y="4"/>
                        <a:pt x="37" y="3"/>
                        <a:pt x="37" y="3"/>
                      </a:cubicBezTo>
                      <a:cubicBezTo>
                        <a:pt x="33" y="3"/>
                        <a:pt x="33" y="3"/>
                        <a:pt x="33" y="3"/>
                      </a:cubicBezTo>
                      <a:cubicBezTo>
                        <a:pt x="4" y="3"/>
                        <a:pt x="4" y="3"/>
                        <a:pt x="4" y="3"/>
                      </a:cubicBezTo>
                      <a:cubicBezTo>
                        <a:pt x="4" y="3"/>
                        <a:pt x="4" y="3"/>
                        <a:pt x="4" y="3"/>
                      </a:cubicBezTo>
                      <a:cubicBezTo>
                        <a:pt x="3" y="4"/>
                        <a:pt x="4" y="7"/>
                        <a:pt x="4" y="9"/>
                      </a:cubicBezTo>
                      <a:cubicBezTo>
                        <a:pt x="4" y="9"/>
                        <a:pt x="4" y="10"/>
                        <a:pt x="4" y="10"/>
                      </a:cubicBezTo>
                      <a:lnTo>
                        <a:pt x="4" y="2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1061" name="Freeform 577"/>
                <p:cNvSpPr>
                  <a:spLocks/>
                </p:cNvSpPr>
                <p:nvPr/>
              </p:nvSpPr>
              <p:spPr bwMode="auto">
                <a:xfrm>
                  <a:off x="3570" y="1411"/>
                  <a:ext cx="54" cy="18"/>
                </a:xfrm>
                <a:custGeom>
                  <a:avLst/>
                  <a:gdLst>
                    <a:gd name="T0" fmla="*/ 1 w 22"/>
                    <a:gd name="T1" fmla="*/ 7 h 7"/>
                    <a:gd name="T2" fmla="*/ 0 w 22"/>
                    <a:gd name="T3" fmla="*/ 7 h 7"/>
                    <a:gd name="T4" fmla="*/ 0 w 22"/>
                    <a:gd name="T5" fmla="*/ 6 h 7"/>
                    <a:gd name="T6" fmla="*/ 0 w 22"/>
                    <a:gd name="T7" fmla="*/ 5 h 7"/>
                    <a:gd name="T8" fmla="*/ 2 w 22"/>
                    <a:gd name="T9" fmla="*/ 5 h 7"/>
                    <a:gd name="T10" fmla="*/ 2 w 22"/>
                    <a:gd name="T11" fmla="*/ 5 h 7"/>
                    <a:gd name="T12" fmla="*/ 4 w 22"/>
                    <a:gd name="T13" fmla="*/ 5 h 7"/>
                    <a:gd name="T14" fmla="*/ 5 w 22"/>
                    <a:gd name="T15" fmla="*/ 4 h 7"/>
                    <a:gd name="T16" fmla="*/ 5 w 22"/>
                    <a:gd name="T17" fmla="*/ 4 h 7"/>
                    <a:gd name="T18" fmla="*/ 5 w 22"/>
                    <a:gd name="T19" fmla="*/ 2 h 7"/>
                    <a:gd name="T20" fmla="*/ 5 w 22"/>
                    <a:gd name="T21" fmla="*/ 1 h 7"/>
                    <a:gd name="T22" fmla="*/ 5 w 22"/>
                    <a:gd name="T23" fmla="*/ 0 h 7"/>
                    <a:gd name="T24" fmla="*/ 6 w 22"/>
                    <a:gd name="T25" fmla="*/ 1 h 7"/>
                    <a:gd name="T26" fmla="*/ 6 w 22"/>
                    <a:gd name="T27" fmla="*/ 2 h 7"/>
                    <a:gd name="T28" fmla="*/ 6 w 22"/>
                    <a:gd name="T29" fmla="*/ 4 h 7"/>
                    <a:gd name="T30" fmla="*/ 6 w 22"/>
                    <a:gd name="T31" fmla="*/ 5 h 7"/>
                    <a:gd name="T32" fmla="*/ 4 w 22"/>
                    <a:gd name="T33" fmla="*/ 5 h 7"/>
                    <a:gd name="T34" fmla="*/ 3 w 22"/>
                    <a:gd name="T35" fmla="*/ 6 h 7"/>
                    <a:gd name="T36" fmla="*/ 2 w 22"/>
                    <a:gd name="T37" fmla="*/ 6 h 7"/>
                    <a:gd name="T38" fmla="*/ 0 w 22"/>
                    <a:gd name="T39" fmla="*/ 6 h 7"/>
                    <a:gd name="T40" fmla="*/ 0 w 22"/>
                    <a:gd name="T41" fmla="*/ 6 h 7"/>
                    <a:gd name="T42" fmla="*/ 0 w 22"/>
                    <a:gd name="T43" fmla="*/ 7 h 7"/>
                    <a:gd name="T44" fmla="*/ 1 w 22"/>
                    <a:gd name="T45" fmla="*/ 7 h 7"/>
                    <a:gd name="T46" fmla="*/ 21 w 22"/>
                    <a:gd name="T47" fmla="*/ 7 h 7"/>
                    <a:gd name="T48" fmla="*/ 21 w 22"/>
                    <a:gd name="T49" fmla="*/ 6 h 7"/>
                    <a:gd name="T50" fmla="*/ 20 w 22"/>
                    <a:gd name="T51" fmla="*/ 5 h 7"/>
                    <a:gd name="T52" fmla="*/ 16 w 22"/>
                    <a:gd name="T53" fmla="*/ 5 h 7"/>
                    <a:gd name="T54" fmla="*/ 15 w 22"/>
                    <a:gd name="T55" fmla="*/ 5 h 7"/>
                    <a:gd name="T56" fmla="*/ 15 w 22"/>
                    <a:gd name="T57" fmla="*/ 3 h 7"/>
                    <a:gd name="T58" fmla="*/ 15 w 22"/>
                    <a:gd name="T59" fmla="*/ 3 h 7"/>
                    <a:gd name="T60" fmla="*/ 15 w 22"/>
                    <a:gd name="T61" fmla="*/ 3 h 7"/>
                    <a:gd name="T62" fmla="*/ 15 w 22"/>
                    <a:gd name="T63" fmla="*/ 1 h 7"/>
                    <a:gd name="T64" fmla="*/ 16 w 22"/>
                    <a:gd name="T65" fmla="*/ 0 h 7"/>
                    <a:gd name="T66" fmla="*/ 16 w 22"/>
                    <a:gd name="T67" fmla="*/ 1 h 7"/>
                    <a:gd name="T68" fmla="*/ 16 w 22"/>
                    <a:gd name="T69" fmla="*/ 3 h 7"/>
                    <a:gd name="T70" fmla="*/ 16 w 22"/>
                    <a:gd name="T71" fmla="*/ 3 h 7"/>
                    <a:gd name="T72" fmla="*/ 16 w 22"/>
                    <a:gd name="T73" fmla="*/ 3 h 7"/>
                    <a:gd name="T74" fmla="*/ 16 w 22"/>
                    <a:gd name="T75" fmla="*/ 4 h 7"/>
                    <a:gd name="T76" fmla="*/ 16 w 22"/>
                    <a:gd name="T77" fmla="*/ 4 h 7"/>
                    <a:gd name="T78" fmla="*/ 20 w 22"/>
                    <a:gd name="T79" fmla="*/ 4 h 7"/>
                    <a:gd name="T80" fmla="*/ 22 w 22"/>
                    <a:gd name="T81" fmla="*/ 6 h 7"/>
                    <a:gd name="T82" fmla="*/ 21 w 22"/>
                    <a:gd name="T83" fmla="*/ 7 h 7"/>
                    <a:gd name="T84" fmla="*/ 1 w 22"/>
                    <a:gd name="T85" fmla="*/ 7 h 7"/>
                    <a:gd name="T86" fmla="*/ 1 w 22"/>
                    <a:gd name="T87" fmla="*/ 7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2" h="7">
                      <a:moveTo>
                        <a:pt x="1" y="7"/>
                      </a:moveTo>
                      <a:cubicBezTo>
                        <a:pt x="0" y="7"/>
                        <a:pt x="0" y="7"/>
                        <a:pt x="0" y="7"/>
                      </a:cubicBezTo>
                      <a:cubicBezTo>
                        <a:pt x="0" y="7"/>
                        <a:pt x="0" y="7"/>
                        <a:pt x="0" y="6"/>
                      </a:cubicBezTo>
                      <a:cubicBezTo>
                        <a:pt x="0" y="6"/>
                        <a:pt x="0" y="5"/>
                        <a:pt x="0" y="5"/>
                      </a:cubicBezTo>
                      <a:cubicBezTo>
                        <a:pt x="0" y="5"/>
                        <a:pt x="1" y="5"/>
                        <a:pt x="2" y="5"/>
                      </a:cubicBezTo>
                      <a:cubicBezTo>
                        <a:pt x="2" y="5"/>
                        <a:pt x="2" y="5"/>
                        <a:pt x="2" y="5"/>
                      </a:cubicBezTo>
                      <a:cubicBezTo>
                        <a:pt x="3" y="5"/>
                        <a:pt x="3" y="5"/>
                        <a:pt x="4" y="5"/>
                      </a:cubicBezTo>
                      <a:cubicBezTo>
                        <a:pt x="4" y="5"/>
                        <a:pt x="5" y="5"/>
                        <a:pt x="5" y="4"/>
                      </a:cubicBezTo>
                      <a:cubicBezTo>
                        <a:pt x="5" y="4"/>
                        <a:pt x="5" y="4"/>
                        <a:pt x="5" y="4"/>
                      </a:cubicBezTo>
                      <a:cubicBezTo>
                        <a:pt x="5" y="3"/>
                        <a:pt x="5" y="3"/>
                        <a:pt x="5" y="2"/>
                      </a:cubicBezTo>
                      <a:cubicBezTo>
                        <a:pt x="5" y="2"/>
                        <a:pt x="5" y="1"/>
                        <a:pt x="5" y="1"/>
                      </a:cubicBezTo>
                      <a:cubicBezTo>
                        <a:pt x="5" y="1"/>
                        <a:pt x="5" y="0"/>
                        <a:pt x="5" y="0"/>
                      </a:cubicBezTo>
                      <a:cubicBezTo>
                        <a:pt x="6" y="0"/>
                        <a:pt x="6" y="1"/>
                        <a:pt x="6" y="1"/>
                      </a:cubicBezTo>
                      <a:cubicBezTo>
                        <a:pt x="6" y="1"/>
                        <a:pt x="6" y="2"/>
                        <a:pt x="6" y="2"/>
                      </a:cubicBezTo>
                      <a:cubicBezTo>
                        <a:pt x="6" y="3"/>
                        <a:pt x="6" y="3"/>
                        <a:pt x="6" y="4"/>
                      </a:cubicBezTo>
                      <a:cubicBezTo>
                        <a:pt x="6" y="4"/>
                        <a:pt x="6" y="5"/>
                        <a:pt x="6" y="5"/>
                      </a:cubicBezTo>
                      <a:cubicBezTo>
                        <a:pt x="5" y="5"/>
                        <a:pt x="4" y="5"/>
                        <a:pt x="4" y="5"/>
                      </a:cubicBezTo>
                      <a:cubicBezTo>
                        <a:pt x="3" y="5"/>
                        <a:pt x="3" y="5"/>
                        <a:pt x="3" y="6"/>
                      </a:cubicBezTo>
                      <a:cubicBezTo>
                        <a:pt x="2" y="6"/>
                        <a:pt x="2" y="6"/>
                        <a:pt x="2" y="6"/>
                      </a:cubicBezTo>
                      <a:cubicBezTo>
                        <a:pt x="1" y="5"/>
                        <a:pt x="1" y="5"/>
                        <a:pt x="0" y="6"/>
                      </a:cubicBezTo>
                      <a:cubicBezTo>
                        <a:pt x="0" y="6"/>
                        <a:pt x="0" y="6"/>
                        <a:pt x="0" y="6"/>
                      </a:cubicBezTo>
                      <a:cubicBezTo>
                        <a:pt x="0" y="6"/>
                        <a:pt x="0" y="6"/>
                        <a:pt x="0" y="7"/>
                      </a:cubicBezTo>
                      <a:cubicBezTo>
                        <a:pt x="0" y="7"/>
                        <a:pt x="1" y="7"/>
                        <a:pt x="1" y="7"/>
                      </a:cubicBezTo>
                      <a:cubicBezTo>
                        <a:pt x="21" y="7"/>
                        <a:pt x="21" y="7"/>
                        <a:pt x="21" y="7"/>
                      </a:cubicBezTo>
                      <a:cubicBezTo>
                        <a:pt x="21" y="6"/>
                        <a:pt x="21" y="6"/>
                        <a:pt x="21" y="6"/>
                      </a:cubicBezTo>
                      <a:cubicBezTo>
                        <a:pt x="20" y="6"/>
                        <a:pt x="20" y="5"/>
                        <a:pt x="20" y="5"/>
                      </a:cubicBezTo>
                      <a:cubicBezTo>
                        <a:pt x="16" y="5"/>
                        <a:pt x="16" y="5"/>
                        <a:pt x="16" y="5"/>
                      </a:cubicBezTo>
                      <a:cubicBezTo>
                        <a:pt x="16" y="5"/>
                        <a:pt x="16" y="5"/>
                        <a:pt x="15" y="5"/>
                      </a:cubicBezTo>
                      <a:cubicBezTo>
                        <a:pt x="15" y="5"/>
                        <a:pt x="15" y="4"/>
                        <a:pt x="15" y="3"/>
                      </a:cubicBezTo>
                      <a:cubicBezTo>
                        <a:pt x="15" y="3"/>
                        <a:pt x="15" y="3"/>
                        <a:pt x="15" y="3"/>
                      </a:cubicBezTo>
                      <a:cubicBezTo>
                        <a:pt x="15" y="3"/>
                        <a:pt x="15" y="3"/>
                        <a:pt x="15" y="3"/>
                      </a:cubicBezTo>
                      <a:cubicBezTo>
                        <a:pt x="15" y="2"/>
                        <a:pt x="15" y="1"/>
                        <a:pt x="15" y="1"/>
                      </a:cubicBezTo>
                      <a:cubicBezTo>
                        <a:pt x="15" y="1"/>
                        <a:pt x="15" y="0"/>
                        <a:pt x="16" y="0"/>
                      </a:cubicBezTo>
                      <a:cubicBezTo>
                        <a:pt x="16" y="0"/>
                        <a:pt x="16" y="1"/>
                        <a:pt x="16" y="1"/>
                      </a:cubicBezTo>
                      <a:cubicBezTo>
                        <a:pt x="16" y="1"/>
                        <a:pt x="16" y="2"/>
                        <a:pt x="16" y="3"/>
                      </a:cubicBezTo>
                      <a:cubicBezTo>
                        <a:pt x="16" y="3"/>
                        <a:pt x="16" y="3"/>
                        <a:pt x="16" y="3"/>
                      </a:cubicBezTo>
                      <a:cubicBezTo>
                        <a:pt x="16" y="3"/>
                        <a:pt x="16" y="3"/>
                        <a:pt x="16" y="3"/>
                      </a:cubicBezTo>
                      <a:cubicBezTo>
                        <a:pt x="16" y="4"/>
                        <a:pt x="16" y="4"/>
                        <a:pt x="16" y="4"/>
                      </a:cubicBezTo>
                      <a:cubicBezTo>
                        <a:pt x="16" y="4"/>
                        <a:pt x="16" y="4"/>
                        <a:pt x="16" y="4"/>
                      </a:cubicBezTo>
                      <a:cubicBezTo>
                        <a:pt x="20" y="4"/>
                        <a:pt x="20" y="4"/>
                        <a:pt x="20" y="4"/>
                      </a:cubicBezTo>
                      <a:cubicBezTo>
                        <a:pt x="21" y="4"/>
                        <a:pt x="22" y="6"/>
                        <a:pt x="22" y="6"/>
                      </a:cubicBezTo>
                      <a:cubicBezTo>
                        <a:pt x="22" y="7"/>
                        <a:pt x="21" y="7"/>
                        <a:pt x="21" y="7"/>
                      </a:cubicBezTo>
                      <a:cubicBezTo>
                        <a:pt x="1" y="7"/>
                        <a:pt x="1" y="7"/>
                        <a:pt x="1" y="7"/>
                      </a:cubicBezTo>
                      <a:cubicBezTo>
                        <a:pt x="1" y="7"/>
                        <a:pt x="1" y="7"/>
                        <a:pt x="1"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1062" name="Freeform 578"/>
                <p:cNvSpPr>
                  <a:spLocks/>
                </p:cNvSpPr>
                <p:nvPr/>
              </p:nvSpPr>
              <p:spPr bwMode="auto">
                <a:xfrm>
                  <a:off x="3548" y="1401"/>
                  <a:ext cx="98" cy="13"/>
                </a:xfrm>
                <a:custGeom>
                  <a:avLst/>
                  <a:gdLst>
                    <a:gd name="T0" fmla="*/ 13 w 40"/>
                    <a:gd name="T1" fmla="*/ 5 h 5"/>
                    <a:gd name="T2" fmla="*/ 4 w 40"/>
                    <a:gd name="T3" fmla="*/ 5 h 5"/>
                    <a:gd name="T4" fmla="*/ 1 w 40"/>
                    <a:gd name="T5" fmla="*/ 4 h 5"/>
                    <a:gd name="T6" fmla="*/ 0 w 40"/>
                    <a:gd name="T7" fmla="*/ 1 h 5"/>
                    <a:gd name="T8" fmla="*/ 0 w 40"/>
                    <a:gd name="T9" fmla="*/ 0 h 5"/>
                    <a:gd name="T10" fmla="*/ 1 w 40"/>
                    <a:gd name="T11" fmla="*/ 1 h 5"/>
                    <a:gd name="T12" fmla="*/ 1 w 40"/>
                    <a:gd name="T13" fmla="*/ 4 h 5"/>
                    <a:gd name="T14" fmla="*/ 4 w 40"/>
                    <a:gd name="T15" fmla="*/ 4 h 5"/>
                    <a:gd name="T16" fmla="*/ 37 w 40"/>
                    <a:gd name="T17" fmla="*/ 4 h 5"/>
                    <a:gd name="T18" fmla="*/ 38 w 40"/>
                    <a:gd name="T19" fmla="*/ 4 h 5"/>
                    <a:gd name="T20" fmla="*/ 39 w 40"/>
                    <a:gd name="T21" fmla="*/ 1 h 5"/>
                    <a:gd name="T22" fmla="*/ 39 w 40"/>
                    <a:gd name="T23" fmla="*/ 1 h 5"/>
                    <a:gd name="T24" fmla="*/ 40 w 40"/>
                    <a:gd name="T25" fmla="*/ 1 h 5"/>
                    <a:gd name="T26" fmla="*/ 39 w 40"/>
                    <a:gd name="T27" fmla="*/ 4 h 5"/>
                    <a:gd name="T28" fmla="*/ 37 w 40"/>
                    <a:gd name="T29" fmla="*/ 5 h 5"/>
                    <a:gd name="T30" fmla="*/ 13 w 40"/>
                    <a:gd name="T31" fmla="*/ 5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0" h="5">
                      <a:moveTo>
                        <a:pt x="13" y="5"/>
                      </a:moveTo>
                      <a:cubicBezTo>
                        <a:pt x="10" y="5"/>
                        <a:pt x="7" y="5"/>
                        <a:pt x="4" y="5"/>
                      </a:cubicBezTo>
                      <a:cubicBezTo>
                        <a:pt x="2" y="5"/>
                        <a:pt x="1" y="5"/>
                        <a:pt x="1" y="4"/>
                      </a:cubicBezTo>
                      <a:cubicBezTo>
                        <a:pt x="0" y="3"/>
                        <a:pt x="0" y="2"/>
                        <a:pt x="0" y="1"/>
                      </a:cubicBezTo>
                      <a:cubicBezTo>
                        <a:pt x="0" y="1"/>
                        <a:pt x="0" y="0"/>
                        <a:pt x="0" y="0"/>
                      </a:cubicBezTo>
                      <a:cubicBezTo>
                        <a:pt x="0" y="0"/>
                        <a:pt x="1" y="1"/>
                        <a:pt x="1" y="1"/>
                      </a:cubicBezTo>
                      <a:cubicBezTo>
                        <a:pt x="1" y="2"/>
                        <a:pt x="1" y="3"/>
                        <a:pt x="1" y="4"/>
                      </a:cubicBezTo>
                      <a:cubicBezTo>
                        <a:pt x="2" y="4"/>
                        <a:pt x="2" y="4"/>
                        <a:pt x="4" y="4"/>
                      </a:cubicBezTo>
                      <a:cubicBezTo>
                        <a:pt x="15" y="4"/>
                        <a:pt x="34" y="4"/>
                        <a:pt x="37" y="4"/>
                      </a:cubicBezTo>
                      <a:cubicBezTo>
                        <a:pt x="37" y="4"/>
                        <a:pt x="38" y="4"/>
                        <a:pt x="38" y="4"/>
                      </a:cubicBezTo>
                      <a:cubicBezTo>
                        <a:pt x="39" y="3"/>
                        <a:pt x="39" y="2"/>
                        <a:pt x="39" y="1"/>
                      </a:cubicBezTo>
                      <a:cubicBezTo>
                        <a:pt x="39" y="1"/>
                        <a:pt x="39" y="1"/>
                        <a:pt x="39" y="1"/>
                      </a:cubicBezTo>
                      <a:cubicBezTo>
                        <a:pt x="39" y="1"/>
                        <a:pt x="39" y="1"/>
                        <a:pt x="40" y="1"/>
                      </a:cubicBezTo>
                      <a:cubicBezTo>
                        <a:pt x="40" y="2"/>
                        <a:pt x="40" y="4"/>
                        <a:pt x="39" y="4"/>
                      </a:cubicBezTo>
                      <a:cubicBezTo>
                        <a:pt x="38" y="5"/>
                        <a:pt x="38" y="5"/>
                        <a:pt x="37" y="5"/>
                      </a:cubicBezTo>
                      <a:cubicBezTo>
                        <a:pt x="34" y="5"/>
                        <a:pt x="23" y="5"/>
                        <a:pt x="13"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1063" name="Freeform 579"/>
                <p:cNvSpPr>
                  <a:spLocks/>
                </p:cNvSpPr>
                <p:nvPr/>
              </p:nvSpPr>
              <p:spPr bwMode="auto">
                <a:xfrm>
                  <a:off x="3550" y="1409"/>
                  <a:ext cx="3" cy="2"/>
                </a:xfrm>
                <a:custGeom>
                  <a:avLst/>
                  <a:gdLst>
                    <a:gd name="T0" fmla="*/ 0 w 1"/>
                    <a:gd name="T1" fmla="*/ 1 h 1"/>
                    <a:gd name="T2" fmla="*/ 0 w 1"/>
                    <a:gd name="T3" fmla="*/ 1 h 1"/>
                    <a:gd name="T4" fmla="*/ 0 w 1"/>
                    <a:gd name="T5" fmla="*/ 1 h 1"/>
                    <a:gd name="T6" fmla="*/ 0 w 1"/>
                    <a:gd name="T7" fmla="*/ 0 h 1"/>
                    <a:gd name="T8" fmla="*/ 1 w 1"/>
                    <a:gd name="T9" fmla="*/ 0 h 1"/>
                    <a:gd name="T10" fmla="*/ 1 w 1"/>
                    <a:gd name="T11" fmla="*/ 0 h 1"/>
                    <a:gd name="T12" fmla="*/ 0 w 1"/>
                    <a:gd name="T13" fmla="*/ 1 h 1"/>
                    <a:gd name="T14" fmla="*/ 0 w 1"/>
                    <a:gd name="T15" fmla="*/ 1 h 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1">
                      <a:moveTo>
                        <a:pt x="0" y="1"/>
                      </a:moveTo>
                      <a:cubicBezTo>
                        <a:pt x="0" y="1"/>
                        <a:pt x="0" y="1"/>
                        <a:pt x="0" y="1"/>
                      </a:cubicBezTo>
                      <a:cubicBezTo>
                        <a:pt x="0" y="1"/>
                        <a:pt x="0" y="1"/>
                        <a:pt x="0" y="1"/>
                      </a:cubicBezTo>
                      <a:cubicBezTo>
                        <a:pt x="0" y="0"/>
                        <a:pt x="0" y="0"/>
                        <a:pt x="0" y="0"/>
                      </a:cubicBezTo>
                      <a:cubicBezTo>
                        <a:pt x="1" y="0"/>
                        <a:pt x="1" y="0"/>
                        <a:pt x="1" y="0"/>
                      </a:cubicBezTo>
                      <a:cubicBezTo>
                        <a:pt x="1" y="0"/>
                        <a:pt x="1" y="0"/>
                        <a:pt x="1" y="0"/>
                      </a:cubicBezTo>
                      <a:cubicBezTo>
                        <a:pt x="1" y="0"/>
                        <a:pt x="1"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1064" name="Freeform 580"/>
                <p:cNvSpPr>
                  <a:spLocks/>
                </p:cNvSpPr>
                <p:nvPr/>
              </p:nvSpPr>
              <p:spPr bwMode="auto">
                <a:xfrm>
                  <a:off x="3553" y="1409"/>
                  <a:ext cx="5" cy="5"/>
                </a:xfrm>
                <a:custGeom>
                  <a:avLst/>
                  <a:gdLst>
                    <a:gd name="T0" fmla="*/ 0 w 2"/>
                    <a:gd name="T1" fmla="*/ 2 h 2"/>
                    <a:gd name="T2" fmla="*/ 0 w 2"/>
                    <a:gd name="T3" fmla="*/ 2 h 2"/>
                    <a:gd name="T4" fmla="*/ 0 w 2"/>
                    <a:gd name="T5" fmla="*/ 1 h 2"/>
                    <a:gd name="T6" fmla="*/ 1 w 2"/>
                    <a:gd name="T7" fmla="*/ 0 h 2"/>
                    <a:gd name="T8" fmla="*/ 2 w 2"/>
                    <a:gd name="T9" fmla="*/ 0 h 2"/>
                    <a:gd name="T10" fmla="*/ 2 w 2"/>
                    <a:gd name="T11" fmla="*/ 0 h 2"/>
                    <a:gd name="T12" fmla="*/ 0 w 2"/>
                    <a:gd name="T13" fmla="*/ 2 h 2"/>
                    <a:gd name="T14" fmla="*/ 0 w 2"/>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2">
                      <a:moveTo>
                        <a:pt x="0" y="2"/>
                      </a:moveTo>
                      <a:cubicBezTo>
                        <a:pt x="0" y="2"/>
                        <a:pt x="0" y="2"/>
                        <a:pt x="0" y="2"/>
                      </a:cubicBezTo>
                      <a:cubicBezTo>
                        <a:pt x="0" y="2"/>
                        <a:pt x="0" y="1"/>
                        <a:pt x="0" y="1"/>
                      </a:cubicBezTo>
                      <a:cubicBezTo>
                        <a:pt x="0" y="1"/>
                        <a:pt x="1" y="0"/>
                        <a:pt x="1" y="0"/>
                      </a:cubicBezTo>
                      <a:cubicBezTo>
                        <a:pt x="1" y="0"/>
                        <a:pt x="2" y="0"/>
                        <a:pt x="2" y="0"/>
                      </a:cubicBezTo>
                      <a:cubicBezTo>
                        <a:pt x="2" y="0"/>
                        <a:pt x="2" y="0"/>
                        <a:pt x="2" y="0"/>
                      </a:cubicBezTo>
                      <a:cubicBezTo>
                        <a:pt x="1" y="1"/>
                        <a:pt x="1" y="1"/>
                        <a:pt x="0" y="2"/>
                      </a:cubicBezTo>
                      <a:cubicBezTo>
                        <a:pt x="0" y="2"/>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1065" name="Freeform 581"/>
                <p:cNvSpPr>
                  <a:spLocks/>
                </p:cNvSpPr>
                <p:nvPr/>
              </p:nvSpPr>
              <p:spPr bwMode="auto">
                <a:xfrm>
                  <a:off x="3558" y="1409"/>
                  <a:ext cx="2" cy="5"/>
                </a:xfrm>
                <a:custGeom>
                  <a:avLst/>
                  <a:gdLst>
                    <a:gd name="T0" fmla="*/ 0 w 1"/>
                    <a:gd name="T1" fmla="*/ 2 h 2"/>
                    <a:gd name="T2" fmla="*/ 0 w 1"/>
                    <a:gd name="T3" fmla="*/ 2 h 2"/>
                    <a:gd name="T4" fmla="*/ 0 w 1"/>
                    <a:gd name="T5" fmla="*/ 1 h 2"/>
                    <a:gd name="T6" fmla="*/ 0 w 1"/>
                    <a:gd name="T7" fmla="*/ 0 h 2"/>
                    <a:gd name="T8" fmla="*/ 1 w 1"/>
                    <a:gd name="T9" fmla="*/ 0 h 2"/>
                    <a:gd name="T10" fmla="*/ 1 w 1"/>
                    <a:gd name="T11" fmla="*/ 0 h 2"/>
                    <a:gd name="T12" fmla="*/ 0 w 1"/>
                    <a:gd name="T13" fmla="*/ 1 h 2"/>
                    <a:gd name="T14" fmla="*/ 0 w 1"/>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2">
                      <a:moveTo>
                        <a:pt x="0" y="2"/>
                      </a:moveTo>
                      <a:cubicBezTo>
                        <a:pt x="0" y="2"/>
                        <a:pt x="0" y="2"/>
                        <a:pt x="0" y="2"/>
                      </a:cubicBezTo>
                      <a:cubicBezTo>
                        <a:pt x="0" y="2"/>
                        <a:pt x="0" y="1"/>
                        <a:pt x="0" y="1"/>
                      </a:cubicBezTo>
                      <a:cubicBezTo>
                        <a:pt x="0" y="1"/>
                        <a:pt x="0" y="0"/>
                        <a:pt x="0" y="0"/>
                      </a:cubicBezTo>
                      <a:cubicBezTo>
                        <a:pt x="1" y="0"/>
                        <a:pt x="1" y="0"/>
                        <a:pt x="1" y="0"/>
                      </a:cubicBezTo>
                      <a:cubicBezTo>
                        <a:pt x="1" y="0"/>
                        <a:pt x="1" y="0"/>
                        <a:pt x="1" y="0"/>
                      </a:cubicBezTo>
                      <a:cubicBezTo>
                        <a:pt x="1" y="1"/>
                        <a:pt x="0" y="1"/>
                        <a:pt x="0" y="1"/>
                      </a:cubicBezTo>
                      <a:cubicBezTo>
                        <a:pt x="0" y="2"/>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1066" name="Freeform 582"/>
                <p:cNvSpPr>
                  <a:spLocks/>
                </p:cNvSpPr>
                <p:nvPr/>
              </p:nvSpPr>
              <p:spPr bwMode="auto">
                <a:xfrm>
                  <a:off x="3560" y="1409"/>
                  <a:ext cx="5" cy="5"/>
                </a:xfrm>
                <a:custGeom>
                  <a:avLst/>
                  <a:gdLst>
                    <a:gd name="T0" fmla="*/ 0 w 2"/>
                    <a:gd name="T1" fmla="*/ 2 h 2"/>
                    <a:gd name="T2" fmla="*/ 0 w 2"/>
                    <a:gd name="T3" fmla="*/ 2 h 2"/>
                    <a:gd name="T4" fmla="*/ 0 w 2"/>
                    <a:gd name="T5" fmla="*/ 1 h 2"/>
                    <a:gd name="T6" fmla="*/ 1 w 2"/>
                    <a:gd name="T7" fmla="*/ 0 h 2"/>
                    <a:gd name="T8" fmla="*/ 1 w 2"/>
                    <a:gd name="T9" fmla="*/ 0 h 2"/>
                    <a:gd name="T10" fmla="*/ 1 w 2"/>
                    <a:gd name="T11" fmla="*/ 0 h 2"/>
                    <a:gd name="T12" fmla="*/ 1 w 2"/>
                    <a:gd name="T13" fmla="*/ 2 h 2"/>
                    <a:gd name="T14" fmla="*/ 0 w 2"/>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2">
                      <a:moveTo>
                        <a:pt x="0" y="2"/>
                      </a:moveTo>
                      <a:cubicBezTo>
                        <a:pt x="0" y="2"/>
                        <a:pt x="0" y="2"/>
                        <a:pt x="0" y="2"/>
                      </a:cubicBezTo>
                      <a:cubicBezTo>
                        <a:pt x="0" y="2"/>
                        <a:pt x="0" y="2"/>
                        <a:pt x="0" y="1"/>
                      </a:cubicBezTo>
                      <a:cubicBezTo>
                        <a:pt x="0" y="1"/>
                        <a:pt x="1" y="0"/>
                        <a:pt x="1" y="0"/>
                      </a:cubicBezTo>
                      <a:cubicBezTo>
                        <a:pt x="1" y="0"/>
                        <a:pt x="1" y="0"/>
                        <a:pt x="1" y="0"/>
                      </a:cubicBezTo>
                      <a:cubicBezTo>
                        <a:pt x="1" y="0"/>
                        <a:pt x="2" y="0"/>
                        <a:pt x="1" y="0"/>
                      </a:cubicBezTo>
                      <a:cubicBezTo>
                        <a:pt x="1" y="1"/>
                        <a:pt x="1" y="1"/>
                        <a:pt x="1" y="2"/>
                      </a:cubicBezTo>
                      <a:cubicBezTo>
                        <a:pt x="0" y="2"/>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1067" name="Freeform 583"/>
                <p:cNvSpPr>
                  <a:spLocks/>
                </p:cNvSpPr>
                <p:nvPr/>
              </p:nvSpPr>
              <p:spPr bwMode="auto">
                <a:xfrm>
                  <a:off x="3563" y="1409"/>
                  <a:ext cx="5" cy="5"/>
                </a:xfrm>
                <a:custGeom>
                  <a:avLst/>
                  <a:gdLst>
                    <a:gd name="T0" fmla="*/ 1 w 2"/>
                    <a:gd name="T1" fmla="*/ 2 h 2"/>
                    <a:gd name="T2" fmla="*/ 1 w 2"/>
                    <a:gd name="T3" fmla="*/ 2 h 2"/>
                    <a:gd name="T4" fmla="*/ 1 w 2"/>
                    <a:gd name="T5" fmla="*/ 1 h 2"/>
                    <a:gd name="T6" fmla="*/ 2 w 2"/>
                    <a:gd name="T7" fmla="*/ 0 h 2"/>
                    <a:gd name="T8" fmla="*/ 2 w 2"/>
                    <a:gd name="T9" fmla="*/ 0 h 2"/>
                    <a:gd name="T10" fmla="*/ 2 w 2"/>
                    <a:gd name="T11" fmla="*/ 0 h 2"/>
                    <a:gd name="T12" fmla="*/ 1 w 2"/>
                    <a:gd name="T13" fmla="*/ 2 h 2"/>
                    <a:gd name="T14" fmla="*/ 1 w 2"/>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2">
                      <a:moveTo>
                        <a:pt x="1" y="2"/>
                      </a:moveTo>
                      <a:cubicBezTo>
                        <a:pt x="1" y="2"/>
                        <a:pt x="1" y="2"/>
                        <a:pt x="1" y="2"/>
                      </a:cubicBezTo>
                      <a:cubicBezTo>
                        <a:pt x="0" y="2"/>
                        <a:pt x="0" y="1"/>
                        <a:pt x="1" y="1"/>
                      </a:cubicBezTo>
                      <a:cubicBezTo>
                        <a:pt x="1" y="1"/>
                        <a:pt x="1" y="0"/>
                        <a:pt x="2" y="0"/>
                      </a:cubicBezTo>
                      <a:cubicBezTo>
                        <a:pt x="2" y="0"/>
                        <a:pt x="2" y="0"/>
                        <a:pt x="2" y="0"/>
                      </a:cubicBezTo>
                      <a:cubicBezTo>
                        <a:pt x="2" y="0"/>
                        <a:pt x="2" y="0"/>
                        <a:pt x="2" y="0"/>
                      </a:cubicBezTo>
                      <a:cubicBezTo>
                        <a:pt x="2" y="1"/>
                        <a:pt x="1" y="1"/>
                        <a:pt x="1" y="2"/>
                      </a:cubicBezTo>
                      <a:cubicBezTo>
                        <a:pt x="1" y="2"/>
                        <a:pt x="1"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1068" name="Freeform 584"/>
                <p:cNvSpPr>
                  <a:spLocks/>
                </p:cNvSpPr>
                <p:nvPr/>
              </p:nvSpPr>
              <p:spPr bwMode="auto">
                <a:xfrm>
                  <a:off x="3568" y="1406"/>
                  <a:ext cx="5" cy="8"/>
                </a:xfrm>
                <a:custGeom>
                  <a:avLst/>
                  <a:gdLst>
                    <a:gd name="T0" fmla="*/ 1 w 2"/>
                    <a:gd name="T1" fmla="*/ 3 h 3"/>
                    <a:gd name="T2" fmla="*/ 0 w 2"/>
                    <a:gd name="T3" fmla="*/ 3 h 3"/>
                    <a:gd name="T4" fmla="*/ 0 w 2"/>
                    <a:gd name="T5" fmla="*/ 3 h 3"/>
                    <a:gd name="T6" fmla="*/ 2 w 2"/>
                    <a:gd name="T7" fmla="*/ 1 h 3"/>
                    <a:gd name="T8" fmla="*/ 2 w 2"/>
                    <a:gd name="T9" fmla="*/ 1 h 3"/>
                    <a:gd name="T10" fmla="*/ 2 w 2"/>
                    <a:gd name="T11" fmla="*/ 1 h 3"/>
                    <a:gd name="T12" fmla="*/ 1 w 2"/>
                    <a:gd name="T13" fmla="*/ 3 h 3"/>
                    <a:gd name="T14" fmla="*/ 1 w 2"/>
                    <a:gd name="T15" fmla="*/ 3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3">
                      <a:moveTo>
                        <a:pt x="1" y="3"/>
                      </a:moveTo>
                      <a:cubicBezTo>
                        <a:pt x="1" y="3"/>
                        <a:pt x="0" y="3"/>
                        <a:pt x="0" y="3"/>
                      </a:cubicBezTo>
                      <a:cubicBezTo>
                        <a:pt x="0" y="3"/>
                        <a:pt x="0" y="3"/>
                        <a:pt x="0" y="3"/>
                      </a:cubicBezTo>
                      <a:cubicBezTo>
                        <a:pt x="2" y="1"/>
                        <a:pt x="2" y="1"/>
                        <a:pt x="2" y="1"/>
                      </a:cubicBezTo>
                      <a:cubicBezTo>
                        <a:pt x="2" y="0"/>
                        <a:pt x="2" y="0"/>
                        <a:pt x="2" y="1"/>
                      </a:cubicBezTo>
                      <a:cubicBezTo>
                        <a:pt x="2" y="1"/>
                        <a:pt x="2" y="1"/>
                        <a:pt x="2" y="1"/>
                      </a:cubicBezTo>
                      <a:cubicBezTo>
                        <a:pt x="1" y="3"/>
                        <a:pt x="1" y="3"/>
                        <a:pt x="1" y="3"/>
                      </a:cubicBezTo>
                      <a:cubicBezTo>
                        <a:pt x="1" y="3"/>
                        <a:pt x="1" y="3"/>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1069" name="Freeform 585"/>
                <p:cNvSpPr>
                  <a:spLocks/>
                </p:cNvSpPr>
                <p:nvPr/>
              </p:nvSpPr>
              <p:spPr bwMode="auto">
                <a:xfrm>
                  <a:off x="3573" y="1409"/>
                  <a:ext cx="4" cy="5"/>
                </a:xfrm>
                <a:custGeom>
                  <a:avLst/>
                  <a:gdLst>
                    <a:gd name="T0" fmla="*/ 0 w 2"/>
                    <a:gd name="T1" fmla="*/ 2 h 2"/>
                    <a:gd name="T2" fmla="*/ 0 w 2"/>
                    <a:gd name="T3" fmla="*/ 2 h 2"/>
                    <a:gd name="T4" fmla="*/ 0 w 2"/>
                    <a:gd name="T5" fmla="*/ 1 h 2"/>
                    <a:gd name="T6" fmla="*/ 1 w 2"/>
                    <a:gd name="T7" fmla="*/ 0 h 2"/>
                    <a:gd name="T8" fmla="*/ 2 w 2"/>
                    <a:gd name="T9" fmla="*/ 0 h 2"/>
                    <a:gd name="T10" fmla="*/ 2 w 2"/>
                    <a:gd name="T11" fmla="*/ 0 h 2"/>
                    <a:gd name="T12" fmla="*/ 1 w 2"/>
                    <a:gd name="T13" fmla="*/ 2 h 2"/>
                    <a:gd name="T14" fmla="*/ 1 w 2"/>
                    <a:gd name="T15" fmla="*/ 2 h 2"/>
                    <a:gd name="T16" fmla="*/ 1 w 2"/>
                    <a:gd name="T17" fmla="*/ 2 h 2"/>
                    <a:gd name="T18" fmla="*/ 0 w 2"/>
                    <a:gd name="T19" fmla="*/ 2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 h="2">
                      <a:moveTo>
                        <a:pt x="0" y="2"/>
                      </a:moveTo>
                      <a:cubicBezTo>
                        <a:pt x="0" y="2"/>
                        <a:pt x="0" y="2"/>
                        <a:pt x="0" y="2"/>
                      </a:cubicBezTo>
                      <a:cubicBezTo>
                        <a:pt x="0" y="2"/>
                        <a:pt x="0" y="1"/>
                        <a:pt x="0" y="1"/>
                      </a:cubicBezTo>
                      <a:cubicBezTo>
                        <a:pt x="1" y="0"/>
                        <a:pt x="1" y="0"/>
                        <a:pt x="1" y="0"/>
                      </a:cubicBezTo>
                      <a:cubicBezTo>
                        <a:pt x="1" y="0"/>
                        <a:pt x="2" y="0"/>
                        <a:pt x="2" y="0"/>
                      </a:cubicBezTo>
                      <a:cubicBezTo>
                        <a:pt x="2" y="0"/>
                        <a:pt x="2" y="0"/>
                        <a:pt x="2" y="0"/>
                      </a:cubicBezTo>
                      <a:cubicBezTo>
                        <a:pt x="1" y="2"/>
                        <a:pt x="1" y="2"/>
                        <a:pt x="1" y="2"/>
                      </a:cubicBezTo>
                      <a:cubicBezTo>
                        <a:pt x="1" y="2"/>
                        <a:pt x="1" y="2"/>
                        <a:pt x="1" y="2"/>
                      </a:cubicBezTo>
                      <a:cubicBezTo>
                        <a:pt x="1" y="2"/>
                        <a:pt x="1" y="2"/>
                        <a:pt x="1" y="2"/>
                      </a:cubicBezTo>
                      <a:cubicBezTo>
                        <a:pt x="1" y="2"/>
                        <a:pt x="1"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1070" name="Freeform 586"/>
                <p:cNvSpPr>
                  <a:spLocks/>
                </p:cNvSpPr>
                <p:nvPr/>
              </p:nvSpPr>
              <p:spPr bwMode="auto">
                <a:xfrm>
                  <a:off x="3577" y="1409"/>
                  <a:ext cx="5" cy="5"/>
                </a:xfrm>
                <a:custGeom>
                  <a:avLst/>
                  <a:gdLst>
                    <a:gd name="T0" fmla="*/ 0 w 2"/>
                    <a:gd name="T1" fmla="*/ 2 h 2"/>
                    <a:gd name="T2" fmla="*/ 0 w 2"/>
                    <a:gd name="T3" fmla="*/ 2 h 2"/>
                    <a:gd name="T4" fmla="*/ 0 w 2"/>
                    <a:gd name="T5" fmla="*/ 2 h 2"/>
                    <a:gd name="T6" fmla="*/ 0 w 2"/>
                    <a:gd name="T7" fmla="*/ 1 h 2"/>
                    <a:gd name="T8" fmla="*/ 0 w 2"/>
                    <a:gd name="T9" fmla="*/ 1 h 2"/>
                    <a:gd name="T10" fmla="*/ 1 w 2"/>
                    <a:gd name="T11" fmla="*/ 0 h 2"/>
                    <a:gd name="T12" fmla="*/ 2 w 2"/>
                    <a:gd name="T13" fmla="*/ 0 h 2"/>
                    <a:gd name="T14" fmla="*/ 2 w 2"/>
                    <a:gd name="T15" fmla="*/ 0 h 2"/>
                    <a:gd name="T16" fmla="*/ 1 w 2"/>
                    <a:gd name="T17" fmla="*/ 2 h 2"/>
                    <a:gd name="T18" fmla="*/ 0 w 2"/>
                    <a:gd name="T19" fmla="*/ 2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 h="2">
                      <a:moveTo>
                        <a:pt x="0" y="2"/>
                      </a:moveTo>
                      <a:cubicBezTo>
                        <a:pt x="0" y="2"/>
                        <a:pt x="0" y="2"/>
                        <a:pt x="0" y="2"/>
                      </a:cubicBezTo>
                      <a:cubicBezTo>
                        <a:pt x="0" y="2"/>
                        <a:pt x="0" y="2"/>
                        <a:pt x="0" y="2"/>
                      </a:cubicBezTo>
                      <a:cubicBezTo>
                        <a:pt x="0" y="1"/>
                        <a:pt x="0" y="1"/>
                        <a:pt x="0" y="1"/>
                      </a:cubicBezTo>
                      <a:cubicBezTo>
                        <a:pt x="0" y="1"/>
                        <a:pt x="0" y="1"/>
                        <a:pt x="0" y="1"/>
                      </a:cubicBezTo>
                      <a:cubicBezTo>
                        <a:pt x="0" y="1"/>
                        <a:pt x="1" y="0"/>
                        <a:pt x="1" y="0"/>
                      </a:cubicBezTo>
                      <a:cubicBezTo>
                        <a:pt x="1" y="0"/>
                        <a:pt x="1" y="0"/>
                        <a:pt x="2" y="0"/>
                      </a:cubicBezTo>
                      <a:cubicBezTo>
                        <a:pt x="2" y="0"/>
                        <a:pt x="2" y="0"/>
                        <a:pt x="2" y="0"/>
                      </a:cubicBezTo>
                      <a:cubicBezTo>
                        <a:pt x="1" y="1"/>
                        <a:pt x="1" y="1"/>
                        <a:pt x="1" y="2"/>
                      </a:cubicBezTo>
                      <a:cubicBezTo>
                        <a:pt x="1" y="2"/>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1071" name="Freeform 587"/>
                <p:cNvSpPr>
                  <a:spLocks/>
                </p:cNvSpPr>
                <p:nvPr/>
              </p:nvSpPr>
              <p:spPr bwMode="auto">
                <a:xfrm>
                  <a:off x="3580" y="1406"/>
                  <a:ext cx="7" cy="8"/>
                </a:xfrm>
                <a:custGeom>
                  <a:avLst/>
                  <a:gdLst>
                    <a:gd name="T0" fmla="*/ 1 w 3"/>
                    <a:gd name="T1" fmla="*/ 3 h 3"/>
                    <a:gd name="T2" fmla="*/ 1 w 3"/>
                    <a:gd name="T3" fmla="*/ 3 h 3"/>
                    <a:gd name="T4" fmla="*/ 1 w 3"/>
                    <a:gd name="T5" fmla="*/ 3 h 3"/>
                    <a:gd name="T6" fmla="*/ 2 w 3"/>
                    <a:gd name="T7" fmla="*/ 1 h 3"/>
                    <a:gd name="T8" fmla="*/ 2 w 3"/>
                    <a:gd name="T9" fmla="*/ 1 h 3"/>
                    <a:gd name="T10" fmla="*/ 2 w 3"/>
                    <a:gd name="T11" fmla="*/ 1 h 3"/>
                    <a:gd name="T12" fmla="*/ 3 w 3"/>
                    <a:gd name="T13" fmla="*/ 1 h 3"/>
                    <a:gd name="T14" fmla="*/ 2 w 3"/>
                    <a:gd name="T15" fmla="*/ 2 h 3"/>
                    <a:gd name="T16" fmla="*/ 1 w 3"/>
                    <a:gd name="T17" fmla="*/ 3 h 3"/>
                    <a:gd name="T18" fmla="*/ 1 w 3"/>
                    <a:gd name="T19" fmla="*/ 3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 h="3">
                      <a:moveTo>
                        <a:pt x="1" y="3"/>
                      </a:moveTo>
                      <a:cubicBezTo>
                        <a:pt x="1" y="3"/>
                        <a:pt x="1" y="3"/>
                        <a:pt x="1" y="3"/>
                      </a:cubicBezTo>
                      <a:cubicBezTo>
                        <a:pt x="0" y="3"/>
                        <a:pt x="0" y="3"/>
                        <a:pt x="1" y="3"/>
                      </a:cubicBezTo>
                      <a:cubicBezTo>
                        <a:pt x="2" y="1"/>
                        <a:pt x="2" y="1"/>
                        <a:pt x="2" y="1"/>
                      </a:cubicBezTo>
                      <a:cubicBezTo>
                        <a:pt x="2" y="1"/>
                        <a:pt x="2" y="1"/>
                        <a:pt x="2" y="1"/>
                      </a:cubicBezTo>
                      <a:cubicBezTo>
                        <a:pt x="2" y="0"/>
                        <a:pt x="2" y="0"/>
                        <a:pt x="2" y="1"/>
                      </a:cubicBezTo>
                      <a:cubicBezTo>
                        <a:pt x="3" y="1"/>
                        <a:pt x="3" y="1"/>
                        <a:pt x="3" y="1"/>
                      </a:cubicBezTo>
                      <a:cubicBezTo>
                        <a:pt x="2" y="1"/>
                        <a:pt x="2" y="1"/>
                        <a:pt x="2" y="2"/>
                      </a:cubicBezTo>
                      <a:cubicBezTo>
                        <a:pt x="1" y="3"/>
                        <a:pt x="1" y="3"/>
                        <a:pt x="1" y="3"/>
                      </a:cubicBezTo>
                      <a:cubicBezTo>
                        <a:pt x="1" y="3"/>
                        <a:pt x="1" y="3"/>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1072" name="Freeform 588"/>
                <p:cNvSpPr>
                  <a:spLocks/>
                </p:cNvSpPr>
                <p:nvPr/>
              </p:nvSpPr>
              <p:spPr bwMode="auto">
                <a:xfrm>
                  <a:off x="3587" y="1406"/>
                  <a:ext cx="5" cy="8"/>
                </a:xfrm>
                <a:custGeom>
                  <a:avLst/>
                  <a:gdLst>
                    <a:gd name="T0" fmla="*/ 1 w 2"/>
                    <a:gd name="T1" fmla="*/ 3 h 3"/>
                    <a:gd name="T2" fmla="*/ 0 w 2"/>
                    <a:gd name="T3" fmla="*/ 3 h 3"/>
                    <a:gd name="T4" fmla="*/ 0 w 2"/>
                    <a:gd name="T5" fmla="*/ 2 h 3"/>
                    <a:gd name="T6" fmla="*/ 1 w 2"/>
                    <a:gd name="T7" fmla="*/ 1 h 3"/>
                    <a:gd name="T8" fmla="*/ 2 w 2"/>
                    <a:gd name="T9" fmla="*/ 1 h 3"/>
                    <a:gd name="T10" fmla="*/ 2 w 2"/>
                    <a:gd name="T11" fmla="*/ 1 h 3"/>
                    <a:gd name="T12" fmla="*/ 1 w 2"/>
                    <a:gd name="T13" fmla="*/ 3 h 3"/>
                    <a:gd name="T14" fmla="*/ 1 w 2"/>
                    <a:gd name="T15" fmla="*/ 3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3">
                      <a:moveTo>
                        <a:pt x="1" y="3"/>
                      </a:moveTo>
                      <a:cubicBezTo>
                        <a:pt x="1" y="3"/>
                        <a:pt x="1" y="3"/>
                        <a:pt x="0" y="3"/>
                      </a:cubicBezTo>
                      <a:cubicBezTo>
                        <a:pt x="0" y="3"/>
                        <a:pt x="0" y="2"/>
                        <a:pt x="0" y="2"/>
                      </a:cubicBezTo>
                      <a:cubicBezTo>
                        <a:pt x="1" y="2"/>
                        <a:pt x="1" y="1"/>
                        <a:pt x="1" y="1"/>
                      </a:cubicBezTo>
                      <a:cubicBezTo>
                        <a:pt x="1" y="1"/>
                        <a:pt x="2" y="0"/>
                        <a:pt x="2" y="1"/>
                      </a:cubicBezTo>
                      <a:cubicBezTo>
                        <a:pt x="2" y="1"/>
                        <a:pt x="2" y="1"/>
                        <a:pt x="2" y="1"/>
                      </a:cubicBezTo>
                      <a:cubicBezTo>
                        <a:pt x="2" y="2"/>
                        <a:pt x="1" y="2"/>
                        <a:pt x="1" y="3"/>
                      </a:cubicBezTo>
                      <a:cubicBezTo>
                        <a:pt x="1" y="3"/>
                        <a:pt x="1" y="3"/>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1073" name="Freeform 589"/>
                <p:cNvSpPr>
                  <a:spLocks/>
                </p:cNvSpPr>
                <p:nvPr/>
              </p:nvSpPr>
              <p:spPr bwMode="auto">
                <a:xfrm>
                  <a:off x="3592" y="1406"/>
                  <a:ext cx="5" cy="8"/>
                </a:xfrm>
                <a:custGeom>
                  <a:avLst/>
                  <a:gdLst>
                    <a:gd name="T0" fmla="*/ 0 w 2"/>
                    <a:gd name="T1" fmla="*/ 3 h 3"/>
                    <a:gd name="T2" fmla="*/ 0 w 2"/>
                    <a:gd name="T3" fmla="*/ 3 h 3"/>
                    <a:gd name="T4" fmla="*/ 0 w 2"/>
                    <a:gd name="T5" fmla="*/ 2 h 3"/>
                    <a:gd name="T6" fmla="*/ 1 w 2"/>
                    <a:gd name="T7" fmla="*/ 1 h 3"/>
                    <a:gd name="T8" fmla="*/ 1 w 2"/>
                    <a:gd name="T9" fmla="*/ 1 h 3"/>
                    <a:gd name="T10" fmla="*/ 2 w 2"/>
                    <a:gd name="T11" fmla="*/ 1 h 3"/>
                    <a:gd name="T12" fmla="*/ 1 w 2"/>
                    <a:gd name="T13" fmla="*/ 3 h 3"/>
                    <a:gd name="T14" fmla="*/ 0 w 2"/>
                    <a:gd name="T15" fmla="*/ 3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3">
                      <a:moveTo>
                        <a:pt x="0" y="3"/>
                      </a:moveTo>
                      <a:cubicBezTo>
                        <a:pt x="0" y="3"/>
                        <a:pt x="0" y="3"/>
                        <a:pt x="0" y="3"/>
                      </a:cubicBezTo>
                      <a:cubicBezTo>
                        <a:pt x="0" y="3"/>
                        <a:pt x="0" y="3"/>
                        <a:pt x="0" y="2"/>
                      </a:cubicBezTo>
                      <a:cubicBezTo>
                        <a:pt x="0" y="2"/>
                        <a:pt x="1" y="1"/>
                        <a:pt x="1" y="1"/>
                      </a:cubicBezTo>
                      <a:cubicBezTo>
                        <a:pt x="1" y="1"/>
                        <a:pt x="1" y="0"/>
                        <a:pt x="1" y="1"/>
                      </a:cubicBezTo>
                      <a:cubicBezTo>
                        <a:pt x="2" y="1"/>
                        <a:pt x="2" y="1"/>
                        <a:pt x="2" y="1"/>
                      </a:cubicBezTo>
                      <a:cubicBezTo>
                        <a:pt x="1" y="2"/>
                        <a:pt x="1" y="2"/>
                        <a:pt x="1" y="3"/>
                      </a:cubicBezTo>
                      <a:cubicBezTo>
                        <a:pt x="0" y="3"/>
                        <a:pt x="0" y="3"/>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1074" name="Freeform 590"/>
                <p:cNvSpPr>
                  <a:spLocks/>
                </p:cNvSpPr>
                <p:nvPr/>
              </p:nvSpPr>
              <p:spPr bwMode="auto">
                <a:xfrm>
                  <a:off x="3595" y="1409"/>
                  <a:ext cx="5" cy="5"/>
                </a:xfrm>
                <a:custGeom>
                  <a:avLst/>
                  <a:gdLst>
                    <a:gd name="T0" fmla="*/ 0 w 2"/>
                    <a:gd name="T1" fmla="*/ 2 h 2"/>
                    <a:gd name="T2" fmla="*/ 0 w 2"/>
                    <a:gd name="T3" fmla="*/ 2 h 2"/>
                    <a:gd name="T4" fmla="*/ 0 w 2"/>
                    <a:gd name="T5" fmla="*/ 2 h 2"/>
                    <a:gd name="T6" fmla="*/ 1 w 2"/>
                    <a:gd name="T7" fmla="*/ 0 h 2"/>
                    <a:gd name="T8" fmla="*/ 1 w 2"/>
                    <a:gd name="T9" fmla="*/ 0 h 2"/>
                    <a:gd name="T10" fmla="*/ 1 w 2"/>
                    <a:gd name="T11" fmla="*/ 0 h 2"/>
                    <a:gd name="T12" fmla="*/ 1 w 2"/>
                    <a:gd name="T13" fmla="*/ 2 h 2"/>
                    <a:gd name="T14" fmla="*/ 0 w 2"/>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2">
                      <a:moveTo>
                        <a:pt x="0" y="2"/>
                      </a:moveTo>
                      <a:cubicBezTo>
                        <a:pt x="0" y="2"/>
                        <a:pt x="0" y="2"/>
                        <a:pt x="0" y="2"/>
                      </a:cubicBezTo>
                      <a:cubicBezTo>
                        <a:pt x="0" y="2"/>
                        <a:pt x="0" y="2"/>
                        <a:pt x="0" y="2"/>
                      </a:cubicBezTo>
                      <a:cubicBezTo>
                        <a:pt x="0" y="1"/>
                        <a:pt x="1" y="1"/>
                        <a:pt x="1" y="0"/>
                      </a:cubicBezTo>
                      <a:cubicBezTo>
                        <a:pt x="1" y="0"/>
                        <a:pt x="1" y="0"/>
                        <a:pt x="1" y="0"/>
                      </a:cubicBezTo>
                      <a:cubicBezTo>
                        <a:pt x="1" y="0"/>
                        <a:pt x="2" y="0"/>
                        <a:pt x="1" y="0"/>
                      </a:cubicBezTo>
                      <a:cubicBezTo>
                        <a:pt x="1" y="1"/>
                        <a:pt x="1" y="1"/>
                        <a:pt x="1" y="2"/>
                      </a:cubicBezTo>
                      <a:cubicBezTo>
                        <a:pt x="1" y="2"/>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1075" name="Freeform 591"/>
                <p:cNvSpPr>
                  <a:spLocks/>
                </p:cNvSpPr>
                <p:nvPr/>
              </p:nvSpPr>
              <p:spPr bwMode="auto">
                <a:xfrm>
                  <a:off x="3597" y="1409"/>
                  <a:ext cx="5" cy="5"/>
                </a:xfrm>
                <a:custGeom>
                  <a:avLst/>
                  <a:gdLst>
                    <a:gd name="T0" fmla="*/ 0 w 2"/>
                    <a:gd name="T1" fmla="*/ 2 h 2"/>
                    <a:gd name="T2" fmla="*/ 0 w 2"/>
                    <a:gd name="T3" fmla="*/ 2 h 2"/>
                    <a:gd name="T4" fmla="*/ 0 w 2"/>
                    <a:gd name="T5" fmla="*/ 2 h 2"/>
                    <a:gd name="T6" fmla="*/ 1 w 2"/>
                    <a:gd name="T7" fmla="*/ 0 h 2"/>
                    <a:gd name="T8" fmla="*/ 2 w 2"/>
                    <a:gd name="T9" fmla="*/ 0 h 2"/>
                    <a:gd name="T10" fmla="*/ 2 w 2"/>
                    <a:gd name="T11" fmla="*/ 0 h 2"/>
                    <a:gd name="T12" fmla="*/ 1 w 2"/>
                    <a:gd name="T13" fmla="*/ 2 h 2"/>
                    <a:gd name="T14" fmla="*/ 0 w 2"/>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2">
                      <a:moveTo>
                        <a:pt x="0" y="2"/>
                      </a:moveTo>
                      <a:cubicBezTo>
                        <a:pt x="0" y="2"/>
                        <a:pt x="0" y="2"/>
                        <a:pt x="0" y="2"/>
                      </a:cubicBezTo>
                      <a:cubicBezTo>
                        <a:pt x="0" y="2"/>
                        <a:pt x="0" y="2"/>
                        <a:pt x="0" y="2"/>
                      </a:cubicBezTo>
                      <a:cubicBezTo>
                        <a:pt x="0" y="1"/>
                        <a:pt x="1" y="0"/>
                        <a:pt x="1" y="0"/>
                      </a:cubicBezTo>
                      <a:cubicBezTo>
                        <a:pt x="1" y="0"/>
                        <a:pt x="1" y="0"/>
                        <a:pt x="2" y="0"/>
                      </a:cubicBezTo>
                      <a:cubicBezTo>
                        <a:pt x="2" y="0"/>
                        <a:pt x="2" y="0"/>
                        <a:pt x="2" y="0"/>
                      </a:cubicBezTo>
                      <a:cubicBezTo>
                        <a:pt x="1" y="1"/>
                        <a:pt x="1" y="1"/>
                        <a:pt x="1" y="2"/>
                      </a:cubicBezTo>
                      <a:cubicBezTo>
                        <a:pt x="1" y="2"/>
                        <a:pt x="1"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1076" name="Freeform 592"/>
                <p:cNvSpPr>
                  <a:spLocks/>
                </p:cNvSpPr>
                <p:nvPr/>
              </p:nvSpPr>
              <p:spPr bwMode="auto">
                <a:xfrm>
                  <a:off x="3600" y="1409"/>
                  <a:ext cx="5" cy="5"/>
                </a:xfrm>
                <a:custGeom>
                  <a:avLst/>
                  <a:gdLst>
                    <a:gd name="T0" fmla="*/ 1 w 2"/>
                    <a:gd name="T1" fmla="*/ 2 h 2"/>
                    <a:gd name="T2" fmla="*/ 1 w 2"/>
                    <a:gd name="T3" fmla="*/ 2 h 2"/>
                    <a:gd name="T4" fmla="*/ 1 w 2"/>
                    <a:gd name="T5" fmla="*/ 1 h 2"/>
                    <a:gd name="T6" fmla="*/ 2 w 2"/>
                    <a:gd name="T7" fmla="*/ 0 h 2"/>
                    <a:gd name="T8" fmla="*/ 2 w 2"/>
                    <a:gd name="T9" fmla="*/ 0 h 2"/>
                    <a:gd name="T10" fmla="*/ 2 w 2"/>
                    <a:gd name="T11" fmla="*/ 0 h 2"/>
                    <a:gd name="T12" fmla="*/ 2 w 2"/>
                    <a:gd name="T13" fmla="*/ 0 h 2"/>
                    <a:gd name="T14" fmla="*/ 2 w 2"/>
                    <a:gd name="T15" fmla="*/ 0 h 2"/>
                    <a:gd name="T16" fmla="*/ 1 w 2"/>
                    <a:gd name="T17" fmla="*/ 2 h 2"/>
                    <a:gd name="T18" fmla="*/ 1 w 2"/>
                    <a:gd name="T19" fmla="*/ 2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 h="2">
                      <a:moveTo>
                        <a:pt x="1" y="2"/>
                      </a:moveTo>
                      <a:cubicBezTo>
                        <a:pt x="1" y="2"/>
                        <a:pt x="1" y="2"/>
                        <a:pt x="1" y="2"/>
                      </a:cubicBezTo>
                      <a:cubicBezTo>
                        <a:pt x="0" y="2"/>
                        <a:pt x="0" y="2"/>
                        <a:pt x="1" y="1"/>
                      </a:cubicBezTo>
                      <a:cubicBezTo>
                        <a:pt x="2" y="0"/>
                        <a:pt x="2" y="0"/>
                        <a:pt x="2" y="0"/>
                      </a:cubicBezTo>
                      <a:cubicBezTo>
                        <a:pt x="2" y="0"/>
                        <a:pt x="2" y="0"/>
                        <a:pt x="2" y="0"/>
                      </a:cubicBezTo>
                      <a:cubicBezTo>
                        <a:pt x="2" y="0"/>
                        <a:pt x="2" y="0"/>
                        <a:pt x="2" y="0"/>
                      </a:cubicBezTo>
                      <a:cubicBezTo>
                        <a:pt x="2" y="0"/>
                        <a:pt x="2" y="0"/>
                        <a:pt x="2" y="0"/>
                      </a:cubicBezTo>
                      <a:cubicBezTo>
                        <a:pt x="2" y="0"/>
                        <a:pt x="2" y="0"/>
                        <a:pt x="2" y="0"/>
                      </a:cubicBezTo>
                      <a:cubicBezTo>
                        <a:pt x="1" y="2"/>
                        <a:pt x="1" y="2"/>
                        <a:pt x="1" y="2"/>
                      </a:cubicBezTo>
                      <a:cubicBezTo>
                        <a:pt x="1" y="2"/>
                        <a:pt x="1"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1077" name="Freeform 593"/>
                <p:cNvSpPr>
                  <a:spLocks/>
                </p:cNvSpPr>
                <p:nvPr/>
              </p:nvSpPr>
              <p:spPr bwMode="auto">
                <a:xfrm>
                  <a:off x="3605" y="1409"/>
                  <a:ext cx="2" cy="5"/>
                </a:xfrm>
                <a:custGeom>
                  <a:avLst/>
                  <a:gdLst>
                    <a:gd name="T0" fmla="*/ 0 w 1"/>
                    <a:gd name="T1" fmla="*/ 2 h 2"/>
                    <a:gd name="T2" fmla="*/ 0 w 1"/>
                    <a:gd name="T3" fmla="*/ 2 h 2"/>
                    <a:gd name="T4" fmla="*/ 0 w 1"/>
                    <a:gd name="T5" fmla="*/ 1 h 2"/>
                    <a:gd name="T6" fmla="*/ 1 w 1"/>
                    <a:gd name="T7" fmla="*/ 0 h 2"/>
                    <a:gd name="T8" fmla="*/ 1 w 1"/>
                    <a:gd name="T9" fmla="*/ 0 h 2"/>
                    <a:gd name="T10" fmla="*/ 1 w 1"/>
                    <a:gd name="T11" fmla="*/ 0 h 2"/>
                    <a:gd name="T12" fmla="*/ 1 w 1"/>
                    <a:gd name="T13" fmla="*/ 2 h 2"/>
                    <a:gd name="T14" fmla="*/ 0 w 1"/>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2">
                      <a:moveTo>
                        <a:pt x="0" y="2"/>
                      </a:moveTo>
                      <a:cubicBezTo>
                        <a:pt x="0" y="2"/>
                        <a:pt x="0" y="2"/>
                        <a:pt x="0" y="2"/>
                      </a:cubicBezTo>
                      <a:cubicBezTo>
                        <a:pt x="0" y="2"/>
                        <a:pt x="0" y="2"/>
                        <a:pt x="0" y="1"/>
                      </a:cubicBezTo>
                      <a:cubicBezTo>
                        <a:pt x="1" y="0"/>
                        <a:pt x="1" y="0"/>
                        <a:pt x="1" y="0"/>
                      </a:cubicBezTo>
                      <a:cubicBezTo>
                        <a:pt x="1" y="0"/>
                        <a:pt x="1" y="0"/>
                        <a:pt x="1" y="0"/>
                      </a:cubicBezTo>
                      <a:cubicBezTo>
                        <a:pt x="1" y="0"/>
                        <a:pt x="1" y="0"/>
                        <a:pt x="1" y="0"/>
                      </a:cubicBezTo>
                      <a:cubicBezTo>
                        <a:pt x="1" y="2"/>
                        <a:pt x="1" y="2"/>
                        <a:pt x="1" y="2"/>
                      </a:cubicBezTo>
                      <a:cubicBezTo>
                        <a:pt x="1" y="2"/>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1078" name="Freeform 594"/>
                <p:cNvSpPr>
                  <a:spLocks/>
                </p:cNvSpPr>
                <p:nvPr/>
              </p:nvSpPr>
              <p:spPr bwMode="auto">
                <a:xfrm>
                  <a:off x="3607" y="1409"/>
                  <a:ext cx="5" cy="5"/>
                </a:xfrm>
                <a:custGeom>
                  <a:avLst/>
                  <a:gdLst>
                    <a:gd name="T0" fmla="*/ 0 w 2"/>
                    <a:gd name="T1" fmla="*/ 2 h 2"/>
                    <a:gd name="T2" fmla="*/ 0 w 2"/>
                    <a:gd name="T3" fmla="*/ 2 h 2"/>
                    <a:gd name="T4" fmla="*/ 0 w 2"/>
                    <a:gd name="T5" fmla="*/ 2 h 2"/>
                    <a:gd name="T6" fmla="*/ 1 w 2"/>
                    <a:gd name="T7" fmla="*/ 0 h 2"/>
                    <a:gd name="T8" fmla="*/ 2 w 2"/>
                    <a:gd name="T9" fmla="*/ 0 h 2"/>
                    <a:gd name="T10" fmla="*/ 2 w 2"/>
                    <a:gd name="T11" fmla="*/ 0 h 2"/>
                    <a:gd name="T12" fmla="*/ 0 w 2"/>
                    <a:gd name="T13" fmla="*/ 2 h 2"/>
                    <a:gd name="T14" fmla="*/ 0 w 2"/>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2">
                      <a:moveTo>
                        <a:pt x="0" y="2"/>
                      </a:moveTo>
                      <a:cubicBezTo>
                        <a:pt x="0" y="2"/>
                        <a:pt x="0" y="2"/>
                        <a:pt x="0" y="2"/>
                      </a:cubicBezTo>
                      <a:cubicBezTo>
                        <a:pt x="0" y="2"/>
                        <a:pt x="0" y="2"/>
                        <a:pt x="0" y="2"/>
                      </a:cubicBezTo>
                      <a:cubicBezTo>
                        <a:pt x="0" y="1"/>
                        <a:pt x="1" y="0"/>
                        <a:pt x="1" y="0"/>
                      </a:cubicBezTo>
                      <a:cubicBezTo>
                        <a:pt x="1" y="0"/>
                        <a:pt x="1" y="0"/>
                        <a:pt x="2" y="0"/>
                      </a:cubicBezTo>
                      <a:cubicBezTo>
                        <a:pt x="2" y="0"/>
                        <a:pt x="2" y="0"/>
                        <a:pt x="2" y="0"/>
                      </a:cubicBezTo>
                      <a:cubicBezTo>
                        <a:pt x="1" y="1"/>
                        <a:pt x="1" y="1"/>
                        <a:pt x="0" y="2"/>
                      </a:cubicBezTo>
                      <a:cubicBezTo>
                        <a:pt x="0" y="2"/>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1079" name="Freeform 595"/>
                <p:cNvSpPr>
                  <a:spLocks/>
                </p:cNvSpPr>
                <p:nvPr/>
              </p:nvSpPr>
              <p:spPr bwMode="auto">
                <a:xfrm>
                  <a:off x="3612" y="1409"/>
                  <a:ext cx="5" cy="5"/>
                </a:xfrm>
                <a:custGeom>
                  <a:avLst/>
                  <a:gdLst>
                    <a:gd name="T0" fmla="*/ 1 w 2"/>
                    <a:gd name="T1" fmla="*/ 2 h 2"/>
                    <a:gd name="T2" fmla="*/ 0 w 2"/>
                    <a:gd name="T3" fmla="*/ 2 h 2"/>
                    <a:gd name="T4" fmla="*/ 0 w 2"/>
                    <a:gd name="T5" fmla="*/ 1 h 2"/>
                    <a:gd name="T6" fmla="*/ 1 w 2"/>
                    <a:gd name="T7" fmla="*/ 0 h 2"/>
                    <a:gd name="T8" fmla="*/ 2 w 2"/>
                    <a:gd name="T9" fmla="*/ 0 h 2"/>
                    <a:gd name="T10" fmla="*/ 2 w 2"/>
                    <a:gd name="T11" fmla="*/ 0 h 2"/>
                    <a:gd name="T12" fmla="*/ 1 w 2"/>
                    <a:gd name="T13" fmla="*/ 2 h 2"/>
                    <a:gd name="T14" fmla="*/ 1 w 2"/>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2">
                      <a:moveTo>
                        <a:pt x="1" y="2"/>
                      </a:moveTo>
                      <a:cubicBezTo>
                        <a:pt x="1" y="2"/>
                        <a:pt x="1" y="2"/>
                        <a:pt x="0" y="2"/>
                      </a:cubicBezTo>
                      <a:cubicBezTo>
                        <a:pt x="0" y="2"/>
                        <a:pt x="0" y="1"/>
                        <a:pt x="0" y="1"/>
                      </a:cubicBezTo>
                      <a:cubicBezTo>
                        <a:pt x="1" y="0"/>
                        <a:pt x="1" y="0"/>
                        <a:pt x="1" y="0"/>
                      </a:cubicBezTo>
                      <a:cubicBezTo>
                        <a:pt x="1" y="0"/>
                        <a:pt x="1" y="0"/>
                        <a:pt x="2" y="0"/>
                      </a:cubicBezTo>
                      <a:cubicBezTo>
                        <a:pt x="2" y="0"/>
                        <a:pt x="2" y="0"/>
                        <a:pt x="2" y="0"/>
                      </a:cubicBezTo>
                      <a:cubicBezTo>
                        <a:pt x="1" y="2"/>
                        <a:pt x="1" y="2"/>
                        <a:pt x="1" y="2"/>
                      </a:cubicBezTo>
                      <a:cubicBezTo>
                        <a:pt x="1" y="2"/>
                        <a:pt x="1"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1080" name="Freeform 596"/>
                <p:cNvSpPr>
                  <a:spLocks/>
                </p:cNvSpPr>
                <p:nvPr/>
              </p:nvSpPr>
              <p:spPr bwMode="auto">
                <a:xfrm>
                  <a:off x="3617" y="1409"/>
                  <a:ext cx="5" cy="5"/>
                </a:xfrm>
                <a:custGeom>
                  <a:avLst/>
                  <a:gdLst>
                    <a:gd name="T0" fmla="*/ 0 w 2"/>
                    <a:gd name="T1" fmla="*/ 2 h 2"/>
                    <a:gd name="T2" fmla="*/ 0 w 2"/>
                    <a:gd name="T3" fmla="*/ 2 h 2"/>
                    <a:gd name="T4" fmla="*/ 0 w 2"/>
                    <a:gd name="T5" fmla="*/ 1 h 2"/>
                    <a:gd name="T6" fmla="*/ 1 w 2"/>
                    <a:gd name="T7" fmla="*/ 0 h 2"/>
                    <a:gd name="T8" fmla="*/ 1 w 2"/>
                    <a:gd name="T9" fmla="*/ 0 h 2"/>
                    <a:gd name="T10" fmla="*/ 1 w 2"/>
                    <a:gd name="T11" fmla="*/ 0 h 2"/>
                    <a:gd name="T12" fmla="*/ 0 w 2"/>
                    <a:gd name="T13" fmla="*/ 2 h 2"/>
                    <a:gd name="T14" fmla="*/ 0 w 2"/>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2">
                      <a:moveTo>
                        <a:pt x="0" y="2"/>
                      </a:moveTo>
                      <a:cubicBezTo>
                        <a:pt x="0" y="2"/>
                        <a:pt x="0" y="2"/>
                        <a:pt x="0" y="2"/>
                      </a:cubicBezTo>
                      <a:cubicBezTo>
                        <a:pt x="0" y="2"/>
                        <a:pt x="0" y="2"/>
                        <a:pt x="0" y="1"/>
                      </a:cubicBezTo>
                      <a:cubicBezTo>
                        <a:pt x="0" y="1"/>
                        <a:pt x="0" y="0"/>
                        <a:pt x="1" y="0"/>
                      </a:cubicBezTo>
                      <a:cubicBezTo>
                        <a:pt x="1" y="0"/>
                        <a:pt x="1" y="0"/>
                        <a:pt x="1" y="0"/>
                      </a:cubicBezTo>
                      <a:cubicBezTo>
                        <a:pt x="2" y="0"/>
                        <a:pt x="1" y="0"/>
                        <a:pt x="1" y="0"/>
                      </a:cubicBezTo>
                      <a:cubicBezTo>
                        <a:pt x="1" y="1"/>
                        <a:pt x="1" y="1"/>
                        <a:pt x="0" y="2"/>
                      </a:cubicBezTo>
                      <a:cubicBezTo>
                        <a:pt x="0" y="2"/>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1081" name="Freeform 597"/>
                <p:cNvSpPr>
                  <a:spLocks/>
                </p:cNvSpPr>
                <p:nvPr/>
              </p:nvSpPr>
              <p:spPr bwMode="auto">
                <a:xfrm>
                  <a:off x="3622" y="1409"/>
                  <a:ext cx="2" cy="5"/>
                </a:xfrm>
                <a:custGeom>
                  <a:avLst/>
                  <a:gdLst>
                    <a:gd name="T0" fmla="*/ 0 w 1"/>
                    <a:gd name="T1" fmla="*/ 2 h 2"/>
                    <a:gd name="T2" fmla="*/ 0 w 1"/>
                    <a:gd name="T3" fmla="*/ 2 h 2"/>
                    <a:gd name="T4" fmla="*/ 0 w 1"/>
                    <a:gd name="T5" fmla="*/ 1 h 2"/>
                    <a:gd name="T6" fmla="*/ 1 w 1"/>
                    <a:gd name="T7" fmla="*/ 0 h 2"/>
                    <a:gd name="T8" fmla="*/ 1 w 1"/>
                    <a:gd name="T9" fmla="*/ 0 h 2"/>
                    <a:gd name="T10" fmla="*/ 1 w 1"/>
                    <a:gd name="T11" fmla="*/ 0 h 2"/>
                    <a:gd name="T12" fmla="*/ 0 w 1"/>
                    <a:gd name="T13" fmla="*/ 1 h 2"/>
                    <a:gd name="T14" fmla="*/ 0 w 1"/>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2">
                      <a:moveTo>
                        <a:pt x="0" y="2"/>
                      </a:moveTo>
                      <a:cubicBezTo>
                        <a:pt x="0" y="2"/>
                        <a:pt x="0" y="2"/>
                        <a:pt x="0" y="2"/>
                      </a:cubicBezTo>
                      <a:cubicBezTo>
                        <a:pt x="0" y="1"/>
                        <a:pt x="0" y="1"/>
                        <a:pt x="0" y="1"/>
                      </a:cubicBezTo>
                      <a:cubicBezTo>
                        <a:pt x="0" y="1"/>
                        <a:pt x="0" y="0"/>
                        <a:pt x="1" y="0"/>
                      </a:cubicBezTo>
                      <a:cubicBezTo>
                        <a:pt x="1" y="0"/>
                        <a:pt x="1" y="0"/>
                        <a:pt x="1" y="0"/>
                      </a:cubicBezTo>
                      <a:cubicBezTo>
                        <a:pt x="1" y="0"/>
                        <a:pt x="1" y="0"/>
                        <a:pt x="1" y="0"/>
                      </a:cubicBezTo>
                      <a:cubicBezTo>
                        <a:pt x="1" y="1"/>
                        <a:pt x="1" y="1"/>
                        <a:pt x="0" y="1"/>
                      </a:cubicBezTo>
                      <a:cubicBezTo>
                        <a:pt x="0" y="2"/>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1082" name="Freeform 598"/>
                <p:cNvSpPr>
                  <a:spLocks/>
                </p:cNvSpPr>
                <p:nvPr/>
              </p:nvSpPr>
              <p:spPr bwMode="auto">
                <a:xfrm>
                  <a:off x="3627" y="1409"/>
                  <a:ext cx="2" cy="5"/>
                </a:xfrm>
                <a:custGeom>
                  <a:avLst/>
                  <a:gdLst>
                    <a:gd name="T0" fmla="*/ 0 w 1"/>
                    <a:gd name="T1" fmla="*/ 2 h 2"/>
                    <a:gd name="T2" fmla="*/ 0 w 1"/>
                    <a:gd name="T3" fmla="*/ 2 h 2"/>
                    <a:gd name="T4" fmla="*/ 0 w 1"/>
                    <a:gd name="T5" fmla="*/ 1 h 2"/>
                    <a:gd name="T6" fmla="*/ 1 w 1"/>
                    <a:gd name="T7" fmla="*/ 0 h 2"/>
                    <a:gd name="T8" fmla="*/ 1 w 1"/>
                    <a:gd name="T9" fmla="*/ 0 h 2"/>
                    <a:gd name="T10" fmla="*/ 1 w 1"/>
                    <a:gd name="T11" fmla="*/ 0 h 2"/>
                    <a:gd name="T12" fmla="*/ 0 w 1"/>
                    <a:gd name="T13" fmla="*/ 1 h 2"/>
                    <a:gd name="T14" fmla="*/ 0 w 1"/>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2">
                      <a:moveTo>
                        <a:pt x="0" y="2"/>
                      </a:moveTo>
                      <a:cubicBezTo>
                        <a:pt x="0" y="2"/>
                        <a:pt x="0" y="2"/>
                        <a:pt x="0" y="2"/>
                      </a:cubicBezTo>
                      <a:cubicBezTo>
                        <a:pt x="0" y="1"/>
                        <a:pt x="0" y="1"/>
                        <a:pt x="0" y="1"/>
                      </a:cubicBezTo>
                      <a:cubicBezTo>
                        <a:pt x="0" y="1"/>
                        <a:pt x="0" y="0"/>
                        <a:pt x="1" y="0"/>
                      </a:cubicBezTo>
                      <a:cubicBezTo>
                        <a:pt x="1" y="0"/>
                        <a:pt x="1" y="0"/>
                        <a:pt x="1" y="0"/>
                      </a:cubicBezTo>
                      <a:cubicBezTo>
                        <a:pt x="1" y="0"/>
                        <a:pt x="1" y="0"/>
                        <a:pt x="1" y="0"/>
                      </a:cubicBezTo>
                      <a:cubicBezTo>
                        <a:pt x="1" y="1"/>
                        <a:pt x="0" y="1"/>
                        <a:pt x="0" y="1"/>
                      </a:cubicBezTo>
                      <a:cubicBezTo>
                        <a:pt x="0" y="1"/>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1083" name="Freeform 599"/>
                <p:cNvSpPr>
                  <a:spLocks/>
                </p:cNvSpPr>
                <p:nvPr/>
              </p:nvSpPr>
              <p:spPr bwMode="auto">
                <a:xfrm>
                  <a:off x="3629" y="1409"/>
                  <a:ext cx="5" cy="5"/>
                </a:xfrm>
                <a:custGeom>
                  <a:avLst/>
                  <a:gdLst>
                    <a:gd name="T0" fmla="*/ 0 w 2"/>
                    <a:gd name="T1" fmla="*/ 2 h 2"/>
                    <a:gd name="T2" fmla="*/ 0 w 2"/>
                    <a:gd name="T3" fmla="*/ 2 h 2"/>
                    <a:gd name="T4" fmla="*/ 0 w 2"/>
                    <a:gd name="T5" fmla="*/ 1 h 2"/>
                    <a:gd name="T6" fmla="*/ 1 w 2"/>
                    <a:gd name="T7" fmla="*/ 0 h 2"/>
                    <a:gd name="T8" fmla="*/ 1 w 2"/>
                    <a:gd name="T9" fmla="*/ 0 h 2"/>
                    <a:gd name="T10" fmla="*/ 1 w 2"/>
                    <a:gd name="T11" fmla="*/ 0 h 2"/>
                    <a:gd name="T12" fmla="*/ 1 w 2"/>
                    <a:gd name="T13" fmla="*/ 1 h 2"/>
                    <a:gd name="T14" fmla="*/ 0 w 2"/>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2">
                      <a:moveTo>
                        <a:pt x="0" y="2"/>
                      </a:moveTo>
                      <a:cubicBezTo>
                        <a:pt x="0" y="2"/>
                        <a:pt x="0" y="2"/>
                        <a:pt x="0" y="2"/>
                      </a:cubicBezTo>
                      <a:cubicBezTo>
                        <a:pt x="0" y="1"/>
                        <a:pt x="0" y="1"/>
                        <a:pt x="0" y="1"/>
                      </a:cubicBezTo>
                      <a:cubicBezTo>
                        <a:pt x="0" y="1"/>
                        <a:pt x="1" y="0"/>
                        <a:pt x="1" y="0"/>
                      </a:cubicBezTo>
                      <a:cubicBezTo>
                        <a:pt x="1" y="0"/>
                        <a:pt x="1" y="0"/>
                        <a:pt x="1" y="0"/>
                      </a:cubicBezTo>
                      <a:cubicBezTo>
                        <a:pt x="2" y="0"/>
                        <a:pt x="2" y="0"/>
                        <a:pt x="1" y="0"/>
                      </a:cubicBezTo>
                      <a:cubicBezTo>
                        <a:pt x="1" y="1"/>
                        <a:pt x="1" y="1"/>
                        <a:pt x="1" y="1"/>
                      </a:cubicBezTo>
                      <a:cubicBezTo>
                        <a:pt x="1" y="2"/>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1084" name="Freeform 600"/>
                <p:cNvSpPr>
                  <a:spLocks/>
                </p:cNvSpPr>
                <p:nvPr/>
              </p:nvSpPr>
              <p:spPr bwMode="auto">
                <a:xfrm>
                  <a:off x="3634" y="1409"/>
                  <a:ext cx="3" cy="5"/>
                </a:xfrm>
                <a:custGeom>
                  <a:avLst/>
                  <a:gdLst>
                    <a:gd name="T0" fmla="*/ 0 w 1"/>
                    <a:gd name="T1" fmla="*/ 2 h 2"/>
                    <a:gd name="T2" fmla="*/ 0 w 1"/>
                    <a:gd name="T3" fmla="*/ 2 h 2"/>
                    <a:gd name="T4" fmla="*/ 0 w 1"/>
                    <a:gd name="T5" fmla="*/ 1 h 2"/>
                    <a:gd name="T6" fmla="*/ 1 w 1"/>
                    <a:gd name="T7" fmla="*/ 0 h 2"/>
                    <a:gd name="T8" fmla="*/ 1 w 1"/>
                    <a:gd name="T9" fmla="*/ 0 h 2"/>
                    <a:gd name="T10" fmla="*/ 1 w 1"/>
                    <a:gd name="T11" fmla="*/ 0 h 2"/>
                    <a:gd name="T12" fmla="*/ 0 w 1"/>
                    <a:gd name="T13" fmla="*/ 1 h 2"/>
                    <a:gd name="T14" fmla="*/ 0 w 1"/>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2">
                      <a:moveTo>
                        <a:pt x="0" y="2"/>
                      </a:moveTo>
                      <a:cubicBezTo>
                        <a:pt x="0" y="2"/>
                        <a:pt x="0" y="2"/>
                        <a:pt x="0" y="2"/>
                      </a:cubicBezTo>
                      <a:cubicBezTo>
                        <a:pt x="0" y="1"/>
                        <a:pt x="0" y="1"/>
                        <a:pt x="0" y="1"/>
                      </a:cubicBezTo>
                      <a:cubicBezTo>
                        <a:pt x="0" y="1"/>
                        <a:pt x="0" y="0"/>
                        <a:pt x="1" y="0"/>
                      </a:cubicBezTo>
                      <a:cubicBezTo>
                        <a:pt x="1" y="0"/>
                        <a:pt x="1" y="0"/>
                        <a:pt x="1" y="0"/>
                      </a:cubicBezTo>
                      <a:cubicBezTo>
                        <a:pt x="1" y="0"/>
                        <a:pt x="1" y="0"/>
                        <a:pt x="1" y="0"/>
                      </a:cubicBezTo>
                      <a:cubicBezTo>
                        <a:pt x="1" y="1"/>
                        <a:pt x="1" y="1"/>
                        <a:pt x="0" y="1"/>
                      </a:cubicBezTo>
                      <a:cubicBezTo>
                        <a:pt x="0" y="1"/>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1085" name="Freeform 601"/>
                <p:cNvSpPr>
                  <a:spLocks/>
                </p:cNvSpPr>
                <p:nvPr/>
              </p:nvSpPr>
              <p:spPr bwMode="auto">
                <a:xfrm>
                  <a:off x="3637" y="1406"/>
                  <a:ext cx="5" cy="8"/>
                </a:xfrm>
                <a:custGeom>
                  <a:avLst/>
                  <a:gdLst>
                    <a:gd name="T0" fmla="*/ 1 w 2"/>
                    <a:gd name="T1" fmla="*/ 3 h 3"/>
                    <a:gd name="T2" fmla="*/ 1 w 2"/>
                    <a:gd name="T3" fmla="*/ 3 h 3"/>
                    <a:gd name="T4" fmla="*/ 1 w 2"/>
                    <a:gd name="T5" fmla="*/ 2 h 3"/>
                    <a:gd name="T6" fmla="*/ 1 w 2"/>
                    <a:gd name="T7" fmla="*/ 0 h 3"/>
                    <a:gd name="T8" fmla="*/ 2 w 2"/>
                    <a:gd name="T9" fmla="*/ 0 h 3"/>
                    <a:gd name="T10" fmla="*/ 2 w 2"/>
                    <a:gd name="T11" fmla="*/ 1 h 3"/>
                    <a:gd name="T12" fmla="*/ 1 w 2"/>
                    <a:gd name="T13" fmla="*/ 2 h 3"/>
                    <a:gd name="T14" fmla="*/ 1 w 2"/>
                    <a:gd name="T15" fmla="*/ 3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3">
                      <a:moveTo>
                        <a:pt x="1" y="3"/>
                      </a:moveTo>
                      <a:cubicBezTo>
                        <a:pt x="1" y="3"/>
                        <a:pt x="1" y="3"/>
                        <a:pt x="1" y="3"/>
                      </a:cubicBezTo>
                      <a:cubicBezTo>
                        <a:pt x="1" y="2"/>
                        <a:pt x="0" y="2"/>
                        <a:pt x="1" y="2"/>
                      </a:cubicBezTo>
                      <a:cubicBezTo>
                        <a:pt x="1" y="2"/>
                        <a:pt x="1" y="1"/>
                        <a:pt x="1" y="0"/>
                      </a:cubicBezTo>
                      <a:cubicBezTo>
                        <a:pt x="2" y="0"/>
                        <a:pt x="2" y="0"/>
                        <a:pt x="2" y="0"/>
                      </a:cubicBezTo>
                      <a:cubicBezTo>
                        <a:pt x="2" y="1"/>
                        <a:pt x="2" y="1"/>
                        <a:pt x="2" y="1"/>
                      </a:cubicBezTo>
                      <a:cubicBezTo>
                        <a:pt x="2" y="1"/>
                        <a:pt x="1" y="2"/>
                        <a:pt x="1" y="2"/>
                      </a:cubicBezTo>
                      <a:cubicBezTo>
                        <a:pt x="1" y="2"/>
                        <a:pt x="1" y="3"/>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1086" name="Freeform 602"/>
                <p:cNvSpPr>
                  <a:spLocks/>
                </p:cNvSpPr>
                <p:nvPr/>
              </p:nvSpPr>
              <p:spPr bwMode="auto">
                <a:xfrm>
                  <a:off x="3570" y="1426"/>
                  <a:ext cx="54" cy="8"/>
                </a:xfrm>
                <a:custGeom>
                  <a:avLst/>
                  <a:gdLst>
                    <a:gd name="T0" fmla="*/ 2 w 22"/>
                    <a:gd name="T1" fmla="*/ 3 h 3"/>
                    <a:gd name="T2" fmla="*/ 0 w 22"/>
                    <a:gd name="T3" fmla="*/ 3 h 3"/>
                    <a:gd name="T4" fmla="*/ 0 w 22"/>
                    <a:gd name="T5" fmla="*/ 2 h 3"/>
                    <a:gd name="T6" fmla="*/ 0 w 22"/>
                    <a:gd name="T7" fmla="*/ 0 h 3"/>
                    <a:gd name="T8" fmla="*/ 0 w 22"/>
                    <a:gd name="T9" fmla="*/ 0 h 3"/>
                    <a:gd name="T10" fmla="*/ 0 w 22"/>
                    <a:gd name="T11" fmla="*/ 0 h 3"/>
                    <a:gd name="T12" fmla="*/ 0 w 22"/>
                    <a:gd name="T13" fmla="*/ 2 h 3"/>
                    <a:gd name="T14" fmla="*/ 2 w 22"/>
                    <a:gd name="T15" fmla="*/ 2 h 3"/>
                    <a:gd name="T16" fmla="*/ 3 w 22"/>
                    <a:gd name="T17" fmla="*/ 2 h 3"/>
                    <a:gd name="T18" fmla="*/ 9 w 22"/>
                    <a:gd name="T19" fmla="*/ 2 h 3"/>
                    <a:gd name="T20" fmla="*/ 19 w 22"/>
                    <a:gd name="T21" fmla="*/ 2 h 3"/>
                    <a:gd name="T22" fmla="*/ 21 w 22"/>
                    <a:gd name="T23" fmla="*/ 2 h 3"/>
                    <a:gd name="T24" fmla="*/ 21 w 22"/>
                    <a:gd name="T25" fmla="*/ 1 h 3"/>
                    <a:gd name="T26" fmla="*/ 21 w 22"/>
                    <a:gd name="T27" fmla="*/ 0 h 3"/>
                    <a:gd name="T28" fmla="*/ 22 w 22"/>
                    <a:gd name="T29" fmla="*/ 1 h 3"/>
                    <a:gd name="T30" fmla="*/ 22 w 22"/>
                    <a:gd name="T31" fmla="*/ 2 h 3"/>
                    <a:gd name="T32" fmla="*/ 19 w 22"/>
                    <a:gd name="T33" fmla="*/ 3 h 3"/>
                    <a:gd name="T34" fmla="*/ 9 w 22"/>
                    <a:gd name="T35" fmla="*/ 3 h 3"/>
                    <a:gd name="T36" fmla="*/ 3 w 22"/>
                    <a:gd name="T37" fmla="*/ 3 h 3"/>
                    <a:gd name="T38" fmla="*/ 2 w 22"/>
                    <a:gd name="T39" fmla="*/ 3 h 3"/>
                    <a:gd name="T40" fmla="*/ 2 w 22"/>
                    <a:gd name="T41" fmla="*/ 3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2" h="3">
                      <a:moveTo>
                        <a:pt x="2" y="3"/>
                      </a:moveTo>
                      <a:cubicBezTo>
                        <a:pt x="1" y="3"/>
                        <a:pt x="0" y="3"/>
                        <a:pt x="0" y="3"/>
                      </a:cubicBezTo>
                      <a:cubicBezTo>
                        <a:pt x="0" y="2"/>
                        <a:pt x="0" y="2"/>
                        <a:pt x="0" y="2"/>
                      </a:cubicBezTo>
                      <a:cubicBezTo>
                        <a:pt x="0" y="2"/>
                        <a:pt x="0" y="0"/>
                        <a:pt x="0" y="0"/>
                      </a:cubicBezTo>
                      <a:cubicBezTo>
                        <a:pt x="0" y="0"/>
                        <a:pt x="0" y="0"/>
                        <a:pt x="0" y="0"/>
                      </a:cubicBezTo>
                      <a:cubicBezTo>
                        <a:pt x="0" y="0"/>
                        <a:pt x="0" y="0"/>
                        <a:pt x="0" y="0"/>
                      </a:cubicBezTo>
                      <a:cubicBezTo>
                        <a:pt x="0" y="1"/>
                        <a:pt x="0" y="1"/>
                        <a:pt x="0" y="2"/>
                      </a:cubicBezTo>
                      <a:cubicBezTo>
                        <a:pt x="1" y="2"/>
                        <a:pt x="2" y="2"/>
                        <a:pt x="2" y="2"/>
                      </a:cubicBezTo>
                      <a:cubicBezTo>
                        <a:pt x="3" y="2"/>
                        <a:pt x="3" y="2"/>
                        <a:pt x="3" y="2"/>
                      </a:cubicBezTo>
                      <a:cubicBezTo>
                        <a:pt x="5" y="2"/>
                        <a:pt x="7" y="2"/>
                        <a:pt x="9" y="2"/>
                      </a:cubicBezTo>
                      <a:cubicBezTo>
                        <a:pt x="12" y="2"/>
                        <a:pt x="15" y="2"/>
                        <a:pt x="19" y="2"/>
                      </a:cubicBezTo>
                      <a:cubicBezTo>
                        <a:pt x="20" y="2"/>
                        <a:pt x="21" y="2"/>
                        <a:pt x="21" y="2"/>
                      </a:cubicBezTo>
                      <a:cubicBezTo>
                        <a:pt x="21" y="1"/>
                        <a:pt x="21" y="1"/>
                        <a:pt x="21" y="1"/>
                      </a:cubicBezTo>
                      <a:cubicBezTo>
                        <a:pt x="21" y="0"/>
                        <a:pt x="21" y="0"/>
                        <a:pt x="21" y="0"/>
                      </a:cubicBezTo>
                      <a:cubicBezTo>
                        <a:pt x="21" y="0"/>
                        <a:pt x="22" y="0"/>
                        <a:pt x="22" y="1"/>
                      </a:cubicBezTo>
                      <a:cubicBezTo>
                        <a:pt x="22" y="2"/>
                        <a:pt x="22" y="2"/>
                        <a:pt x="22" y="2"/>
                      </a:cubicBezTo>
                      <a:cubicBezTo>
                        <a:pt x="21" y="3"/>
                        <a:pt x="19" y="3"/>
                        <a:pt x="19" y="3"/>
                      </a:cubicBezTo>
                      <a:cubicBezTo>
                        <a:pt x="15" y="3"/>
                        <a:pt x="12" y="3"/>
                        <a:pt x="9" y="3"/>
                      </a:cubicBezTo>
                      <a:cubicBezTo>
                        <a:pt x="7" y="3"/>
                        <a:pt x="5" y="3"/>
                        <a:pt x="3" y="3"/>
                      </a:cubicBezTo>
                      <a:cubicBezTo>
                        <a:pt x="3" y="3"/>
                        <a:pt x="3" y="3"/>
                        <a:pt x="2" y="3"/>
                      </a:cubicBezTo>
                      <a:cubicBezTo>
                        <a:pt x="2" y="3"/>
                        <a:pt x="2" y="3"/>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1087" name="Freeform 603"/>
                <p:cNvSpPr>
                  <a:spLocks/>
                </p:cNvSpPr>
                <p:nvPr/>
              </p:nvSpPr>
              <p:spPr bwMode="auto">
                <a:xfrm>
                  <a:off x="3570" y="1429"/>
                  <a:ext cx="5" cy="2"/>
                </a:xfrm>
                <a:custGeom>
                  <a:avLst/>
                  <a:gdLst>
                    <a:gd name="T0" fmla="*/ 0 w 2"/>
                    <a:gd name="T1" fmla="*/ 1 h 1"/>
                    <a:gd name="T2" fmla="*/ 0 w 2"/>
                    <a:gd name="T3" fmla="*/ 1 h 1"/>
                    <a:gd name="T4" fmla="*/ 0 w 2"/>
                    <a:gd name="T5" fmla="*/ 1 h 1"/>
                    <a:gd name="T6" fmla="*/ 1 w 2"/>
                    <a:gd name="T7" fmla="*/ 0 h 1"/>
                    <a:gd name="T8" fmla="*/ 2 w 2"/>
                    <a:gd name="T9" fmla="*/ 0 h 1"/>
                    <a:gd name="T10" fmla="*/ 2 w 2"/>
                    <a:gd name="T11" fmla="*/ 0 h 1"/>
                    <a:gd name="T12" fmla="*/ 1 w 2"/>
                    <a:gd name="T13" fmla="*/ 1 h 1"/>
                    <a:gd name="T14" fmla="*/ 1 w 2"/>
                    <a:gd name="T15" fmla="*/ 1 h 1"/>
                    <a:gd name="T16" fmla="*/ 1 w 2"/>
                    <a:gd name="T17" fmla="*/ 1 h 1"/>
                    <a:gd name="T18" fmla="*/ 0 w 2"/>
                    <a:gd name="T19" fmla="*/ 1 h 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 h="1">
                      <a:moveTo>
                        <a:pt x="0" y="1"/>
                      </a:moveTo>
                      <a:cubicBezTo>
                        <a:pt x="0" y="1"/>
                        <a:pt x="0" y="1"/>
                        <a:pt x="0" y="1"/>
                      </a:cubicBezTo>
                      <a:cubicBezTo>
                        <a:pt x="0" y="1"/>
                        <a:pt x="0" y="1"/>
                        <a:pt x="0" y="1"/>
                      </a:cubicBezTo>
                      <a:cubicBezTo>
                        <a:pt x="1" y="0"/>
                        <a:pt x="1" y="0"/>
                        <a:pt x="1" y="0"/>
                      </a:cubicBezTo>
                      <a:cubicBezTo>
                        <a:pt x="1" y="0"/>
                        <a:pt x="1" y="0"/>
                        <a:pt x="2" y="0"/>
                      </a:cubicBezTo>
                      <a:cubicBezTo>
                        <a:pt x="2" y="0"/>
                        <a:pt x="2" y="0"/>
                        <a:pt x="2" y="0"/>
                      </a:cubicBezTo>
                      <a:cubicBezTo>
                        <a:pt x="1" y="1"/>
                        <a:pt x="1" y="1"/>
                        <a:pt x="1" y="1"/>
                      </a:cubicBezTo>
                      <a:cubicBezTo>
                        <a:pt x="1" y="1"/>
                        <a:pt x="1" y="1"/>
                        <a:pt x="1" y="1"/>
                      </a:cubicBezTo>
                      <a:cubicBezTo>
                        <a:pt x="1" y="1"/>
                        <a:pt x="1" y="1"/>
                        <a:pt x="1" y="1"/>
                      </a:cubicBezTo>
                      <a:cubicBezTo>
                        <a:pt x="1" y="1"/>
                        <a:pt x="1"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1088" name="Freeform 604"/>
                <p:cNvSpPr>
                  <a:spLocks/>
                </p:cNvSpPr>
                <p:nvPr/>
              </p:nvSpPr>
              <p:spPr bwMode="auto">
                <a:xfrm>
                  <a:off x="3575" y="1429"/>
                  <a:ext cx="2" cy="2"/>
                </a:xfrm>
                <a:custGeom>
                  <a:avLst/>
                  <a:gdLst>
                    <a:gd name="T0" fmla="*/ 0 w 1"/>
                    <a:gd name="T1" fmla="*/ 1 h 1"/>
                    <a:gd name="T2" fmla="*/ 0 w 1"/>
                    <a:gd name="T3" fmla="*/ 1 h 1"/>
                    <a:gd name="T4" fmla="*/ 0 w 1"/>
                    <a:gd name="T5" fmla="*/ 1 h 1"/>
                    <a:gd name="T6" fmla="*/ 0 w 1"/>
                    <a:gd name="T7" fmla="*/ 0 h 1"/>
                    <a:gd name="T8" fmla="*/ 1 w 1"/>
                    <a:gd name="T9" fmla="*/ 0 h 1"/>
                    <a:gd name="T10" fmla="*/ 1 w 1"/>
                    <a:gd name="T11" fmla="*/ 0 h 1"/>
                    <a:gd name="T12" fmla="*/ 0 w 1"/>
                    <a:gd name="T13" fmla="*/ 1 h 1"/>
                    <a:gd name="T14" fmla="*/ 0 w 1"/>
                    <a:gd name="T15" fmla="*/ 1 h 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1">
                      <a:moveTo>
                        <a:pt x="0" y="1"/>
                      </a:moveTo>
                      <a:cubicBezTo>
                        <a:pt x="0" y="1"/>
                        <a:pt x="0" y="1"/>
                        <a:pt x="0" y="1"/>
                      </a:cubicBezTo>
                      <a:cubicBezTo>
                        <a:pt x="0" y="1"/>
                        <a:pt x="0" y="1"/>
                        <a:pt x="0" y="1"/>
                      </a:cubicBezTo>
                      <a:cubicBezTo>
                        <a:pt x="0" y="0"/>
                        <a:pt x="0" y="0"/>
                        <a:pt x="0" y="0"/>
                      </a:cubicBezTo>
                      <a:cubicBezTo>
                        <a:pt x="1" y="0"/>
                        <a:pt x="1" y="0"/>
                        <a:pt x="1" y="0"/>
                      </a:cubicBezTo>
                      <a:cubicBezTo>
                        <a:pt x="1" y="0"/>
                        <a:pt x="1" y="0"/>
                        <a:pt x="1" y="0"/>
                      </a:cubicBezTo>
                      <a:cubicBezTo>
                        <a:pt x="1" y="0"/>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1089" name="Freeform 605"/>
                <p:cNvSpPr>
                  <a:spLocks/>
                </p:cNvSpPr>
                <p:nvPr/>
              </p:nvSpPr>
              <p:spPr bwMode="auto">
                <a:xfrm>
                  <a:off x="3577" y="1429"/>
                  <a:ext cx="5" cy="2"/>
                </a:xfrm>
                <a:custGeom>
                  <a:avLst/>
                  <a:gdLst>
                    <a:gd name="T0" fmla="*/ 1 w 2"/>
                    <a:gd name="T1" fmla="*/ 1 h 1"/>
                    <a:gd name="T2" fmla="*/ 0 w 2"/>
                    <a:gd name="T3" fmla="*/ 1 h 1"/>
                    <a:gd name="T4" fmla="*/ 0 w 2"/>
                    <a:gd name="T5" fmla="*/ 1 h 1"/>
                    <a:gd name="T6" fmla="*/ 1 w 2"/>
                    <a:gd name="T7" fmla="*/ 0 h 1"/>
                    <a:gd name="T8" fmla="*/ 1 w 2"/>
                    <a:gd name="T9" fmla="*/ 0 h 1"/>
                    <a:gd name="T10" fmla="*/ 2 w 2"/>
                    <a:gd name="T11" fmla="*/ 0 h 1"/>
                    <a:gd name="T12" fmla="*/ 1 w 2"/>
                    <a:gd name="T13" fmla="*/ 1 h 1"/>
                    <a:gd name="T14" fmla="*/ 1 w 2"/>
                    <a:gd name="T15" fmla="*/ 1 h 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1">
                      <a:moveTo>
                        <a:pt x="1" y="1"/>
                      </a:moveTo>
                      <a:cubicBezTo>
                        <a:pt x="1" y="1"/>
                        <a:pt x="1" y="1"/>
                        <a:pt x="0" y="1"/>
                      </a:cubicBezTo>
                      <a:cubicBezTo>
                        <a:pt x="0" y="1"/>
                        <a:pt x="0" y="1"/>
                        <a:pt x="0" y="1"/>
                      </a:cubicBezTo>
                      <a:cubicBezTo>
                        <a:pt x="1" y="0"/>
                        <a:pt x="1" y="0"/>
                        <a:pt x="1" y="0"/>
                      </a:cubicBezTo>
                      <a:cubicBezTo>
                        <a:pt x="1" y="0"/>
                        <a:pt x="1" y="0"/>
                        <a:pt x="1" y="0"/>
                      </a:cubicBezTo>
                      <a:cubicBezTo>
                        <a:pt x="2" y="0"/>
                        <a:pt x="2" y="0"/>
                        <a:pt x="2" y="0"/>
                      </a:cubicBezTo>
                      <a:cubicBezTo>
                        <a:pt x="1" y="1"/>
                        <a:pt x="1" y="1"/>
                        <a:pt x="1" y="1"/>
                      </a:cubicBezTo>
                      <a:cubicBezTo>
                        <a:pt x="1"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1090" name="Freeform 606"/>
                <p:cNvSpPr>
                  <a:spLocks/>
                </p:cNvSpPr>
                <p:nvPr/>
              </p:nvSpPr>
              <p:spPr bwMode="auto">
                <a:xfrm>
                  <a:off x="3582" y="1429"/>
                  <a:ext cx="3" cy="2"/>
                </a:xfrm>
                <a:custGeom>
                  <a:avLst/>
                  <a:gdLst>
                    <a:gd name="T0" fmla="*/ 0 w 1"/>
                    <a:gd name="T1" fmla="*/ 1 h 1"/>
                    <a:gd name="T2" fmla="*/ 0 w 1"/>
                    <a:gd name="T3" fmla="*/ 1 h 1"/>
                    <a:gd name="T4" fmla="*/ 0 w 1"/>
                    <a:gd name="T5" fmla="*/ 1 h 1"/>
                    <a:gd name="T6" fmla="*/ 1 w 1"/>
                    <a:gd name="T7" fmla="*/ 0 h 1"/>
                    <a:gd name="T8" fmla="*/ 1 w 1"/>
                    <a:gd name="T9" fmla="*/ 0 h 1"/>
                    <a:gd name="T10" fmla="*/ 1 w 1"/>
                    <a:gd name="T11" fmla="*/ 0 h 1"/>
                    <a:gd name="T12" fmla="*/ 1 w 1"/>
                    <a:gd name="T13" fmla="*/ 1 h 1"/>
                    <a:gd name="T14" fmla="*/ 0 w 1"/>
                    <a:gd name="T15" fmla="*/ 1 h 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1">
                      <a:moveTo>
                        <a:pt x="0" y="1"/>
                      </a:moveTo>
                      <a:cubicBezTo>
                        <a:pt x="0" y="1"/>
                        <a:pt x="0" y="1"/>
                        <a:pt x="0" y="1"/>
                      </a:cubicBezTo>
                      <a:cubicBezTo>
                        <a:pt x="0" y="1"/>
                        <a:pt x="0" y="1"/>
                        <a:pt x="0" y="1"/>
                      </a:cubicBezTo>
                      <a:cubicBezTo>
                        <a:pt x="0" y="0"/>
                        <a:pt x="1" y="0"/>
                        <a:pt x="1" y="0"/>
                      </a:cubicBezTo>
                      <a:cubicBezTo>
                        <a:pt x="1" y="0"/>
                        <a:pt x="1" y="0"/>
                        <a:pt x="1" y="0"/>
                      </a:cubicBezTo>
                      <a:cubicBezTo>
                        <a:pt x="1" y="0"/>
                        <a:pt x="1" y="0"/>
                        <a:pt x="1" y="0"/>
                      </a:cubicBezTo>
                      <a:cubicBezTo>
                        <a:pt x="1" y="0"/>
                        <a:pt x="1" y="1"/>
                        <a:pt x="1" y="1"/>
                      </a:cubicBezTo>
                      <a:cubicBezTo>
                        <a:pt x="1" y="1"/>
                        <a:pt x="1"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1091" name="Freeform 607"/>
                <p:cNvSpPr>
                  <a:spLocks/>
                </p:cNvSpPr>
                <p:nvPr/>
              </p:nvSpPr>
              <p:spPr bwMode="auto">
                <a:xfrm>
                  <a:off x="3585" y="1429"/>
                  <a:ext cx="5" cy="2"/>
                </a:xfrm>
                <a:custGeom>
                  <a:avLst/>
                  <a:gdLst>
                    <a:gd name="T0" fmla="*/ 1 w 2"/>
                    <a:gd name="T1" fmla="*/ 1 h 1"/>
                    <a:gd name="T2" fmla="*/ 1 w 2"/>
                    <a:gd name="T3" fmla="*/ 1 h 1"/>
                    <a:gd name="T4" fmla="*/ 0 w 2"/>
                    <a:gd name="T5" fmla="*/ 1 h 1"/>
                    <a:gd name="T6" fmla="*/ 1 w 2"/>
                    <a:gd name="T7" fmla="*/ 0 h 1"/>
                    <a:gd name="T8" fmla="*/ 2 w 2"/>
                    <a:gd name="T9" fmla="*/ 0 h 1"/>
                    <a:gd name="T10" fmla="*/ 2 w 2"/>
                    <a:gd name="T11" fmla="*/ 0 h 1"/>
                    <a:gd name="T12" fmla="*/ 1 w 2"/>
                    <a:gd name="T13" fmla="*/ 1 h 1"/>
                    <a:gd name="T14" fmla="*/ 1 w 2"/>
                    <a:gd name="T15" fmla="*/ 1 h 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1">
                      <a:moveTo>
                        <a:pt x="1" y="1"/>
                      </a:moveTo>
                      <a:cubicBezTo>
                        <a:pt x="1" y="1"/>
                        <a:pt x="1" y="1"/>
                        <a:pt x="1" y="1"/>
                      </a:cubicBezTo>
                      <a:cubicBezTo>
                        <a:pt x="0" y="1"/>
                        <a:pt x="0" y="1"/>
                        <a:pt x="0" y="1"/>
                      </a:cubicBezTo>
                      <a:cubicBezTo>
                        <a:pt x="1" y="1"/>
                        <a:pt x="1" y="0"/>
                        <a:pt x="1" y="0"/>
                      </a:cubicBezTo>
                      <a:cubicBezTo>
                        <a:pt x="1" y="0"/>
                        <a:pt x="1" y="0"/>
                        <a:pt x="2" y="0"/>
                      </a:cubicBezTo>
                      <a:cubicBezTo>
                        <a:pt x="2" y="0"/>
                        <a:pt x="2" y="0"/>
                        <a:pt x="2" y="0"/>
                      </a:cubicBezTo>
                      <a:cubicBezTo>
                        <a:pt x="1" y="1"/>
                        <a:pt x="1" y="1"/>
                        <a:pt x="1" y="1"/>
                      </a:cubicBezTo>
                      <a:cubicBezTo>
                        <a:pt x="1"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1092" name="Freeform 608"/>
                <p:cNvSpPr>
                  <a:spLocks/>
                </p:cNvSpPr>
                <p:nvPr/>
              </p:nvSpPr>
              <p:spPr bwMode="auto">
                <a:xfrm>
                  <a:off x="3590" y="1429"/>
                  <a:ext cx="5" cy="2"/>
                </a:xfrm>
                <a:custGeom>
                  <a:avLst/>
                  <a:gdLst>
                    <a:gd name="T0" fmla="*/ 0 w 2"/>
                    <a:gd name="T1" fmla="*/ 1 h 1"/>
                    <a:gd name="T2" fmla="*/ 0 w 2"/>
                    <a:gd name="T3" fmla="*/ 1 h 1"/>
                    <a:gd name="T4" fmla="*/ 0 w 2"/>
                    <a:gd name="T5" fmla="*/ 1 h 1"/>
                    <a:gd name="T6" fmla="*/ 1 w 2"/>
                    <a:gd name="T7" fmla="*/ 0 h 1"/>
                    <a:gd name="T8" fmla="*/ 1 w 2"/>
                    <a:gd name="T9" fmla="*/ 0 h 1"/>
                    <a:gd name="T10" fmla="*/ 1 w 2"/>
                    <a:gd name="T11" fmla="*/ 0 h 1"/>
                    <a:gd name="T12" fmla="*/ 1 w 2"/>
                    <a:gd name="T13" fmla="*/ 1 h 1"/>
                    <a:gd name="T14" fmla="*/ 0 w 2"/>
                    <a:gd name="T15" fmla="*/ 1 h 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1">
                      <a:moveTo>
                        <a:pt x="0" y="1"/>
                      </a:moveTo>
                      <a:cubicBezTo>
                        <a:pt x="0" y="1"/>
                        <a:pt x="0" y="1"/>
                        <a:pt x="0" y="1"/>
                      </a:cubicBezTo>
                      <a:cubicBezTo>
                        <a:pt x="0" y="1"/>
                        <a:pt x="0" y="1"/>
                        <a:pt x="0" y="1"/>
                      </a:cubicBezTo>
                      <a:cubicBezTo>
                        <a:pt x="0" y="0"/>
                        <a:pt x="1" y="0"/>
                        <a:pt x="1" y="0"/>
                      </a:cubicBezTo>
                      <a:cubicBezTo>
                        <a:pt x="1" y="0"/>
                        <a:pt x="1" y="0"/>
                        <a:pt x="1" y="0"/>
                      </a:cubicBezTo>
                      <a:cubicBezTo>
                        <a:pt x="2" y="0"/>
                        <a:pt x="1" y="0"/>
                        <a:pt x="1" y="0"/>
                      </a:cubicBezTo>
                      <a:cubicBezTo>
                        <a:pt x="1" y="0"/>
                        <a:pt x="1" y="1"/>
                        <a:pt x="1" y="1"/>
                      </a:cubicBezTo>
                      <a:cubicBezTo>
                        <a:pt x="1"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1093" name="Freeform 609"/>
                <p:cNvSpPr>
                  <a:spLocks/>
                </p:cNvSpPr>
                <p:nvPr/>
              </p:nvSpPr>
              <p:spPr bwMode="auto">
                <a:xfrm>
                  <a:off x="3595" y="1426"/>
                  <a:ext cx="2" cy="5"/>
                </a:xfrm>
                <a:custGeom>
                  <a:avLst/>
                  <a:gdLst>
                    <a:gd name="T0" fmla="*/ 0 w 1"/>
                    <a:gd name="T1" fmla="*/ 2 h 2"/>
                    <a:gd name="T2" fmla="*/ 0 w 1"/>
                    <a:gd name="T3" fmla="*/ 2 h 2"/>
                    <a:gd name="T4" fmla="*/ 0 w 1"/>
                    <a:gd name="T5" fmla="*/ 2 h 2"/>
                    <a:gd name="T6" fmla="*/ 1 w 1"/>
                    <a:gd name="T7" fmla="*/ 1 h 2"/>
                    <a:gd name="T8" fmla="*/ 1 w 1"/>
                    <a:gd name="T9" fmla="*/ 1 h 2"/>
                    <a:gd name="T10" fmla="*/ 1 w 1"/>
                    <a:gd name="T11" fmla="*/ 1 h 2"/>
                    <a:gd name="T12" fmla="*/ 0 w 1"/>
                    <a:gd name="T13" fmla="*/ 2 h 2"/>
                    <a:gd name="T14" fmla="*/ 0 w 1"/>
                    <a:gd name="T15" fmla="*/ 2 h 2"/>
                    <a:gd name="T16" fmla="*/ 0 w 1"/>
                    <a:gd name="T17" fmla="*/ 2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 h="2">
                      <a:moveTo>
                        <a:pt x="0" y="2"/>
                      </a:moveTo>
                      <a:cubicBezTo>
                        <a:pt x="0" y="2"/>
                        <a:pt x="0" y="2"/>
                        <a:pt x="0" y="2"/>
                      </a:cubicBezTo>
                      <a:cubicBezTo>
                        <a:pt x="0" y="2"/>
                        <a:pt x="0" y="2"/>
                        <a:pt x="0" y="2"/>
                      </a:cubicBezTo>
                      <a:cubicBezTo>
                        <a:pt x="0" y="1"/>
                        <a:pt x="0" y="1"/>
                        <a:pt x="1" y="1"/>
                      </a:cubicBezTo>
                      <a:cubicBezTo>
                        <a:pt x="1" y="0"/>
                        <a:pt x="1" y="0"/>
                        <a:pt x="1" y="1"/>
                      </a:cubicBezTo>
                      <a:cubicBezTo>
                        <a:pt x="1" y="1"/>
                        <a:pt x="1" y="1"/>
                        <a:pt x="1" y="1"/>
                      </a:cubicBezTo>
                      <a:cubicBezTo>
                        <a:pt x="1" y="1"/>
                        <a:pt x="0" y="2"/>
                        <a:pt x="0" y="2"/>
                      </a:cubicBezTo>
                      <a:cubicBezTo>
                        <a:pt x="0" y="2"/>
                        <a:pt x="0" y="2"/>
                        <a:pt x="0" y="2"/>
                      </a:cubicBezTo>
                      <a:cubicBezTo>
                        <a:pt x="0" y="2"/>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1094" name="Freeform 610"/>
                <p:cNvSpPr>
                  <a:spLocks/>
                </p:cNvSpPr>
                <p:nvPr/>
              </p:nvSpPr>
              <p:spPr bwMode="auto">
                <a:xfrm>
                  <a:off x="3600" y="1429"/>
                  <a:ext cx="2" cy="2"/>
                </a:xfrm>
                <a:custGeom>
                  <a:avLst/>
                  <a:gdLst>
                    <a:gd name="T0" fmla="*/ 0 w 1"/>
                    <a:gd name="T1" fmla="*/ 1 h 1"/>
                    <a:gd name="T2" fmla="*/ 0 w 1"/>
                    <a:gd name="T3" fmla="*/ 1 h 1"/>
                    <a:gd name="T4" fmla="*/ 0 w 1"/>
                    <a:gd name="T5" fmla="*/ 1 h 1"/>
                    <a:gd name="T6" fmla="*/ 1 w 1"/>
                    <a:gd name="T7" fmla="*/ 0 h 1"/>
                    <a:gd name="T8" fmla="*/ 1 w 1"/>
                    <a:gd name="T9" fmla="*/ 0 h 1"/>
                    <a:gd name="T10" fmla="*/ 1 w 1"/>
                    <a:gd name="T11" fmla="*/ 0 h 1"/>
                    <a:gd name="T12" fmla="*/ 0 w 1"/>
                    <a:gd name="T13" fmla="*/ 1 h 1"/>
                    <a:gd name="T14" fmla="*/ 0 w 1"/>
                    <a:gd name="T15" fmla="*/ 1 h 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1">
                      <a:moveTo>
                        <a:pt x="0" y="1"/>
                      </a:moveTo>
                      <a:cubicBezTo>
                        <a:pt x="0" y="1"/>
                        <a:pt x="0" y="1"/>
                        <a:pt x="0" y="1"/>
                      </a:cubicBezTo>
                      <a:cubicBezTo>
                        <a:pt x="0" y="1"/>
                        <a:pt x="0" y="1"/>
                        <a:pt x="0" y="1"/>
                      </a:cubicBezTo>
                      <a:cubicBezTo>
                        <a:pt x="1" y="0"/>
                        <a:pt x="1" y="0"/>
                        <a:pt x="1" y="0"/>
                      </a:cubicBezTo>
                      <a:cubicBezTo>
                        <a:pt x="1" y="0"/>
                        <a:pt x="1" y="0"/>
                        <a:pt x="1" y="0"/>
                      </a:cubicBezTo>
                      <a:cubicBezTo>
                        <a:pt x="1" y="0"/>
                        <a:pt x="1" y="0"/>
                        <a:pt x="1" y="0"/>
                      </a:cubicBezTo>
                      <a:cubicBezTo>
                        <a:pt x="0" y="1"/>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1095" name="Freeform 611"/>
                <p:cNvSpPr>
                  <a:spLocks/>
                </p:cNvSpPr>
                <p:nvPr/>
              </p:nvSpPr>
              <p:spPr bwMode="auto">
                <a:xfrm>
                  <a:off x="3602" y="1429"/>
                  <a:ext cx="5" cy="2"/>
                </a:xfrm>
                <a:custGeom>
                  <a:avLst/>
                  <a:gdLst>
                    <a:gd name="T0" fmla="*/ 1 w 2"/>
                    <a:gd name="T1" fmla="*/ 1 h 1"/>
                    <a:gd name="T2" fmla="*/ 0 w 2"/>
                    <a:gd name="T3" fmla="*/ 1 h 1"/>
                    <a:gd name="T4" fmla="*/ 0 w 2"/>
                    <a:gd name="T5" fmla="*/ 1 h 1"/>
                    <a:gd name="T6" fmla="*/ 2 w 2"/>
                    <a:gd name="T7" fmla="*/ 0 h 1"/>
                    <a:gd name="T8" fmla="*/ 2 w 2"/>
                    <a:gd name="T9" fmla="*/ 0 h 1"/>
                    <a:gd name="T10" fmla="*/ 2 w 2"/>
                    <a:gd name="T11" fmla="*/ 0 h 1"/>
                    <a:gd name="T12" fmla="*/ 1 w 2"/>
                    <a:gd name="T13" fmla="*/ 1 h 1"/>
                    <a:gd name="T14" fmla="*/ 1 w 2"/>
                    <a:gd name="T15" fmla="*/ 1 h 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1">
                      <a:moveTo>
                        <a:pt x="1" y="1"/>
                      </a:moveTo>
                      <a:cubicBezTo>
                        <a:pt x="1" y="1"/>
                        <a:pt x="1" y="1"/>
                        <a:pt x="0" y="1"/>
                      </a:cubicBezTo>
                      <a:cubicBezTo>
                        <a:pt x="0" y="1"/>
                        <a:pt x="0" y="1"/>
                        <a:pt x="0" y="1"/>
                      </a:cubicBezTo>
                      <a:cubicBezTo>
                        <a:pt x="1" y="0"/>
                        <a:pt x="1" y="0"/>
                        <a:pt x="2" y="0"/>
                      </a:cubicBezTo>
                      <a:cubicBezTo>
                        <a:pt x="2" y="0"/>
                        <a:pt x="2" y="0"/>
                        <a:pt x="2" y="0"/>
                      </a:cubicBezTo>
                      <a:cubicBezTo>
                        <a:pt x="2" y="0"/>
                        <a:pt x="2" y="0"/>
                        <a:pt x="2" y="0"/>
                      </a:cubicBezTo>
                      <a:cubicBezTo>
                        <a:pt x="1" y="0"/>
                        <a:pt x="1" y="1"/>
                        <a:pt x="1" y="1"/>
                      </a:cubicBezTo>
                      <a:cubicBezTo>
                        <a:pt x="1"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1096" name="Freeform 612"/>
                <p:cNvSpPr>
                  <a:spLocks/>
                </p:cNvSpPr>
                <p:nvPr/>
              </p:nvSpPr>
              <p:spPr bwMode="auto">
                <a:xfrm>
                  <a:off x="3607" y="1429"/>
                  <a:ext cx="5" cy="2"/>
                </a:xfrm>
                <a:custGeom>
                  <a:avLst/>
                  <a:gdLst>
                    <a:gd name="T0" fmla="*/ 0 w 2"/>
                    <a:gd name="T1" fmla="*/ 1 h 1"/>
                    <a:gd name="T2" fmla="*/ 0 w 2"/>
                    <a:gd name="T3" fmla="*/ 1 h 1"/>
                    <a:gd name="T4" fmla="*/ 0 w 2"/>
                    <a:gd name="T5" fmla="*/ 1 h 1"/>
                    <a:gd name="T6" fmla="*/ 1 w 2"/>
                    <a:gd name="T7" fmla="*/ 0 h 1"/>
                    <a:gd name="T8" fmla="*/ 2 w 2"/>
                    <a:gd name="T9" fmla="*/ 0 h 1"/>
                    <a:gd name="T10" fmla="*/ 2 w 2"/>
                    <a:gd name="T11" fmla="*/ 0 h 1"/>
                    <a:gd name="T12" fmla="*/ 1 w 2"/>
                    <a:gd name="T13" fmla="*/ 1 h 1"/>
                    <a:gd name="T14" fmla="*/ 0 w 2"/>
                    <a:gd name="T15" fmla="*/ 1 h 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1">
                      <a:moveTo>
                        <a:pt x="0" y="1"/>
                      </a:moveTo>
                      <a:cubicBezTo>
                        <a:pt x="0" y="1"/>
                        <a:pt x="0" y="1"/>
                        <a:pt x="0" y="1"/>
                      </a:cubicBezTo>
                      <a:cubicBezTo>
                        <a:pt x="0" y="1"/>
                        <a:pt x="0" y="1"/>
                        <a:pt x="0" y="1"/>
                      </a:cubicBezTo>
                      <a:cubicBezTo>
                        <a:pt x="1" y="0"/>
                        <a:pt x="1" y="0"/>
                        <a:pt x="1" y="0"/>
                      </a:cubicBezTo>
                      <a:cubicBezTo>
                        <a:pt x="1" y="0"/>
                        <a:pt x="1" y="0"/>
                        <a:pt x="2" y="0"/>
                      </a:cubicBezTo>
                      <a:cubicBezTo>
                        <a:pt x="2" y="0"/>
                        <a:pt x="2" y="0"/>
                        <a:pt x="2" y="0"/>
                      </a:cubicBezTo>
                      <a:cubicBezTo>
                        <a:pt x="1" y="1"/>
                        <a:pt x="1" y="1"/>
                        <a:pt x="1" y="1"/>
                      </a:cubicBezTo>
                      <a:cubicBezTo>
                        <a:pt x="1" y="1"/>
                        <a:pt x="1"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1097" name="Freeform 613"/>
                <p:cNvSpPr>
                  <a:spLocks/>
                </p:cNvSpPr>
                <p:nvPr/>
              </p:nvSpPr>
              <p:spPr bwMode="auto">
                <a:xfrm>
                  <a:off x="3612" y="1429"/>
                  <a:ext cx="2" cy="2"/>
                </a:xfrm>
                <a:custGeom>
                  <a:avLst/>
                  <a:gdLst>
                    <a:gd name="T0" fmla="*/ 0 w 1"/>
                    <a:gd name="T1" fmla="*/ 1 h 1"/>
                    <a:gd name="T2" fmla="*/ 0 w 1"/>
                    <a:gd name="T3" fmla="*/ 1 h 1"/>
                    <a:gd name="T4" fmla="*/ 0 w 1"/>
                    <a:gd name="T5" fmla="*/ 1 h 1"/>
                    <a:gd name="T6" fmla="*/ 1 w 1"/>
                    <a:gd name="T7" fmla="*/ 0 h 1"/>
                    <a:gd name="T8" fmla="*/ 1 w 1"/>
                    <a:gd name="T9" fmla="*/ 0 h 1"/>
                    <a:gd name="T10" fmla="*/ 1 w 1"/>
                    <a:gd name="T11" fmla="*/ 0 h 1"/>
                    <a:gd name="T12" fmla="*/ 0 w 1"/>
                    <a:gd name="T13" fmla="*/ 1 h 1"/>
                    <a:gd name="T14" fmla="*/ 0 w 1"/>
                    <a:gd name="T15" fmla="*/ 1 h 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1">
                      <a:moveTo>
                        <a:pt x="0" y="1"/>
                      </a:moveTo>
                      <a:cubicBezTo>
                        <a:pt x="0" y="1"/>
                        <a:pt x="0" y="1"/>
                        <a:pt x="0" y="1"/>
                      </a:cubicBezTo>
                      <a:cubicBezTo>
                        <a:pt x="0" y="1"/>
                        <a:pt x="0" y="1"/>
                        <a:pt x="0" y="1"/>
                      </a:cubicBezTo>
                      <a:cubicBezTo>
                        <a:pt x="0" y="1"/>
                        <a:pt x="0" y="0"/>
                        <a:pt x="1" y="0"/>
                      </a:cubicBezTo>
                      <a:cubicBezTo>
                        <a:pt x="1" y="0"/>
                        <a:pt x="1" y="0"/>
                        <a:pt x="1" y="0"/>
                      </a:cubicBezTo>
                      <a:cubicBezTo>
                        <a:pt x="1" y="0"/>
                        <a:pt x="1" y="0"/>
                        <a:pt x="1" y="0"/>
                      </a:cubicBezTo>
                      <a:cubicBezTo>
                        <a:pt x="1" y="1"/>
                        <a:pt x="1"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1098" name="Freeform 614"/>
                <p:cNvSpPr>
                  <a:spLocks/>
                </p:cNvSpPr>
                <p:nvPr/>
              </p:nvSpPr>
              <p:spPr bwMode="auto">
                <a:xfrm>
                  <a:off x="3614" y="1429"/>
                  <a:ext cx="5" cy="5"/>
                </a:xfrm>
                <a:custGeom>
                  <a:avLst/>
                  <a:gdLst>
                    <a:gd name="T0" fmla="*/ 1 w 2"/>
                    <a:gd name="T1" fmla="*/ 2 h 2"/>
                    <a:gd name="T2" fmla="*/ 0 w 2"/>
                    <a:gd name="T3" fmla="*/ 2 h 2"/>
                    <a:gd name="T4" fmla="*/ 0 w 2"/>
                    <a:gd name="T5" fmla="*/ 1 h 2"/>
                    <a:gd name="T6" fmla="*/ 1 w 2"/>
                    <a:gd name="T7" fmla="*/ 0 h 2"/>
                    <a:gd name="T8" fmla="*/ 2 w 2"/>
                    <a:gd name="T9" fmla="*/ 0 h 2"/>
                    <a:gd name="T10" fmla="*/ 2 w 2"/>
                    <a:gd name="T11" fmla="*/ 0 h 2"/>
                    <a:gd name="T12" fmla="*/ 1 w 2"/>
                    <a:gd name="T13" fmla="*/ 1 h 2"/>
                    <a:gd name="T14" fmla="*/ 1 w 2"/>
                    <a:gd name="T15" fmla="*/ 1 h 2"/>
                    <a:gd name="T16" fmla="*/ 1 w 2"/>
                    <a:gd name="T17" fmla="*/ 2 h 2"/>
                    <a:gd name="T18" fmla="*/ 1 w 2"/>
                    <a:gd name="T19" fmla="*/ 2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 h="2">
                      <a:moveTo>
                        <a:pt x="1" y="2"/>
                      </a:moveTo>
                      <a:cubicBezTo>
                        <a:pt x="1" y="2"/>
                        <a:pt x="0" y="2"/>
                        <a:pt x="0" y="2"/>
                      </a:cubicBezTo>
                      <a:cubicBezTo>
                        <a:pt x="0" y="1"/>
                        <a:pt x="0" y="1"/>
                        <a:pt x="0" y="1"/>
                      </a:cubicBezTo>
                      <a:cubicBezTo>
                        <a:pt x="1" y="1"/>
                        <a:pt x="1" y="0"/>
                        <a:pt x="1" y="0"/>
                      </a:cubicBezTo>
                      <a:cubicBezTo>
                        <a:pt x="1" y="0"/>
                        <a:pt x="1" y="0"/>
                        <a:pt x="2" y="0"/>
                      </a:cubicBezTo>
                      <a:cubicBezTo>
                        <a:pt x="2" y="0"/>
                        <a:pt x="2" y="0"/>
                        <a:pt x="2" y="0"/>
                      </a:cubicBezTo>
                      <a:cubicBezTo>
                        <a:pt x="1" y="1"/>
                        <a:pt x="1" y="1"/>
                        <a:pt x="1" y="1"/>
                      </a:cubicBezTo>
                      <a:cubicBezTo>
                        <a:pt x="1" y="1"/>
                        <a:pt x="1" y="1"/>
                        <a:pt x="1" y="1"/>
                      </a:cubicBezTo>
                      <a:cubicBezTo>
                        <a:pt x="1" y="2"/>
                        <a:pt x="1" y="2"/>
                        <a:pt x="1" y="2"/>
                      </a:cubicBezTo>
                      <a:cubicBezTo>
                        <a:pt x="1" y="2"/>
                        <a:pt x="1"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1099" name="Freeform 615"/>
                <p:cNvSpPr>
                  <a:spLocks/>
                </p:cNvSpPr>
                <p:nvPr/>
              </p:nvSpPr>
              <p:spPr bwMode="auto">
                <a:xfrm>
                  <a:off x="3619" y="1429"/>
                  <a:ext cx="3" cy="2"/>
                </a:xfrm>
                <a:custGeom>
                  <a:avLst/>
                  <a:gdLst>
                    <a:gd name="T0" fmla="*/ 0 w 1"/>
                    <a:gd name="T1" fmla="*/ 1 h 1"/>
                    <a:gd name="T2" fmla="*/ 0 w 1"/>
                    <a:gd name="T3" fmla="*/ 1 h 1"/>
                    <a:gd name="T4" fmla="*/ 0 w 1"/>
                    <a:gd name="T5" fmla="*/ 1 h 1"/>
                    <a:gd name="T6" fmla="*/ 0 w 1"/>
                    <a:gd name="T7" fmla="*/ 0 h 1"/>
                    <a:gd name="T8" fmla="*/ 1 w 1"/>
                    <a:gd name="T9" fmla="*/ 0 h 1"/>
                    <a:gd name="T10" fmla="*/ 1 w 1"/>
                    <a:gd name="T11" fmla="*/ 0 h 1"/>
                    <a:gd name="T12" fmla="*/ 0 w 1"/>
                    <a:gd name="T13" fmla="*/ 1 h 1"/>
                    <a:gd name="T14" fmla="*/ 0 w 1"/>
                    <a:gd name="T15" fmla="*/ 1 h 1"/>
                    <a:gd name="T16" fmla="*/ 0 w 1"/>
                    <a:gd name="T17" fmla="*/ 1 h 1"/>
                    <a:gd name="T18" fmla="*/ 0 w 1"/>
                    <a:gd name="T19" fmla="*/ 1 h 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 h="1">
                      <a:moveTo>
                        <a:pt x="0" y="1"/>
                      </a:moveTo>
                      <a:cubicBezTo>
                        <a:pt x="0" y="1"/>
                        <a:pt x="0" y="1"/>
                        <a:pt x="0" y="1"/>
                      </a:cubicBezTo>
                      <a:cubicBezTo>
                        <a:pt x="0" y="1"/>
                        <a:pt x="0" y="1"/>
                        <a:pt x="0" y="1"/>
                      </a:cubicBezTo>
                      <a:cubicBezTo>
                        <a:pt x="0" y="0"/>
                        <a:pt x="0" y="0"/>
                        <a:pt x="0" y="0"/>
                      </a:cubicBezTo>
                      <a:cubicBezTo>
                        <a:pt x="0" y="0"/>
                        <a:pt x="0" y="0"/>
                        <a:pt x="1" y="0"/>
                      </a:cubicBezTo>
                      <a:cubicBezTo>
                        <a:pt x="1" y="0"/>
                        <a:pt x="1" y="0"/>
                        <a:pt x="1" y="0"/>
                      </a:cubicBezTo>
                      <a:cubicBezTo>
                        <a:pt x="0" y="1"/>
                        <a:pt x="0" y="1"/>
                        <a:pt x="0" y="1"/>
                      </a:cubicBezTo>
                      <a:cubicBezTo>
                        <a:pt x="0" y="1"/>
                        <a:pt x="0" y="1"/>
                        <a:pt x="0" y="1"/>
                      </a:cubicBezTo>
                      <a:cubicBezTo>
                        <a:pt x="0" y="1"/>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1100" name="Freeform 616"/>
                <p:cNvSpPr>
                  <a:spLocks noEditPoints="1"/>
                </p:cNvSpPr>
                <p:nvPr/>
              </p:nvSpPr>
              <p:spPr bwMode="auto">
                <a:xfrm>
                  <a:off x="3656" y="1426"/>
                  <a:ext cx="50" cy="43"/>
                </a:xfrm>
                <a:custGeom>
                  <a:avLst/>
                  <a:gdLst>
                    <a:gd name="T0" fmla="*/ 16 w 20"/>
                    <a:gd name="T1" fmla="*/ 17 h 17"/>
                    <a:gd name="T2" fmla="*/ 12 w 20"/>
                    <a:gd name="T3" fmla="*/ 16 h 17"/>
                    <a:gd name="T4" fmla="*/ 9 w 20"/>
                    <a:gd name="T5" fmla="*/ 14 h 17"/>
                    <a:gd name="T6" fmla="*/ 7 w 20"/>
                    <a:gd name="T7" fmla="*/ 12 h 17"/>
                    <a:gd name="T8" fmla="*/ 5 w 20"/>
                    <a:gd name="T9" fmla="*/ 11 h 17"/>
                    <a:gd name="T10" fmla="*/ 1 w 20"/>
                    <a:gd name="T11" fmla="*/ 7 h 17"/>
                    <a:gd name="T12" fmla="*/ 6 w 20"/>
                    <a:gd name="T13" fmla="*/ 0 h 17"/>
                    <a:gd name="T14" fmla="*/ 16 w 20"/>
                    <a:gd name="T15" fmla="*/ 3 h 17"/>
                    <a:gd name="T16" fmla="*/ 20 w 20"/>
                    <a:gd name="T17" fmla="*/ 11 h 17"/>
                    <a:gd name="T18" fmla="*/ 19 w 20"/>
                    <a:gd name="T19" fmla="*/ 16 h 17"/>
                    <a:gd name="T20" fmla="*/ 16 w 20"/>
                    <a:gd name="T21" fmla="*/ 17 h 17"/>
                    <a:gd name="T22" fmla="*/ 9 w 20"/>
                    <a:gd name="T23" fmla="*/ 1 h 17"/>
                    <a:gd name="T24" fmla="*/ 6 w 20"/>
                    <a:gd name="T25" fmla="*/ 1 h 17"/>
                    <a:gd name="T26" fmla="*/ 2 w 20"/>
                    <a:gd name="T27" fmla="*/ 6 h 17"/>
                    <a:gd name="T28" fmla="*/ 5 w 20"/>
                    <a:gd name="T29" fmla="*/ 10 h 17"/>
                    <a:gd name="T30" fmla="*/ 7 w 20"/>
                    <a:gd name="T31" fmla="*/ 11 h 17"/>
                    <a:gd name="T32" fmla="*/ 9 w 20"/>
                    <a:gd name="T33" fmla="*/ 13 h 17"/>
                    <a:gd name="T34" fmla="*/ 12 w 20"/>
                    <a:gd name="T35" fmla="*/ 15 h 17"/>
                    <a:gd name="T36" fmla="*/ 16 w 20"/>
                    <a:gd name="T37" fmla="*/ 16 h 17"/>
                    <a:gd name="T38" fmla="*/ 18 w 20"/>
                    <a:gd name="T39" fmla="*/ 15 h 17"/>
                    <a:gd name="T40" fmla="*/ 20 w 20"/>
                    <a:gd name="T41" fmla="*/ 11 h 17"/>
                    <a:gd name="T42" fmla="*/ 15 w 20"/>
                    <a:gd name="T43" fmla="*/ 3 h 17"/>
                    <a:gd name="T44" fmla="*/ 9 w 20"/>
                    <a:gd name="T45" fmla="*/ 1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0" h="17">
                      <a:moveTo>
                        <a:pt x="16" y="17"/>
                      </a:moveTo>
                      <a:cubicBezTo>
                        <a:pt x="14" y="17"/>
                        <a:pt x="13" y="16"/>
                        <a:pt x="12" y="16"/>
                      </a:cubicBezTo>
                      <a:cubicBezTo>
                        <a:pt x="11" y="15"/>
                        <a:pt x="10" y="14"/>
                        <a:pt x="9" y="14"/>
                      </a:cubicBezTo>
                      <a:cubicBezTo>
                        <a:pt x="8" y="13"/>
                        <a:pt x="7" y="12"/>
                        <a:pt x="7" y="12"/>
                      </a:cubicBezTo>
                      <a:cubicBezTo>
                        <a:pt x="6" y="11"/>
                        <a:pt x="6" y="11"/>
                        <a:pt x="5" y="11"/>
                      </a:cubicBezTo>
                      <a:cubicBezTo>
                        <a:pt x="3" y="10"/>
                        <a:pt x="1" y="9"/>
                        <a:pt x="1" y="7"/>
                      </a:cubicBezTo>
                      <a:cubicBezTo>
                        <a:pt x="0" y="4"/>
                        <a:pt x="3" y="1"/>
                        <a:pt x="6" y="0"/>
                      </a:cubicBezTo>
                      <a:cubicBezTo>
                        <a:pt x="9" y="0"/>
                        <a:pt x="13" y="0"/>
                        <a:pt x="16" y="3"/>
                      </a:cubicBezTo>
                      <a:cubicBezTo>
                        <a:pt x="19" y="5"/>
                        <a:pt x="20" y="8"/>
                        <a:pt x="20" y="11"/>
                      </a:cubicBezTo>
                      <a:cubicBezTo>
                        <a:pt x="20" y="13"/>
                        <a:pt x="20" y="15"/>
                        <a:pt x="19" y="16"/>
                      </a:cubicBezTo>
                      <a:cubicBezTo>
                        <a:pt x="18" y="16"/>
                        <a:pt x="17" y="17"/>
                        <a:pt x="16" y="17"/>
                      </a:cubicBezTo>
                      <a:close/>
                      <a:moveTo>
                        <a:pt x="9" y="1"/>
                      </a:moveTo>
                      <a:cubicBezTo>
                        <a:pt x="8" y="1"/>
                        <a:pt x="7" y="1"/>
                        <a:pt x="6" y="1"/>
                      </a:cubicBezTo>
                      <a:cubicBezTo>
                        <a:pt x="3" y="2"/>
                        <a:pt x="1" y="4"/>
                        <a:pt x="2" y="6"/>
                      </a:cubicBezTo>
                      <a:cubicBezTo>
                        <a:pt x="2" y="8"/>
                        <a:pt x="4" y="9"/>
                        <a:pt x="5" y="10"/>
                      </a:cubicBezTo>
                      <a:cubicBezTo>
                        <a:pt x="6" y="10"/>
                        <a:pt x="7" y="11"/>
                        <a:pt x="7" y="11"/>
                      </a:cubicBezTo>
                      <a:cubicBezTo>
                        <a:pt x="8" y="12"/>
                        <a:pt x="9" y="12"/>
                        <a:pt x="9" y="13"/>
                      </a:cubicBezTo>
                      <a:cubicBezTo>
                        <a:pt x="10" y="14"/>
                        <a:pt x="11" y="15"/>
                        <a:pt x="12" y="15"/>
                      </a:cubicBezTo>
                      <a:cubicBezTo>
                        <a:pt x="13" y="16"/>
                        <a:pt x="15" y="16"/>
                        <a:pt x="16" y="16"/>
                      </a:cubicBezTo>
                      <a:cubicBezTo>
                        <a:pt x="16" y="16"/>
                        <a:pt x="18" y="16"/>
                        <a:pt x="18" y="15"/>
                      </a:cubicBezTo>
                      <a:cubicBezTo>
                        <a:pt x="20" y="14"/>
                        <a:pt x="20" y="12"/>
                        <a:pt x="20" y="11"/>
                      </a:cubicBezTo>
                      <a:cubicBezTo>
                        <a:pt x="19" y="8"/>
                        <a:pt x="18" y="5"/>
                        <a:pt x="15" y="3"/>
                      </a:cubicBezTo>
                      <a:cubicBezTo>
                        <a:pt x="14" y="2"/>
                        <a:pt x="11" y="1"/>
                        <a:pt x="9"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1101" name="Freeform 617"/>
                <p:cNvSpPr>
                  <a:spLocks/>
                </p:cNvSpPr>
                <p:nvPr/>
              </p:nvSpPr>
              <p:spPr bwMode="auto">
                <a:xfrm>
                  <a:off x="3656" y="1434"/>
                  <a:ext cx="50" cy="30"/>
                </a:xfrm>
                <a:custGeom>
                  <a:avLst/>
                  <a:gdLst>
                    <a:gd name="T0" fmla="*/ 16 w 20"/>
                    <a:gd name="T1" fmla="*/ 12 h 12"/>
                    <a:gd name="T2" fmla="*/ 13 w 20"/>
                    <a:gd name="T3" fmla="*/ 12 h 12"/>
                    <a:gd name="T4" fmla="*/ 10 w 20"/>
                    <a:gd name="T5" fmla="*/ 10 h 12"/>
                    <a:gd name="T6" fmla="*/ 10 w 20"/>
                    <a:gd name="T7" fmla="*/ 9 h 12"/>
                    <a:gd name="T8" fmla="*/ 4 w 20"/>
                    <a:gd name="T9" fmla="*/ 5 h 12"/>
                    <a:gd name="T10" fmla="*/ 4 w 20"/>
                    <a:gd name="T11" fmla="*/ 5 h 12"/>
                    <a:gd name="T12" fmla="*/ 1 w 20"/>
                    <a:gd name="T13" fmla="*/ 3 h 12"/>
                    <a:gd name="T14" fmla="*/ 1 w 20"/>
                    <a:gd name="T15" fmla="*/ 1 h 12"/>
                    <a:gd name="T16" fmla="*/ 2 w 20"/>
                    <a:gd name="T17" fmla="*/ 1 h 12"/>
                    <a:gd name="T18" fmla="*/ 2 w 20"/>
                    <a:gd name="T19" fmla="*/ 1 h 12"/>
                    <a:gd name="T20" fmla="*/ 2 w 20"/>
                    <a:gd name="T21" fmla="*/ 3 h 12"/>
                    <a:gd name="T22" fmla="*/ 4 w 20"/>
                    <a:gd name="T23" fmla="*/ 4 h 12"/>
                    <a:gd name="T24" fmla="*/ 4 w 20"/>
                    <a:gd name="T25" fmla="*/ 4 h 12"/>
                    <a:gd name="T26" fmla="*/ 10 w 20"/>
                    <a:gd name="T27" fmla="*/ 8 h 12"/>
                    <a:gd name="T28" fmla="*/ 11 w 20"/>
                    <a:gd name="T29" fmla="*/ 9 h 12"/>
                    <a:gd name="T30" fmla="*/ 13 w 20"/>
                    <a:gd name="T31" fmla="*/ 11 h 12"/>
                    <a:gd name="T32" fmla="*/ 19 w 20"/>
                    <a:gd name="T33" fmla="*/ 10 h 12"/>
                    <a:gd name="T34" fmla="*/ 20 w 20"/>
                    <a:gd name="T35" fmla="*/ 10 h 12"/>
                    <a:gd name="T36" fmla="*/ 20 w 20"/>
                    <a:gd name="T37" fmla="*/ 11 h 12"/>
                    <a:gd name="T38" fmla="*/ 16 w 20"/>
                    <a:gd name="T39" fmla="*/ 12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0" h="12">
                      <a:moveTo>
                        <a:pt x="16" y="12"/>
                      </a:moveTo>
                      <a:cubicBezTo>
                        <a:pt x="15" y="12"/>
                        <a:pt x="14" y="12"/>
                        <a:pt x="13" y="12"/>
                      </a:cubicBezTo>
                      <a:cubicBezTo>
                        <a:pt x="12" y="11"/>
                        <a:pt x="11" y="10"/>
                        <a:pt x="10" y="10"/>
                      </a:cubicBezTo>
                      <a:cubicBezTo>
                        <a:pt x="10" y="9"/>
                        <a:pt x="10" y="9"/>
                        <a:pt x="10" y="9"/>
                      </a:cubicBezTo>
                      <a:cubicBezTo>
                        <a:pt x="8" y="7"/>
                        <a:pt x="6" y="6"/>
                        <a:pt x="4" y="5"/>
                      </a:cubicBezTo>
                      <a:cubicBezTo>
                        <a:pt x="4" y="5"/>
                        <a:pt x="4" y="5"/>
                        <a:pt x="4" y="5"/>
                      </a:cubicBezTo>
                      <a:cubicBezTo>
                        <a:pt x="3" y="4"/>
                        <a:pt x="2" y="4"/>
                        <a:pt x="1" y="3"/>
                      </a:cubicBezTo>
                      <a:cubicBezTo>
                        <a:pt x="1" y="3"/>
                        <a:pt x="0" y="2"/>
                        <a:pt x="1" y="1"/>
                      </a:cubicBezTo>
                      <a:cubicBezTo>
                        <a:pt x="1" y="1"/>
                        <a:pt x="1" y="0"/>
                        <a:pt x="2" y="1"/>
                      </a:cubicBezTo>
                      <a:cubicBezTo>
                        <a:pt x="2" y="1"/>
                        <a:pt x="2" y="1"/>
                        <a:pt x="2" y="1"/>
                      </a:cubicBezTo>
                      <a:cubicBezTo>
                        <a:pt x="1" y="2"/>
                        <a:pt x="2" y="2"/>
                        <a:pt x="2" y="3"/>
                      </a:cubicBezTo>
                      <a:cubicBezTo>
                        <a:pt x="3" y="3"/>
                        <a:pt x="3" y="4"/>
                        <a:pt x="4" y="4"/>
                      </a:cubicBezTo>
                      <a:cubicBezTo>
                        <a:pt x="4" y="4"/>
                        <a:pt x="4" y="4"/>
                        <a:pt x="4" y="4"/>
                      </a:cubicBezTo>
                      <a:cubicBezTo>
                        <a:pt x="7" y="5"/>
                        <a:pt x="9" y="7"/>
                        <a:pt x="10" y="8"/>
                      </a:cubicBezTo>
                      <a:cubicBezTo>
                        <a:pt x="11" y="9"/>
                        <a:pt x="11" y="9"/>
                        <a:pt x="11" y="9"/>
                      </a:cubicBezTo>
                      <a:cubicBezTo>
                        <a:pt x="12" y="10"/>
                        <a:pt x="12" y="11"/>
                        <a:pt x="13" y="11"/>
                      </a:cubicBezTo>
                      <a:cubicBezTo>
                        <a:pt x="15" y="12"/>
                        <a:pt x="18" y="12"/>
                        <a:pt x="19" y="10"/>
                      </a:cubicBezTo>
                      <a:cubicBezTo>
                        <a:pt x="20" y="10"/>
                        <a:pt x="20" y="10"/>
                        <a:pt x="20" y="10"/>
                      </a:cubicBezTo>
                      <a:cubicBezTo>
                        <a:pt x="20" y="10"/>
                        <a:pt x="20" y="11"/>
                        <a:pt x="20" y="11"/>
                      </a:cubicBezTo>
                      <a:cubicBezTo>
                        <a:pt x="19" y="12"/>
                        <a:pt x="17" y="12"/>
                        <a:pt x="16"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1102" name="Freeform 618"/>
                <p:cNvSpPr>
                  <a:spLocks/>
                </p:cNvSpPr>
                <p:nvPr/>
              </p:nvSpPr>
              <p:spPr bwMode="auto">
                <a:xfrm>
                  <a:off x="3669" y="1431"/>
                  <a:ext cx="24" cy="15"/>
                </a:xfrm>
                <a:custGeom>
                  <a:avLst/>
                  <a:gdLst>
                    <a:gd name="T0" fmla="*/ 1 w 10"/>
                    <a:gd name="T1" fmla="*/ 6 h 6"/>
                    <a:gd name="T2" fmla="*/ 0 w 10"/>
                    <a:gd name="T3" fmla="*/ 6 h 6"/>
                    <a:gd name="T4" fmla="*/ 2 w 10"/>
                    <a:gd name="T5" fmla="*/ 4 h 6"/>
                    <a:gd name="T6" fmla="*/ 4 w 10"/>
                    <a:gd name="T7" fmla="*/ 2 h 6"/>
                    <a:gd name="T8" fmla="*/ 5 w 10"/>
                    <a:gd name="T9" fmla="*/ 1 h 6"/>
                    <a:gd name="T10" fmla="*/ 10 w 10"/>
                    <a:gd name="T11" fmla="*/ 0 h 6"/>
                    <a:gd name="T12" fmla="*/ 10 w 10"/>
                    <a:gd name="T13" fmla="*/ 0 h 6"/>
                    <a:gd name="T14" fmla="*/ 10 w 10"/>
                    <a:gd name="T15" fmla="*/ 1 h 6"/>
                    <a:gd name="T16" fmla="*/ 6 w 10"/>
                    <a:gd name="T17" fmla="*/ 2 h 6"/>
                    <a:gd name="T18" fmla="*/ 4 w 10"/>
                    <a:gd name="T19" fmla="*/ 3 h 6"/>
                    <a:gd name="T20" fmla="*/ 2 w 10"/>
                    <a:gd name="T21" fmla="*/ 4 h 6"/>
                    <a:gd name="T22" fmla="*/ 1 w 10"/>
                    <a:gd name="T23" fmla="*/ 6 h 6"/>
                    <a:gd name="T24" fmla="*/ 1 w 10"/>
                    <a:gd name="T25" fmla="*/ 6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 h="6">
                      <a:moveTo>
                        <a:pt x="1" y="6"/>
                      </a:moveTo>
                      <a:cubicBezTo>
                        <a:pt x="0" y="6"/>
                        <a:pt x="0" y="6"/>
                        <a:pt x="0" y="6"/>
                      </a:cubicBezTo>
                      <a:cubicBezTo>
                        <a:pt x="0" y="5"/>
                        <a:pt x="1" y="4"/>
                        <a:pt x="2" y="4"/>
                      </a:cubicBezTo>
                      <a:cubicBezTo>
                        <a:pt x="2" y="3"/>
                        <a:pt x="3" y="3"/>
                        <a:pt x="4" y="2"/>
                      </a:cubicBezTo>
                      <a:cubicBezTo>
                        <a:pt x="5" y="1"/>
                        <a:pt x="5" y="1"/>
                        <a:pt x="5" y="1"/>
                      </a:cubicBezTo>
                      <a:cubicBezTo>
                        <a:pt x="7" y="1"/>
                        <a:pt x="8" y="0"/>
                        <a:pt x="10" y="0"/>
                      </a:cubicBezTo>
                      <a:cubicBezTo>
                        <a:pt x="10" y="0"/>
                        <a:pt x="10" y="0"/>
                        <a:pt x="10" y="0"/>
                      </a:cubicBezTo>
                      <a:cubicBezTo>
                        <a:pt x="10" y="1"/>
                        <a:pt x="10" y="1"/>
                        <a:pt x="10" y="1"/>
                      </a:cubicBezTo>
                      <a:cubicBezTo>
                        <a:pt x="8" y="1"/>
                        <a:pt x="7" y="1"/>
                        <a:pt x="6" y="2"/>
                      </a:cubicBezTo>
                      <a:cubicBezTo>
                        <a:pt x="4" y="3"/>
                        <a:pt x="4" y="3"/>
                        <a:pt x="4" y="3"/>
                      </a:cubicBezTo>
                      <a:cubicBezTo>
                        <a:pt x="4" y="3"/>
                        <a:pt x="3" y="4"/>
                        <a:pt x="2" y="4"/>
                      </a:cubicBezTo>
                      <a:cubicBezTo>
                        <a:pt x="2" y="5"/>
                        <a:pt x="1" y="5"/>
                        <a:pt x="1" y="6"/>
                      </a:cubicBezTo>
                      <a:cubicBezTo>
                        <a:pt x="1" y="6"/>
                        <a:pt x="1" y="6"/>
                        <a:pt x="1"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1103" name="Freeform 619"/>
                <p:cNvSpPr>
                  <a:spLocks/>
                </p:cNvSpPr>
                <p:nvPr/>
              </p:nvSpPr>
              <p:spPr bwMode="auto">
                <a:xfrm>
                  <a:off x="3666" y="1429"/>
                  <a:ext cx="15" cy="10"/>
                </a:xfrm>
                <a:custGeom>
                  <a:avLst/>
                  <a:gdLst>
                    <a:gd name="T0" fmla="*/ 6 w 6"/>
                    <a:gd name="T1" fmla="*/ 4 h 4"/>
                    <a:gd name="T2" fmla="*/ 5 w 6"/>
                    <a:gd name="T3" fmla="*/ 3 h 4"/>
                    <a:gd name="T4" fmla="*/ 5 w 6"/>
                    <a:gd name="T5" fmla="*/ 3 h 4"/>
                    <a:gd name="T6" fmla="*/ 0 w 6"/>
                    <a:gd name="T7" fmla="*/ 1 h 4"/>
                    <a:gd name="T8" fmla="*/ 0 w 6"/>
                    <a:gd name="T9" fmla="*/ 0 h 4"/>
                    <a:gd name="T10" fmla="*/ 1 w 6"/>
                    <a:gd name="T11" fmla="*/ 0 h 4"/>
                    <a:gd name="T12" fmla="*/ 6 w 6"/>
                    <a:gd name="T13" fmla="*/ 2 h 4"/>
                    <a:gd name="T14" fmla="*/ 6 w 6"/>
                    <a:gd name="T15" fmla="*/ 3 h 4"/>
                    <a:gd name="T16" fmla="*/ 6 w 6"/>
                    <a:gd name="T17" fmla="*/ 4 h 4"/>
                    <a:gd name="T18" fmla="*/ 6 w 6"/>
                    <a:gd name="T19" fmla="*/ 4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 h="4">
                      <a:moveTo>
                        <a:pt x="6" y="4"/>
                      </a:moveTo>
                      <a:cubicBezTo>
                        <a:pt x="5" y="4"/>
                        <a:pt x="5" y="3"/>
                        <a:pt x="5" y="3"/>
                      </a:cubicBezTo>
                      <a:cubicBezTo>
                        <a:pt x="5" y="3"/>
                        <a:pt x="5" y="3"/>
                        <a:pt x="5" y="3"/>
                      </a:cubicBezTo>
                      <a:cubicBezTo>
                        <a:pt x="4" y="2"/>
                        <a:pt x="2" y="1"/>
                        <a:pt x="0" y="1"/>
                      </a:cubicBezTo>
                      <a:cubicBezTo>
                        <a:pt x="0" y="1"/>
                        <a:pt x="0" y="0"/>
                        <a:pt x="0" y="0"/>
                      </a:cubicBezTo>
                      <a:cubicBezTo>
                        <a:pt x="0" y="0"/>
                        <a:pt x="0" y="0"/>
                        <a:pt x="1" y="0"/>
                      </a:cubicBezTo>
                      <a:cubicBezTo>
                        <a:pt x="2" y="1"/>
                        <a:pt x="4" y="1"/>
                        <a:pt x="6" y="2"/>
                      </a:cubicBezTo>
                      <a:cubicBezTo>
                        <a:pt x="6" y="3"/>
                        <a:pt x="6" y="3"/>
                        <a:pt x="6" y="3"/>
                      </a:cubicBezTo>
                      <a:cubicBezTo>
                        <a:pt x="6" y="3"/>
                        <a:pt x="6" y="3"/>
                        <a:pt x="6" y="4"/>
                      </a:cubicBezTo>
                      <a:cubicBezTo>
                        <a:pt x="6" y="4"/>
                        <a:pt x="6" y="4"/>
                        <a:pt x="6"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1104" name="Freeform 620"/>
                <p:cNvSpPr>
                  <a:spLocks noEditPoints="1"/>
                </p:cNvSpPr>
                <p:nvPr/>
              </p:nvSpPr>
              <p:spPr bwMode="auto">
                <a:xfrm>
                  <a:off x="3541" y="1436"/>
                  <a:ext cx="108" cy="25"/>
                </a:xfrm>
                <a:custGeom>
                  <a:avLst/>
                  <a:gdLst>
                    <a:gd name="T0" fmla="*/ 6 w 44"/>
                    <a:gd name="T1" fmla="*/ 10 h 10"/>
                    <a:gd name="T2" fmla="*/ 0 w 44"/>
                    <a:gd name="T3" fmla="*/ 9 h 10"/>
                    <a:gd name="T4" fmla="*/ 0 w 44"/>
                    <a:gd name="T5" fmla="*/ 9 h 10"/>
                    <a:gd name="T6" fmla="*/ 0 w 44"/>
                    <a:gd name="T7" fmla="*/ 9 h 10"/>
                    <a:gd name="T8" fmla="*/ 5 w 44"/>
                    <a:gd name="T9" fmla="*/ 1 h 10"/>
                    <a:gd name="T10" fmla="*/ 6 w 44"/>
                    <a:gd name="T11" fmla="*/ 1 h 10"/>
                    <a:gd name="T12" fmla="*/ 39 w 44"/>
                    <a:gd name="T13" fmla="*/ 0 h 10"/>
                    <a:gd name="T14" fmla="*/ 41 w 44"/>
                    <a:gd name="T15" fmla="*/ 1 h 10"/>
                    <a:gd name="T16" fmla="*/ 42 w 44"/>
                    <a:gd name="T17" fmla="*/ 2 h 10"/>
                    <a:gd name="T18" fmla="*/ 44 w 44"/>
                    <a:gd name="T19" fmla="*/ 9 h 10"/>
                    <a:gd name="T20" fmla="*/ 44 w 44"/>
                    <a:gd name="T21" fmla="*/ 9 h 10"/>
                    <a:gd name="T22" fmla="*/ 44 w 44"/>
                    <a:gd name="T23" fmla="*/ 9 h 10"/>
                    <a:gd name="T24" fmla="*/ 6 w 44"/>
                    <a:gd name="T25" fmla="*/ 10 h 10"/>
                    <a:gd name="T26" fmla="*/ 1 w 44"/>
                    <a:gd name="T27" fmla="*/ 9 h 10"/>
                    <a:gd name="T28" fmla="*/ 6 w 44"/>
                    <a:gd name="T29" fmla="*/ 9 h 10"/>
                    <a:gd name="T30" fmla="*/ 7 w 44"/>
                    <a:gd name="T31" fmla="*/ 9 h 10"/>
                    <a:gd name="T32" fmla="*/ 43 w 44"/>
                    <a:gd name="T33" fmla="*/ 9 h 10"/>
                    <a:gd name="T34" fmla="*/ 41 w 44"/>
                    <a:gd name="T35" fmla="*/ 2 h 10"/>
                    <a:gd name="T36" fmla="*/ 40 w 44"/>
                    <a:gd name="T37" fmla="*/ 1 h 10"/>
                    <a:gd name="T38" fmla="*/ 39 w 44"/>
                    <a:gd name="T39" fmla="*/ 1 h 10"/>
                    <a:gd name="T40" fmla="*/ 6 w 44"/>
                    <a:gd name="T41" fmla="*/ 2 h 10"/>
                    <a:gd name="T42" fmla="*/ 1 w 44"/>
                    <a:gd name="T43" fmla="*/ 9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4" h="10">
                      <a:moveTo>
                        <a:pt x="6" y="10"/>
                      </a:moveTo>
                      <a:cubicBezTo>
                        <a:pt x="4" y="10"/>
                        <a:pt x="2" y="10"/>
                        <a:pt x="0" y="9"/>
                      </a:cubicBezTo>
                      <a:cubicBezTo>
                        <a:pt x="0" y="9"/>
                        <a:pt x="0" y="9"/>
                        <a:pt x="0" y="9"/>
                      </a:cubicBezTo>
                      <a:cubicBezTo>
                        <a:pt x="0" y="9"/>
                        <a:pt x="0" y="9"/>
                        <a:pt x="0" y="9"/>
                      </a:cubicBezTo>
                      <a:cubicBezTo>
                        <a:pt x="5" y="1"/>
                        <a:pt x="5" y="1"/>
                        <a:pt x="5" y="1"/>
                      </a:cubicBezTo>
                      <a:cubicBezTo>
                        <a:pt x="5" y="1"/>
                        <a:pt x="6" y="1"/>
                        <a:pt x="6" y="1"/>
                      </a:cubicBezTo>
                      <a:cubicBezTo>
                        <a:pt x="17" y="0"/>
                        <a:pt x="28" y="0"/>
                        <a:pt x="39" y="0"/>
                      </a:cubicBezTo>
                      <a:cubicBezTo>
                        <a:pt x="40" y="0"/>
                        <a:pt x="40" y="0"/>
                        <a:pt x="41" y="1"/>
                      </a:cubicBezTo>
                      <a:cubicBezTo>
                        <a:pt x="41" y="1"/>
                        <a:pt x="42" y="2"/>
                        <a:pt x="42" y="2"/>
                      </a:cubicBezTo>
                      <a:cubicBezTo>
                        <a:pt x="44" y="9"/>
                        <a:pt x="44" y="9"/>
                        <a:pt x="44" y="9"/>
                      </a:cubicBezTo>
                      <a:cubicBezTo>
                        <a:pt x="44" y="9"/>
                        <a:pt x="44" y="9"/>
                        <a:pt x="44" y="9"/>
                      </a:cubicBezTo>
                      <a:cubicBezTo>
                        <a:pt x="44" y="9"/>
                        <a:pt x="44" y="9"/>
                        <a:pt x="44" y="9"/>
                      </a:cubicBezTo>
                      <a:lnTo>
                        <a:pt x="6" y="10"/>
                      </a:lnTo>
                      <a:close/>
                      <a:moveTo>
                        <a:pt x="1" y="9"/>
                      </a:moveTo>
                      <a:cubicBezTo>
                        <a:pt x="2" y="9"/>
                        <a:pt x="4" y="9"/>
                        <a:pt x="6" y="9"/>
                      </a:cubicBezTo>
                      <a:cubicBezTo>
                        <a:pt x="7" y="9"/>
                        <a:pt x="7" y="9"/>
                        <a:pt x="7" y="9"/>
                      </a:cubicBezTo>
                      <a:cubicBezTo>
                        <a:pt x="43" y="9"/>
                        <a:pt x="43" y="9"/>
                        <a:pt x="43" y="9"/>
                      </a:cubicBezTo>
                      <a:cubicBezTo>
                        <a:pt x="41" y="2"/>
                        <a:pt x="41" y="2"/>
                        <a:pt x="41" y="2"/>
                      </a:cubicBezTo>
                      <a:cubicBezTo>
                        <a:pt x="41" y="2"/>
                        <a:pt x="41" y="2"/>
                        <a:pt x="40" y="1"/>
                      </a:cubicBezTo>
                      <a:cubicBezTo>
                        <a:pt x="40" y="1"/>
                        <a:pt x="40" y="1"/>
                        <a:pt x="39" y="1"/>
                      </a:cubicBezTo>
                      <a:cubicBezTo>
                        <a:pt x="28" y="1"/>
                        <a:pt x="17" y="1"/>
                        <a:pt x="6" y="2"/>
                      </a:cubicBezTo>
                      <a:lnTo>
                        <a:pt x="1" y="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1105" name="Freeform 621"/>
                <p:cNvSpPr>
                  <a:spLocks/>
                </p:cNvSpPr>
                <p:nvPr/>
              </p:nvSpPr>
              <p:spPr bwMode="auto">
                <a:xfrm>
                  <a:off x="3538" y="1461"/>
                  <a:ext cx="111" cy="3"/>
                </a:xfrm>
                <a:custGeom>
                  <a:avLst/>
                  <a:gdLst>
                    <a:gd name="T0" fmla="*/ 1 w 45"/>
                    <a:gd name="T1" fmla="*/ 1 h 1"/>
                    <a:gd name="T2" fmla="*/ 0 w 45"/>
                    <a:gd name="T3" fmla="*/ 1 h 1"/>
                    <a:gd name="T4" fmla="*/ 1 w 45"/>
                    <a:gd name="T5" fmla="*/ 0 h 1"/>
                    <a:gd name="T6" fmla="*/ 45 w 45"/>
                    <a:gd name="T7" fmla="*/ 0 h 1"/>
                    <a:gd name="T8" fmla="*/ 45 w 45"/>
                    <a:gd name="T9" fmla="*/ 0 h 1"/>
                    <a:gd name="T10" fmla="*/ 45 w 45"/>
                    <a:gd name="T11" fmla="*/ 1 h 1"/>
                    <a:gd name="T12" fmla="*/ 1 w 45"/>
                    <a:gd name="T13" fmla="*/ 1 h 1"/>
                  </a:gdLst>
                  <a:ahLst/>
                  <a:cxnLst>
                    <a:cxn ang="0">
                      <a:pos x="T0" y="T1"/>
                    </a:cxn>
                    <a:cxn ang="0">
                      <a:pos x="T2" y="T3"/>
                    </a:cxn>
                    <a:cxn ang="0">
                      <a:pos x="T4" y="T5"/>
                    </a:cxn>
                    <a:cxn ang="0">
                      <a:pos x="T6" y="T7"/>
                    </a:cxn>
                    <a:cxn ang="0">
                      <a:pos x="T8" y="T9"/>
                    </a:cxn>
                    <a:cxn ang="0">
                      <a:pos x="T10" y="T11"/>
                    </a:cxn>
                    <a:cxn ang="0">
                      <a:pos x="T12" y="T13"/>
                    </a:cxn>
                  </a:cxnLst>
                  <a:rect l="0" t="0" r="r" b="b"/>
                  <a:pathLst>
                    <a:path w="45" h="1">
                      <a:moveTo>
                        <a:pt x="1" y="1"/>
                      </a:moveTo>
                      <a:cubicBezTo>
                        <a:pt x="1" y="1"/>
                        <a:pt x="0" y="1"/>
                        <a:pt x="0" y="1"/>
                      </a:cubicBezTo>
                      <a:cubicBezTo>
                        <a:pt x="0" y="0"/>
                        <a:pt x="1" y="0"/>
                        <a:pt x="1" y="0"/>
                      </a:cubicBezTo>
                      <a:cubicBezTo>
                        <a:pt x="45" y="0"/>
                        <a:pt x="45" y="0"/>
                        <a:pt x="45" y="0"/>
                      </a:cubicBezTo>
                      <a:cubicBezTo>
                        <a:pt x="45" y="0"/>
                        <a:pt x="45" y="0"/>
                        <a:pt x="45" y="0"/>
                      </a:cubicBezTo>
                      <a:cubicBezTo>
                        <a:pt x="45" y="1"/>
                        <a:pt x="45" y="1"/>
                        <a:pt x="45" y="1"/>
                      </a:cubicBezTo>
                      <a:lnTo>
                        <a:pt x="1"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1106" name="Freeform 622"/>
                <p:cNvSpPr>
                  <a:spLocks/>
                </p:cNvSpPr>
                <p:nvPr/>
              </p:nvSpPr>
              <p:spPr bwMode="auto">
                <a:xfrm>
                  <a:off x="3646" y="1456"/>
                  <a:ext cx="3" cy="8"/>
                </a:xfrm>
                <a:custGeom>
                  <a:avLst/>
                  <a:gdLst>
                    <a:gd name="T0" fmla="*/ 1 w 1"/>
                    <a:gd name="T1" fmla="*/ 3 h 3"/>
                    <a:gd name="T2" fmla="*/ 1 w 1"/>
                    <a:gd name="T3" fmla="*/ 3 h 3"/>
                    <a:gd name="T4" fmla="*/ 0 w 1"/>
                    <a:gd name="T5" fmla="*/ 2 h 3"/>
                    <a:gd name="T6" fmla="*/ 0 w 1"/>
                    <a:gd name="T7" fmla="*/ 1 h 3"/>
                    <a:gd name="T8" fmla="*/ 1 w 1"/>
                    <a:gd name="T9" fmla="*/ 1 h 3"/>
                    <a:gd name="T10" fmla="*/ 1 w 1"/>
                    <a:gd name="T11" fmla="*/ 1 h 3"/>
                    <a:gd name="T12" fmla="*/ 1 w 1"/>
                    <a:gd name="T13" fmla="*/ 3 h 3"/>
                    <a:gd name="T14" fmla="*/ 1 w 1"/>
                    <a:gd name="T15" fmla="*/ 3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3">
                      <a:moveTo>
                        <a:pt x="1" y="3"/>
                      </a:moveTo>
                      <a:cubicBezTo>
                        <a:pt x="1" y="3"/>
                        <a:pt x="1" y="3"/>
                        <a:pt x="1" y="3"/>
                      </a:cubicBezTo>
                      <a:cubicBezTo>
                        <a:pt x="0" y="3"/>
                        <a:pt x="0" y="3"/>
                        <a:pt x="0" y="2"/>
                      </a:cubicBezTo>
                      <a:cubicBezTo>
                        <a:pt x="0" y="1"/>
                        <a:pt x="0" y="1"/>
                        <a:pt x="0" y="1"/>
                      </a:cubicBezTo>
                      <a:cubicBezTo>
                        <a:pt x="0" y="1"/>
                        <a:pt x="1" y="0"/>
                        <a:pt x="1" y="1"/>
                      </a:cubicBezTo>
                      <a:cubicBezTo>
                        <a:pt x="1" y="1"/>
                        <a:pt x="1" y="1"/>
                        <a:pt x="1" y="1"/>
                      </a:cubicBezTo>
                      <a:cubicBezTo>
                        <a:pt x="1" y="3"/>
                        <a:pt x="1" y="3"/>
                        <a:pt x="1" y="3"/>
                      </a:cubicBezTo>
                      <a:cubicBezTo>
                        <a:pt x="1" y="3"/>
                        <a:pt x="1" y="3"/>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1107" name="Freeform 623"/>
                <p:cNvSpPr>
                  <a:spLocks/>
                </p:cNvSpPr>
                <p:nvPr/>
              </p:nvSpPr>
              <p:spPr bwMode="auto">
                <a:xfrm>
                  <a:off x="3538" y="1456"/>
                  <a:ext cx="3" cy="8"/>
                </a:xfrm>
                <a:custGeom>
                  <a:avLst/>
                  <a:gdLst>
                    <a:gd name="T0" fmla="*/ 1 w 1"/>
                    <a:gd name="T1" fmla="*/ 3 h 3"/>
                    <a:gd name="T2" fmla="*/ 1 w 1"/>
                    <a:gd name="T3" fmla="*/ 3 h 3"/>
                    <a:gd name="T4" fmla="*/ 0 w 1"/>
                    <a:gd name="T5" fmla="*/ 1 h 3"/>
                    <a:gd name="T6" fmla="*/ 1 w 1"/>
                    <a:gd name="T7" fmla="*/ 0 h 3"/>
                    <a:gd name="T8" fmla="*/ 1 w 1"/>
                    <a:gd name="T9" fmla="*/ 1 h 3"/>
                    <a:gd name="T10" fmla="*/ 1 w 1"/>
                    <a:gd name="T11" fmla="*/ 3 h 3"/>
                    <a:gd name="T12" fmla="*/ 1 w 1"/>
                    <a:gd name="T13" fmla="*/ 3 h 3"/>
                    <a:gd name="T14" fmla="*/ 1 w 1"/>
                    <a:gd name="T15" fmla="*/ 3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3">
                      <a:moveTo>
                        <a:pt x="1" y="3"/>
                      </a:moveTo>
                      <a:cubicBezTo>
                        <a:pt x="1" y="3"/>
                        <a:pt x="1" y="3"/>
                        <a:pt x="1" y="3"/>
                      </a:cubicBezTo>
                      <a:cubicBezTo>
                        <a:pt x="0" y="2"/>
                        <a:pt x="0" y="1"/>
                        <a:pt x="0" y="1"/>
                      </a:cubicBezTo>
                      <a:cubicBezTo>
                        <a:pt x="0" y="0"/>
                        <a:pt x="1" y="0"/>
                        <a:pt x="1" y="0"/>
                      </a:cubicBezTo>
                      <a:cubicBezTo>
                        <a:pt x="1" y="0"/>
                        <a:pt x="1" y="1"/>
                        <a:pt x="1" y="1"/>
                      </a:cubicBezTo>
                      <a:cubicBezTo>
                        <a:pt x="1" y="1"/>
                        <a:pt x="1" y="2"/>
                        <a:pt x="1" y="3"/>
                      </a:cubicBezTo>
                      <a:cubicBezTo>
                        <a:pt x="1" y="3"/>
                        <a:pt x="1" y="3"/>
                        <a:pt x="1" y="3"/>
                      </a:cubicBezTo>
                      <a:cubicBezTo>
                        <a:pt x="1" y="3"/>
                        <a:pt x="1" y="3"/>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1108" name="Freeform 624"/>
                <p:cNvSpPr>
                  <a:spLocks noEditPoints="1"/>
                </p:cNvSpPr>
                <p:nvPr/>
              </p:nvSpPr>
              <p:spPr bwMode="auto">
                <a:xfrm>
                  <a:off x="3568" y="1449"/>
                  <a:ext cx="46" cy="7"/>
                </a:xfrm>
                <a:custGeom>
                  <a:avLst/>
                  <a:gdLst>
                    <a:gd name="T0" fmla="*/ 18 w 19"/>
                    <a:gd name="T1" fmla="*/ 3 h 3"/>
                    <a:gd name="T2" fmla="*/ 0 w 19"/>
                    <a:gd name="T3" fmla="*/ 3 h 3"/>
                    <a:gd name="T4" fmla="*/ 0 w 19"/>
                    <a:gd name="T5" fmla="*/ 2 h 3"/>
                    <a:gd name="T6" fmla="*/ 0 w 19"/>
                    <a:gd name="T7" fmla="*/ 2 h 3"/>
                    <a:gd name="T8" fmla="*/ 0 w 19"/>
                    <a:gd name="T9" fmla="*/ 1 h 3"/>
                    <a:gd name="T10" fmla="*/ 0 w 19"/>
                    <a:gd name="T11" fmla="*/ 1 h 3"/>
                    <a:gd name="T12" fmla="*/ 0 w 19"/>
                    <a:gd name="T13" fmla="*/ 0 h 3"/>
                    <a:gd name="T14" fmla="*/ 18 w 19"/>
                    <a:gd name="T15" fmla="*/ 0 h 3"/>
                    <a:gd name="T16" fmla="*/ 19 w 19"/>
                    <a:gd name="T17" fmla="*/ 1 h 3"/>
                    <a:gd name="T18" fmla="*/ 19 w 19"/>
                    <a:gd name="T19" fmla="*/ 2 h 3"/>
                    <a:gd name="T20" fmla="*/ 19 w 19"/>
                    <a:gd name="T21" fmla="*/ 3 h 3"/>
                    <a:gd name="T22" fmla="*/ 18 w 19"/>
                    <a:gd name="T23" fmla="*/ 3 h 3"/>
                    <a:gd name="T24" fmla="*/ 9 w 19"/>
                    <a:gd name="T25" fmla="*/ 2 h 3"/>
                    <a:gd name="T26" fmla="*/ 18 w 19"/>
                    <a:gd name="T27" fmla="*/ 2 h 3"/>
                    <a:gd name="T28" fmla="*/ 18 w 19"/>
                    <a:gd name="T29" fmla="*/ 1 h 3"/>
                    <a:gd name="T30" fmla="*/ 1 w 19"/>
                    <a:gd name="T31" fmla="*/ 1 h 3"/>
                    <a:gd name="T32" fmla="*/ 1 w 19"/>
                    <a:gd name="T33" fmla="*/ 2 h 3"/>
                    <a:gd name="T34" fmla="*/ 1 w 19"/>
                    <a:gd name="T35" fmla="*/ 2 h 3"/>
                    <a:gd name="T36" fmla="*/ 9 w 19"/>
                    <a:gd name="T37" fmla="*/ 2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9" h="3">
                      <a:moveTo>
                        <a:pt x="18" y="3"/>
                      </a:moveTo>
                      <a:cubicBezTo>
                        <a:pt x="12" y="3"/>
                        <a:pt x="6" y="2"/>
                        <a:pt x="0" y="3"/>
                      </a:cubicBezTo>
                      <a:cubicBezTo>
                        <a:pt x="0" y="3"/>
                        <a:pt x="0" y="3"/>
                        <a:pt x="0" y="2"/>
                      </a:cubicBezTo>
                      <a:cubicBezTo>
                        <a:pt x="0" y="2"/>
                        <a:pt x="0" y="2"/>
                        <a:pt x="0" y="2"/>
                      </a:cubicBezTo>
                      <a:cubicBezTo>
                        <a:pt x="0" y="1"/>
                        <a:pt x="0" y="1"/>
                        <a:pt x="0" y="1"/>
                      </a:cubicBezTo>
                      <a:cubicBezTo>
                        <a:pt x="0" y="1"/>
                        <a:pt x="0" y="1"/>
                        <a:pt x="0" y="1"/>
                      </a:cubicBezTo>
                      <a:cubicBezTo>
                        <a:pt x="0" y="1"/>
                        <a:pt x="0" y="0"/>
                        <a:pt x="0" y="0"/>
                      </a:cubicBezTo>
                      <a:cubicBezTo>
                        <a:pt x="7" y="0"/>
                        <a:pt x="12" y="0"/>
                        <a:pt x="18" y="0"/>
                      </a:cubicBezTo>
                      <a:cubicBezTo>
                        <a:pt x="19" y="0"/>
                        <a:pt x="19" y="1"/>
                        <a:pt x="19" y="1"/>
                      </a:cubicBezTo>
                      <a:cubicBezTo>
                        <a:pt x="19" y="2"/>
                        <a:pt x="19" y="2"/>
                        <a:pt x="19" y="2"/>
                      </a:cubicBezTo>
                      <a:cubicBezTo>
                        <a:pt x="19" y="2"/>
                        <a:pt x="19" y="2"/>
                        <a:pt x="19" y="3"/>
                      </a:cubicBezTo>
                      <a:cubicBezTo>
                        <a:pt x="18" y="3"/>
                        <a:pt x="18" y="3"/>
                        <a:pt x="18" y="3"/>
                      </a:cubicBezTo>
                      <a:close/>
                      <a:moveTo>
                        <a:pt x="9" y="2"/>
                      </a:moveTo>
                      <a:cubicBezTo>
                        <a:pt x="12" y="2"/>
                        <a:pt x="15" y="2"/>
                        <a:pt x="18" y="2"/>
                      </a:cubicBezTo>
                      <a:cubicBezTo>
                        <a:pt x="18" y="1"/>
                        <a:pt x="18" y="1"/>
                        <a:pt x="18" y="1"/>
                      </a:cubicBezTo>
                      <a:cubicBezTo>
                        <a:pt x="12" y="1"/>
                        <a:pt x="7" y="1"/>
                        <a:pt x="1" y="1"/>
                      </a:cubicBezTo>
                      <a:cubicBezTo>
                        <a:pt x="1" y="1"/>
                        <a:pt x="1" y="1"/>
                        <a:pt x="1" y="2"/>
                      </a:cubicBezTo>
                      <a:cubicBezTo>
                        <a:pt x="1" y="2"/>
                        <a:pt x="1" y="2"/>
                        <a:pt x="1" y="2"/>
                      </a:cubicBezTo>
                      <a:cubicBezTo>
                        <a:pt x="3" y="2"/>
                        <a:pt x="6" y="2"/>
                        <a:pt x="9"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1109" name="Freeform 625"/>
                <p:cNvSpPr>
                  <a:spLocks noEditPoints="1"/>
                </p:cNvSpPr>
                <p:nvPr/>
              </p:nvSpPr>
              <p:spPr bwMode="auto">
                <a:xfrm>
                  <a:off x="3555" y="1441"/>
                  <a:ext cx="18" cy="5"/>
                </a:xfrm>
                <a:custGeom>
                  <a:avLst/>
                  <a:gdLst>
                    <a:gd name="T0" fmla="*/ 0 w 7"/>
                    <a:gd name="T1" fmla="*/ 2 h 2"/>
                    <a:gd name="T2" fmla="*/ 0 w 7"/>
                    <a:gd name="T3" fmla="*/ 2 h 2"/>
                    <a:gd name="T4" fmla="*/ 1 w 7"/>
                    <a:gd name="T5" fmla="*/ 1 h 2"/>
                    <a:gd name="T6" fmla="*/ 1 w 7"/>
                    <a:gd name="T7" fmla="*/ 1 h 2"/>
                    <a:gd name="T8" fmla="*/ 1 w 7"/>
                    <a:gd name="T9" fmla="*/ 0 h 2"/>
                    <a:gd name="T10" fmla="*/ 2 w 7"/>
                    <a:gd name="T11" fmla="*/ 0 h 2"/>
                    <a:gd name="T12" fmla="*/ 6 w 7"/>
                    <a:gd name="T13" fmla="*/ 0 h 2"/>
                    <a:gd name="T14" fmla="*/ 7 w 7"/>
                    <a:gd name="T15" fmla="*/ 0 h 2"/>
                    <a:gd name="T16" fmla="*/ 7 w 7"/>
                    <a:gd name="T17" fmla="*/ 1 h 2"/>
                    <a:gd name="T18" fmla="*/ 6 w 7"/>
                    <a:gd name="T19" fmla="*/ 2 h 2"/>
                    <a:gd name="T20" fmla="*/ 6 w 7"/>
                    <a:gd name="T21" fmla="*/ 2 h 2"/>
                    <a:gd name="T22" fmla="*/ 6 w 7"/>
                    <a:gd name="T23" fmla="*/ 2 h 2"/>
                    <a:gd name="T24" fmla="*/ 0 w 7"/>
                    <a:gd name="T25" fmla="*/ 2 h 2"/>
                    <a:gd name="T26" fmla="*/ 2 w 7"/>
                    <a:gd name="T27" fmla="*/ 1 h 2"/>
                    <a:gd name="T28" fmla="*/ 1 w 7"/>
                    <a:gd name="T29" fmla="*/ 1 h 2"/>
                    <a:gd name="T30" fmla="*/ 5 w 7"/>
                    <a:gd name="T31" fmla="*/ 1 h 2"/>
                    <a:gd name="T32" fmla="*/ 5 w 7"/>
                    <a:gd name="T33" fmla="*/ 1 h 2"/>
                    <a:gd name="T34" fmla="*/ 6 w 7"/>
                    <a:gd name="T35" fmla="*/ 1 h 2"/>
                    <a:gd name="T36" fmla="*/ 2 w 7"/>
                    <a:gd name="T37" fmla="*/ 1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7" h="2">
                      <a:moveTo>
                        <a:pt x="0" y="2"/>
                      </a:moveTo>
                      <a:cubicBezTo>
                        <a:pt x="0" y="2"/>
                        <a:pt x="0" y="2"/>
                        <a:pt x="0" y="2"/>
                      </a:cubicBezTo>
                      <a:cubicBezTo>
                        <a:pt x="0" y="2"/>
                        <a:pt x="0" y="1"/>
                        <a:pt x="1" y="1"/>
                      </a:cubicBezTo>
                      <a:cubicBezTo>
                        <a:pt x="1" y="1"/>
                        <a:pt x="1" y="1"/>
                        <a:pt x="1" y="1"/>
                      </a:cubicBezTo>
                      <a:cubicBezTo>
                        <a:pt x="1" y="0"/>
                        <a:pt x="1" y="0"/>
                        <a:pt x="1" y="0"/>
                      </a:cubicBezTo>
                      <a:cubicBezTo>
                        <a:pt x="1" y="0"/>
                        <a:pt x="1" y="0"/>
                        <a:pt x="2" y="0"/>
                      </a:cubicBezTo>
                      <a:cubicBezTo>
                        <a:pt x="3" y="0"/>
                        <a:pt x="5" y="0"/>
                        <a:pt x="6" y="0"/>
                      </a:cubicBezTo>
                      <a:cubicBezTo>
                        <a:pt x="6" y="0"/>
                        <a:pt x="6" y="0"/>
                        <a:pt x="7" y="0"/>
                      </a:cubicBezTo>
                      <a:cubicBezTo>
                        <a:pt x="7" y="0"/>
                        <a:pt x="7" y="0"/>
                        <a:pt x="7" y="1"/>
                      </a:cubicBezTo>
                      <a:cubicBezTo>
                        <a:pt x="6" y="1"/>
                        <a:pt x="6" y="1"/>
                        <a:pt x="6" y="2"/>
                      </a:cubicBezTo>
                      <a:cubicBezTo>
                        <a:pt x="6" y="2"/>
                        <a:pt x="6" y="2"/>
                        <a:pt x="6" y="2"/>
                      </a:cubicBezTo>
                      <a:cubicBezTo>
                        <a:pt x="6" y="2"/>
                        <a:pt x="6" y="2"/>
                        <a:pt x="6" y="2"/>
                      </a:cubicBezTo>
                      <a:cubicBezTo>
                        <a:pt x="4" y="2"/>
                        <a:pt x="2" y="2"/>
                        <a:pt x="0" y="2"/>
                      </a:cubicBezTo>
                      <a:close/>
                      <a:moveTo>
                        <a:pt x="2" y="1"/>
                      </a:moveTo>
                      <a:cubicBezTo>
                        <a:pt x="2" y="1"/>
                        <a:pt x="2" y="1"/>
                        <a:pt x="1" y="1"/>
                      </a:cubicBezTo>
                      <a:cubicBezTo>
                        <a:pt x="3" y="1"/>
                        <a:pt x="4" y="1"/>
                        <a:pt x="5" y="1"/>
                      </a:cubicBezTo>
                      <a:cubicBezTo>
                        <a:pt x="5" y="1"/>
                        <a:pt x="5" y="1"/>
                        <a:pt x="5" y="1"/>
                      </a:cubicBezTo>
                      <a:cubicBezTo>
                        <a:pt x="5" y="1"/>
                        <a:pt x="6" y="1"/>
                        <a:pt x="6" y="1"/>
                      </a:cubicBezTo>
                      <a:cubicBezTo>
                        <a:pt x="4" y="1"/>
                        <a:pt x="3" y="1"/>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1110" name="Freeform 626"/>
                <p:cNvSpPr>
                  <a:spLocks noEditPoints="1"/>
                </p:cNvSpPr>
                <p:nvPr/>
              </p:nvSpPr>
              <p:spPr bwMode="auto">
                <a:xfrm>
                  <a:off x="3550" y="1449"/>
                  <a:ext cx="15" cy="7"/>
                </a:xfrm>
                <a:custGeom>
                  <a:avLst/>
                  <a:gdLst>
                    <a:gd name="T0" fmla="*/ 0 w 6"/>
                    <a:gd name="T1" fmla="*/ 3 h 3"/>
                    <a:gd name="T2" fmla="*/ 0 w 6"/>
                    <a:gd name="T3" fmla="*/ 2 h 3"/>
                    <a:gd name="T4" fmla="*/ 0 w 6"/>
                    <a:gd name="T5" fmla="*/ 1 h 3"/>
                    <a:gd name="T6" fmla="*/ 1 w 6"/>
                    <a:gd name="T7" fmla="*/ 1 h 3"/>
                    <a:gd name="T8" fmla="*/ 1 w 6"/>
                    <a:gd name="T9" fmla="*/ 1 h 3"/>
                    <a:gd name="T10" fmla="*/ 1 w 6"/>
                    <a:gd name="T11" fmla="*/ 1 h 3"/>
                    <a:gd name="T12" fmla="*/ 6 w 6"/>
                    <a:gd name="T13" fmla="*/ 0 h 3"/>
                    <a:gd name="T14" fmla="*/ 6 w 6"/>
                    <a:gd name="T15" fmla="*/ 1 h 3"/>
                    <a:gd name="T16" fmla="*/ 6 w 6"/>
                    <a:gd name="T17" fmla="*/ 1 h 3"/>
                    <a:gd name="T18" fmla="*/ 6 w 6"/>
                    <a:gd name="T19" fmla="*/ 2 h 3"/>
                    <a:gd name="T20" fmla="*/ 6 w 6"/>
                    <a:gd name="T21" fmla="*/ 2 h 3"/>
                    <a:gd name="T22" fmla="*/ 5 w 6"/>
                    <a:gd name="T23" fmla="*/ 2 h 3"/>
                    <a:gd name="T24" fmla="*/ 0 w 6"/>
                    <a:gd name="T25" fmla="*/ 3 h 3"/>
                    <a:gd name="T26" fmla="*/ 2 w 6"/>
                    <a:gd name="T27" fmla="*/ 1 h 3"/>
                    <a:gd name="T28" fmla="*/ 1 w 6"/>
                    <a:gd name="T29" fmla="*/ 2 h 3"/>
                    <a:gd name="T30" fmla="*/ 5 w 6"/>
                    <a:gd name="T31" fmla="*/ 2 h 3"/>
                    <a:gd name="T32" fmla="*/ 5 w 6"/>
                    <a:gd name="T33" fmla="*/ 2 h 3"/>
                    <a:gd name="T34" fmla="*/ 5 w 6"/>
                    <a:gd name="T35" fmla="*/ 1 h 3"/>
                    <a:gd name="T36" fmla="*/ 2 w 6"/>
                    <a:gd name="T37" fmla="*/ 1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 h="3">
                      <a:moveTo>
                        <a:pt x="0" y="3"/>
                      </a:moveTo>
                      <a:cubicBezTo>
                        <a:pt x="0" y="3"/>
                        <a:pt x="0" y="2"/>
                        <a:pt x="0" y="2"/>
                      </a:cubicBezTo>
                      <a:cubicBezTo>
                        <a:pt x="0" y="2"/>
                        <a:pt x="0" y="2"/>
                        <a:pt x="0" y="1"/>
                      </a:cubicBezTo>
                      <a:cubicBezTo>
                        <a:pt x="1" y="1"/>
                        <a:pt x="1" y="1"/>
                        <a:pt x="1" y="1"/>
                      </a:cubicBezTo>
                      <a:cubicBezTo>
                        <a:pt x="1" y="1"/>
                        <a:pt x="1" y="1"/>
                        <a:pt x="1" y="1"/>
                      </a:cubicBezTo>
                      <a:cubicBezTo>
                        <a:pt x="1" y="1"/>
                        <a:pt x="1" y="1"/>
                        <a:pt x="1" y="1"/>
                      </a:cubicBezTo>
                      <a:cubicBezTo>
                        <a:pt x="3" y="0"/>
                        <a:pt x="4" y="0"/>
                        <a:pt x="6" y="0"/>
                      </a:cubicBezTo>
                      <a:cubicBezTo>
                        <a:pt x="6" y="0"/>
                        <a:pt x="6" y="0"/>
                        <a:pt x="6" y="1"/>
                      </a:cubicBezTo>
                      <a:cubicBezTo>
                        <a:pt x="6" y="1"/>
                        <a:pt x="6" y="1"/>
                        <a:pt x="6" y="1"/>
                      </a:cubicBezTo>
                      <a:cubicBezTo>
                        <a:pt x="6" y="1"/>
                        <a:pt x="6" y="2"/>
                        <a:pt x="6" y="2"/>
                      </a:cubicBezTo>
                      <a:cubicBezTo>
                        <a:pt x="6" y="2"/>
                        <a:pt x="6" y="2"/>
                        <a:pt x="6" y="2"/>
                      </a:cubicBezTo>
                      <a:cubicBezTo>
                        <a:pt x="6" y="2"/>
                        <a:pt x="6" y="2"/>
                        <a:pt x="5" y="2"/>
                      </a:cubicBezTo>
                      <a:cubicBezTo>
                        <a:pt x="4" y="3"/>
                        <a:pt x="2" y="3"/>
                        <a:pt x="0" y="3"/>
                      </a:cubicBezTo>
                      <a:close/>
                      <a:moveTo>
                        <a:pt x="2" y="1"/>
                      </a:moveTo>
                      <a:cubicBezTo>
                        <a:pt x="1" y="1"/>
                        <a:pt x="1" y="2"/>
                        <a:pt x="1" y="2"/>
                      </a:cubicBezTo>
                      <a:cubicBezTo>
                        <a:pt x="2" y="2"/>
                        <a:pt x="4" y="2"/>
                        <a:pt x="5" y="2"/>
                      </a:cubicBezTo>
                      <a:cubicBezTo>
                        <a:pt x="5" y="2"/>
                        <a:pt x="5" y="2"/>
                        <a:pt x="5" y="2"/>
                      </a:cubicBezTo>
                      <a:cubicBezTo>
                        <a:pt x="5" y="1"/>
                        <a:pt x="5" y="1"/>
                        <a:pt x="5" y="1"/>
                      </a:cubicBezTo>
                      <a:cubicBezTo>
                        <a:pt x="4" y="1"/>
                        <a:pt x="3" y="1"/>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1111" name="Freeform 627"/>
                <p:cNvSpPr>
                  <a:spLocks noEditPoints="1"/>
                </p:cNvSpPr>
                <p:nvPr/>
              </p:nvSpPr>
              <p:spPr bwMode="auto">
                <a:xfrm>
                  <a:off x="3600" y="1441"/>
                  <a:ext cx="10" cy="5"/>
                </a:xfrm>
                <a:custGeom>
                  <a:avLst/>
                  <a:gdLst>
                    <a:gd name="T0" fmla="*/ 0 w 4"/>
                    <a:gd name="T1" fmla="*/ 2 h 2"/>
                    <a:gd name="T2" fmla="*/ 0 w 4"/>
                    <a:gd name="T3" fmla="*/ 2 h 2"/>
                    <a:gd name="T4" fmla="*/ 0 w 4"/>
                    <a:gd name="T5" fmla="*/ 2 h 2"/>
                    <a:gd name="T6" fmla="*/ 0 w 4"/>
                    <a:gd name="T7" fmla="*/ 0 h 2"/>
                    <a:gd name="T8" fmla="*/ 0 w 4"/>
                    <a:gd name="T9" fmla="*/ 0 h 2"/>
                    <a:gd name="T10" fmla="*/ 4 w 4"/>
                    <a:gd name="T11" fmla="*/ 0 h 2"/>
                    <a:gd name="T12" fmla="*/ 4 w 4"/>
                    <a:gd name="T13" fmla="*/ 0 h 2"/>
                    <a:gd name="T14" fmla="*/ 4 w 4"/>
                    <a:gd name="T15" fmla="*/ 2 h 2"/>
                    <a:gd name="T16" fmla="*/ 4 w 4"/>
                    <a:gd name="T17" fmla="*/ 2 h 2"/>
                    <a:gd name="T18" fmla="*/ 4 w 4"/>
                    <a:gd name="T19" fmla="*/ 2 h 2"/>
                    <a:gd name="T20" fmla="*/ 0 w 4"/>
                    <a:gd name="T21" fmla="*/ 2 h 2"/>
                    <a:gd name="T22" fmla="*/ 1 w 4"/>
                    <a:gd name="T23" fmla="*/ 1 h 2"/>
                    <a:gd name="T24" fmla="*/ 1 w 4"/>
                    <a:gd name="T25" fmla="*/ 1 h 2"/>
                    <a:gd name="T26" fmla="*/ 3 w 4"/>
                    <a:gd name="T27" fmla="*/ 1 h 2"/>
                    <a:gd name="T28" fmla="*/ 3 w 4"/>
                    <a:gd name="T29" fmla="*/ 1 h 2"/>
                    <a:gd name="T30" fmla="*/ 1 w 4"/>
                    <a:gd name="T31" fmla="*/ 1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 h="2">
                      <a:moveTo>
                        <a:pt x="0" y="2"/>
                      </a:moveTo>
                      <a:cubicBezTo>
                        <a:pt x="0" y="2"/>
                        <a:pt x="0" y="2"/>
                        <a:pt x="0" y="2"/>
                      </a:cubicBezTo>
                      <a:cubicBezTo>
                        <a:pt x="0" y="2"/>
                        <a:pt x="0" y="2"/>
                        <a:pt x="0" y="2"/>
                      </a:cubicBezTo>
                      <a:cubicBezTo>
                        <a:pt x="0" y="0"/>
                        <a:pt x="0" y="0"/>
                        <a:pt x="0" y="0"/>
                      </a:cubicBezTo>
                      <a:cubicBezTo>
                        <a:pt x="0" y="0"/>
                        <a:pt x="0" y="0"/>
                        <a:pt x="0" y="0"/>
                      </a:cubicBezTo>
                      <a:cubicBezTo>
                        <a:pt x="2" y="0"/>
                        <a:pt x="3" y="0"/>
                        <a:pt x="4" y="0"/>
                      </a:cubicBezTo>
                      <a:cubicBezTo>
                        <a:pt x="4" y="0"/>
                        <a:pt x="4" y="0"/>
                        <a:pt x="4" y="0"/>
                      </a:cubicBezTo>
                      <a:cubicBezTo>
                        <a:pt x="4" y="1"/>
                        <a:pt x="4" y="1"/>
                        <a:pt x="4" y="2"/>
                      </a:cubicBezTo>
                      <a:cubicBezTo>
                        <a:pt x="4" y="2"/>
                        <a:pt x="4" y="2"/>
                        <a:pt x="4" y="2"/>
                      </a:cubicBezTo>
                      <a:cubicBezTo>
                        <a:pt x="4" y="2"/>
                        <a:pt x="4" y="2"/>
                        <a:pt x="4" y="2"/>
                      </a:cubicBezTo>
                      <a:cubicBezTo>
                        <a:pt x="4" y="2"/>
                        <a:pt x="0" y="2"/>
                        <a:pt x="0" y="2"/>
                      </a:cubicBezTo>
                      <a:close/>
                      <a:moveTo>
                        <a:pt x="1" y="1"/>
                      </a:moveTo>
                      <a:cubicBezTo>
                        <a:pt x="1" y="1"/>
                        <a:pt x="1" y="1"/>
                        <a:pt x="1" y="1"/>
                      </a:cubicBezTo>
                      <a:cubicBezTo>
                        <a:pt x="3" y="1"/>
                        <a:pt x="3" y="1"/>
                        <a:pt x="3" y="1"/>
                      </a:cubicBezTo>
                      <a:cubicBezTo>
                        <a:pt x="3" y="1"/>
                        <a:pt x="3" y="1"/>
                        <a:pt x="3" y="1"/>
                      </a:cubicBezTo>
                      <a:cubicBezTo>
                        <a:pt x="3" y="1"/>
                        <a:pt x="2"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1112" name="Freeform 628"/>
                <p:cNvSpPr>
                  <a:spLocks noEditPoints="1"/>
                </p:cNvSpPr>
                <p:nvPr/>
              </p:nvSpPr>
              <p:spPr bwMode="auto">
                <a:xfrm>
                  <a:off x="3624" y="1441"/>
                  <a:ext cx="15" cy="5"/>
                </a:xfrm>
                <a:custGeom>
                  <a:avLst/>
                  <a:gdLst>
                    <a:gd name="T0" fmla="*/ 1 w 6"/>
                    <a:gd name="T1" fmla="*/ 2 h 2"/>
                    <a:gd name="T2" fmla="*/ 1 w 6"/>
                    <a:gd name="T3" fmla="*/ 2 h 2"/>
                    <a:gd name="T4" fmla="*/ 0 w 6"/>
                    <a:gd name="T5" fmla="*/ 1 h 2"/>
                    <a:gd name="T6" fmla="*/ 0 w 6"/>
                    <a:gd name="T7" fmla="*/ 0 h 2"/>
                    <a:gd name="T8" fmla="*/ 1 w 6"/>
                    <a:gd name="T9" fmla="*/ 0 h 2"/>
                    <a:gd name="T10" fmla="*/ 5 w 6"/>
                    <a:gd name="T11" fmla="*/ 0 h 2"/>
                    <a:gd name="T12" fmla="*/ 6 w 6"/>
                    <a:gd name="T13" fmla="*/ 1 h 2"/>
                    <a:gd name="T14" fmla="*/ 6 w 6"/>
                    <a:gd name="T15" fmla="*/ 1 h 2"/>
                    <a:gd name="T16" fmla="*/ 6 w 6"/>
                    <a:gd name="T17" fmla="*/ 2 h 2"/>
                    <a:gd name="T18" fmla="*/ 6 w 6"/>
                    <a:gd name="T19" fmla="*/ 2 h 2"/>
                    <a:gd name="T20" fmla="*/ 1 w 6"/>
                    <a:gd name="T21" fmla="*/ 2 h 2"/>
                    <a:gd name="T22" fmla="*/ 1 w 6"/>
                    <a:gd name="T23" fmla="*/ 1 h 2"/>
                    <a:gd name="T24" fmla="*/ 1 w 6"/>
                    <a:gd name="T25" fmla="*/ 1 h 2"/>
                    <a:gd name="T26" fmla="*/ 5 w 6"/>
                    <a:gd name="T27" fmla="*/ 1 h 2"/>
                    <a:gd name="T28" fmla="*/ 5 w 6"/>
                    <a:gd name="T29" fmla="*/ 1 h 2"/>
                    <a:gd name="T30" fmla="*/ 5 w 6"/>
                    <a:gd name="T31" fmla="*/ 1 h 2"/>
                    <a:gd name="T32" fmla="*/ 1 w 6"/>
                    <a:gd name="T33" fmla="*/ 1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 h="2">
                      <a:moveTo>
                        <a:pt x="1" y="2"/>
                      </a:moveTo>
                      <a:cubicBezTo>
                        <a:pt x="1" y="2"/>
                        <a:pt x="1" y="2"/>
                        <a:pt x="1" y="2"/>
                      </a:cubicBezTo>
                      <a:cubicBezTo>
                        <a:pt x="0" y="1"/>
                        <a:pt x="0" y="1"/>
                        <a:pt x="0" y="1"/>
                      </a:cubicBezTo>
                      <a:cubicBezTo>
                        <a:pt x="0" y="0"/>
                        <a:pt x="0" y="0"/>
                        <a:pt x="0" y="0"/>
                      </a:cubicBezTo>
                      <a:cubicBezTo>
                        <a:pt x="0" y="0"/>
                        <a:pt x="1" y="0"/>
                        <a:pt x="1" y="0"/>
                      </a:cubicBezTo>
                      <a:cubicBezTo>
                        <a:pt x="2" y="0"/>
                        <a:pt x="3" y="0"/>
                        <a:pt x="5" y="0"/>
                      </a:cubicBezTo>
                      <a:cubicBezTo>
                        <a:pt x="6" y="0"/>
                        <a:pt x="6" y="0"/>
                        <a:pt x="6" y="1"/>
                      </a:cubicBezTo>
                      <a:cubicBezTo>
                        <a:pt x="6" y="1"/>
                        <a:pt x="6" y="1"/>
                        <a:pt x="6" y="1"/>
                      </a:cubicBezTo>
                      <a:cubicBezTo>
                        <a:pt x="6" y="1"/>
                        <a:pt x="6" y="2"/>
                        <a:pt x="6" y="2"/>
                      </a:cubicBezTo>
                      <a:cubicBezTo>
                        <a:pt x="6" y="2"/>
                        <a:pt x="6" y="2"/>
                        <a:pt x="6" y="2"/>
                      </a:cubicBezTo>
                      <a:cubicBezTo>
                        <a:pt x="4" y="2"/>
                        <a:pt x="3" y="2"/>
                        <a:pt x="1" y="2"/>
                      </a:cubicBezTo>
                      <a:close/>
                      <a:moveTo>
                        <a:pt x="1" y="1"/>
                      </a:moveTo>
                      <a:cubicBezTo>
                        <a:pt x="1" y="1"/>
                        <a:pt x="1" y="1"/>
                        <a:pt x="1" y="1"/>
                      </a:cubicBezTo>
                      <a:cubicBezTo>
                        <a:pt x="3" y="1"/>
                        <a:pt x="4" y="1"/>
                        <a:pt x="5" y="1"/>
                      </a:cubicBezTo>
                      <a:cubicBezTo>
                        <a:pt x="5" y="1"/>
                        <a:pt x="5" y="1"/>
                        <a:pt x="5" y="1"/>
                      </a:cubicBezTo>
                      <a:cubicBezTo>
                        <a:pt x="5" y="1"/>
                        <a:pt x="5" y="1"/>
                        <a:pt x="5" y="1"/>
                      </a:cubicBezTo>
                      <a:cubicBezTo>
                        <a:pt x="4" y="1"/>
                        <a:pt x="2"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1113" name="Freeform 629"/>
                <p:cNvSpPr>
                  <a:spLocks noEditPoints="1"/>
                </p:cNvSpPr>
                <p:nvPr/>
              </p:nvSpPr>
              <p:spPr bwMode="auto">
                <a:xfrm>
                  <a:off x="3627" y="1449"/>
                  <a:ext cx="17" cy="5"/>
                </a:xfrm>
                <a:custGeom>
                  <a:avLst/>
                  <a:gdLst>
                    <a:gd name="T0" fmla="*/ 1 w 7"/>
                    <a:gd name="T1" fmla="*/ 2 h 2"/>
                    <a:gd name="T2" fmla="*/ 1 w 7"/>
                    <a:gd name="T3" fmla="*/ 2 h 2"/>
                    <a:gd name="T4" fmla="*/ 1 w 7"/>
                    <a:gd name="T5" fmla="*/ 1 h 2"/>
                    <a:gd name="T6" fmla="*/ 1 w 7"/>
                    <a:gd name="T7" fmla="*/ 1 h 2"/>
                    <a:gd name="T8" fmla="*/ 1 w 7"/>
                    <a:gd name="T9" fmla="*/ 0 h 2"/>
                    <a:gd name="T10" fmla="*/ 5 w 7"/>
                    <a:gd name="T11" fmla="*/ 1 h 2"/>
                    <a:gd name="T12" fmla="*/ 6 w 7"/>
                    <a:gd name="T13" fmla="*/ 1 h 2"/>
                    <a:gd name="T14" fmla="*/ 7 w 7"/>
                    <a:gd name="T15" fmla="*/ 2 h 2"/>
                    <a:gd name="T16" fmla="*/ 7 w 7"/>
                    <a:gd name="T17" fmla="*/ 2 h 2"/>
                    <a:gd name="T18" fmla="*/ 6 w 7"/>
                    <a:gd name="T19" fmla="*/ 2 h 2"/>
                    <a:gd name="T20" fmla="*/ 1 w 7"/>
                    <a:gd name="T21" fmla="*/ 2 h 2"/>
                    <a:gd name="T22" fmla="*/ 2 w 7"/>
                    <a:gd name="T23" fmla="*/ 1 h 2"/>
                    <a:gd name="T24" fmla="*/ 2 w 7"/>
                    <a:gd name="T25" fmla="*/ 2 h 2"/>
                    <a:gd name="T26" fmla="*/ 6 w 7"/>
                    <a:gd name="T27" fmla="*/ 2 h 2"/>
                    <a:gd name="T28" fmla="*/ 6 w 7"/>
                    <a:gd name="T29" fmla="*/ 1 h 2"/>
                    <a:gd name="T30" fmla="*/ 5 w 7"/>
                    <a:gd name="T31" fmla="*/ 1 h 2"/>
                    <a:gd name="T32" fmla="*/ 2 w 7"/>
                    <a:gd name="T33" fmla="*/ 1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7" h="2">
                      <a:moveTo>
                        <a:pt x="1" y="2"/>
                      </a:moveTo>
                      <a:cubicBezTo>
                        <a:pt x="1" y="2"/>
                        <a:pt x="1" y="2"/>
                        <a:pt x="1" y="2"/>
                      </a:cubicBezTo>
                      <a:cubicBezTo>
                        <a:pt x="1" y="1"/>
                        <a:pt x="1" y="1"/>
                        <a:pt x="1" y="1"/>
                      </a:cubicBezTo>
                      <a:cubicBezTo>
                        <a:pt x="0" y="1"/>
                        <a:pt x="0" y="1"/>
                        <a:pt x="1" y="1"/>
                      </a:cubicBezTo>
                      <a:cubicBezTo>
                        <a:pt x="1" y="1"/>
                        <a:pt x="1" y="0"/>
                        <a:pt x="1" y="0"/>
                      </a:cubicBezTo>
                      <a:cubicBezTo>
                        <a:pt x="2" y="0"/>
                        <a:pt x="4" y="0"/>
                        <a:pt x="5" y="1"/>
                      </a:cubicBezTo>
                      <a:cubicBezTo>
                        <a:pt x="6" y="1"/>
                        <a:pt x="6" y="1"/>
                        <a:pt x="6" y="1"/>
                      </a:cubicBezTo>
                      <a:cubicBezTo>
                        <a:pt x="6" y="1"/>
                        <a:pt x="7" y="2"/>
                        <a:pt x="7" y="2"/>
                      </a:cubicBezTo>
                      <a:cubicBezTo>
                        <a:pt x="7" y="2"/>
                        <a:pt x="7" y="2"/>
                        <a:pt x="7" y="2"/>
                      </a:cubicBezTo>
                      <a:cubicBezTo>
                        <a:pt x="6" y="2"/>
                        <a:pt x="6" y="2"/>
                        <a:pt x="6" y="2"/>
                      </a:cubicBezTo>
                      <a:cubicBezTo>
                        <a:pt x="5" y="2"/>
                        <a:pt x="3" y="2"/>
                        <a:pt x="1" y="2"/>
                      </a:cubicBezTo>
                      <a:close/>
                      <a:moveTo>
                        <a:pt x="2" y="1"/>
                      </a:moveTo>
                      <a:cubicBezTo>
                        <a:pt x="2" y="2"/>
                        <a:pt x="2" y="2"/>
                        <a:pt x="2" y="2"/>
                      </a:cubicBezTo>
                      <a:cubicBezTo>
                        <a:pt x="3" y="2"/>
                        <a:pt x="4" y="2"/>
                        <a:pt x="6" y="2"/>
                      </a:cubicBezTo>
                      <a:cubicBezTo>
                        <a:pt x="6" y="1"/>
                        <a:pt x="6" y="1"/>
                        <a:pt x="6" y="1"/>
                      </a:cubicBezTo>
                      <a:cubicBezTo>
                        <a:pt x="6" y="1"/>
                        <a:pt x="5" y="1"/>
                        <a:pt x="5" y="1"/>
                      </a:cubicBezTo>
                      <a:cubicBezTo>
                        <a:pt x="4" y="1"/>
                        <a:pt x="3" y="1"/>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1114" name="Freeform 630"/>
                <p:cNvSpPr>
                  <a:spLocks noEditPoints="1"/>
                </p:cNvSpPr>
                <p:nvPr/>
              </p:nvSpPr>
              <p:spPr bwMode="auto">
                <a:xfrm>
                  <a:off x="3612" y="1441"/>
                  <a:ext cx="12" cy="5"/>
                </a:xfrm>
                <a:custGeom>
                  <a:avLst/>
                  <a:gdLst>
                    <a:gd name="T0" fmla="*/ 0 w 5"/>
                    <a:gd name="T1" fmla="*/ 2 h 2"/>
                    <a:gd name="T2" fmla="*/ 0 w 5"/>
                    <a:gd name="T3" fmla="*/ 2 h 2"/>
                    <a:gd name="T4" fmla="*/ 0 w 5"/>
                    <a:gd name="T5" fmla="*/ 0 h 2"/>
                    <a:gd name="T6" fmla="*/ 0 w 5"/>
                    <a:gd name="T7" fmla="*/ 0 h 2"/>
                    <a:gd name="T8" fmla="*/ 0 w 5"/>
                    <a:gd name="T9" fmla="*/ 0 h 2"/>
                    <a:gd name="T10" fmla="*/ 4 w 5"/>
                    <a:gd name="T11" fmla="*/ 0 h 2"/>
                    <a:gd name="T12" fmla="*/ 4 w 5"/>
                    <a:gd name="T13" fmla="*/ 0 h 2"/>
                    <a:gd name="T14" fmla="*/ 4 w 5"/>
                    <a:gd name="T15" fmla="*/ 0 h 2"/>
                    <a:gd name="T16" fmla="*/ 5 w 5"/>
                    <a:gd name="T17" fmla="*/ 1 h 2"/>
                    <a:gd name="T18" fmla="*/ 5 w 5"/>
                    <a:gd name="T19" fmla="*/ 1 h 2"/>
                    <a:gd name="T20" fmla="*/ 5 w 5"/>
                    <a:gd name="T21" fmla="*/ 2 h 2"/>
                    <a:gd name="T22" fmla="*/ 5 w 5"/>
                    <a:gd name="T23" fmla="*/ 2 h 2"/>
                    <a:gd name="T24" fmla="*/ 0 w 5"/>
                    <a:gd name="T25" fmla="*/ 2 h 2"/>
                    <a:gd name="T26" fmla="*/ 1 w 5"/>
                    <a:gd name="T27" fmla="*/ 1 h 2"/>
                    <a:gd name="T28" fmla="*/ 1 w 5"/>
                    <a:gd name="T29" fmla="*/ 1 h 2"/>
                    <a:gd name="T30" fmla="*/ 4 w 5"/>
                    <a:gd name="T31" fmla="*/ 1 h 2"/>
                    <a:gd name="T32" fmla="*/ 4 w 5"/>
                    <a:gd name="T33" fmla="*/ 1 h 2"/>
                    <a:gd name="T34" fmla="*/ 4 w 5"/>
                    <a:gd name="T35" fmla="*/ 1 h 2"/>
                    <a:gd name="T36" fmla="*/ 4 w 5"/>
                    <a:gd name="T37" fmla="*/ 1 h 2"/>
                    <a:gd name="T38" fmla="*/ 1 w 5"/>
                    <a:gd name="T39" fmla="*/ 1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 h="2">
                      <a:moveTo>
                        <a:pt x="0" y="2"/>
                      </a:moveTo>
                      <a:cubicBezTo>
                        <a:pt x="0" y="2"/>
                        <a:pt x="0" y="2"/>
                        <a:pt x="0" y="2"/>
                      </a:cubicBezTo>
                      <a:cubicBezTo>
                        <a:pt x="0" y="1"/>
                        <a:pt x="0" y="1"/>
                        <a:pt x="0" y="0"/>
                      </a:cubicBezTo>
                      <a:cubicBezTo>
                        <a:pt x="0" y="0"/>
                        <a:pt x="0" y="0"/>
                        <a:pt x="0" y="0"/>
                      </a:cubicBezTo>
                      <a:cubicBezTo>
                        <a:pt x="0" y="0"/>
                        <a:pt x="0" y="0"/>
                        <a:pt x="0" y="0"/>
                      </a:cubicBezTo>
                      <a:cubicBezTo>
                        <a:pt x="4" y="0"/>
                        <a:pt x="4" y="0"/>
                        <a:pt x="4" y="0"/>
                      </a:cubicBezTo>
                      <a:cubicBezTo>
                        <a:pt x="4" y="0"/>
                        <a:pt x="4" y="0"/>
                        <a:pt x="4" y="0"/>
                      </a:cubicBezTo>
                      <a:cubicBezTo>
                        <a:pt x="4" y="0"/>
                        <a:pt x="4" y="0"/>
                        <a:pt x="4" y="0"/>
                      </a:cubicBezTo>
                      <a:cubicBezTo>
                        <a:pt x="5" y="0"/>
                        <a:pt x="5" y="1"/>
                        <a:pt x="5" y="1"/>
                      </a:cubicBezTo>
                      <a:cubicBezTo>
                        <a:pt x="5" y="1"/>
                        <a:pt x="5" y="1"/>
                        <a:pt x="5" y="1"/>
                      </a:cubicBezTo>
                      <a:cubicBezTo>
                        <a:pt x="5" y="1"/>
                        <a:pt x="5" y="2"/>
                        <a:pt x="5" y="2"/>
                      </a:cubicBezTo>
                      <a:cubicBezTo>
                        <a:pt x="5" y="2"/>
                        <a:pt x="5" y="2"/>
                        <a:pt x="5" y="2"/>
                      </a:cubicBezTo>
                      <a:cubicBezTo>
                        <a:pt x="5" y="2"/>
                        <a:pt x="0" y="2"/>
                        <a:pt x="0" y="2"/>
                      </a:cubicBezTo>
                      <a:close/>
                      <a:moveTo>
                        <a:pt x="1" y="1"/>
                      </a:moveTo>
                      <a:cubicBezTo>
                        <a:pt x="1" y="1"/>
                        <a:pt x="1" y="1"/>
                        <a:pt x="1" y="1"/>
                      </a:cubicBezTo>
                      <a:cubicBezTo>
                        <a:pt x="4" y="1"/>
                        <a:pt x="4" y="1"/>
                        <a:pt x="4" y="1"/>
                      </a:cubicBezTo>
                      <a:cubicBezTo>
                        <a:pt x="4" y="1"/>
                        <a:pt x="4" y="1"/>
                        <a:pt x="4" y="1"/>
                      </a:cubicBezTo>
                      <a:cubicBezTo>
                        <a:pt x="4" y="1"/>
                        <a:pt x="4" y="1"/>
                        <a:pt x="4" y="1"/>
                      </a:cubicBezTo>
                      <a:cubicBezTo>
                        <a:pt x="4" y="1"/>
                        <a:pt x="4" y="1"/>
                        <a:pt x="4" y="1"/>
                      </a:cubicBezTo>
                      <a:cubicBezTo>
                        <a:pt x="4"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1115" name="Freeform 631"/>
                <p:cNvSpPr>
                  <a:spLocks noEditPoints="1"/>
                </p:cNvSpPr>
                <p:nvPr/>
              </p:nvSpPr>
              <p:spPr bwMode="auto">
                <a:xfrm>
                  <a:off x="3614" y="1449"/>
                  <a:ext cx="13" cy="5"/>
                </a:xfrm>
                <a:custGeom>
                  <a:avLst/>
                  <a:gdLst>
                    <a:gd name="T0" fmla="*/ 1 w 5"/>
                    <a:gd name="T1" fmla="*/ 2 h 2"/>
                    <a:gd name="T2" fmla="*/ 0 w 5"/>
                    <a:gd name="T3" fmla="*/ 2 h 2"/>
                    <a:gd name="T4" fmla="*/ 0 w 5"/>
                    <a:gd name="T5" fmla="*/ 1 h 2"/>
                    <a:gd name="T6" fmla="*/ 0 w 5"/>
                    <a:gd name="T7" fmla="*/ 0 h 2"/>
                    <a:gd name="T8" fmla="*/ 1 w 5"/>
                    <a:gd name="T9" fmla="*/ 0 h 2"/>
                    <a:gd name="T10" fmla="*/ 4 w 5"/>
                    <a:gd name="T11" fmla="*/ 0 h 2"/>
                    <a:gd name="T12" fmla="*/ 5 w 5"/>
                    <a:gd name="T13" fmla="*/ 1 h 2"/>
                    <a:gd name="T14" fmla="*/ 5 w 5"/>
                    <a:gd name="T15" fmla="*/ 1 h 2"/>
                    <a:gd name="T16" fmla="*/ 5 w 5"/>
                    <a:gd name="T17" fmla="*/ 1 h 2"/>
                    <a:gd name="T18" fmla="*/ 5 w 5"/>
                    <a:gd name="T19" fmla="*/ 2 h 2"/>
                    <a:gd name="T20" fmla="*/ 5 w 5"/>
                    <a:gd name="T21" fmla="*/ 2 h 2"/>
                    <a:gd name="T22" fmla="*/ 5 w 5"/>
                    <a:gd name="T23" fmla="*/ 2 h 2"/>
                    <a:gd name="T24" fmla="*/ 1 w 5"/>
                    <a:gd name="T25" fmla="*/ 2 h 2"/>
                    <a:gd name="T26" fmla="*/ 1 w 5"/>
                    <a:gd name="T27" fmla="*/ 1 h 2"/>
                    <a:gd name="T28" fmla="*/ 1 w 5"/>
                    <a:gd name="T29" fmla="*/ 2 h 2"/>
                    <a:gd name="T30" fmla="*/ 4 w 5"/>
                    <a:gd name="T31" fmla="*/ 2 h 2"/>
                    <a:gd name="T32" fmla="*/ 4 w 5"/>
                    <a:gd name="T33" fmla="*/ 1 h 2"/>
                    <a:gd name="T34" fmla="*/ 4 w 5"/>
                    <a:gd name="T35" fmla="*/ 1 h 2"/>
                    <a:gd name="T36" fmla="*/ 4 w 5"/>
                    <a:gd name="T37" fmla="*/ 1 h 2"/>
                    <a:gd name="T38" fmla="*/ 1 w 5"/>
                    <a:gd name="T39" fmla="*/ 1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 h="2">
                      <a:moveTo>
                        <a:pt x="1" y="2"/>
                      </a:moveTo>
                      <a:cubicBezTo>
                        <a:pt x="1" y="2"/>
                        <a:pt x="0" y="2"/>
                        <a:pt x="0" y="2"/>
                      </a:cubicBezTo>
                      <a:cubicBezTo>
                        <a:pt x="0" y="2"/>
                        <a:pt x="0" y="1"/>
                        <a:pt x="0" y="1"/>
                      </a:cubicBezTo>
                      <a:cubicBezTo>
                        <a:pt x="0" y="1"/>
                        <a:pt x="0" y="1"/>
                        <a:pt x="0" y="0"/>
                      </a:cubicBezTo>
                      <a:cubicBezTo>
                        <a:pt x="0" y="0"/>
                        <a:pt x="0" y="0"/>
                        <a:pt x="1" y="0"/>
                      </a:cubicBezTo>
                      <a:cubicBezTo>
                        <a:pt x="4" y="0"/>
                        <a:pt x="4" y="0"/>
                        <a:pt x="4" y="0"/>
                      </a:cubicBezTo>
                      <a:cubicBezTo>
                        <a:pt x="4" y="0"/>
                        <a:pt x="5" y="0"/>
                        <a:pt x="5" y="1"/>
                      </a:cubicBezTo>
                      <a:cubicBezTo>
                        <a:pt x="5" y="1"/>
                        <a:pt x="5" y="1"/>
                        <a:pt x="5" y="1"/>
                      </a:cubicBezTo>
                      <a:cubicBezTo>
                        <a:pt x="5" y="1"/>
                        <a:pt x="5" y="1"/>
                        <a:pt x="5" y="1"/>
                      </a:cubicBezTo>
                      <a:cubicBezTo>
                        <a:pt x="5" y="1"/>
                        <a:pt x="5" y="2"/>
                        <a:pt x="5" y="2"/>
                      </a:cubicBezTo>
                      <a:cubicBezTo>
                        <a:pt x="5" y="2"/>
                        <a:pt x="5" y="2"/>
                        <a:pt x="5" y="2"/>
                      </a:cubicBezTo>
                      <a:cubicBezTo>
                        <a:pt x="5" y="2"/>
                        <a:pt x="5" y="2"/>
                        <a:pt x="5" y="2"/>
                      </a:cubicBezTo>
                      <a:cubicBezTo>
                        <a:pt x="5" y="2"/>
                        <a:pt x="1" y="2"/>
                        <a:pt x="1" y="2"/>
                      </a:cubicBezTo>
                      <a:close/>
                      <a:moveTo>
                        <a:pt x="1" y="1"/>
                      </a:moveTo>
                      <a:cubicBezTo>
                        <a:pt x="1" y="1"/>
                        <a:pt x="1" y="1"/>
                        <a:pt x="1" y="2"/>
                      </a:cubicBezTo>
                      <a:cubicBezTo>
                        <a:pt x="4" y="2"/>
                        <a:pt x="4" y="2"/>
                        <a:pt x="4" y="2"/>
                      </a:cubicBezTo>
                      <a:cubicBezTo>
                        <a:pt x="4" y="2"/>
                        <a:pt x="4" y="1"/>
                        <a:pt x="4" y="1"/>
                      </a:cubicBezTo>
                      <a:cubicBezTo>
                        <a:pt x="4" y="1"/>
                        <a:pt x="4" y="1"/>
                        <a:pt x="4" y="1"/>
                      </a:cubicBezTo>
                      <a:cubicBezTo>
                        <a:pt x="4" y="1"/>
                        <a:pt x="4" y="1"/>
                        <a:pt x="4" y="1"/>
                      </a:cubicBezTo>
                      <a:cubicBezTo>
                        <a:pt x="4"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1116" name="Freeform 632"/>
                <p:cNvSpPr>
                  <a:spLocks noEditPoints="1"/>
                </p:cNvSpPr>
                <p:nvPr/>
              </p:nvSpPr>
              <p:spPr bwMode="auto">
                <a:xfrm>
                  <a:off x="3585" y="1441"/>
                  <a:ext cx="12" cy="5"/>
                </a:xfrm>
                <a:custGeom>
                  <a:avLst/>
                  <a:gdLst>
                    <a:gd name="T0" fmla="*/ 1 w 5"/>
                    <a:gd name="T1" fmla="*/ 2 h 2"/>
                    <a:gd name="T2" fmla="*/ 0 w 5"/>
                    <a:gd name="T3" fmla="*/ 2 h 2"/>
                    <a:gd name="T4" fmla="*/ 0 w 5"/>
                    <a:gd name="T5" fmla="*/ 1 h 2"/>
                    <a:gd name="T6" fmla="*/ 1 w 5"/>
                    <a:gd name="T7" fmla="*/ 0 h 2"/>
                    <a:gd name="T8" fmla="*/ 1 w 5"/>
                    <a:gd name="T9" fmla="*/ 0 h 2"/>
                    <a:gd name="T10" fmla="*/ 5 w 5"/>
                    <a:gd name="T11" fmla="*/ 0 h 2"/>
                    <a:gd name="T12" fmla="*/ 5 w 5"/>
                    <a:gd name="T13" fmla="*/ 0 h 2"/>
                    <a:gd name="T14" fmla="*/ 5 w 5"/>
                    <a:gd name="T15" fmla="*/ 0 h 2"/>
                    <a:gd name="T16" fmla="*/ 5 w 5"/>
                    <a:gd name="T17" fmla="*/ 1 h 2"/>
                    <a:gd name="T18" fmla="*/ 5 w 5"/>
                    <a:gd name="T19" fmla="*/ 2 h 2"/>
                    <a:gd name="T20" fmla="*/ 5 w 5"/>
                    <a:gd name="T21" fmla="*/ 2 h 2"/>
                    <a:gd name="T22" fmla="*/ 5 w 5"/>
                    <a:gd name="T23" fmla="*/ 2 h 2"/>
                    <a:gd name="T24" fmla="*/ 1 w 5"/>
                    <a:gd name="T25" fmla="*/ 2 h 2"/>
                    <a:gd name="T26" fmla="*/ 2 w 5"/>
                    <a:gd name="T27" fmla="*/ 1 h 2"/>
                    <a:gd name="T28" fmla="*/ 1 w 5"/>
                    <a:gd name="T29" fmla="*/ 1 h 2"/>
                    <a:gd name="T30" fmla="*/ 4 w 5"/>
                    <a:gd name="T31" fmla="*/ 1 h 2"/>
                    <a:gd name="T32" fmla="*/ 4 w 5"/>
                    <a:gd name="T33" fmla="*/ 1 h 2"/>
                    <a:gd name="T34" fmla="*/ 2 w 5"/>
                    <a:gd name="T35" fmla="*/ 1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 h="2">
                      <a:moveTo>
                        <a:pt x="1" y="2"/>
                      </a:moveTo>
                      <a:cubicBezTo>
                        <a:pt x="1" y="2"/>
                        <a:pt x="0" y="2"/>
                        <a:pt x="0" y="2"/>
                      </a:cubicBezTo>
                      <a:cubicBezTo>
                        <a:pt x="0" y="2"/>
                        <a:pt x="0" y="2"/>
                        <a:pt x="0" y="1"/>
                      </a:cubicBezTo>
                      <a:cubicBezTo>
                        <a:pt x="1" y="1"/>
                        <a:pt x="1" y="1"/>
                        <a:pt x="1" y="0"/>
                      </a:cubicBezTo>
                      <a:cubicBezTo>
                        <a:pt x="1" y="0"/>
                        <a:pt x="1" y="0"/>
                        <a:pt x="1" y="0"/>
                      </a:cubicBezTo>
                      <a:cubicBezTo>
                        <a:pt x="2" y="0"/>
                        <a:pt x="4" y="0"/>
                        <a:pt x="5" y="0"/>
                      </a:cubicBezTo>
                      <a:cubicBezTo>
                        <a:pt x="5" y="0"/>
                        <a:pt x="5" y="0"/>
                        <a:pt x="5" y="0"/>
                      </a:cubicBezTo>
                      <a:cubicBezTo>
                        <a:pt x="5" y="0"/>
                        <a:pt x="5" y="0"/>
                        <a:pt x="5" y="0"/>
                      </a:cubicBezTo>
                      <a:cubicBezTo>
                        <a:pt x="5" y="1"/>
                        <a:pt x="5" y="1"/>
                        <a:pt x="5" y="1"/>
                      </a:cubicBezTo>
                      <a:cubicBezTo>
                        <a:pt x="5" y="1"/>
                        <a:pt x="5" y="2"/>
                        <a:pt x="5" y="2"/>
                      </a:cubicBezTo>
                      <a:cubicBezTo>
                        <a:pt x="5" y="2"/>
                        <a:pt x="5" y="2"/>
                        <a:pt x="5" y="2"/>
                      </a:cubicBezTo>
                      <a:cubicBezTo>
                        <a:pt x="5" y="2"/>
                        <a:pt x="5" y="2"/>
                        <a:pt x="5" y="2"/>
                      </a:cubicBezTo>
                      <a:cubicBezTo>
                        <a:pt x="5" y="2"/>
                        <a:pt x="1" y="2"/>
                        <a:pt x="1" y="2"/>
                      </a:cubicBezTo>
                      <a:close/>
                      <a:moveTo>
                        <a:pt x="2" y="1"/>
                      </a:moveTo>
                      <a:cubicBezTo>
                        <a:pt x="2" y="1"/>
                        <a:pt x="2" y="1"/>
                        <a:pt x="1" y="1"/>
                      </a:cubicBezTo>
                      <a:cubicBezTo>
                        <a:pt x="4" y="1"/>
                        <a:pt x="4" y="1"/>
                        <a:pt x="4" y="1"/>
                      </a:cubicBezTo>
                      <a:cubicBezTo>
                        <a:pt x="4" y="1"/>
                        <a:pt x="4" y="1"/>
                        <a:pt x="4" y="1"/>
                      </a:cubicBezTo>
                      <a:cubicBezTo>
                        <a:pt x="3" y="1"/>
                        <a:pt x="3" y="1"/>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1117" name="Freeform 633"/>
                <p:cNvSpPr>
                  <a:spLocks noEditPoints="1"/>
                </p:cNvSpPr>
                <p:nvPr/>
              </p:nvSpPr>
              <p:spPr bwMode="auto">
                <a:xfrm>
                  <a:off x="3573" y="1441"/>
                  <a:ext cx="12" cy="5"/>
                </a:xfrm>
                <a:custGeom>
                  <a:avLst/>
                  <a:gdLst>
                    <a:gd name="T0" fmla="*/ 0 w 5"/>
                    <a:gd name="T1" fmla="*/ 2 h 2"/>
                    <a:gd name="T2" fmla="*/ 0 w 5"/>
                    <a:gd name="T3" fmla="*/ 2 h 2"/>
                    <a:gd name="T4" fmla="*/ 0 w 5"/>
                    <a:gd name="T5" fmla="*/ 2 h 2"/>
                    <a:gd name="T6" fmla="*/ 0 w 5"/>
                    <a:gd name="T7" fmla="*/ 0 h 2"/>
                    <a:gd name="T8" fmla="*/ 1 w 5"/>
                    <a:gd name="T9" fmla="*/ 0 h 2"/>
                    <a:gd name="T10" fmla="*/ 5 w 5"/>
                    <a:gd name="T11" fmla="*/ 0 h 2"/>
                    <a:gd name="T12" fmla="*/ 5 w 5"/>
                    <a:gd name="T13" fmla="*/ 0 h 2"/>
                    <a:gd name="T14" fmla="*/ 5 w 5"/>
                    <a:gd name="T15" fmla="*/ 0 h 2"/>
                    <a:gd name="T16" fmla="*/ 5 w 5"/>
                    <a:gd name="T17" fmla="*/ 1 h 2"/>
                    <a:gd name="T18" fmla="*/ 5 w 5"/>
                    <a:gd name="T19" fmla="*/ 2 h 2"/>
                    <a:gd name="T20" fmla="*/ 5 w 5"/>
                    <a:gd name="T21" fmla="*/ 2 h 2"/>
                    <a:gd name="T22" fmla="*/ 4 w 5"/>
                    <a:gd name="T23" fmla="*/ 2 h 2"/>
                    <a:gd name="T24" fmla="*/ 0 w 5"/>
                    <a:gd name="T25" fmla="*/ 2 h 2"/>
                    <a:gd name="T26" fmla="*/ 1 w 5"/>
                    <a:gd name="T27" fmla="*/ 1 h 2"/>
                    <a:gd name="T28" fmla="*/ 1 w 5"/>
                    <a:gd name="T29" fmla="*/ 1 h 2"/>
                    <a:gd name="T30" fmla="*/ 4 w 5"/>
                    <a:gd name="T31" fmla="*/ 1 h 2"/>
                    <a:gd name="T32" fmla="*/ 4 w 5"/>
                    <a:gd name="T33" fmla="*/ 1 h 2"/>
                    <a:gd name="T34" fmla="*/ 4 w 5"/>
                    <a:gd name="T35" fmla="*/ 1 h 2"/>
                    <a:gd name="T36" fmla="*/ 1 w 5"/>
                    <a:gd name="T37" fmla="*/ 1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 h="2">
                      <a:moveTo>
                        <a:pt x="0" y="2"/>
                      </a:moveTo>
                      <a:cubicBezTo>
                        <a:pt x="0" y="2"/>
                        <a:pt x="0" y="2"/>
                        <a:pt x="0" y="2"/>
                      </a:cubicBezTo>
                      <a:cubicBezTo>
                        <a:pt x="0" y="2"/>
                        <a:pt x="0" y="2"/>
                        <a:pt x="0" y="2"/>
                      </a:cubicBezTo>
                      <a:cubicBezTo>
                        <a:pt x="0" y="1"/>
                        <a:pt x="0" y="1"/>
                        <a:pt x="0" y="0"/>
                      </a:cubicBezTo>
                      <a:cubicBezTo>
                        <a:pt x="0" y="0"/>
                        <a:pt x="1" y="0"/>
                        <a:pt x="1" y="0"/>
                      </a:cubicBezTo>
                      <a:cubicBezTo>
                        <a:pt x="2" y="0"/>
                        <a:pt x="3" y="0"/>
                        <a:pt x="5" y="0"/>
                      </a:cubicBezTo>
                      <a:cubicBezTo>
                        <a:pt x="5" y="0"/>
                        <a:pt x="5" y="0"/>
                        <a:pt x="5" y="0"/>
                      </a:cubicBezTo>
                      <a:cubicBezTo>
                        <a:pt x="5" y="0"/>
                        <a:pt x="5" y="0"/>
                        <a:pt x="5" y="0"/>
                      </a:cubicBezTo>
                      <a:cubicBezTo>
                        <a:pt x="5" y="1"/>
                        <a:pt x="5" y="1"/>
                        <a:pt x="5" y="1"/>
                      </a:cubicBezTo>
                      <a:cubicBezTo>
                        <a:pt x="5" y="1"/>
                        <a:pt x="5" y="1"/>
                        <a:pt x="5" y="2"/>
                      </a:cubicBezTo>
                      <a:cubicBezTo>
                        <a:pt x="5" y="2"/>
                        <a:pt x="5" y="2"/>
                        <a:pt x="5" y="2"/>
                      </a:cubicBezTo>
                      <a:cubicBezTo>
                        <a:pt x="5" y="2"/>
                        <a:pt x="4" y="2"/>
                        <a:pt x="4" y="2"/>
                      </a:cubicBezTo>
                      <a:cubicBezTo>
                        <a:pt x="4" y="2"/>
                        <a:pt x="0" y="2"/>
                        <a:pt x="0" y="2"/>
                      </a:cubicBezTo>
                      <a:close/>
                      <a:moveTo>
                        <a:pt x="1" y="1"/>
                      </a:moveTo>
                      <a:cubicBezTo>
                        <a:pt x="1" y="1"/>
                        <a:pt x="1" y="1"/>
                        <a:pt x="1" y="1"/>
                      </a:cubicBezTo>
                      <a:cubicBezTo>
                        <a:pt x="4" y="1"/>
                        <a:pt x="4" y="1"/>
                        <a:pt x="4" y="1"/>
                      </a:cubicBezTo>
                      <a:cubicBezTo>
                        <a:pt x="4" y="1"/>
                        <a:pt x="4" y="1"/>
                        <a:pt x="4" y="1"/>
                      </a:cubicBezTo>
                      <a:cubicBezTo>
                        <a:pt x="4" y="1"/>
                        <a:pt x="4" y="1"/>
                        <a:pt x="4" y="1"/>
                      </a:cubicBezTo>
                      <a:cubicBezTo>
                        <a:pt x="3" y="1"/>
                        <a:pt x="2"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1118" name="Freeform 634"/>
                <p:cNvSpPr>
                  <a:spLocks/>
                </p:cNvSpPr>
                <p:nvPr/>
              </p:nvSpPr>
              <p:spPr bwMode="auto">
                <a:xfrm>
                  <a:off x="3543" y="1459"/>
                  <a:ext cx="2" cy="5"/>
                </a:xfrm>
                <a:custGeom>
                  <a:avLst/>
                  <a:gdLst>
                    <a:gd name="T0" fmla="*/ 0 w 1"/>
                    <a:gd name="T1" fmla="*/ 2 h 2"/>
                    <a:gd name="T2" fmla="*/ 0 w 1"/>
                    <a:gd name="T3" fmla="*/ 2 h 2"/>
                    <a:gd name="T4" fmla="*/ 0 w 1"/>
                    <a:gd name="T5" fmla="*/ 1 h 2"/>
                    <a:gd name="T6" fmla="*/ 1 w 1"/>
                    <a:gd name="T7" fmla="*/ 0 h 2"/>
                    <a:gd name="T8" fmla="*/ 1 w 1"/>
                    <a:gd name="T9" fmla="*/ 0 h 2"/>
                    <a:gd name="T10" fmla="*/ 1 w 1"/>
                    <a:gd name="T11" fmla="*/ 0 h 2"/>
                    <a:gd name="T12" fmla="*/ 1 w 1"/>
                    <a:gd name="T13" fmla="*/ 2 h 2"/>
                    <a:gd name="T14" fmla="*/ 0 w 1"/>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2">
                      <a:moveTo>
                        <a:pt x="0" y="2"/>
                      </a:moveTo>
                      <a:cubicBezTo>
                        <a:pt x="0" y="2"/>
                        <a:pt x="0" y="2"/>
                        <a:pt x="0" y="2"/>
                      </a:cubicBezTo>
                      <a:cubicBezTo>
                        <a:pt x="0" y="2"/>
                        <a:pt x="0" y="1"/>
                        <a:pt x="0" y="1"/>
                      </a:cubicBezTo>
                      <a:cubicBezTo>
                        <a:pt x="0" y="1"/>
                        <a:pt x="0" y="0"/>
                        <a:pt x="1" y="0"/>
                      </a:cubicBezTo>
                      <a:cubicBezTo>
                        <a:pt x="1" y="0"/>
                        <a:pt x="1" y="0"/>
                        <a:pt x="1" y="0"/>
                      </a:cubicBezTo>
                      <a:cubicBezTo>
                        <a:pt x="1" y="0"/>
                        <a:pt x="1" y="0"/>
                        <a:pt x="1" y="0"/>
                      </a:cubicBezTo>
                      <a:cubicBezTo>
                        <a:pt x="1" y="1"/>
                        <a:pt x="1" y="1"/>
                        <a:pt x="1" y="2"/>
                      </a:cubicBezTo>
                      <a:cubicBezTo>
                        <a:pt x="1" y="2"/>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1119" name="Freeform 635"/>
                <p:cNvSpPr>
                  <a:spLocks/>
                </p:cNvSpPr>
                <p:nvPr/>
              </p:nvSpPr>
              <p:spPr bwMode="auto">
                <a:xfrm>
                  <a:off x="3548" y="1459"/>
                  <a:ext cx="2" cy="5"/>
                </a:xfrm>
                <a:custGeom>
                  <a:avLst/>
                  <a:gdLst>
                    <a:gd name="T0" fmla="*/ 0 w 1"/>
                    <a:gd name="T1" fmla="*/ 2 h 2"/>
                    <a:gd name="T2" fmla="*/ 0 w 1"/>
                    <a:gd name="T3" fmla="*/ 2 h 2"/>
                    <a:gd name="T4" fmla="*/ 0 w 1"/>
                    <a:gd name="T5" fmla="*/ 1 h 2"/>
                    <a:gd name="T6" fmla="*/ 0 w 1"/>
                    <a:gd name="T7" fmla="*/ 0 h 2"/>
                    <a:gd name="T8" fmla="*/ 1 w 1"/>
                    <a:gd name="T9" fmla="*/ 0 h 2"/>
                    <a:gd name="T10" fmla="*/ 1 w 1"/>
                    <a:gd name="T11" fmla="*/ 1 h 2"/>
                    <a:gd name="T12" fmla="*/ 0 w 1"/>
                    <a:gd name="T13" fmla="*/ 1 h 2"/>
                    <a:gd name="T14" fmla="*/ 0 w 1"/>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2">
                      <a:moveTo>
                        <a:pt x="0" y="2"/>
                      </a:moveTo>
                      <a:cubicBezTo>
                        <a:pt x="0" y="2"/>
                        <a:pt x="0" y="2"/>
                        <a:pt x="0" y="2"/>
                      </a:cubicBezTo>
                      <a:cubicBezTo>
                        <a:pt x="0" y="2"/>
                        <a:pt x="0" y="1"/>
                        <a:pt x="0" y="1"/>
                      </a:cubicBezTo>
                      <a:cubicBezTo>
                        <a:pt x="0" y="1"/>
                        <a:pt x="0" y="1"/>
                        <a:pt x="0" y="0"/>
                      </a:cubicBezTo>
                      <a:cubicBezTo>
                        <a:pt x="1" y="0"/>
                        <a:pt x="1" y="0"/>
                        <a:pt x="1" y="0"/>
                      </a:cubicBezTo>
                      <a:cubicBezTo>
                        <a:pt x="1" y="0"/>
                        <a:pt x="1" y="1"/>
                        <a:pt x="1" y="1"/>
                      </a:cubicBezTo>
                      <a:cubicBezTo>
                        <a:pt x="1" y="1"/>
                        <a:pt x="0" y="1"/>
                        <a:pt x="0" y="1"/>
                      </a:cubicBezTo>
                      <a:cubicBezTo>
                        <a:pt x="0" y="2"/>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1120" name="Freeform 636"/>
                <p:cNvSpPr>
                  <a:spLocks/>
                </p:cNvSpPr>
                <p:nvPr/>
              </p:nvSpPr>
              <p:spPr bwMode="auto">
                <a:xfrm>
                  <a:off x="3553" y="1459"/>
                  <a:ext cx="2" cy="5"/>
                </a:xfrm>
                <a:custGeom>
                  <a:avLst/>
                  <a:gdLst>
                    <a:gd name="T0" fmla="*/ 0 w 1"/>
                    <a:gd name="T1" fmla="*/ 2 h 2"/>
                    <a:gd name="T2" fmla="*/ 0 w 1"/>
                    <a:gd name="T3" fmla="*/ 2 h 2"/>
                    <a:gd name="T4" fmla="*/ 0 w 1"/>
                    <a:gd name="T5" fmla="*/ 1 h 2"/>
                    <a:gd name="T6" fmla="*/ 0 w 1"/>
                    <a:gd name="T7" fmla="*/ 0 h 2"/>
                    <a:gd name="T8" fmla="*/ 1 w 1"/>
                    <a:gd name="T9" fmla="*/ 0 h 2"/>
                    <a:gd name="T10" fmla="*/ 1 w 1"/>
                    <a:gd name="T11" fmla="*/ 1 h 2"/>
                    <a:gd name="T12" fmla="*/ 0 w 1"/>
                    <a:gd name="T13" fmla="*/ 2 h 2"/>
                    <a:gd name="T14" fmla="*/ 0 w 1"/>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2">
                      <a:moveTo>
                        <a:pt x="0" y="2"/>
                      </a:moveTo>
                      <a:cubicBezTo>
                        <a:pt x="0" y="2"/>
                        <a:pt x="0" y="2"/>
                        <a:pt x="0" y="2"/>
                      </a:cubicBezTo>
                      <a:cubicBezTo>
                        <a:pt x="0" y="2"/>
                        <a:pt x="0" y="2"/>
                        <a:pt x="0" y="1"/>
                      </a:cubicBezTo>
                      <a:cubicBezTo>
                        <a:pt x="0" y="0"/>
                        <a:pt x="0" y="0"/>
                        <a:pt x="0" y="0"/>
                      </a:cubicBezTo>
                      <a:cubicBezTo>
                        <a:pt x="0" y="0"/>
                        <a:pt x="0" y="0"/>
                        <a:pt x="1" y="0"/>
                      </a:cubicBezTo>
                      <a:cubicBezTo>
                        <a:pt x="1" y="0"/>
                        <a:pt x="1" y="1"/>
                        <a:pt x="1" y="1"/>
                      </a:cubicBezTo>
                      <a:cubicBezTo>
                        <a:pt x="0" y="2"/>
                        <a:pt x="0" y="2"/>
                        <a:pt x="0" y="2"/>
                      </a:cubicBezTo>
                      <a:cubicBezTo>
                        <a:pt x="0" y="2"/>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1121" name="Freeform 637"/>
                <p:cNvSpPr>
                  <a:spLocks/>
                </p:cNvSpPr>
                <p:nvPr/>
              </p:nvSpPr>
              <p:spPr bwMode="auto">
                <a:xfrm>
                  <a:off x="3558" y="1459"/>
                  <a:ext cx="2" cy="5"/>
                </a:xfrm>
                <a:custGeom>
                  <a:avLst/>
                  <a:gdLst>
                    <a:gd name="T0" fmla="*/ 0 w 1"/>
                    <a:gd name="T1" fmla="*/ 2 h 2"/>
                    <a:gd name="T2" fmla="*/ 0 w 1"/>
                    <a:gd name="T3" fmla="*/ 2 h 2"/>
                    <a:gd name="T4" fmla="*/ 0 w 1"/>
                    <a:gd name="T5" fmla="*/ 1 h 2"/>
                    <a:gd name="T6" fmla="*/ 0 w 1"/>
                    <a:gd name="T7" fmla="*/ 0 h 2"/>
                    <a:gd name="T8" fmla="*/ 1 w 1"/>
                    <a:gd name="T9" fmla="*/ 0 h 2"/>
                    <a:gd name="T10" fmla="*/ 1 w 1"/>
                    <a:gd name="T11" fmla="*/ 1 h 2"/>
                    <a:gd name="T12" fmla="*/ 1 w 1"/>
                    <a:gd name="T13" fmla="*/ 2 h 2"/>
                    <a:gd name="T14" fmla="*/ 0 w 1"/>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2">
                      <a:moveTo>
                        <a:pt x="0" y="2"/>
                      </a:moveTo>
                      <a:cubicBezTo>
                        <a:pt x="0" y="2"/>
                        <a:pt x="0" y="2"/>
                        <a:pt x="0" y="2"/>
                      </a:cubicBezTo>
                      <a:cubicBezTo>
                        <a:pt x="0" y="2"/>
                        <a:pt x="0" y="2"/>
                        <a:pt x="0" y="1"/>
                      </a:cubicBezTo>
                      <a:cubicBezTo>
                        <a:pt x="0" y="0"/>
                        <a:pt x="0" y="0"/>
                        <a:pt x="0" y="0"/>
                      </a:cubicBezTo>
                      <a:cubicBezTo>
                        <a:pt x="1" y="0"/>
                        <a:pt x="1" y="0"/>
                        <a:pt x="1" y="0"/>
                      </a:cubicBezTo>
                      <a:cubicBezTo>
                        <a:pt x="1" y="0"/>
                        <a:pt x="1" y="0"/>
                        <a:pt x="1" y="1"/>
                      </a:cubicBezTo>
                      <a:cubicBezTo>
                        <a:pt x="1" y="2"/>
                        <a:pt x="1" y="2"/>
                        <a:pt x="1" y="2"/>
                      </a:cubicBezTo>
                      <a:cubicBezTo>
                        <a:pt x="1" y="2"/>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1122" name="Freeform 638"/>
                <p:cNvSpPr>
                  <a:spLocks/>
                </p:cNvSpPr>
                <p:nvPr/>
              </p:nvSpPr>
              <p:spPr bwMode="auto">
                <a:xfrm>
                  <a:off x="3563" y="1459"/>
                  <a:ext cx="2" cy="5"/>
                </a:xfrm>
                <a:custGeom>
                  <a:avLst/>
                  <a:gdLst>
                    <a:gd name="T0" fmla="*/ 1 w 1"/>
                    <a:gd name="T1" fmla="*/ 2 h 2"/>
                    <a:gd name="T2" fmla="*/ 0 w 1"/>
                    <a:gd name="T3" fmla="*/ 2 h 2"/>
                    <a:gd name="T4" fmla="*/ 0 w 1"/>
                    <a:gd name="T5" fmla="*/ 2 h 2"/>
                    <a:gd name="T6" fmla="*/ 1 w 1"/>
                    <a:gd name="T7" fmla="*/ 0 h 2"/>
                    <a:gd name="T8" fmla="*/ 1 w 1"/>
                    <a:gd name="T9" fmla="*/ 0 h 2"/>
                    <a:gd name="T10" fmla="*/ 1 w 1"/>
                    <a:gd name="T11" fmla="*/ 1 h 2"/>
                    <a:gd name="T12" fmla="*/ 1 w 1"/>
                    <a:gd name="T13" fmla="*/ 2 h 2"/>
                    <a:gd name="T14" fmla="*/ 1 w 1"/>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2">
                      <a:moveTo>
                        <a:pt x="1" y="2"/>
                      </a:moveTo>
                      <a:cubicBezTo>
                        <a:pt x="0" y="2"/>
                        <a:pt x="0" y="2"/>
                        <a:pt x="0" y="2"/>
                      </a:cubicBezTo>
                      <a:cubicBezTo>
                        <a:pt x="0" y="2"/>
                        <a:pt x="0" y="2"/>
                        <a:pt x="0" y="2"/>
                      </a:cubicBezTo>
                      <a:cubicBezTo>
                        <a:pt x="1" y="0"/>
                        <a:pt x="1" y="0"/>
                        <a:pt x="1" y="0"/>
                      </a:cubicBezTo>
                      <a:cubicBezTo>
                        <a:pt x="1" y="0"/>
                        <a:pt x="1" y="0"/>
                        <a:pt x="1" y="0"/>
                      </a:cubicBezTo>
                      <a:cubicBezTo>
                        <a:pt x="1" y="0"/>
                        <a:pt x="1" y="0"/>
                        <a:pt x="1" y="1"/>
                      </a:cubicBezTo>
                      <a:cubicBezTo>
                        <a:pt x="1" y="2"/>
                        <a:pt x="1" y="2"/>
                        <a:pt x="1" y="2"/>
                      </a:cubicBezTo>
                      <a:cubicBezTo>
                        <a:pt x="1" y="2"/>
                        <a:pt x="1"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1123" name="Freeform 639"/>
                <p:cNvSpPr>
                  <a:spLocks/>
                </p:cNvSpPr>
                <p:nvPr/>
              </p:nvSpPr>
              <p:spPr bwMode="auto">
                <a:xfrm>
                  <a:off x="3568" y="1459"/>
                  <a:ext cx="5" cy="5"/>
                </a:xfrm>
                <a:custGeom>
                  <a:avLst/>
                  <a:gdLst>
                    <a:gd name="T0" fmla="*/ 1 w 2"/>
                    <a:gd name="T1" fmla="*/ 2 h 2"/>
                    <a:gd name="T2" fmla="*/ 1 w 2"/>
                    <a:gd name="T3" fmla="*/ 2 h 2"/>
                    <a:gd name="T4" fmla="*/ 0 w 2"/>
                    <a:gd name="T5" fmla="*/ 2 h 2"/>
                    <a:gd name="T6" fmla="*/ 1 w 2"/>
                    <a:gd name="T7" fmla="*/ 0 h 2"/>
                    <a:gd name="T8" fmla="*/ 2 w 2"/>
                    <a:gd name="T9" fmla="*/ 0 h 2"/>
                    <a:gd name="T10" fmla="*/ 2 w 2"/>
                    <a:gd name="T11" fmla="*/ 1 h 2"/>
                    <a:gd name="T12" fmla="*/ 1 w 2"/>
                    <a:gd name="T13" fmla="*/ 2 h 2"/>
                    <a:gd name="T14" fmla="*/ 1 w 2"/>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2">
                      <a:moveTo>
                        <a:pt x="1" y="2"/>
                      </a:moveTo>
                      <a:cubicBezTo>
                        <a:pt x="1" y="2"/>
                        <a:pt x="1" y="2"/>
                        <a:pt x="1" y="2"/>
                      </a:cubicBezTo>
                      <a:cubicBezTo>
                        <a:pt x="0" y="2"/>
                        <a:pt x="0" y="2"/>
                        <a:pt x="0" y="2"/>
                      </a:cubicBezTo>
                      <a:cubicBezTo>
                        <a:pt x="1" y="1"/>
                        <a:pt x="1" y="1"/>
                        <a:pt x="1" y="0"/>
                      </a:cubicBezTo>
                      <a:cubicBezTo>
                        <a:pt x="1" y="0"/>
                        <a:pt x="2" y="0"/>
                        <a:pt x="2" y="0"/>
                      </a:cubicBezTo>
                      <a:cubicBezTo>
                        <a:pt x="2" y="0"/>
                        <a:pt x="2" y="0"/>
                        <a:pt x="2" y="1"/>
                      </a:cubicBezTo>
                      <a:cubicBezTo>
                        <a:pt x="1" y="1"/>
                        <a:pt x="1" y="1"/>
                        <a:pt x="1" y="2"/>
                      </a:cubicBezTo>
                      <a:cubicBezTo>
                        <a:pt x="1" y="2"/>
                        <a:pt x="1"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1124" name="Freeform 640"/>
                <p:cNvSpPr>
                  <a:spLocks/>
                </p:cNvSpPr>
                <p:nvPr/>
              </p:nvSpPr>
              <p:spPr bwMode="auto">
                <a:xfrm>
                  <a:off x="3575" y="1459"/>
                  <a:ext cx="5" cy="5"/>
                </a:xfrm>
                <a:custGeom>
                  <a:avLst/>
                  <a:gdLst>
                    <a:gd name="T0" fmla="*/ 1 w 2"/>
                    <a:gd name="T1" fmla="*/ 2 h 2"/>
                    <a:gd name="T2" fmla="*/ 1 w 2"/>
                    <a:gd name="T3" fmla="*/ 2 h 2"/>
                    <a:gd name="T4" fmla="*/ 0 w 2"/>
                    <a:gd name="T5" fmla="*/ 2 h 2"/>
                    <a:gd name="T6" fmla="*/ 1 w 2"/>
                    <a:gd name="T7" fmla="*/ 0 h 2"/>
                    <a:gd name="T8" fmla="*/ 1 w 2"/>
                    <a:gd name="T9" fmla="*/ 0 h 2"/>
                    <a:gd name="T10" fmla="*/ 2 w 2"/>
                    <a:gd name="T11" fmla="*/ 1 h 2"/>
                    <a:gd name="T12" fmla="*/ 1 w 2"/>
                    <a:gd name="T13" fmla="*/ 2 h 2"/>
                    <a:gd name="T14" fmla="*/ 1 w 2"/>
                    <a:gd name="T15" fmla="*/ 2 h 2"/>
                    <a:gd name="T16" fmla="*/ 1 w 2"/>
                    <a:gd name="T17" fmla="*/ 2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 h="2">
                      <a:moveTo>
                        <a:pt x="1" y="2"/>
                      </a:moveTo>
                      <a:cubicBezTo>
                        <a:pt x="1" y="2"/>
                        <a:pt x="1" y="2"/>
                        <a:pt x="1" y="2"/>
                      </a:cubicBezTo>
                      <a:cubicBezTo>
                        <a:pt x="1" y="2"/>
                        <a:pt x="0" y="2"/>
                        <a:pt x="0" y="2"/>
                      </a:cubicBezTo>
                      <a:cubicBezTo>
                        <a:pt x="1" y="1"/>
                        <a:pt x="1" y="1"/>
                        <a:pt x="1" y="0"/>
                      </a:cubicBezTo>
                      <a:cubicBezTo>
                        <a:pt x="1" y="0"/>
                        <a:pt x="1" y="0"/>
                        <a:pt x="1" y="0"/>
                      </a:cubicBezTo>
                      <a:cubicBezTo>
                        <a:pt x="2" y="0"/>
                        <a:pt x="2" y="1"/>
                        <a:pt x="2" y="1"/>
                      </a:cubicBezTo>
                      <a:cubicBezTo>
                        <a:pt x="1" y="1"/>
                        <a:pt x="1" y="1"/>
                        <a:pt x="1" y="2"/>
                      </a:cubicBezTo>
                      <a:cubicBezTo>
                        <a:pt x="1" y="2"/>
                        <a:pt x="1" y="2"/>
                        <a:pt x="1" y="2"/>
                      </a:cubicBezTo>
                      <a:cubicBezTo>
                        <a:pt x="1" y="2"/>
                        <a:pt x="1"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1125" name="Freeform 641"/>
                <p:cNvSpPr>
                  <a:spLocks/>
                </p:cNvSpPr>
                <p:nvPr/>
              </p:nvSpPr>
              <p:spPr bwMode="auto">
                <a:xfrm>
                  <a:off x="3582" y="1459"/>
                  <a:ext cx="5" cy="5"/>
                </a:xfrm>
                <a:custGeom>
                  <a:avLst/>
                  <a:gdLst>
                    <a:gd name="T0" fmla="*/ 1 w 2"/>
                    <a:gd name="T1" fmla="*/ 2 h 2"/>
                    <a:gd name="T2" fmla="*/ 1 w 2"/>
                    <a:gd name="T3" fmla="*/ 2 h 2"/>
                    <a:gd name="T4" fmla="*/ 0 w 2"/>
                    <a:gd name="T5" fmla="*/ 2 h 2"/>
                    <a:gd name="T6" fmla="*/ 1 w 2"/>
                    <a:gd name="T7" fmla="*/ 0 h 2"/>
                    <a:gd name="T8" fmla="*/ 2 w 2"/>
                    <a:gd name="T9" fmla="*/ 0 h 2"/>
                    <a:gd name="T10" fmla="*/ 2 w 2"/>
                    <a:gd name="T11" fmla="*/ 0 h 2"/>
                    <a:gd name="T12" fmla="*/ 1 w 2"/>
                    <a:gd name="T13" fmla="*/ 2 h 2"/>
                    <a:gd name="T14" fmla="*/ 1 w 2"/>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2">
                      <a:moveTo>
                        <a:pt x="1" y="2"/>
                      </a:moveTo>
                      <a:cubicBezTo>
                        <a:pt x="1" y="2"/>
                        <a:pt x="1" y="2"/>
                        <a:pt x="1" y="2"/>
                      </a:cubicBezTo>
                      <a:cubicBezTo>
                        <a:pt x="0" y="2"/>
                        <a:pt x="0" y="2"/>
                        <a:pt x="0" y="2"/>
                      </a:cubicBezTo>
                      <a:cubicBezTo>
                        <a:pt x="0" y="1"/>
                        <a:pt x="1" y="0"/>
                        <a:pt x="1" y="0"/>
                      </a:cubicBezTo>
                      <a:cubicBezTo>
                        <a:pt x="1" y="0"/>
                        <a:pt x="2" y="0"/>
                        <a:pt x="2" y="0"/>
                      </a:cubicBezTo>
                      <a:cubicBezTo>
                        <a:pt x="2" y="0"/>
                        <a:pt x="2" y="0"/>
                        <a:pt x="2" y="0"/>
                      </a:cubicBezTo>
                      <a:cubicBezTo>
                        <a:pt x="1" y="1"/>
                        <a:pt x="1" y="1"/>
                        <a:pt x="1" y="2"/>
                      </a:cubicBezTo>
                      <a:cubicBezTo>
                        <a:pt x="1" y="2"/>
                        <a:pt x="1"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1126" name="Freeform 642"/>
                <p:cNvSpPr>
                  <a:spLocks/>
                </p:cNvSpPr>
                <p:nvPr/>
              </p:nvSpPr>
              <p:spPr bwMode="auto">
                <a:xfrm>
                  <a:off x="3590" y="1459"/>
                  <a:ext cx="2" cy="5"/>
                </a:xfrm>
                <a:custGeom>
                  <a:avLst/>
                  <a:gdLst>
                    <a:gd name="T0" fmla="*/ 0 w 1"/>
                    <a:gd name="T1" fmla="*/ 2 h 2"/>
                    <a:gd name="T2" fmla="*/ 0 w 1"/>
                    <a:gd name="T3" fmla="*/ 2 h 2"/>
                    <a:gd name="T4" fmla="*/ 0 w 1"/>
                    <a:gd name="T5" fmla="*/ 1 h 2"/>
                    <a:gd name="T6" fmla="*/ 1 w 1"/>
                    <a:gd name="T7" fmla="*/ 0 h 2"/>
                    <a:gd name="T8" fmla="*/ 1 w 1"/>
                    <a:gd name="T9" fmla="*/ 0 h 2"/>
                    <a:gd name="T10" fmla="*/ 1 w 1"/>
                    <a:gd name="T11" fmla="*/ 0 h 2"/>
                    <a:gd name="T12" fmla="*/ 1 w 1"/>
                    <a:gd name="T13" fmla="*/ 2 h 2"/>
                    <a:gd name="T14" fmla="*/ 0 w 1"/>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2">
                      <a:moveTo>
                        <a:pt x="0" y="2"/>
                      </a:moveTo>
                      <a:cubicBezTo>
                        <a:pt x="0" y="2"/>
                        <a:pt x="0" y="2"/>
                        <a:pt x="0" y="2"/>
                      </a:cubicBezTo>
                      <a:cubicBezTo>
                        <a:pt x="0" y="2"/>
                        <a:pt x="0" y="2"/>
                        <a:pt x="0" y="1"/>
                      </a:cubicBezTo>
                      <a:cubicBezTo>
                        <a:pt x="1" y="0"/>
                        <a:pt x="1" y="0"/>
                        <a:pt x="1" y="0"/>
                      </a:cubicBezTo>
                      <a:cubicBezTo>
                        <a:pt x="1" y="0"/>
                        <a:pt x="1" y="0"/>
                        <a:pt x="1" y="0"/>
                      </a:cubicBezTo>
                      <a:cubicBezTo>
                        <a:pt x="1" y="0"/>
                        <a:pt x="1" y="0"/>
                        <a:pt x="1" y="0"/>
                      </a:cubicBezTo>
                      <a:cubicBezTo>
                        <a:pt x="1" y="2"/>
                        <a:pt x="1" y="2"/>
                        <a:pt x="1" y="2"/>
                      </a:cubicBezTo>
                      <a:cubicBezTo>
                        <a:pt x="0" y="2"/>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1127" name="Freeform 643"/>
                <p:cNvSpPr>
                  <a:spLocks/>
                </p:cNvSpPr>
                <p:nvPr/>
              </p:nvSpPr>
              <p:spPr bwMode="auto">
                <a:xfrm>
                  <a:off x="3595" y="1459"/>
                  <a:ext cx="2" cy="5"/>
                </a:xfrm>
                <a:custGeom>
                  <a:avLst/>
                  <a:gdLst>
                    <a:gd name="T0" fmla="*/ 0 w 1"/>
                    <a:gd name="T1" fmla="*/ 2 h 2"/>
                    <a:gd name="T2" fmla="*/ 0 w 1"/>
                    <a:gd name="T3" fmla="*/ 2 h 2"/>
                    <a:gd name="T4" fmla="*/ 0 w 1"/>
                    <a:gd name="T5" fmla="*/ 1 h 2"/>
                    <a:gd name="T6" fmla="*/ 1 w 1"/>
                    <a:gd name="T7" fmla="*/ 1 h 2"/>
                    <a:gd name="T8" fmla="*/ 1 w 1"/>
                    <a:gd name="T9" fmla="*/ 1 h 2"/>
                    <a:gd name="T10" fmla="*/ 0 w 1"/>
                    <a:gd name="T11" fmla="*/ 2 h 2"/>
                    <a:gd name="T12" fmla="*/ 0 w 1"/>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1" h="2">
                      <a:moveTo>
                        <a:pt x="0" y="2"/>
                      </a:moveTo>
                      <a:cubicBezTo>
                        <a:pt x="0" y="2"/>
                        <a:pt x="0" y="2"/>
                        <a:pt x="0" y="2"/>
                      </a:cubicBezTo>
                      <a:cubicBezTo>
                        <a:pt x="0" y="1"/>
                        <a:pt x="0" y="1"/>
                        <a:pt x="0" y="1"/>
                      </a:cubicBezTo>
                      <a:cubicBezTo>
                        <a:pt x="0" y="0"/>
                        <a:pt x="1" y="0"/>
                        <a:pt x="1" y="1"/>
                      </a:cubicBezTo>
                      <a:cubicBezTo>
                        <a:pt x="1" y="1"/>
                        <a:pt x="1" y="1"/>
                        <a:pt x="1" y="1"/>
                      </a:cubicBezTo>
                      <a:cubicBezTo>
                        <a:pt x="0" y="1"/>
                        <a:pt x="0" y="1"/>
                        <a:pt x="0" y="2"/>
                      </a:cubicBezTo>
                      <a:cubicBezTo>
                        <a:pt x="0" y="2"/>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1128" name="Freeform 644"/>
                <p:cNvSpPr>
                  <a:spLocks/>
                </p:cNvSpPr>
                <p:nvPr/>
              </p:nvSpPr>
              <p:spPr bwMode="auto">
                <a:xfrm>
                  <a:off x="3600" y="1459"/>
                  <a:ext cx="2" cy="5"/>
                </a:xfrm>
                <a:custGeom>
                  <a:avLst/>
                  <a:gdLst>
                    <a:gd name="T0" fmla="*/ 0 w 1"/>
                    <a:gd name="T1" fmla="*/ 2 h 2"/>
                    <a:gd name="T2" fmla="*/ 0 w 1"/>
                    <a:gd name="T3" fmla="*/ 2 h 2"/>
                    <a:gd name="T4" fmla="*/ 0 w 1"/>
                    <a:gd name="T5" fmla="*/ 1 h 2"/>
                    <a:gd name="T6" fmla="*/ 0 w 1"/>
                    <a:gd name="T7" fmla="*/ 0 h 2"/>
                    <a:gd name="T8" fmla="*/ 1 w 1"/>
                    <a:gd name="T9" fmla="*/ 0 h 2"/>
                    <a:gd name="T10" fmla="*/ 1 w 1"/>
                    <a:gd name="T11" fmla="*/ 0 h 2"/>
                    <a:gd name="T12" fmla="*/ 0 w 1"/>
                    <a:gd name="T13" fmla="*/ 2 h 2"/>
                    <a:gd name="T14" fmla="*/ 0 w 1"/>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2">
                      <a:moveTo>
                        <a:pt x="0" y="2"/>
                      </a:moveTo>
                      <a:cubicBezTo>
                        <a:pt x="0" y="2"/>
                        <a:pt x="0" y="2"/>
                        <a:pt x="0" y="2"/>
                      </a:cubicBezTo>
                      <a:cubicBezTo>
                        <a:pt x="0" y="2"/>
                        <a:pt x="0" y="2"/>
                        <a:pt x="0" y="1"/>
                      </a:cubicBezTo>
                      <a:cubicBezTo>
                        <a:pt x="0" y="1"/>
                        <a:pt x="0" y="1"/>
                        <a:pt x="0" y="0"/>
                      </a:cubicBezTo>
                      <a:cubicBezTo>
                        <a:pt x="1" y="0"/>
                        <a:pt x="1" y="0"/>
                        <a:pt x="1" y="0"/>
                      </a:cubicBezTo>
                      <a:cubicBezTo>
                        <a:pt x="1" y="0"/>
                        <a:pt x="1" y="0"/>
                        <a:pt x="1" y="0"/>
                      </a:cubicBezTo>
                      <a:cubicBezTo>
                        <a:pt x="1" y="1"/>
                        <a:pt x="0" y="1"/>
                        <a:pt x="0" y="2"/>
                      </a:cubicBezTo>
                      <a:cubicBezTo>
                        <a:pt x="0" y="2"/>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1129" name="Freeform 645"/>
                <p:cNvSpPr>
                  <a:spLocks/>
                </p:cNvSpPr>
                <p:nvPr/>
              </p:nvSpPr>
              <p:spPr bwMode="auto">
                <a:xfrm>
                  <a:off x="3602" y="1459"/>
                  <a:ext cx="3" cy="5"/>
                </a:xfrm>
                <a:custGeom>
                  <a:avLst/>
                  <a:gdLst>
                    <a:gd name="T0" fmla="*/ 0 w 1"/>
                    <a:gd name="T1" fmla="*/ 2 h 2"/>
                    <a:gd name="T2" fmla="*/ 0 w 1"/>
                    <a:gd name="T3" fmla="*/ 2 h 2"/>
                    <a:gd name="T4" fmla="*/ 0 w 1"/>
                    <a:gd name="T5" fmla="*/ 2 h 2"/>
                    <a:gd name="T6" fmla="*/ 1 w 1"/>
                    <a:gd name="T7" fmla="*/ 0 h 2"/>
                    <a:gd name="T8" fmla="*/ 1 w 1"/>
                    <a:gd name="T9" fmla="*/ 0 h 2"/>
                    <a:gd name="T10" fmla="*/ 1 w 1"/>
                    <a:gd name="T11" fmla="*/ 0 h 2"/>
                    <a:gd name="T12" fmla="*/ 1 w 1"/>
                    <a:gd name="T13" fmla="*/ 2 h 2"/>
                    <a:gd name="T14" fmla="*/ 0 w 1"/>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2">
                      <a:moveTo>
                        <a:pt x="0" y="2"/>
                      </a:moveTo>
                      <a:cubicBezTo>
                        <a:pt x="0" y="2"/>
                        <a:pt x="0" y="2"/>
                        <a:pt x="0" y="2"/>
                      </a:cubicBezTo>
                      <a:cubicBezTo>
                        <a:pt x="0" y="2"/>
                        <a:pt x="0" y="2"/>
                        <a:pt x="0" y="2"/>
                      </a:cubicBezTo>
                      <a:cubicBezTo>
                        <a:pt x="0" y="1"/>
                        <a:pt x="1" y="1"/>
                        <a:pt x="1" y="0"/>
                      </a:cubicBezTo>
                      <a:cubicBezTo>
                        <a:pt x="1" y="0"/>
                        <a:pt x="1" y="0"/>
                        <a:pt x="1" y="0"/>
                      </a:cubicBezTo>
                      <a:cubicBezTo>
                        <a:pt x="1" y="0"/>
                        <a:pt x="1" y="0"/>
                        <a:pt x="1" y="0"/>
                      </a:cubicBezTo>
                      <a:cubicBezTo>
                        <a:pt x="1" y="1"/>
                        <a:pt x="1" y="1"/>
                        <a:pt x="1" y="2"/>
                      </a:cubicBezTo>
                      <a:cubicBezTo>
                        <a:pt x="1" y="2"/>
                        <a:pt x="1"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1130" name="Freeform 646"/>
                <p:cNvSpPr>
                  <a:spLocks/>
                </p:cNvSpPr>
                <p:nvPr/>
              </p:nvSpPr>
              <p:spPr bwMode="auto">
                <a:xfrm>
                  <a:off x="3607" y="1459"/>
                  <a:ext cx="5" cy="5"/>
                </a:xfrm>
                <a:custGeom>
                  <a:avLst/>
                  <a:gdLst>
                    <a:gd name="T0" fmla="*/ 1 w 2"/>
                    <a:gd name="T1" fmla="*/ 2 h 2"/>
                    <a:gd name="T2" fmla="*/ 1 w 2"/>
                    <a:gd name="T3" fmla="*/ 2 h 2"/>
                    <a:gd name="T4" fmla="*/ 0 w 2"/>
                    <a:gd name="T5" fmla="*/ 1 h 2"/>
                    <a:gd name="T6" fmla="*/ 1 w 2"/>
                    <a:gd name="T7" fmla="*/ 0 h 2"/>
                    <a:gd name="T8" fmla="*/ 2 w 2"/>
                    <a:gd name="T9" fmla="*/ 0 h 2"/>
                    <a:gd name="T10" fmla="*/ 2 w 2"/>
                    <a:gd name="T11" fmla="*/ 1 h 2"/>
                    <a:gd name="T12" fmla="*/ 1 w 2"/>
                    <a:gd name="T13" fmla="*/ 2 h 2"/>
                    <a:gd name="T14" fmla="*/ 1 w 2"/>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2">
                      <a:moveTo>
                        <a:pt x="1" y="2"/>
                      </a:moveTo>
                      <a:cubicBezTo>
                        <a:pt x="1" y="2"/>
                        <a:pt x="1" y="2"/>
                        <a:pt x="1" y="2"/>
                      </a:cubicBezTo>
                      <a:cubicBezTo>
                        <a:pt x="0" y="2"/>
                        <a:pt x="0" y="1"/>
                        <a:pt x="0" y="1"/>
                      </a:cubicBezTo>
                      <a:cubicBezTo>
                        <a:pt x="1" y="1"/>
                        <a:pt x="1" y="0"/>
                        <a:pt x="1" y="0"/>
                      </a:cubicBezTo>
                      <a:cubicBezTo>
                        <a:pt x="1" y="0"/>
                        <a:pt x="2" y="0"/>
                        <a:pt x="2" y="0"/>
                      </a:cubicBezTo>
                      <a:cubicBezTo>
                        <a:pt x="2" y="0"/>
                        <a:pt x="2" y="1"/>
                        <a:pt x="2" y="1"/>
                      </a:cubicBezTo>
                      <a:cubicBezTo>
                        <a:pt x="1" y="1"/>
                        <a:pt x="1" y="1"/>
                        <a:pt x="1" y="2"/>
                      </a:cubicBezTo>
                      <a:cubicBezTo>
                        <a:pt x="1" y="2"/>
                        <a:pt x="1"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1131" name="Freeform 647"/>
                <p:cNvSpPr>
                  <a:spLocks/>
                </p:cNvSpPr>
                <p:nvPr/>
              </p:nvSpPr>
              <p:spPr bwMode="auto">
                <a:xfrm>
                  <a:off x="3614" y="1459"/>
                  <a:ext cx="3" cy="5"/>
                </a:xfrm>
                <a:custGeom>
                  <a:avLst/>
                  <a:gdLst>
                    <a:gd name="T0" fmla="*/ 0 w 1"/>
                    <a:gd name="T1" fmla="*/ 2 h 2"/>
                    <a:gd name="T2" fmla="*/ 0 w 1"/>
                    <a:gd name="T3" fmla="*/ 2 h 2"/>
                    <a:gd name="T4" fmla="*/ 0 w 1"/>
                    <a:gd name="T5" fmla="*/ 1 h 2"/>
                    <a:gd name="T6" fmla="*/ 1 w 1"/>
                    <a:gd name="T7" fmla="*/ 0 h 2"/>
                    <a:gd name="T8" fmla="*/ 1 w 1"/>
                    <a:gd name="T9" fmla="*/ 0 h 2"/>
                    <a:gd name="T10" fmla="*/ 1 w 1"/>
                    <a:gd name="T11" fmla="*/ 1 h 2"/>
                    <a:gd name="T12" fmla="*/ 0 w 1"/>
                    <a:gd name="T13" fmla="*/ 1 h 2"/>
                    <a:gd name="T14" fmla="*/ 0 w 1"/>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2">
                      <a:moveTo>
                        <a:pt x="0" y="2"/>
                      </a:moveTo>
                      <a:cubicBezTo>
                        <a:pt x="0" y="2"/>
                        <a:pt x="0" y="2"/>
                        <a:pt x="0" y="2"/>
                      </a:cubicBezTo>
                      <a:cubicBezTo>
                        <a:pt x="0" y="2"/>
                        <a:pt x="0" y="2"/>
                        <a:pt x="0" y="1"/>
                      </a:cubicBezTo>
                      <a:cubicBezTo>
                        <a:pt x="0" y="1"/>
                        <a:pt x="0" y="0"/>
                        <a:pt x="1" y="0"/>
                      </a:cubicBezTo>
                      <a:cubicBezTo>
                        <a:pt x="1" y="0"/>
                        <a:pt x="1" y="0"/>
                        <a:pt x="1" y="0"/>
                      </a:cubicBezTo>
                      <a:cubicBezTo>
                        <a:pt x="1" y="0"/>
                        <a:pt x="1" y="1"/>
                        <a:pt x="1" y="1"/>
                      </a:cubicBezTo>
                      <a:cubicBezTo>
                        <a:pt x="0" y="1"/>
                        <a:pt x="0" y="1"/>
                        <a:pt x="0" y="1"/>
                      </a:cubicBezTo>
                      <a:cubicBezTo>
                        <a:pt x="0" y="2"/>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1132" name="Freeform 648"/>
                <p:cNvSpPr>
                  <a:spLocks/>
                </p:cNvSpPr>
                <p:nvPr/>
              </p:nvSpPr>
              <p:spPr bwMode="auto">
                <a:xfrm>
                  <a:off x="3619" y="1459"/>
                  <a:ext cx="3" cy="5"/>
                </a:xfrm>
                <a:custGeom>
                  <a:avLst/>
                  <a:gdLst>
                    <a:gd name="T0" fmla="*/ 0 w 1"/>
                    <a:gd name="T1" fmla="*/ 2 h 2"/>
                    <a:gd name="T2" fmla="*/ 0 w 1"/>
                    <a:gd name="T3" fmla="*/ 2 h 2"/>
                    <a:gd name="T4" fmla="*/ 0 w 1"/>
                    <a:gd name="T5" fmla="*/ 1 h 2"/>
                    <a:gd name="T6" fmla="*/ 1 w 1"/>
                    <a:gd name="T7" fmla="*/ 0 h 2"/>
                    <a:gd name="T8" fmla="*/ 1 w 1"/>
                    <a:gd name="T9" fmla="*/ 0 h 2"/>
                    <a:gd name="T10" fmla="*/ 1 w 1"/>
                    <a:gd name="T11" fmla="*/ 0 h 2"/>
                    <a:gd name="T12" fmla="*/ 0 w 1"/>
                    <a:gd name="T13" fmla="*/ 2 h 2"/>
                    <a:gd name="T14" fmla="*/ 0 w 1"/>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2">
                      <a:moveTo>
                        <a:pt x="0" y="2"/>
                      </a:moveTo>
                      <a:cubicBezTo>
                        <a:pt x="0" y="2"/>
                        <a:pt x="0" y="2"/>
                        <a:pt x="0" y="2"/>
                      </a:cubicBezTo>
                      <a:cubicBezTo>
                        <a:pt x="0" y="2"/>
                        <a:pt x="0" y="2"/>
                        <a:pt x="0" y="1"/>
                      </a:cubicBezTo>
                      <a:cubicBezTo>
                        <a:pt x="0" y="1"/>
                        <a:pt x="0" y="0"/>
                        <a:pt x="1" y="0"/>
                      </a:cubicBezTo>
                      <a:cubicBezTo>
                        <a:pt x="1" y="0"/>
                        <a:pt x="1" y="0"/>
                        <a:pt x="1" y="0"/>
                      </a:cubicBezTo>
                      <a:cubicBezTo>
                        <a:pt x="1" y="0"/>
                        <a:pt x="1" y="0"/>
                        <a:pt x="1" y="0"/>
                      </a:cubicBezTo>
                      <a:cubicBezTo>
                        <a:pt x="1" y="1"/>
                        <a:pt x="1" y="1"/>
                        <a:pt x="0" y="2"/>
                      </a:cubicBezTo>
                      <a:cubicBezTo>
                        <a:pt x="0" y="2"/>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1133" name="Freeform 649"/>
                <p:cNvSpPr>
                  <a:spLocks/>
                </p:cNvSpPr>
                <p:nvPr/>
              </p:nvSpPr>
              <p:spPr bwMode="auto">
                <a:xfrm>
                  <a:off x="3624" y="1459"/>
                  <a:ext cx="3" cy="5"/>
                </a:xfrm>
                <a:custGeom>
                  <a:avLst/>
                  <a:gdLst>
                    <a:gd name="T0" fmla="*/ 0 w 1"/>
                    <a:gd name="T1" fmla="*/ 2 h 2"/>
                    <a:gd name="T2" fmla="*/ 0 w 1"/>
                    <a:gd name="T3" fmla="*/ 2 h 2"/>
                    <a:gd name="T4" fmla="*/ 0 w 1"/>
                    <a:gd name="T5" fmla="*/ 1 h 2"/>
                    <a:gd name="T6" fmla="*/ 1 w 1"/>
                    <a:gd name="T7" fmla="*/ 0 h 2"/>
                    <a:gd name="T8" fmla="*/ 1 w 1"/>
                    <a:gd name="T9" fmla="*/ 0 h 2"/>
                    <a:gd name="T10" fmla="*/ 1 w 1"/>
                    <a:gd name="T11" fmla="*/ 0 h 2"/>
                    <a:gd name="T12" fmla="*/ 0 w 1"/>
                    <a:gd name="T13" fmla="*/ 2 h 2"/>
                    <a:gd name="T14" fmla="*/ 0 w 1"/>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2">
                      <a:moveTo>
                        <a:pt x="0" y="2"/>
                      </a:moveTo>
                      <a:cubicBezTo>
                        <a:pt x="0" y="2"/>
                        <a:pt x="0" y="2"/>
                        <a:pt x="0" y="2"/>
                      </a:cubicBezTo>
                      <a:cubicBezTo>
                        <a:pt x="0" y="2"/>
                        <a:pt x="0" y="1"/>
                        <a:pt x="0" y="1"/>
                      </a:cubicBezTo>
                      <a:cubicBezTo>
                        <a:pt x="1" y="0"/>
                        <a:pt x="1" y="0"/>
                        <a:pt x="1" y="0"/>
                      </a:cubicBezTo>
                      <a:cubicBezTo>
                        <a:pt x="1" y="0"/>
                        <a:pt x="1" y="0"/>
                        <a:pt x="1" y="0"/>
                      </a:cubicBezTo>
                      <a:cubicBezTo>
                        <a:pt x="1" y="0"/>
                        <a:pt x="1" y="0"/>
                        <a:pt x="1" y="0"/>
                      </a:cubicBezTo>
                      <a:cubicBezTo>
                        <a:pt x="0" y="2"/>
                        <a:pt x="0" y="2"/>
                        <a:pt x="0" y="2"/>
                      </a:cubicBezTo>
                      <a:cubicBezTo>
                        <a:pt x="0" y="2"/>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1134" name="Freeform 650"/>
                <p:cNvSpPr>
                  <a:spLocks/>
                </p:cNvSpPr>
                <p:nvPr/>
              </p:nvSpPr>
              <p:spPr bwMode="auto">
                <a:xfrm>
                  <a:off x="3627" y="1459"/>
                  <a:ext cx="5" cy="5"/>
                </a:xfrm>
                <a:custGeom>
                  <a:avLst/>
                  <a:gdLst>
                    <a:gd name="T0" fmla="*/ 1 w 2"/>
                    <a:gd name="T1" fmla="*/ 2 h 2"/>
                    <a:gd name="T2" fmla="*/ 1 w 2"/>
                    <a:gd name="T3" fmla="*/ 2 h 2"/>
                    <a:gd name="T4" fmla="*/ 0 w 2"/>
                    <a:gd name="T5" fmla="*/ 1 h 2"/>
                    <a:gd name="T6" fmla="*/ 2 w 2"/>
                    <a:gd name="T7" fmla="*/ 0 h 2"/>
                    <a:gd name="T8" fmla="*/ 2 w 2"/>
                    <a:gd name="T9" fmla="*/ 0 h 2"/>
                    <a:gd name="T10" fmla="*/ 2 w 2"/>
                    <a:gd name="T11" fmla="*/ 0 h 2"/>
                    <a:gd name="T12" fmla="*/ 1 w 2"/>
                    <a:gd name="T13" fmla="*/ 2 h 2"/>
                    <a:gd name="T14" fmla="*/ 1 w 2"/>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2">
                      <a:moveTo>
                        <a:pt x="1" y="2"/>
                      </a:moveTo>
                      <a:cubicBezTo>
                        <a:pt x="1" y="2"/>
                        <a:pt x="1" y="2"/>
                        <a:pt x="1" y="2"/>
                      </a:cubicBezTo>
                      <a:cubicBezTo>
                        <a:pt x="0" y="2"/>
                        <a:pt x="0" y="1"/>
                        <a:pt x="0" y="1"/>
                      </a:cubicBezTo>
                      <a:cubicBezTo>
                        <a:pt x="1" y="1"/>
                        <a:pt x="1" y="0"/>
                        <a:pt x="2" y="0"/>
                      </a:cubicBezTo>
                      <a:cubicBezTo>
                        <a:pt x="2" y="0"/>
                        <a:pt x="2" y="0"/>
                        <a:pt x="2" y="0"/>
                      </a:cubicBezTo>
                      <a:cubicBezTo>
                        <a:pt x="2" y="0"/>
                        <a:pt x="2" y="0"/>
                        <a:pt x="2" y="0"/>
                      </a:cubicBezTo>
                      <a:cubicBezTo>
                        <a:pt x="2" y="1"/>
                        <a:pt x="1" y="1"/>
                        <a:pt x="1" y="2"/>
                      </a:cubicBezTo>
                      <a:cubicBezTo>
                        <a:pt x="1" y="2"/>
                        <a:pt x="1"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1135" name="Freeform 651"/>
                <p:cNvSpPr>
                  <a:spLocks/>
                </p:cNvSpPr>
                <p:nvPr/>
              </p:nvSpPr>
              <p:spPr bwMode="auto">
                <a:xfrm>
                  <a:off x="3632" y="1459"/>
                  <a:ext cx="5" cy="5"/>
                </a:xfrm>
                <a:custGeom>
                  <a:avLst/>
                  <a:gdLst>
                    <a:gd name="T0" fmla="*/ 0 w 2"/>
                    <a:gd name="T1" fmla="*/ 2 h 2"/>
                    <a:gd name="T2" fmla="*/ 0 w 2"/>
                    <a:gd name="T3" fmla="*/ 2 h 2"/>
                    <a:gd name="T4" fmla="*/ 0 w 2"/>
                    <a:gd name="T5" fmla="*/ 1 h 2"/>
                    <a:gd name="T6" fmla="*/ 1 w 2"/>
                    <a:gd name="T7" fmla="*/ 0 h 2"/>
                    <a:gd name="T8" fmla="*/ 2 w 2"/>
                    <a:gd name="T9" fmla="*/ 0 h 2"/>
                    <a:gd name="T10" fmla="*/ 2 w 2"/>
                    <a:gd name="T11" fmla="*/ 1 h 2"/>
                    <a:gd name="T12" fmla="*/ 1 w 2"/>
                    <a:gd name="T13" fmla="*/ 2 h 2"/>
                    <a:gd name="T14" fmla="*/ 0 w 2"/>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2">
                      <a:moveTo>
                        <a:pt x="0" y="2"/>
                      </a:moveTo>
                      <a:cubicBezTo>
                        <a:pt x="0" y="2"/>
                        <a:pt x="0" y="2"/>
                        <a:pt x="0" y="2"/>
                      </a:cubicBezTo>
                      <a:cubicBezTo>
                        <a:pt x="0" y="2"/>
                        <a:pt x="0" y="2"/>
                        <a:pt x="0" y="1"/>
                      </a:cubicBezTo>
                      <a:cubicBezTo>
                        <a:pt x="0" y="1"/>
                        <a:pt x="1" y="1"/>
                        <a:pt x="1" y="0"/>
                      </a:cubicBezTo>
                      <a:cubicBezTo>
                        <a:pt x="1" y="0"/>
                        <a:pt x="1" y="0"/>
                        <a:pt x="2" y="0"/>
                      </a:cubicBezTo>
                      <a:cubicBezTo>
                        <a:pt x="2" y="0"/>
                        <a:pt x="2" y="1"/>
                        <a:pt x="2" y="1"/>
                      </a:cubicBezTo>
                      <a:cubicBezTo>
                        <a:pt x="1" y="1"/>
                        <a:pt x="1" y="1"/>
                        <a:pt x="1" y="2"/>
                      </a:cubicBezTo>
                      <a:cubicBezTo>
                        <a:pt x="1" y="2"/>
                        <a:pt x="1"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1136" name="Freeform 652"/>
                <p:cNvSpPr>
                  <a:spLocks/>
                </p:cNvSpPr>
                <p:nvPr/>
              </p:nvSpPr>
              <p:spPr bwMode="auto">
                <a:xfrm>
                  <a:off x="3637" y="1459"/>
                  <a:ext cx="5" cy="5"/>
                </a:xfrm>
                <a:custGeom>
                  <a:avLst/>
                  <a:gdLst>
                    <a:gd name="T0" fmla="*/ 0 w 2"/>
                    <a:gd name="T1" fmla="*/ 2 h 2"/>
                    <a:gd name="T2" fmla="*/ 0 w 2"/>
                    <a:gd name="T3" fmla="*/ 2 h 2"/>
                    <a:gd name="T4" fmla="*/ 0 w 2"/>
                    <a:gd name="T5" fmla="*/ 1 h 2"/>
                    <a:gd name="T6" fmla="*/ 1 w 2"/>
                    <a:gd name="T7" fmla="*/ 0 h 2"/>
                    <a:gd name="T8" fmla="*/ 1 w 2"/>
                    <a:gd name="T9" fmla="*/ 0 h 2"/>
                    <a:gd name="T10" fmla="*/ 1 w 2"/>
                    <a:gd name="T11" fmla="*/ 0 h 2"/>
                    <a:gd name="T12" fmla="*/ 1 w 2"/>
                    <a:gd name="T13" fmla="*/ 2 h 2"/>
                    <a:gd name="T14" fmla="*/ 0 w 2"/>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2">
                      <a:moveTo>
                        <a:pt x="0" y="2"/>
                      </a:moveTo>
                      <a:cubicBezTo>
                        <a:pt x="0" y="2"/>
                        <a:pt x="0" y="2"/>
                        <a:pt x="0" y="2"/>
                      </a:cubicBezTo>
                      <a:cubicBezTo>
                        <a:pt x="0" y="2"/>
                        <a:pt x="0" y="1"/>
                        <a:pt x="0" y="1"/>
                      </a:cubicBezTo>
                      <a:cubicBezTo>
                        <a:pt x="1" y="0"/>
                        <a:pt x="1" y="0"/>
                        <a:pt x="1" y="0"/>
                      </a:cubicBezTo>
                      <a:cubicBezTo>
                        <a:pt x="1" y="0"/>
                        <a:pt x="1" y="0"/>
                        <a:pt x="1" y="0"/>
                      </a:cubicBezTo>
                      <a:cubicBezTo>
                        <a:pt x="2" y="0"/>
                        <a:pt x="2" y="0"/>
                        <a:pt x="1" y="0"/>
                      </a:cubicBezTo>
                      <a:cubicBezTo>
                        <a:pt x="1" y="2"/>
                        <a:pt x="1" y="2"/>
                        <a:pt x="1" y="2"/>
                      </a:cubicBezTo>
                      <a:cubicBezTo>
                        <a:pt x="1" y="2"/>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1137" name="Freeform 653"/>
                <p:cNvSpPr>
                  <a:spLocks/>
                </p:cNvSpPr>
                <p:nvPr/>
              </p:nvSpPr>
              <p:spPr bwMode="auto">
                <a:xfrm>
                  <a:off x="3642" y="1459"/>
                  <a:ext cx="4" cy="5"/>
                </a:xfrm>
                <a:custGeom>
                  <a:avLst/>
                  <a:gdLst>
                    <a:gd name="T0" fmla="*/ 0 w 2"/>
                    <a:gd name="T1" fmla="*/ 2 h 2"/>
                    <a:gd name="T2" fmla="*/ 0 w 2"/>
                    <a:gd name="T3" fmla="*/ 2 h 2"/>
                    <a:gd name="T4" fmla="*/ 0 w 2"/>
                    <a:gd name="T5" fmla="*/ 1 h 2"/>
                    <a:gd name="T6" fmla="*/ 1 w 2"/>
                    <a:gd name="T7" fmla="*/ 0 h 2"/>
                    <a:gd name="T8" fmla="*/ 2 w 2"/>
                    <a:gd name="T9" fmla="*/ 0 h 2"/>
                    <a:gd name="T10" fmla="*/ 2 w 2"/>
                    <a:gd name="T11" fmla="*/ 0 h 2"/>
                    <a:gd name="T12" fmla="*/ 1 w 2"/>
                    <a:gd name="T13" fmla="*/ 2 h 2"/>
                    <a:gd name="T14" fmla="*/ 0 w 2"/>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2">
                      <a:moveTo>
                        <a:pt x="0" y="2"/>
                      </a:moveTo>
                      <a:cubicBezTo>
                        <a:pt x="0" y="2"/>
                        <a:pt x="0" y="2"/>
                        <a:pt x="0" y="2"/>
                      </a:cubicBezTo>
                      <a:cubicBezTo>
                        <a:pt x="0" y="2"/>
                        <a:pt x="0" y="2"/>
                        <a:pt x="0" y="1"/>
                      </a:cubicBezTo>
                      <a:cubicBezTo>
                        <a:pt x="0" y="1"/>
                        <a:pt x="1" y="0"/>
                        <a:pt x="1" y="0"/>
                      </a:cubicBezTo>
                      <a:cubicBezTo>
                        <a:pt x="1" y="0"/>
                        <a:pt x="2" y="0"/>
                        <a:pt x="2" y="0"/>
                      </a:cubicBezTo>
                      <a:cubicBezTo>
                        <a:pt x="2" y="0"/>
                        <a:pt x="2" y="0"/>
                        <a:pt x="2" y="0"/>
                      </a:cubicBezTo>
                      <a:cubicBezTo>
                        <a:pt x="1" y="1"/>
                        <a:pt x="1" y="1"/>
                        <a:pt x="1" y="2"/>
                      </a:cubicBezTo>
                      <a:cubicBezTo>
                        <a:pt x="1" y="2"/>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1138" name="Freeform 654"/>
                <p:cNvSpPr>
                  <a:spLocks/>
                </p:cNvSpPr>
                <p:nvPr/>
              </p:nvSpPr>
              <p:spPr bwMode="auto">
                <a:xfrm>
                  <a:off x="3560" y="1344"/>
                  <a:ext cx="37" cy="52"/>
                </a:xfrm>
                <a:custGeom>
                  <a:avLst/>
                  <a:gdLst>
                    <a:gd name="T0" fmla="*/ 1 w 15"/>
                    <a:gd name="T1" fmla="*/ 21 h 21"/>
                    <a:gd name="T2" fmla="*/ 0 w 15"/>
                    <a:gd name="T3" fmla="*/ 21 h 21"/>
                    <a:gd name="T4" fmla="*/ 14 w 15"/>
                    <a:gd name="T5" fmla="*/ 0 h 21"/>
                    <a:gd name="T6" fmla="*/ 15 w 15"/>
                    <a:gd name="T7" fmla="*/ 1 h 21"/>
                    <a:gd name="T8" fmla="*/ 1 w 15"/>
                    <a:gd name="T9" fmla="*/ 21 h 21"/>
                  </a:gdLst>
                  <a:ahLst/>
                  <a:cxnLst>
                    <a:cxn ang="0">
                      <a:pos x="T0" y="T1"/>
                    </a:cxn>
                    <a:cxn ang="0">
                      <a:pos x="T2" y="T3"/>
                    </a:cxn>
                    <a:cxn ang="0">
                      <a:pos x="T4" y="T5"/>
                    </a:cxn>
                    <a:cxn ang="0">
                      <a:pos x="T6" y="T7"/>
                    </a:cxn>
                    <a:cxn ang="0">
                      <a:pos x="T8" y="T9"/>
                    </a:cxn>
                  </a:cxnLst>
                  <a:rect l="0" t="0" r="r" b="b"/>
                  <a:pathLst>
                    <a:path w="15" h="21">
                      <a:moveTo>
                        <a:pt x="1" y="21"/>
                      </a:moveTo>
                      <a:cubicBezTo>
                        <a:pt x="0" y="21"/>
                        <a:pt x="0" y="21"/>
                        <a:pt x="0" y="21"/>
                      </a:cubicBezTo>
                      <a:cubicBezTo>
                        <a:pt x="4" y="14"/>
                        <a:pt x="9" y="7"/>
                        <a:pt x="14" y="0"/>
                      </a:cubicBezTo>
                      <a:cubicBezTo>
                        <a:pt x="15" y="1"/>
                        <a:pt x="15" y="1"/>
                        <a:pt x="15" y="1"/>
                      </a:cubicBezTo>
                      <a:cubicBezTo>
                        <a:pt x="10" y="7"/>
                        <a:pt x="5" y="14"/>
                        <a:pt x="1"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1139" name="Freeform 655"/>
                <p:cNvSpPr>
                  <a:spLocks/>
                </p:cNvSpPr>
                <p:nvPr/>
              </p:nvSpPr>
              <p:spPr bwMode="auto">
                <a:xfrm>
                  <a:off x="3577" y="1344"/>
                  <a:ext cx="37" cy="52"/>
                </a:xfrm>
                <a:custGeom>
                  <a:avLst/>
                  <a:gdLst>
                    <a:gd name="T0" fmla="*/ 1 w 15"/>
                    <a:gd name="T1" fmla="*/ 21 h 21"/>
                    <a:gd name="T2" fmla="*/ 0 w 15"/>
                    <a:gd name="T3" fmla="*/ 21 h 21"/>
                    <a:gd name="T4" fmla="*/ 14 w 15"/>
                    <a:gd name="T5" fmla="*/ 0 h 21"/>
                    <a:gd name="T6" fmla="*/ 15 w 15"/>
                    <a:gd name="T7" fmla="*/ 1 h 21"/>
                    <a:gd name="T8" fmla="*/ 1 w 15"/>
                    <a:gd name="T9" fmla="*/ 21 h 21"/>
                  </a:gdLst>
                  <a:ahLst/>
                  <a:cxnLst>
                    <a:cxn ang="0">
                      <a:pos x="T0" y="T1"/>
                    </a:cxn>
                    <a:cxn ang="0">
                      <a:pos x="T2" y="T3"/>
                    </a:cxn>
                    <a:cxn ang="0">
                      <a:pos x="T4" y="T5"/>
                    </a:cxn>
                    <a:cxn ang="0">
                      <a:pos x="T6" y="T7"/>
                    </a:cxn>
                    <a:cxn ang="0">
                      <a:pos x="T8" y="T9"/>
                    </a:cxn>
                  </a:cxnLst>
                  <a:rect l="0" t="0" r="r" b="b"/>
                  <a:pathLst>
                    <a:path w="15" h="21">
                      <a:moveTo>
                        <a:pt x="1" y="21"/>
                      </a:moveTo>
                      <a:cubicBezTo>
                        <a:pt x="0" y="21"/>
                        <a:pt x="0" y="21"/>
                        <a:pt x="0" y="21"/>
                      </a:cubicBezTo>
                      <a:cubicBezTo>
                        <a:pt x="5" y="14"/>
                        <a:pt x="9" y="7"/>
                        <a:pt x="14" y="0"/>
                      </a:cubicBezTo>
                      <a:cubicBezTo>
                        <a:pt x="15" y="1"/>
                        <a:pt x="15" y="1"/>
                        <a:pt x="15" y="1"/>
                      </a:cubicBezTo>
                      <a:cubicBezTo>
                        <a:pt x="10" y="8"/>
                        <a:pt x="5" y="14"/>
                        <a:pt x="1"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1140" name="Freeform 656"/>
                <p:cNvSpPr>
                  <a:spLocks/>
                </p:cNvSpPr>
                <p:nvPr/>
              </p:nvSpPr>
              <p:spPr bwMode="auto">
                <a:xfrm>
                  <a:off x="3619" y="1369"/>
                  <a:ext cx="20" cy="27"/>
                </a:xfrm>
                <a:custGeom>
                  <a:avLst/>
                  <a:gdLst>
                    <a:gd name="T0" fmla="*/ 1 w 8"/>
                    <a:gd name="T1" fmla="*/ 11 h 11"/>
                    <a:gd name="T2" fmla="*/ 0 w 8"/>
                    <a:gd name="T3" fmla="*/ 11 h 11"/>
                    <a:gd name="T4" fmla="*/ 7 w 8"/>
                    <a:gd name="T5" fmla="*/ 0 h 11"/>
                    <a:gd name="T6" fmla="*/ 8 w 8"/>
                    <a:gd name="T7" fmla="*/ 1 h 11"/>
                    <a:gd name="T8" fmla="*/ 1 w 8"/>
                    <a:gd name="T9" fmla="*/ 11 h 11"/>
                  </a:gdLst>
                  <a:ahLst/>
                  <a:cxnLst>
                    <a:cxn ang="0">
                      <a:pos x="T0" y="T1"/>
                    </a:cxn>
                    <a:cxn ang="0">
                      <a:pos x="T2" y="T3"/>
                    </a:cxn>
                    <a:cxn ang="0">
                      <a:pos x="T4" y="T5"/>
                    </a:cxn>
                    <a:cxn ang="0">
                      <a:pos x="T6" y="T7"/>
                    </a:cxn>
                    <a:cxn ang="0">
                      <a:pos x="T8" y="T9"/>
                    </a:cxn>
                  </a:cxnLst>
                  <a:rect l="0" t="0" r="r" b="b"/>
                  <a:pathLst>
                    <a:path w="8" h="11">
                      <a:moveTo>
                        <a:pt x="1" y="11"/>
                      </a:moveTo>
                      <a:cubicBezTo>
                        <a:pt x="0" y="11"/>
                        <a:pt x="0" y="11"/>
                        <a:pt x="0" y="11"/>
                      </a:cubicBezTo>
                      <a:cubicBezTo>
                        <a:pt x="3" y="7"/>
                        <a:pt x="5" y="4"/>
                        <a:pt x="7" y="0"/>
                      </a:cubicBezTo>
                      <a:cubicBezTo>
                        <a:pt x="8" y="1"/>
                        <a:pt x="8" y="1"/>
                        <a:pt x="8" y="1"/>
                      </a:cubicBezTo>
                      <a:cubicBezTo>
                        <a:pt x="5" y="4"/>
                        <a:pt x="3" y="8"/>
                        <a:pt x="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1141" name="Freeform 657"/>
                <p:cNvSpPr>
                  <a:spLocks noEditPoints="1"/>
                </p:cNvSpPr>
                <p:nvPr/>
              </p:nvSpPr>
              <p:spPr bwMode="auto">
                <a:xfrm>
                  <a:off x="3545" y="1339"/>
                  <a:ext cx="101" cy="70"/>
                </a:xfrm>
                <a:custGeom>
                  <a:avLst/>
                  <a:gdLst>
                    <a:gd name="T0" fmla="*/ 1 w 41"/>
                    <a:gd name="T1" fmla="*/ 25 h 28"/>
                    <a:gd name="T2" fmla="*/ 1 w 41"/>
                    <a:gd name="T3" fmla="*/ 10 h 28"/>
                    <a:gd name="T4" fmla="*/ 3 w 41"/>
                    <a:gd name="T5" fmla="*/ 0 h 28"/>
                    <a:gd name="T6" fmla="*/ 9 w 41"/>
                    <a:gd name="T7" fmla="*/ 0 h 28"/>
                    <a:gd name="T8" fmla="*/ 38 w 41"/>
                    <a:gd name="T9" fmla="*/ 0 h 28"/>
                    <a:gd name="T10" fmla="*/ 40 w 41"/>
                    <a:gd name="T11" fmla="*/ 6 h 28"/>
                    <a:gd name="T12" fmla="*/ 40 w 41"/>
                    <a:gd name="T13" fmla="*/ 19 h 28"/>
                    <a:gd name="T14" fmla="*/ 40 w 41"/>
                    <a:gd name="T15" fmla="*/ 26 h 28"/>
                    <a:gd name="T16" fmla="*/ 35 w 41"/>
                    <a:gd name="T17" fmla="*/ 28 h 28"/>
                    <a:gd name="T18" fmla="*/ 32 w 41"/>
                    <a:gd name="T19" fmla="*/ 28 h 28"/>
                    <a:gd name="T20" fmla="*/ 11 w 41"/>
                    <a:gd name="T21" fmla="*/ 28 h 28"/>
                    <a:gd name="T22" fmla="*/ 6 w 41"/>
                    <a:gd name="T23" fmla="*/ 28 h 28"/>
                    <a:gd name="T24" fmla="*/ 3 w 41"/>
                    <a:gd name="T25" fmla="*/ 1 h 28"/>
                    <a:gd name="T26" fmla="*/ 2 w 41"/>
                    <a:gd name="T27" fmla="*/ 1 h 28"/>
                    <a:gd name="T28" fmla="*/ 1 w 41"/>
                    <a:gd name="T29" fmla="*/ 11 h 28"/>
                    <a:gd name="T30" fmla="*/ 6 w 41"/>
                    <a:gd name="T31" fmla="*/ 28 h 28"/>
                    <a:gd name="T32" fmla="*/ 11 w 41"/>
                    <a:gd name="T33" fmla="*/ 27 h 28"/>
                    <a:gd name="T34" fmla="*/ 32 w 41"/>
                    <a:gd name="T35" fmla="*/ 28 h 28"/>
                    <a:gd name="T36" fmla="*/ 35 w 41"/>
                    <a:gd name="T37" fmla="*/ 28 h 28"/>
                    <a:gd name="T38" fmla="*/ 40 w 41"/>
                    <a:gd name="T39" fmla="*/ 26 h 28"/>
                    <a:gd name="T40" fmla="*/ 40 w 41"/>
                    <a:gd name="T41" fmla="*/ 19 h 28"/>
                    <a:gd name="T42" fmla="*/ 40 w 41"/>
                    <a:gd name="T43" fmla="*/ 6 h 28"/>
                    <a:gd name="T44" fmla="*/ 38 w 41"/>
                    <a:gd name="T45" fmla="*/ 1 h 28"/>
                    <a:gd name="T46" fmla="*/ 9 w 41"/>
                    <a:gd name="T47" fmla="*/ 1 h 28"/>
                    <a:gd name="T48" fmla="*/ 7 w 41"/>
                    <a:gd name="T49" fmla="*/ 24 h 28"/>
                    <a:gd name="T50" fmla="*/ 3 w 41"/>
                    <a:gd name="T51" fmla="*/ 23 h 28"/>
                    <a:gd name="T52" fmla="*/ 3 w 41"/>
                    <a:gd name="T53" fmla="*/ 9 h 28"/>
                    <a:gd name="T54" fmla="*/ 4 w 41"/>
                    <a:gd name="T55" fmla="*/ 2 h 28"/>
                    <a:gd name="T56" fmla="*/ 38 w 41"/>
                    <a:gd name="T57" fmla="*/ 3 h 28"/>
                    <a:gd name="T58" fmla="*/ 38 w 41"/>
                    <a:gd name="T59" fmla="*/ 5 h 28"/>
                    <a:gd name="T60" fmla="*/ 38 w 41"/>
                    <a:gd name="T61" fmla="*/ 24 h 28"/>
                    <a:gd name="T62" fmla="*/ 7 w 41"/>
                    <a:gd name="T63" fmla="*/ 24 h 28"/>
                    <a:gd name="T64" fmla="*/ 7 w 41"/>
                    <a:gd name="T65" fmla="*/ 23 h 28"/>
                    <a:gd name="T66" fmla="*/ 12 w 41"/>
                    <a:gd name="T67" fmla="*/ 23 h 28"/>
                    <a:gd name="T68" fmla="*/ 37 w 41"/>
                    <a:gd name="T69" fmla="*/ 5 h 28"/>
                    <a:gd name="T70" fmla="*/ 37 w 41"/>
                    <a:gd name="T71" fmla="*/ 3 h 28"/>
                    <a:gd name="T72" fmla="*/ 4 w 41"/>
                    <a:gd name="T73" fmla="*/ 3 h 28"/>
                    <a:gd name="T74" fmla="*/ 4 w 41"/>
                    <a:gd name="T75" fmla="*/ 9 h 28"/>
                    <a:gd name="T76" fmla="*/ 4 w 41"/>
                    <a:gd name="T77" fmla="*/ 23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41" h="28">
                      <a:moveTo>
                        <a:pt x="6" y="28"/>
                      </a:moveTo>
                      <a:cubicBezTo>
                        <a:pt x="5" y="28"/>
                        <a:pt x="1" y="28"/>
                        <a:pt x="1" y="25"/>
                      </a:cubicBezTo>
                      <a:cubicBezTo>
                        <a:pt x="1" y="11"/>
                        <a:pt x="1" y="11"/>
                        <a:pt x="1" y="11"/>
                      </a:cubicBezTo>
                      <a:cubicBezTo>
                        <a:pt x="1" y="11"/>
                        <a:pt x="1" y="10"/>
                        <a:pt x="1" y="10"/>
                      </a:cubicBezTo>
                      <a:cubicBezTo>
                        <a:pt x="0" y="6"/>
                        <a:pt x="0" y="2"/>
                        <a:pt x="2" y="1"/>
                      </a:cubicBezTo>
                      <a:cubicBezTo>
                        <a:pt x="2" y="0"/>
                        <a:pt x="2" y="0"/>
                        <a:pt x="3" y="0"/>
                      </a:cubicBezTo>
                      <a:cubicBezTo>
                        <a:pt x="4" y="0"/>
                        <a:pt x="5" y="0"/>
                        <a:pt x="6" y="0"/>
                      </a:cubicBezTo>
                      <a:cubicBezTo>
                        <a:pt x="7" y="0"/>
                        <a:pt x="8" y="0"/>
                        <a:pt x="9" y="0"/>
                      </a:cubicBezTo>
                      <a:cubicBezTo>
                        <a:pt x="10" y="0"/>
                        <a:pt x="11" y="0"/>
                        <a:pt x="12" y="0"/>
                      </a:cubicBezTo>
                      <a:cubicBezTo>
                        <a:pt x="38" y="0"/>
                        <a:pt x="38" y="0"/>
                        <a:pt x="38" y="0"/>
                      </a:cubicBezTo>
                      <a:cubicBezTo>
                        <a:pt x="39" y="0"/>
                        <a:pt x="39" y="0"/>
                        <a:pt x="40" y="1"/>
                      </a:cubicBezTo>
                      <a:cubicBezTo>
                        <a:pt x="41" y="2"/>
                        <a:pt x="41" y="4"/>
                        <a:pt x="40" y="6"/>
                      </a:cubicBezTo>
                      <a:cubicBezTo>
                        <a:pt x="40" y="6"/>
                        <a:pt x="40" y="7"/>
                        <a:pt x="40" y="7"/>
                      </a:cubicBezTo>
                      <a:cubicBezTo>
                        <a:pt x="40" y="19"/>
                        <a:pt x="40" y="19"/>
                        <a:pt x="40" y="19"/>
                      </a:cubicBezTo>
                      <a:cubicBezTo>
                        <a:pt x="40" y="19"/>
                        <a:pt x="40" y="20"/>
                        <a:pt x="40" y="21"/>
                      </a:cubicBezTo>
                      <a:cubicBezTo>
                        <a:pt x="40" y="23"/>
                        <a:pt x="40" y="24"/>
                        <a:pt x="40" y="26"/>
                      </a:cubicBezTo>
                      <a:cubicBezTo>
                        <a:pt x="40" y="26"/>
                        <a:pt x="40" y="27"/>
                        <a:pt x="40" y="27"/>
                      </a:cubicBezTo>
                      <a:cubicBezTo>
                        <a:pt x="39" y="28"/>
                        <a:pt x="37" y="28"/>
                        <a:pt x="35" y="28"/>
                      </a:cubicBezTo>
                      <a:cubicBezTo>
                        <a:pt x="34" y="28"/>
                        <a:pt x="34" y="28"/>
                        <a:pt x="34" y="28"/>
                      </a:cubicBezTo>
                      <a:cubicBezTo>
                        <a:pt x="33" y="28"/>
                        <a:pt x="33" y="28"/>
                        <a:pt x="32" y="28"/>
                      </a:cubicBezTo>
                      <a:cubicBezTo>
                        <a:pt x="29" y="28"/>
                        <a:pt x="25" y="28"/>
                        <a:pt x="22" y="28"/>
                      </a:cubicBezTo>
                      <a:cubicBezTo>
                        <a:pt x="18" y="28"/>
                        <a:pt x="15" y="28"/>
                        <a:pt x="11" y="28"/>
                      </a:cubicBezTo>
                      <a:cubicBezTo>
                        <a:pt x="11" y="28"/>
                        <a:pt x="10" y="28"/>
                        <a:pt x="9" y="28"/>
                      </a:cubicBezTo>
                      <a:cubicBezTo>
                        <a:pt x="8" y="28"/>
                        <a:pt x="7" y="28"/>
                        <a:pt x="6" y="28"/>
                      </a:cubicBezTo>
                      <a:close/>
                      <a:moveTo>
                        <a:pt x="6" y="1"/>
                      </a:moveTo>
                      <a:cubicBezTo>
                        <a:pt x="5" y="1"/>
                        <a:pt x="4" y="1"/>
                        <a:pt x="3" y="1"/>
                      </a:cubicBezTo>
                      <a:cubicBezTo>
                        <a:pt x="3" y="1"/>
                        <a:pt x="3" y="1"/>
                        <a:pt x="3" y="1"/>
                      </a:cubicBezTo>
                      <a:cubicBezTo>
                        <a:pt x="3" y="1"/>
                        <a:pt x="2" y="1"/>
                        <a:pt x="2" y="1"/>
                      </a:cubicBezTo>
                      <a:cubicBezTo>
                        <a:pt x="1" y="3"/>
                        <a:pt x="1" y="7"/>
                        <a:pt x="1" y="10"/>
                      </a:cubicBezTo>
                      <a:cubicBezTo>
                        <a:pt x="1" y="10"/>
                        <a:pt x="1" y="11"/>
                        <a:pt x="1" y="11"/>
                      </a:cubicBezTo>
                      <a:cubicBezTo>
                        <a:pt x="1" y="25"/>
                        <a:pt x="1" y="25"/>
                        <a:pt x="1" y="25"/>
                      </a:cubicBezTo>
                      <a:cubicBezTo>
                        <a:pt x="1" y="27"/>
                        <a:pt x="3" y="28"/>
                        <a:pt x="6" y="28"/>
                      </a:cubicBezTo>
                      <a:cubicBezTo>
                        <a:pt x="7" y="28"/>
                        <a:pt x="8" y="28"/>
                        <a:pt x="9" y="28"/>
                      </a:cubicBezTo>
                      <a:cubicBezTo>
                        <a:pt x="10" y="27"/>
                        <a:pt x="11" y="27"/>
                        <a:pt x="11" y="27"/>
                      </a:cubicBezTo>
                      <a:cubicBezTo>
                        <a:pt x="15" y="27"/>
                        <a:pt x="18" y="27"/>
                        <a:pt x="22" y="28"/>
                      </a:cubicBezTo>
                      <a:cubicBezTo>
                        <a:pt x="25" y="28"/>
                        <a:pt x="29" y="28"/>
                        <a:pt x="32" y="28"/>
                      </a:cubicBezTo>
                      <a:cubicBezTo>
                        <a:pt x="33" y="28"/>
                        <a:pt x="33" y="28"/>
                        <a:pt x="34" y="28"/>
                      </a:cubicBezTo>
                      <a:cubicBezTo>
                        <a:pt x="34" y="28"/>
                        <a:pt x="34" y="28"/>
                        <a:pt x="35" y="28"/>
                      </a:cubicBezTo>
                      <a:cubicBezTo>
                        <a:pt x="37" y="28"/>
                        <a:pt x="39" y="28"/>
                        <a:pt x="39" y="27"/>
                      </a:cubicBezTo>
                      <a:cubicBezTo>
                        <a:pt x="40" y="26"/>
                        <a:pt x="40" y="26"/>
                        <a:pt x="40" y="26"/>
                      </a:cubicBezTo>
                      <a:cubicBezTo>
                        <a:pt x="40" y="24"/>
                        <a:pt x="40" y="23"/>
                        <a:pt x="40" y="21"/>
                      </a:cubicBezTo>
                      <a:cubicBezTo>
                        <a:pt x="40" y="20"/>
                        <a:pt x="40" y="19"/>
                        <a:pt x="40" y="19"/>
                      </a:cubicBezTo>
                      <a:cubicBezTo>
                        <a:pt x="40" y="7"/>
                        <a:pt x="40" y="7"/>
                        <a:pt x="40" y="7"/>
                      </a:cubicBezTo>
                      <a:cubicBezTo>
                        <a:pt x="40" y="7"/>
                        <a:pt x="40" y="6"/>
                        <a:pt x="40" y="6"/>
                      </a:cubicBezTo>
                      <a:cubicBezTo>
                        <a:pt x="40" y="4"/>
                        <a:pt x="40" y="2"/>
                        <a:pt x="39" y="1"/>
                      </a:cubicBezTo>
                      <a:cubicBezTo>
                        <a:pt x="39" y="1"/>
                        <a:pt x="38" y="1"/>
                        <a:pt x="38" y="1"/>
                      </a:cubicBezTo>
                      <a:cubicBezTo>
                        <a:pt x="12" y="1"/>
                        <a:pt x="12" y="1"/>
                        <a:pt x="12" y="1"/>
                      </a:cubicBezTo>
                      <a:cubicBezTo>
                        <a:pt x="11" y="1"/>
                        <a:pt x="10" y="1"/>
                        <a:pt x="9" y="1"/>
                      </a:cubicBezTo>
                      <a:cubicBezTo>
                        <a:pt x="8" y="1"/>
                        <a:pt x="7" y="1"/>
                        <a:pt x="6" y="1"/>
                      </a:cubicBezTo>
                      <a:close/>
                      <a:moveTo>
                        <a:pt x="7" y="24"/>
                      </a:moveTo>
                      <a:cubicBezTo>
                        <a:pt x="6" y="24"/>
                        <a:pt x="5" y="24"/>
                        <a:pt x="5" y="24"/>
                      </a:cubicBezTo>
                      <a:cubicBezTo>
                        <a:pt x="4" y="24"/>
                        <a:pt x="3" y="24"/>
                        <a:pt x="3" y="23"/>
                      </a:cubicBezTo>
                      <a:cubicBezTo>
                        <a:pt x="3" y="10"/>
                        <a:pt x="3" y="10"/>
                        <a:pt x="3" y="10"/>
                      </a:cubicBezTo>
                      <a:cubicBezTo>
                        <a:pt x="3" y="10"/>
                        <a:pt x="3" y="9"/>
                        <a:pt x="3" y="9"/>
                      </a:cubicBezTo>
                      <a:cubicBezTo>
                        <a:pt x="3" y="6"/>
                        <a:pt x="3" y="4"/>
                        <a:pt x="3" y="3"/>
                      </a:cubicBezTo>
                      <a:cubicBezTo>
                        <a:pt x="4" y="3"/>
                        <a:pt x="4" y="2"/>
                        <a:pt x="4" y="2"/>
                      </a:cubicBezTo>
                      <a:cubicBezTo>
                        <a:pt x="37" y="2"/>
                        <a:pt x="37" y="2"/>
                        <a:pt x="37" y="2"/>
                      </a:cubicBezTo>
                      <a:cubicBezTo>
                        <a:pt x="37" y="2"/>
                        <a:pt x="38" y="3"/>
                        <a:pt x="38" y="3"/>
                      </a:cubicBezTo>
                      <a:cubicBezTo>
                        <a:pt x="38" y="3"/>
                        <a:pt x="38" y="4"/>
                        <a:pt x="38" y="5"/>
                      </a:cubicBezTo>
                      <a:cubicBezTo>
                        <a:pt x="38" y="5"/>
                        <a:pt x="38" y="5"/>
                        <a:pt x="38" y="5"/>
                      </a:cubicBezTo>
                      <a:cubicBezTo>
                        <a:pt x="38" y="23"/>
                        <a:pt x="38" y="23"/>
                        <a:pt x="38" y="23"/>
                      </a:cubicBezTo>
                      <a:cubicBezTo>
                        <a:pt x="38" y="23"/>
                        <a:pt x="38" y="24"/>
                        <a:pt x="38" y="24"/>
                      </a:cubicBezTo>
                      <a:cubicBezTo>
                        <a:pt x="11" y="24"/>
                        <a:pt x="11" y="24"/>
                        <a:pt x="11" y="24"/>
                      </a:cubicBezTo>
                      <a:cubicBezTo>
                        <a:pt x="10" y="24"/>
                        <a:pt x="9" y="24"/>
                        <a:pt x="7" y="24"/>
                      </a:cubicBezTo>
                      <a:close/>
                      <a:moveTo>
                        <a:pt x="4" y="23"/>
                      </a:moveTo>
                      <a:cubicBezTo>
                        <a:pt x="4" y="23"/>
                        <a:pt x="5" y="23"/>
                        <a:pt x="7" y="23"/>
                      </a:cubicBezTo>
                      <a:cubicBezTo>
                        <a:pt x="9" y="23"/>
                        <a:pt x="10" y="23"/>
                        <a:pt x="11" y="23"/>
                      </a:cubicBezTo>
                      <a:cubicBezTo>
                        <a:pt x="12" y="23"/>
                        <a:pt x="12" y="23"/>
                        <a:pt x="12" y="23"/>
                      </a:cubicBezTo>
                      <a:cubicBezTo>
                        <a:pt x="37" y="23"/>
                        <a:pt x="37" y="23"/>
                        <a:pt x="37" y="23"/>
                      </a:cubicBezTo>
                      <a:cubicBezTo>
                        <a:pt x="37" y="5"/>
                        <a:pt x="37" y="5"/>
                        <a:pt x="37" y="5"/>
                      </a:cubicBezTo>
                      <a:cubicBezTo>
                        <a:pt x="37" y="5"/>
                        <a:pt x="37" y="5"/>
                        <a:pt x="37" y="4"/>
                      </a:cubicBezTo>
                      <a:cubicBezTo>
                        <a:pt x="37" y="4"/>
                        <a:pt x="37" y="3"/>
                        <a:pt x="37" y="3"/>
                      </a:cubicBezTo>
                      <a:cubicBezTo>
                        <a:pt x="33" y="3"/>
                        <a:pt x="33" y="3"/>
                        <a:pt x="33" y="3"/>
                      </a:cubicBezTo>
                      <a:cubicBezTo>
                        <a:pt x="4" y="3"/>
                        <a:pt x="4" y="3"/>
                        <a:pt x="4" y="3"/>
                      </a:cubicBezTo>
                      <a:cubicBezTo>
                        <a:pt x="4" y="3"/>
                        <a:pt x="4" y="3"/>
                        <a:pt x="4" y="3"/>
                      </a:cubicBezTo>
                      <a:cubicBezTo>
                        <a:pt x="3" y="4"/>
                        <a:pt x="4" y="7"/>
                        <a:pt x="4" y="9"/>
                      </a:cubicBezTo>
                      <a:cubicBezTo>
                        <a:pt x="4" y="9"/>
                        <a:pt x="4" y="10"/>
                        <a:pt x="4" y="10"/>
                      </a:cubicBezTo>
                      <a:lnTo>
                        <a:pt x="4" y="2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1142" name="Freeform 658"/>
                <p:cNvSpPr>
                  <a:spLocks/>
                </p:cNvSpPr>
                <p:nvPr/>
              </p:nvSpPr>
              <p:spPr bwMode="auto">
                <a:xfrm>
                  <a:off x="3570" y="1411"/>
                  <a:ext cx="54" cy="18"/>
                </a:xfrm>
                <a:custGeom>
                  <a:avLst/>
                  <a:gdLst>
                    <a:gd name="T0" fmla="*/ 1 w 22"/>
                    <a:gd name="T1" fmla="*/ 7 h 7"/>
                    <a:gd name="T2" fmla="*/ 0 w 22"/>
                    <a:gd name="T3" fmla="*/ 7 h 7"/>
                    <a:gd name="T4" fmla="*/ 0 w 22"/>
                    <a:gd name="T5" fmla="*/ 6 h 7"/>
                    <a:gd name="T6" fmla="*/ 0 w 22"/>
                    <a:gd name="T7" fmla="*/ 5 h 7"/>
                    <a:gd name="T8" fmla="*/ 2 w 22"/>
                    <a:gd name="T9" fmla="*/ 5 h 7"/>
                    <a:gd name="T10" fmla="*/ 2 w 22"/>
                    <a:gd name="T11" fmla="*/ 5 h 7"/>
                    <a:gd name="T12" fmla="*/ 4 w 22"/>
                    <a:gd name="T13" fmla="*/ 5 h 7"/>
                    <a:gd name="T14" fmla="*/ 5 w 22"/>
                    <a:gd name="T15" fmla="*/ 4 h 7"/>
                    <a:gd name="T16" fmla="*/ 5 w 22"/>
                    <a:gd name="T17" fmla="*/ 4 h 7"/>
                    <a:gd name="T18" fmla="*/ 5 w 22"/>
                    <a:gd name="T19" fmla="*/ 2 h 7"/>
                    <a:gd name="T20" fmla="*/ 5 w 22"/>
                    <a:gd name="T21" fmla="*/ 1 h 7"/>
                    <a:gd name="T22" fmla="*/ 5 w 22"/>
                    <a:gd name="T23" fmla="*/ 0 h 7"/>
                    <a:gd name="T24" fmla="*/ 6 w 22"/>
                    <a:gd name="T25" fmla="*/ 1 h 7"/>
                    <a:gd name="T26" fmla="*/ 6 w 22"/>
                    <a:gd name="T27" fmla="*/ 2 h 7"/>
                    <a:gd name="T28" fmla="*/ 6 w 22"/>
                    <a:gd name="T29" fmla="*/ 4 h 7"/>
                    <a:gd name="T30" fmla="*/ 6 w 22"/>
                    <a:gd name="T31" fmla="*/ 5 h 7"/>
                    <a:gd name="T32" fmla="*/ 4 w 22"/>
                    <a:gd name="T33" fmla="*/ 5 h 7"/>
                    <a:gd name="T34" fmla="*/ 3 w 22"/>
                    <a:gd name="T35" fmla="*/ 6 h 7"/>
                    <a:gd name="T36" fmla="*/ 2 w 22"/>
                    <a:gd name="T37" fmla="*/ 6 h 7"/>
                    <a:gd name="T38" fmla="*/ 0 w 22"/>
                    <a:gd name="T39" fmla="*/ 6 h 7"/>
                    <a:gd name="T40" fmla="*/ 0 w 22"/>
                    <a:gd name="T41" fmla="*/ 6 h 7"/>
                    <a:gd name="T42" fmla="*/ 0 w 22"/>
                    <a:gd name="T43" fmla="*/ 7 h 7"/>
                    <a:gd name="T44" fmla="*/ 1 w 22"/>
                    <a:gd name="T45" fmla="*/ 7 h 7"/>
                    <a:gd name="T46" fmla="*/ 21 w 22"/>
                    <a:gd name="T47" fmla="*/ 7 h 7"/>
                    <a:gd name="T48" fmla="*/ 21 w 22"/>
                    <a:gd name="T49" fmla="*/ 6 h 7"/>
                    <a:gd name="T50" fmla="*/ 20 w 22"/>
                    <a:gd name="T51" fmla="*/ 5 h 7"/>
                    <a:gd name="T52" fmla="*/ 16 w 22"/>
                    <a:gd name="T53" fmla="*/ 5 h 7"/>
                    <a:gd name="T54" fmla="*/ 15 w 22"/>
                    <a:gd name="T55" fmla="*/ 5 h 7"/>
                    <a:gd name="T56" fmla="*/ 15 w 22"/>
                    <a:gd name="T57" fmla="*/ 3 h 7"/>
                    <a:gd name="T58" fmla="*/ 15 w 22"/>
                    <a:gd name="T59" fmla="*/ 3 h 7"/>
                    <a:gd name="T60" fmla="*/ 15 w 22"/>
                    <a:gd name="T61" fmla="*/ 3 h 7"/>
                    <a:gd name="T62" fmla="*/ 15 w 22"/>
                    <a:gd name="T63" fmla="*/ 1 h 7"/>
                    <a:gd name="T64" fmla="*/ 16 w 22"/>
                    <a:gd name="T65" fmla="*/ 0 h 7"/>
                    <a:gd name="T66" fmla="*/ 16 w 22"/>
                    <a:gd name="T67" fmla="*/ 1 h 7"/>
                    <a:gd name="T68" fmla="*/ 16 w 22"/>
                    <a:gd name="T69" fmla="*/ 3 h 7"/>
                    <a:gd name="T70" fmla="*/ 16 w 22"/>
                    <a:gd name="T71" fmla="*/ 3 h 7"/>
                    <a:gd name="T72" fmla="*/ 16 w 22"/>
                    <a:gd name="T73" fmla="*/ 3 h 7"/>
                    <a:gd name="T74" fmla="*/ 16 w 22"/>
                    <a:gd name="T75" fmla="*/ 4 h 7"/>
                    <a:gd name="T76" fmla="*/ 16 w 22"/>
                    <a:gd name="T77" fmla="*/ 4 h 7"/>
                    <a:gd name="T78" fmla="*/ 20 w 22"/>
                    <a:gd name="T79" fmla="*/ 4 h 7"/>
                    <a:gd name="T80" fmla="*/ 22 w 22"/>
                    <a:gd name="T81" fmla="*/ 6 h 7"/>
                    <a:gd name="T82" fmla="*/ 21 w 22"/>
                    <a:gd name="T83" fmla="*/ 7 h 7"/>
                    <a:gd name="T84" fmla="*/ 1 w 22"/>
                    <a:gd name="T85" fmla="*/ 7 h 7"/>
                    <a:gd name="T86" fmla="*/ 1 w 22"/>
                    <a:gd name="T87" fmla="*/ 7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2" h="7">
                      <a:moveTo>
                        <a:pt x="1" y="7"/>
                      </a:moveTo>
                      <a:cubicBezTo>
                        <a:pt x="0" y="7"/>
                        <a:pt x="0" y="7"/>
                        <a:pt x="0" y="7"/>
                      </a:cubicBezTo>
                      <a:cubicBezTo>
                        <a:pt x="0" y="7"/>
                        <a:pt x="0" y="7"/>
                        <a:pt x="0" y="6"/>
                      </a:cubicBezTo>
                      <a:cubicBezTo>
                        <a:pt x="0" y="6"/>
                        <a:pt x="0" y="5"/>
                        <a:pt x="0" y="5"/>
                      </a:cubicBezTo>
                      <a:cubicBezTo>
                        <a:pt x="0" y="5"/>
                        <a:pt x="1" y="5"/>
                        <a:pt x="2" y="5"/>
                      </a:cubicBezTo>
                      <a:cubicBezTo>
                        <a:pt x="2" y="5"/>
                        <a:pt x="2" y="5"/>
                        <a:pt x="2" y="5"/>
                      </a:cubicBezTo>
                      <a:cubicBezTo>
                        <a:pt x="3" y="5"/>
                        <a:pt x="3" y="5"/>
                        <a:pt x="4" y="5"/>
                      </a:cubicBezTo>
                      <a:cubicBezTo>
                        <a:pt x="4" y="5"/>
                        <a:pt x="5" y="5"/>
                        <a:pt x="5" y="4"/>
                      </a:cubicBezTo>
                      <a:cubicBezTo>
                        <a:pt x="5" y="4"/>
                        <a:pt x="5" y="4"/>
                        <a:pt x="5" y="4"/>
                      </a:cubicBezTo>
                      <a:cubicBezTo>
                        <a:pt x="5" y="3"/>
                        <a:pt x="5" y="3"/>
                        <a:pt x="5" y="2"/>
                      </a:cubicBezTo>
                      <a:cubicBezTo>
                        <a:pt x="5" y="2"/>
                        <a:pt x="5" y="1"/>
                        <a:pt x="5" y="1"/>
                      </a:cubicBezTo>
                      <a:cubicBezTo>
                        <a:pt x="5" y="1"/>
                        <a:pt x="5" y="0"/>
                        <a:pt x="5" y="0"/>
                      </a:cubicBezTo>
                      <a:cubicBezTo>
                        <a:pt x="6" y="0"/>
                        <a:pt x="6" y="1"/>
                        <a:pt x="6" y="1"/>
                      </a:cubicBezTo>
                      <a:cubicBezTo>
                        <a:pt x="6" y="1"/>
                        <a:pt x="6" y="2"/>
                        <a:pt x="6" y="2"/>
                      </a:cubicBezTo>
                      <a:cubicBezTo>
                        <a:pt x="6" y="3"/>
                        <a:pt x="6" y="3"/>
                        <a:pt x="6" y="4"/>
                      </a:cubicBezTo>
                      <a:cubicBezTo>
                        <a:pt x="6" y="4"/>
                        <a:pt x="6" y="5"/>
                        <a:pt x="6" y="5"/>
                      </a:cubicBezTo>
                      <a:cubicBezTo>
                        <a:pt x="5" y="5"/>
                        <a:pt x="4" y="5"/>
                        <a:pt x="4" y="5"/>
                      </a:cubicBezTo>
                      <a:cubicBezTo>
                        <a:pt x="3" y="5"/>
                        <a:pt x="3" y="5"/>
                        <a:pt x="3" y="6"/>
                      </a:cubicBezTo>
                      <a:cubicBezTo>
                        <a:pt x="2" y="6"/>
                        <a:pt x="2" y="6"/>
                        <a:pt x="2" y="6"/>
                      </a:cubicBezTo>
                      <a:cubicBezTo>
                        <a:pt x="1" y="5"/>
                        <a:pt x="1" y="5"/>
                        <a:pt x="0" y="6"/>
                      </a:cubicBezTo>
                      <a:cubicBezTo>
                        <a:pt x="0" y="6"/>
                        <a:pt x="0" y="6"/>
                        <a:pt x="0" y="6"/>
                      </a:cubicBezTo>
                      <a:cubicBezTo>
                        <a:pt x="0" y="6"/>
                        <a:pt x="0" y="6"/>
                        <a:pt x="0" y="7"/>
                      </a:cubicBezTo>
                      <a:cubicBezTo>
                        <a:pt x="0" y="7"/>
                        <a:pt x="1" y="7"/>
                        <a:pt x="1" y="7"/>
                      </a:cubicBezTo>
                      <a:cubicBezTo>
                        <a:pt x="21" y="7"/>
                        <a:pt x="21" y="7"/>
                        <a:pt x="21" y="7"/>
                      </a:cubicBezTo>
                      <a:cubicBezTo>
                        <a:pt x="21" y="6"/>
                        <a:pt x="21" y="6"/>
                        <a:pt x="21" y="6"/>
                      </a:cubicBezTo>
                      <a:cubicBezTo>
                        <a:pt x="20" y="6"/>
                        <a:pt x="20" y="5"/>
                        <a:pt x="20" y="5"/>
                      </a:cubicBezTo>
                      <a:cubicBezTo>
                        <a:pt x="16" y="5"/>
                        <a:pt x="16" y="5"/>
                        <a:pt x="16" y="5"/>
                      </a:cubicBezTo>
                      <a:cubicBezTo>
                        <a:pt x="16" y="5"/>
                        <a:pt x="16" y="5"/>
                        <a:pt x="15" y="5"/>
                      </a:cubicBezTo>
                      <a:cubicBezTo>
                        <a:pt x="15" y="5"/>
                        <a:pt x="15" y="4"/>
                        <a:pt x="15" y="3"/>
                      </a:cubicBezTo>
                      <a:cubicBezTo>
                        <a:pt x="15" y="3"/>
                        <a:pt x="15" y="3"/>
                        <a:pt x="15" y="3"/>
                      </a:cubicBezTo>
                      <a:cubicBezTo>
                        <a:pt x="15" y="3"/>
                        <a:pt x="15" y="3"/>
                        <a:pt x="15" y="3"/>
                      </a:cubicBezTo>
                      <a:cubicBezTo>
                        <a:pt x="15" y="2"/>
                        <a:pt x="15" y="1"/>
                        <a:pt x="15" y="1"/>
                      </a:cubicBezTo>
                      <a:cubicBezTo>
                        <a:pt x="15" y="1"/>
                        <a:pt x="15" y="0"/>
                        <a:pt x="16" y="0"/>
                      </a:cubicBezTo>
                      <a:cubicBezTo>
                        <a:pt x="16" y="0"/>
                        <a:pt x="16" y="1"/>
                        <a:pt x="16" y="1"/>
                      </a:cubicBezTo>
                      <a:cubicBezTo>
                        <a:pt x="16" y="1"/>
                        <a:pt x="16" y="2"/>
                        <a:pt x="16" y="3"/>
                      </a:cubicBezTo>
                      <a:cubicBezTo>
                        <a:pt x="16" y="3"/>
                        <a:pt x="16" y="3"/>
                        <a:pt x="16" y="3"/>
                      </a:cubicBezTo>
                      <a:cubicBezTo>
                        <a:pt x="16" y="3"/>
                        <a:pt x="16" y="3"/>
                        <a:pt x="16" y="3"/>
                      </a:cubicBezTo>
                      <a:cubicBezTo>
                        <a:pt x="16" y="4"/>
                        <a:pt x="16" y="4"/>
                        <a:pt x="16" y="4"/>
                      </a:cubicBezTo>
                      <a:cubicBezTo>
                        <a:pt x="16" y="4"/>
                        <a:pt x="16" y="4"/>
                        <a:pt x="16" y="4"/>
                      </a:cubicBezTo>
                      <a:cubicBezTo>
                        <a:pt x="20" y="4"/>
                        <a:pt x="20" y="4"/>
                        <a:pt x="20" y="4"/>
                      </a:cubicBezTo>
                      <a:cubicBezTo>
                        <a:pt x="21" y="4"/>
                        <a:pt x="22" y="6"/>
                        <a:pt x="22" y="6"/>
                      </a:cubicBezTo>
                      <a:cubicBezTo>
                        <a:pt x="22" y="7"/>
                        <a:pt x="21" y="7"/>
                        <a:pt x="21" y="7"/>
                      </a:cubicBezTo>
                      <a:cubicBezTo>
                        <a:pt x="1" y="7"/>
                        <a:pt x="1" y="7"/>
                        <a:pt x="1" y="7"/>
                      </a:cubicBezTo>
                      <a:cubicBezTo>
                        <a:pt x="1" y="7"/>
                        <a:pt x="1" y="7"/>
                        <a:pt x="1"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1143" name="Freeform 659"/>
                <p:cNvSpPr>
                  <a:spLocks/>
                </p:cNvSpPr>
                <p:nvPr/>
              </p:nvSpPr>
              <p:spPr bwMode="auto">
                <a:xfrm>
                  <a:off x="3548" y="1401"/>
                  <a:ext cx="98" cy="13"/>
                </a:xfrm>
                <a:custGeom>
                  <a:avLst/>
                  <a:gdLst>
                    <a:gd name="T0" fmla="*/ 13 w 40"/>
                    <a:gd name="T1" fmla="*/ 5 h 5"/>
                    <a:gd name="T2" fmla="*/ 4 w 40"/>
                    <a:gd name="T3" fmla="*/ 5 h 5"/>
                    <a:gd name="T4" fmla="*/ 1 w 40"/>
                    <a:gd name="T5" fmla="*/ 4 h 5"/>
                    <a:gd name="T6" fmla="*/ 0 w 40"/>
                    <a:gd name="T7" fmla="*/ 1 h 5"/>
                    <a:gd name="T8" fmla="*/ 0 w 40"/>
                    <a:gd name="T9" fmla="*/ 0 h 5"/>
                    <a:gd name="T10" fmla="*/ 1 w 40"/>
                    <a:gd name="T11" fmla="*/ 1 h 5"/>
                    <a:gd name="T12" fmla="*/ 1 w 40"/>
                    <a:gd name="T13" fmla="*/ 4 h 5"/>
                    <a:gd name="T14" fmla="*/ 4 w 40"/>
                    <a:gd name="T15" fmla="*/ 4 h 5"/>
                    <a:gd name="T16" fmla="*/ 37 w 40"/>
                    <a:gd name="T17" fmla="*/ 4 h 5"/>
                    <a:gd name="T18" fmla="*/ 38 w 40"/>
                    <a:gd name="T19" fmla="*/ 4 h 5"/>
                    <a:gd name="T20" fmla="*/ 39 w 40"/>
                    <a:gd name="T21" fmla="*/ 1 h 5"/>
                    <a:gd name="T22" fmla="*/ 39 w 40"/>
                    <a:gd name="T23" fmla="*/ 1 h 5"/>
                    <a:gd name="T24" fmla="*/ 40 w 40"/>
                    <a:gd name="T25" fmla="*/ 1 h 5"/>
                    <a:gd name="T26" fmla="*/ 39 w 40"/>
                    <a:gd name="T27" fmla="*/ 4 h 5"/>
                    <a:gd name="T28" fmla="*/ 37 w 40"/>
                    <a:gd name="T29" fmla="*/ 5 h 5"/>
                    <a:gd name="T30" fmla="*/ 13 w 40"/>
                    <a:gd name="T31" fmla="*/ 5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0" h="5">
                      <a:moveTo>
                        <a:pt x="13" y="5"/>
                      </a:moveTo>
                      <a:cubicBezTo>
                        <a:pt x="10" y="5"/>
                        <a:pt x="7" y="5"/>
                        <a:pt x="4" y="5"/>
                      </a:cubicBezTo>
                      <a:cubicBezTo>
                        <a:pt x="2" y="5"/>
                        <a:pt x="1" y="5"/>
                        <a:pt x="1" y="4"/>
                      </a:cubicBezTo>
                      <a:cubicBezTo>
                        <a:pt x="0" y="3"/>
                        <a:pt x="0" y="2"/>
                        <a:pt x="0" y="1"/>
                      </a:cubicBezTo>
                      <a:cubicBezTo>
                        <a:pt x="0" y="1"/>
                        <a:pt x="0" y="0"/>
                        <a:pt x="0" y="0"/>
                      </a:cubicBezTo>
                      <a:cubicBezTo>
                        <a:pt x="0" y="0"/>
                        <a:pt x="1" y="1"/>
                        <a:pt x="1" y="1"/>
                      </a:cubicBezTo>
                      <a:cubicBezTo>
                        <a:pt x="1" y="2"/>
                        <a:pt x="1" y="3"/>
                        <a:pt x="1" y="4"/>
                      </a:cubicBezTo>
                      <a:cubicBezTo>
                        <a:pt x="2" y="4"/>
                        <a:pt x="2" y="4"/>
                        <a:pt x="4" y="4"/>
                      </a:cubicBezTo>
                      <a:cubicBezTo>
                        <a:pt x="15" y="4"/>
                        <a:pt x="34" y="4"/>
                        <a:pt x="37" y="4"/>
                      </a:cubicBezTo>
                      <a:cubicBezTo>
                        <a:pt x="37" y="4"/>
                        <a:pt x="38" y="4"/>
                        <a:pt x="38" y="4"/>
                      </a:cubicBezTo>
                      <a:cubicBezTo>
                        <a:pt x="39" y="3"/>
                        <a:pt x="39" y="2"/>
                        <a:pt x="39" y="1"/>
                      </a:cubicBezTo>
                      <a:cubicBezTo>
                        <a:pt x="39" y="1"/>
                        <a:pt x="39" y="1"/>
                        <a:pt x="39" y="1"/>
                      </a:cubicBezTo>
                      <a:cubicBezTo>
                        <a:pt x="39" y="1"/>
                        <a:pt x="39" y="1"/>
                        <a:pt x="40" y="1"/>
                      </a:cubicBezTo>
                      <a:cubicBezTo>
                        <a:pt x="40" y="2"/>
                        <a:pt x="40" y="4"/>
                        <a:pt x="39" y="4"/>
                      </a:cubicBezTo>
                      <a:cubicBezTo>
                        <a:pt x="38" y="5"/>
                        <a:pt x="38" y="5"/>
                        <a:pt x="37" y="5"/>
                      </a:cubicBezTo>
                      <a:cubicBezTo>
                        <a:pt x="34" y="5"/>
                        <a:pt x="23" y="5"/>
                        <a:pt x="13"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1144" name="Freeform 660"/>
                <p:cNvSpPr>
                  <a:spLocks/>
                </p:cNvSpPr>
                <p:nvPr/>
              </p:nvSpPr>
              <p:spPr bwMode="auto">
                <a:xfrm>
                  <a:off x="3550" y="1409"/>
                  <a:ext cx="3" cy="2"/>
                </a:xfrm>
                <a:custGeom>
                  <a:avLst/>
                  <a:gdLst>
                    <a:gd name="T0" fmla="*/ 0 w 1"/>
                    <a:gd name="T1" fmla="*/ 1 h 1"/>
                    <a:gd name="T2" fmla="*/ 0 w 1"/>
                    <a:gd name="T3" fmla="*/ 1 h 1"/>
                    <a:gd name="T4" fmla="*/ 0 w 1"/>
                    <a:gd name="T5" fmla="*/ 1 h 1"/>
                    <a:gd name="T6" fmla="*/ 0 w 1"/>
                    <a:gd name="T7" fmla="*/ 0 h 1"/>
                    <a:gd name="T8" fmla="*/ 1 w 1"/>
                    <a:gd name="T9" fmla="*/ 0 h 1"/>
                    <a:gd name="T10" fmla="*/ 1 w 1"/>
                    <a:gd name="T11" fmla="*/ 0 h 1"/>
                    <a:gd name="T12" fmla="*/ 0 w 1"/>
                    <a:gd name="T13" fmla="*/ 1 h 1"/>
                    <a:gd name="T14" fmla="*/ 0 w 1"/>
                    <a:gd name="T15" fmla="*/ 1 h 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1">
                      <a:moveTo>
                        <a:pt x="0" y="1"/>
                      </a:moveTo>
                      <a:cubicBezTo>
                        <a:pt x="0" y="1"/>
                        <a:pt x="0" y="1"/>
                        <a:pt x="0" y="1"/>
                      </a:cubicBezTo>
                      <a:cubicBezTo>
                        <a:pt x="0" y="1"/>
                        <a:pt x="0" y="1"/>
                        <a:pt x="0" y="1"/>
                      </a:cubicBezTo>
                      <a:cubicBezTo>
                        <a:pt x="0" y="0"/>
                        <a:pt x="0" y="0"/>
                        <a:pt x="0" y="0"/>
                      </a:cubicBezTo>
                      <a:cubicBezTo>
                        <a:pt x="1" y="0"/>
                        <a:pt x="1" y="0"/>
                        <a:pt x="1" y="0"/>
                      </a:cubicBezTo>
                      <a:cubicBezTo>
                        <a:pt x="1" y="0"/>
                        <a:pt x="1" y="0"/>
                        <a:pt x="1" y="0"/>
                      </a:cubicBezTo>
                      <a:cubicBezTo>
                        <a:pt x="1" y="0"/>
                        <a:pt x="1"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1145" name="Freeform 661"/>
                <p:cNvSpPr>
                  <a:spLocks/>
                </p:cNvSpPr>
                <p:nvPr/>
              </p:nvSpPr>
              <p:spPr bwMode="auto">
                <a:xfrm>
                  <a:off x="3553" y="1409"/>
                  <a:ext cx="5" cy="5"/>
                </a:xfrm>
                <a:custGeom>
                  <a:avLst/>
                  <a:gdLst>
                    <a:gd name="T0" fmla="*/ 0 w 2"/>
                    <a:gd name="T1" fmla="*/ 2 h 2"/>
                    <a:gd name="T2" fmla="*/ 0 w 2"/>
                    <a:gd name="T3" fmla="*/ 2 h 2"/>
                    <a:gd name="T4" fmla="*/ 0 w 2"/>
                    <a:gd name="T5" fmla="*/ 1 h 2"/>
                    <a:gd name="T6" fmla="*/ 1 w 2"/>
                    <a:gd name="T7" fmla="*/ 0 h 2"/>
                    <a:gd name="T8" fmla="*/ 2 w 2"/>
                    <a:gd name="T9" fmla="*/ 0 h 2"/>
                    <a:gd name="T10" fmla="*/ 2 w 2"/>
                    <a:gd name="T11" fmla="*/ 0 h 2"/>
                    <a:gd name="T12" fmla="*/ 0 w 2"/>
                    <a:gd name="T13" fmla="*/ 2 h 2"/>
                    <a:gd name="T14" fmla="*/ 0 w 2"/>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2">
                      <a:moveTo>
                        <a:pt x="0" y="2"/>
                      </a:moveTo>
                      <a:cubicBezTo>
                        <a:pt x="0" y="2"/>
                        <a:pt x="0" y="2"/>
                        <a:pt x="0" y="2"/>
                      </a:cubicBezTo>
                      <a:cubicBezTo>
                        <a:pt x="0" y="2"/>
                        <a:pt x="0" y="1"/>
                        <a:pt x="0" y="1"/>
                      </a:cubicBezTo>
                      <a:cubicBezTo>
                        <a:pt x="0" y="1"/>
                        <a:pt x="1" y="0"/>
                        <a:pt x="1" y="0"/>
                      </a:cubicBezTo>
                      <a:cubicBezTo>
                        <a:pt x="1" y="0"/>
                        <a:pt x="2" y="0"/>
                        <a:pt x="2" y="0"/>
                      </a:cubicBezTo>
                      <a:cubicBezTo>
                        <a:pt x="2" y="0"/>
                        <a:pt x="2" y="0"/>
                        <a:pt x="2" y="0"/>
                      </a:cubicBezTo>
                      <a:cubicBezTo>
                        <a:pt x="1" y="1"/>
                        <a:pt x="1" y="1"/>
                        <a:pt x="0" y="2"/>
                      </a:cubicBezTo>
                      <a:cubicBezTo>
                        <a:pt x="0" y="2"/>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1146" name="Freeform 662"/>
                <p:cNvSpPr>
                  <a:spLocks/>
                </p:cNvSpPr>
                <p:nvPr/>
              </p:nvSpPr>
              <p:spPr bwMode="auto">
                <a:xfrm>
                  <a:off x="3558" y="1409"/>
                  <a:ext cx="2" cy="5"/>
                </a:xfrm>
                <a:custGeom>
                  <a:avLst/>
                  <a:gdLst>
                    <a:gd name="T0" fmla="*/ 0 w 1"/>
                    <a:gd name="T1" fmla="*/ 2 h 2"/>
                    <a:gd name="T2" fmla="*/ 0 w 1"/>
                    <a:gd name="T3" fmla="*/ 2 h 2"/>
                    <a:gd name="T4" fmla="*/ 0 w 1"/>
                    <a:gd name="T5" fmla="*/ 1 h 2"/>
                    <a:gd name="T6" fmla="*/ 0 w 1"/>
                    <a:gd name="T7" fmla="*/ 0 h 2"/>
                    <a:gd name="T8" fmla="*/ 1 w 1"/>
                    <a:gd name="T9" fmla="*/ 0 h 2"/>
                    <a:gd name="T10" fmla="*/ 1 w 1"/>
                    <a:gd name="T11" fmla="*/ 0 h 2"/>
                    <a:gd name="T12" fmla="*/ 0 w 1"/>
                    <a:gd name="T13" fmla="*/ 1 h 2"/>
                    <a:gd name="T14" fmla="*/ 0 w 1"/>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2">
                      <a:moveTo>
                        <a:pt x="0" y="2"/>
                      </a:moveTo>
                      <a:cubicBezTo>
                        <a:pt x="0" y="2"/>
                        <a:pt x="0" y="2"/>
                        <a:pt x="0" y="2"/>
                      </a:cubicBezTo>
                      <a:cubicBezTo>
                        <a:pt x="0" y="2"/>
                        <a:pt x="0" y="1"/>
                        <a:pt x="0" y="1"/>
                      </a:cubicBezTo>
                      <a:cubicBezTo>
                        <a:pt x="0" y="1"/>
                        <a:pt x="0" y="0"/>
                        <a:pt x="0" y="0"/>
                      </a:cubicBezTo>
                      <a:cubicBezTo>
                        <a:pt x="1" y="0"/>
                        <a:pt x="1" y="0"/>
                        <a:pt x="1" y="0"/>
                      </a:cubicBezTo>
                      <a:cubicBezTo>
                        <a:pt x="1" y="0"/>
                        <a:pt x="1" y="0"/>
                        <a:pt x="1" y="0"/>
                      </a:cubicBezTo>
                      <a:cubicBezTo>
                        <a:pt x="1" y="1"/>
                        <a:pt x="0" y="1"/>
                        <a:pt x="0" y="1"/>
                      </a:cubicBezTo>
                      <a:cubicBezTo>
                        <a:pt x="0" y="2"/>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1147" name="Freeform 663"/>
                <p:cNvSpPr>
                  <a:spLocks/>
                </p:cNvSpPr>
                <p:nvPr/>
              </p:nvSpPr>
              <p:spPr bwMode="auto">
                <a:xfrm>
                  <a:off x="3560" y="1409"/>
                  <a:ext cx="5" cy="5"/>
                </a:xfrm>
                <a:custGeom>
                  <a:avLst/>
                  <a:gdLst>
                    <a:gd name="T0" fmla="*/ 0 w 2"/>
                    <a:gd name="T1" fmla="*/ 2 h 2"/>
                    <a:gd name="T2" fmla="*/ 0 w 2"/>
                    <a:gd name="T3" fmla="*/ 2 h 2"/>
                    <a:gd name="T4" fmla="*/ 0 w 2"/>
                    <a:gd name="T5" fmla="*/ 1 h 2"/>
                    <a:gd name="T6" fmla="*/ 1 w 2"/>
                    <a:gd name="T7" fmla="*/ 0 h 2"/>
                    <a:gd name="T8" fmla="*/ 1 w 2"/>
                    <a:gd name="T9" fmla="*/ 0 h 2"/>
                    <a:gd name="T10" fmla="*/ 1 w 2"/>
                    <a:gd name="T11" fmla="*/ 0 h 2"/>
                    <a:gd name="T12" fmla="*/ 1 w 2"/>
                    <a:gd name="T13" fmla="*/ 2 h 2"/>
                    <a:gd name="T14" fmla="*/ 0 w 2"/>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2">
                      <a:moveTo>
                        <a:pt x="0" y="2"/>
                      </a:moveTo>
                      <a:cubicBezTo>
                        <a:pt x="0" y="2"/>
                        <a:pt x="0" y="2"/>
                        <a:pt x="0" y="2"/>
                      </a:cubicBezTo>
                      <a:cubicBezTo>
                        <a:pt x="0" y="2"/>
                        <a:pt x="0" y="2"/>
                        <a:pt x="0" y="1"/>
                      </a:cubicBezTo>
                      <a:cubicBezTo>
                        <a:pt x="0" y="1"/>
                        <a:pt x="1" y="0"/>
                        <a:pt x="1" y="0"/>
                      </a:cubicBezTo>
                      <a:cubicBezTo>
                        <a:pt x="1" y="0"/>
                        <a:pt x="1" y="0"/>
                        <a:pt x="1" y="0"/>
                      </a:cubicBezTo>
                      <a:cubicBezTo>
                        <a:pt x="1" y="0"/>
                        <a:pt x="2" y="0"/>
                        <a:pt x="1" y="0"/>
                      </a:cubicBezTo>
                      <a:cubicBezTo>
                        <a:pt x="1" y="1"/>
                        <a:pt x="1" y="1"/>
                        <a:pt x="1" y="2"/>
                      </a:cubicBezTo>
                      <a:cubicBezTo>
                        <a:pt x="0" y="2"/>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1148" name="Freeform 664"/>
                <p:cNvSpPr>
                  <a:spLocks/>
                </p:cNvSpPr>
                <p:nvPr/>
              </p:nvSpPr>
              <p:spPr bwMode="auto">
                <a:xfrm>
                  <a:off x="3563" y="1409"/>
                  <a:ext cx="5" cy="5"/>
                </a:xfrm>
                <a:custGeom>
                  <a:avLst/>
                  <a:gdLst>
                    <a:gd name="T0" fmla="*/ 1 w 2"/>
                    <a:gd name="T1" fmla="*/ 2 h 2"/>
                    <a:gd name="T2" fmla="*/ 1 w 2"/>
                    <a:gd name="T3" fmla="*/ 2 h 2"/>
                    <a:gd name="T4" fmla="*/ 1 w 2"/>
                    <a:gd name="T5" fmla="*/ 1 h 2"/>
                    <a:gd name="T6" fmla="*/ 2 w 2"/>
                    <a:gd name="T7" fmla="*/ 0 h 2"/>
                    <a:gd name="T8" fmla="*/ 2 w 2"/>
                    <a:gd name="T9" fmla="*/ 0 h 2"/>
                    <a:gd name="T10" fmla="*/ 2 w 2"/>
                    <a:gd name="T11" fmla="*/ 0 h 2"/>
                    <a:gd name="T12" fmla="*/ 1 w 2"/>
                    <a:gd name="T13" fmla="*/ 2 h 2"/>
                    <a:gd name="T14" fmla="*/ 1 w 2"/>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2">
                      <a:moveTo>
                        <a:pt x="1" y="2"/>
                      </a:moveTo>
                      <a:cubicBezTo>
                        <a:pt x="1" y="2"/>
                        <a:pt x="1" y="2"/>
                        <a:pt x="1" y="2"/>
                      </a:cubicBezTo>
                      <a:cubicBezTo>
                        <a:pt x="0" y="2"/>
                        <a:pt x="0" y="1"/>
                        <a:pt x="1" y="1"/>
                      </a:cubicBezTo>
                      <a:cubicBezTo>
                        <a:pt x="1" y="1"/>
                        <a:pt x="1" y="0"/>
                        <a:pt x="2" y="0"/>
                      </a:cubicBezTo>
                      <a:cubicBezTo>
                        <a:pt x="2" y="0"/>
                        <a:pt x="2" y="0"/>
                        <a:pt x="2" y="0"/>
                      </a:cubicBezTo>
                      <a:cubicBezTo>
                        <a:pt x="2" y="0"/>
                        <a:pt x="2" y="0"/>
                        <a:pt x="2" y="0"/>
                      </a:cubicBezTo>
                      <a:cubicBezTo>
                        <a:pt x="2" y="1"/>
                        <a:pt x="1" y="1"/>
                        <a:pt x="1" y="2"/>
                      </a:cubicBezTo>
                      <a:cubicBezTo>
                        <a:pt x="1" y="2"/>
                        <a:pt x="1"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1149" name="Freeform 665"/>
                <p:cNvSpPr>
                  <a:spLocks/>
                </p:cNvSpPr>
                <p:nvPr/>
              </p:nvSpPr>
              <p:spPr bwMode="auto">
                <a:xfrm>
                  <a:off x="3568" y="1406"/>
                  <a:ext cx="5" cy="8"/>
                </a:xfrm>
                <a:custGeom>
                  <a:avLst/>
                  <a:gdLst>
                    <a:gd name="T0" fmla="*/ 1 w 2"/>
                    <a:gd name="T1" fmla="*/ 3 h 3"/>
                    <a:gd name="T2" fmla="*/ 0 w 2"/>
                    <a:gd name="T3" fmla="*/ 3 h 3"/>
                    <a:gd name="T4" fmla="*/ 0 w 2"/>
                    <a:gd name="T5" fmla="*/ 3 h 3"/>
                    <a:gd name="T6" fmla="*/ 2 w 2"/>
                    <a:gd name="T7" fmla="*/ 1 h 3"/>
                    <a:gd name="T8" fmla="*/ 2 w 2"/>
                    <a:gd name="T9" fmla="*/ 1 h 3"/>
                    <a:gd name="T10" fmla="*/ 2 w 2"/>
                    <a:gd name="T11" fmla="*/ 1 h 3"/>
                    <a:gd name="T12" fmla="*/ 1 w 2"/>
                    <a:gd name="T13" fmla="*/ 3 h 3"/>
                    <a:gd name="T14" fmla="*/ 1 w 2"/>
                    <a:gd name="T15" fmla="*/ 3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3">
                      <a:moveTo>
                        <a:pt x="1" y="3"/>
                      </a:moveTo>
                      <a:cubicBezTo>
                        <a:pt x="1" y="3"/>
                        <a:pt x="0" y="3"/>
                        <a:pt x="0" y="3"/>
                      </a:cubicBezTo>
                      <a:cubicBezTo>
                        <a:pt x="0" y="3"/>
                        <a:pt x="0" y="3"/>
                        <a:pt x="0" y="3"/>
                      </a:cubicBezTo>
                      <a:cubicBezTo>
                        <a:pt x="2" y="1"/>
                        <a:pt x="2" y="1"/>
                        <a:pt x="2" y="1"/>
                      </a:cubicBezTo>
                      <a:cubicBezTo>
                        <a:pt x="2" y="0"/>
                        <a:pt x="2" y="0"/>
                        <a:pt x="2" y="1"/>
                      </a:cubicBezTo>
                      <a:cubicBezTo>
                        <a:pt x="2" y="1"/>
                        <a:pt x="2" y="1"/>
                        <a:pt x="2" y="1"/>
                      </a:cubicBezTo>
                      <a:cubicBezTo>
                        <a:pt x="1" y="3"/>
                        <a:pt x="1" y="3"/>
                        <a:pt x="1" y="3"/>
                      </a:cubicBezTo>
                      <a:cubicBezTo>
                        <a:pt x="1" y="3"/>
                        <a:pt x="1" y="3"/>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1150" name="Freeform 666"/>
                <p:cNvSpPr>
                  <a:spLocks/>
                </p:cNvSpPr>
                <p:nvPr/>
              </p:nvSpPr>
              <p:spPr bwMode="auto">
                <a:xfrm>
                  <a:off x="3573" y="1409"/>
                  <a:ext cx="4" cy="5"/>
                </a:xfrm>
                <a:custGeom>
                  <a:avLst/>
                  <a:gdLst>
                    <a:gd name="T0" fmla="*/ 0 w 2"/>
                    <a:gd name="T1" fmla="*/ 2 h 2"/>
                    <a:gd name="T2" fmla="*/ 0 w 2"/>
                    <a:gd name="T3" fmla="*/ 2 h 2"/>
                    <a:gd name="T4" fmla="*/ 0 w 2"/>
                    <a:gd name="T5" fmla="*/ 1 h 2"/>
                    <a:gd name="T6" fmla="*/ 1 w 2"/>
                    <a:gd name="T7" fmla="*/ 0 h 2"/>
                    <a:gd name="T8" fmla="*/ 2 w 2"/>
                    <a:gd name="T9" fmla="*/ 0 h 2"/>
                    <a:gd name="T10" fmla="*/ 2 w 2"/>
                    <a:gd name="T11" fmla="*/ 0 h 2"/>
                    <a:gd name="T12" fmla="*/ 1 w 2"/>
                    <a:gd name="T13" fmla="*/ 2 h 2"/>
                    <a:gd name="T14" fmla="*/ 1 w 2"/>
                    <a:gd name="T15" fmla="*/ 2 h 2"/>
                    <a:gd name="T16" fmla="*/ 1 w 2"/>
                    <a:gd name="T17" fmla="*/ 2 h 2"/>
                    <a:gd name="T18" fmla="*/ 0 w 2"/>
                    <a:gd name="T19" fmla="*/ 2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 h="2">
                      <a:moveTo>
                        <a:pt x="0" y="2"/>
                      </a:moveTo>
                      <a:cubicBezTo>
                        <a:pt x="0" y="2"/>
                        <a:pt x="0" y="2"/>
                        <a:pt x="0" y="2"/>
                      </a:cubicBezTo>
                      <a:cubicBezTo>
                        <a:pt x="0" y="2"/>
                        <a:pt x="0" y="1"/>
                        <a:pt x="0" y="1"/>
                      </a:cubicBezTo>
                      <a:cubicBezTo>
                        <a:pt x="1" y="0"/>
                        <a:pt x="1" y="0"/>
                        <a:pt x="1" y="0"/>
                      </a:cubicBezTo>
                      <a:cubicBezTo>
                        <a:pt x="1" y="0"/>
                        <a:pt x="2" y="0"/>
                        <a:pt x="2" y="0"/>
                      </a:cubicBezTo>
                      <a:cubicBezTo>
                        <a:pt x="2" y="0"/>
                        <a:pt x="2" y="0"/>
                        <a:pt x="2" y="0"/>
                      </a:cubicBezTo>
                      <a:cubicBezTo>
                        <a:pt x="1" y="2"/>
                        <a:pt x="1" y="2"/>
                        <a:pt x="1" y="2"/>
                      </a:cubicBezTo>
                      <a:cubicBezTo>
                        <a:pt x="1" y="2"/>
                        <a:pt x="1" y="2"/>
                        <a:pt x="1" y="2"/>
                      </a:cubicBezTo>
                      <a:cubicBezTo>
                        <a:pt x="1" y="2"/>
                        <a:pt x="1" y="2"/>
                        <a:pt x="1" y="2"/>
                      </a:cubicBezTo>
                      <a:cubicBezTo>
                        <a:pt x="1" y="2"/>
                        <a:pt x="1"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1151" name="Freeform 667"/>
                <p:cNvSpPr>
                  <a:spLocks/>
                </p:cNvSpPr>
                <p:nvPr/>
              </p:nvSpPr>
              <p:spPr bwMode="auto">
                <a:xfrm>
                  <a:off x="3577" y="1409"/>
                  <a:ext cx="5" cy="5"/>
                </a:xfrm>
                <a:custGeom>
                  <a:avLst/>
                  <a:gdLst>
                    <a:gd name="T0" fmla="*/ 0 w 2"/>
                    <a:gd name="T1" fmla="*/ 2 h 2"/>
                    <a:gd name="T2" fmla="*/ 0 w 2"/>
                    <a:gd name="T3" fmla="*/ 2 h 2"/>
                    <a:gd name="T4" fmla="*/ 0 w 2"/>
                    <a:gd name="T5" fmla="*/ 2 h 2"/>
                    <a:gd name="T6" fmla="*/ 0 w 2"/>
                    <a:gd name="T7" fmla="*/ 1 h 2"/>
                    <a:gd name="T8" fmla="*/ 0 w 2"/>
                    <a:gd name="T9" fmla="*/ 1 h 2"/>
                    <a:gd name="T10" fmla="*/ 1 w 2"/>
                    <a:gd name="T11" fmla="*/ 0 h 2"/>
                    <a:gd name="T12" fmla="*/ 2 w 2"/>
                    <a:gd name="T13" fmla="*/ 0 h 2"/>
                    <a:gd name="T14" fmla="*/ 2 w 2"/>
                    <a:gd name="T15" fmla="*/ 0 h 2"/>
                    <a:gd name="T16" fmla="*/ 1 w 2"/>
                    <a:gd name="T17" fmla="*/ 2 h 2"/>
                    <a:gd name="T18" fmla="*/ 0 w 2"/>
                    <a:gd name="T19" fmla="*/ 2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 h="2">
                      <a:moveTo>
                        <a:pt x="0" y="2"/>
                      </a:moveTo>
                      <a:cubicBezTo>
                        <a:pt x="0" y="2"/>
                        <a:pt x="0" y="2"/>
                        <a:pt x="0" y="2"/>
                      </a:cubicBezTo>
                      <a:cubicBezTo>
                        <a:pt x="0" y="2"/>
                        <a:pt x="0" y="2"/>
                        <a:pt x="0" y="2"/>
                      </a:cubicBezTo>
                      <a:cubicBezTo>
                        <a:pt x="0" y="1"/>
                        <a:pt x="0" y="1"/>
                        <a:pt x="0" y="1"/>
                      </a:cubicBezTo>
                      <a:cubicBezTo>
                        <a:pt x="0" y="1"/>
                        <a:pt x="0" y="1"/>
                        <a:pt x="0" y="1"/>
                      </a:cubicBezTo>
                      <a:cubicBezTo>
                        <a:pt x="0" y="1"/>
                        <a:pt x="1" y="0"/>
                        <a:pt x="1" y="0"/>
                      </a:cubicBezTo>
                      <a:cubicBezTo>
                        <a:pt x="1" y="0"/>
                        <a:pt x="1" y="0"/>
                        <a:pt x="2" y="0"/>
                      </a:cubicBezTo>
                      <a:cubicBezTo>
                        <a:pt x="2" y="0"/>
                        <a:pt x="2" y="0"/>
                        <a:pt x="2" y="0"/>
                      </a:cubicBezTo>
                      <a:cubicBezTo>
                        <a:pt x="1" y="1"/>
                        <a:pt x="1" y="1"/>
                        <a:pt x="1" y="2"/>
                      </a:cubicBezTo>
                      <a:cubicBezTo>
                        <a:pt x="1" y="2"/>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1152" name="Freeform 668"/>
                <p:cNvSpPr>
                  <a:spLocks/>
                </p:cNvSpPr>
                <p:nvPr/>
              </p:nvSpPr>
              <p:spPr bwMode="auto">
                <a:xfrm>
                  <a:off x="3580" y="1406"/>
                  <a:ext cx="7" cy="8"/>
                </a:xfrm>
                <a:custGeom>
                  <a:avLst/>
                  <a:gdLst>
                    <a:gd name="T0" fmla="*/ 1 w 3"/>
                    <a:gd name="T1" fmla="*/ 3 h 3"/>
                    <a:gd name="T2" fmla="*/ 1 w 3"/>
                    <a:gd name="T3" fmla="*/ 3 h 3"/>
                    <a:gd name="T4" fmla="*/ 1 w 3"/>
                    <a:gd name="T5" fmla="*/ 3 h 3"/>
                    <a:gd name="T6" fmla="*/ 2 w 3"/>
                    <a:gd name="T7" fmla="*/ 1 h 3"/>
                    <a:gd name="T8" fmla="*/ 2 w 3"/>
                    <a:gd name="T9" fmla="*/ 1 h 3"/>
                    <a:gd name="T10" fmla="*/ 2 w 3"/>
                    <a:gd name="T11" fmla="*/ 1 h 3"/>
                    <a:gd name="T12" fmla="*/ 3 w 3"/>
                    <a:gd name="T13" fmla="*/ 1 h 3"/>
                    <a:gd name="T14" fmla="*/ 2 w 3"/>
                    <a:gd name="T15" fmla="*/ 2 h 3"/>
                    <a:gd name="T16" fmla="*/ 1 w 3"/>
                    <a:gd name="T17" fmla="*/ 3 h 3"/>
                    <a:gd name="T18" fmla="*/ 1 w 3"/>
                    <a:gd name="T19" fmla="*/ 3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 h="3">
                      <a:moveTo>
                        <a:pt x="1" y="3"/>
                      </a:moveTo>
                      <a:cubicBezTo>
                        <a:pt x="1" y="3"/>
                        <a:pt x="1" y="3"/>
                        <a:pt x="1" y="3"/>
                      </a:cubicBezTo>
                      <a:cubicBezTo>
                        <a:pt x="0" y="3"/>
                        <a:pt x="0" y="3"/>
                        <a:pt x="1" y="3"/>
                      </a:cubicBezTo>
                      <a:cubicBezTo>
                        <a:pt x="2" y="1"/>
                        <a:pt x="2" y="1"/>
                        <a:pt x="2" y="1"/>
                      </a:cubicBezTo>
                      <a:cubicBezTo>
                        <a:pt x="2" y="1"/>
                        <a:pt x="2" y="1"/>
                        <a:pt x="2" y="1"/>
                      </a:cubicBezTo>
                      <a:cubicBezTo>
                        <a:pt x="2" y="0"/>
                        <a:pt x="2" y="0"/>
                        <a:pt x="2" y="1"/>
                      </a:cubicBezTo>
                      <a:cubicBezTo>
                        <a:pt x="3" y="1"/>
                        <a:pt x="3" y="1"/>
                        <a:pt x="3" y="1"/>
                      </a:cubicBezTo>
                      <a:cubicBezTo>
                        <a:pt x="2" y="1"/>
                        <a:pt x="2" y="1"/>
                        <a:pt x="2" y="2"/>
                      </a:cubicBezTo>
                      <a:cubicBezTo>
                        <a:pt x="1" y="3"/>
                        <a:pt x="1" y="3"/>
                        <a:pt x="1" y="3"/>
                      </a:cubicBezTo>
                      <a:cubicBezTo>
                        <a:pt x="1" y="3"/>
                        <a:pt x="1" y="3"/>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1153" name="Freeform 669"/>
                <p:cNvSpPr>
                  <a:spLocks/>
                </p:cNvSpPr>
                <p:nvPr/>
              </p:nvSpPr>
              <p:spPr bwMode="auto">
                <a:xfrm>
                  <a:off x="3587" y="1406"/>
                  <a:ext cx="5" cy="8"/>
                </a:xfrm>
                <a:custGeom>
                  <a:avLst/>
                  <a:gdLst>
                    <a:gd name="T0" fmla="*/ 1 w 2"/>
                    <a:gd name="T1" fmla="*/ 3 h 3"/>
                    <a:gd name="T2" fmla="*/ 0 w 2"/>
                    <a:gd name="T3" fmla="*/ 3 h 3"/>
                    <a:gd name="T4" fmla="*/ 0 w 2"/>
                    <a:gd name="T5" fmla="*/ 2 h 3"/>
                    <a:gd name="T6" fmla="*/ 1 w 2"/>
                    <a:gd name="T7" fmla="*/ 1 h 3"/>
                    <a:gd name="T8" fmla="*/ 2 w 2"/>
                    <a:gd name="T9" fmla="*/ 1 h 3"/>
                    <a:gd name="T10" fmla="*/ 2 w 2"/>
                    <a:gd name="T11" fmla="*/ 1 h 3"/>
                    <a:gd name="T12" fmla="*/ 1 w 2"/>
                    <a:gd name="T13" fmla="*/ 3 h 3"/>
                    <a:gd name="T14" fmla="*/ 1 w 2"/>
                    <a:gd name="T15" fmla="*/ 3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3">
                      <a:moveTo>
                        <a:pt x="1" y="3"/>
                      </a:moveTo>
                      <a:cubicBezTo>
                        <a:pt x="1" y="3"/>
                        <a:pt x="1" y="3"/>
                        <a:pt x="0" y="3"/>
                      </a:cubicBezTo>
                      <a:cubicBezTo>
                        <a:pt x="0" y="3"/>
                        <a:pt x="0" y="2"/>
                        <a:pt x="0" y="2"/>
                      </a:cubicBezTo>
                      <a:cubicBezTo>
                        <a:pt x="1" y="2"/>
                        <a:pt x="1" y="1"/>
                        <a:pt x="1" y="1"/>
                      </a:cubicBezTo>
                      <a:cubicBezTo>
                        <a:pt x="1" y="1"/>
                        <a:pt x="2" y="0"/>
                        <a:pt x="2" y="1"/>
                      </a:cubicBezTo>
                      <a:cubicBezTo>
                        <a:pt x="2" y="1"/>
                        <a:pt x="2" y="1"/>
                        <a:pt x="2" y="1"/>
                      </a:cubicBezTo>
                      <a:cubicBezTo>
                        <a:pt x="2" y="2"/>
                        <a:pt x="1" y="2"/>
                        <a:pt x="1" y="3"/>
                      </a:cubicBezTo>
                      <a:cubicBezTo>
                        <a:pt x="1" y="3"/>
                        <a:pt x="1" y="3"/>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1154" name="Freeform 670"/>
                <p:cNvSpPr>
                  <a:spLocks/>
                </p:cNvSpPr>
                <p:nvPr/>
              </p:nvSpPr>
              <p:spPr bwMode="auto">
                <a:xfrm>
                  <a:off x="3592" y="1406"/>
                  <a:ext cx="5" cy="8"/>
                </a:xfrm>
                <a:custGeom>
                  <a:avLst/>
                  <a:gdLst>
                    <a:gd name="T0" fmla="*/ 0 w 2"/>
                    <a:gd name="T1" fmla="*/ 3 h 3"/>
                    <a:gd name="T2" fmla="*/ 0 w 2"/>
                    <a:gd name="T3" fmla="*/ 3 h 3"/>
                    <a:gd name="T4" fmla="*/ 0 w 2"/>
                    <a:gd name="T5" fmla="*/ 2 h 3"/>
                    <a:gd name="T6" fmla="*/ 1 w 2"/>
                    <a:gd name="T7" fmla="*/ 1 h 3"/>
                    <a:gd name="T8" fmla="*/ 1 w 2"/>
                    <a:gd name="T9" fmla="*/ 1 h 3"/>
                    <a:gd name="T10" fmla="*/ 2 w 2"/>
                    <a:gd name="T11" fmla="*/ 1 h 3"/>
                    <a:gd name="T12" fmla="*/ 1 w 2"/>
                    <a:gd name="T13" fmla="*/ 3 h 3"/>
                    <a:gd name="T14" fmla="*/ 0 w 2"/>
                    <a:gd name="T15" fmla="*/ 3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3">
                      <a:moveTo>
                        <a:pt x="0" y="3"/>
                      </a:moveTo>
                      <a:cubicBezTo>
                        <a:pt x="0" y="3"/>
                        <a:pt x="0" y="3"/>
                        <a:pt x="0" y="3"/>
                      </a:cubicBezTo>
                      <a:cubicBezTo>
                        <a:pt x="0" y="3"/>
                        <a:pt x="0" y="3"/>
                        <a:pt x="0" y="2"/>
                      </a:cubicBezTo>
                      <a:cubicBezTo>
                        <a:pt x="0" y="2"/>
                        <a:pt x="1" y="1"/>
                        <a:pt x="1" y="1"/>
                      </a:cubicBezTo>
                      <a:cubicBezTo>
                        <a:pt x="1" y="1"/>
                        <a:pt x="1" y="0"/>
                        <a:pt x="1" y="1"/>
                      </a:cubicBezTo>
                      <a:cubicBezTo>
                        <a:pt x="2" y="1"/>
                        <a:pt x="2" y="1"/>
                        <a:pt x="2" y="1"/>
                      </a:cubicBezTo>
                      <a:cubicBezTo>
                        <a:pt x="1" y="2"/>
                        <a:pt x="1" y="2"/>
                        <a:pt x="1" y="3"/>
                      </a:cubicBezTo>
                      <a:cubicBezTo>
                        <a:pt x="0" y="3"/>
                        <a:pt x="0" y="3"/>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1155" name="Freeform 671"/>
                <p:cNvSpPr>
                  <a:spLocks/>
                </p:cNvSpPr>
                <p:nvPr/>
              </p:nvSpPr>
              <p:spPr bwMode="auto">
                <a:xfrm>
                  <a:off x="3595" y="1409"/>
                  <a:ext cx="5" cy="5"/>
                </a:xfrm>
                <a:custGeom>
                  <a:avLst/>
                  <a:gdLst>
                    <a:gd name="T0" fmla="*/ 0 w 2"/>
                    <a:gd name="T1" fmla="*/ 2 h 2"/>
                    <a:gd name="T2" fmla="*/ 0 w 2"/>
                    <a:gd name="T3" fmla="*/ 2 h 2"/>
                    <a:gd name="T4" fmla="*/ 0 w 2"/>
                    <a:gd name="T5" fmla="*/ 2 h 2"/>
                    <a:gd name="T6" fmla="*/ 1 w 2"/>
                    <a:gd name="T7" fmla="*/ 0 h 2"/>
                    <a:gd name="T8" fmla="*/ 1 w 2"/>
                    <a:gd name="T9" fmla="*/ 0 h 2"/>
                    <a:gd name="T10" fmla="*/ 1 w 2"/>
                    <a:gd name="T11" fmla="*/ 0 h 2"/>
                    <a:gd name="T12" fmla="*/ 1 w 2"/>
                    <a:gd name="T13" fmla="*/ 2 h 2"/>
                    <a:gd name="T14" fmla="*/ 0 w 2"/>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2">
                      <a:moveTo>
                        <a:pt x="0" y="2"/>
                      </a:moveTo>
                      <a:cubicBezTo>
                        <a:pt x="0" y="2"/>
                        <a:pt x="0" y="2"/>
                        <a:pt x="0" y="2"/>
                      </a:cubicBezTo>
                      <a:cubicBezTo>
                        <a:pt x="0" y="2"/>
                        <a:pt x="0" y="2"/>
                        <a:pt x="0" y="2"/>
                      </a:cubicBezTo>
                      <a:cubicBezTo>
                        <a:pt x="0" y="1"/>
                        <a:pt x="1" y="1"/>
                        <a:pt x="1" y="0"/>
                      </a:cubicBezTo>
                      <a:cubicBezTo>
                        <a:pt x="1" y="0"/>
                        <a:pt x="1" y="0"/>
                        <a:pt x="1" y="0"/>
                      </a:cubicBezTo>
                      <a:cubicBezTo>
                        <a:pt x="1" y="0"/>
                        <a:pt x="2" y="0"/>
                        <a:pt x="1" y="0"/>
                      </a:cubicBezTo>
                      <a:cubicBezTo>
                        <a:pt x="1" y="1"/>
                        <a:pt x="1" y="1"/>
                        <a:pt x="1" y="2"/>
                      </a:cubicBezTo>
                      <a:cubicBezTo>
                        <a:pt x="1" y="2"/>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1156" name="Freeform 672"/>
                <p:cNvSpPr>
                  <a:spLocks/>
                </p:cNvSpPr>
                <p:nvPr/>
              </p:nvSpPr>
              <p:spPr bwMode="auto">
                <a:xfrm>
                  <a:off x="3597" y="1409"/>
                  <a:ext cx="5" cy="5"/>
                </a:xfrm>
                <a:custGeom>
                  <a:avLst/>
                  <a:gdLst>
                    <a:gd name="T0" fmla="*/ 0 w 2"/>
                    <a:gd name="T1" fmla="*/ 2 h 2"/>
                    <a:gd name="T2" fmla="*/ 0 w 2"/>
                    <a:gd name="T3" fmla="*/ 2 h 2"/>
                    <a:gd name="T4" fmla="*/ 0 w 2"/>
                    <a:gd name="T5" fmla="*/ 2 h 2"/>
                    <a:gd name="T6" fmla="*/ 1 w 2"/>
                    <a:gd name="T7" fmla="*/ 0 h 2"/>
                    <a:gd name="T8" fmla="*/ 2 w 2"/>
                    <a:gd name="T9" fmla="*/ 0 h 2"/>
                    <a:gd name="T10" fmla="*/ 2 w 2"/>
                    <a:gd name="T11" fmla="*/ 0 h 2"/>
                    <a:gd name="T12" fmla="*/ 1 w 2"/>
                    <a:gd name="T13" fmla="*/ 2 h 2"/>
                    <a:gd name="T14" fmla="*/ 0 w 2"/>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2">
                      <a:moveTo>
                        <a:pt x="0" y="2"/>
                      </a:moveTo>
                      <a:cubicBezTo>
                        <a:pt x="0" y="2"/>
                        <a:pt x="0" y="2"/>
                        <a:pt x="0" y="2"/>
                      </a:cubicBezTo>
                      <a:cubicBezTo>
                        <a:pt x="0" y="2"/>
                        <a:pt x="0" y="2"/>
                        <a:pt x="0" y="2"/>
                      </a:cubicBezTo>
                      <a:cubicBezTo>
                        <a:pt x="0" y="1"/>
                        <a:pt x="1" y="0"/>
                        <a:pt x="1" y="0"/>
                      </a:cubicBezTo>
                      <a:cubicBezTo>
                        <a:pt x="1" y="0"/>
                        <a:pt x="1" y="0"/>
                        <a:pt x="2" y="0"/>
                      </a:cubicBezTo>
                      <a:cubicBezTo>
                        <a:pt x="2" y="0"/>
                        <a:pt x="2" y="0"/>
                        <a:pt x="2" y="0"/>
                      </a:cubicBezTo>
                      <a:cubicBezTo>
                        <a:pt x="1" y="1"/>
                        <a:pt x="1" y="1"/>
                        <a:pt x="1" y="2"/>
                      </a:cubicBezTo>
                      <a:cubicBezTo>
                        <a:pt x="1" y="2"/>
                        <a:pt x="1"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1157" name="Freeform 673"/>
                <p:cNvSpPr>
                  <a:spLocks/>
                </p:cNvSpPr>
                <p:nvPr/>
              </p:nvSpPr>
              <p:spPr bwMode="auto">
                <a:xfrm>
                  <a:off x="3600" y="1409"/>
                  <a:ext cx="5" cy="5"/>
                </a:xfrm>
                <a:custGeom>
                  <a:avLst/>
                  <a:gdLst>
                    <a:gd name="T0" fmla="*/ 1 w 2"/>
                    <a:gd name="T1" fmla="*/ 2 h 2"/>
                    <a:gd name="T2" fmla="*/ 1 w 2"/>
                    <a:gd name="T3" fmla="*/ 2 h 2"/>
                    <a:gd name="T4" fmla="*/ 1 w 2"/>
                    <a:gd name="T5" fmla="*/ 1 h 2"/>
                    <a:gd name="T6" fmla="*/ 2 w 2"/>
                    <a:gd name="T7" fmla="*/ 0 h 2"/>
                    <a:gd name="T8" fmla="*/ 2 w 2"/>
                    <a:gd name="T9" fmla="*/ 0 h 2"/>
                    <a:gd name="T10" fmla="*/ 2 w 2"/>
                    <a:gd name="T11" fmla="*/ 0 h 2"/>
                    <a:gd name="T12" fmla="*/ 2 w 2"/>
                    <a:gd name="T13" fmla="*/ 0 h 2"/>
                    <a:gd name="T14" fmla="*/ 2 w 2"/>
                    <a:gd name="T15" fmla="*/ 0 h 2"/>
                    <a:gd name="T16" fmla="*/ 1 w 2"/>
                    <a:gd name="T17" fmla="*/ 2 h 2"/>
                    <a:gd name="T18" fmla="*/ 1 w 2"/>
                    <a:gd name="T19" fmla="*/ 2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 h="2">
                      <a:moveTo>
                        <a:pt x="1" y="2"/>
                      </a:moveTo>
                      <a:cubicBezTo>
                        <a:pt x="1" y="2"/>
                        <a:pt x="1" y="2"/>
                        <a:pt x="1" y="2"/>
                      </a:cubicBezTo>
                      <a:cubicBezTo>
                        <a:pt x="0" y="2"/>
                        <a:pt x="0" y="2"/>
                        <a:pt x="1" y="1"/>
                      </a:cubicBezTo>
                      <a:cubicBezTo>
                        <a:pt x="2" y="0"/>
                        <a:pt x="2" y="0"/>
                        <a:pt x="2" y="0"/>
                      </a:cubicBezTo>
                      <a:cubicBezTo>
                        <a:pt x="2" y="0"/>
                        <a:pt x="2" y="0"/>
                        <a:pt x="2" y="0"/>
                      </a:cubicBezTo>
                      <a:cubicBezTo>
                        <a:pt x="2" y="0"/>
                        <a:pt x="2" y="0"/>
                        <a:pt x="2" y="0"/>
                      </a:cubicBezTo>
                      <a:cubicBezTo>
                        <a:pt x="2" y="0"/>
                        <a:pt x="2" y="0"/>
                        <a:pt x="2" y="0"/>
                      </a:cubicBezTo>
                      <a:cubicBezTo>
                        <a:pt x="2" y="0"/>
                        <a:pt x="2" y="0"/>
                        <a:pt x="2" y="0"/>
                      </a:cubicBezTo>
                      <a:cubicBezTo>
                        <a:pt x="1" y="2"/>
                        <a:pt x="1" y="2"/>
                        <a:pt x="1" y="2"/>
                      </a:cubicBezTo>
                      <a:cubicBezTo>
                        <a:pt x="1" y="2"/>
                        <a:pt x="1"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1158" name="Freeform 674"/>
                <p:cNvSpPr>
                  <a:spLocks/>
                </p:cNvSpPr>
                <p:nvPr/>
              </p:nvSpPr>
              <p:spPr bwMode="auto">
                <a:xfrm>
                  <a:off x="3605" y="1409"/>
                  <a:ext cx="2" cy="5"/>
                </a:xfrm>
                <a:custGeom>
                  <a:avLst/>
                  <a:gdLst>
                    <a:gd name="T0" fmla="*/ 0 w 1"/>
                    <a:gd name="T1" fmla="*/ 2 h 2"/>
                    <a:gd name="T2" fmla="*/ 0 w 1"/>
                    <a:gd name="T3" fmla="*/ 2 h 2"/>
                    <a:gd name="T4" fmla="*/ 0 w 1"/>
                    <a:gd name="T5" fmla="*/ 1 h 2"/>
                    <a:gd name="T6" fmla="*/ 1 w 1"/>
                    <a:gd name="T7" fmla="*/ 0 h 2"/>
                    <a:gd name="T8" fmla="*/ 1 w 1"/>
                    <a:gd name="T9" fmla="*/ 0 h 2"/>
                    <a:gd name="T10" fmla="*/ 1 w 1"/>
                    <a:gd name="T11" fmla="*/ 0 h 2"/>
                    <a:gd name="T12" fmla="*/ 1 w 1"/>
                    <a:gd name="T13" fmla="*/ 2 h 2"/>
                    <a:gd name="T14" fmla="*/ 0 w 1"/>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2">
                      <a:moveTo>
                        <a:pt x="0" y="2"/>
                      </a:moveTo>
                      <a:cubicBezTo>
                        <a:pt x="0" y="2"/>
                        <a:pt x="0" y="2"/>
                        <a:pt x="0" y="2"/>
                      </a:cubicBezTo>
                      <a:cubicBezTo>
                        <a:pt x="0" y="2"/>
                        <a:pt x="0" y="2"/>
                        <a:pt x="0" y="1"/>
                      </a:cubicBezTo>
                      <a:cubicBezTo>
                        <a:pt x="1" y="0"/>
                        <a:pt x="1" y="0"/>
                        <a:pt x="1" y="0"/>
                      </a:cubicBezTo>
                      <a:cubicBezTo>
                        <a:pt x="1" y="0"/>
                        <a:pt x="1" y="0"/>
                        <a:pt x="1" y="0"/>
                      </a:cubicBezTo>
                      <a:cubicBezTo>
                        <a:pt x="1" y="0"/>
                        <a:pt x="1" y="0"/>
                        <a:pt x="1" y="0"/>
                      </a:cubicBezTo>
                      <a:cubicBezTo>
                        <a:pt x="1" y="2"/>
                        <a:pt x="1" y="2"/>
                        <a:pt x="1" y="2"/>
                      </a:cubicBezTo>
                      <a:cubicBezTo>
                        <a:pt x="1" y="2"/>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1159" name="Freeform 675"/>
                <p:cNvSpPr>
                  <a:spLocks/>
                </p:cNvSpPr>
                <p:nvPr/>
              </p:nvSpPr>
              <p:spPr bwMode="auto">
                <a:xfrm>
                  <a:off x="3607" y="1409"/>
                  <a:ext cx="5" cy="5"/>
                </a:xfrm>
                <a:custGeom>
                  <a:avLst/>
                  <a:gdLst>
                    <a:gd name="T0" fmla="*/ 0 w 2"/>
                    <a:gd name="T1" fmla="*/ 2 h 2"/>
                    <a:gd name="T2" fmla="*/ 0 w 2"/>
                    <a:gd name="T3" fmla="*/ 2 h 2"/>
                    <a:gd name="T4" fmla="*/ 0 w 2"/>
                    <a:gd name="T5" fmla="*/ 2 h 2"/>
                    <a:gd name="T6" fmla="*/ 1 w 2"/>
                    <a:gd name="T7" fmla="*/ 0 h 2"/>
                    <a:gd name="T8" fmla="*/ 2 w 2"/>
                    <a:gd name="T9" fmla="*/ 0 h 2"/>
                    <a:gd name="T10" fmla="*/ 2 w 2"/>
                    <a:gd name="T11" fmla="*/ 0 h 2"/>
                    <a:gd name="T12" fmla="*/ 0 w 2"/>
                    <a:gd name="T13" fmla="*/ 2 h 2"/>
                    <a:gd name="T14" fmla="*/ 0 w 2"/>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2">
                      <a:moveTo>
                        <a:pt x="0" y="2"/>
                      </a:moveTo>
                      <a:cubicBezTo>
                        <a:pt x="0" y="2"/>
                        <a:pt x="0" y="2"/>
                        <a:pt x="0" y="2"/>
                      </a:cubicBezTo>
                      <a:cubicBezTo>
                        <a:pt x="0" y="2"/>
                        <a:pt x="0" y="2"/>
                        <a:pt x="0" y="2"/>
                      </a:cubicBezTo>
                      <a:cubicBezTo>
                        <a:pt x="0" y="1"/>
                        <a:pt x="1" y="0"/>
                        <a:pt x="1" y="0"/>
                      </a:cubicBezTo>
                      <a:cubicBezTo>
                        <a:pt x="1" y="0"/>
                        <a:pt x="1" y="0"/>
                        <a:pt x="2" y="0"/>
                      </a:cubicBezTo>
                      <a:cubicBezTo>
                        <a:pt x="2" y="0"/>
                        <a:pt x="2" y="0"/>
                        <a:pt x="2" y="0"/>
                      </a:cubicBezTo>
                      <a:cubicBezTo>
                        <a:pt x="1" y="1"/>
                        <a:pt x="1" y="1"/>
                        <a:pt x="0" y="2"/>
                      </a:cubicBezTo>
                      <a:cubicBezTo>
                        <a:pt x="0" y="2"/>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1160" name="Freeform 676"/>
                <p:cNvSpPr>
                  <a:spLocks/>
                </p:cNvSpPr>
                <p:nvPr/>
              </p:nvSpPr>
              <p:spPr bwMode="auto">
                <a:xfrm>
                  <a:off x="3612" y="1409"/>
                  <a:ext cx="5" cy="5"/>
                </a:xfrm>
                <a:custGeom>
                  <a:avLst/>
                  <a:gdLst>
                    <a:gd name="T0" fmla="*/ 1 w 2"/>
                    <a:gd name="T1" fmla="*/ 2 h 2"/>
                    <a:gd name="T2" fmla="*/ 0 w 2"/>
                    <a:gd name="T3" fmla="*/ 2 h 2"/>
                    <a:gd name="T4" fmla="*/ 0 w 2"/>
                    <a:gd name="T5" fmla="*/ 1 h 2"/>
                    <a:gd name="T6" fmla="*/ 1 w 2"/>
                    <a:gd name="T7" fmla="*/ 0 h 2"/>
                    <a:gd name="T8" fmla="*/ 2 w 2"/>
                    <a:gd name="T9" fmla="*/ 0 h 2"/>
                    <a:gd name="T10" fmla="*/ 2 w 2"/>
                    <a:gd name="T11" fmla="*/ 0 h 2"/>
                    <a:gd name="T12" fmla="*/ 1 w 2"/>
                    <a:gd name="T13" fmla="*/ 2 h 2"/>
                    <a:gd name="T14" fmla="*/ 1 w 2"/>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2">
                      <a:moveTo>
                        <a:pt x="1" y="2"/>
                      </a:moveTo>
                      <a:cubicBezTo>
                        <a:pt x="1" y="2"/>
                        <a:pt x="1" y="2"/>
                        <a:pt x="0" y="2"/>
                      </a:cubicBezTo>
                      <a:cubicBezTo>
                        <a:pt x="0" y="2"/>
                        <a:pt x="0" y="1"/>
                        <a:pt x="0" y="1"/>
                      </a:cubicBezTo>
                      <a:cubicBezTo>
                        <a:pt x="1" y="0"/>
                        <a:pt x="1" y="0"/>
                        <a:pt x="1" y="0"/>
                      </a:cubicBezTo>
                      <a:cubicBezTo>
                        <a:pt x="1" y="0"/>
                        <a:pt x="1" y="0"/>
                        <a:pt x="2" y="0"/>
                      </a:cubicBezTo>
                      <a:cubicBezTo>
                        <a:pt x="2" y="0"/>
                        <a:pt x="2" y="0"/>
                        <a:pt x="2" y="0"/>
                      </a:cubicBezTo>
                      <a:cubicBezTo>
                        <a:pt x="1" y="2"/>
                        <a:pt x="1" y="2"/>
                        <a:pt x="1" y="2"/>
                      </a:cubicBezTo>
                      <a:cubicBezTo>
                        <a:pt x="1" y="2"/>
                        <a:pt x="1"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1161" name="Freeform 677"/>
                <p:cNvSpPr>
                  <a:spLocks/>
                </p:cNvSpPr>
                <p:nvPr/>
              </p:nvSpPr>
              <p:spPr bwMode="auto">
                <a:xfrm>
                  <a:off x="3617" y="1409"/>
                  <a:ext cx="5" cy="5"/>
                </a:xfrm>
                <a:custGeom>
                  <a:avLst/>
                  <a:gdLst>
                    <a:gd name="T0" fmla="*/ 0 w 2"/>
                    <a:gd name="T1" fmla="*/ 2 h 2"/>
                    <a:gd name="T2" fmla="*/ 0 w 2"/>
                    <a:gd name="T3" fmla="*/ 2 h 2"/>
                    <a:gd name="T4" fmla="*/ 0 w 2"/>
                    <a:gd name="T5" fmla="*/ 1 h 2"/>
                    <a:gd name="T6" fmla="*/ 1 w 2"/>
                    <a:gd name="T7" fmla="*/ 0 h 2"/>
                    <a:gd name="T8" fmla="*/ 1 w 2"/>
                    <a:gd name="T9" fmla="*/ 0 h 2"/>
                    <a:gd name="T10" fmla="*/ 1 w 2"/>
                    <a:gd name="T11" fmla="*/ 0 h 2"/>
                    <a:gd name="T12" fmla="*/ 0 w 2"/>
                    <a:gd name="T13" fmla="*/ 2 h 2"/>
                    <a:gd name="T14" fmla="*/ 0 w 2"/>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2">
                      <a:moveTo>
                        <a:pt x="0" y="2"/>
                      </a:moveTo>
                      <a:cubicBezTo>
                        <a:pt x="0" y="2"/>
                        <a:pt x="0" y="2"/>
                        <a:pt x="0" y="2"/>
                      </a:cubicBezTo>
                      <a:cubicBezTo>
                        <a:pt x="0" y="2"/>
                        <a:pt x="0" y="2"/>
                        <a:pt x="0" y="1"/>
                      </a:cubicBezTo>
                      <a:cubicBezTo>
                        <a:pt x="0" y="1"/>
                        <a:pt x="0" y="0"/>
                        <a:pt x="1" y="0"/>
                      </a:cubicBezTo>
                      <a:cubicBezTo>
                        <a:pt x="1" y="0"/>
                        <a:pt x="1" y="0"/>
                        <a:pt x="1" y="0"/>
                      </a:cubicBezTo>
                      <a:cubicBezTo>
                        <a:pt x="2" y="0"/>
                        <a:pt x="1" y="0"/>
                        <a:pt x="1" y="0"/>
                      </a:cubicBezTo>
                      <a:cubicBezTo>
                        <a:pt x="1" y="1"/>
                        <a:pt x="1" y="1"/>
                        <a:pt x="0" y="2"/>
                      </a:cubicBezTo>
                      <a:cubicBezTo>
                        <a:pt x="0" y="2"/>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1162" name="Freeform 678"/>
                <p:cNvSpPr>
                  <a:spLocks/>
                </p:cNvSpPr>
                <p:nvPr/>
              </p:nvSpPr>
              <p:spPr bwMode="auto">
                <a:xfrm>
                  <a:off x="3622" y="1409"/>
                  <a:ext cx="2" cy="5"/>
                </a:xfrm>
                <a:custGeom>
                  <a:avLst/>
                  <a:gdLst>
                    <a:gd name="T0" fmla="*/ 0 w 1"/>
                    <a:gd name="T1" fmla="*/ 2 h 2"/>
                    <a:gd name="T2" fmla="*/ 0 w 1"/>
                    <a:gd name="T3" fmla="*/ 2 h 2"/>
                    <a:gd name="T4" fmla="*/ 0 w 1"/>
                    <a:gd name="T5" fmla="*/ 1 h 2"/>
                    <a:gd name="T6" fmla="*/ 1 w 1"/>
                    <a:gd name="T7" fmla="*/ 0 h 2"/>
                    <a:gd name="T8" fmla="*/ 1 w 1"/>
                    <a:gd name="T9" fmla="*/ 0 h 2"/>
                    <a:gd name="T10" fmla="*/ 1 w 1"/>
                    <a:gd name="T11" fmla="*/ 0 h 2"/>
                    <a:gd name="T12" fmla="*/ 0 w 1"/>
                    <a:gd name="T13" fmla="*/ 1 h 2"/>
                    <a:gd name="T14" fmla="*/ 0 w 1"/>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2">
                      <a:moveTo>
                        <a:pt x="0" y="2"/>
                      </a:moveTo>
                      <a:cubicBezTo>
                        <a:pt x="0" y="2"/>
                        <a:pt x="0" y="2"/>
                        <a:pt x="0" y="2"/>
                      </a:cubicBezTo>
                      <a:cubicBezTo>
                        <a:pt x="0" y="1"/>
                        <a:pt x="0" y="1"/>
                        <a:pt x="0" y="1"/>
                      </a:cubicBezTo>
                      <a:cubicBezTo>
                        <a:pt x="0" y="1"/>
                        <a:pt x="0" y="0"/>
                        <a:pt x="1" y="0"/>
                      </a:cubicBezTo>
                      <a:cubicBezTo>
                        <a:pt x="1" y="0"/>
                        <a:pt x="1" y="0"/>
                        <a:pt x="1" y="0"/>
                      </a:cubicBezTo>
                      <a:cubicBezTo>
                        <a:pt x="1" y="0"/>
                        <a:pt x="1" y="0"/>
                        <a:pt x="1" y="0"/>
                      </a:cubicBezTo>
                      <a:cubicBezTo>
                        <a:pt x="1" y="1"/>
                        <a:pt x="1" y="1"/>
                        <a:pt x="0" y="1"/>
                      </a:cubicBezTo>
                      <a:cubicBezTo>
                        <a:pt x="0" y="2"/>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1163" name="Freeform 679"/>
                <p:cNvSpPr>
                  <a:spLocks/>
                </p:cNvSpPr>
                <p:nvPr/>
              </p:nvSpPr>
              <p:spPr bwMode="auto">
                <a:xfrm>
                  <a:off x="3627" y="1409"/>
                  <a:ext cx="2" cy="5"/>
                </a:xfrm>
                <a:custGeom>
                  <a:avLst/>
                  <a:gdLst>
                    <a:gd name="T0" fmla="*/ 0 w 1"/>
                    <a:gd name="T1" fmla="*/ 2 h 2"/>
                    <a:gd name="T2" fmla="*/ 0 w 1"/>
                    <a:gd name="T3" fmla="*/ 2 h 2"/>
                    <a:gd name="T4" fmla="*/ 0 w 1"/>
                    <a:gd name="T5" fmla="*/ 1 h 2"/>
                    <a:gd name="T6" fmla="*/ 1 w 1"/>
                    <a:gd name="T7" fmla="*/ 0 h 2"/>
                    <a:gd name="T8" fmla="*/ 1 w 1"/>
                    <a:gd name="T9" fmla="*/ 0 h 2"/>
                    <a:gd name="T10" fmla="*/ 1 w 1"/>
                    <a:gd name="T11" fmla="*/ 0 h 2"/>
                    <a:gd name="T12" fmla="*/ 0 w 1"/>
                    <a:gd name="T13" fmla="*/ 1 h 2"/>
                    <a:gd name="T14" fmla="*/ 0 w 1"/>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2">
                      <a:moveTo>
                        <a:pt x="0" y="2"/>
                      </a:moveTo>
                      <a:cubicBezTo>
                        <a:pt x="0" y="2"/>
                        <a:pt x="0" y="2"/>
                        <a:pt x="0" y="2"/>
                      </a:cubicBezTo>
                      <a:cubicBezTo>
                        <a:pt x="0" y="1"/>
                        <a:pt x="0" y="1"/>
                        <a:pt x="0" y="1"/>
                      </a:cubicBezTo>
                      <a:cubicBezTo>
                        <a:pt x="0" y="1"/>
                        <a:pt x="0" y="0"/>
                        <a:pt x="1" y="0"/>
                      </a:cubicBezTo>
                      <a:cubicBezTo>
                        <a:pt x="1" y="0"/>
                        <a:pt x="1" y="0"/>
                        <a:pt x="1" y="0"/>
                      </a:cubicBezTo>
                      <a:cubicBezTo>
                        <a:pt x="1" y="0"/>
                        <a:pt x="1" y="0"/>
                        <a:pt x="1" y="0"/>
                      </a:cubicBezTo>
                      <a:cubicBezTo>
                        <a:pt x="1" y="1"/>
                        <a:pt x="0" y="1"/>
                        <a:pt x="0" y="1"/>
                      </a:cubicBezTo>
                      <a:cubicBezTo>
                        <a:pt x="0" y="1"/>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1164" name="Freeform 680"/>
                <p:cNvSpPr>
                  <a:spLocks/>
                </p:cNvSpPr>
                <p:nvPr/>
              </p:nvSpPr>
              <p:spPr bwMode="auto">
                <a:xfrm>
                  <a:off x="3629" y="1409"/>
                  <a:ext cx="5" cy="5"/>
                </a:xfrm>
                <a:custGeom>
                  <a:avLst/>
                  <a:gdLst>
                    <a:gd name="T0" fmla="*/ 0 w 2"/>
                    <a:gd name="T1" fmla="*/ 2 h 2"/>
                    <a:gd name="T2" fmla="*/ 0 w 2"/>
                    <a:gd name="T3" fmla="*/ 2 h 2"/>
                    <a:gd name="T4" fmla="*/ 0 w 2"/>
                    <a:gd name="T5" fmla="*/ 1 h 2"/>
                    <a:gd name="T6" fmla="*/ 1 w 2"/>
                    <a:gd name="T7" fmla="*/ 0 h 2"/>
                    <a:gd name="T8" fmla="*/ 1 w 2"/>
                    <a:gd name="T9" fmla="*/ 0 h 2"/>
                    <a:gd name="T10" fmla="*/ 1 w 2"/>
                    <a:gd name="T11" fmla="*/ 0 h 2"/>
                    <a:gd name="T12" fmla="*/ 1 w 2"/>
                    <a:gd name="T13" fmla="*/ 1 h 2"/>
                    <a:gd name="T14" fmla="*/ 0 w 2"/>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2">
                      <a:moveTo>
                        <a:pt x="0" y="2"/>
                      </a:moveTo>
                      <a:cubicBezTo>
                        <a:pt x="0" y="2"/>
                        <a:pt x="0" y="2"/>
                        <a:pt x="0" y="2"/>
                      </a:cubicBezTo>
                      <a:cubicBezTo>
                        <a:pt x="0" y="1"/>
                        <a:pt x="0" y="1"/>
                        <a:pt x="0" y="1"/>
                      </a:cubicBezTo>
                      <a:cubicBezTo>
                        <a:pt x="0" y="1"/>
                        <a:pt x="1" y="0"/>
                        <a:pt x="1" y="0"/>
                      </a:cubicBezTo>
                      <a:cubicBezTo>
                        <a:pt x="1" y="0"/>
                        <a:pt x="1" y="0"/>
                        <a:pt x="1" y="0"/>
                      </a:cubicBezTo>
                      <a:cubicBezTo>
                        <a:pt x="2" y="0"/>
                        <a:pt x="2" y="0"/>
                        <a:pt x="1" y="0"/>
                      </a:cubicBezTo>
                      <a:cubicBezTo>
                        <a:pt x="1" y="1"/>
                        <a:pt x="1" y="1"/>
                        <a:pt x="1" y="1"/>
                      </a:cubicBezTo>
                      <a:cubicBezTo>
                        <a:pt x="1" y="2"/>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1165" name="Freeform 681"/>
                <p:cNvSpPr>
                  <a:spLocks/>
                </p:cNvSpPr>
                <p:nvPr/>
              </p:nvSpPr>
              <p:spPr bwMode="auto">
                <a:xfrm>
                  <a:off x="3634" y="1409"/>
                  <a:ext cx="3" cy="5"/>
                </a:xfrm>
                <a:custGeom>
                  <a:avLst/>
                  <a:gdLst>
                    <a:gd name="T0" fmla="*/ 0 w 1"/>
                    <a:gd name="T1" fmla="*/ 2 h 2"/>
                    <a:gd name="T2" fmla="*/ 0 w 1"/>
                    <a:gd name="T3" fmla="*/ 2 h 2"/>
                    <a:gd name="T4" fmla="*/ 0 w 1"/>
                    <a:gd name="T5" fmla="*/ 1 h 2"/>
                    <a:gd name="T6" fmla="*/ 1 w 1"/>
                    <a:gd name="T7" fmla="*/ 0 h 2"/>
                    <a:gd name="T8" fmla="*/ 1 w 1"/>
                    <a:gd name="T9" fmla="*/ 0 h 2"/>
                    <a:gd name="T10" fmla="*/ 1 w 1"/>
                    <a:gd name="T11" fmla="*/ 0 h 2"/>
                    <a:gd name="T12" fmla="*/ 0 w 1"/>
                    <a:gd name="T13" fmla="*/ 1 h 2"/>
                    <a:gd name="T14" fmla="*/ 0 w 1"/>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2">
                      <a:moveTo>
                        <a:pt x="0" y="2"/>
                      </a:moveTo>
                      <a:cubicBezTo>
                        <a:pt x="0" y="2"/>
                        <a:pt x="0" y="2"/>
                        <a:pt x="0" y="2"/>
                      </a:cubicBezTo>
                      <a:cubicBezTo>
                        <a:pt x="0" y="1"/>
                        <a:pt x="0" y="1"/>
                        <a:pt x="0" y="1"/>
                      </a:cubicBezTo>
                      <a:cubicBezTo>
                        <a:pt x="0" y="1"/>
                        <a:pt x="0" y="0"/>
                        <a:pt x="1" y="0"/>
                      </a:cubicBezTo>
                      <a:cubicBezTo>
                        <a:pt x="1" y="0"/>
                        <a:pt x="1" y="0"/>
                        <a:pt x="1" y="0"/>
                      </a:cubicBezTo>
                      <a:cubicBezTo>
                        <a:pt x="1" y="0"/>
                        <a:pt x="1" y="0"/>
                        <a:pt x="1" y="0"/>
                      </a:cubicBezTo>
                      <a:cubicBezTo>
                        <a:pt x="1" y="1"/>
                        <a:pt x="1" y="1"/>
                        <a:pt x="0" y="1"/>
                      </a:cubicBezTo>
                      <a:cubicBezTo>
                        <a:pt x="0" y="1"/>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1166" name="Freeform 682"/>
                <p:cNvSpPr>
                  <a:spLocks/>
                </p:cNvSpPr>
                <p:nvPr/>
              </p:nvSpPr>
              <p:spPr bwMode="auto">
                <a:xfrm>
                  <a:off x="3637" y="1406"/>
                  <a:ext cx="5" cy="8"/>
                </a:xfrm>
                <a:custGeom>
                  <a:avLst/>
                  <a:gdLst>
                    <a:gd name="T0" fmla="*/ 1 w 2"/>
                    <a:gd name="T1" fmla="*/ 3 h 3"/>
                    <a:gd name="T2" fmla="*/ 1 w 2"/>
                    <a:gd name="T3" fmla="*/ 3 h 3"/>
                    <a:gd name="T4" fmla="*/ 1 w 2"/>
                    <a:gd name="T5" fmla="*/ 2 h 3"/>
                    <a:gd name="T6" fmla="*/ 1 w 2"/>
                    <a:gd name="T7" fmla="*/ 0 h 3"/>
                    <a:gd name="T8" fmla="*/ 2 w 2"/>
                    <a:gd name="T9" fmla="*/ 0 h 3"/>
                    <a:gd name="T10" fmla="*/ 2 w 2"/>
                    <a:gd name="T11" fmla="*/ 1 h 3"/>
                    <a:gd name="T12" fmla="*/ 1 w 2"/>
                    <a:gd name="T13" fmla="*/ 2 h 3"/>
                    <a:gd name="T14" fmla="*/ 1 w 2"/>
                    <a:gd name="T15" fmla="*/ 3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3">
                      <a:moveTo>
                        <a:pt x="1" y="3"/>
                      </a:moveTo>
                      <a:cubicBezTo>
                        <a:pt x="1" y="3"/>
                        <a:pt x="1" y="3"/>
                        <a:pt x="1" y="3"/>
                      </a:cubicBezTo>
                      <a:cubicBezTo>
                        <a:pt x="1" y="2"/>
                        <a:pt x="0" y="2"/>
                        <a:pt x="1" y="2"/>
                      </a:cubicBezTo>
                      <a:cubicBezTo>
                        <a:pt x="1" y="2"/>
                        <a:pt x="1" y="1"/>
                        <a:pt x="1" y="0"/>
                      </a:cubicBezTo>
                      <a:cubicBezTo>
                        <a:pt x="2" y="0"/>
                        <a:pt x="2" y="0"/>
                        <a:pt x="2" y="0"/>
                      </a:cubicBezTo>
                      <a:cubicBezTo>
                        <a:pt x="2" y="1"/>
                        <a:pt x="2" y="1"/>
                        <a:pt x="2" y="1"/>
                      </a:cubicBezTo>
                      <a:cubicBezTo>
                        <a:pt x="2" y="1"/>
                        <a:pt x="1" y="2"/>
                        <a:pt x="1" y="2"/>
                      </a:cubicBezTo>
                      <a:cubicBezTo>
                        <a:pt x="1" y="2"/>
                        <a:pt x="1" y="3"/>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1167" name="Freeform 683"/>
                <p:cNvSpPr>
                  <a:spLocks/>
                </p:cNvSpPr>
                <p:nvPr/>
              </p:nvSpPr>
              <p:spPr bwMode="auto">
                <a:xfrm>
                  <a:off x="3570" y="1426"/>
                  <a:ext cx="54" cy="8"/>
                </a:xfrm>
                <a:custGeom>
                  <a:avLst/>
                  <a:gdLst>
                    <a:gd name="T0" fmla="*/ 2 w 22"/>
                    <a:gd name="T1" fmla="*/ 3 h 3"/>
                    <a:gd name="T2" fmla="*/ 0 w 22"/>
                    <a:gd name="T3" fmla="*/ 3 h 3"/>
                    <a:gd name="T4" fmla="*/ 0 w 22"/>
                    <a:gd name="T5" fmla="*/ 2 h 3"/>
                    <a:gd name="T6" fmla="*/ 0 w 22"/>
                    <a:gd name="T7" fmla="*/ 0 h 3"/>
                    <a:gd name="T8" fmla="*/ 0 w 22"/>
                    <a:gd name="T9" fmla="*/ 0 h 3"/>
                    <a:gd name="T10" fmla="*/ 0 w 22"/>
                    <a:gd name="T11" fmla="*/ 0 h 3"/>
                    <a:gd name="T12" fmla="*/ 0 w 22"/>
                    <a:gd name="T13" fmla="*/ 2 h 3"/>
                    <a:gd name="T14" fmla="*/ 2 w 22"/>
                    <a:gd name="T15" fmla="*/ 2 h 3"/>
                    <a:gd name="T16" fmla="*/ 3 w 22"/>
                    <a:gd name="T17" fmla="*/ 2 h 3"/>
                    <a:gd name="T18" fmla="*/ 9 w 22"/>
                    <a:gd name="T19" fmla="*/ 2 h 3"/>
                    <a:gd name="T20" fmla="*/ 19 w 22"/>
                    <a:gd name="T21" fmla="*/ 2 h 3"/>
                    <a:gd name="T22" fmla="*/ 21 w 22"/>
                    <a:gd name="T23" fmla="*/ 2 h 3"/>
                    <a:gd name="T24" fmla="*/ 21 w 22"/>
                    <a:gd name="T25" fmla="*/ 1 h 3"/>
                    <a:gd name="T26" fmla="*/ 21 w 22"/>
                    <a:gd name="T27" fmla="*/ 0 h 3"/>
                    <a:gd name="T28" fmla="*/ 22 w 22"/>
                    <a:gd name="T29" fmla="*/ 1 h 3"/>
                    <a:gd name="T30" fmla="*/ 22 w 22"/>
                    <a:gd name="T31" fmla="*/ 2 h 3"/>
                    <a:gd name="T32" fmla="*/ 19 w 22"/>
                    <a:gd name="T33" fmla="*/ 3 h 3"/>
                    <a:gd name="T34" fmla="*/ 9 w 22"/>
                    <a:gd name="T35" fmla="*/ 3 h 3"/>
                    <a:gd name="T36" fmla="*/ 3 w 22"/>
                    <a:gd name="T37" fmla="*/ 3 h 3"/>
                    <a:gd name="T38" fmla="*/ 2 w 22"/>
                    <a:gd name="T39" fmla="*/ 3 h 3"/>
                    <a:gd name="T40" fmla="*/ 2 w 22"/>
                    <a:gd name="T41" fmla="*/ 3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2" h="3">
                      <a:moveTo>
                        <a:pt x="2" y="3"/>
                      </a:moveTo>
                      <a:cubicBezTo>
                        <a:pt x="1" y="3"/>
                        <a:pt x="0" y="3"/>
                        <a:pt x="0" y="3"/>
                      </a:cubicBezTo>
                      <a:cubicBezTo>
                        <a:pt x="0" y="2"/>
                        <a:pt x="0" y="2"/>
                        <a:pt x="0" y="2"/>
                      </a:cubicBezTo>
                      <a:cubicBezTo>
                        <a:pt x="0" y="2"/>
                        <a:pt x="0" y="0"/>
                        <a:pt x="0" y="0"/>
                      </a:cubicBezTo>
                      <a:cubicBezTo>
                        <a:pt x="0" y="0"/>
                        <a:pt x="0" y="0"/>
                        <a:pt x="0" y="0"/>
                      </a:cubicBezTo>
                      <a:cubicBezTo>
                        <a:pt x="0" y="0"/>
                        <a:pt x="0" y="0"/>
                        <a:pt x="0" y="0"/>
                      </a:cubicBezTo>
                      <a:cubicBezTo>
                        <a:pt x="0" y="1"/>
                        <a:pt x="0" y="1"/>
                        <a:pt x="0" y="2"/>
                      </a:cubicBezTo>
                      <a:cubicBezTo>
                        <a:pt x="1" y="2"/>
                        <a:pt x="2" y="2"/>
                        <a:pt x="2" y="2"/>
                      </a:cubicBezTo>
                      <a:cubicBezTo>
                        <a:pt x="3" y="2"/>
                        <a:pt x="3" y="2"/>
                        <a:pt x="3" y="2"/>
                      </a:cubicBezTo>
                      <a:cubicBezTo>
                        <a:pt x="5" y="2"/>
                        <a:pt x="7" y="2"/>
                        <a:pt x="9" y="2"/>
                      </a:cubicBezTo>
                      <a:cubicBezTo>
                        <a:pt x="12" y="2"/>
                        <a:pt x="15" y="2"/>
                        <a:pt x="19" y="2"/>
                      </a:cubicBezTo>
                      <a:cubicBezTo>
                        <a:pt x="20" y="2"/>
                        <a:pt x="21" y="2"/>
                        <a:pt x="21" y="2"/>
                      </a:cubicBezTo>
                      <a:cubicBezTo>
                        <a:pt x="21" y="1"/>
                        <a:pt x="21" y="1"/>
                        <a:pt x="21" y="1"/>
                      </a:cubicBezTo>
                      <a:cubicBezTo>
                        <a:pt x="21" y="0"/>
                        <a:pt x="21" y="0"/>
                        <a:pt x="21" y="0"/>
                      </a:cubicBezTo>
                      <a:cubicBezTo>
                        <a:pt x="21" y="0"/>
                        <a:pt x="22" y="0"/>
                        <a:pt x="22" y="1"/>
                      </a:cubicBezTo>
                      <a:cubicBezTo>
                        <a:pt x="22" y="2"/>
                        <a:pt x="22" y="2"/>
                        <a:pt x="22" y="2"/>
                      </a:cubicBezTo>
                      <a:cubicBezTo>
                        <a:pt x="21" y="3"/>
                        <a:pt x="19" y="3"/>
                        <a:pt x="19" y="3"/>
                      </a:cubicBezTo>
                      <a:cubicBezTo>
                        <a:pt x="15" y="3"/>
                        <a:pt x="12" y="3"/>
                        <a:pt x="9" y="3"/>
                      </a:cubicBezTo>
                      <a:cubicBezTo>
                        <a:pt x="7" y="3"/>
                        <a:pt x="5" y="3"/>
                        <a:pt x="3" y="3"/>
                      </a:cubicBezTo>
                      <a:cubicBezTo>
                        <a:pt x="3" y="3"/>
                        <a:pt x="3" y="3"/>
                        <a:pt x="2" y="3"/>
                      </a:cubicBezTo>
                      <a:cubicBezTo>
                        <a:pt x="2" y="3"/>
                        <a:pt x="2" y="3"/>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1168" name="Freeform 684"/>
                <p:cNvSpPr>
                  <a:spLocks/>
                </p:cNvSpPr>
                <p:nvPr/>
              </p:nvSpPr>
              <p:spPr bwMode="auto">
                <a:xfrm>
                  <a:off x="3570" y="1429"/>
                  <a:ext cx="5" cy="2"/>
                </a:xfrm>
                <a:custGeom>
                  <a:avLst/>
                  <a:gdLst>
                    <a:gd name="T0" fmla="*/ 0 w 2"/>
                    <a:gd name="T1" fmla="*/ 1 h 1"/>
                    <a:gd name="T2" fmla="*/ 0 w 2"/>
                    <a:gd name="T3" fmla="*/ 1 h 1"/>
                    <a:gd name="T4" fmla="*/ 0 w 2"/>
                    <a:gd name="T5" fmla="*/ 1 h 1"/>
                    <a:gd name="T6" fmla="*/ 1 w 2"/>
                    <a:gd name="T7" fmla="*/ 0 h 1"/>
                    <a:gd name="T8" fmla="*/ 2 w 2"/>
                    <a:gd name="T9" fmla="*/ 0 h 1"/>
                    <a:gd name="T10" fmla="*/ 2 w 2"/>
                    <a:gd name="T11" fmla="*/ 0 h 1"/>
                    <a:gd name="T12" fmla="*/ 1 w 2"/>
                    <a:gd name="T13" fmla="*/ 1 h 1"/>
                    <a:gd name="T14" fmla="*/ 1 w 2"/>
                    <a:gd name="T15" fmla="*/ 1 h 1"/>
                    <a:gd name="T16" fmla="*/ 1 w 2"/>
                    <a:gd name="T17" fmla="*/ 1 h 1"/>
                    <a:gd name="T18" fmla="*/ 0 w 2"/>
                    <a:gd name="T19" fmla="*/ 1 h 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 h="1">
                      <a:moveTo>
                        <a:pt x="0" y="1"/>
                      </a:moveTo>
                      <a:cubicBezTo>
                        <a:pt x="0" y="1"/>
                        <a:pt x="0" y="1"/>
                        <a:pt x="0" y="1"/>
                      </a:cubicBezTo>
                      <a:cubicBezTo>
                        <a:pt x="0" y="1"/>
                        <a:pt x="0" y="1"/>
                        <a:pt x="0" y="1"/>
                      </a:cubicBezTo>
                      <a:cubicBezTo>
                        <a:pt x="1" y="0"/>
                        <a:pt x="1" y="0"/>
                        <a:pt x="1" y="0"/>
                      </a:cubicBezTo>
                      <a:cubicBezTo>
                        <a:pt x="1" y="0"/>
                        <a:pt x="1" y="0"/>
                        <a:pt x="2" y="0"/>
                      </a:cubicBezTo>
                      <a:cubicBezTo>
                        <a:pt x="2" y="0"/>
                        <a:pt x="2" y="0"/>
                        <a:pt x="2" y="0"/>
                      </a:cubicBezTo>
                      <a:cubicBezTo>
                        <a:pt x="1" y="1"/>
                        <a:pt x="1" y="1"/>
                        <a:pt x="1" y="1"/>
                      </a:cubicBezTo>
                      <a:cubicBezTo>
                        <a:pt x="1" y="1"/>
                        <a:pt x="1" y="1"/>
                        <a:pt x="1" y="1"/>
                      </a:cubicBezTo>
                      <a:cubicBezTo>
                        <a:pt x="1" y="1"/>
                        <a:pt x="1" y="1"/>
                        <a:pt x="1" y="1"/>
                      </a:cubicBezTo>
                      <a:cubicBezTo>
                        <a:pt x="1" y="1"/>
                        <a:pt x="1"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1169" name="Freeform 685"/>
                <p:cNvSpPr>
                  <a:spLocks/>
                </p:cNvSpPr>
                <p:nvPr/>
              </p:nvSpPr>
              <p:spPr bwMode="auto">
                <a:xfrm>
                  <a:off x="3575" y="1429"/>
                  <a:ext cx="2" cy="2"/>
                </a:xfrm>
                <a:custGeom>
                  <a:avLst/>
                  <a:gdLst>
                    <a:gd name="T0" fmla="*/ 0 w 1"/>
                    <a:gd name="T1" fmla="*/ 1 h 1"/>
                    <a:gd name="T2" fmla="*/ 0 w 1"/>
                    <a:gd name="T3" fmla="*/ 1 h 1"/>
                    <a:gd name="T4" fmla="*/ 0 w 1"/>
                    <a:gd name="T5" fmla="*/ 1 h 1"/>
                    <a:gd name="T6" fmla="*/ 0 w 1"/>
                    <a:gd name="T7" fmla="*/ 0 h 1"/>
                    <a:gd name="T8" fmla="*/ 1 w 1"/>
                    <a:gd name="T9" fmla="*/ 0 h 1"/>
                    <a:gd name="T10" fmla="*/ 1 w 1"/>
                    <a:gd name="T11" fmla="*/ 0 h 1"/>
                    <a:gd name="T12" fmla="*/ 0 w 1"/>
                    <a:gd name="T13" fmla="*/ 1 h 1"/>
                    <a:gd name="T14" fmla="*/ 0 w 1"/>
                    <a:gd name="T15" fmla="*/ 1 h 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1">
                      <a:moveTo>
                        <a:pt x="0" y="1"/>
                      </a:moveTo>
                      <a:cubicBezTo>
                        <a:pt x="0" y="1"/>
                        <a:pt x="0" y="1"/>
                        <a:pt x="0" y="1"/>
                      </a:cubicBezTo>
                      <a:cubicBezTo>
                        <a:pt x="0" y="1"/>
                        <a:pt x="0" y="1"/>
                        <a:pt x="0" y="1"/>
                      </a:cubicBezTo>
                      <a:cubicBezTo>
                        <a:pt x="0" y="0"/>
                        <a:pt x="0" y="0"/>
                        <a:pt x="0" y="0"/>
                      </a:cubicBezTo>
                      <a:cubicBezTo>
                        <a:pt x="1" y="0"/>
                        <a:pt x="1" y="0"/>
                        <a:pt x="1" y="0"/>
                      </a:cubicBezTo>
                      <a:cubicBezTo>
                        <a:pt x="1" y="0"/>
                        <a:pt x="1" y="0"/>
                        <a:pt x="1" y="0"/>
                      </a:cubicBezTo>
                      <a:cubicBezTo>
                        <a:pt x="1" y="0"/>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1170" name="Freeform 686"/>
                <p:cNvSpPr>
                  <a:spLocks/>
                </p:cNvSpPr>
                <p:nvPr/>
              </p:nvSpPr>
              <p:spPr bwMode="auto">
                <a:xfrm>
                  <a:off x="3577" y="1429"/>
                  <a:ext cx="5" cy="2"/>
                </a:xfrm>
                <a:custGeom>
                  <a:avLst/>
                  <a:gdLst>
                    <a:gd name="T0" fmla="*/ 1 w 2"/>
                    <a:gd name="T1" fmla="*/ 1 h 1"/>
                    <a:gd name="T2" fmla="*/ 0 w 2"/>
                    <a:gd name="T3" fmla="*/ 1 h 1"/>
                    <a:gd name="T4" fmla="*/ 0 w 2"/>
                    <a:gd name="T5" fmla="*/ 1 h 1"/>
                    <a:gd name="T6" fmla="*/ 1 w 2"/>
                    <a:gd name="T7" fmla="*/ 0 h 1"/>
                    <a:gd name="T8" fmla="*/ 1 w 2"/>
                    <a:gd name="T9" fmla="*/ 0 h 1"/>
                    <a:gd name="T10" fmla="*/ 2 w 2"/>
                    <a:gd name="T11" fmla="*/ 0 h 1"/>
                    <a:gd name="T12" fmla="*/ 1 w 2"/>
                    <a:gd name="T13" fmla="*/ 1 h 1"/>
                    <a:gd name="T14" fmla="*/ 1 w 2"/>
                    <a:gd name="T15" fmla="*/ 1 h 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1">
                      <a:moveTo>
                        <a:pt x="1" y="1"/>
                      </a:moveTo>
                      <a:cubicBezTo>
                        <a:pt x="1" y="1"/>
                        <a:pt x="1" y="1"/>
                        <a:pt x="0" y="1"/>
                      </a:cubicBezTo>
                      <a:cubicBezTo>
                        <a:pt x="0" y="1"/>
                        <a:pt x="0" y="1"/>
                        <a:pt x="0" y="1"/>
                      </a:cubicBezTo>
                      <a:cubicBezTo>
                        <a:pt x="1" y="0"/>
                        <a:pt x="1" y="0"/>
                        <a:pt x="1" y="0"/>
                      </a:cubicBezTo>
                      <a:cubicBezTo>
                        <a:pt x="1" y="0"/>
                        <a:pt x="1" y="0"/>
                        <a:pt x="1" y="0"/>
                      </a:cubicBezTo>
                      <a:cubicBezTo>
                        <a:pt x="2" y="0"/>
                        <a:pt x="2" y="0"/>
                        <a:pt x="2" y="0"/>
                      </a:cubicBezTo>
                      <a:cubicBezTo>
                        <a:pt x="1" y="1"/>
                        <a:pt x="1" y="1"/>
                        <a:pt x="1" y="1"/>
                      </a:cubicBezTo>
                      <a:cubicBezTo>
                        <a:pt x="1"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1171" name="Freeform 687"/>
                <p:cNvSpPr>
                  <a:spLocks/>
                </p:cNvSpPr>
                <p:nvPr/>
              </p:nvSpPr>
              <p:spPr bwMode="auto">
                <a:xfrm>
                  <a:off x="3582" y="1429"/>
                  <a:ext cx="3" cy="2"/>
                </a:xfrm>
                <a:custGeom>
                  <a:avLst/>
                  <a:gdLst>
                    <a:gd name="T0" fmla="*/ 0 w 1"/>
                    <a:gd name="T1" fmla="*/ 1 h 1"/>
                    <a:gd name="T2" fmla="*/ 0 w 1"/>
                    <a:gd name="T3" fmla="*/ 1 h 1"/>
                    <a:gd name="T4" fmla="*/ 0 w 1"/>
                    <a:gd name="T5" fmla="*/ 1 h 1"/>
                    <a:gd name="T6" fmla="*/ 1 w 1"/>
                    <a:gd name="T7" fmla="*/ 0 h 1"/>
                    <a:gd name="T8" fmla="*/ 1 w 1"/>
                    <a:gd name="T9" fmla="*/ 0 h 1"/>
                    <a:gd name="T10" fmla="*/ 1 w 1"/>
                    <a:gd name="T11" fmla="*/ 0 h 1"/>
                    <a:gd name="T12" fmla="*/ 1 w 1"/>
                    <a:gd name="T13" fmla="*/ 1 h 1"/>
                    <a:gd name="T14" fmla="*/ 0 w 1"/>
                    <a:gd name="T15" fmla="*/ 1 h 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1">
                      <a:moveTo>
                        <a:pt x="0" y="1"/>
                      </a:moveTo>
                      <a:cubicBezTo>
                        <a:pt x="0" y="1"/>
                        <a:pt x="0" y="1"/>
                        <a:pt x="0" y="1"/>
                      </a:cubicBezTo>
                      <a:cubicBezTo>
                        <a:pt x="0" y="1"/>
                        <a:pt x="0" y="1"/>
                        <a:pt x="0" y="1"/>
                      </a:cubicBezTo>
                      <a:cubicBezTo>
                        <a:pt x="0" y="0"/>
                        <a:pt x="1" y="0"/>
                        <a:pt x="1" y="0"/>
                      </a:cubicBezTo>
                      <a:cubicBezTo>
                        <a:pt x="1" y="0"/>
                        <a:pt x="1" y="0"/>
                        <a:pt x="1" y="0"/>
                      </a:cubicBezTo>
                      <a:cubicBezTo>
                        <a:pt x="1" y="0"/>
                        <a:pt x="1" y="0"/>
                        <a:pt x="1" y="0"/>
                      </a:cubicBezTo>
                      <a:cubicBezTo>
                        <a:pt x="1" y="0"/>
                        <a:pt x="1" y="1"/>
                        <a:pt x="1" y="1"/>
                      </a:cubicBezTo>
                      <a:cubicBezTo>
                        <a:pt x="1" y="1"/>
                        <a:pt x="1"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1172" name="Freeform 688"/>
                <p:cNvSpPr>
                  <a:spLocks/>
                </p:cNvSpPr>
                <p:nvPr/>
              </p:nvSpPr>
              <p:spPr bwMode="auto">
                <a:xfrm>
                  <a:off x="3585" y="1429"/>
                  <a:ext cx="5" cy="2"/>
                </a:xfrm>
                <a:custGeom>
                  <a:avLst/>
                  <a:gdLst>
                    <a:gd name="T0" fmla="*/ 1 w 2"/>
                    <a:gd name="T1" fmla="*/ 1 h 1"/>
                    <a:gd name="T2" fmla="*/ 1 w 2"/>
                    <a:gd name="T3" fmla="*/ 1 h 1"/>
                    <a:gd name="T4" fmla="*/ 0 w 2"/>
                    <a:gd name="T5" fmla="*/ 1 h 1"/>
                    <a:gd name="T6" fmla="*/ 1 w 2"/>
                    <a:gd name="T7" fmla="*/ 0 h 1"/>
                    <a:gd name="T8" fmla="*/ 2 w 2"/>
                    <a:gd name="T9" fmla="*/ 0 h 1"/>
                    <a:gd name="T10" fmla="*/ 2 w 2"/>
                    <a:gd name="T11" fmla="*/ 0 h 1"/>
                    <a:gd name="T12" fmla="*/ 1 w 2"/>
                    <a:gd name="T13" fmla="*/ 1 h 1"/>
                    <a:gd name="T14" fmla="*/ 1 w 2"/>
                    <a:gd name="T15" fmla="*/ 1 h 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1">
                      <a:moveTo>
                        <a:pt x="1" y="1"/>
                      </a:moveTo>
                      <a:cubicBezTo>
                        <a:pt x="1" y="1"/>
                        <a:pt x="1" y="1"/>
                        <a:pt x="1" y="1"/>
                      </a:cubicBezTo>
                      <a:cubicBezTo>
                        <a:pt x="0" y="1"/>
                        <a:pt x="0" y="1"/>
                        <a:pt x="0" y="1"/>
                      </a:cubicBezTo>
                      <a:cubicBezTo>
                        <a:pt x="1" y="1"/>
                        <a:pt x="1" y="0"/>
                        <a:pt x="1" y="0"/>
                      </a:cubicBezTo>
                      <a:cubicBezTo>
                        <a:pt x="1" y="0"/>
                        <a:pt x="1" y="0"/>
                        <a:pt x="2" y="0"/>
                      </a:cubicBezTo>
                      <a:cubicBezTo>
                        <a:pt x="2" y="0"/>
                        <a:pt x="2" y="0"/>
                        <a:pt x="2" y="0"/>
                      </a:cubicBezTo>
                      <a:cubicBezTo>
                        <a:pt x="1" y="1"/>
                        <a:pt x="1" y="1"/>
                        <a:pt x="1" y="1"/>
                      </a:cubicBezTo>
                      <a:cubicBezTo>
                        <a:pt x="1"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1173" name="Freeform 689"/>
                <p:cNvSpPr>
                  <a:spLocks/>
                </p:cNvSpPr>
                <p:nvPr/>
              </p:nvSpPr>
              <p:spPr bwMode="auto">
                <a:xfrm>
                  <a:off x="3590" y="1429"/>
                  <a:ext cx="5" cy="2"/>
                </a:xfrm>
                <a:custGeom>
                  <a:avLst/>
                  <a:gdLst>
                    <a:gd name="T0" fmla="*/ 0 w 2"/>
                    <a:gd name="T1" fmla="*/ 1 h 1"/>
                    <a:gd name="T2" fmla="*/ 0 w 2"/>
                    <a:gd name="T3" fmla="*/ 1 h 1"/>
                    <a:gd name="T4" fmla="*/ 0 w 2"/>
                    <a:gd name="T5" fmla="*/ 1 h 1"/>
                    <a:gd name="T6" fmla="*/ 1 w 2"/>
                    <a:gd name="T7" fmla="*/ 0 h 1"/>
                    <a:gd name="T8" fmla="*/ 1 w 2"/>
                    <a:gd name="T9" fmla="*/ 0 h 1"/>
                    <a:gd name="T10" fmla="*/ 1 w 2"/>
                    <a:gd name="T11" fmla="*/ 0 h 1"/>
                    <a:gd name="T12" fmla="*/ 1 w 2"/>
                    <a:gd name="T13" fmla="*/ 1 h 1"/>
                    <a:gd name="T14" fmla="*/ 0 w 2"/>
                    <a:gd name="T15" fmla="*/ 1 h 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1">
                      <a:moveTo>
                        <a:pt x="0" y="1"/>
                      </a:moveTo>
                      <a:cubicBezTo>
                        <a:pt x="0" y="1"/>
                        <a:pt x="0" y="1"/>
                        <a:pt x="0" y="1"/>
                      </a:cubicBezTo>
                      <a:cubicBezTo>
                        <a:pt x="0" y="1"/>
                        <a:pt x="0" y="1"/>
                        <a:pt x="0" y="1"/>
                      </a:cubicBezTo>
                      <a:cubicBezTo>
                        <a:pt x="0" y="0"/>
                        <a:pt x="1" y="0"/>
                        <a:pt x="1" y="0"/>
                      </a:cubicBezTo>
                      <a:cubicBezTo>
                        <a:pt x="1" y="0"/>
                        <a:pt x="1" y="0"/>
                        <a:pt x="1" y="0"/>
                      </a:cubicBezTo>
                      <a:cubicBezTo>
                        <a:pt x="2" y="0"/>
                        <a:pt x="1" y="0"/>
                        <a:pt x="1" y="0"/>
                      </a:cubicBezTo>
                      <a:cubicBezTo>
                        <a:pt x="1" y="0"/>
                        <a:pt x="1" y="1"/>
                        <a:pt x="1" y="1"/>
                      </a:cubicBezTo>
                      <a:cubicBezTo>
                        <a:pt x="1"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1174" name="Freeform 690"/>
                <p:cNvSpPr>
                  <a:spLocks/>
                </p:cNvSpPr>
                <p:nvPr/>
              </p:nvSpPr>
              <p:spPr bwMode="auto">
                <a:xfrm>
                  <a:off x="3595" y="1426"/>
                  <a:ext cx="2" cy="5"/>
                </a:xfrm>
                <a:custGeom>
                  <a:avLst/>
                  <a:gdLst>
                    <a:gd name="T0" fmla="*/ 0 w 1"/>
                    <a:gd name="T1" fmla="*/ 2 h 2"/>
                    <a:gd name="T2" fmla="*/ 0 w 1"/>
                    <a:gd name="T3" fmla="*/ 2 h 2"/>
                    <a:gd name="T4" fmla="*/ 0 w 1"/>
                    <a:gd name="T5" fmla="*/ 2 h 2"/>
                    <a:gd name="T6" fmla="*/ 1 w 1"/>
                    <a:gd name="T7" fmla="*/ 1 h 2"/>
                    <a:gd name="T8" fmla="*/ 1 w 1"/>
                    <a:gd name="T9" fmla="*/ 1 h 2"/>
                    <a:gd name="T10" fmla="*/ 1 w 1"/>
                    <a:gd name="T11" fmla="*/ 1 h 2"/>
                    <a:gd name="T12" fmla="*/ 0 w 1"/>
                    <a:gd name="T13" fmla="*/ 2 h 2"/>
                    <a:gd name="T14" fmla="*/ 0 w 1"/>
                    <a:gd name="T15" fmla="*/ 2 h 2"/>
                    <a:gd name="T16" fmla="*/ 0 w 1"/>
                    <a:gd name="T17" fmla="*/ 2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 h="2">
                      <a:moveTo>
                        <a:pt x="0" y="2"/>
                      </a:moveTo>
                      <a:cubicBezTo>
                        <a:pt x="0" y="2"/>
                        <a:pt x="0" y="2"/>
                        <a:pt x="0" y="2"/>
                      </a:cubicBezTo>
                      <a:cubicBezTo>
                        <a:pt x="0" y="2"/>
                        <a:pt x="0" y="2"/>
                        <a:pt x="0" y="2"/>
                      </a:cubicBezTo>
                      <a:cubicBezTo>
                        <a:pt x="0" y="1"/>
                        <a:pt x="0" y="1"/>
                        <a:pt x="1" y="1"/>
                      </a:cubicBezTo>
                      <a:cubicBezTo>
                        <a:pt x="1" y="0"/>
                        <a:pt x="1" y="0"/>
                        <a:pt x="1" y="1"/>
                      </a:cubicBezTo>
                      <a:cubicBezTo>
                        <a:pt x="1" y="1"/>
                        <a:pt x="1" y="1"/>
                        <a:pt x="1" y="1"/>
                      </a:cubicBezTo>
                      <a:cubicBezTo>
                        <a:pt x="1" y="1"/>
                        <a:pt x="0" y="2"/>
                        <a:pt x="0" y="2"/>
                      </a:cubicBezTo>
                      <a:cubicBezTo>
                        <a:pt x="0" y="2"/>
                        <a:pt x="0" y="2"/>
                        <a:pt x="0" y="2"/>
                      </a:cubicBezTo>
                      <a:cubicBezTo>
                        <a:pt x="0" y="2"/>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1175" name="Freeform 691"/>
                <p:cNvSpPr>
                  <a:spLocks/>
                </p:cNvSpPr>
                <p:nvPr/>
              </p:nvSpPr>
              <p:spPr bwMode="auto">
                <a:xfrm>
                  <a:off x="3600" y="1429"/>
                  <a:ext cx="2" cy="2"/>
                </a:xfrm>
                <a:custGeom>
                  <a:avLst/>
                  <a:gdLst>
                    <a:gd name="T0" fmla="*/ 0 w 1"/>
                    <a:gd name="T1" fmla="*/ 1 h 1"/>
                    <a:gd name="T2" fmla="*/ 0 w 1"/>
                    <a:gd name="T3" fmla="*/ 1 h 1"/>
                    <a:gd name="T4" fmla="*/ 0 w 1"/>
                    <a:gd name="T5" fmla="*/ 1 h 1"/>
                    <a:gd name="T6" fmla="*/ 1 w 1"/>
                    <a:gd name="T7" fmla="*/ 0 h 1"/>
                    <a:gd name="T8" fmla="*/ 1 w 1"/>
                    <a:gd name="T9" fmla="*/ 0 h 1"/>
                    <a:gd name="T10" fmla="*/ 1 w 1"/>
                    <a:gd name="T11" fmla="*/ 0 h 1"/>
                    <a:gd name="T12" fmla="*/ 0 w 1"/>
                    <a:gd name="T13" fmla="*/ 1 h 1"/>
                    <a:gd name="T14" fmla="*/ 0 w 1"/>
                    <a:gd name="T15" fmla="*/ 1 h 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1">
                      <a:moveTo>
                        <a:pt x="0" y="1"/>
                      </a:moveTo>
                      <a:cubicBezTo>
                        <a:pt x="0" y="1"/>
                        <a:pt x="0" y="1"/>
                        <a:pt x="0" y="1"/>
                      </a:cubicBezTo>
                      <a:cubicBezTo>
                        <a:pt x="0" y="1"/>
                        <a:pt x="0" y="1"/>
                        <a:pt x="0" y="1"/>
                      </a:cubicBezTo>
                      <a:cubicBezTo>
                        <a:pt x="1" y="0"/>
                        <a:pt x="1" y="0"/>
                        <a:pt x="1" y="0"/>
                      </a:cubicBezTo>
                      <a:cubicBezTo>
                        <a:pt x="1" y="0"/>
                        <a:pt x="1" y="0"/>
                        <a:pt x="1" y="0"/>
                      </a:cubicBezTo>
                      <a:cubicBezTo>
                        <a:pt x="1" y="0"/>
                        <a:pt x="1" y="0"/>
                        <a:pt x="1" y="0"/>
                      </a:cubicBezTo>
                      <a:cubicBezTo>
                        <a:pt x="0" y="1"/>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1176" name="Freeform 692"/>
                <p:cNvSpPr>
                  <a:spLocks/>
                </p:cNvSpPr>
                <p:nvPr/>
              </p:nvSpPr>
              <p:spPr bwMode="auto">
                <a:xfrm>
                  <a:off x="3602" y="1429"/>
                  <a:ext cx="5" cy="2"/>
                </a:xfrm>
                <a:custGeom>
                  <a:avLst/>
                  <a:gdLst>
                    <a:gd name="T0" fmla="*/ 1 w 2"/>
                    <a:gd name="T1" fmla="*/ 1 h 1"/>
                    <a:gd name="T2" fmla="*/ 0 w 2"/>
                    <a:gd name="T3" fmla="*/ 1 h 1"/>
                    <a:gd name="T4" fmla="*/ 0 w 2"/>
                    <a:gd name="T5" fmla="*/ 1 h 1"/>
                    <a:gd name="T6" fmla="*/ 2 w 2"/>
                    <a:gd name="T7" fmla="*/ 0 h 1"/>
                    <a:gd name="T8" fmla="*/ 2 w 2"/>
                    <a:gd name="T9" fmla="*/ 0 h 1"/>
                    <a:gd name="T10" fmla="*/ 2 w 2"/>
                    <a:gd name="T11" fmla="*/ 0 h 1"/>
                    <a:gd name="T12" fmla="*/ 1 w 2"/>
                    <a:gd name="T13" fmla="*/ 1 h 1"/>
                    <a:gd name="T14" fmla="*/ 1 w 2"/>
                    <a:gd name="T15" fmla="*/ 1 h 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1">
                      <a:moveTo>
                        <a:pt x="1" y="1"/>
                      </a:moveTo>
                      <a:cubicBezTo>
                        <a:pt x="1" y="1"/>
                        <a:pt x="1" y="1"/>
                        <a:pt x="0" y="1"/>
                      </a:cubicBezTo>
                      <a:cubicBezTo>
                        <a:pt x="0" y="1"/>
                        <a:pt x="0" y="1"/>
                        <a:pt x="0" y="1"/>
                      </a:cubicBezTo>
                      <a:cubicBezTo>
                        <a:pt x="1" y="0"/>
                        <a:pt x="1" y="0"/>
                        <a:pt x="2" y="0"/>
                      </a:cubicBezTo>
                      <a:cubicBezTo>
                        <a:pt x="2" y="0"/>
                        <a:pt x="2" y="0"/>
                        <a:pt x="2" y="0"/>
                      </a:cubicBezTo>
                      <a:cubicBezTo>
                        <a:pt x="2" y="0"/>
                        <a:pt x="2" y="0"/>
                        <a:pt x="2" y="0"/>
                      </a:cubicBezTo>
                      <a:cubicBezTo>
                        <a:pt x="1" y="0"/>
                        <a:pt x="1" y="1"/>
                        <a:pt x="1" y="1"/>
                      </a:cubicBezTo>
                      <a:cubicBezTo>
                        <a:pt x="1"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1177" name="Freeform 693"/>
                <p:cNvSpPr>
                  <a:spLocks/>
                </p:cNvSpPr>
                <p:nvPr/>
              </p:nvSpPr>
              <p:spPr bwMode="auto">
                <a:xfrm>
                  <a:off x="3607" y="1429"/>
                  <a:ext cx="5" cy="2"/>
                </a:xfrm>
                <a:custGeom>
                  <a:avLst/>
                  <a:gdLst>
                    <a:gd name="T0" fmla="*/ 0 w 2"/>
                    <a:gd name="T1" fmla="*/ 1 h 1"/>
                    <a:gd name="T2" fmla="*/ 0 w 2"/>
                    <a:gd name="T3" fmla="*/ 1 h 1"/>
                    <a:gd name="T4" fmla="*/ 0 w 2"/>
                    <a:gd name="T5" fmla="*/ 1 h 1"/>
                    <a:gd name="T6" fmla="*/ 1 w 2"/>
                    <a:gd name="T7" fmla="*/ 0 h 1"/>
                    <a:gd name="T8" fmla="*/ 2 w 2"/>
                    <a:gd name="T9" fmla="*/ 0 h 1"/>
                    <a:gd name="T10" fmla="*/ 2 w 2"/>
                    <a:gd name="T11" fmla="*/ 0 h 1"/>
                    <a:gd name="T12" fmla="*/ 1 w 2"/>
                    <a:gd name="T13" fmla="*/ 1 h 1"/>
                    <a:gd name="T14" fmla="*/ 0 w 2"/>
                    <a:gd name="T15" fmla="*/ 1 h 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1">
                      <a:moveTo>
                        <a:pt x="0" y="1"/>
                      </a:moveTo>
                      <a:cubicBezTo>
                        <a:pt x="0" y="1"/>
                        <a:pt x="0" y="1"/>
                        <a:pt x="0" y="1"/>
                      </a:cubicBezTo>
                      <a:cubicBezTo>
                        <a:pt x="0" y="1"/>
                        <a:pt x="0" y="1"/>
                        <a:pt x="0" y="1"/>
                      </a:cubicBezTo>
                      <a:cubicBezTo>
                        <a:pt x="1" y="0"/>
                        <a:pt x="1" y="0"/>
                        <a:pt x="1" y="0"/>
                      </a:cubicBezTo>
                      <a:cubicBezTo>
                        <a:pt x="1" y="0"/>
                        <a:pt x="1" y="0"/>
                        <a:pt x="2" y="0"/>
                      </a:cubicBezTo>
                      <a:cubicBezTo>
                        <a:pt x="2" y="0"/>
                        <a:pt x="2" y="0"/>
                        <a:pt x="2" y="0"/>
                      </a:cubicBezTo>
                      <a:cubicBezTo>
                        <a:pt x="1" y="1"/>
                        <a:pt x="1" y="1"/>
                        <a:pt x="1" y="1"/>
                      </a:cubicBezTo>
                      <a:cubicBezTo>
                        <a:pt x="1" y="1"/>
                        <a:pt x="1"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1178" name="Freeform 694"/>
                <p:cNvSpPr>
                  <a:spLocks/>
                </p:cNvSpPr>
                <p:nvPr/>
              </p:nvSpPr>
              <p:spPr bwMode="auto">
                <a:xfrm>
                  <a:off x="3612" y="1429"/>
                  <a:ext cx="2" cy="2"/>
                </a:xfrm>
                <a:custGeom>
                  <a:avLst/>
                  <a:gdLst>
                    <a:gd name="T0" fmla="*/ 0 w 1"/>
                    <a:gd name="T1" fmla="*/ 1 h 1"/>
                    <a:gd name="T2" fmla="*/ 0 w 1"/>
                    <a:gd name="T3" fmla="*/ 1 h 1"/>
                    <a:gd name="T4" fmla="*/ 0 w 1"/>
                    <a:gd name="T5" fmla="*/ 1 h 1"/>
                    <a:gd name="T6" fmla="*/ 1 w 1"/>
                    <a:gd name="T7" fmla="*/ 0 h 1"/>
                    <a:gd name="T8" fmla="*/ 1 w 1"/>
                    <a:gd name="T9" fmla="*/ 0 h 1"/>
                    <a:gd name="T10" fmla="*/ 1 w 1"/>
                    <a:gd name="T11" fmla="*/ 0 h 1"/>
                    <a:gd name="T12" fmla="*/ 0 w 1"/>
                    <a:gd name="T13" fmla="*/ 1 h 1"/>
                    <a:gd name="T14" fmla="*/ 0 w 1"/>
                    <a:gd name="T15" fmla="*/ 1 h 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1">
                      <a:moveTo>
                        <a:pt x="0" y="1"/>
                      </a:moveTo>
                      <a:cubicBezTo>
                        <a:pt x="0" y="1"/>
                        <a:pt x="0" y="1"/>
                        <a:pt x="0" y="1"/>
                      </a:cubicBezTo>
                      <a:cubicBezTo>
                        <a:pt x="0" y="1"/>
                        <a:pt x="0" y="1"/>
                        <a:pt x="0" y="1"/>
                      </a:cubicBezTo>
                      <a:cubicBezTo>
                        <a:pt x="0" y="1"/>
                        <a:pt x="0" y="0"/>
                        <a:pt x="1" y="0"/>
                      </a:cubicBezTo>
                      <a:cubicBezTo>
                        <a:pt x="1" y="0"/>
                        <a:pt x="1" y="0"/>
                        <a:pt x="1" y="0"/>
                      </a:cubicBezTo>
                      <a:cubicBezTo>
                        <a:pt x="1" y="0"/>
                        <a:pt x="1" y="0"/>
                        <a:pt x="1" y="0"/>
                      </a:cubicBezTo>
                      <a:cubicBezTo>
                        <a:pt x="1" y="1"/>
                        <a:pt x="1"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1179" name="Freeform 695"/>
                <p:cNvSpPr>
                  <a:spLocks/>
                </p:cNvSpPr>
                <p:nvPr/>
              </p:nvSpPr>
              <p:spPr bwMode="auto">
                <a:xfrm>
                  <a:off x="3614" y="1429"/>
                  <a:ext cx="5" cy="5"/>
                </a:xfrm>
                <a:custGeom>
                  <a:avLst/>
                  <a:gdLst>
                    <a:gd name="T0" fmla="*/ 1 w 2"/>
                    <a:gd name="T1" fmla="*/ 2 h 2"/>
                    <a:gd name="T2" fmla="*/ 0 w 2"/>
                    <a:gd name="T3" fmla="*/ 2 h 2"/>
                    <a:gd name="T4" fmla="*/ 0 w 2"/>
                    <a:gd name="T5" fmla="*/ 1 h 2"/>
                    <a:gd name="T6" fmla="*/ 1 w 2"/>
                    <a:gd name="T7" fmla="*/ 0 h 2"/>
                    <a:gd name="T8" fmla="*/ 2 w 2"/>
                    <a:gd name="T9" fmla="*/ 0 h 2"/>
                    <a:gd name="T10" fmla="*/ 2 w 2"/>
                    <a:gd name="T11" fmla="*/ 0 h 2"/>
                    <a:gd name="T12" fmla="*/ 1 w 2"/>
                    <a:gd name="T13" fmla="*/ 1 h 2"/>
                    <a:gd name="T14" fmla="*/ 1 w 2"/>
                    <a:gd name="T15" fmla="*/ 1 h 2"/>
                    <a:gd name="T16" fmla="*/ 1 w 2"/>
                    <a:gd name="T17" fmla="*/ 2 h 2"/>
                    <a:gd name="T18" fmla="*/ 1 w 2"/>
                    <a:gd name="T19" fmla="*/ 2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 h="2">
                      <a:moveTo>
                        <a:pt x="1" y="2"/>
                      </a:moveTo>
                      <a:cubicBezTo>
                        <a:pt x="1" y="2"/>
                        <a:pt x="0" y="2"/>
                        <a:pt x="0" y="2"/>
                      </a:cubicBezTo>
                      <a:cubicBezTo>
                        <a:pt x="0" y="1"/>
                        <a:pt x="0" y="1"/>
                        <a:pt x="0" y="1"/>
                      </a:cubicBezTo>
                      <a:cubicBezTo>
                        <a:pt x="1" y="1"/>
                        <a:pt x="1" y="0"/>
                        <a:pt x="1" y="0"/>
                      </a:cubicBezTo>
                      <a:cubicBezTo>
                        <a:pt x="1" y="0"/>
                        <a:pt x="1" y="0"/>
                        <a:pt x="2" y="0"/>
                      </a:cubicBezTo>
                      <a:cubicBezTo>
                        <a:pt x="2" y="0"/>
                        <a:pt x="2" y="0"/>
                        <a:pt x="2" y="0"/>
                      </a:cubicBezTo>
                      <a:cubicBezTo>
                        <a:pt x="1" y="1"/>
                        <a:pt x="1" y="1"/>
                        <a:pt x="1" y="1"/>
                      </a:cubicBezTo>
                      <a:cubicBezTo>
                        <a:pt x="1" y="1"/>
                        <a:pt x="1" y="1"/>
                        <a:pt x="1" y="1"/>
                      </a:cubicBezTo>
                      <a:cubicBezTo>
                        <a:pt x="1" y="2"/>
                        <a:pt x="1" y="2"/>
                        <a:pt x="1" y="2"/>
                      </a:cubicBezTo>
                      <a:cubicBezTo>
                        <a:pt x="1" y="2"/>
                        <a:pt x="1"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1180" name="Freeform 696"/>
                <p:cNvSpPr>
                  <a:spLocks/>
                </p:cNvSpPr>
                <p:nvPr/>
              </p:nvSpPr>
              <p:spPr bwMode="auto">
                <a:xfrm>
                  <a:off x="3619" y="1429"/>
                  <a:ext cx="3" cy="2"/>
                </a:xfrm>
                <a:custGeom>
                  <a:avLst/>
                  <a:gdLst>
                    <a:gd name="T0" fmla="*/ 0 w 1"/>
                    <a:gd name="T1" fmla="*/ 1 h 1"/>
                    <a:gd name="T2" fmla="*/ 0 w 1"/>
                    <a:gd name="T3" fmla="*/ 1 h 1"/>
                    <a:gd name="T4" fmla="*/ 0 w 1"/>
                    <a:gd name="T5" fmla="*/ 1 h 1"/>
                    <a:gd name="T6" fmla="*/ 0 w 1"/>
                    <a:gd name="T7" fmla="*/ 0 h 1"/>
                    <a:gd name="T8" fmla="*/ 1 w 1"/>
                    <a:gd name="T9" fmla="*/ 0 h 1"/>
                    <a:gd name="T10" fmla="*/ 1 w 1"/>
                    <a:gd name="T11" fmla="*/ 0 h 1"/>
                    <a:gd name="T12" fmla="*/ 0 w 1"/>
                    <a:gd name="T13" fmla="*/ 1 h 1"/>
                    <a:gd name="T14" fmla="*/ 0 w 1"/>
                    <a:gd name="T15" fmla="*/ 1 h 1"/>
                    <a:gd name="T16" fmla="*/ 0 w 1"/>
                    <a:gd name="T17" fmla="*/ 1 h 1"/>
                    <a:gd name="T18" fmla="*/ 0 w 1"/>
                    <a:gd name="T19" fmla="*/ 1 h 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 h="1">
                      <a:moveTo>
                        <a:pt x="0" y="1"/>
                      </a:moveTo>
                      <a:cubicBezTo>
                        <a:pt x="0" y="1"/>
                        <a:pt x="0" y="1"/>
                        <a:pt x="0" y="1"/>
                      </a:cubicBezTo>
                      <a:cubicBezTo>
                        <a:pt x="0" y="1"/>
                        <a:pt x="0" y="1"/>
                        <a:pt x="0" y="1"/>
                      </a:cubicBezTo>
                      <a:cubicBezTo>
                        <a:pt x="0" y="0"/>
                        <a:pt x="0" y="0"/>
                        <a:pt x="0" y="0"/>
                      </a:cubicBezTo>
                      <a:cubicBezTo>
                        <a:pt x="0" y="0"/>
                        <a:pt x="0" y="0"/>
                        <a:pt x="1" y="0"/>
                      </a:cubicBezTo>
                      <a:cubicBezTo>
                        <a:pt x="1" y="0"/>
                        <a:pt x="1" y="0"/>
                        <a:pt x="1" y="0"/>
                      </a:cubicBezTo>
                      <a:cubicBezTo>
                        <a:pt x="0" y="1"/>
                        <a:pt x="0" y="1"/>
                        <a:pt x="0" y="1"/>
                      </a:cubicBezTo>
                      <a:cubicBezTo>
                        <a:pt x="0" y="1"/>
                        <a:pt x="0" y="1"/>
                        <a:pt x="0" y="1"/>
                      </a:cubicBezTo>
                      <a:cubicBezTo>
                        <a:pt x="0" y="1"/>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1181" name="Freeform 697"/>
                <p:cNvSpPr>
                  <a:spLocks noEditPoints="1"/>
                </p:cNvSpPr>
                <p:nvPr/>
              </p:nvSpPr>
              <p:spPr bwMode="auto">
                <a:xfrm>
                  <a:off x="3656" y="1426"/>
                  <a:ext cx="50" cy="43"/>
                </a:xfrm>
                <a:custGeom>
                  <a:avLst/>
                  <a:gdLst>
                    <a:gd name="T0" fmla="*/ 16 w 20"/>
                    <a:gd name="T1" fmla="*/ 17 h 17"/>
                    <a:gd name="T2" fmla="*/ 12 w 20"/>
                    <a:gd name="T3" fmla="*/ 16 h 17"/>
                    <a:gd name="T4" fmla="*/ 9 w 20"/>
                    <a:gd name="T5" fmla="*/ 14 h 17"/>
                    <a:gd name="T6" fmla="*/ 7 w 20"/>
                    <a:gd name="T7" fmla="*/ 12 h 17"/>
                    <a:gd name="T8" fmla="*/ 5 w 20"/>
                    <a:gd name="T9" fmla="*/ 11 h 17"/>
                    <a:gd name="T10" fmla="*/ 1 w 20"/>
                    <a:gd name="T11" fmla="*/ 7 h 17"/>
                    <a:gd name="T12" fmla="*/ 6 w 20"/>
                    <a:gd name="T13" fmla="*/ 0 h 17"/>
                    <a:gd name="T14" fmla="*/ 16 w 20"/>
                    <a:gd name="T15" fmla="*/ 3 h 17"/>
                    <a:gd name="T16" fmla="*/ 20 w 20"/>
                    <a:gd name="T17" fmla="*/ 11 h 17"/>
                    <a:gd name="T18" fmla="*/ 19 w 20"/>
                    <a:gd name="T19" fmla="*/ 16 h 17"/>
                    <a:gd name="T20" fmla="*/ 16 w 20"/>
                    <a:gd name="T21" fmla="*/ 17 h 17"/>
                    <a:gd name="T22" fmla="*/ 9 w 20"/>
                    <a:gd name="T23" fmla="*/ 1 h 17"/>
                    <a:gd name="T24" fmla="*/ 6 w 20"/>
                    <a:gd name="T25" fmla="*/ 1 h 17"/>
                    <a:gd name="T26" fmla="*/ 2 w 20"/>
                    <a:gd name="T27" fmla="*/ 6 h 17"/>
                    <a:gd name="T28" fmla="*/ 5 w 20"/>
                    <a:gd name="T29" fmla="*/ 10 h 17"/>
                    <a:gd name="T30" fmla="*/ 7 w 20"/>
                    <a:gd name="T31" fmla="*/ 11 h 17"/>
                    <a:gd name="T32" fmla="*/ 9 w 20"/>
                    <a:gd name="T33" fmla="*/ 13 h 17"/>
                    <a:gd name="T34" fmla="*/ 12 w 20"/>
                    <a:gd name="T35" fmla="*/ 15 h 17"/>
                    <a:gd name="T36" fmla="*/ 16 w 20"/>
                    <a:gd name="T37" fmla="*/ 16 h 17"/>
                    <a:gd name="T38" fmla="*/ 18 w 20"/>
                    <a:gd name="T39" fmla="*/ 15 h 17"/>
                    <a:gd name="T40" fmla="*/ 20 w 20"/>
                    <a:gd name="T41" fmla="*/ 11 h 17"/>
                    <a:gd name="T42" fmla="*/ 15 w 20"/>
                    <a:gd name="T43" fmla="*/ 3 h 17"/>
                    <a:gd name="T44" fmla="*/ 9 w 20"/>
                    <a:gd name="T45" fmla="*/ 1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0" h="17">
                      <a:moveTo>
                        <a:pt x="16" y="17"/>
                      </a:moveTo>
                      <a:cubicBezTo>
                        <a:pt x="14" y="17"/>
                        <a:pt x="13" y="16"/>
                        <a:pt x="12" y="16"/>
                      </a:cubicBezTo>
                      <a:cubicBezTo>
                        <a:pt x="11" y="15"/>
                        <a:pt x="10" y="14"/>
                        <a:pt x="9" y="14"/>
                      </a:cubicBezTo>
                      <a:cubicBezTo>
                        <a:pt x="8" y="13"/>
                        <a:pt x="7" y="12"/>
                        <a:pt x="7" y="12"/>
                      </a:cubicBezTo>
                      <a:cubicBezTo>
                        <a:pt x="6" y="11"/>
                        <a:pt x="6" y="11"/>
                        <a:pt x="5" y="11"/>
                      </a:cubicBezTo>
                      <a:cubicBezTo>
                        <a:pt x="3" y="10"/>
                        <a:pt x="1" y="9"/>
                        <a:pt x="1" y="7"/>
                      </a:cubicBezTo>
                      <a:cubicBezTo>
                        <a:pt x="0" y="4"/>
                        <a:pt x="3" y="1"/>
                        <a:pt x="6" y="0"/>
                      </a:cubicBezTo>
                      <a:cubicBezTo>
                        <a:pt x="9" y="0"/>
                        <a:pt x="13" y="0"/>
                        <a:pt x="16" y="3"/>
                      </a:cubicBezTo>
                      <a:cubicBezTo>
                        <a:pt x="19" y="5"/>
                        <a:pt x="20" y="8"/>
                        <a:pt x="20" y="11"/>
                      </a:cubicBezTo>
                      <a:cubicBezTo>
                        <a:pt x="20" y="13"/>
                        <a:pt x="20" y="15"/>
                        <a:pt x="19" y="16"/>
                      </a:cubicBezTo>
                      <a:cubicBezTo>
                        <a:pt x="18" y="16"/>
                        <a:pt x="17" y="17"/>
                        <a:pt x="16" y="17"/>
                      </a:cubicBezTo>
                      <a:close/>
                      <a:moveTo>
                        <a:pt x="9" y="1"/>
                      </a:moveTo>
                      <a:cubicBezTo>
                        <a:pt x="8" y="1"/>
                        <a:pt x="7" y="1"/>
                        <a:pt x="6" y="1"/>
                      </a:cubicBezTo>
                      <a:cubicBezTo>
                        <a:pt x="3" y="2"/>
                        <a:pt x="1" y="4"/>
                        <a:pt x="2" y="6"/>
                      </a:cubicBezTo>
                      <a:cubicBezTo>
                        <a:pt x="2" y="8"/>
                        <a:pt x="4" y="9"/>
                        <a:pt x="5" y="10"/>
                      </a:cubicBezTo>
                      <a:cubicBezTo>
                        <a:pt x="6" y="10"/>
                        <a:pt x="7" y="11"/>
                        <a:pt x="7" y="11"/>
                      </a:cubicBezTo>
                      <a:cubicBezTo>
                        <a:pt x="8" y="12"/>
                        <a:pt x="9" y="12"/>
                        <a:pt x="9" y="13"/>
                      </a:cubicBezTo>
                      <a:cubicBezTo>
                        <a:pt x="10" y="14"/>
                        <a:pt x="11" y="15"/>
                        <a:pt x="12" y="15"/>
                      </a:cubicBezTo>
                      <a:cubicBezTo>
                        <a:pt x="13" y="16"/>
                        <a:pt x="15" y="16"/>
                        <a:pt x="16" y="16"/>
                      </a:cubicBezTo>
                      <a:cubicBezTo>
                        <a:pt x="16" y="16"/>
                        <a:pt x="18" y="16"/>
                        <a:pt x="18" y="15"/>
                      </a:cubicBezTo>
                      <a:cubicBezTo>
                        <a:pt x="20" y="14"/>
                        <a:pt x="20" y="12"/>
                        <a:pt x="20" y="11"/>
                      </a:cubicBezTo>
                      <a:cubicBezTo>
                        <a:pt x="19" y="8"/>
                        <a:pt x="18" y="5"/>
                        <a:pt x="15" y="3"/>
                      </a:cubicBezTo>
                      <a:cubicBezTo>
                        <a:pt x="14" y="2"/>
                        <a:pt x="11" y="1"/>
                        <a:pt x="9"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1182" name="Freeform 698"/>
                <p:cNvSpPr>
                  <a:spLocks/>
                </p:cNvSpPr>
                <p:nvPr/>
              </p:nvSpPr>
              <p:spPr bwMode="auto">
                <a:xfrm>
                  <a:off x="3656" y="1434"/>
                  <a:ext cx="50" cy="30"/>
                </a:xfrm>
                <a:custGeom>
                  <a:avLst/>
                  <a:gdLst>
                    <a:gd name="T0" fmla="*/ 16 w 20"/>
                    <a:gd name="T1" fmla="*/ 12 h 12"/>
                    <a:gd name="T2" fmla="*/ 13 w 20"/>
                    <a:gd name="T3" fmla="*/ 12 h 12"/>
                    <a:gd name="T4" fmla="*/ 10 w 20"/>
                    <a:gd name="T5" fmla="*/ 10 h 12"/>
                    <a:gd name="T6" fmla="*/ 10 w 20"/>
                    <a:gd name="T7" fmla="*/ 9 h 12"/>
                    <a:gd name="T8" fmla="*/ 4 w 20"/>
                    <a:gd name="T9" fmla="*/ 5 h 12"/>
                    <a:gd name="T10" fmla="*/ 4 w 20"/>
                    <a:gd name="T11" fmla="*/ 5 h 12"/>
                    <a:gd name="T12" fmla="*/ 1 w 20"/>
                    <a:gd name="T13" fmla="*/ 3 h 12"/>
                    <a:gd name="T14" fmla="*/ 1 w 20"/>
                    <a:gd name="T15" fmla="*/ 1 h 12"/>
                    <a:gd name="T16" fmla="*/ 2 w 20"/>
                    <a:gd name="T17" fmla="*/ 1 h 12"/>
                    <a:gd name="T18" fmla="*/ 2 w 20"/>
                    <a:gd name="T19" fmla="*/ 1 h 12"/>
                    <a:gd name="T20" fmla="*/ 2 w 20"/>
                    <a:gd name="T21" fmla="*/ 3 h 12"/>
                    <a:gd name="T22" fmla="*/ 4 w 20"/>
                    <a:gd name="T23" fmla="*/ 4 h 12"/>
                    <a:gd name="T24" fmla="*/ 4 w 20"/>
                    <a:gd name="T25" fmla="*/ 4 h 12"/>
                    <a:gd name="T26" fmla="*/ 10 w 20"/>
                    <a:gd name="T27" fmla="*/ 8 h 12"/>
                    <a:gd name="T28" fmla="*/ 11 w 20"/>
                    <a:gd name="T29" fmla="*/ 9 h 12"/>
                    <a:gd name="T30" fmla="*/ 13 w 20"/>
                    <a:gd name="T31" fmla="*/ 11 h 12"/>
                    <a:gd name="T32" fmla="*/ 19 w 20"/>
                    <a:gd name="T33" fmla="*/ 10 h 12"/>
                    <a:gd name="T34" fmla="*/ 20 w 20"/>
                    <a:gd name="T35" fmla="*/ 10 h 12"/>
                    <a:gd name="T36" fmla="*/ 20 w 20"/>
                    <a:gd name="T37" fmla="*/ 11 h 12"/>
                    <a:gd name="T38" fmla="*/ 16 w 20"/>
                    <a:gd name="T39" fmla="*/ 12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0" h="12">
                      <a:moveTo>
                        <a:pt x="16" y="12"/>
                      </a:moveTo>
                      <a:cubicBezTo>
                        <a:pt x="15" y="12"/>
                        <a:pt x="14" y="12"/>
                        <a:pt x="13" y="12"/>
                      </a:cubicBezTo>
                      <a:cubicBezTo>
                        <a:pt x="12" y="11"/>
                        <a:pt x="11" y="10"/>
                        <a:pt x="10" y="10"/>
                      </a:cubicBezTo>
                      <a:cubicBezTo>
                        <a:pt x="10" y="9"/>
                        <a:pt x="10" y="9"/>
                        <a:pt x="10" y="9"/>
                      </a:cubicBezTo>
                      <a:cubicBezTo>
                        <a:pt x="8" y="7"/>
                        <a:pt x="6" y="6"/>
                        <a:pt x="4" y="5"/>
                      </a:cubicBezTo>
                      <a:cubicBezTo>
                        <a:pt x="4" y="5"/>
                        <a:pt x="4" y="5"/>
                        <a:pt x="4" y="5"/>
                      </a:cubicBezTo>
                      <a:cubicBezTo>
                        <a:pt x="3" y="4"/>
                        <a:pt x="2" y="4"/>
                        <a:pt x="1" y="3"/>
                      </a:cubicBezTo>
                      <a:cubicBezTo>
                        <a:pt x="1" y="3"/>
                        <a:pt x="0" y="2"/>
                        <a:pt x="1" y="1"/>
                      </a:cubicBezTo>
                      <a:cubicBezTo>
                        <a:pt x="1" y="1"/>
                        <a:pt x="1" y="0"/>
                        <a:pt x="2" y="1"/>
                      </a:cubicBezTo>
                      <a:cubicBezTo>
                        <a:pt x="2" y="1"/>
                        <a:pt x="2" y="1"/>
                        <a:pt x="2" y="1"/>
                      </a:cubicBezTo>
                      <a:cubicBezTo>
                        <a:pt x="1" y="2"/>
                        <a:pt x="2" y="2"/>
                        <a:pt x="2" y="3"/>
                      </a:cubicBezTo>
                      <a:cubicBezTo>
                        <a:pt x="3" y="3"/>
                        <a:pt x="3" y="4"/>
                        <a:pt x="4" y="4"/>
                      </a:cubicBezTo>
                      <a:cubicBezTo>
                        <a:pt x="4" y="4"/>
                        <a:pt x="4" y="4"/>
                        <a:pt x="4" y="4"/>
                      </a:cubicBezTo>
                      <a:cubicBezTo>
                        <a:pt x="7" y="5"/>
                        <a:pt x="9" y="7"/>
                        <a:pt x="10" y="8"/>
                      </a:cubicBezTo>
                      <a:cubicBezTo>
                        <a:pt x="11" y="9"/>
                        <a:pt x="11" y="9"/>
                        <a:pt x="11" y="9"/>
                      </a:cubicBezTo>
                      <a:cubicBezTo>
                        <a:pt x="12" y="10"/>
                        <a:pt x="12" y="11"/>
                        <a:pt x="13" y="11"/>
                      </a:cubicBezTo>
                      <a:cubicBezTo>
                        <a:pt x="15" y="12"/>
                        <a:pt x="18" y="12"/>
                        <a:pt x="19" y="10"/>
                      </a:cubicBezTo>
                      <a:cubicBezTo>
                        <a:pt x="20" y="10"/>
                        <a:pt x="20" y="10"/>
                        <a:pt x="20" y="10"/>
                      </a:cubicBezTo>
                      <a:cubicBezTo>
                        <a:pt x="20" y="10"/>
                        <a:pt x="20" y="11"/>
                        <a:pt x="20" y="11"/>
                      </a:cubicBezTo>
                      <a:cubicBezTo>
                        <a:pt x="19" y="12"/>
                        <a:pt x="17" y="12"/>
                        <a:pt x="16"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1183" name="Freeform 699"/>
                <p:cNvSpPr>
                  <a:spLocks/>
                </p:cNvSpPr>
                <p:nvPr/>
              </p:nvSpPr>
              <p:spPr bwMode="auto">
                <a:xfrm>
                  <a:off x="3669" y="1431"/>
                  <a:ext cx="24" cy="15"/>
                </a:xfrm>
                <a:custGeom>
                  <a:avLst/>
                  <a:gdLst>
                    <a:gd name="T0" fmla="*/ 1 w 10"/>
                    <a:gd name="T1" fmla="*/ 6 h 6"/>
                    <a:gd name="T2" fmla="*/ 0 w 10"/>
                    <a:gd name="T3" fmla="*/ 6 h 6"/>
                    <a:gd name="T4" fmla="*/ 2 w 10"/>
                    <a:gd name="T5" fmla="*/ 4 h 6"/>
                    <a:gd name="T6" fmla="*/ 4 w 10"/>
                    <a:gd name="T7" fmla="*/ 2 h 6"/>
                    <a:gd name="T8" fmla="*/ 5 w 10"/>
                    <a:gd name="T9" fmla="*/ 1 h 6"/>
                    <a:gd name="T10" fmla="*/ 10 w 10"/>
                    <a:gd name="T11" fmla="*/ 0 h 6"/>
                    <a:gd name="T12" fmla="*/ 10 w 10"/>
                    <a:gd name="T13" fmla="*/ 0 h 6"/>
                    <a:gd name="T14" fmla="*/ 10 w 10"/>
                    <a:gd name="T15" fmla="*/ 1 h 6"/>
                    <a:gd name="T16" fmla="*/ 6 w 10"/>
                    <a:gd name="T17" fmla="*/ 2 h 6"/>
                    <a:gd name="T18" fmla="*/ 4 w 10"/>
                    <a:gd name="T19" fmla="*/ 3 h 6"/>
                    <a:gd name="T20" fmla="*/ 2 w 10"/>
                    <a:gd name="T21" fmla="*/ 4 h 6"/>
                    <a:gd name="T22" fmla="*/ 1 w 10"/>
                    <a:gd name="T23" fmla="*/ 6 h 6"/>
                    <a:gd name="T24" fmla="*/ 1 w 10"/>
                    <a:gd name="T25" fmla="*/ 6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 h="6">
                      <a:moveTo>
                        <a:pt x="1" y="6"/>
                      </a:moveTo>
                      <a:cubicBezTo>
                        <a:pt x="0" y="6"/>
                        <a:pt x="0" y="6"/>
                        <a:pt x="0" y="6"/>
                      </a:cubicBezTo>
                      <a:cubicBezTo>
                        <a:pt x="0" y="5"/>
                        <a:pt x="1" y="4"/>
                        <a:pt x="2" y="4"/>
                      </a:cubicBezTo>
                      <a:cubicBezTo>
                        <a:pt x="2" y="3"/>
                        <a:pt x="3" y="3"/>
                        <a:pt x="4" y="2"/>
                      </a:cubicBezTo>
                      <a:cubicBezTo>
                        <a:pt x="5" y="1"/>
                        <a:pt x="5" y="1"/>
                        <a:pt x="5" y="1"/>
                      </a:cubicBezTo>
                      <a:cubicBezTo>
                        <a:pt x="7" y="1"/>
                        <a:pt x="8" y="0"/>
                        <a:pt x="10" y="0"/>
                      </a:cubicBezTo>
                      <a:cubicBezTo>
                        <a:pt x="10" y="0"/>
                        <a:pt x="10" y="0"/>
                        <a:pt x="10" y="0"/>
                      </a:cubicBezTo>
                      <a:cubicBezTo>
                        <a:pt x="10" y="1"/>
                        <a:pt x="10" y="1"/>
                        <a:pt x="10" y="1"/>
                      </a:cubicBezTo>
                      <a:cubicBezTo>
                        <a:pt x="8" y="1"/>
                        <a:pt x="7" y="1"/>
                        <a:pt x="6" y="2"/>
                      </a:cubicBezTo>
                      <a:cubicBezTo>
                        <a:pt x="4" y="3"/>
                        <a:pt x="4" y="3"/>
                        <a:pt x="4" y="3"/>
                      </a:cubicBezTo>
                      <a:cubicBezTo>
                        <a:pt x="4" y="3"/>
                        <a:pt x="3" y="4"/>
                        <a:pt x="2" y="4"/>
                      </a:cubicBezTo>
                      <a:cubicBezTo>
                        <a:pt x="2" y="5"/>
                        <a:pt x="1" y="5"/>
                        <a:pt x="1" y="6"/>
                      </a:cubicBezTo>
                      <a:cubicBezTo>
                        <a:pt x="1" y="6"/>
                        <a:pt x="1" y="6"/>
                        <a:pt x="1"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1184" name="Freeform 700"/>
                <p:cNvSpPr>
                  <a:spLocks/>
                </p:cNvSpPr>
                <p:nvPr/>
              </p:nvSpPr>
              <p:spPr bwMode="auto">
                <a:xfrm>
                  <a:off x="3666" y="1429"/>
                  <a:ext cx="15" cy="10"/>
                </a:xfrm>
                <a:custGeom>
                  <a:avLst/>
                  <a:gdLst>
                    <a:gd name="T0" fmla="*/ 6 w 6"/>
                    <a:gd name="T1" fmla="*/ 4 h 4"/>
                    <a:gd name="T2" fmla="*/ 5 w 6"/>
                    <a:gd name="T3" fmla="*/ 3 h 4"/>
                    <a:gd name="T4" fmla="*/ 5 w 6"/>
                    <a:gd name="T5" fmla="*/ 3 h 4"/>
                    <a:gd name="T6" fmla="*/ 0 w 6"/>
                    <a:gd name="T7" fmla="*/ 1 h 4"/>
                    <a:gd name="T8" fmla="*/ 0 w 6"/>
                    <a:gd name="T9" fmla="*/ 0 h 4"/>
                    <a:gd name="T10" fmla="*/ 1 w 6"/>
                    <a:gd name="T11" fmla="*/ 0 h 4"/>
                    <a:gd name="T12" fmla="*/ 6 w 6"/>
                    <a:gd name="T13" fmla="*/ 2 h 4"/>
                    <a:gd name="T14" fmla="*/ 6 w 6"/>
                    <a:gd name="T15" fmla="*/ 3 h 4"/>
                    <a:gd name="T16" fmla="*/ 6 w 6"/>
                    <a:gd name="T17" fmla="*/ 4 h 4"/>
                    <a:gd name="T18" fmla="*/ 6 w 6"/>
                    <a:gd name="T19" fmla="*/ 4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 h="4">
                      <a:moveTo>
                        <a:pt x="6" y="4"/>
                      </a:moveTo>
                      <a:cubicBezTo>
                        <a:pt x="5" y="4"/>
                        <a:pt x="5" y="3"/>
                        <a:pt x="5" y="3"/>
                      </a:cubicBezTo>
                      <a:cubicBezTo>
                        <a:pt x="5" y="3"/>
                        <a:pt x="5" y="3"/>
                        <a:pt x="5" y="3"/>
                      </a:cubicBezTo>
                      <a:cubicBezTo>
                        <a:pt x="4" y="2"/>
                        <a:pt x="2" y="1"/>
                        <a:pt x="0" y="1"/>
                      </a:cubicBezTo>
                      <a:cubicBezTo>
                        <a:pt x="0" y="1"/>
                        <a:pt x="0" y="0"/>
                        <a:pt x="0" y="0"/>
                      </a:cubicBezTo>
                      <a:cubicBezTo>
                        <a:pt x="0" y="0"/>
                        <a:pt x="0" y="0"/>
                        <a:pt x="1" y="0"/>
                      </a:cubicBezTo>
                      <a:cubicBezTo>
                        <a:pt x="2" y="1"/>
                        <a:pt x="4" y="1"/>
                        <a:pt x="6" y="2"/>
                      </a:cubicBezTo>
                      <a:cubicBezTo>
                        <a:pt x="6" y="3"/>
                        <a:pt x="6" y="3"/>
                        <a:pt x="6" y="3"/>
                      </a:cubicBezTo>
                      <a:cubicBezTo>
                        <a:pt x="6" y="3"/>
                        <a:pt x="6" y="3"/>
                        <a:pt x="6" y="4"/>
                      </a:cubicBezTo>
                      <a:cubicBezTo>
                        <a:pt x="6" y="4"/>
                        <a:pt x="6" y="4"/>
                        <a:pt x="6"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1185" name="Freeform 701"/>
                <p:cNvSpPr>
                  <a:spLocks noEditPoints="1"/>
                </p:cNvSpPr>
                <p:nvPr/>
              </p:nvSpPr>
              <p:spPr bwMode="auto">
                <a:xfrm>
                  <a:off x="3541" y="1436"/>
                  <a:ext cx="108" cy="25"/>
                </a:xfrm>
                <a:custGeom>
                  <a:avLst/>
                  <a:gdLst>
                    <a:gd name="T0" fmla="*/ 6 w 44"/>
                    <a:gd name="T1" fmla="*/ 10 h 10"/>
                    <a:gd name="T2" fmla="*/ 0 w 44"/>
                    <a:gd name="T3" fmla="*/ 9 h 10"/>
                    <a:gd name="T4" fmla="*/ 0 w 44"/>
                    <a:gd name="T5" fmla="*/ 9 h 10"/>
                    <a:gd name="T6" fmla="*/ 0 w 44"/>
                    <a:gd name="T7" fmla="*/ 9 h 10"/>
                    <a:gd name="T8" fmla="*/ 5 w 44"/>
                    <a:gd name="T9" fmla="*/ 1 h 10"/>
                    <a:gd name="T10" fmla="*/ 6 w 44"/>
                    <a:gd name="T11" fmla="*/ 1 h 10"/>
                    <a:gd name="T12" fmla="*/ 39 w 44"/>
                    <a:gd name="T13" fmla="*/ 0 h 10"/>
                    <a:gd name="T14" fmla="*/ 41 w 44"/>
                    <a:gd name="T15" fmla="*/ 1 h 10"/>
                    <a:gd name="T16" fmla="*/ 42 w 44"/>
                    <a:gd name="T17" fmla="*/ 2 h 10"/>
                    <a:gd name="T18" fmla="*/ 44 w 44"/>
                    <a:gd name="T19" fmla="*/ 9 h 10"/>
                    <a:gd name="T20" fmla="*/ 44 w 44"/>
                    <a:gd name="T21" fmla="*/ 9 h 10"/>
                    <a:gd name="T22" fmla="*/ 44 w 44"/>
                    <a:gd name="T23" fmla="*/ 9 h 10"/>
                    <a:gd name="T24" fmla="*/ 6 w 44"/>
                    <a:gd name="T25" fmla="*/ 10 h 10"/>
                    <a:gd name="T26" fmla="*/ 1 w 44"/>
                    <a:gd name="T27" fmla="*/ 9 h 10"/>
                    <a:gd name="T28" fmla="*/ 6 w 44"/>
                    <a:gd name="T29" fmla="*/ 9 h 10"/>
                    <a:gd name="T30" fmla="*/ 7 w 44"/>
                    <a:gd name="T31" fmla="*/ 9 h 10"/>
                    <a:gd name="T32" fmla="*/ 43 w 44"/>
                    <a:gd name="T33" fmla="*/ 9 h 10"/>
                    <a:gd name="T34" fmla="*/ 41 w 44"/>
                    <a:gd name="T35" fmla="*/ 2 h 10"/>
                    <a:gd name="T36" fmla="*/ 40 w 44"/>
                    <a:gd name="T37" fmla="*/ 1 h 10"/>
                    <a:gd name="T38" fmla="*/ 39 w 44"/>
                    <a:gd name="T39" fmla="*/ 1 h 10"/>
                    <a:gd name="T40" fmla="*/ 6 w 44"/>
                    <a:gd name="T41" fmla="*/ 2 h 10"/>
                    <a:gd name="T42" fmla="*/ 1 w 44"/>
                    <a:gd name="T43" fmla="*/ 9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4" h="10">
                      <a:moveTo>
                        <a:pt x="6" y="10"/>
                      </a:moveTo>
                      <a:cubicBezTo>
                        <a:pt x="4" y="10"/>
                        <a:pt x="2" y="10"/>
                        <a:pt x="0" y="9"/>
                      </a:cubicBezTo>
                      <a:cubicBezTo>
                        <a:pt x="0" y="9"/>
                        <a:pt x="0" y="9"/>
                        <a:pt x="0" y="9"/>
                      </a:cubicBezTo>
                      <a:cubicBezTo>
                        <a:pt x="0" y="9"/>
                        <a:pt x="0" y="9"/>
                        <a:pt x="0" y="9"/>
                      </a:cubicBezTo>
                      <a:cubicBezTo>
                        <a:pt x="5" y="1"/>
                        <a:pt x="5" y="1"/>
                        <a:pt x="5" y="1"/>
                      </a:cubicBezTo>
                      <a:cubicBezTo>
                        <a:pt x="5" y="1"/>
                        <a:pt x="6" y="1"/>
                        <a:pt x="6" y="1"/>
                      </a:cubicBezTo>
                      <a:cubicBezTo>
                        <a:pt x="17" y="0"/>
                        <a:pt x="28" y="0"/>
                        <a:pt x="39" y="0"/>
                      </a:cubicBezTo>
                      <a:cubicBezTo>
                        <a:pt x="40" y="0"/>
                        <a:pt x="40" y="0"/>
                        <a:pt x="41" y="1"/>
                      </a:cubicBezTo>
                      <a:cubicBezTo>
                        <a:pt x="41" y="1"/>
                        <a:pt x="42" y="2"/>
                        <a:pt x="42" y="2"/>
                      </a:cubicBezTo>
                      <a:cubicBezTo>
                        <a:pt x="44" y="9"/>
                        <a:pt x="44" y="9"/>
                        <a:pt x="44" y="9"/>
                      </a:cubicBezTo>
                      <a:cubicBezTo>
                        <a:pt x="44" y="9"/>
                        <a:pt x="44" y="9"/>
                        <a:pt x="44" y="9"/>
                      </a:cubicBezTo>
                      <a:cubicBezTo>
                        <a:pt x="44" y="9"/>
                        <a:pt x="44" y="9"/>
                        <a:pt x="44" y="9"/>
                      </a:cubicBezTo>
                      <a:lnTo>
                        <a:pt x="6" y="10"/>
                      </a:lnTo>
                      <a:close/>
                      <a:moveTo>
                        <a:pt x="1" y="9"/>
                      </a:moveTo>
                      <a:cubicBezTo>
                        <a:pt x="2" y="9"/>
                        <a:pt x="4" y="9"/>
                        <a:pt x="6" y="9"/>
                      </a:cubicBezTo>
                      <a:cubicBezTo>
                        <a:pt x="7" y="9"/>
                        <a:pt x="7" y="9"/>
                        <a:pt x="7" y="9"/>
                      </a:cubicBezTo>
                      <a:cubicBezTo>
                        <a:pt x="43" y="9"/>
                        <a:pt x="43" y="9"/>
                        <a:pt x="43" y="9"/>
                      </a:cubicBezTo>
                      <a:cubicBezTo>
                        <a:pt x="41" y="2"/>
                        <a:pt x="41" y="2"/>
                        <a:pt x="41" y="2"/>
                      </a:cubicBezTo>
                      <a:cubicBezTo>
                        <a:pt x="41" y="2"/>
                        <a:pt x="41" y="2"/>
                        <a:pt x="40" y="1"/>
                      </a:cubicBezTo>
                      <a:cubicBezTo>
                        <a:pt x="40" y="1"/>
                        <a:pt x="40" y="1"/>
                        <a:pt x="39" y="1"/>
                      </a:cubicBezTo>
                      <a:cubicBezTo>
                        <a:pt x="28" y="1"/>
                        <a:pt x="17" y="1"/>
                        <a:pt x="6" y="2"/>
                      </a:cubicBezTo>
                      <a:lnTo>
                        <a:pt x="1" y="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1186" name="Freeform 702"/>
                <p:cNvSpPr>
                  <a:spLocks/>
                </p:cNvSpPr>
                <p:nvPr/>
              </p:nvSpPr>
              <p:spPr bwMode="auto">
                <a:xfrm>
                  <a:off x="3538" y="1461"/>
                  <a:ext cx="111" cy="3"/>
                </a:xfrm>
                <a:custGeom>
                  <a:avLst/>
                  <a:gdLst>
                    <a:gd name="T0" fmla="*/ 1 w 45"/>
                    <a:gd name="T1" fmla="*/ 1 h 1"/>
                    <a:gd name="T2" fmla="*/ 0 w 45"/>
                    <a:gd name="T3" fmla="*/ 1 h 1"/>
                    <a:gd name="T4" fmla="*/ 1 w 45"/>
                    <a:gd name="T5" fmla="*/ 0 h 1"/>
                    <a:gd name="T6" fmla="*/ 45 w 45"/>
                    <a:gd name="T7" fmla="*/ 0 h 1"/>
                    <a:gd name="T8" fmla="*/ 45 w 45"/>
                    <a:gd name="T9" fmla="*/ 0 h 1"/>
                    <a:gd name="T10" fmla="*/ 45 w 45"/>
                    <a:gd name="T11" fmla="*/ 1 h 1"/>
                    <a:gd name="T12" fmla="*/ 1 w 45"/>
                    <a:gd name="T13" fmla="*/ 1 h 1"/>
                  </a:gdLst>
                  <a:ahLst/>
                  <a:cxnLst>
                    <a:cxn ang="0">
                      <a:pos x="T0" y="T1"/>
                    </a:cxn>
                    <a:cxn ang="0">
                      <a:pos x="T2" y="T3"/>
                    </a:cxn>
                    <a:cxn ang="0">
                      <a:pos x="T4" y="T5"/>
                    </a:cxn>
                    <a:cxn ang="0">
                      <a:pos x="T6" y="T7"/>
                    </a:cxn>
                    <a:cxn ang="0">
                      <a:pos x="T8" y="T9"/>
                    </a:cxn>
                    <a:cxn ang="0">
                      <a:pos x="T10" y="T11"/>
                    </a:cxn>
                    <a:cxn ang="0">
                      <a:pos x="T12" y="T13"/>
                    </a:cxn>
                  </a:cxnLst>
                  <a:rect l="0" t="0" r="r" b="b"/>
                  <a:pathLst>
                    <a:path w="45" h="1">
                      <a:moveTo>
                        <a:pt x="1" y="1"/>
                      </a:moveTo>
                      <a:cubicBezTo>
                        <a:pt x="1" y="1"/>
                        <a:pt x="0" y="1"/>
                        <a:pt x="0" y="1"/>
                      </a:cubicBezTo>
                      <a:cubicBezTo>
                        <a:pt x="0" y="0"/>
                        <a:pt x="1" y="0"/>
                        <a:pt x="1" y="0"/>
                      </a:cubicBezTo>
                      <a:cubicBezTo>
                        <a:pt x="45" y="0"/>
                        <a:pt x="45" y="0"/>
                        <a:pt x="45" y="0"/>
                      </a:cubicBezTo>
                      <a:cubicBezTo>
                        <a:pt x="45" y="0"/>
                        <a:pt x="45" y="0"/>
                        <a:pt x="45" y="0"/>
                      </a:cubicBezTo>
                      <a:cubicBezTo>
                        <a:pt x="45" y="1"/>
                        <a:pt x="45" y="1"/>
                        <a:pt x="45" y="1"/>
                      </a:cubicBezTo>
                      <a:lnTo>
                        <a:pt x="1"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1187" name="Freeform 703"/>
                <p:cNvSpPr>
                  <a:spLocks/>
                </p:cNvSpPr>
                <p:nvPr/>
              </p:nvSpPr>
              <p:spPr bwMode="auto">
                <a:xfrm>
                  <a:off x="3646" y="1456"/>
                  <a:ext cx="3" cy="8"/>
                </a:xfrm>
                <a:custGeom>
                  <a:avLst/>
                  <a:gdLst>
                    <a:gd name="T0" fmla="*/ 1 w 1"/>
                    <a:gd name="T1" fmla="*/ 3 h 3"/>
                    <a:gd name="T2" fmla="*/ 1 w 1"/>
                    <a:gd name="T3" fmla="*/ 3 h 3"/>
                    <a:gd name="T4" fmla="*/ 0 w 1"/>
                    <a:gd name="T5" fmla="*/ 2 h 3"/>
                    <a:gd name="T6" fmla="*/ 0 w 1"/>
                    <a:gd name="T7" fmla="*/ 1 h 3"/>
                    <a:gd name="T8" fmla="*/ 1 w 1"/>
                    <a:gd name="T9" fmla="*/ 1 h 3"/>
                    <a:gd name="T10" fmla="*/ 1 w 1"/>
                    <a:gd name="T11" fmla="*/ 1 h 3"/>
                    <a:gd name="T12" fmla="*/ 1 w 1"/>
                    <a:gd name="T13" fmla="*/ 3 h 3"/>
                    <a:gd name="T14" fmla="*/ 1 w 1"/>
                    <a:gd name="T15" fmla="*/ 3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3">
                      <a:moveTo>
                        <a:pt x="1" y="3"/>
                      </a:moveTo>
                      <a:cubicBezTo>
                        <a:pt x="1" y="3"/>
                        <a:pt x="1" y="3"/>
                        <a:pt x="1" y="3"/>
                      </a:cubicBezTo>
                      <a:cubicBezTo>
                        <a:pt x="0" y="3"/>
                        <a:pt x="0" y="3"/>
                        <a:pt x="0" y="2"/>
                      </a:cubicBezTo>
                      <a:cubicBezTo>
                        <a:pt x="0" y="1"/>
                        <a:pt x="0" y="1"/>
                        <a:pt x="0" y="1"/>
                      </a:cubicBezTo>
                      <a:cubicBezTo>
                        <a:pt x="0" y="1"/>
                        <a:pt x="1" y="0"/>
                        <a:pt x="1" y="1"/>
                      </a:cubicBezTo>
                      <a:cubicBezTo>
                        <a:pt x="1" y="1"/>
                        <a:pt x="1" y="1"/>
                        <a:pt x="1" y="1"/>
                      </a:cubicBezTo>
                      <a:cubicBezTo>
                        <a:pt x="1" y="3"/>
                        <a:pt x="1" y="3"/>
                        <a:pt x="1" y="3"/>
                      </a:cubicBezTo>
                      <a:cubicBezTo>
                        <a:pt x="1" y="3"/>
                        <a:pt x="1" y="3"/>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1188" name="Freeform 704"/>
                <p:cNvSpPr>
                  <a:spLocks/>
                </p:cNvSpPr>
                <p:nvPr/>
              </p:nvSpPr>
              <p:spPr bwMode="auto">
                <a:xfrm>
                  <a:off x="3538" y="1456"/>
                  <a:ext cx="3" cy="8"/>
                </a:xfrm>
                <a:custGeom>
                  <a:avLst/>
                  <a:gdLst>
                    <a:gd name="T0" fmla="*/ 1 w 1"/>
                    <a:gd name="T1" fmla="*/ 3 h 3"/>
                    <a:gd name="T2" fmla="*/ 1 w 1"/>
                    <a:gd name="T3" fmla="*/ 3 h 3"/>
                    <a:gd name="T4" fmla="*/ 0 w 1"/>
                    <a:gd name="T5" fmla="*/ 1 h 3"/>
                    <a:gd name="T6" fmla="*/ 1 w 1"/>
                    <a:gd name="T7" fmla="*/ 0 h 3"/>
                    <a:gd name="T8" fmla="*/ 1 w 1"/>
                    <a:gd name="T9" fmla="*/ 1 h 3"/>
                    <a:gd name="T10" fmla="*/ 1 w 1"/>
                    <a:gd name="T11" fmla="*/ 3 h 3"/>
                    <a:gd name="T12" fmla="*/ 1 w 1"/>
                    <a:gd name="T13" fmla="*/ 3 h 3"/>
                    <a:gd name="T14" fmla="*/ 1 w 1"/>
                    <a:gd name="T15" fmla="*/ 3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3">
                      <a:moveTo>
                        <a:pt x="1" y="3"/>
                      </a:moveTo>
                      <a:cubicBezTo>
                        <a:pt x="1" y="3"/>
                        <a:pt x="1" y="3"/>
                        <a:pt x="1" y="3"/>
                      </a:cubicBezTo>
                      <a:cubicBezTo>
                        <a:pt x="0" y="2"/>
                        <a:pt x="0" y="1"/>
                        <a:pt x="0" y="1"/>
                      </a:cubicBezTo>
                      <a:cubicBezTo>
                        <a:pt x="0" y="0"/>
                        <a:pt x="1" y="0"/>
                        <a:pt x="1" y="0"/>
                      </a:cubicBezTo>
                      <a:cubicBezTo>
                        <a:pt x="1" y="0"/>
                        <a:pt x="1" y="1"/>
                        <a:pt x="1" y="1"/>
                      </a:cubicBezTo>
                      <a:cubicBezTo>
                        <a:pt x="1" y="1"/>
                        <a:pt x="1" y="2"/>
                        <a:pt x="1" y="3"/>
                      </a:cubicBezTo>
                      <a:cubicBezTo>
                        <a:pt x="1" y="3"/>
                        <a:pt x="1" y="3"/>
                        <a:pt x="1" y="3"/>
                      </a:cubicBezTo>
                      <a:cubicBezTo>
                        <a:pt x="1" y="3"/>
                        <a:pt x="1" y="3"/>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1189" name="Freeform 705"/>
                <p:cNvSpPr>
                  <a:spLocks noEditPoints="1"/>
                </p:cNvSpPr>
                <p:nvPr/>
              </p:nvSpPr>
              <p:spPr bwMode="auto">
                <a:xfrm>
                  <a:off x="3568" y="1449"/>
                  <a:ext cx="46" cy="7"/>
                </a:xfrm>
                <a:custGeom>
                  <a:avLst/>
                  <a:gdLst>
                    <a:gd name="T0" fmla="*/ 18 w 19"/>
                    <a:gd name="T1" fmla="*/ 3 h 3"/>
                    <a:gd name="T2" fmla="*/ 0 w 19"/>
                    <a:gd name="T3" fmla="*/ 3 h 3"/>
                    <a:gd name="T4" fmla="*/ 0 w 19"/>
                    <a:gd name="T5" fmla="*/ 2 h 3"/>
                    <a:gd name="T6" fmla="*/ 0 w 19"/>
                    <a:gd name="T7" fmla="*/ 2 h 3"/>
                    <a:gd name="T8" fmla="*/ 0 w 19"/>
                    <a:gd name="T9" fmla="*/ 1 h 3"/>
                    <a:gd name="T10" fmla="*/ 0 w 19"/>
                    <a:gd name="T11" fmla="*/ 1 h 3"/>
                    <a:gd name="T12" fmla="*/ 0 w 19"/>
                    <a:gd name="T13" fmla="*/ 0 h 3"/>
                    <a:gd name="T14" fmla="*/ 18 w 19"/>
                    <a:gd name="T15" fmla="*/ 0 h 3"/>
                    <a:gd name="T16" fmla="*/ 19 w 19"/>
                    <a:gd name="T17" fmla="*/ 1 h 3"/>
                    <a:gd name="T18" fmla="*/ 19 w 19"/>
                    <a:gd name="T19" fmla="*/ 2 h 3"/>
                    <a:gd name="T20" fmla="*/ 19 w 19"/>
                    <a:gd name="T21" fmla="*/ 3 h 3"/>
                    <a:gd name="T22" fmla="*/ 18 w 19"/>
                    <a:gd name="T23" fmla="*/ 3 h 3"/>
                    <a:gd name="T24" fmla="*/ 9 w 19"/>
                    <a:gd name="T25" fmla="*/ 2 h 3"/>
                    <a:gd name="T26" fmla="*/ 18 w 19"/>
                    <a:gd name="T27" fmla="*/ 2 h 3"/>
                    <a:gd name="T28" fmla="*/ 18 w 19"/>
                    <a:gd name="T29" fmla="*/ 1 h 3"/>
                    <a:gd name="T30" fmla="*/ 1 w 19"/>
                    <a:gd name="T31" fmla="*/ 1 h 3"/>
                    <a:gd name="T32" fmla="*/ 1 w 19"/>
                    <a:gd name="T33" fmla="*/ 2 h 3"/>
                    <a:gd name="T34" fmla="*/ 1 w 19"/>
                    <a:gd name="T35" fmla="*/ 2 h 3"/>
                    <a:gd name="T36" fmla="*/ 9 w 19"/>
                    <a:gd name="T37" fmla="*/ 2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9" h="3">
                      <a:moveTo>
                        <a:pt x="18" y="3"/>
                      </a:moveTo>
                      <a:cubicBezTo>
                        <a:pt x="12" y="3"/>
                        <a:pt x="6" y="2"/>
                        <a:pt x="0" y="3"/>
                      </a:cubicBezTo>
                      <a:cubicBezTo>
                        <a:pt x="0" y="3"/>
                        <a:pt x="0" y="3"/>
                        <a:pt x="0" y="2"/>
                      </a:cubicBezTo>
                      <a:cubicBezTo>
                        <a:pt x="0" y="2"/>
                        <a:pt x="0" y="2"/>
                        <a:pt x="0" y="2"/>
                      </a:cubicBezTo>
                      <a:cubicBezTo>
                        <a:pt x="0" y="1"/>
                        <a:pt x="0" y="1"/>
                        <a:pt x="0" y="1"/>
                      </a:cubicBezTo>
                      <a:cubicBezTo>
                        <a:pt x="0" y="1"/>
                        <a:pt x="0" y="1"/>
                        <a:pt x="0" y="1"/>
                      </a:cubicBezTo>
                      <a:cubicBezTo>
                        <a:pt x="0" y="1"/>
                        <a:pt x="0" y="0"/>
                        <a:pt x="0" y="0"/>
                      </a:cubicBezTo>
                      <a:cubicBezTo>
                        <a:pt x="7" y="0"/>
                        <a:pt x="12" y="0"/>
                        <a:pt x="18" y="0"/>
                      </a:cubicBezTo>
                      <a:cubicBezTo>
                        <a:pt x="19" y="0"/>
                        <a:pt x="19" y="1"/>
                        <a:pt x="19" y="1"/>
                      </a:cubicBezTo>
                      <a:cubicBezTo>
                        <a:pt x="19" y="2"/>
                        <a:pt x="19" y="2"/>
                        <a:pt x="19" y="2"/>
                      </a:cubicBezTo>
                      <a:cubicBezTo>
                        <a:pt x="19" y="2"/>
                        <a:pt x="19" y="2"/>
                        <a:pt x="19" y="3"/>
                      </a:cubicBezTo>
                      <a:cubicBezTo>
                        <a:pt x="18" y="3"/>
                        <a:pt x="18" y="3"/>
                        <a:pt x="18" y="3"/>
                      </a:cubicBezTo>
                      <a:close/>
                      <a:moveTo>
                        <a:pt x="9" y="2"/>
                      </a:moveTo>
                      <a:cubicBezTo>
                        <a:pt x="12" y="2"/>
                        <a:pt x="15" y="2"/>
                        <a:pt x="18" y="2"/>
                      </a:cubicBezTo>
                      <a:cubicBezTo>
                        <a:pt x="18" y="1"/>
                        <a:pt x="18" y="1"/>
                        <a:pt x="18" y="1"/>
                      </a:cubicBezTo>
                      <a:cubicBezTo>
                        <a:pt x="12" y="1"/>
                        <a:pt x="7" y="1"/>
                        <a:pt x="1" y="1"/>
                      </a:cubicBezTo>
                      <a:cubicBezTo>
                        <a:pt x="1" y="1"/>
                        <a:pt x="1" y="1"/>
                        <a:pt x="1" y="2"/>
                      </a:cubicBezTo>
                      <a:cubicBezTo>
                        <a:pt x="1" y="2"/>
                        <a:pt x="1" y="2"/>
                        <a:pt x="1" y="2"/>
                      </a:cubicBezTo>
                      <a:cubicBezTo>
                        <a:pt x="3" y="2"/>
                        <a:pt x="6" y="2"/>
                        <a:pt x="9"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1190" name="Freeform 706"/>
                <p:cNvSpPr>
                  <a:spLocks noEditPoints="1"/>
                </p:cNvSpPr>
                <p:nvPr/>
              </p:nvSpPr>
              <p:spPr bwMode="auto">
                <a:xfrm>
                  <a:off x="3555" y="1441"/>
                  <a:ext cx="18" cy="5"/>
                </a:xfrm>
                <a:custGeom>
                  <a:avLst/>
                  <a:gdLst>
                    <a:gd name="T0" fmla="*/ 0 w 7"/>
                    <a:gd name="T1" fmla="*/ 2 h 2"/>
                    <a:gd name="T2" fmla="*/ 0 w 7"/>
                    <a:gd name="T3" fmla="*/ 2 h 2"/>
                    <a:gd name="T4" fmla="*/ 1 w 7"/>
                    <a:gd name="T5" fmla="*/ 1 h 2"/>
                    <a:gd name="T6" fmla="*/ 1 w 7"/>
                    <a:gd name="T7" fmla="*/ 1 h 2"/>
                    <a:gd name="T8" fmla="*/ 1 w 7"/>
                    <a:gd name="T9" fmla="*/ 0 h 2"/>
                    <a:gd name="T10" fmla="*/ 2 w 7"/>
                    <a:gd name="T11" fmla="*/ 0 h 2"/>
                    <a:gd name="T12" fmla="*/ 6 w 7"/>
                    <a:gd name="T13" fmla="*/ 0 h 2"/>
                    <a:gd name="T14" fmla="*/ 7 w 7"/>
                    <a:gd name="T15" fmla="*/ 0 h 2"/>
                    <a:gd name="T16" fmla="*/ 7 w 7"/>
                    <a:gd name="T17" fmla="*/ 1 h 2"/>
                    <a:gd name="T18" fmla="*/ 6 w 7"/>
                    <a:gd name="T19" fmla="*/ 2 h 2"/>
                    <a:gd name="T20" fmla="*/ 6 w 7"/>
                    <a:gd name="T21" fmla="*/ 2 h 2"/>
                    <a:gd name="T22" fmla="*/ 6 w 7"/>
                    <a:gd name="T23" fmla="*/ 2 h 2"/>
                    <a:gd name="T24" fmla="*/ 0 w 7"/>
                    <a:gd name="T25" fmla="*/ 2 h 2"/>
                    <a:gd name="T26" fmla="*/ 2 w 7"/>
                    <a:gd name="T27" fmla="*/ 1 h 2"/>
                    <a:gd name="T28" fmla="*/ 1 w 7"/>
                    <a:gd name="T29" fmla="*/ 1 h 2"/>
                    <a:gd name="T30" fmla="*/ 5 w 7"/>
                    <a:gd name="T31" fmla="*/ 1 h 2"/>
                    <a:gd name="T32" fmla="*/ 5 w 7"/>
                    <a:gd name="T33" fmla="*/ 1 h 2"/>
                    <a:gd name="T34" fmla="*/ 6 w 7"/>
                    <a:gd name="T35" fmla="*/ 1 h 2"/>
                    <a:gd name="T36" fmla="*/ 2 w 7"/>
                    <a:gd name="T37" fmla="*/ 1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7" h="2">
                      <a:moveTo>
                        <a:pt x="0" y="2"/>
                      </a:moveTo>
                      <a:cubicBezTo>
                        <a:pt x="0" y="2"/>
                        <a:pt x="0" y="2"/>
                        <a:pt x="0" y="2"/>
                      </a:cubicBezTo>
                      <a:cubicBezTo>
                        <a:pt x="0" y="2"/>
                        <a:pt x="0" y="1"/>
                        <a:pt x="1" y="1"/>
                      </a:cubicBezTo>
                      <a:cubicBezTo>
                        <a:pt x="1" y="1"/>
                        <a:pt x="1" y="1"/>
                        <a:pt x="1" y="1"/>
                      </a:cubicBezTo>
                      <a:cubicBezTo>
                        <a:pt x="1" y="0"/>
                        <a:pt x="1" y="0"/>
                        <a:pt x="1" y="0"/>
                      </a:cubicBezTo>
                      <a:cubicBezTo>
                        <a:pt x="1" y="0"/>
                        <a:pt x="1" y="0"/>
                        <a:pt x="2" y="0"/>
                      </a:cubicBezTo>
                      <a:cubicBezTo>
                        <a:pt x="3" y="0"/>
                        <a:pt x="5" y="0"/>
                        <a:pt x="6" y="0"/>
                      </a:cubicBezTo>
                      <a:cubicBezTo>
                        <a:pt x="6" y="0"/>
                        <a:pt x="6" y="0"/>
                        <a:pt x="7" y="0"/>
                      </a:cubicBezTo>
                      <a:cubicBezTo>
                        <a:pt x="7" y="0"/>
                        <a:pt x="7" y="0"/>
                        <a:pt x="7" y="1"/>
                      </a:cubicBezTo>
                      <a:cubicBezTo>
                        <a:pt x="6" y="1"/>
                        <a:pt x="6" y="1"/>
                        <a:pt x="6" y="2"/>
                      </a:cubicBezTo>
                      <a:cubicBezTo>
                        <a:pt x="6" y="2"/>
                        <a:pt x="6" y="2"/>
                        <a:pt x="6" y="2"/>
                      </a:cubicBezTo>
                      <a:cubicBezTo>
                        <a:pt x="6" y="2"/>
                        <a:pt x="6" y="2"/>
                        <a:pt x="6" y="2"/>
                      </a:cubicBezTo>
                      <a:cubicBezTo>
                        <a:pt x="4" y="2"/>
                        <a:pt x="2" y="2"/>
                        <a:pt x="0" y="2"/>
                      </a:cubicBezTo>
                      <a:close/>
                      <a:moveTo>
                        <a:pt x="2" y="1"/>
                      </a:moveTo>
                      <a:cubicBezTo>
                        <a:pt x="2" y="1"/>
                        <a:pt x="2" y="1"/>
                        <a:pt x="1" y="1"/>
                      </a:cubicBezTo>
                      <a:cubicBezTo>
                        <a:pt x="3" y="1"/>
                        <a:pt x="4" y="1"/>
                        <a:pt x="5" y="1"/>
                      </a:cubicBezTo>
                      <a:cubicBezTo>
                        <a:pt x="5" y="1"/>
                        <a:pt x="5" y="1"/>
                        <a:pt x="5" y="1"/>
                      </a:cubicBezTo>
                      <a:cubicBezTo>
                        <a:pt x="5" y="1"/>
                        <a:pt x="6" y="1"/>
                        <a:pt x="6" y="1"/>
                      </a:cubicBezTo>
                      <a:cubicBezTo>
                        <a:pt x="4" y="1"/>
                        <a:pt x="3" y="1"/>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1191" name="Freeform 707"/>
                <p:cNvSpPr>
                  <a:spLocks noEditPoints="1"/>
                </p:cNvSpPr>
                <p:nvPr/>
              </p:nvSpPr>
              <p:spPr bwMode="auto">
                <a:xfrm>
                  <a:off x="3550" y="1449"/>
                  <a:ext cx="15" cy="7"/>
                </a:xfrm>
                <a:custGeom>
                  <a:avLst/>
                  <a:gdLst>
                    <a:gd name="T0" fmla="*/ 0 w 6"/>
                    <a:gd name="T1" fmla="*/ 3 h 3"/>
                    <a:gd name="T2" fmla="*/ 0 w 6"/>
                    <a:gd name="T3" fmla="*/ 2 h 3"/>
                    <a:gd name="T4" fmla="*/ 0 w 6"/>
                    <a:gd name="T5" fmla="*/ 1 h 3"/>
                    <a:gd name="T6" fmla="*/ 1 w 6"/>
                    <a:gd name="T7" fmla="*/ 1 h 3"/>
                    <a:gd name="T8" fmla="*/ 1 w 6"/>
                    <a:gd name="T9" fmla="*/ 1 h 3"/>
                    <a:gd name="T10" fmla="*/ 1 w 6"/>
                    <a:gd name="T11" fmla="*/ 1 h 3"/>
                    <a:gd name="T12" fmla="*/ 6 w 6"/>
                    <a:gd name="T13" fmla="*/ 0 h 3"/>
                    <a:gd name="T14" fmla="*/ 6 w 6"/>
                    <a:gd name="T15" fmla="*/ 1 h 3"/>
                    <a:gd name="T16" fmla="*/ 6 w 6"/>
                    <a:gd name="T17" fmla="*/ 1 h 3"/>
                    <a:gd name="T18" fmla="*/ 6 w 6"/>
                    <a:gd name="T19" fmla="*/ 2 h 3"/>
                    <a:gd name="T20" fmla="*/ 6 w 6"/>
                    <a:gd name="T21" fmla="*/ 2 h 3"/>
                    <a:gd name="T22" fmla="*/ 5 w 6"/>
                    <a:gd name="T23" fmla="*/ 2 h 3"/>
                    <a:gd name="T24" fmla="*/ 0 w 6"/>
                    <a:gd name="T25" fmla="*/ 3 h 3"/>
                    <a:gd name="T26" fmla="*/ 2 w 6"/>
                    <a:gd name="T27" fmla="*/ 1 h 3"/>
                    <a:gd name="T28" fmla="*/ 1 w 6"/>
                    <a:gd name="T29" fmla="*/ 2 h 3"/>
                    <a:gd name="T30" fmla="*/ 5 w 6"/>
                    <a:gd name="T31" fmla="*/ 2 h 3"/>
                    <a:gd name="T32" fmla="*/ 5 w 6"/>
                    <a:gd name="T33" fmla="*/ 2 h 3"/>
                    <a:gd name="T34" fmla="*/ 5 w 6"/>
                    <a:gd name="T35" fmla="*/ 1 h 3"/>
                    <a:gd name="T36" fmla="*/ 2 w 6"/>
                    <a:gd name="T37" fmla="*/ 1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 h="3">
                      <a:moveTo>
                        <a:pt x="0" y="3"/>
                      </a:moveTo>
                      <a:cubicBezTo>
                        <a:pt x="0" y="3"/>
                        <a:pt x="0" y="2"/>
                        <a:pt x="0" y="2"/>
                      </a:cubicBezTo>
                      <a:cubicBezTo>
                        <a:pt x="0" y="2"/>
                        <a:pt x="0" y="2"/>
                        <a:pt x="0" y="1"/>
                      </a:cubicBezTo>
                      <a:cubicBezTo>
                        <a:pt x="1" y="1"/>
                        <a:pt x="1" y="1"/>
                        <a:pt x="1" y="1"/>
                      </a:cubicBezTo>
                      <a:cubicBezTo>
                        <a:pt x="1" y="1"/>
                        <a:pt x="1" y="1"/>
                        <a:pt x="1" y="1"/>
                      </a:cubicBezTo>
                      <a:cubicBezTo>
                        <a:pt x="1" y="1"/>
                        <a:pt x="1" y="1"/>
                        <a:pt x="1" y="1"/>
                      </a:cubicBezTo>
                      <a:cubicBezTo>
                        <a:pt x="3" y="0"/>
                        <a:pt x="4" y="0"/>
                        <a:pt x="6" y="0"/>
                      </a:cubicBezTo>
                      <a:cubicBezTo>
                        <a:pt x="6" y="0"/>
                        <a:pt x="6" y="0"/>
                        <a:pt x="6" y="1"/>
                      </a:cubicBezTo>
                      <a:cubicBezTo>
                        <a:pt x="6" y="1"/>
                        <a:pt x="6" y="1"/>
                        <a:pt x="6" y="1"/>
                      </a:cubicBezTo>
                      <a:cubicBezTo>
                        <a:pt x="6" y="1"/>
                        <a:pt x="6" y="2"/>
                        <a:pt x="6" y="2"/>
                      </a:cubicBezTo>
                      <a:cubicBezTo>
                        <a:pt x="6" y="2"/>
                        <a:pt x="6" y="2"/>
                        <a:pt x="6" y="2"/>
                      </a:cubicBezTo>
                      <a:cubicBezTo>
                        <a:pt x="6" y="2"/>
                        <a:pt x="6" y="2"/>
                        <a:pt x="5" y="2"/>
                      </a:cubicBezTo>
                      <a:cubicBezTo>
                        <a:pt x="4" y="3"/>
                        <a:pt x="2" y="3"/>
                        <a:pt x="0" y="3"/>
                      </a:cubicBezTo>
                      <a:close/>
                      <a:moveTo>
                        <a:pt x="2" y="1"/>
                      </a:moveTo>
                      <a:cubicBezTo>
                        <a:pt x="1" y="1"/>
                        <a:pt x="1" y="2"/>
                        <a:pt x="1" y="2"/>
                      </a:cubicBezTo>
                      <a:cubicBezTo>
                        <a:pt x="2" y="2"/>
                        <a:pt x="4" y="2"/>
                        <a:pt x="5" y="2"/>
                      </a:cubicBezTo>
                      <a:cubicBezTo>
                        <a:pt x="5" y="2"/>
                        <a:pt x="5" y="2"/>
                        <a:pt x="5" y="2"/>
                      </a:cubicBezTo>
                      <a:cubicBezTo>
                        <a:pt x="5" y="1"/>
                        <a:pt x="5" y="1"/>
                        <a:pt x="5" y="1"/>
                      </a:cubicBezTo>
                      <a:cubicBezTo>
                        <a:pt x="4" y="1"/>
                        <a:pt x="3" y="1"/>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1192" name="Freeform 708"/>
                <p:cNvSpPr>
                  <a:spLocks noEditPoints="1"/>
                </p:cNvSpPr>
                <p:nvPr/>
              </p:nvSpPr>
              <p:spPr bwMode="auto">
                <a:xfrm>
                  <a:off x="3600" y="1441"/>
                  <a:ext cx="10" cy="5"/>
                </a:xfrm>
                <a:custGeom>
                  <a:avLst/>
                  <a:gdLst>
                    <a:gd name="T0" fmla="*/ 0 w 4"/>
                    <a:gd name="T1" fmla="*/ 2 h 2"/>
                    <a:gd name="T2" fmla="*/ 0 w 4"/>
                    <a:gd name="T3" fmla="*/ 2 h 2"/>
                    <a:gd name="T4" fmla="*/ 0 w 4"/>
                    <a:gd name="T5" fmla="*/ 2 h 2"/>
                    <a:gd name="T6" fmla="*/ 0 w 4"/>
                    <a:gd name="T7" fmla="*/ 0 h 2"/>
                    <a:gd name="T8" fmla="*/ 0 w 4"/>
                    <a:gd name="T9" fmla="*/ 0 h 2"/>
                    <a:gd name="T10" fmla="*/ 4 w 4"/>
                    <a:gd name="T11" fmla="*/ 0 h 2"/>
                    <a:gd name="T12" fmla="*/ 4 w 4"/>
                    <a:gd name="T13" fmla="*/ 0 h 2"/>
                    <a:gd name="T14" fmla="*/ 4 w 4"/>
                    <a:gd name="T15" fmla="*/ 2 h 2"/>
                    <a:gd name="T16" fmla="*/ 4 w 4"/>
                    <a:gd name="T17" fmla="*/ 2 h 2"/>
                    <a:gd name="T18" fmla="*/ 4 w 4"/>
                    <a:gd name="T19" fmla="*/ 2 h 2"/>
                    <a:gd name="T20" fmla="*/ 0 w 4"/>
                    <a:gd name="T21" fmla="*/ 2 h 2"/>
                    <a:gd name="T22" fmla="*/ 1 w 4"/>
                    <a:gd name="T23" fmla="*/ 1 h 2"/>
                    <a:gd name="T24" fmla="*/ 1 w 4"/>
                    <a:gd name="T25" fmla="*/ 1 h 2"/>
                    <a:gd name="T26" fmla="*/ 3 w 4"/>
                    <a:gd name="T27" fmla="*/ 1 h 2"/>
                    <a:gd name="T28" fmla="*/ 3 w 4"/>
                    <a:gd name="T29" fmla="*/ 1 h 2"/>
                    <a:gd name="T30" fmla="*/ 1 w 4"/>
                    <a:gd name="T31" fmla="*/ 1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 h="2">
                      <a:moveTo>
                        <a:pt x="0" y="2"/>
                      </a:moveTo>
                      <a:cubicBezTo>
                        <a:pt x="0" y="2"/>
                        <a:pt x="0" y="2"/>
                        <a:pt x="0" y="2"/>
                      </a:cubicBezTo>
                      <a:cubicBezTo>
                        <a:pt x="0" y="2"/>
                        <a:pt x="0" y="2"/>
                        <a:pt x="0" y="2"/>
                      </a:cubicBezTo>
                      <a:cubicBezTo>
                        <a:pt x="0" y="0"/>
                        <a:pt x="0" y="0"/>
                        <a:pt x="0" y="0"/>
                      </a:cubicBezTo>
                      <a:cubicBezTo>
                        <a:pt x="0" y="0"/>
                        <a:pt x="0" y="0"/>
                        <a:pt x="0" y="0"/>
                      </a:cubicBezTo>
                      <a:cubicBezTo>
                        <a:pt x="2" y="0"/>
                        <a:pt x="3" y="0"/>
                        <a:pt x="4" y="0"/>
                      </a:cubicBezTo>
                      <a:cubicBezTo>
                        <a:pt x="4" y="0"/>
                        <a:pt x="4" y="0"/>
                        <a:pt x="4" y="0"/>
                      </a:cubicBezTo>
                      <a:cubicBezTo>
                        <a:pt x="4" y="1"/>
                        <a:pt x="4" y="1"/>
                        <a:pt x="4" y="2"/>
                      </a:cubicBezTo>
                      <a:cubicBezTo>
                        <a:pt x="4" y="2"/>
                        <a:pt x="4" y="2"/>
                        <a:pt x="4" y="2"/>
                      </a:cubicBezTo>
                      <a:cubicBezTo>
                        <a:pt x="4" y="2"/>
                        <a:pt x="4" y="2"/>
                        <a:pt x="4" y="2"/>
                      </a:cubicBezTo>
                      <a:cubicBezTo>
                        <a:pt x="4" y="2"/>
                        <a:pt x="0" y="2"/>
                        <a:pt x="0" y="2"/>
                      </a:cubicBezTo>
                      <a:close/>
                      <a:moveTo>
                        <a:pt x="1" y="1"/>
                      </a:moveTo>
                      <a:cubicBezTo>
                        <a:pt x="1" y="1"/>
                        <a:pt x="1" y="1"/>
                        <a:pt x="1" y="1"/>
                      </a:cubicBezTo>
                      <a:cubicBezTo>
                        <a:pt x="3" y="1"/>
                        <a:pt x="3" y="1"/>
                        <a:pt x="3" y="1"/>
                      </a:cubicBezTo>
                      <a:cubicBezTo>
                        <a:pt x="3" y="1"/>
                        <a:pt x="3" y="1"/>
                        <a:pt x="3" y="1"/>
                      </a:cubicBezTo>
                      <a:cubicBezTo>
                        <a:pt x="3" y="1"/>
                        <a:pt x="2"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1193" name="Freeform 709"/>
                <p:cNvSpPr>
                  <a:spLocks noEditPoints="1"/>
                </p:cNvSpPr>
                <p:nvPr/>
              </p:nvSpPr>
              <p:spPr bwMode="auto">
                <a:xfrm>
                  <a:off x="3624" y="1441"/>
                  <a:ext cx="15" cy="5"/>
                </a:xfrm>
                <a:custGeom>
                  <a:avLst/>
                  <a:gdLst>
                    <a:gd name="T0" fmla="*/ 1 w 6"/>
                    <a:gd name="T1" fmla="*/ 2 h 2"/>
                    <a:gd name="T2" fmla="*/ 1 w 6"/>
                    <a:gd name="T3" fmla="*/ 2 h 2"/>
                    <a:gd name="T4" fmla="*/ 0 w 6"/>
                    <a:gd name="T5" fmla="*/ 1 h 2"/>
                    <a:gd name="T6" fmla="*/ 0 w 6"/>
                    <a:gd name="T7" fmla="*/ 0 h 2"/>
                    <a:gd name="T8" fmla="*/ 1 w 6"/>
                    <a:gd name="T9" fmla="*/ 0 h 2"/>
                    <a:gd name="T10" fmla="*/ 5 w 6"/>
                    <a:gd name="T11" fmla="*/ 0 h 2"/>
                    <a:gd name="T12" fmla="*/ 6 w 6"/>
                    <a:gd name="T13" fmla="*/ 1 h 2"/>
                    <a:gd name="T14" fmla="*/ 6 w 6"/>
                    <a:gd name="T15" fmla="*/ 1 h 2"/>
                    <a:gd name="T16" fmla="*/ 6 w 6"/>
                    <a:gd name="T17" fmla="*/ 2 h 2"/>
                    <a:gd name="T18" fmla="*/ 6 w 6"/>
                    <a:gd name="T19" fmla="*/ 2 h 2"/>
                    <a:gd name="T20" fmla="*/ 1 w 6"/>
                    <a:gd name="T21" fmla="*/ 2 h 2"/>
                    <a:gd name="T22" fmla="*/ 1 w 6"/>
                    <a:gd name="T23" fmla="*/ 1 h 2"/>
                    <a:gd name="T24" fmla="*/ 1 w 6"/>
                    <a:gd name="T25" fmla="*/ 1 h 2"/>
                    <a:gd name="T26" fmla="*/ 5 w 6"/>
                    <a:gd name="T27" fmla="*/ 1 h 2"/>
                    <a:gd name="T28" fmla="*/ 5 w 6"/>
                    <a:gd name="T29" fmla="*/ 1 h 2"/>
                    <a:gd name="T30" fmla="*/ 5 w 6"/>
                    <a:gd name="T31" fmla="*/ 1 h 2"/>
                    <a:gd name="T32" fmla="*/ 1 w 6"/>
                    <a:gd name="T33" fmla="*/ 1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 h="2">
                      <a:moveTo>
                        <a:pt x="1" y="2"/>
                      </a:moveTo>
                      <a:cubicBezTo>
                        <a:pt x="1" y="2"/>
                        <a:pt x="1" y="2"/>
                        <a:pt x="1" y="2"/>
                      </a:cubicBezTo>
                      <a:cubicBezTo>
                        <a:pt x="0" y="1"/>
                        <a:pt x="0" y="1"/>
                        <a:pt x="0" y="1"/>
                      </a:cubicBezTo>
                      <a:cubicBezTo>
                        <a:pt x="0" y="0"/>
                        <a:pt x="0" y="0"/>
                        <a:pt x="0" y="0"/>
                      </a:cubicBezTo>
                      <a:cubicBezTo>
                        <a:pt x="0" y="0"/>
                        <a:pt x="1" y="0"/>
                        <a:pt x="1" y="0"/>
                      </a:cubicBezTo>
                      <a:cubicBezTo>
                        <a:pt x="2" y="0"/>
                        <a:pt x="3" y="0"/>
                        <a:pt x="5" y="0"/>
                      </a:cubicBezTo>
                      <a:cubicBezTo>
                        <a:pt x="6" y="0"/>
                        <a:pt x="6" y="0"/>
                        <a:pt x="6" y="1"/>
                      </a:cubicBezTo>
                      <a:cubicBezTo>
                        <a:pt x="6" y="1"/>
                        <a:pt x="6" y="1"/>
                        <a:pt x="6" y="1"/>
                      </a:cubicBezTo>
                      <a:cubicBezTo>
                        <a:pt x="6" y="1"/>
                        <a:pt x="6" y="2"/>
                        <a:pt x="6" y="2"/>
                      </a:cubicBezTo>
                      <a:cubicBezTo>
                        <a:pt x="6" y="2"/>
                        <a:pt x="6" y="2"/>
                        <a:pt x="6" y="2"/>
                      </a:cubicBezTo>
                      <a:cubicBezTo>
                        <a:pt x="4" y="2"/>
                        <a:pt x="3" y="2"/>
                        <a:pt x="1" y="2"/>
                      </a:cubicBezTo>
                      <a:close/>
                      <a:moveTo>
                        <a:pt x="1" y="1"/>
                      </a:moveTo>
                      <a:cubicBezTo>
                        <a:pt x="1" y="1"/>
                        <a:pt x="1" y="1"/>
                        <a:pt x="1" y="1"/>
                      </a:cubicBezTo>
                      <a:cubicBezTo>
                        <a:pt x="3" y="1"/>
                        <a:pt x="4" y="1"/>
                        <a:pt x="5" y="1"/>
                      </a:cubicBezTo>
                      <a:cubicBezTo>
                        <a:pt x="5" y="1"/>
                        <a:pt x="5" y="1"/>
                        <a:pt x="5" y="1"/>
                      </a:cubicBezTo>
                      <a:cubicBezTo>
                        <a:pt x="5" y="1"/>
                        <a:pt x="5" y="1"/>
                        <a:pt x="5" y="1"/>
                      </a:cubicBezTo>
                      <a:cubicBezTo>
                        <a:pt x="4" y="1"/>
                        <a:pt x="2"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1194" name="Freeform 710"/>
                <p:cNvSpPr>
                  <a:spLocks noEditPoints="1"/>
                </p:cNvSpPr>
                <p:nvPr/>
              </p:nvSpPr>
              <p:spPr bwMode="auto">
                <a:xfrm>
                  <a:off x="3627" y="1449"/>
                  <a:ext cx="17" cy="5"/>
                </a:xfrm>
                <a:custGeom>
                  <a:avLst/>
                  <a:gdLst>
                    <a:gd name="T0" fmla="*/ 1 w 7"/>
                    <a:gd name="T1" fmla="*/ 2 h 2"/>
                    <a:gd name="T2" fmla="*/ 1 w 7"/>
                    <a:gd name="T3" fmla="*/ 2 h 2"/>
                    <a:gd name="T4" fmla="*/ 1 w 7"/>
                    <a:gd name="T5" fmla="*/ 1 h 2"/>
                    <a:gd name="T6" fmla="*/ 1 w 7"/>
                    <a:gd name="T7" fmla="*/ 1 h 2"/>
                    <a:gd name="T8" fmla="*/ 1 w 7"/>
                    <a:gd name="T9" fmla="*/ 0 h 2"/>
                    <a:gd name="T10" fmla="*/ 5 w 7"/>
                    <a:gd name="T11" fmla="*/ 1 h 2"/>
                    <a:gd name="T12" fmla="*/ 6 w 7"/>
                    <a:gd name="T13" fmla="*/ 1 h 2"/>
                    <a:gd name="T14" fmla="*/ 7 w 7"/>
                    <a:gd name="T15" fmla="*/ 2 h 2"/>
                    <a:gd name="T16" fmla="*/ 7 w 7"/>
                    <a:gd name="T17" fmla="*/ 2 h 2"/>
                    <a:gd name="T18" fmla="*/ 6 w 7"/>
                    <a:gd name="T19" fmla="*/ 2 h 2"/>
                    <a:gd name="T20" fmla="*/ 1 w 7"/>
                    <a:gd name="T21" fmla="*/ 2 h 2"/>
                    <a:gd name="T22" fmla="*/ 2 w 7"/>
                    <a:gd name="T23" fmla="*/ 1 h 2"/>
                    <a:gd name="T24" fmla="*/ 2 w 7"/>
                    <a:gd name="T25" fmla="*/ 2 h 2"/>
                    <a:gd name="T26" fmla="*/ 6 w 7"/>
                    <a:gd name="T27" fmla="*/ 2 h 2"/>
                    <a:gd name="T28" fmla="*/ 6 w 7"/>
                    <a:gd name="T29" fmla="*/ 1 h 2"/>
                    <a:gd name="T30" fmla="*/ 5 w 7"/>
                    <a:gd name="T31" fmla="*/ 1 h 2"/>
                    <a:gd name="T32" fmla="*/ 2 w 7"/>
                    <a:gd name="T33" fmla="*/ 1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7" h="2">
                      <a:moveTo>
                        <a:pt x="1" y="2"/>
                      </a:moveTo>
                      <a:cubicBezTo>
                        <a:pt x="1" y="2"/>
                        <a:pt x="1" y="2"/>
                        <a:pt x="1" y="2"/>
                      </a:cubicBezTo>
                      <a:cubicBezTo>
                        <a:pt x="1" y="1"/>
                        <a:pt x="1" y="1"/>
                        <a:pt x="1" y="1"/>
                      </a:cubicBezTo>
                      <a:cubicBezTo>
                        <a:pt x="0" y="1"/>
                        <a:pt x="0" y="1"/>
                        <a:pt x="1" y="1"/>
                      </a:cubicBezTo>
                      <a:cubicBezTo>
                        <a:pt x="1" y="1"/>
                        <a:pt x="1" y="0"/>
                        <a:pt x="1" y="0"/>
                      </a:cubicBezTo>
                      <a:cubicBezTo>
                        <a:pt x="2" y="0"/>
                        <a:pt x="4" y="0"/>
                        <a:pt x="5" y="1"/>
                      </a:cubicBezTo>
                      <a:cubicBezTo>
                        <a:pt x="6" y="1"/>
                        <a:pt x="6" y="1"/>
                        <a:pt x="6" y="1"/>
                      </a:cubicBezTo>
                      <a:cubicBezTo>
                        <a:pt x="6" y="1"/>
                        <a:pt x="7" y="2"/>
                        <a:pt x="7" y="2"/>
                      </a:cubicBezTo>
                      <a:cubicBezTo>
                        <a:pt x="7" y="2"/>
                        <a:pt x="7" y="2"/>
                        <a:pt x="7" y="2"/>
                      </a:cubicBezTo>
                      <a:cubicBezTo>
                        <a:pt x="6" y="2"/>
                        <a:pt x="6" y="2"/>
                        <a:pt x="6" y="2"/>
                      </a:cubicBezTo>
                      <a:cubicBezTo>
                        <a:pt x="5" y="2"/>
                        <a:pt x="3" y="2"/>
                        <a:pt x="1" y="2"/>
                      </a:cubicBezTo>
                      <a:close/>
                      <a:moveTo>
                        <a:pt x="2" y="1"/>
                      </a:moveTo>
                      <a:cubicBezTo>
                        <a:pt x="2" y="2"/>
                        <a:pt x="2" y="2"/>
                        <a:pt x="2" y="2"/>
                      </a:cubicBezTo>
                      <a:cubicBezTo>
                        <a:pt x="3" y="2"/>
                        <a:pt x="4" y="2"/>
                        <a:pt x="6" y="2"/>
                      </a:cubicBezTo>
                      <a:cubicBezTo>
                        <a:pt x="6" y="1"/>
                        <a:pt x="6" y="1"/>
                        <a:pt x="6" y="1"/>
                      </a:cubicBezTo>
                      <a:cubicBezTo>
                        <a:pt x="6" y="1"/>
                        <a:pt x="5" y="1"/>
                        <a:pt x="5" y="1"/>
                      </a:cubicBezTo>
                      <a:cubicBezTo>
                        <a:pt x="4" y="1"/>
                        <a:pt x="3" y="1"/>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1195" name="Freeform 711"/>
                <p:cNvSpPr>
                  <a:spLocks noEditPoints="1"/>
                </p:cNvSpPr>
                <p:nvPr/>
              </p:nvSpPr>
              <p:spPr bwMode="auto">
                <a:xfrm>
                  <a:off x="3612" y="1441"/>
                  <a:ext cx="12" cy="5"/>
                </a:xfrm>
                <a:custGeom>
                  <a:avLst/>
                  <a:gdLst>
                    <a:gd name="T0" fmla="*/ 0 w 5"/>
                    <a:gd name="T1" fmla="*/ 2 h 2"/>
                    <a:gd name="T2" fmla="*/ 0 w 5"/>
                    <a:gd name="T3" fmla="*/ 2 h 2"/>
                    <a:gd name="T4" fmla="*/ 0 w 5"/>
                    <a:gd name="T5" fmla="*/ 0 h 2"/>
                    <a:gd name="T6" fmla="*/ 0 w 5"/>
                    <a:gd name="T7" fmla="*/ 0 h 2"/>
                    <a:gd name="T8" fmla="*/ 0 w 5"/>
                    <a:gd name="T9" fmla="*/ 0 h 2"/>
                    <a:gd name="T10" fmla="*/ 4 w 5"/>
                    <a:gd name="T11" fmla="*/ 0 h 2"/>
                    <a:gd name="T12" fmla="*/ 4 w 5"/>
                    <a:gd name="T13" fmla="*/ 0 h 2"/>
                    <a:gd name="T14" fmla="*/ 4 w 5"/>
                    <a:gd name="T15" fmla="*/ 0 h 2"/>
                    <a:gd name="T16" fmla="*/ 5 w 5"/>
                    <a:gd name="T17" fmla="*/ 1 h 2"/>
                    <a:gd name="T18" fmla="*/ 5 w 5"/>
                    <a:gd name="T19" fmla="*/ 1 h 2"/>
                    <a:gd name="T20" fmla="*/ 5 w 5"/>
                    <a:gd name="T21" fmla="*/ 2 h 2"/>
                    <a:gd name="T22" fmla="*/ 5 w 5"/>
                    <a:gd name="T23" fmla="*/ 2 h 2"/>
                    <a:gd name="T24" fmla="*/ 0 w 5"/>
                    <a:gd name="T25" fmla="*/ 2 h 2"/>
                    <a:gd name="T26" fmla="*/ 1 w 5"/>
                    <a:gd name="T27" fmla="*/ 1 h 2"/>
                    <a:gd name="T28" fmla="*/ 1 w 5"/>
                    <a:gd name="T29" fmla="*/ 1 h 2"/>
                    <a:gd name="T30" fmla="*/ 4 w 5"/>
                    <a:gd name="T31" fmla="*/ 1 h 2"/>
                    <a:gd name="T32" fmla="*/ 4 w 5"/>
                    <a:gd name="T33" fmla="*/ 1 h 2"/>
                    <a:gd name="T34" fmla="*/ 4 w 5"/>
                    <a:gd name="T35" fmla="*/ 1 h 2"/>
                    <a:gd name="T36" fmla="*/ 4 w 5"/>
                    <a:gd name="T37" fmla="*/ 1 h 2"/>
                    <a:gd name="T38" fmla="*/ 1 w 5"/>
                    <a:gd name="T39" fmla="*/ 1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 h="2">
                      <a:moveTo>
                        <a:pt x="0" y="2"/>
                      </a:moveTo>
                      <a:cubicBezTo>
                        <a:pt x="0" y="2"/>
                        <a:pt x="0" y="2"/>
                        <a:pt x="0" y="2"/>
                      </a:cubicBezTo>
                      <a:cubicBezTo>
                        <a:pt x="0" y="1"/>
                        <a:pt x="0" y="1"/>
                        <a:pt x="0" y="0"/>
                      </a:cubicBezTo>
                      <a:cubicBezTo>
                        <a:pt x="0" y="0"/>
                        <a:pt x="0" y="0"/>
                        <a:pt x="0" y="0"/>
                      </a:cubicBezTo>
                      <a:cubicBezTo>
                        <a:pt x="0" y="0"/>
                        <a:pt x="0" y="0"/>
                        <a:pt x="0" y="0"/>
                      </a:cubicBezTo>
                      <a:cubicBezTo>
                        <a:pt x="4" y="0"/>
                        <a:pt x="4" y="0"/>
                        <a:pt x="4" y="0"/>
                      </a:cubicBezTo>
                      <a:cubicBezTo>
                        <a:pt x="4" y="0"/>
                        <a:pt x="4" y="0"/>
                        <a:pt x="4" y="0"/>
                      </a:cubicBezTo>
                      <a:cubicBezTo>
                        <a:pt x="4" y="0"/>
                        <a:pt x="4" y="0"/>
                        <a:pt x="4" y="0"/>
                      </a:cubicBezTo>
                      <a:cubicBezTo>
                        <a:pt x="5" y="0"/>
                        <a:pt x="5" y="1"/>
                        <a:pt x="5" y="1"/>
                      </a:cubicBezTo>
                      <a:cubicBezTo>
                        <a:pt x="5" y="1"/>
                        <a:pt x="5" y="1"/>
                        <a:pt x="5" y="1"/>
                      </a:cubicBezTo>
                      <a:cubicBezTo>
                        <a:pt x="5" y="1"/>
                        <a:pt x="5" y="2"/>
                        <a:pt x="5" y="2"/>
                      </a:cubicBezTo>
                      <a:cubicBezTo>
                        <a:pt x="5" y="2"/>
                        <a:pt x="5" y="2"/>
                        <a:pt x="5" y="2"/>
                      </a:cubicBezTo>
                      <a:cubicBezTo>
                        <a:pt x="5" y="2"/>
                        <a:pt x="0" y="2"/>
                        <a:pt x="0" y="2"/>
                      </a:cubicBezTo>
                      <a:close/>
                      <a:moveTo>
                        <a:pt x="1" y="1"/>
                      </a:moveTo>
                      <a:cubicBezTo>
                        <a:pt x="1" y="1"/>
                        <a:pt x="1" y="1"/>
                        <a:pt x="1" y="1"/>
                      </a:cubicBezTo>
                      <a:cubicBezTo>
                        <a:pt x="4" y="1"/>
                        <a:pt x="4" y="1"/>
                        <a:pt x="4" y="1"/>
                      </a:cubicBezTo>
                      <a:cubicBezTo>
                        <a:pt x="4" y="1"/>
                        <a:pt x="4" y="1"/>
                        <a:pt x="4" y="1"/>
                      </a:cubicBezTo>
                      <a:cubicBezTo>
                        <a:pt x="4" y="1"/>
                        <a:pt x="4" y="1"/>
                        <a:pt x="4" y="1"/>
                      </a:cubicBezTo>
                      <a:cubicBezTo>
                        <a:pt x="4" y="1"/>
                        <a:pt x="4" y="1"/>
                        <a:pt x="4" y="1"/>
                      </a:cubicBezTo>
                      <a:cubicBezTo>
                        <a:pt x="4"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1196" name="Freeform 712"/>
                <p:cNvSpPr>
                  <a:spLocks noEditPoints="1"/>
                </p:cNvSpPr>
                <p:nvPr/>
              </p:nvSpPr>
              <p:spPr bwMode="auto">
                <a:xfrm>
                  <a:off x="3614" y="1449"/>
                  <a:ext cx="13" cy="5"/>
                </a:xfrm>
                <a:custGeom>
                  <a:avLst/>
                  <a:gdLst>
                    <a:gd name="T0" fmla="*/ 1 w 5"/>
                    <a:gd name="T1" fmla="*/ 2 h 2"/>
                    <a:gd name="T2" fmla="*/ 0 w 5"/>
                    <a:gd name="T3" fmla="*/ 2 h 2"/>
                    <a:gd name="T4" fmla="*/ 0 w 5"/>
                    <a:gd name="T5" fmla="*/ 1 h 2"/>
                    <a:gd name="T6" fmla="*/ 0 w 5"/>
                    <a:gd name="T7" fmla="*/ 0 h 2"/>
                    <a:gd name="T8" fmla="*/ 1 w 5"/>
                    <a:gd name="T9" fmla="*/ 0 h 2"/>
                    <a:gd name="T10" fmla="*/ 4 w 5"/>
                    <a:gd name="T11" fmla="*/ 0 h 2"/>
                    <a:gd name="T12" fmla="*/ 5 w 5"/>
                    <a:gd name="T13" fmla="*/ 1 h 2"/>
                    <a:gd name="T14" fmla="*/ 5 w 5"/>
                    <a:gd name="T15" fmla="*/ 1 h 2"/>
                    <a:gd name="T16" fmla="*/ 5 w 5"/>
                    <a:gd name="T17" fmla="*/ 1 h 2"/>
                    <a:gd name="T18" fmla="*/ 5 w 5"/>
                    <a:gd name="T19" fmla="*/ 2 h 2"/>
                    <a:gd name="T20" fmla="*/ 5 w 5"/>
                    <a:gd name="T21" fmla="*/ 2 h 2"/>
                    <a:gd name="T22" fmla="*/ 5 w 5"/>
                    <a:gd name="T23" fmla="*/ 2 h 2"/>
                    <a:gd name="T24" fmla="*/ 1 w 5"/>
                    <a:gd name="T25" fmla="*/ 2 h 2"/>
                    <a:gd name="T26" fmla="*/ 1 w 5"/>
                    <a:gd name="T27" fmla="*/ 1 h 2"/>
                    <a:gd name="T28" fmla="*/ 1 w 5"/>
                    <a:gd name="T29" fmla="*/ 2 h 2"/>
                    <a:gd name="T30" fmla="*/ 4 w 5"/>
                    <a:gd name="T31" fmla="*/ 2 h 2"/>
                    <a:gd name="T32" fmla="*/ 4 w 5"/>
                    <a:gd name="T33" fmla="*/ 1 h 2"/>
                    <a:gd name="T34" fmla="*/ 4 w 5"/>
                    <a:gd name="T35" fmla="*/ 1 h 2"/>
                    <a:gd name="T36" fmla="*/ 4 w 5"/>
                    <a:gd name="T37" fmla="*/ 1 h 2"/>
                    <a:gd name="T38" fmla="*/ 1 w 5"/>
                    <a:gd name="T39" fmla="*/ 1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 h="2">
                      <a:moveTo>
                        <a:pt x="1" y="2"/>
                      </a:moveTo>
                      <a:cubicBezTo>
                        <a:pt x="1" y="2"/>
                        <a:pt x="0" y="2"/>
                        <a:pt x="0" y="2"/>
                      </a:cubicBezTo>
                      <a:cubicBezTo>
                        <a:pt x="0" y="2"/>
                        <a:pt x="0" y="1"/>
                        <a:pt x="0" y="1"/>
                      </a:cubicBezTo>
                      <a:cubicBezTo>
                        <a:pt x="0" y="1"/>
                        <a:pt x="0" y="1"/>
                        <a:pt x="0" y="0"/>
                      </a:cubicBezTo>
                      <a:cubicBezTo>
                        <a:pt x="0" y="0"/>
                        <a:pt x="0" y="0"/>
                        <a:pt x="1" y="0"/>
                      </a:cubicBezTo>
                      <a:cubicBezTo>
                        <a:pt x="4" y="0"/>
                        <a:pt x="4" y="0"/>
                        <a:pt x="4" y="0"/>
                      </a:cubicBezTo>
                      <a:cubicBezTo>
                        <a:pt x="4" y="0"/>
                        <a:pt x="5" y="0"/>
                        <a:pt x="5" y="1"/>
                      </a:cubicBezTo>
                      <a:cubicBezTo>
                        <a:pt x="5" y="1"/>
                        <a:pt x="5" y="1"/>
                        <a:pt x="5" y="1"/>
                      </a:cubicBezTo>
                      <a:cubicBezTo>
                        <a:pt x="5" y="1"/>
                        <a:pt x="5" y="1"/>
                        <a:pt x="5" y="1"/>
                      </a:cubicBezTo>
                      <a:cubicBezTo>
                        <a:pt x="5" y="1"/>
                        <a:pt x="5" y="2"/>
                        <a:pt x="5" y="2"/>
                      </a:cubicBezTo>
                      <a:cubicBezTo>
                        <a:pt x="5" y="2"/>
                        <a:pt x="5" y="2"/>
                        <a:pt x="5" y="2"/>
                      </a:cubicBezTo>
                      <a:cubicBezTo>
                        <a:pt x="5" y="2"/>
                        <a:pt x="5" y="2"/>
                        <a:pt x="5" y="2"/>
                      </a:cubicBezTo>
                      <a:cubicBezTo>
                        <a:pt x="5" y="2"/>
                        <a:pt x="1" y="2"/>
                        <a:pt x="1" y="2"/>
                      </a:cubicBezTo>
                      <a:close/>
                      <a:moveTo>
                        <a:pt x="1" y="1"/>
                      </a:moveTo>
                      <a:cubicBezTo>
                        <a:pt x="1" y="1"/>
                        <a:pt x="1" y="1"/>
                        <a:pt x="1" y="2"/>
                      </a:cubicBezTo>
                      <a:cubicBezTo>
                        <a:pt x="4" y="2"/>
                        <a:pt x="4" y="2"/>
                        <a:pt x="4" y="2"/>
                      </a:cubicBezTo>
                      <a:cubicBezTo>
                        <a:pt x="4" y="2"/>
                        <a:pt x="4" y="1"/>
                        <a:pt x="4" y="1"/>
                      </a:cubicBezTo>
                      <a:cubicBezTo>
                        <a:pt x="4" y="1"/>
                        <a:pt x="4" y="1"/>
                        <a:pt x="4" y="1"/>
                      </a:cubicBezTo>
                      <a:cubicBezTo>
                        <a:pt x="4" y="1"/>
                        <a:pt x="4" y="1"/>
                        <a:pt x="4" y="1"/>
                      </a:cubicBezTo>
                      <a:cubicBezTo>
                        <a:pt x="4"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1197" name="Freeform 713"/>
                <p:cNvSpPr>
                  <a:spLocks noEditPoints="1"/>
                </p:cNvSpPr>
                <p:nvPr/>
              </p:nvSpPr>
              <p:spPr bwMode="auto">
                <a:xfrm>
                  <a:off x="3585" y="1441"/>
                  <a:ext cx="12" cy="5"/>
                </a:xfrm>
                <a:custGeom>
                  <a:avLst/>
                  <a:gdLst>
                    <a:gd name="T0" fmla="*/ 1 w 5"/>
                    <a:gd name="T1" fmla="*/ 2 h 2"/>
                    <a:gd name="T2" fmla="*/ 0 w 5"/>
                    <a:gd name="T3" fmla="*/ 2 h 2"/>
                    <a:gd name="T4" fmla="*/ 0 w 5"/>
                    <a:gd name="T5" fmla="*/ 1 h 2"/>
                    <a:gd name="T6" fmla="*/ 1 w 5"/>
                    <a:gd name="T7" fmla="*/ 0 h 2"/>
                    <a:gd name="T8" fmla="*/ 1 w 5"/>
                    <a:gd name="T9" fmla="*/ 0 h 2"/>
                    <a:gd name="T10" fmla="*/ 5 w 5"/>
                    <a:gd name="T11" fmla="*/ 0 h 2"/>
                    <a:gd name="T12" fmla="*/ 5 w 5"/>
                    <a:gd name="T13" fmla="*/ 0 h 2"/>
                    <a:gd name="T14" fmla="*/ 5 w 5"/>
                    <a:gd name="T15" fmla="*/ 0 h 2"/>
                    <a:gd name="T16" fmla="*/ 5 w 5"/>
                    <a:gd name="T17" fmla="*/ 1 h 2"/>
                    <a:gd name="T18" fmla="*/ 5 w 5"/>
                    <a:gd name="T19" fmla="*/ 2 h 2"/>
                    <a:gd name="T20" fmla="*/ 5 w 5"/>
                    <a:gd name="T21" fmla="*/ 2 h 2"/>
                    <a:gd name="T22" fmla="*/ 5 w 5"/>
                    <a:gd name="T23" fmla="*/ 2 h 2"/>
                    <a:gd name="T24" fmla="*/ 1 w 5"/>
                    <a:gd name="T25" fmla="*/ 2 h 2"/>
                    <a:gd name="T26" fmla="*/ 2 w 5"/>
                    <a:gd name="T27" fmla="*/ 1 h 2"/>
                    <a:gd name="T28" fmla="*/ 1 w 5"/>
                    <a:gd name="T29" fmla="*/ 1 h 2"/>
                    <a:gd name="T30" fmla="*/ 4 w 5"/>
                    <a:gd name="T31" fmla="*/ 1 h 2"/>
                    <a:gd name="T32" fmla="*/ 4 w 5"/>
                    <a:gd name="T33" fmla="*/ 1 h 2"/>
                    <a:gd name="T34" fmla="*/ 2 w 5"/>
                    <a:gd name="T35" fmla="*/ 1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 h="2">
                      <a:moveTo>
                        <a:pt x="1" y="2"/>
                      </a:moveTo>
                      <a:cubicBezTo>
                        <a:pt x="1" y="2"/>
                        <a:pt x="0" y="2"/>
                        <a:pt x="0" y="2"/>
                      </a:cubicBezTo>
                      <a:cubicBezTo>
                        <a:pt x="0" y="2"/>
                        <a:pt x="0" y="2"/>
                        <a:pt x="0" y="1"/>
                      </a:cubicBezTo>
                      <a:cubicBezTo>
                        <a:pt x="1" y="1"/>
                        <a:pt x="1" y="1"/>
                        <a:pt x="1" y="0"/>
                      </a:cubicBezTo>
                      <a:cubicBezTo>
                        <a:pt x="1" y="0"/>
                        <a:pt x="1" y="0"/>
                        <a:pt x="1" y="0"/>
                      </a:cubicBezTo>
                      <a:cubicBezTo>
                        <a:pt x="2" y="0"/>
                        <a:pt x="4" y="0"/>
                        <a:pt x="5" y="0"/>
                      </a:cubicBezTo>
                      <a:cubicBezTo>
                        <a:pt x="5" y="0"/>
                        <a:pt x="5" y="0"/>
                        <a:pt x="5" y="0"/>
                      </a:cubicBezTo>
                      <a:cubicBezTo>
                        <a:pt x="5" y="0"/>
                        <a:pt x="5" y="0"/>
                        <a:pt x="5" y="0"/>
                      </a:cubicBezTo>
                      <a:cubicBezTo>
                        <a:pt x="5" y="1"/>
                        <a:pt x="5" y="1"/>
                        <a:pt x="5" y="1"/>
                      </a:cubicBezTo>
                      <a:cubicBezTo>
                        <a:pt x="5" y="1"/>
                        <a:pt x="5" y="2"/>
                        <a:pt x="5" y="2"/>
                      </a:cubicBezTo>
                      <a:cubicBezTo>
                        <a:pt x="5" y="2"/>
                        <a:pt x="5" y="2"/>
                        <a:pt x="5" y="2"/>
                      </a:cubicBezTo>
                      <a:cubicBezTo>
                        <a:pt x="5" y="2"/>
                        <a:pt x="5" y="2"/>
                        <a:pt x="5" y="2"/>
                      </a:cubicBezTo>
                      <a:cubicBezTo>
                        <a:pt x="5" y="2"/>
                        <a:pt x="1" y="2"/>
                        <a:pt x="1" y="2"/>
                      </a:cubicBezTo>
                      <a:close/>
                      <a:moveTo>
                        <a:pt x="2" y="1"/>
                      </a:moveTo>
                      <a:cubicBezTo>
                        <a:pt x="2" y="1"/>
                        <a:pt x="2" y="1"/>
                        <a:pt x="1" y="1"/>
                      </a:cubicBezTo>
                      <a:cubicBezTo>
                        <a:pt x="4" y="1"/>
                        <a:pt x="4" y="1"/>
                        <a:pt x="4" y="1"/>
                      </a:cubicBezTo>
                      <a:cubicBezTo>
                        <a:pt x="4" y="1"/>
                        <a:pt x="4" y="1"/>
                        <a:pt x="4" y="1"/>
                      </a:cubicBezTo>
                      <a:cubicBezTo>
                        <a:pt x="3" y="1"/>
                        <a:pt x="3" y="1"/>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1198" name="Freeform 714"/>
                <p:cNvSpPr>
                  <a:spLocks noEditPoints="1"/>
                </p:cNvSpPr>
                <p:nvPr/>
              </p:nvSpPr>
              <p:spPr bwMode="auto">
                <a:xfrm>
                  <a:off x="3573" y="1441"/>
                  <a:ext cx="12" cy="5"/>
                </a:xfrm>
                <a:custGeom>
                  <a:avLst/>
                  <a:gdLst>
                    <a:gd name="T0" fmla="*/ 0 w 5"/>
                    <a:gd name="T1" fmla="*/ 2 h 2"/>
                    <a:gd name="T2" fmla="*/ 0 w 5"/>
                    <a:gd name="T3" fmla="*/ 2 h 2"/>
                    <a:gd name="T4" fmla="*/ 0 w 5"/>
                    <a:gd name="T5" fmla="*/ 2 h 2"/>
                    <a:gd name="T6" fmla="*/ 0 w 5"/>
                    <a:gd name="T7" fmla="*/ 0 h 2"/>
                    <a:gd name="T8" fmla="*/ 1 w 5"/>
                    <a:gd name="T9" fmla="*/ 0 h 2"/>
                    <a:gd name="T10" fmla="*/ 5 w 5"/>
                    <a:gd name="T11" fmla="*/ 0 h 2"/>
                    <a:gd name="T12" fmla="*/ 5 w 5"/>
                    <a:gd name="T13" fmla="*/ 0 h 2"/>
                    <a:gd name="T14" fmla="*/ 5 w 5"/>
                    <a:gd name="T15" fmla="*/ 0 h 2"/>
                    <a:gd name="T16" fmla="*/ 5 w 5"/>
                    <a:gd name="T17" fmla="*/ 1 h 2"/>
                    <a:gd name="T18" fmla="*/ 5 w 5"/>
                    <a:gd name="T19" fmla="*/ 2 h 2"/>
                    <a:gd name="T20" fmla="*/ 5 w 5"/>
                    <a:gd name="T21" fmla="*/ 2 h 2"/>
                    <a:gd name="T22" fmla="*/ 4 w 5"/>
                    <a:gd name="T23" fmla="*/ 2 h 2"/>
                    <a:gd name="T24" fmla="*/ 0 w 5"/>
                    <a:gd name="T25" fmla="*/ 2 h 2"/>
                    <a:gd name="T26" fmla="*/ 1 w 5"/>
                    <a:gd name="T27" fmla="*/ 1 h 2"/>
                    <a:gd name="T28" fmla="*/ 1 w 5"/>
                    <a:gd name="T29" fmla="*/ 1 h 2"/>
                    <a:gd name="T30" fmla="*/ 4 w 5"/>
                    <a:gd name="T31" fmla="*/ 1 h 2"/>
                    <a:gd name="T32" fmla="*/ 4 w 5"/>
                    <a:gd name="T33" fmla="*/ 1 h 2"/>
                    <a:gd name="T34" fmla="*/ 4 w 5"/>
                    <a:gd name="T35" fmla="*/ 1 h 2"/>
                    <a:gd name="T36" fmla="*/ 1 w 5"/>
                    <a:gd name="T37" fmla="*/ 1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 h="2">
                      <a:moveTo>
                        <a:pt x="0" y="2"/>
                      </a:moveTo>
                      <a:cubicBezTo>
                        <a:pt x="0" y="2"/>
                        <a:pt x="0" y="2"/>
                        <a:pt x="0" y="2"/>
                      </a:cubicBezTo>
                      <a:cubicBezTo>
                        <a:pt x="0" y="2"/>
                        <a:pt x="0" y="2"/>
                        <a:pt x="0" y="2"/>
                      </a:cubicBezTo>
                      <a:cubicBezTo>
                        <a:pt x="0" y="1"/>
                        <a:pt x="0" y="1"/>
                        <a:pt x="0" y="0"/>
                      </a:cubicBezTo>
                      <a:cubicBezTo>
                        <a:pt x="0" y="0"/>
                        <a:pt x="1" y="0"/>
                        <a:pt x="1" y="0"/>
                      </a:cubicBezTo>
                      <a:cubicBezTo>
                        <a:pt x="2" y="0"/>
                        <a:pt x="3" y="0"/>
                        <a:pt x="5" y="0"/>
                      </a:cubicBezTo>
                      <a:cubicBezTo>
                        <a:pt x="5" y="0"/>
                        <a:pt x="5" y="0"/>
                        <a:pt x="5" y="0"/>
                      </a:cubicBezTo>
                      <a:cubicBezTo>
                        <a:pt x="5" y="0"/>
                        <a:pt x="5" y="0"/>
                        <a:pt x="5" y="0"/>
                      </a:cubicBezTo>
                      <a:cubicBezTo>
                        <a:pt x="5" y="1"/>
                        <a:pt x="5" y="1"/>
                        <a:pt x="5" y="1"/>
                      </a:cubicBezTo>
                      <a:cubicBezTo>
                        <a:pt x="5" y="1"/>
                        <a:pt x="5" y="1"/>
                        <a:pt x="5" y="2"/>
                      </a:cubicBezTo>
                      <a:cubicBezTo>
                        <a:pt x="5" y="2"/>
                        <a:pt x="5" y="2"/>
                        <a:pt x="5" y="2"/>
                      </a:cubicBezTo>
                      <a:cubicBezTo>
                        <a:pt x="5" y="2"/>
                        <a:pt x="4" y="2"/>
                        <a:pt x="4" y="2"/>
                      </a:cubicBezTo>
                      <a:cubicBezTo>
                        <a:pt x="4" y="2"/>
                        <a:pt x="0" y="2"/>
                        <a:pt x="0" y="2"/>
                      </a:cubicBezTo>
                      <a:close/>
                      <a:moveTo>
                        <a:pt x="1" y="1"/>
                      </a:moveTo>
                      <a:cubicBezTo>
                        <a:pt x="1" y="1"/>
                        <a:pt x="1" y="1"/>
                        <a:pt x="1" y="1"/>
                      </a:cubicBezTo>
                      <a:cubicBezTo>
                        <a:pt x="4" y="1"/>
                        <a:pt x="4" y="1"/>
                        <a:pt x="4" y="1"/>
                      </a:cubicBezTo>
                      <a:cubicBezTo>
                        <a:pt x="4" y="1"/>
                        <a:pt x="4" y="1"/>
                        <a:pt x="4" y="1"/>
                      </a:cubicBezTo>
                      <a:cubicBezTo>
                        <a:pt x="4" y="1"/>
                        <a:pt x="4" y="1"/>
                        <a:pt x="4" y="1"/>
                      </a:cubicBezTo>
                      <a:cubicBezTo>
                        <a:pt x="3" y="1"/>
                        <a:pt x="2"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1199" name="Freeform 715"/>
                <p:cNvSpPr>
                  <a:spLocks/>
                </p:cNvSpPr>
                <p:nvPr/>
              </p:nvSpPr>
              <p:spPr bwMode="auto">
                <a:xfrm>
                  <a:off x="3543" y="1459"/>
                  <a:ext cx="2" cy="5"/>
                </a:xfrm>
                <a:custGeom>
                  <a:avLst/>
                  <a:gdLst>
                    <a:gd name="T0" fmla="*/ 0 w 1"/>
                    <a:gd name="T1" fmla="*/ 2 h 2"/>
                    <a:gd name="T2" fmla="*/ 0 w 1"/>
                    <a:gd name="T3" fmla="*/ 2 h 2"/>
                    <a:gd name="T4" fmla="*/ 0 w 1"/>
                    <a:gd name="T5" fmla="*/ 1 h 2"/>
                    <a:gd name="T6" fmla="*/ 1 w 1"/>
                    <a:gd name="T7" fmla="*/ 0 h 2"/>
                    <a:gd name="T8" fmla="*/ 1 w 1"/>
                    <a:gd name="T9" fmla="*/ 0 h 2"/>
                    <a:gd name="T10" fmla="*/ 1 w 1"/>
                    <a:gd name="T11" fmla="*/ 0 h 2"/>
                    <a:gd name="T12" fmla="*/ 1 w 1"/>
                    <a:gd name="T13" fmla="*/ 2 h 2"/>
                    <a:gd name="T14" fmla="*/ 0 w 1"/>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2">
                      <a:moveTo>
                        <a:pt x="0" y="2"/>
                      </a:moveTo>
                      <a:cubicBezTo>
                        <a:pt x="0" y="2"/>
                        <a:pt x="0" y="2"/>
                        <a:pt x="0" y="2"/>
                      </a:cubicBezTo>
                      <a:cubicBezTo>
                        <a:pt x="0" y="2"/>
                        <a:pt x="0" y="1"/>
                        <a:pt x="0" y="1"/>
                      </a:cubicBezTo>
                      <a:cubicBezTo>
                        <a:pt x="0" y="1"/>
                        <a:pt x="0" y="0"/>
                        <a:pt x="1" y="0"/>
                      </a:cubicBezTo>
                      <a:cubicBezTo>
                        <a:pt x="1" y="0"/>
                        <a:pt x="1" y="0"/>
                        <a:pt x="1" y="0"/>
                      </a:cubicBezTo>
                      <a:cubicBezTo>
                        <a:pt x="1" y="0"/>
                        <a:pt x="1" y="0"/>
                        <a:pt x="1" y="0"/>
                      </a:cubicBezTo>
                      <a:cubicBezTo>
                        <a:pt x="1" y="1"/>
                        <a:pt x="1" y="1"/>
                        <a:pt x="1" y="2"/>
                      </a:cubicBezTo>
                      <a:cubicBezTo>
                        <a:pt x="1" y="2"/>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1200" name="Freeform 716"/>
                <p:cNvSpPr>
                  <a:spLocks/>
                </p:cNvSpPr>
                <p:nvPr/>
              </p:nvSpPr>
              <p:spPr bwMode="auto">
                <a:xfrm>
                  <a:off x="3548" y="1459"/>
                  <a:ext cx="2" cy="5"/>
                </a:xfrm>
                <a:custGeom>
                  <a:avLst/>
                  <a:gdLst>
                    <a:gd name="T0" fmla="*/ 0 w 1"/>
                    <a:gd name="T1" fmla="*/ 2 h 2"/>
                    <a:gd name="T2" fmla="*/ 0 w 1"/>
                    <a:gd name="T3" fmla="*/ 2 h 2"/>
                    <a:gd name="T4" fmla="*/ 0 w 1"/>
                    <a:gd name="T5" fmla="*/ 1 h 2"/>
                    <a:gd name="T6" fmla="*/ 0 w 1"/>
                    <a:gd name="T7" fmla="*/ 0 h 2"/>
                    <a:gd name="T8" fmla="*/ 1 w 1"/>
                    <a:gd name="T9" fmla="*/ 0 h 2"/>
                    <a:gd name="T10" fmla="*/ 1 w 1"/>
                    <a:gd name="T11" fmla="*/ 1 h 2"/>
                    <a:gd name="T12" fmla="*/ 0 w 1"/>
                    <a:gd name="T13" fmla="*/ 1 h 2"/>
                    <a:gd name="T14" fmla="*/ 0 w 1"/>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2">
                      <a:moveTo>
                        <a:pt x="0" y="2"/>
                      </a:moveTo>
                      <a:cubicBezTo>
                        <a:pt x="0" y="2"/>
                        <a:pt x="0" y="2"/>
                        <a:pt x="0" y="2"/>
                      </a:cubicBezTo>
                      <a:cubicBezTo>
                        <a:pt x="0" y="2"/>
                        <a:pt x="0" y="1"/>
                        <a:pt x="0" y="1"/>
                      </a:cubicBezTo>
                      <a:cubicBezTo>
                        <a:pt x="0" y="1"/>
                        <a:pt x="0" y="1"/>
                        <a:pt x="0" y="0"/>
                      </a:cubicBezTo>
                      <a:cubicBezTo>
                        <a:pt x="1" y="0"/>
                        <a:pt x="1" y="0"/>
                        <a:pt x="1" y="0"/>
                      </a:cubicBezTo>
                      <a:cubicBezTo>
                        <a:pt x="1" y="0"/>
                        <a:pt x="1" y="1"/>
                        <a:pt x="1" y="1"/>
                      </a:cubicBezTo>
                      <a:cubicBezTo>
                        <a:pt x="1" y="1"/>
                        <a:pt x="0" y="1"/>
                        <a:pt x="0" y="1"/>
                      </a:cubicBezTo>
                      <a:cubicBezTo>
                        <a:pt x="0" y="2"/>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1201" name="Freeform 717"/>
                <p:cNvSpPr>
                  <a:spLocks/>
                </p:cNvSpPr>
                <p:nvPr/>
              </p:nvSpPr>
              <p:spPr bwMode="auto">
                <a:xfrm>
                  <a:off x="3553" y="1459"/>
                  <a:ext cx="2" cy="5"/>
                </a:xfrm>
                <a:custGeom>
                  <a:avLst/>
                  <a:gdLst>
                    <a:gd name="T0" fmla="*/ 0 w 1"/>
                    <a:gd name="T1" fmla="*/ 2 h 2"/>
                    <a:gd name="T2" fmla="*/ 0 w 1"/>
                    <a:gd name="T3" fmla="*/ 2 h 2"/>
                    <a:gd name="T4" fmla="*/ 0 w 1"/>
                    <a:gd name="T5" fmla="*/ 1 h 2"/>
                    <a:gd name="T6" fmla="*/ 0 w 1"/>
                    <a:gd name="T7" fmla="*/ 0 h 2"/>
                    <a:gd name="T8" fmla="*/ 1 w 1"/>
                    <a:gd name="T9" fmla="*/ 0 h 2"/>
                    <a:gd name="T10" fmla="*/ 1 w 1"/>
                    <a:gd name="T11" fmla="*/ 1 h 2"/>
                    <a:gd name="T12" fmla="*/ 0 w 1"/>
                    <a:gd name="T13" fmla="*/ 2 h 2"/>
                    <a:gd name="T14" fmla="*/ 0 w 1"/>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2">
                      <a:moveTo>
                        <a:pt x="0" y="2"/>
                      </a:moveTo>
                      <a:cubicBezTo>
                        <a:pt x="0" y="2"/>
                        <a:pt x="0" y="2"/>
                        <a:pt x="0" y="2"/>
                      </a:cubicBezTo>
                      <a:cubicBezTo>
                        <a:pt x="0" y="2"/>
                        <a:pt x="0" y="2"/>
                        <a:pt x="0" y="1"/>
                      </a:cubicBezTo>
                      <a:cubicBezTo>
                        <a:pt x="0" y="0"/>
                        <a:pt x="0" y="0"/>
                        <a:pt x="0" y="0"/>
                      </a:cubicBezTo>
                      <a:cubicBezTo>
                        <a:pt x="0" y="0"/>
                        <a:pt x="0" y="0"/>
                        <a:pt x="1" y="0"/>
                      </a:cubicBezTo>
                      <a:cubicBezTo>
                        <a:pt x="1" y="0"/>
                        <a:pt x="1" y="1"/>
                        <a:pt x="1" y="1"/>
                      </a:cubicBezTo>
                      <a:cubicBezTo>
                        <a:pt x="0" y="2"/>
                        <a:pt x="0" y="2"/>
                        <a:pt x="0" y="2"/>
                      </a:cubicBezTo>
                      <a:cubicBezTo>
                        <a:pt x="0" y="2"/>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1202" name="Freeform 718"/>
                <p:cNvSpPr>
                  <a:spLocks/>
                </p:cNvSpPr>
                <p:nvPr/>
              </p:nvSpPr>
              <p:spPr bwMode="auto">
                <a:xfrm>
                  <a:off x="3558" y="1459"/>
                  <a:ext cx="2" cy="5"/>
                </a:xfrm>
                <a:custGeom>
                  <a:avLst/>
                  <a:gdLst>
                    <a:gd name="T0" fmla="*/ 0 w 1"/>
                    <a:gd name="T1" fmla="*/ 2 h 2"/>
                    <a:gd name="T2" fmla="*/ 0 w 1"/>
                    <a:gd name="T3" fmla="*/ 2 h 2"/>
                    <a:gd name="T4" fmla="*/ 0 w 1"/>
                    <a:gd name="T5" fmla="*/ 1 h 2"/>
                    <a:gd name="T6" fmla="*/ 0 w 1"/>
                    <a:gd name="T7" fmla="*/ 0 h 2"/>
                    <a:gd name="T8" fmla="*/ 1 w 1"/>
                    <a:gd name="T9" fmla="*/ 0 h 2"/>
                    <a:gd name="T10" fmla="*/ 1 w 1"/>
                    <a:gd name="T11" fmla="*/ 1 h 2"/>
                    <a:gd name="T12" fmla="*/ 1 w 1"/>
                    <a:gd name="T13" fmla="*/ 2 h 2"/>
                    <a:gd name="T14" fmla="*/ 0 w 1"/>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2">
                      <a:moveTo>
                        <a:pt x="0" y="2"/>
                      </a:moveTo>
                      <a:cubicBezTo>
                        <a:pt x="0" y="2"/>
                        <a:pt x="0" y="2"/>
                        <a:pt x="0" y="2"/>
                      </a:cubicBezTo>
                      <a:cubicBezTo>
                        <a:pt x="0" y="2"/>
                        <a:pt x="0" y="2"/>
                        <a:pt x="0" y="1"/>
                      </a:cubicBezTo>
                      <a:cubicBezTo>
                        <a:pt x="0" y="0"/>
                        <a:pt x="0" y="0"/>
                        <a:pt x="0" y="0"/>
                      </a:cubicBezTo>
                      <a:cubicBezTo>
                        <a:pt x="1" y="0"/>
                        <a:pt x="1" y="0"/>
                        <a:pt x="1" y="0"/>
                      </a:cubicBezTo>
                      <a:cubicBezTo>
                        <a:pt x="1" y="0"/>
                        <a:pt x="1" y="0"/>
                        <a:pt x="1" y="1"/>
                      </a:cubicBezTo>
                      <a:cubicBezTo>
                        <a:pt x="1" y="2"/>
                        <a:pt x="1" y="2"/>
                        <a:pt x="1" y="2"/>
                      </a:cubicBezTo>
                      <a:cubicBezTo>
                        <a:pt x="1" y="2"/>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1203" name="Freeform 719"/>
                <p:cNvSpPr>
                  <a:spLocks/>
                </p:cNvSpPr>
                <p:nvPr/>
              </p:nvSpPr>
              <p:spPr bwMode="auto">
                <a:xfrm>
                  <a:off x="3563" y="1459"/>
                  <a:ext cx="2" cy="5"/>
                </a:xfrm>
                <a:custGeom>
                  <a:avLst/>
                  <a:gdLst>
                    <a:gd name="T0" fmla="*/ 1 w 1"/>
                    <a:gd name="T1" fmla="*/ 2 h 2"/>
                    <a:gd name="T2" fmla="*/ 0 w 1"/>
                    <a:gd name="T3" fmla="*/ 2 h 2"/>
                    <a:gd name="T4" fmla="*/ 0 w 1"/>
                    <a:gd name="T5" fmla="*/ 2 h 2"/>
                    <a:gd name="T6" fmla="*/ 1 w 1"/>
                    <a:gd name="T7" fmla="*/ 0 h 2"/>
                    <a:gd name="T8" fmla="*/ 1 w 1"/>
                    <a:gd name="T9" fmla="*/ 0 h 2"/>
                    <a:gd name="T10" fmla="*/ 1 w 1"/>
                    <a:gd name="T11" fmla="*/ 1 h 2"/>
                    <a:gd name="T12" fmla="*/ 1 w 1"/>
                    <a:gd name="T13" fmla="*/ 2 h 2"/>
                    <a:gd name="T14" fmla="*/ 1 w 1"/>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2">
                      <a:moveTo>
                        <a:pt x="1" y="2"/>
                      </a:moveTo>
                      <a:cubicBezTo>
                        <a:pt x="0" y="2"/>
                        <a:pt x="0" y="2"/>
                        <a:pt x="0" y="2"/>
                      </a:cubicBezTo>
                      <a:cubicBezTo>
                        <a:pt x="0" y="2"/>
                        <a:pt x="0" y="2"/>
                        <a:pt x="0" y="2"/>
                      </a:cubicBezTo>
                      <a:cubicBezTo>
                        <a:pt x="1" y="0"/>
                        <a:pt x="1" y="0"/>
                        <a:pt x="1" y="0"/>
                      </a:cubicBezTo>
                      <a:cubicBezTo>
                        <a:pt x="1" y="0"/>
                        <a:pt x="1" y="0"/>
                        <a:pt x="1" y="0"/>
                      </a:cubicBezTo>
                      <a:cubicBezTo>
                        <a:pt x="1" y="0"/>
                        <a:pt x="1" y="0"/>
                        <a:pt x="1" y="1"/>
                      </a:cubicBezTo>
                      <a:cubicBezTo>
                        <a:pt x="1" y="2"/>
                        <a:pt x="1" y="2"/>
                        <a:pt x="1" y="2"/>
                      </a:cubicBezTo>
                      <a:cubicBezTo>
                        <a:pt x="1" y="2"/>
                        <a:pt x="1"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1204" name="Freeform 720"/>
                <p:cNvSpPr>
                  <a:spLocks/>
                </p:cNvSpPr>
                <p:nvPr/>
              </p:nvSpPr>
              <p:spPr bwMode="auto">
                <a:xfrm>
                  <a:off x="3568" y="1459"/>
                  <a:ext cx="5" cy="5"/>
                </a:xfrm>
                <a:custGeom>
                  <a:avLst/>
                  <a:gdLst>
                    <a:gd name="T0" fmla="*/ 1 w 2"/>
                    <a:gd name="T1" fmla="*/ 2 h 2"/>
                    <a:gd name="T2" fmla="*/ 1 w 2"/>
                    <a:gd name="T3" fmla="*/ 2 h 2"/>
                    <a:gd name="T4" fmla="*/ 0 w 2"/>
                    <a:gd name="T5" fmla="*/ 2 h 2"/>
                    <a:gd name="T6" fmla="*/ 1 w 2"/>
                    <a:gd name="T7" fmla="*/ 0 h 2"/>
                    <a:gd name="T8" fmla="*/ 2 w 2"/>
                    <a:gd name="T9" fmla="*/ 0 h 2"/>
                    <a:gd name="T10" fmla="*/ 2 w 2"/>
                    <a:gd name="T11" fmla="*/ 1 h 2"/>
                    <a:gd name="T12" fmla="*/ 1 w 2"/>
                    <a:gd name="T13" fmla="*/ 2 h 2"/>
                    <a:gd name="T14" fmla="*/ 1 w 2"/>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2">
                      <a:moveTo>
                        <a:pt x="1" y="2"/>
                      </a:moveTo>
                      <a:cubicBezTo>
                        <a:pt x="1" y="2"/>
                        <a:pt x="1" y="2"/>
                        <a:pt x="1" y="2"/>
                      </a:cubicBezTo>
                      <a:cubicBezTo>
                        <a:pt x="0" y="2"/>
                        <a:pt x="0" y="2"/>
                        <a:pt x="0" y="2"/>
                      </a:cubicBezTo>
                      <a:cubicBezTo>
                        <a:pt x="1" y="1"/>
                        <a:pt x="1" y="1"/>
                        <a:pt x="1" y="0"/>
                      </a:cubicBezTo>
                      <a:cubicBezTo>
                        <a:pt x="1" y="0"/>
                        <a:pt x="2" y="0"/>
                        <a:pt x="2" y="0"/>
                      </a:cubicBezTo>
                      <a:cubicBezTo>
                        <a:pt x="2" y="0"/>
                        <a:pt x="2" y="0"/>
                        <a:pt x="2" y="1"/>
                      </a:cubicBezTo>
                      <a:cubicBezTo>
                        <a:pt x="1" y="1"/>
                        <a:pt x="1" y="1"/>
                        <a:pt x="1" y="2"/>
                      </a:cubicBezTo>
                      <a:cubicBezTo>
                        <a:pt x="1" y="2"/>
                        <a:pt x="1"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1205" name="Freeform 721"/>
                <p:cNvSpPr>
                  <a:spLocks/>
                </p:cNvSpPr>
                <p:nvPr/>
              </p:nvSpPr>
              <p:spPr bwMode="auto">
                <a:xfrm>
                  <a:off x="3575" y="1459"/>
                  <a:ext cx="5" cy="5"/>
                </a:xfrm>
                <a:custGeom>
                  <a:avLst/>
                  <a:gdLst>
                    <a:gd name="T0" fmla="*/ 1 w 2"/>
                    <a:gd name="T1" fmla="*/ 2 h 2"/>
                    <a:gd name="T2" fmla="*/ 1 w 2"/>
                    <a:gd name="T3" fmla="*/ 2 h 2"/>
                    <a:gd name="T4" fmla="*/ 0 w 2"/>
                    <a:gd name="T5" fmla="*/ 2 h 2"/>
                    <a:gd name="T6" fmla="*/ 1 w 2"/>
                    <a:gd name="T7" fmla="*/ 0 h 2"/>
                    <a:gd name="T8" fmla="*/ 1 w 2"/>
                    <a:gd name="T9" fmla="*/ 0 h 2"/>
                    <a:gd name="T10" fmla="*/ 2 w 2"/>
                    <a:gd name="T11" fmla="*/ 1 h 2"/>
                    <a:gd name="T12" fmla="*/ 1 w 2"/>
                    <a:gd name="T13" fmla="*/ 2 h 2"/>
                    <a:gd name="T14" fmla="*/ 1 w 2"/>
                    <a:gd name="T15" fmla="*/ 2 h 2"/>
                    <a:gd name="T16" fmla="*/ 1 w 2"/>
                    <a:gd name="T17" fmla="*/ 2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 h="2">
                      <a:moveTo>
                        <a:pt x="1" y="2"/>
                      </a:moveTo>
                      <a:cubicBezTo>
                        <a:pt x="1" y="2"/>
                        <a:pt x="1" y="2"/>
                        <a:pt x="1" y="2"/>
                      </a:cubicBezTo>
                      <a:cubicBezTo>
                        <a:pt x="1" y="2"/>
                        <a:pt x="0" y="2"/>
                        <a:pt x="0" y="2"/>
                      </a:cubicBezTo>
                      <a:cubicBezTo>
                        <a:pt x="1" y="1"/>
                        <a:pt x="1" y="1"/>
                        <a:pt x="1" y="0"/>
                      </a:cubicBezTo>
                      <a:cubicBezTo>
                        <a:pt x="1" y="0"/>
                        <a:pt x="1" y="0"/>
                        <a:pt x="1" y="0"/>
                      </a:cubicBezTo>
                      <a:cubicBezTo>
                        <a:pt x="2" y="0"/>
                        <a:pt x="2" y="1"/>
                        <a:pt x="2" y="1"/>
                      </a:cubicBezTo>
                      <a:cubicBezTo>
                        <a:pt x="1" y="1"/>
                        <a:pt x="1" y="1"/>
                        <a:pt x="1" y="2"/>
                      </a:cubicBezTo>
                      <a:cubicBezTo>
                        <a:pt x="1" y="2"/>
                        <a:pt x="1" y="2"/>
                        <a:pt x="1" y="2"/>
                      </a:cubicBezTo>
                      <a:cubicBezTo>
                        <a:pt x="1" y="2"/>
                        <a:pt x="1"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1206" name="Freeform 722"/>
                <p:cNvSpPr>
                  <a:spLocks/>
                </p:cNvSpPr>
                <p:nvPr/>
              </p:nvSpPr>
              <p:spPr bwMode="auto">
                <a:xfrm>
                  <a:off x="3582" y="1459"/>
                  <a:ext cx="5" cy="5"/>
                </a:xfrm>
                <a:custGeom>
                  <a:avLst/>
                  <a:gdLst>
                    <a:gd name="T0" fmla="*/ 1 w 2"/>
                    <a:gd name="T1" fmla="*/ 2 h 2"/>
                    <a:gd name="T2" fmla="*/ 1 w 2"/>
                    <a:gd name="T3" fmla="*/ 2 h 2"/>
                    <a:gd name="T4" fmla="*/ 0 w 2"/>
                    <a:gd name="T5" fmla="*/ 2 h 2"/>
                    <a:gd name="T6" fmla="*/ 1 w 2"/>
                    <a:gd name="T7" fmla="*/ 0 h 2"/>
                    <a:gd name="T8" fmla="*/ 2 w 2"/>
                    <a:gd name="T9" fmla="*/ 0 h 2"/>
                    <a:gd name="T10" fmla="*/ 2 w 2"/>
                    <a:gd name="T11" fmla="*/ 0 h 2"/>
                    <a:gd name="T12" fmla="*/ 1 w 2"/>
                    <a:gd name="T13" fmla="*/ 2 h 2"/>
                    <a:gd name="T14" fmla="*/ 1 w 2"/>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2">
                      <a:moveTo>
                        <a:pt x="1" y="2"/>
                      </a:moveTo>
                      <a:cubicBezTo>
                        <a:pt x="1" y="2"/>
                        <a:pt x="1" y="2"/>
                        <a:pt x="1" y="2"/>
                      </a:cubicBezTo>
                      <a:cubicBezTo>
                        <a:pt x="0" y="2"/>
                        <a:pt x="0" y="2"/>
                        <a:pt x="0" y="2"/>
                      </a:cubicBezTo>
                      <a:cubicBezTo>
                        <a:pt x="0" y="1"/>
                        <a:pt x="1" y="0"/>
                        <a:pt x="1" y="0"/>
                      </a:cubicBezTo>
                      <a:cubicBezTo>
                        <a:pt x="1" y="0"/>
                        <a:pt x="2" y="0"/>
                        <a:pt x="2" y="0"/>
                      </a:cubicBezTo>
                      <a:cubicBezTo>
                        <a:pt x="2" y="0"/>
                        <a:pt x="2" y="0"/>
                        <a:pt x="2" y="0"/>
                      </a:cubicBezTo>
                      <a:cubicBezTo>
                        <a:pt x="1" y="1"/>
                        <a:pt x="1" y="1"/>
                        <a:pt x="1" y="2"/>
                      </a:cubicBezTo>
                      <a:cubicBezTo>
                        <a:pt x="1" y="2"/>
                        <a:pt x="1"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1207" name="Freeform 723"/>
                <p:cNvSpPr>
                  <a:spLocks/>
                </p:cNvSpPr>
                <p:nvPr/>
              </p:nvSpPr>
              <p:spPr bwMode="auto">
                <a:xfrm>
                  <a:off x="3590" y="1459"/>
                  <a:ext cx="2" cy="5"/>
                </a:xfrm>
                <a:custGeom>
                  <a:avLst/>
                  <a:gdLst>
                    <a:gd name="T0" fmla="*/ 0 w 1"/>
                    <a:gd name="T1" fmla="*/ 2 h 2"/>
                    <a:gd name="T2" fmla="*/ 0 w 1"/>
                    <a:gd name="T3" fmla="*/ 2 h 2"/>
                    <a:gd name="T4" fmla="*/ 0 w 1"/>
                    <a:gd name="T5" fmla="*/ 1 h 2"/>
                    <a:gd name="T6" fmla="*/ 1 w 1"/>
                    <a:gd name="T7" fmla="*/ 0 h 2"/>
                    <a:gd name="T8" fmla="*/ 1 w 1"/>
                    <a:gd name="T9" fmla="*/ 0 h 2"/>
                    <a:gd name="T10" fmla="*/ 1 w 1"/>
                    <a:gd name="T11" fmla="*/ 0 h 2"/>
                    <a:gd name="T12" fmla="*/ 1 w 1"/>
                    <a:gd name="T13" fmla="*/ 2 h 2"/>
                    <a:gd name="T14" fmla="*/ 0 w 1"/>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2">
                      <a:moveTo>
                        <a:pt x="0" y="2"/>
                      </a:moveTo>
                      <a:cubicBezTo>
                        <a:pt x="0" y="2"/>
                        <a:pt x="0" y="2"/>
                        <a:pt x="0" y="2"/>
                      </a:cubicBezTo>
                      <a:cubicBezTo>
                        <a:pt x="0" y="2"/>
                        <a:pt x="0" y="2"/>
                        <a:pt x="0" y="1"/>
                      </a:cubicBezTo>
                      <a:cubicBezTo>
                        <a:pt x="1" y="0"/>
                        <a:pt x="1" y="0"/>
                        <a:pt x="1" y="0"/>
                      </a:cubicBezTo>
                      <a:cubicBezTo>
                        <a:pt x="1" y="0"/>
                        <a:pt x="1" y="0"/>
                        <a:pt x="1" y="0"/>
                      </a:cubicBezTo>
                      <a:cubicBezTo>
                        <a:pt x="1" y="0"/>
                        <a:pt x="1" y="0"/>
                        <a:pt x="1" y="0"/>
                      </a:cubicBezTo>
                      <a:cubicBezTo>
                        <a:pt x="1" y="2"/>
                        <a:pt x="1" y="2"/>
                        <a:pt x="1" y="2"/>
                      </a:cubicBezTo>
                      <a:cubicBezTo>
                        <a:pt x="0" y="2"/>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1208" name="Freeform 724"/>
                <p:cNvSpPr>
                  <a:spLocks/>
                </p:cNvSpPr>
                <p:nvPr/>
              </p:nvSpPr>
              <p:spPr bwMode="auto">
                <a:xfrm>
                  <a:off x="3595" y="1459"/>
                  <a:ext cx="2" cy="5"/>
                </a:xfrm>
                <a:custGeom>
                  <a:avLst/>
                  <a:gdLst>
                    <a:gd name="T0" fmla="*/ 0 w 1"/>
                    <a:gd name="T1" fmla="*/ 2 h 2"/>
                    <a:gd name="T2" fmla="*/ 0 w 1"/>
                    <a:gd name="T3" fmla="*/ 2 h 2"/>
                    <a:gd name="T4" fmla="*/ 0 w 1"/>
                    <a:gd name="T5" fmla="*/ 1 h 2"/>
                    <a:gd name="T6" fmla="*/ 1 w 1"/>
                    <a:gd name="T7" fmla="*/ 1 h 2"/>
                    <a:gd name="T8" fmla="*/ 1 w 1"/>
                    <a:gd name="T9" fmla="*/ 1 h 2"/>
                    <a:gd name="T10" fmla="*/ 0 w 1"/>
                    <a:gd name="T11" fmla="*/ 2 h 2"/>
                    <a:gd name="T12" fmla="*/ 0 w 1"/>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1" h="2">
                      <a:moveTo>
                        <a:pt x="0" y="2"/>
                      </a:moveTo>
                      <a:cubicBezTo>
                        <a:pt x="0" y="2"/>
                        <a:pt x="0" y="2"/>
                        <a:pt x="0" y="2"/>
                      </a:cubicBezTo>
                      <a:cubicBezTo>
                        <a:pt x="0" y="1"/>
                        <a:pt x="0" y="1"/>
                        <a:pt x="0" y="1"/>
                      </a:cubicBezTo>
                      <a:cubicBezTo>
                        <a:pt x="0" y="0"/>
                        <a:pt x="1" y="0"/>
                        <a:pt x="1" y="1"/>
                      </a:cubicBezTo>
                      <a:cubicBezTo>
                        <a:pt x="1" y="1"/>
                        <a:pt x="1" y="1"/>
                        <a:pt x="1" y="1"/>
                      </a:cubicBezTo>
                      <a:cubicBezTo>
                        <a:pt x="0" y="1"/>
                        <a:pt x="0" y="1"/>
                        <a:pt x="0" y="2"/>
                      </a:cubicBezTo>
                      <a:cubicBezTo>
                        <a:pt x="0" y="2"/>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1209" name="Freeform 725"/>
                <p:cNvSpPr>
                  <a:spLocks/>
                </p:cNvSpPr>
                <p:nvPr/>
              </p:nvSpPr>
              <p:spPr bwMode="auto">
                <a:xfrm>
                  <a:off x="3600" y="1459"/>
                  <a:ext cx="2" cy="5"/>
                </a:xfrm>
                <a:custGeom>
                  <a:avLst/>
                  <a:gdLst>
                    <a:gd name="T0" fmla="*/ 0 w 1"/>
                    <a:gd name="T1" fmla="*/ 2 h 2"/>
                    <a:gd name="T2" fmla="*/ 0 w 1"/>
                    <a:gd name="T3" fmla="*/ 2 h 2"/>
                    <a:gd name="T4" fmla="*/ 0 w 1"/>
                    <a:gd name="T5" fmla="*/ 1 h 2"/>
                    <a:gd name="T6" fmla="*/ 0 w 1"/>
                    <a:gd name="T7" fmla="*/ 0 h 2"/>
                    <a:gd name="T8" fmla="*/ 1 w 1"/>
                    <a:gd name="T9" fmla="*/ 0 h 2"/>
                    <a:gd name="T10" fmla="*/ 1 w 1"/>
                    <a:gd name="T11" fmla="*/ 0 h 2"/>
                    <a:gd name="T12" fmla="*/ 0 w 1"/>
                    <a:gd name="T13" fmla="*/ 2 h 2"/>
                    <a:gd name="T14" fmla="*/ 0 w 1"/>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2">
                      <a:moveTo>
                        <a:pt x="0" y="2"/>
                      </a:moveTo>
                      <a:cubicBezTo>
                        <a:pt x="0" y="2"/>
                        <a:pt x="0" y="2"/>
                        <a:pt x="0" y="2"/>
                      </a:cubicBezTo>
                      <a:cubicBezTo>
                        <a:pt x="0" y="2"/>
                        <a:pt x="0" y="2"/>
                        <a:pt x="0" y="1"/>
                      </a:cubicBezTo>
                      <a:cubicBezTo>
                        <a:pt x="0" y="1"/>
                        <a:pt x="0" y="1"/>
                        <a:pt x="0" y="0"/>
                      </a:cubicBezTo>
                      <a:cubicBezTo>
                        <a:pt x="1" y="0"/>
                        <a:pt x="1" y="0"/>
                        <a:pt x="1" y="0"/>
                      </a:cubicBezTo>
                      <a:cubicBezTo>
                        <a:pt x="1" y="0"/>
                        <a:pt x="1" y="0"/>
                        <a:pt x="1" y="0"/>
                      </a:cubicBezTo>
                      <a:cubicBezTo>
                        <a:pt x="1" y="1"/>
                        <a:pt x="0" y="1"/>
                        <a:pt x="0" y="2"/>
                      </a:cubicBezTo>
                      <a:cubicBezTo>
                        <a:pt x="0" y="2"/>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1210" name="Freeform 726"/>
                <p:cNvSpPr>
                  <a:spLocks/>
                </p:cNvSpPr>
                <p:nvPr/>
              </p:nvSpPr>
              <p:spPr bwMode="auto">
                <a:xfrm>
                  <a:off x="3602" y="1459"/>
                  <a:ext cx="3" cy="5"/>
                </a:xfrm>
                <a:custGeom>
                  <a:avLst/>
                  <a:gdLst>
                    <a:gd name="T0" fmla="*/ 0 w 1"/>
                    <a:gd name="T1" fmla="*/ 2 h 2"/>
                    <a:gd name="T2" fmla="*/ 0 w 1"/>
                    <a:gd name="T3" fmla="*/ 2 h 2"/>
                    <a:gd name="T4" fmla="*/ 0 w 1"/>
                    <a:gd name="T5" fmla="*/ 2 h 2"/>
                    <a:gd name="T6" fmla="*/ 1 w 1"/>
                    <a:gd name="T7" fmla="*/ 0 h 2"/>
                    <a:gd name="T8" fmla="*/ 1 w 1"/>
                    <a:gd name="T9" fmla="*/ 0 h 2"/>
                    <a:gd name="T10" fmla="*/ 1 w 1"/>
                    <a:gd name="T11" fmla="*/ 0 h 2"/>
                    <a:gd name="T12" fmla="*/ 1 w 1"/>
                    <a:gd name="T13" fmla="*/ 2 h 2"/>
                    <a:gd name="T14" fmla="*/ 0 w 1"/>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2">
                      <a:moveTo>
                        <a:pt x="0" y="2"/>
                      </a:moveTo>
                      <a:cubicBezTo>
                        <a:pt x="0" y="2"/>
                        <a:pt x="0" y="2"/>
                        <a:pt x="0" y="2"/>
                      </a:cubicBezTo>
                      <a:cubicBezTo>
                        <a:pt x="0" y="2"/>
                        <a:pt x="0" y="2"/>
                        <a:pt x="0" y="2"/>
                      </a:cubicBezTo>
                      <a:cubicBezTo>
                        <a:pt x="0" y="1"/>
                        <a:pt x="1" y="1"/>
                        <a:pt x="1" y="0"/>
                      </a:cubicBezTo>
                      <a:cubicBezTo>
                        <a:pt x="1" y="0"/>
                        <a:pt x="1" y="0"/>
                        <a:pt x="1" y="0"/>
                      </a:cubicBezTo>
                      <a:cubicBezTo>
                        <a:pt x="1" y="0"/>
                        <a:pt x="1" y="0"/>
                        <a:pt x="1" y="0"/>
                      </a:cubicBezTo>
                      <a:cubicBezTo>
                        <a:pt x="1" y="1"/>
                        <a:pt x="1" y="1"/>
                        <a:pt x="1" y="2"/>
                      </a:cubicBezTo>
                      <a:cubicBezTo>
                        <a:pt x="1" y="2"/>
                        <a:pt x="1"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1211" name="Freeform 727"/>
                <p:cNvSpPr>
                  <a:spLocks/>
                </p:cNvSpPr>
                <p:nvPr/>
              </p:nvSpPr>
              <p:spPr bwMode="auto">
                <a:xfrm>
                  <a:off x="3607" y="1459"/>
                  <a:ext cx="5" cy="5"/>
                </a:xfrm>
                <a:custGeom>
                  <a:avLst/>
                  <a:gdLst>
                    <a:gd name="T0" fmla="*/ 1 w 2"/>
                    <a:gd name="T1" fmla="*/ 2 h 2"/>
                    <a:gd name="T2" fmla="*/ 1 w 2"/>
                    <a:gd name="T3" fmla="*/ 2 h 2"/>
                    <a:gd name="T4" fmla="*/ 0 w 2"/>
                    <a:gd name="T5" fmla="*/ 1 h 2"/>
                    <a:gd name="T6" fmla="*/ 1 w 2"/>
                    <a:gd name="T7" fmla="*/ 0 h 2"/>
                    <a:gd name="T8" fmla="*/ 2 w 2"/>
                    <a:gd name="T9" fmla="*/ 0 h 2"/>
                    <a:gd name="T10" fmla="*/ 2 w 2"/>
                    <a:gd name="T11" fmla="*/ 1 h 2"/>
                    <a:gd name="T12" fmla="*/ 1 w 2"/>
                    <a:gd name="T13" fmla="*/ 2 h 2"/>
                    <a:gd name="T14" fmla="*/ 1 w 2"/>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2">
                      <a:moveTo>
                        <a:pt x="1" y="2"/>
                      </a:moveTo>
                      <a:cubicBezTo>
                        <a:pt x="1" y="2"/>
                        <a:pt x="1" y="2"/>
                        <a:pt x="1" y="2"/>
                      </a:cubicBezTo>
                      <a:cubicBezTo>
                        <a:pt x="0" y="2"/>
                        <a:pt x="0" y="1"/>
                        <a:pt x="0" y="1"/>
                      </a:cubicBezTo>
                      <a:cubicBezTo>
                        <a:pt x="1" y="1"/>
                        <a:pt x="1" y="0"/>
                        <a:pt x="1" y="0"/>
                      </a:cubicBezTo>
                      <a:cubicBezTo>
                        <a:pt x="1" y="0"/>
                        <a:pt x="2" y="0"/>
                        <a:pt x="2" y="0"/>
                      </a:cubicBezTo>
                      <a:cubicBezTo>
                        <a:pt x="2" y="0"/>
                        <a:pt x="2" y="1"/>
                        <a:pt x="2" y="1"/>
                      </a:cubicBezTo>
                      <a:cubicBezTo>
                        <a:pt x="1" y="1"/>
                        <a:pt x="1" y="1"/>
                        <a:pt x="1" y="2"/>
                      </a:cubicBezTo>
                      <a:cubicBezTo>
                        <a:pt x="1" y="2"/>
                        <a:pt x="1"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1212" name="Freeform 728"/>
                <p:cNvSpPr>
                  <a:spLocks/>
                </p:cNvSpPr>
                <p:nvPr/>
              </p:nvSpPr>
              <p:spPr bwMode="auto">
                <a:xfrm>
                  <a:off x="3614" y="1459"/>
                  <a:ext cx="3" cy="5"/>
                </a:xfrm>
                <a:custGeom>
                  <a:avLst/>
                  <a:gdLst>
                    <a:gd name="T0" fmla="*/ 0 w 1"/>
                    <a:gd name="T1" fmla="*/ 2 h 2"/>
                    <a:gd name="T2" fmla="*/ 0 w 1"/>
                    <a:gd name="T3" fmla="*/ 2 h 2"/>
                    <a:gd name="T4" fmla="*/ 0 w 1"/>
                    <a:gd name="T5" fmla="*/ 1 h 2"/>
                    <a:gd name="T6" fmla="*/ 1 w 1"/>
                    <a:gd name="T7" fmla="*/ 0 h 2"/>
                    <a:gd name="T8" fmla="*/ 1 w 1"/>
                    <a:gd name="T9" fmla="*/ 0 h 2"/>
                    <a:gd name="T10" fmla="*/ 1 w 1"/>
                    <a:gd name="T11" fmla="*/ 1 h 2"/>
                    <a:gd name="T12" fmla="*/ 0 w 1"/>
                    <a:gd name="T13" fmla="*/ 1 h 2"/>
                    <a:gd name="T14" fmla="*/ 0 w 1"/>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2">
                      <a:moveTo>
                        <a:pt x="0" y="2"/>
                      </a:moveTo>
                      <a:cubicBezTo>
                        <a:pt x="0" y="2"/>
                        <a:pt x="0" y="2"/>
                        <a:pt x="0" y="2"/>
                      </a:cubicBezTo>
                      <a:cubicBezTo>
                        <a:pt x="0" y="2"/>
                        <a:pt x="0" y="2"/>
                        <a:pt x="0" y="1"/>
                      </a:cubicBezTo>
                      <a:cubicBezTo>
                        <a:pt x="0" y="1"/>
                        <a:pt x="0" y="0"/>
                        <a:pt x="1" y="0"/>
                      </a:cubicBezTo>
                      <a:cubicBezTo>
                        <a:pt x="1" y="0"/>
                        <a:pt x="1" y="0"/>
                        <a:pt x="1" y="0"/>
                      </a:cubicBezTo>
                      <a:cubicBezTo>
                        <a:pt x="1" y="0"/>
                        <a:pt x="1" y="1"/>
                        <a:pt x="1" y="1"/>
                      </a:cubicBezTo>
                      <a:cubicBezTo>
                        <a:pt x="0" y="1"/>
                        <a:pt x="0" y="1"/>
                        <a:pt x="0" y="1"/>
                      </a:cubicBezTo>
                      <a:cubicBezTo>
                        <a:pt x="0" y="2"/>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1213" name="Freeform 729"/>
                <p:cNvSpPr>
                  <a:spLocks/>
                </p:cNvSpPr>
                <p:nvPr/>
              </p:nvSpPr>
              <p:spPr bwMode="auto">
                <a:xfrm>
                  <a:off x="3619" y="1459"/>
                  <a:ext cx="3" cy="5"/>
                </a:xfrm>
                <a:custGeom>
                  <a:avLst/>
                  <a:gdLst>
                    <a:gd name="T0" fmla="*/ 0 w 1"/>
                    <a:gd name="T1" fmla="*/ 2 h 2"/>
                    <a:gd name="T2" fmla="*/ 0 w 1"/>
                    <a:gd name="T3" fmla="*/ 2 h 2"/>
                    <a:gd name="T4" fmla="*/ 0 w 1"/>
                    <a:gd name="T5" fmla="*/ 1 h 2"/>
                    <a:gd name="T6" fmla="*/ 1 w 1"/>
                    <a:gd name="T7" fmla="*/ 0 h 2"/>
                    <a:gd name="T8" fmla="*/ 1 w 1"/>
                    <a:gd name="T9" fmla="*/ 0 h 2"/>
                    <a:gd name="T10" fmla="*/ 1 w 1"/>
                    <a:gd name="T11" fmla="*/ 0 h 2"/>
                    <a:gd name="T12" fmla="*/ 0 w 1"/>
                    <a:gd name="T13" fmla="*/ 2 h 2"/>
                    <a:gd name="T14" fmla="*/ 0 w 1"/>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2">
                      <a:moveTo>
                        <a:pt x="0" y="2"/>
                      </a:moveTo>
                      <a:cubicBezTo>
                        <a:pt x="0" y="2"/>
                        <a:pt x="0" y="2"/>
                        <a:pt x="0" y="2"/>
                      </a:cubicBezTo>
                      <a:cubicBezTo>
                        <a:pt x="0" y="2"/>
                        <a:pt x="0" y="2"/>
                        <a:pt x="0" y="1"/>
                      </a:cubicBezTo>
                      <a:cubicBezTo>
                        <a:pt x="0" y="1"/>
                        <a:pt x="0" y="0"/>
                        <a:pt x="1" y="0"/>
                      </a:cubicBezTo>
                      <a:cubicBezTo>
                        <a:pt x="1" y="0"/>
                        <a:pt x="1" y="0"/>
                        <a:pt x="1" y="0"/>
                      </a:cubicBezTo>
                      <a:cubicBezTo>
                        <a:pt x="1" y="0"/>
                        <a:pt x="1" y="0"/>
                        <a:pt x="1" y="0"/>
                      </a:cubicBezTo>
                      <a:cubicBezTo>
                        <a:pt x="1" y="1"/>
                        <a:pt x="1" y="1"/>
                        <a:pt x="0" y="2"/>
                      </a:cubicBezTo>
                      <a:cubicBezTo>
                        <a:pt x="0" y="2"/>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1214" name="Freeform 730"/>
                <p:cNvSpPr>
                  <a:spLocks/>
                </p:cNvSpPr>
                <p:nvPr/>
              </p:nvSpPr>
              <p:spPr bwMode="auto">
                <a:xfrm>
                  <a:off x="3624" y="1459"/>
                  <a:ext cx="3" cy="5"/>
                </a:xfrm>
                <a:custGeom>
                  <a:avLst/>
                  <a:gdLst>
                    <a:gd name="T0" fmla="*/ 0 w 1"/>
                    <a:gd name="T1" fmla="*/ 2 h 2"/>
                    <a:gd name="T2" fmla="*/ 0 w 1"/>
                    <a:gd name="T3" fmla="*/ 2 h 2"/>
                    <a:gd name="T4" fmla="*/ 0 w 1"/>
                    <a:gd name="T5" fmla="*/ 1 h 2"/>
                    <a:gd name="T6" fmla="*/ 1 w 1"/>
                    <a:gd name="T7" fmla="*/ 0 h 2"/>
                    <a:gd name="T8" fmla="*/ 1 w 1"/>
                    <a:gd name="T9" fmla="*/ 0 h 2"/>
                    <a:gd name="T10" fmla="*/ 1 w 1"/>
                    <a:gd name="T11" fmla="*/ 0 h 2"/>
                    <a:gd name="T12" fmla="*/ 0 w 1"/>
                    <a:gd name="T13" fmla="*/ 2 h 2"/>
                    <a:gd name="T14" fmla="*/ 0 w 1"/>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2">
                      <a:moveTo>
                        <a:pt x="0" y="2"/>
                      </a:moveTo>
                      <a:cubicBezTo>
                        <a:pt x="0" y="2"/>
                        <a:pt x="0" y="2"/>
                        <a:pt x="0" y="2"/>
                      </a:cubicBezTo>
                      <a:cubicBezTo>
                        <a:pt x="0" y="2"/>
                        <a:pt x="0" y="1"/>
                        <a:pt x="0" y="1"/>
                      </a:cubicBezTo>
                      <a:cubicBezTo>
                        <a:pt x="1" y="0"/>
                        <a:pt x="1" y="0"/>
                        <a:pt x="1" y="0"/>
                      </a:cubicBezTo>
                      <a:cubicBezTo>
                        <a:pt x="1" y="0"/>
                        <a:pt x="1" y="0"/>
                        <a:pt x="1" y="0"/>
                      </a:cubicBezTo>
                      <a:cubicBezTo>
                        <a:pt x="1" y="0"/>
                        <a:pt x="1" y="0"/>
                        <a:pt x="1" y="0"/>
                      </a:cubicBezTo>
                      <a:cubicBezTo>
                        <a:pt x="0" y="2"/>
                        <a:pt x="0" y="2"/>
                        <a:pt x="0" y="2"/>
                      </a:cubicBezTo>
                      <a:cubicBezTo>
                        <a:pt x="0" y="2"/>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1215" name="Freeform 731"/>
                <p:cNvSpPr>
                  <a:spLocks/>
                </p:cNvSpPr>
                <p:nvPr/>
              </p:nvSpPr>
              <p:spPr bwMode="auto">
                <a:xfrm>
                  <a:off x="3627" y="1459"/>
                  <a:ext cx="5" cy="5"/>
                </a:xfrm>
                <a:custGeom>
                  <a:avLst/>
                  <a:gdLst>
                    <a:gd name="T0" fmla="*/ 1 w 2"/>
                    <a:gd name="T1" fmla="*/ 2 h 2"/>
                    <a:gd name="T2" fmla="*/ 1 w 2"/>
                    <a:gd name="T3" fmla="*/ 2 h 2"/>
                    <a:gd name="T4" fmla="*/ 0 w 2"/>
                    <a:gd name="T5" fmla="*/ 1 h 2"/>
                    <a:gd name="T6" fmla="*/ 2 w 2"/>
                    <a:gd name="T7" fmla="*/ 0 h 2"/>
                    <a:gd name="T8" fmla="*/ 2 w 2"/>
                    <a:gd name="T9" fmla="*/ 0 h 2"/>
                    <a:gd name="T10" fmla="*/ 2 w 2"/>
                    <a:gd name="T11" fmla="*/ 0 h 2"/>
                    <a:gd name="T12" fmla="*/ 1 w 2"/>
                    <a:gd name="T13" fmla="*/ 2 h 2"/>
                    <a:gd name="T14" fmla="*/ 1 w 2"/>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2">
                      <a:moveTo>
                        <a:pt x="1" y="2"/>
                      </a:moveTo>
                      <a:cubicBezTo>
                        <a:pt x="1" y="2"/>
                        <a:pt x="1" y="2"/>
                        <a:pt x="1" y="2"/>
                      </a:cubicBezTo>
                      <a:cubicBezTo>
                        <a:pt x="0" y="2"/>
                        <a:pt x="0" y="1"/>
                        <a:pt x="0" y="1"/>
                      </a:cubicBezTo>
                      <a:cubicBezTo>
                        <a:pt x="1" y="1"/>
                        <a:pt x="1" y="0"/>
                        <a:pt x="2" y="0"/>
                      </a:cubicBezTo>
                      <a:cubicBezTo>
                        <a:pt x="2" y="0"/>
                        <a:pt x="2" y="0"/>
                        <a:pt x="2" y="0"/>
                      </a:cubicBezTo>
                      <a:cubicBezTo>
                        <a:pt x="2" y="0"/>
                        <a:pt x="2" y="0"/>
                        <a:pt x="2" y="0"/>
                      </a:cubicBezTo>
                      <a:cubicBezTo>
                        <a:pt x="2" y="1"/>
                        <a:pt x="1" y="1"/>
                        <a:pt x="1" y="2"/>
                      </a:cubicBezTo>
                      <a:cubicBezTo>
                        <a:pt x="1" y="2"/>
                        <a:pt x="1"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1216" name="Freeform 732"/>
                <p:cNvSpPr>
                  <a:spLocks/>
                </p:cNvSpPr>
                <p:nvPr/>
              </p:nvSpPr>
              <p:spPr bwMode="auto">
                <a:xfrm>
                  <a:off x="3632" y="1459"/>
                  <a:ext cx="5" cy="5"/>
                </a:xfrm>
                <a:custGeom>
                  <a:avLst/>
                  <a:gdLst>
                    <a:gd name="T0" fmla="*/ 0 w 2"/>
                    <a:gd name="T1" fmla="*/ 2 h 2"/>
                    <a:gd name="T2" fmla="*/ 0 w 2"/>
                    <a:gd name="T3" fmla="*/ 2 h 2"/>
                    <a:gd name="T4" fmla="*/ 0 w 2"/>
                    <a:gd name="T5" fmla="*/ 1 h 2"/>
                    <a:gd name="T6" fmla="*/ 1 w 2"/>
                    <a:gd name="T7" fmla="*/ 0 h 2"/>
                    <a:gd name="T8" fmla="*/ 2 w 2"/>
                    <a:gd name="T9" fmla="*/ 0 h 2"/>
                    <a:gd name="T10" fmla="*/ 2 w 2"/>
                    <a:gd name="T11" fmla="*/ 1 h 2"/>
                    <a:gd name="T12" fmla="*/ 1 w 2"/>
                    <a:gd name="T13" fmla="*/ 2 h 2"/>
                    <a:gd name="T14" fmla="*/ 0 w 2"/>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2">
                      <a:moveTo>
                        <a:pt x="0" y="2"/>
                      </a:moveTo>
                      <a:cubicBezTo>
                        <a:pt x="0" y="2"/>
                        <a:pt x="0" y="2"/>
                        <a:pt x="0" y="2"/>
                      </a:cubicBezTo>
                      <a:cubicBezTo>
                        <a:pt x="0" y="2"/>
                        <a:pt x="0" y="2"/>
                        <a:pt x="0" y="1"/>
                      </a:cubicBezTo>
                      <a:cubicBezTo>
                        <a:pt x="0" y="1"/>
                        <a:pt x="1" y="1"/>
                        <a:pt x="1" y="0"/>
                      </a:cubicBezTo>
                      <a:cubicBezTo>
                        <a:pt x="1" y="0"/>
                        <a:pt x="1" y="0"/>
                        <a:pt x="2" y="0"/>
                      </a:cubicBezTo>
                      <a:cubicBezTo>
                        <a:pt x="2" y="0"/>
                        <a:pt x="2" y="1"/>
                        <a:pt x="2" y="1"/>
                      </a:cubicBezTo>
                      <a:cubicBezTo>
                        <a:pt x="1" y="1"/>
                        <a:pt x="1" y="1"/>
                        <a:pt x="1" y="2"/>
                      </a:cubicBezTo>
                      <a:cubicBezTo>
                        <a:pt x="1" y="2"/>
                        <a:pt x="1"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1217" name="Freeform 733"/>
                <p:cNvSpPr>
                  <a:spLocks/>
                </p:cNvSpPr>
                <p:nvPr/>
              </p:nvSpPr>
              <p:spPr bwMode="auto">
                <a:xfrm>
                  <a:off x="3637" y="1459"/>
                  <a:ext cx="5" cy="5"/>
                </a:xfrm>
                <a:custGeom>
                  <a:avLst/>
                  <a:gdLst>
                    <a:gd name="T0" fmla="*/ 0 w 2"/>
                    <a:gd name="T1" fmla="*/ 2 h 2"/>
                    <a:gd name="T2" fmla="*/ 0 w 2"/>
                    <a:gd name="T3" fmla="*/ 2 h 2"/>
                    <a:gd name="T4" fmla="*/ 0 w 2"/>
                    <a:gd name="T5" fmla="*/ 1 h 2"/>
                    <a:gd name="T6" fmla="*/ 1 w 2"/>
                    <a:gd name="T7" fmla="*/ 0 h 2"/>
                    <a:gd name="T8" fmla="*/ 1 w 2"/>
                    <a:gd name="T9" fmla="*/ 0 h 2"/>
                    <a:gd name="T10" fmla="*/ 1 w 2"/>
                    <a:gd name="T11" fmla="*/ 0 h 2"/>
                    <a:gd name="T12" fmla="*/ 1 w 2"/>
                    <a:gd name="T13" fmla="*/ 2 h 2"/>
                    <a:gd name="T14" fmla="*/ 0 w 2"/>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2">
                      <a:moveTo>
                        <a:pt x="0" y="2"/>
                      </a:moveTo>
                      <a:cubicBezTo>
                        <a:pt x="0" y="2"/>
                        <a:pt x="0" y="2"/>
                        <a:pt x="0" y="2"/>
                      </a:cubicBezTo>
                      <a:cubicBezTo>
                        <a:pt x="0" y="2"/>
                        <a:pt x="0" y="1"/>
                        <a:pt x="0" y="1"/>
                      </a:cubicBezTo>
                      <a:cubicBezTo>
                        <a:pt x="1" y="0"/>
                        <a:pt x="1" y="0"/>
                        <a:pt x="1" y="0"/>
                      </a:cubicBezTo>
                      <a:cubicBezTo>
                        <a:pt x="1" y="0"/>
                        <a:pt x="1" y="0"/>
                        <a:pt x="1" y="0"/>
                      </a:cubicBezTo>
                      <a:cubicBezTo>
                        <a:pt x="2" y="0"/>
                        <a:pt x="2" y="0"/>
                        <a:pt x="1" y="0"/>
                      </a:cubicBezTo>
                      <a:cubicBezTo>
                        <a:pt x="1" y="2"/>
                        <a:pt x="1" y="2"/>
                        <a:pt x="1" y="2"/>
                      </a:cubicBezTo>
                      <a:cubicBezTo>
                        <a:pt x="1" y="2"/>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1218" name="Freeform 734"/>
                <p:cNvSpPr>
                  <a:spLocks/>
                </p:cNvSpPr>
                <p:nvPr/>
              </p:nvSpPr>
              <p:spPr bwMode="auto">
                <a:xfrm>
                  <a:off x="3642" y="1459"/>
                  <a:ext cx="4" cy="5"/>
                </a:xfrm>
                <a:custGeom>
                  <a:avLst/>
                  <a:gdLst>
                    <a:gd name="T0" fmla="*/ 0 w 2"/>
                    <a:gd name="T1" fmla="*/ 2 h 2"/>
                    <a:gd name="T2" fmla="*/ 0 w 2"/>
                    <a:gd name="T3" fmla="*/ 2 h 2"/>
                    <a:gd name="T4" fmla="*/ 0 w 2"/>
                    <a:gd name="T5" fmla="*/ 1 h 2"/>
                    <a:gd name="T6" fmla="*/ 1 w 2"/>
                    <a:gd name="T7" fmla="*/ 0 h 2"/>
                    <a:gd name="T8" fmla="*/ 2 w 2"/>
                    <a:gd name="T9" fmla="*/ 0 h 2"/>
                    <a:gd name="T10" fmla="*/ 2 w 2"/>
                    <a:gd name="T11" fmla="*/ 0 h 2"/>
                    <a:gd name="T12" fmla="*/ 1 w 2"/>
                    <a:gd name="T13" fmla="*/ 2 h 2"/>
                    <a:gd name="T14" fmla="*/ 0 w 2"/>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2">
                      <a:moveTo>
                        <a:pt x="0" y="2"/>
                      </a:moveTo>
                      <a:cubicBezTo>
                        <a:pt x="0" y="2"/>
                        <a:pt x="0" y="2"/>
                        <a:pt x="0" y="2"/>
                      </a:cubicBezTo>
                      <a:cubicBezTo>
                        <a:pt x="0" y="2"/>
                        <a:pt x="0" y="2"/>
                        <a:pt x="0" y="1"/>
                      </a:cubicBezTo>
                      <a:cubicBezTo>
                        <a:pt x="0" y="1"/>
                        <a:pt x="1" y="0"/>
                        <a:pt x="1" y="0"/>
                      </a:cubicBezTo>
                      <a:cubicBezTo>
                        <a:pt x="1" y="0"/>
                        <a:pt x="2" y="0"/>
                        <a:pt x="2" y="0"/>
                      </a:cubicBezTo>
                      <a:cubicBezTo>
                        <a:pt x="2" y="0"/>
                        <a:pt x="2" y="0"/>
                        <a:pt x="2" y="0"/>
                      </a:cubicBezTo>
                      <a:cubicBezTo>
                        <a:pt x="1" y="1"/>
                        <a:pt x="1" y="1"/>
                        <a:pt x="1" y="2"/>
                      </a:cubicBezTo>
                      <a:cubicBezTo>
                        <a:pt x="1" y="2"/>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1219" name="Freeform 735"/>
                <p:cNvSpPr>
                  <a:spLocks/>
                </p:cNvSpPr>
                <p:nvPr/>
              </p:nvSpPr>
              <p:spPr bwMode="auto">
                <a:xfrm>
                  <a:off x="3560" y="1344"/>
                  <a:ext cx="37" cy="52"/>
                </a:xfrm>
                <a:custGeom>
                  <a:avLst/>
                  <a:gdLst>
                    <a:gd name="T0" fmla="*/ 1 w 15"/>
                    <a:gd name="T1" fmla="*/ 21 h 21"/>
                    <a:gd name="T2" fmla="*/ 0 w 15"/>
                    <a:gd name="T3" fmla="*/ 21 h 21"/>
                    <a:gd name="T4" fmla="*/ 14 w 15"/>
                    <a:gd name="T5" fmla="*/ 0 h 21"/>
                    <a:gd name="T6" fmla="*/ 15 w 15"/>
                    <a:gd name="T7" fmla="*/ 1 h 21"/>
                    <a:gd name="T8" fmla="*/ 1 w 15"/>
                    <a:gd name="T9" fmla="*/ 21 h 21"/>
                  </a:gdLst>
                  <a:ahLst/>
                  <a:cxnLst>
                    <a:cxn ang="0">
                      <a:pos x="T0" y="T1"/>
                    </a:cxn>
                    <a:cxn ang="0">
                      <a:pos x="T2" y="T3"/>
                    </a:cxn>
                    <a:cxn ang="0">
                      <a:pos x="T4" y="T5"/>
                    </a:cxn>
                    <a:cxn ang="0">
                      <a:pos x="T6" y="T7"/>
                    </a:cxn>
                    <a:cxn ang="0">
                      <a:pos x="T8" y="T9"/>
                    </a:cxn>
                  </a:cxnLst>
                  <a:rect l="0" t="0" r="r" b="b"/>
                  <a:pathLst>
                    <a:path w="15" h="21">
                      <a:moveTo>
                        <a:pt x="1" y="21"/>
                      </a:moveTo>
                      <a:cubicBezTo>
                        <a:pt x="0" y="21"/>
                        <a:pt x="0" y="21"/>
                        <a:pt x="0" y="21"/>
                      </a:cubicBezTo>
                      <a:cubicBezTo>
                        <a:pt x="4" y="14"/>
                        <a:pt x="9" y="7"/>
                        <a:pt x="14" y="0"/>
                      </a:cubicBezTo>
                      <a:cubicBezTo>
                        <a:pt x="15" y="1"/>
                        <a:pt x="15" y="1"/>
                        <a:pt x="15" y="1"/>
                      </a:cubicBezTo>
                      <a:cubicBezTo>
                        <a:pt x="10" y="7"/>
                        <a:pt x="5" y="14"/>
                        <a:pt x="1"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1220" name="Freeform 736"/>
                <p:cNvSpPr>
                  <a:spLocks/>
                </p:cNvSpPr>
                <p:nvPr/>
              </p:nvSpPr>
              <p:spPr bwMode="auto">
                <a:xfrm>
                  <a:off x="3577" y="1344"/>
                  <a:ext cx="37" cy="52"/>
                </a:xfrm>
                <a:custGeom>
                  <a:avLst/>
                  <a:gdLst>
                    <a:gd name="T0" fmla="*/ 1 w 15"/>
                    <a:gd name="T1" fmla="*/ 21 h 21"/>
                    <a:gd name="T2" fmla="*/ 0 w 15"/>
                    <a:gd name="T3" fmla="*/ 21 h 21"/>
                    <a:gd name="T4" fmla="*/ 14 w 15"/>
                    <a:gd name="T5" fmla="*/ 0 h 21"/>
                    <a:gd name="T6" fmla="*/ 15 w 15"/>
                    <a:gd name="T7" fmla="*/ 1 h 21"/>
                    <a:gd name="T8" fmla="*/ 1 w 15"/>
                    <a:gd name="T9" fmla="*/ 21 h 21"/>
                  </a:gdLst>
                  <a:ahLst/>
                  <a:cxnLst>
                    <a:cxn ang="0">
                      <a:pos x="T0" y="T1"/>
                    </a:cxn>
                    <a:cxn ang="0">
                      <a:pos x="T2" y="T3"/>
                    </a:cxn>
                    <a:cxn ang="0">
                      <a:pos x="T4" y="T5"/>
                    </a:cxn>
                    <a:cxn ang="0">
                      <a:pos x="T6" y="T7"/>
                    </a:cxn>
                    <a:cxn ang="0">
                      <a:pos x="T8" y="T9"/>
                    </a:cxn>
                  </a:cxnLst>
                  <a:rect l="0" t="0" r="r" b="b"/>
                  <a:pathLst>
                    <a:path w="15" h="21">
                      <a:moveTo>
                        <a:pt x="1" y="21"/>
                      </a:moveTo>
                      <a:cubicBezTo>
                        <a:pt x="0" y="21"/>
                        <a:pt x="0" y="21"/>
                        <a:pt x="0" y="21"/>
                      </a:cubicBezTo>
                      <a:cubicBezTo>
                        <a:pt x="5" y="14"/>
                        <a:pt x="9" y="7"/>
                        <a:pt x="14" y="0"/>
                      </a:cubicBezTo>
                      <a:cubicBezTo>
                        <a:pt x="15" y="1"/>
                        <a:pt x="15" y="1"/>
                        <a:pt x="15" y="1"/>
                      </a:cubicBezTo>
                      <a:cubicBezTo>
                        <a:pt x="10" y="8"/>
                        <a:pt x="5" y="14"/>
                        <a:pt x="1"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1221" name="Freeform 737"/>
                <p:cNvSpPr>
                  <a:spLocks/>
                </p:cNvSpPr>
                <p:nvPr/>
              </p:nvSpPr>
              <p:spPr bwMode="auto">
                <a:xfrm>
                  <a:off x="3619" y="1369"/>
                  <a:ext cx="20" cy="27"/>
                </a:xfrm>
                <a:custGeom>
                  <a:avLst/>
                  <a:gdLst>
                    <a:gd name="T0" fmla="*/ 1 w 8"/>
                    <a:gd name="T1" fmla="*/ 11 h 11"/>
                    <a:gd name="T2" fmla="*/ 0 w 8"/>
                    <a:gd name="T3" fmla="*/ 11 h 11"/>
                    <a:gd name="T4" fmla="*/ 7 w 8"/>
                    <a:gd name="T5" fmla="*/ 0 h 11"/>
                    <a:gd name="T6" fmla="*/ 8 w 8"/>
                    <a:gd name="T7" fmla="*/ 1 h 11"/>
                    <a:gd name="T8" fmla="*/ 1 w 8"/>
                    <a:gd name="T9" fmla="*/ 11 h 11"/>
                  </a:gdLst>
                  <a:ahLst/>
                  <a:cxnLst>
                    <a:cxn ang="0">
                      <a:pos x="T0" y="T1"/>
                    </a:cxn>
                    <a:cxn ang="0">
                      <a:pos x="T2" y="T3"/>
                    </a:cxn>
                    <a:cxn ang="0">
                      <a:pos x="T4" y="T5"/>
                    </a:cxn>
                    <a:cxn ang="0">
                      <a:pos x="T6" y="T7"/>
                    </a:cxn>
                    <a:cxn ang="0">
                      <a:pos x="T8" y="T9"/>
                    </a:cxn>
                  </a:cxnLst>
                  <a:rect l="0" t="0" r="r" b="b"/>
                  <a:pathLst>
                    <a:path w="8" h="11">
                      <a:moveTo>
                        <a:pt x="1" y="11"/>
                      </a:moveTo>
                      <a:cubicBezTo>
                        <a:pt x="0" y="11"/>
                        <a:pt x="0" y="11"/>
                        <a:pt x="0" y="11"/>
                      </a:cubicBezTo>
                      <a:cubicBezTo>
                        <a:pt x="3" y="7"/>
                        <a:pt x="5" y="4"/>
                        <a:pt x="7" y="0"/>
                      </a:cubicBezTo>
                      <a:cubicBezTo>
                        <a:pt x="8" y="1"/>
                        <a:pt x="8" y="1"/>
                        <a:pt x="8" y="1"/>
                      </a:cubicBezTo>
                      <a:cubicBezTo>
                        <a:pt x="5" y="4"/>
                        <a:pt x="3" y="8"/>
                        <a:pt x="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grpSp>
          <p:sp>
            <p:nvSpPr>
              <p:cNvPr id="1222" name="任意多边形 696"/>
              <p:cNvSpPr/>
              <p:nvPr/>
            </p:nvSpPr>
            <p:spPr>
              <a:xfrm flipV="1">
                <a:off x="4926222" y="1430569"/>
                <a:ext cx="187235" cy="211154"/>
              </a:xfrm>
              <a:custGeom>
                <a:avLst/>
                <a:gdLst>
                  <a:gd name="connsiteX0" fmla="*/ 0 w 187235"/>
                  <a:gd name="connsiteY0" fmla="*/ 211154 h 211154"/>
                  <a:gd name="connsiteX1" fmla="*/ 4007 w 187235"/>
                  <a:gd name="connsiteY1" fmla="*/ 211154 h 211154"/>
                  <a:gd name="connsiteX2" fmla="*/ 93617 w 187235"/>
                  <a:gd name="connsiteY2" fmla="*/ 167392 h 211154"/>
                  <a:gd name="connsiteX3" fmla="*/ 183227 w 187235"/>
                  <a:gd name="connsiteY3" fmla="*/ 211154 h 211154"/>
                  <a:gd name="connsiteX4" fmla="*/ 187235 w 187235"/>
                  <a:gd name="connsiteY4" fmla="*/ 211154 h 211154"/>
                  <a:gd name="connsiteX5" fmla="*/ 93618 w 187235"/>
                  <a:gd name="connsiteY5" fmla="*/ 0 h 2111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87235" h="211154">
                    <a:moveTo>
                      <a:pt x="0" y="211154"/>
                    </a:moveTo>
                    <a:lnTo>
                      <a:pt x="4007" y="211154"/>
                    </a:lnTo>
                    <a:lnTo>
                      <a:pt x="93617" y="167392"/>
                    </a:lnTo>
                    <a:lnTo>
                      <a:pt x="183227" y="211154"/>
                    </a:lnTo>
                    <a:lnTo>
                      <a:pt x="187235" y="211154"/>
                    </a:lnTo>
                    <a:lnTo>
                      <a:pt x="93618" y="0"/>
                    </a:lnTo>
                    <a:close/>
                  </a:path>
                </a:pathLst>
              </a:custGeom>
              <a:solidFill>
                <a:srgbClr val="E87071"/>
              </a:solidFill>
              <a:ln w="12700" cap="flat" cmpd="sng" algn="ctr">
                <a:noFill/>
                <a:prstDash val="solid"/>
                <a:miter lim="800000"/>
              </a:ln>
              <a:effectLst>
                <a:reflection blurRad="6350" stA="50000" endA="300" endPos="55000" dir="5400000" sy="-100000" algn="bl" rotWithShape="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entury Gothic"/>
                  <a:ea typeface="微软雅黑"/>
                  <a:cs typeface="+mn-cs"/>
                </a:endParaRPr>
              </a:p>
            </p:txBody>
          </p:sp>
          <p:grpSp>
            <p:nvGrpSpPr>
              <p:cNvPr id="1224" name="组合 1223"/>
              <p:cNvGrpSpPr/>
              <p:nvPr/>
            </p:nvGrpSpPr>
            <p:grpSpPr>
              <a:xfrm flipH="1">
                <a:off x="6062428" y="1499019"/>
                <a:ext cx="415375" cy="583506"/>
                <a:chOff x="7816851" y="3132138"/>
                <a:chExt cx="133350" cy="187325"/>
              </a:xfrm>
              <a:solidFill>
                <a:sysClr val="windowText" lastClr="000000">
                  <a:lumMod val="50000"/>
                  <a:lumOff val="50000"/>
                </a:sysClr>
              </a:solidFill>
              <a:effectLst>
                <a:reflection stA="33000" endPos="90000" dir="5400000" sy="-100000" algn="bl" rotWithShape="0"/>
              </a:effectLst>
            </p:grpSpPr>
            <p:sp>
              <p:nvSpPr>
                <p:cNvPr id="1225" name="Freeform 1099"/>
                <p:cNvSpPr>
                  <a:spLocks/>
                </p:cNvSpPr>
                <p:nvPr/>
              </p:nvSpPr>
              <p:spPr bwMode="auto">
                <a:xfrm>
                  <a:off x="7875588" y="3132138"/>
                  <a:ext cx="34925" cy="42863"/>
                </a:xfrm>
                <a:custGeom>
                  <a:avLst/>
                  <a:gdLst>
                    <a:gd name="T0" fmla="*/ 5 w 9"/>
                    <a:gd name="T1" fmla="*/ 10 h 11"/>
                    <a:gd name="T2" fmla="*/ 8 w 9"/>
                    <a:gd name="T3" fmla="*/ 4 h 11"/>
                    <a:gd name="T4" fmla="*/ 5 w 9"/>
                    <a:gd name="T5" fmla="*/ 0 h 11"/>
                    <a:gd name="T6" fmla="*/ 0 w 9"/>
                    <a:gd name="T7" fmla="*/ 4 h 11"/>
                    <a:gd name="T8" fmla="*/ 5 w 9"/>
                    <a:gd name="T9" fmla="*/ 10 h 11"/>
                  </a:gdLst>
                  <a:ahLst/>
                  <a:cxnLst>
                    <a:cxn ang="0">
                      <a:pos x="T0" y="T1"/>
                    </a:cxn>
                    <a:cxn ang="0">
                      <a:pos x="T2" y="T3"/>
                    </a:cxn>
                    <a:cxn ang="0">
                      <a:pos x="T4" y="T5"/>
                    </a:cxn>
                    <a:cxn ang="0">
                      <a:pos x="T6" y="T7"/>
                    </a:cxn>
                    <a:cxn ang="0">
                      <a:pos x="T8" y="T9"/>
                    </a:cxn>
                  </a:cxnLst>
                  <a:rect l="0" t="0" r="r" b="b"/>
                  <a:pathLst>
                    <a:path w="9" h="11">
                      <a:moveTo>
                        <a:pt x="5" y="10"/>
                      </a:moveTo>
                      <a:cubicBezTo>
                        <a:pt x="8" y="10"/>
                        <a:pt x="8" y="7"/>
                        <a:pt x="8" y="4"/>
                      </a:cubicBezTo>
                      <a:cubicBezTo>
                        <a:pt x="9" y="2"/>
                        <a:pt x="7" y="0"/>
                        <a:pt x="5" y="0"/>
                      </a:cubicBezTo>
                      <a:cubicBezTo>
                        <a:pt x="2" y="0"/>
                        <a:pt x="0" y="2"/>
                        <a:pt x="0" y="4"/>
                      </a:cubicBezTo>
                      <a:cubicBezTo>
                        <a:pt x="1" y="8"/>
                        <a:pt x="4" y="11"/>
                        <a:pt x="5"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1226" name="Freeform 1100"/>
                <p:cNvSpPr>
                  <a:spLocks/>
                </p:cNvSpPr>
                <p:nvPr/>
              </p:nvSpPr>
              <p:spPr bwMode="auto">
                <a:xfrm>
                  <a:off x="7820026" y="3249613"/>
                  <a:ext cx="55563" cy="69850"/>
                </a:xfrm>
                <a:custGeom>
                  <a:avLst/>
                  <a:gdLst>
                    <a:gd name="T0" fmla="*/ 12 w 14"/>
                    <a:gd name="T1" fmla="*/ 1 h 18"/>
                    <a:gd name="T2" fmla="*/ 10 w 14"/>
                    <a:gd name="T3" fmla="*/ 0 h 18"/>
                    <a:gd name="T4" fmla="*/ 8 w 14"/>
                    <a:gd name="T5" fmla="*/ 6 h 18"/>
                    <a:gd name="T6" fmla="*/ 1 w 14"/>
                    <a:gd name="T7" fmla="*/ 14 h 18"/>
                    <a:gd name="T8" fmla="*/ 1 w 14"/>
                    <a:gd name="T9" fmla="*/ 17 h 18"/>
                    <a:gd name="T10" fmla="*/ 4 w 14"/>
                    <a:gd name="T11" fmla="*/ 17 h 18"/>
                    <a:gd name="T12" fmla="*/ 12 w 14"/>
                    <a:gd name="T13" fmla="*/ 9 h 18"/>
                    <a:gd name="T14" fmla="*/ 13 w 14"/>
                    <a:gd name="T15" fmla="*/ 8 h 18"/>
                    <a:gd name="T16" fmla="*/ 14 w 14"/>
                    <a:gd name="T17" fmla="*/ 3 h 18"/>
                    <a:gd name="T18" fmla="*/ 12 w 14"/>
                    <a:gd name="T19" fmla="*/ 1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 h="18">
                      <a:moveTo>
                        <a:pt x="12" y="1"/>
                      </a:moveTo>
                      <a:cubicBezTo>
                        <a:pt x="11" y="1"/>
                        <a:pt x="10" y="0"/>
                        <a:pt x="10" y="0"/>
                      </a:cubicBezTo>
                      <a:cubicBezTo>
                        <a:pt x="8" y="6"/>
                        <a:pt x="8" y="6"/>
                        <a:pt x="8" y="6"/>
                      </a:cubicBezTo>
                      <a:cubicBezTo>
                        <a:pt x="1" y="14"/>
                        <a:pt x="1" y="14"/>
                        <a:pt x="1" y="14"/>
                      </a:cubicBezTo>
                      <a:cubicBezTo>
                        <a:pt x="0" y="15"/>
                        <a:pt x="0" y="16"/>
                        <a:pt x="1" y="17"/>
                      </a:cubicBezTo>
                      <a:cubicBezTo>
                        <a:pt x="2" y="18"/>
                        <a:pt x="4" y="18"/>
                        <a:pt x="4" y="17"/>
                      </a:cubicBezTo>
                      <a:cubicBezTo>
                        <a:pt x="12" y="9"/>
                        <a:pt x="12" y="9"/>
                        <a:pt x="12" y="9"/>
                      </a:cubicBezTo>
                      <a:cubicBezTo>
                        <a:pt x="12" y="9"/>
                        <a:pt x="13" y="8"/>
                        <a:pt x="13" y="8"/>
                      </a:cubicBezTo>
                      <a:cubicBezTo>
                        <a:pt x="14" y="3"/>
                        <a:pt x="14" y="3"/>
                        <a:pt x="14" y="3"/>
                      </a:cubicBezTo>
                      <a:cubicBezTo>
                        <a:pt x="13" y="2"/>
                        <a:pt x="13" y="2"/>
                        <a:pt x="1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1227" name="Freeform 1101"/>
                <p:cNvSpPr>
                  <a:spLocks/>
                </p:cNvSpPr>
                <p:nvPr/>
              </p:nvSpPr>
              <p:spPr bwMode="auto">
                <a:xfrm>
                  <a:off x="7899401" y="3175001"/>
                  <a:ext cx="50800" cy="31750"/>
                </a:xfrm>
                <a:custGeom>
                  <a:avLst/>
                  <a:gdLst>
                    <a:gd name="T0" fmla="*/ 6 w 13"/>
                    <a:gd name="T1" fmla="*/ 8 h 8"/>
                    <a:gd name="T2" fmla="*/ 12 w 13"/>
                    <a:gd name="T3" fmla="*/ 4 h 8"/>
                    <a:gd name="T4" fmla="*/ 12 w 13"/>
                    <a:gd name="T5" fmla="*/ 1 h 8"/>
                    <a:gd name="T6" fmla="*/ 10 w 13"/>
                    <a:gd name="T7" fmla="*/ 1 h 8"/>
                    <a:gd name="T8" fmla="*/ 5 w 13"/>
                    <a:gd name="T9" fmla="*/ 4 h 8"/>
                    <a:gd name="T10" fmla="*/ 1 w 13"/>
                    <a:gd name="T11" fmla="*/ 3 h 8"/>
                    <a:gd name="T12" fmla="*/ 1 w 13"/>
                    <a:gd name="T13" fmla="*/ 5 h 8"/>
                    <a:gd name="T14" fmla="*/ 0 w 13"/>
                    <a:gd name="T15" fmla="*/ 7 h 8"/>
                    <a:gd name="T16" fmla="*/ 5 w 13"/>
                    <a:gd name="T17" fmla="*/ 8 h 8"/>
                    <a:gd name="T18" fmla="*/ 6 w 13"/>
                    <a:gd name="T19" fmla="*/ 8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 h="8">
                      <a:moveTo>
                        <a:pt x="6" y="8"/>
                      </a:moveTo>
                      <a:cubicBezTo>
                        <a:pt x="12" y="4"/>
                        <a:pt x="12" y="4"/>
                        <a:pt x="12" y="4"/>
                      </a:cubicBezTo>
                      <a:cubicBezTo>
                        <a:pt x="13" y="3"/>
                        <a:pt x="13" y="2"/>
                        <a:pt x="12" y="1"/>
                      </a:cubicBezTo>
                      <a:cubicBezTo>
                        <a:pt x="12" y="1"/>
                        <a:pt x="11" y="0"/>
                        <a:pt x="10" y="1"/>
                      </a:cubicBezTo>
                      <a:cubicBezTo>
                        <a:pt x="5" y="4"/>
                        <a:pt x="5" y="4"/>
                        <a:pt x="5" y="4"/>
                      </a:cubicBezTo>
                      <a:cubicBezTo>
                        <a:pt x="1" y="3"/>
                        <a:pt x="1" y="3"/>
                        <a:pt x="1" y="3"/>
                      </a:cubicBezTo>
                      <a:cubicBezTo>
                        <a:pt x="1" y="3"/>
                        <a:pt x="1" y="4"/>
                        <a:pt x="1" y="5"/>
                      </a:cubicBezTo>
                      <a:cubicBezTo>
                        <a:pt x="1" y="6"/>
                        <a:pt x="0" y="7"/>
                        <a:pt x="0" y="7"/>
                      </a:cubicBezTo>
                      <a:cubicBezTo>
                        <a:pt x="5" y="8"/>
                        <a:pt x="5" y="8"/>
                        <a:pt x="5" y="8"/>
                      </a:cubicBezTo>
                      <a:cubicBezTo>
                        <a:pt x="5" y="8"/>
                        <a:pt x="6" y="8"/>
                        <a:pt x="6"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sp>
              <p:nvSpPr>
                <p:cNvPr id="1228" name="Freeform 1102"/>
                <p:cNvSpPr>
                  <a:spLocks/>
                </p:cNvSpPr>
                <p:nvPr/>
              </p:nvSpPr>
              <p:spPr bwMode="auto">
                <a:xfrm>
                  <a:off x="7816851" y="3175001"/>
                  <a:ext cx="88900" cy="136525"/>
                </a:xfrm>
                <a:custGeom>
                  <a:avLst/>
                  <a:gdLst>
                    <a:gd name="T0" fmla="*/ 18 w 23"/>
                    <a:gd name="T1" fmla="*/ 17 h 35"/>
                    <a:gd name="T2" fmla="*/ 21 w 23"/>
                    <a:gd name="T3" fmla="*/ 5 h 35"/>
                    <a:gd name="T4" fmla="*/ 21 w 23"/>
                    <a:gd name="T5" fmla="*/ 2 h 35"/>
                    <a:gd name="T6" fmla="*/ 20 w 23"/>
                    <a:gd name="T7" fmla="*/ 2 h 35"/>
                    <a:gd name="T8" fmla="*/ 19 w 23"/>
                    <a:gd name="T9" fmla="*/ 7 h 35"/>
                    <a:gd name="T10" fmla="*/ 20 w 23"/>
                    <a:gd name="T11" fmla="*/ 3 h 35"/>
                    <a:gd name="T12" fmla="*/ 20 w 23"/>
                    <a:gd name="T13" fmla="*/ 2 h 35"/>
                    <a:gd name="T14" fmla="*/ 20 w 23"/>
                    <a:gd name="T15" fmla="*/ 1 h 35"/>
                    <a:gd name="T16" fmla="*/ 19 w 23"/>
                    <a:gd name="T17" fmla="*/ 1 h 35"/>
                    <a:gd name="T18" fmla="*/ 18 w 23"/>
                    <a:gd name="T19" fmla="*/ 2 h 35"/>
                    <a:gd name="T20" fmla="*/ 19 w 23"/>
                    <a:gd name="T21" fmla="*/ 3 h 35"/>
                    <a:gd name="T22" fmla="*/ 18 w 23"/>
                    <a:gd name="T23" fmla="*/ 6 h 35"/>
                    <a:gd name="T24" fmla="*/ 17 w 23"/>
                    <a:gd name="T25" fmla="*/ 0 h 35"/>
                    <a:gd name="T26" fmla="*/ 17 w 23"/>
                    <a:gd name="T27" fmla="*/ 0 h 35"/>
                    <a:gd name="T28" fmla="*/ 17 w 23"/>
                    <a:gd name="T29" fmla="*/ 0 h 35"/>
                    <a:gd name="T30" fmla="*/ 15 w 23"/>
                    <a:gd name="T31" fmla="*/ 0 h 35"/>
                    <a:gd name="T32" fmla="*/ 8 w 23"/>
                    <a:gd name="T33" fmla="*/ 0 h 35"/>
                    <a:gd name="T34" fmla="*/ 1 w 23"/>
                    <a:gd name="T35" fmla="*/ 5 h 35"/>
                    <a:gd name="T36" fmla="*/ 1 w 23"/>
                    <a:gd name="T37" fmla="*/ 8 h 35"/>
                    <a:gd name="T38" fmla="*/ 4 w 23"/>
                    <a:gd name="T39" fmla="*/ 8 h 35"/>
                    <a:gd name="T40" fmla="*/ 4 w 23"/>
                    <a:gd name="T41" fmla="*/ 8 h 35"/>
                    <a:gd name="T42" fmla="*/ 9 w 23"/>
                    <a:gd name="T43" fmla="*/ 4 h 35"/>
                    <a:gd name="T44" fmla="*/ 13 w 23"/>
                    <a:gd name="T45" fmla="*/ 4 h 35"/>
                    <a:gd name="T46" fmla="*/ 12 w 23"/>
                    <a:gd name="T47" fmla="*/ 4 h 35"/>
                    <a:gd name="T48" fmla="*/ 9 w 23"/>
                    <a:gd name="T49" fmla="*/ 15 h 35"/>
                    <a:gd name="T50" fmla="*/ 10 w 23"/>
                    <a:gd name="T51" fmla="*/ 16 h 35"/>
                    <a:gd name="T52" fmla="*/ 14 w 23"/>
                    <a:gd name="T53" fmla="*/ 20 h 35"/>
                    <a:gd name="T54" fmla="*/ 18 w 23"/>
                    <a:gd name="T55" fmla="*/ 24 h 35"/>
                    <a:gd name="T56" fmla="*/ 17 w 23"/>
                    <a:gd name="T57" fmla="*/ 32 h 35"/>
                    <a:gd name="T58" fmla="*/ 19 w 23"/>
                    <a:gd name="T59" fmla="*/ 35 h 35"/>
                    <a:gd name="T60" fmla="*/ 22 w 23"/>
                    <a:gd name="T61" fmla="*/ 33 h 35"/>
                    <a:gd name="T62" fmla="*/ 23 w 23"/>
                    <a:gd name="T63" fmla="*/ 24 h 35"/>
                    <a:gd name="T64" fmla="*/ 23 w 23"/>
                    <a:gd name="T65" fmla="*/ 22 h 35"/>
                    <a:gd name="T66" fmla="*/ 18 w 23"/>
                    <a:gd name="T67" fmla="*/ 17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 h="35">
                      <a:moveTo>
                        <a:pt x="18" y="17"/>
                      </a:moveTo>
                      <a:cubicBezTo>
                        <a:pt x="19" y="10"/>
                        <a:pt x="21" y="6"/>
                        <a:pt x="21" y="5"/>
                      </a:cubicBezTo>
                      <a:cubicBezTo>
                        <a:pt x="21" y="3"/>
                        <a:pt x="21" y="2"/>
                        <a:pt x="21" y="2"/>
                      </a:cubicBezTo>
                      <a:cubicBezTo>
                        <a:pt x="20" y="2"/>
                        <a:pt x="20" y="2"/>
                        <a:pt x="20" y="2"/>
                      </a:cubicBezTo>
                      <a:cubicBezTo>
                        <a:pt x="20" y="5"/>
                        <a:pt x="19" y="7"/>
                        <a:pt x="19" y="7"/>
                      </a:cubicBezTo>
                      <a:cubicBezTo>
                        <a:pt x="19" y="7"/>
                        <a:pt x="20" y="4"/>
                        <a:pt x="20" y="3"/>
                      </a:cubicBezTo>
                      <a:cubicBezTo>
                        <a:pt x="20" y="2"/>
                        <a:pt x="20" y="2"/>
                        <a:pt x="20" y="2"/>
                      </a:cubicBezTo>
                      <a:cubicBezTo>
                        <a:pt x="20" y="1"/>
                        <a:pt x="20" y="1"/>
                        <a:pt x="20" y="1"/>
                      </a:cubicBezTo>
                      <a:cubicBezTo>
                        <a:pt x="19" y="1"/>
                        <a:pt x="19" y="1"/>
                        <a:pt x="19" y="1"/>
                      </a:cubicBezTo>
                      <a:cubicBezTo>
                        <a:pt x="18" y="2"/>
                        <a:pt x="18" y="2"/>
                        <a:pt x="18" y="2"/>
                      </a:cubicBezTo>
                      <a:cubicBezTo>
                        <a:pt x="18" y="2"/>
                        <a:pt x="18" y="2"/>
                        <a:pt x="19" y="3"/>
                      </a:cubicBezTo>
                      <a:cubicBezTo>
                        <a:pt x="19" y="3"/>
                        <a:pt x="18" y="4"/>
                        <a:pt x="18" y="6"/>
                      </a:cubicBezTo>
                      <a:cubicBezTo>
                        <a:pt x="18" y="1"/>
                        <a:pt x="17" y="0"/>
                        <a:pt x="17" y="0"/>
                      </a:cubicBezTo>
                      <a:cubicBezTo>
                        <a:pt x="17" y="0"/>
                        <a:pt x="17" y="0"/>
                        <a:pt x="17" y="0"/>
                      </a:cubicBezTo>
                      <a:cubicBezTo>
                        <a:pt x="17" y="0"/>
                        <a:pt x="17" y="0"/>
                        <a:pt x="17" y="0"/>
                      </a:cubicBezTo>
                      <a:cubicBezTo>
                        <a:pt x="16" y="0"/>
                        <a:pt x="15" y="0"/>
                        <a:pt x="15" y="0"/>
                      </a:cubicBezTo>
                      <a:cubicBezTo>
                        <a:pt x="13" y="0"/>
                        <a:pt x="11" y="0"/>
                        <a:pt x="8" y="0"/>
                      </a:cubicBezTo>
                      <a:cubicBezTo>
                        <a:pt x="1" y="5"/>
                        <a:pt x="1" y="5"/>
                        <a:pt x="1" y="5"/>
                      </a:cubicBezTo>
                      <a:cubicBezTo>
                        <a:pt x="0" y="6"/>
                        <a:pt x="0" y="7"/>
                        <a:pt x="1" y="8"/>
                      </a:cubicBezTo>
                      <a:cubicBezTo>
                        <a:pt x="2" y="8"/>
                        <a:pt x="3" y="9"/>
                        <a:pt x="4" y="8"/>
                      </a:cubicBezTo>
                      <a:cubicBezTo>
                        <a:pt x="4" y="8"/>
                        <a:pt x="4" y="8"/>
                        <a:pt x="4" y="8"/>
                      </a:cubicBezTo>
                      <a:cubicBezTo>
                        <a:pt x="9" y="4"/>
                        <a:pt x="9" y="4"/>
                        <a:pt x="9" y="4"/>
                      </a:cubicBezTo>
                      <a:cubicBezTo>
                        <a:pt x="13" y="4"/>
                        <a:pt x="13" y="4"/>
                        <a:pt x="13" y="4"/>
                      </a:cubicBezTo>
                      <a:cubicBezTo>
                        <a:pt x="12" y="4"/>
                        <a:pt x="12" y="4"/>
                        <a:pt x="12" y="4"/>
                      </a:cubicBezTo>
                      <a:cubicBezTo>
                        <a:pt x="11" y="7"/>
                        <a:pt x="9" y="13"/>
                        <a:pt x="9" y="15"/>
                      </a:cubicBezTo>
                      <a:cubicBezTo>
                        <a:pt x="10" y="16"/>
                        <a:pt x="10" y="16"/>
                        <a:pt x="10" y="16"/>
                      </a:cubicBezTo>
                      <a:cubicBezTo>
                        <a:pt x="10" y="16"/>
                        <a:pt x="11" y="18"/>
                        <a:pt x="14" y="20"/>
                      </a:cubicBezTo>
                      <a:cubicBezTo>
                        <a:pt x="14" y="20"/>
                        <a:pt x="18" y="24"/>
                        <a:pt x="18" y="24"/>
                      </a:cubicBezTo>
                      <a:cubicBezTo>
                        <a:pt x="17" y="32"/>
                        <a:pt x="17" y="32"/>
                        <a:pt x="17" y="32"/>
                      </a:cubicBezTo>
                      <a:cubicBezTo>
                        <a:pt x="17" y="34"/>
                        <a:pt x="18" y="35"/>
                        <a:pt x="19" y="35"/>
                      </a:cubicBezTo>
                      <a:cubicBezTo>
                        <a:pt x="20" y="35"/>
                        <a:pt x="21" y="35"/>
                        <a:pt x="22" y="33"/>
                      </a:cubicBezTo>
                      <a:cubicBezTo>
                        <a:pt x="23" y="24"/>
                        <a:pt x="23" y="24"/>
                        <a:pt x="23" y="24"/>
                      </a:cubicBezTo>
                      <a:cubicBezTo>
                        <a:pt x="23" y="23"/>
                        <a:pt x="23" y="22"/>
                        <a:pt x="23" y="22"/>
                      </a:cubicBezTo>
                      <a:cubicBezTo>
                        <a:pt x="22" y="21"/>
                        <a:pt x="18" y="17"/>
                        <a:pt x="18"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entury Gothic"/>
                    <a:ea typeface="微软雅黑"/>
                  </a:endParaRPr>
                </a:p>
              </p:txBody>
            </p:sp>
          </p:grpSp>
        </p:grpSp>
      </p:grpSp>
      <p:grpSp>
        <p:nvGrpSpPr>
          <p:cNvPr id="11" name="组合 10" descr="e7d195523061f1c0dc554706afe4c72a60a25314cbaece805811E654B44695D34D35691164BB3D154CCFD5D798F6FEAD99EAA8F1ADC3D4AFA5BC9ED0BB3A4B45073A038AC38E89AB54D31AA59602B9F1AF515D2DA0EBB7AB45FA3A5B4B65729FCD61772C0E8112D71FCFA6F69E6E615643061221A7D4C3A336328987F7DF8577A0567C5A47397019"/>
          <p:cNvGrpSpPr/>
          <p:nvPr/>
        </p:nvGrpSpPr>
        <p:grpSpPr>
          <a:xfrm>
            <a:off x="907676" y="1984784"/>
            <a:ext cx="3819150" cy="958795"/>
            <a:chOff x="907676" y="1984784"/>
            <a:chExt cx="3819150" cy="958795"/>
          </a:xfrm>
        </p:grpSpPr>
        <p:cxnSp>
          <p:nvCxnSpPr>
            <p:cNvPr id="1229" name="直接连接符 1228"/>
            <p:cNvCxnSpPr/>
            <p:nvPr/>
          </p:nvCxnSpPr>
          <p:spPr>
            <a:xfrm flipH="1">
              <a:off x="3526292" y="2390099"/>
              <a:ext cx="1200534" cy="0"/>
            </a:xfrm>
            <a:prstGeom prst="line">
              <a:avLst/>
            </a:prstGeom>
            <a:noFill/>
            <a:ln w="19050" cap="flat" cmpd="sng" algn="ctr">
              <a:solidFill>
                <a:sysClr val="windowText" lastClr="000000">
                  <a:lumMod val="65000"/>
                  <a:lumOff val="35000"/>
                </a:sysClr>
              </a:solidFill>
              <a:prstDash val="solid"/>
              <a:miter lim="800000"/>
            </a:ln>
            <a:effectLst/>
          </p:spPr>
        </p:cxnSp>
        <p:sp>
          <p:nvSpPr>
            <p:cNvPr id="1230" name="椭圆 1229"/>
            <p:cNvSpPr/>
            <p:nvPr/>
          </p:nvSpPr>
          <p:spPr>
            <a:xfrm>
              <a:off x="3458980" y="2323319"/>
              <a:ext cx="123780" cy="123780"/>
            </a:xfrm>
            <a:prstGeom prst="ellipse">
              <a:avLst/>
            </a:prstGeom>
            <a:gradFill>
              <a:gsLst>
                <a:gs pos="0">
                  <a:srgbClr val="616264"/>
                </a:gs>
                <a:gs pos="100000">
                  <a:srgbClr val="999A9E"/>
                </a:gs>
              </a:gsLst>
              <a:lin ang="5400000" scaled="1"/>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entury Gothic"/>
                <a:ea typeface="微软雅黑"/>
                <a:cs typeface="+mn-cs"/>
              </a:endParaRPr>
            </a:p>
          </p:txBody>
        </p:sp>
        <p:sp>
          <p:nvSpPr>
            <p:cNvPr id="1237" name="文本框 1236"/>
            <p:cNvSpPr txBox="1"/>
            <p:nvPr/>
          </p:nvSpPr>
          <p:spPr>
            <a:xfrm>
              <a:off x="1536720" y="1984784"/>
              <a:ext cx="1923123" cy="338554"/>
            </a:xfrm>
            <a:prstGeom prst="rect">
              <a:avLst/>
            </a:prstGeom>
            <a:noFill/>
          </p:spPr>
          <p:txBody>
            <a:bodyPr wrap="square" rtlCol="0">
              <a:spAutoFit/>
            </a:bodyPr>
            <a:lstStyle/>
            <a:p>
              <a:pPr algn="r"/>
              <a:r>
                <a:rPr lang="zh-CN" altLang="en-US" sz="1600" dirty="0">
                  <a:solidFill>
                    <a:prstClr val="black">
                      <a:lumMod val="65000"/>
                      <a:lumOff val="35000"/>
                    </a:prstClr>
                  </a:solidFill>
                  <a:latin typeface="微软雅黑"/>
                  <a:ea typeface="微软雅黑"/>
                </a:rPr>
                <a:t>在此添加标题</a:t>
              </a:r>
            </a:p>
          </p:txBody>
        </p:sp>
        <p:sp>
          <p:nvSpPr>
            <p:cNvPr id="1238" name="文本框 1237"/>
            <p:cNvSpPr txBox="1"/>
            <p:nvPr/>
          </p:nvSpPr>
          <p:spPr>
            <a:xfrm>
              <a:off x="907676" y="2235693"/>
              <a:ext cx="2552167" cy="707886"/>
            </a:xfrm>
            <a:prstGeom prst="rect">
              <a:avLst/>
            </a:prstGeom>
            <a:noFill/>
          </p:spPr>
          <p:txBody>
            <a:bodyPr wrap="square" rtlCol="0">
              <a:spAutoFit/>
            </a:bodyPr>
            <a:lstStyle/>
            <a:p>
              <a:pPr algn="r"/>
              <a:r>
                <a:rPr lang="en-US" altLang="zh-CN" sz="1000" dirty="0">
                  <a:solidFill>
                    <a:prstClr val="white">
                      <a:lumMod val="65000"/>
                    </a:prstClr>
                  </a:solidFill>
                  <a:latin typeface="Century Gothic"/>
                  <a:ea typeface="Roboto" panose="02000000000000000000" pitchFamily="2" charset="0"/>
                </a:rPr>
                <a:t>If you are going to use a passage of </a:t>
              </a:r>
              <a:r>
                <a:rPr lang="en-US" altLang="zh-CN" sz="1000" dirty="0" err="1">
                  <a:solidFill>
                    <a:prstClr val="white">
                      <a:lumMod val="65000"/>
                    </a:prstClr>
                  </a:solidFill>
                  <a:latin typeface="Century Gothic"/>
                  <a:ea typeface="Roboto" panose="02000000000000000000" pitchFamily="2" charset="0"/>
                </a:rPr>
                <a:t>Lorem</a:t>
              </a:r>
              <a:r>
                <a:rPr lang="en-US" altLang="zh-CN" sz="1000" dirty="0">
                  <a:solidFill>
                    <a:prstClr val="white">
                      <a:lumMod val="65000"/>
                    </a:prstClr>
                  </a:solidFill>
                  <a:latin typeface="Century Gothic"/>
                  <a:ea typeface="Roboto" panose="02000000000000000000" pitchFamily="2" charset="0"/>
                </a:rPr>
                <a:t> </a:t>
              </a:r>
              <a:r>
                <a:rPr lang="en-US" altLang="zh-CN" sz="1000" dirty="0" err="1">
                  <a:solidFill>
                    <a:prstClr val="white">
                      <a:lumMod val="65000"/>
                    </a:prstClr>
                  </a:solidFill>
                  <a:latin typeface="Century Gothic"/>
                  <a:ea typeface="Roboto" panose="02000000000000000000" pitchFamily="2" charset="0"/>
                </a:rPr>
                <a:t>Ipsum</a:t>
              </a:r>
              <a:r>
                <a:rPr lang="en-US" altLang="zh-CN" sz="1000" dirty="0">
                  <a:solidFill>
                    <a:prstClr val="white">
                      <a:lumMod val="65000"/>
                    </a:prstClr>
                  </a:solidFill>
                  <a:latin typeface="Century Gothic"/>
                  <a:ea typeface="Roboto" panose="02000000000000000000" pitchFamily="2" charset="0"/>
                </a:rPr>
                <a:t>, you need to be sure there isn't anything embarrassing hidden in the middle of </a:t>
              </a:r>
              <a:r>
                <a:rPr lang="en-US" altLang="zh-CN" sz="1000" dirty="0" err="1">
                  <a:solidFill>
                    <a:prstClr val="white">
                      <a:lumMod val="65000"/>
                    </a:prstClr>
                  </a:solidFill>
                  <a:latin typeface="Century Gothic"/>
                  <a:ea typeface="Roboto" panose="02000000000000000000" pitchFamily="2" charset="0"/>
                </a:rPr>
                <a:t>tex</a:t>
              </a:r>
              <a:r>
                <a:rPr lang="id-ID" altLang="zh-CN" sz="1000" dirty="0">
                  <a:solidFill>
                    <a:prstClr val="white">
                      <a:lumMod val="65000"/>
                    </a:prstClr>
                  </a:solidFill>
                  <a:latin typeface="Century Gothic"/>
                  <a:ea typeface="Roboto" panose="02000000000000000000" pitchFamily="2" charset="0"/>
                </a:rPr>
                <a:t>t.</a:t>
              </a:r>
              <a:endParaRPr lang="id-ID" altLang="zh-CN" sz="1000" dirty="0">
                <a:solidFill>
                  <a:prstClr val="white">
                    <a:lumMod val="65000"/>
                  </a:prstClr>
                </a:solidFill>
                <a:latin typeface="Century Gothic"/>
                <a:ea typeface="微软雅黑"/>
              </a:endParaRPr>
            </a:p>
          </p:txBody>
        </p:sp>
      </p:grpSp>
      <p:grpSp>
        <p:nvGrpSpPr>
          <p:cNvPr id="9" name="组合 8" descr="e7d195523061f1c0dc554706afe4c72a60a25314cbaece805811E654B44695D34D35691164BB3D154CCFD5D798F6FEAD99EAA8F1ADC3D4AFA5BC9ED0BB3A4B45073A038AC38E89AB54D31AA59602B9F1AF515D2DA0EBB7AB45FA3A5B4B65729FCD61772C0E8112D71FCFA6F69E6E615643061221A7D4C3A336328987F7DF8577A0567C5A47397019"/>
          <p:cNvGrpSpPr/>
          <p:nvPr/>
        </p:nvGrpSpPr>
        <p:grpSpPr>
          <a:xfrm>
            <a:off x="907676" y="4423185"/>
            <a:ext cx="3819150" cy="958795"/>
            <a:chOff x="907676" y="4423185"/>
            <a:chExt cx="3819150" cy="958795"/>
          </a:xfrm>
        </p:grpSpPr>
        <p:cxnSp>
          <p:nvCxnSpPr>
            <p:cNvPr id="1231" name="直接连接符 1230"/>
            <p:cNvCxnSpPr/>
            <p:nvPr/>
          </p:nvCxnSpPr>
          <p:spPr>
            <a:xfrm flipH="1">
              <a:off x="3526292" y="4791371"/>
              <a:ext cx="1200534" cy="0"/>
            </a:xfrm>
            <a:prstGeom prst="line">
              <a:avLst/>
            </a:prstGeom>
            <a:noFill/>
            <a:ln w="19050" cap="flat" cmpd="sng" algn="ctr">
              <a:solidFill>
                <a:sysClr val="windowText" lastClr="000000">
                  <a:lumMod val="65000"/>
                  <a:lumOff val="35000"/>
                </a:sysClr>
              </a:solidFill>
              <a:prstDash val="solid"/>
              <a:miter lim="800000"/>
            </a:ln>
            <a:effectLst/>
          </p:spPr>
        </p:cxnSp>
        <p:sp>
          <p:nvSpPr>
            <p:cNvPr id="1232" name="椭圆 1231"/>
            <p:cNvSpPr/>
            <p:nvPr/>
          </p:nvSpPr>
          <p:spPr>
            <a:xfrm>
              <a:off x="3458980" y="4739105"/>
              <a:ext cx="123780" cy="123780"/>
            </a:xfrm>
            <a:prstGeom prst="ellipse">
              <a:avLst/>
            </a:prstGeom>
            <a:gradFill>
              <a:gsLst>
                <a:gs pos="0">
                  <a:srgbClr val="616264"/>
                </a:gs>
                <a:gs pos="100000">
                  <a:srgbClr val="999A9E"/>
                </a:gs>
              </a:gsLst>
              <a:lin ang="5400000" scaled="1"/>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entury Gothic"/>
                <a:ea typeface="微软雅黑"/>
                <a:cs typeface="+mn-cs"/>
              </a:endParaRPr>
            </a:p>
          </p:txBody>
        </p:sp>
        <p:sp>
          <p:nvSpPr>
            <p:cNvPr id="1239" name="文本框 1238"/>
            <p:cNvSpPr txBox="1"/>
            <p:nvPr/>
          </p:nvSpPr>
          <p:spPr>
            <a:xfrm>
              <a:off x="1536720" y="4423185"/>
              <a:ext cx="1923123" cy="338554"/>
            </a:xfrm>
            <a:prstGeom prst="rect">
              <a:avLst/>
            </a:prstGeom>
            <a:noFill/>
          </p:spPr>
          <p:txBody>
            <a:bodyPr wrap="square" rtlCol="0">
              <a:spAutoFit/>
            </a:bodyPr>
            <a:lstStyle/>
            <a:p>
              <a:pPr algn="r"/>
              <a:r>
                <a:rPr lang="zh-CN" altLang="en-US" sz="1600" dirty="0">
                  <a:solidFill>
                    <a:prstClr val="black">
                      <a:lumMod val="65000"/>
                      <a:lumOff val="35000"/>
                    </a:prstClr>
                  </a:solidFill>
                  <a:latin typeface="微软雅黑"/>
                  <a:ea typeface="微软雅黑"/>
                </a:rPr>
                <a:t>在此添加标题</a:t>
              </a:r>
            </a:p>
          </p:txBody>
        </p:sp>
        <p:sp>
          <p:nvSpPr>
            <p:cNvPr id="1240" name="文本框 1239"/>
            <p:cNvSpPr txBox="1"/>
            <p:nvPr/>
          </p:nvSpPr>
          <p:spPr>
            <a:xfrm>
              <a:off x="907676" y="4674094"/>
              <a:ext cx="2552167" cy="707886"/>
            </a:xfrm>
            <a:prstGeom prst="rect">
              <a:avLst/>
            </a:prstGeom>
            <a:noFill/>
          </p:spPr>
          <p:txBody>
            <a:bodyPr wrap="square" rtlCol="0">
              <a:spAutoFit/>
            </a:bodyPr>
            <a:lstStyle/>
            <a:p>
              <a:pPr algn="r"/>
              <a:r>
                <a:rPr lang="en-US" altLang="zh-CN" sz="1000" dirty="0">
                  <a:solidFill>
                    <a:prstClr val="white">
                      <a:lumMod val="65000"/>
                    </a:prstClr>
                  </a:solidFill>
                  <a:latin typeface="Century Gothic"/>
                  <a:ea typeface="Roboto" panose="02000000000000000000" pitchFamily="2" charset="0"/>
                </a:rPr>
                <a:t>If you are going to use a passage of </a:t>
              </a:r>
              <a:r>
                <a:rPr lang="en-US" altLang="zh-CN" sz="1000" dirty="0" err="1">
                  <a:solidFill>
                    <a:prstClr val="white">
                      <a:lumMod val="65000"/>
                    </a:prstClr>
                  </a:solidFill>
                  <a:latin typeface="Century Gothic"/>
                  <a:ea typeface="Roboto" panose="02000000000000000000" pitchFamily="2" charset="0"/>
                </a:rPr>
                <a:t>Lorem</a:t>
              </a:r>
              <a:r>
                <a:rPr lang="en-US" altLang="zh-CN" sz="1000" dirty="0">
                  <a:solidFill>
                    <a:prstClr val="white">
                      <a:lumMod val="65000"/>
                    </a:prstClr>
                  </a:solidFill>
                  <a:latin typeface="Century Gothic"/>
                  <a:ea typeface="Roboto" panose="02000000000000000000" pitchFamily="2" charset="0"/>
                </a:rPr>
                <a:t> </a:t>
              </a:r>
              <a:r>
                <a:rPr lang="en-US" altLang="zh-CN" sz="1000" dirty="0" err="1">
                  <a:solidFill>
                    <a:prstClr val="white">
                      <a:lumMod val="65000"/>
                    </a:prstClr>
                  </a:solidFill>
                  <a:latin typeface="Century Gothic"/>
                  <a:ea typeface="Roboto" panose="02000000000000000000" pitchFamily="2" charset="0"/>
                </a:rPr>
                <a:t>Ipsum</a:t>
              </a:r>
              <a:r>
                <a:rPr lang="en-US" altLang="zh-CN" sz="1000" dirty="0">
                  <a:solidFill>
                    <a:prstClr val="white">
                      <a:lumMod val="65000"/>
                    </a:prstClr>
                  </a:solidFill>
                  <a:latin typeface="Century Gothic"/>
                  <a:ea typeface="Roboto" panose="02000000000000000000" pitchFamily="2" charset="0"/>
                </a:rPr>
                <a:t>, you need to be sure there isn't anything embarrassing hidden in the middle of </a:t>
              </a:r>
              <a:r>
                <a:rPr lang="en-US" altLang="zh-CN" sz="1000" dirty="0" err="1">
                  <a:solidFill>
                    <a:prstClr val="white">
                      <a:lumMod val="65000"/>
                    </a:prstClr>
                  </a:solidFill>
                  <a:latin typeface="Century Gothic"/>
                  <a:ea typeface="Roboto" panose="02000000000000000000" pitchFamily="2" charset="0"/>
                </a:rPr>
                <a:t>tex</a:t>
              </a:r>
              <a:r>
                <a:rPr lang="id-ID" altLang="zh-CN" sz="1000" dirty="0">
                  <a:solidFill>
                    <a:prstClr val="white">
                      <a:lumMod val="65000"/>
                    </a:prstClr>
                  </a:solidFill>
                  <a:latin typeface="Century Gothic"/>
                  <a:ea typeface="Roboto" panose="02000000000000000000" pitchFamily="2" charset="0"/>
                </a:rPr>
                <a:t>t.</a:t>
              </a:r>
              <a:endParaRPr lang="id-ID" altLang="zh-CN" sz="1000" dirty="0">
                <a:solidFill>
                  <a:prstClr val="white">
                    <a:lumMod val="65000"/>
                  </a:prstClr>
                </a:solidFill>
                <a:latin typeface="Century Gothic"/>
                <a:ea typeface="微软雅黑"/>
              </a:endParaRPr>
            </a:p>
          </p:txBody>
        </p:sp>
      </p:grpSp>
      <p:grpSp>
        <p:nvGrpSpPr>
          <p:cNvPr id="10" name="组合 9" descr="e7d195523061f1c0dc554706afe4c72a60a25314cbaece805811E654B44695D34D35691164BB3D154CCFD5D798F6FEAD99EAA8F1ADC3D4AFA5BC9ED0BB3A4B45073A038AC38E89AB54D31AA59602B9F1AF515D2DA0EBB7AB45FA3A5B4B65729FCD61772C0E8112D71FCFA6F69E6E615643061221A7D4C3A336328987F7DF8577A0567C5A47397019"/>
          <p:cNvGrpSpPr/>
          <p:nvPr/>
        </p:nvGrpSpPr>
        <p:grpSpPr>
          <a:xfrm>
            <a:off x="7497669" y="3000784"/>
            <a:ext cx="3843431" cy="958795"/>
            <a:chOff x="7497669" y="3000784"/>
            <a:chExt cx="3843431" cy="958795"/>
          </a:xfrm>
        </p:grpSpPr>
        <p:cxnSp>
          <p:nvCxnSpPr>
            <p:cNvPr id="1235" name="直接连接符 1234"/>
            <p:cNvCxnSpPr/>
            <p:nvPr/>
          </p:nvCxnSpPr>
          <p:spPr>
            <a:xfrm>
              <a:off x="7497669" y="3388921"/>
              <a:ext cx="1200534" cy="0"/>
            </a:xfrm>
            <a:prstGeom prst="line">
              <a:avLst/>
            </a:prstGeom>
            <a:noFill/>
            <a:ln w="19050" cap="flat" cmpd="sng" algn="ctr">
              <a:solidFill>
                <a:sysClr val="windowText" lastClr="000000">
                  <a:lumMod val="65000"/>
                  <a:lumOff val="35000"/>
                </a:sysClr>
              </a:solidFill>
              <a:prstDash val="solid"/>
              <a:miter lim="800000"/>
            </a:ln>
            <a:effectLst/>
          </p:spPr>
        </p:cxnSp>
        <p:sp>
          <p:nvSpPr>
            <p:cNvPr id="1236" name="椭圆 1235"/>
            <p:cNvSpPr/>
            <p:nvPr/>
          </p:nvSpPr>
          <p:spPr>
            <a:xfrm flipH="1">
              <a:off x="8641735" y="3322141"/>
              <a:ext cx="123780" cy="123780"/>
            </a:xfrm>
            <a:prstGeom prst="ellipse">
              <a:avLst/>
            </a:prstGeom>
            <a:gradFill>
              <a:gsLst>
                <a:gs pos="0">
                  <a:srgbClr val="616264"/>
                </a:gs>
                <a:gs pos="100000">
                  <a:srgbClr val="999A9E"/>
                </a:gs>
              </a:gsLst>
              <a:lin ang="5400000" scaled="1"/>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entury Gothic"/>
                <a:ea typeface="微软雅黑"/>
                <a:cs typeface="+mn-cs"/>
              </a:endParaRPr>
            </a:p>
          </p:txBody>
        </p:sp>
        <p:sp>
          <p:nvSpPr>
            <p:cNvPr id="1241" name="文本框 1240"/>
            <p:cNvSpPr txBox="1"/>
            <p:nvPr/>
          </p:nvSpPr>
          <p:spPr>
            <a:xfrm>
              <a:off x="8788933" y="3000784"/>
              <a:ext cx="1923123" cy="338554"/>
            </a:xfrm>
            <a:prstGeom prst="rect">
              <a:avLst/>
            </a:prstGeom>
            <a:noFill/>
          </p:spPr>
          <p:txBody>
            <a:bodyPr wrap="square" rtlCol="0">
              <a:spAutoFit/>
            </a:bodyPr>
            <a:lstStyle/>
            <a:p>
              <a:r>
                <a:rPr lang="zh-CN" altLang="en-US" sz="1600" dirty="0">
                  <a:solidFill>
                    <a:prstClr val="black">
                      <a:lumMod val="65000"/>
                      <a:lumOff val="35000"/>
                    </a:prstClr>
                  </a:solidFill>
                  <a:latin typeface="微软雅黑"/>
                  <a:ea typeface="微软雅黑"/>
                </a:rPr>
                <a:t>在此添加标题</a:t>
              </a:r>
            </a:p>
          </p:txBody>
        </p:sp>
        <p:sp>
          <p:nvSpPr>
            <p:cNvPr id="1242" name="文本框 1241"/>
            <p:cNvSpPr txBox="1"/>
            <p:nvPr/>
          </p:nvSpPr>
          <p:spPr>
            <a:xfrm>
              <a:off x="8788933" y="3251693"/>
              <a:ext cx="2552167" cy="707886"/>
            </a:xfrm>
            <a:prstGeom prst="rect">
              <a:avLst/>
            </a:prstGeom>
            <a:noFill/>
          </p:spPr>
          <p:txBody>
            <a:bodyPr wrap="square" rtlCol="0">
              <a:spAutoFit/>
            </a:bodyPr>
            <a:lstStyle/>
            <a:p>
              <a:r>
                <a:rPr lang="en-US" altLang="zh-CN" sz="1000" dirty="0">
                  <a:solidFill>
                    <a:prstClr val="white">
                      <a:lumMod val="65000"/>
                    </a:prstClr>
                  </a:solidFill>
                  <a:latin typeface="Century Gothic"/>
                  <a:ea typeface="Roboto" panose="02000000000000000000" pitchFamily="2" charset="0"/>
                </a:rPr>
                <a:t>If you are going to use a passage of </a:t>
              </a:r>
              <a:r>
                <a:rPr lang="en-US" altLang="zh-CN" sz="1000" dirty="0" err="1">
                  <a:solidFill>
                    <a:prstClr val="white">
                      <a:lumMod val="65000"/>
                    </a:prstClr>
                  </a:solidFill>
                  <a:latin typeface="Century Gothic"/>
                  <a:ea typeface="Roboto" panose="02000000000000000000" pitchFamily="2" charset="0"/>
                </a:rPr>
                <a:t>Lorem</a:t>
              </a:r>
              <a:r>
                <a:rPr lang="en-US" altLang="zh-CN" sz="1000" dirty="0">
                  <a:solidFill>
                    <a:prstClr val="white">
                      <a:lumMod val="65000"/>
                    </a:prstClr>
                  </a:solidFill>
                  <a:latin typeface="Century Gothic"/>
                  <a:ea typeface="Roboto" panose="02000000000000000000" pitchFamily="2" charset="0"/>
                </a:rPr>
                <a:t> </a:t>
              </a:r>
              <a:r>
                <a:rPr lang="en-US" altLang="zh-CN" sz="1000" dirty="0" err="1">
                  <a:solidFill>
                    <a:prstClr val="white">
                      <a:lumMod val="65000"/>
                    </a:prstClr>
                  </a:solidFill>
                  <a:latin typeface="Century Gothic"/>
                  <a:ea typeface="Roboto" panose="02000000000000000000" pitchFamily="2" charset="0"/>
                </a:rPr>
                <a:t>Ipsum</a:t>
              </a:r>
              <a:r>
                <a:rPr lang="en-US" altLang="zh-CN" sz="1000" dirty="0">
                  <a:solidFill>
                    <a:prstClr val="white">
                      <a:lumMod val="65000"/>
                    </a:prstClr>
                  </a:solidFill>
                  <a:latin typeface="Century Gothic"/>
                  <a:ea typeface="Roboto" panose="02000000000000000000" pitchFamily="2" charset="0"/>
                </a:rPr>
                <a:t>, you need to be sure there isn't anything embarrassing hidden in the middle of </a:t>
              </a:r>
              <a:r>
                <a:rPr lang="en-US" altLang="zh-CN" sz="1000" dirty="0" err="1">
                  <a:solidFill>
                    <a:prstClr val="white">
                      <a:lumMod val="65000"/>
                    </a:prstClr>
                  </a:solidFill>
                  <a:latin typeface="Century Gothic"/>
                  <a:ea typeface="Roboto" panose="02000000000000000000" pitchFamily="2" charset="0"/>
                </a:rPr>
                <a:t>tex</a:t>
              </a:r>
              <a:r>
                <a:rPr lang="id-ID" altLang="zh-CN" sz="1000" dirty="0">
                  <a:solidFill>
                    <a:prstClr val="white">
                      <a:lumMod val="65000"/>
                    </a:prstClr>
                  </a:solidFill>
                  <a:latin typeface="Century Gothic"/>
                  <a:ea typeface="Roboto" panose="02000000000000000000" pitchFamily="2" charset="0"/>
                </a:rPr>
                <a:t>t.</a:t>
              </a:r>
              <a:endParaRPr lang="id-ID" altLang="zh-CN" sz="1000" dirty="0">
                <a:solidFill>
                  <a:prstClr val="white">
                    <a:lumMod val="65000"/>
                  </a:prstClr>
                </a:solidFill>
                <a:latin typeface="Century Gothic"/>
                <a:ea typeface="微软雅黑"/>
              </a:endParaRPr>
            </a:p>
          </p:txBody>
        </p:sp>
      </p:grpSp>
      <p:grpSp>
        <p:nvGrpSpPr>
          <p:cNvPr id="8" name="QQ 394222199" descr="e7d195523061f1c0dc554706afe4c72a60a25314cbaece805811E654B44695D34D35691164BB3D154CCFD5D798F6FEAD99EAA8F1ADC3D4AFA5BC9ED0BB3A4B45073A038AC38E89AB54D31AA59602B9F1AF515D2DA0EBB7AB45FA3A5B4B65729FCD61772C0E8112D71FCFA6F69E6E615643061221A7D4C3A336328987F7DF8577A0567C5A47397019"/>
          <p:cNvGrpSpPr/>
          <p:nvPr/>
        </p:nvGrpSpPr>
        <p:grpSpPr>
          <a:xfrm>
            <a:off x="7796349" y="5279527"/>
            <a:ext cx="3544751" cy="958795"/>
            <a:chOff x="7796349" y="5279527"/>
            <a:chExt cx="3544751" cy="958795"/>
          </a:xfrm>
        </p:grpSpPr>
        <p:cxnSp>
          <p:nvCxnSpPr>
            <p:cNvPr id="1233" name="直接连接符 1232"/>
            <p:cNvCxnSpPr/>
            <p:nvPr/>
          </p:nvCxnSpPr>
          <p:spPr>
            <a:xfrm>
              <a:off x="7796349" y="5701293"/>
              <a:ext cx="899409" cy="0"/>
            </a:xfrm>
            <a:prstGeom prst="line">
              <a:avLst/>
            </a:prstGeom>
            <a:noFill/>
            <a:ln w="19050" cap="flat" cmpd="sng" algn="ctr">
              <a:solidFill>
                <a:sysClr val="windowText" lastClr="000000">
                  <a:lumMod val="65000"/>
                  <a:lumOff val="35000"/>
                </a:sysClr>
              </a:solidFill>
              <a:prstDash val="solid"/>
              <a:miter lim="800000"/>
            </a:ln>
            <a:effectLst/>
          </p:spPr>
        </p:cxnSp>
        <p:sp>
          <p:nvSpPr>
            <p:cNvPr id="1234" name="椭圆 1233"/>
            <p:cNvSpPr/>
            <p:nvPr/>
          </p:nvSpPr>
          <p:spPr>
            <a:xfrm flipH="1">
              <a:off x="8639290" y="5634513"/>
              <a:ext cx="123780" cy="123780"/>
            </a:xfrm>
            <a:prstGeom prst="ellipse">
              <a:avLst/>
            </a:prstGeom>
            <a:gradFill>
              <a:gsLst>
                <a:gs pos="0">
                  <a:srgbClr val="616264"/>
                </a:gs>
                <a:gs pos="100000">
                  <a:srgbClr val="999A9E"/>
                </a:gs>
              </a:gsLst>
              <a:lin ang="5400000" scaled="1"/>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entury Gothic"/>
                <a:ea typeface="微软雅黑"/>
                <a:cs typeface="+mn-cs"/>
              </a:endParaRPr>
            </a:p>
          </p:txBody>
        </p:sp>
        <p:sp>
          <p:nvSpPr>
            <p:cNvPr id="1243" name="文本框 1242"/>
            <p:cNvSpPr txBox="1"/>
            <p:nvPr/>
          </p:nvSpPr>
          <p:spPr>
            <a:xfrm>
              <a:off x="8788933" y="5279527"/>
              <a:ext cx="1923123" cy="338554"/>
            </a:xfrm>
            <a:prstGeom prst="rect">
              <a:avLst/>
            </a:prstGeom>
            <a:noFill/>
          </p:spPr>
          <p:txBody>
            <a:bodyPr wrap="square" rtlCol="0">
              <a:spAutoFit/>
            </a:bodyPr>
            <a:lstStyle/>
            <a:p>
              <a:r>
                <a:rPr lang="zh-CN" altLang="en-US" sz="1600" dirty="0">
                  <a:solidFill>
                    <a:prstClr val="black">
                      <a:lumMod val="65000"/>
                      <a:lumOff val="35000"/>
                    </a:prstClr>
                  </a:solidFill>
                  <a:latin typeface="微软雅黑"/>
                  <a:ea typeface="微软雅黑"/>
                </a:rPr>
                <a:t>在此添加标题</a:t>
              </a:r>
            </a:p>
          </p:txBody>
        </p:sp>
        <p:sp>
          <p:nvSpPr>
            <p:cNvPr id="1244" name="文本框 1243"/>
            <p:cNvSpPr txBox="1"/>
            <p:nvPr/>
          </p:nvSpPr>
          <p:spPr>
            <a:xfrm>
              <a:off x="8788933" y="5530436"/>
              <a:ext cx="2552167" cy="707886"/>
            </a:xfrm>
            <a:prstGeom prst="rect">
              <a:avLst/>
            </a:prstGeom>
            <a:noFill/>
          </p:spPr>
          <p:txBody>
            <a:bodyPr wrap="square" rtlCol="0">
              <a:spAutoFit/>
            </a:bodyPr>
            <a:lstStyle/>
            <a:p>
              <a:r>
                <a:rPr lang="en-US" altLang="zh-CN" sz="1000" dirty="0">
                  <a:solidFill>
                    <a:prstClr val="white">
                      <a:lumMod val="65000"/>
                    </a:prstClr>
                  </a:solidFill>
                  <a:latin typeface="Century Gothic"/>
                  <a:ea typeface="Roboto" panose="02000000000000000000" pitchFamily="2" charset="0"/>
                </a:rPr>
                <a:t>If you are going to use a passage of </a:t>
              </a:r>
              <a:r>
                <a:rPr lang="en-US" altLang="zh-CN" sz="1000" dirty="0" err="1">
                  <a:solidFill>
                    <a:prstClr val="white">
                      <a:lumMod val="65000"/>
                    </a:prstClr>
                  </a:solidFill>
                  <a:latin typeface="Century Gothic"/>
                  <a:ea typeface="Roboto" panose="02000000000000000000" pitchFamily="2" charset="0"/>
                </a:rPr>
                <a:t>Lorem</a:t>
              </a:r>
              <a:r>
                <a:rPr lang="en-US" altLang="zh-CN" sz="1000" dirty="0">
                  <a:solidFill>
                    <a:prstClr val="white">
                      <a:lumMod val="65000"/>
                    </a:prstClr>
                  </a:solidFill>
                  <a:latin typeface="Century Gothic"/>
                  <a:ea typeface="Roboto" panose="02000000000000000000" pitchFamily="2" charset="0"/>
                </a:rPr>
                <a:t> </a:t>
              </a:r>
              <a:r>
                <a:rPr lang="en-US" altLang="zh-CN" sz="1000" dirty="0" err="1">
                  <a:solidFill>
                    <a:prstClr val="white">
                      <a:lumMod val="65000"/>
                    </a:prstClr>
                  </a:solidFill>
                  <a:latin typeface="Century Gothic"/>
                  <a:ea typeface="Roboto" panose="02000000000000000000" pitchFamily="2" charset="0"/>
                </a:rPr>
                <a:t>Ipsum</a:t>
              </a:r>
              <a:r>
                <a:rPr lang="en-US" altLang="zh-CN" sz="1000" dirty="0">
                  <a:solidFill>
                    <a:prstClr val="white">
                      <a:lumMod val="65000"/>
                    </a:prstClr>
                  </a:solidFill>
                  <a:latin typeface="Century Gothic"/>
                  <a:ea typeface="Roboto" panose="02000000000000000000" pitchFamily="2" charset="0"/>
                </a:rPr>
                <a:t>, you need to be sure there isn't anything embarrassing hidden in the middle of </a:t>
              </a:r>
              <a:r>
                <a:rPr lang="en-US" altLang="zh-CN" sz="1000" dirty="0" err="1">
                  <a:solidFill>
                    <a:prstClr val="white">
                      <a:lumMod val="65000"/>
                    </a:prstClr>
                  </a:solidFill>
                  <a:latin typeface="Century Gothic"/>
                  <a:ea typeface="Roboto" panose="02000000000000000000" pitchFamily="2" charset="0"/>
                </a:rPr>
                <a:t>tex</a:t>
              </a:r>
              <a:r>
                <a:rPr lang="id-ID" altLang="zh-CN" sz="1000" dirty="0">
                  <a:solidFill>
                    <a:prstClr val="white">
                      <a:lumMod val="65000"/>
                    </a:prstClr>
                  </a:solidFill>
                  <a:latin typeface="Century Gothic"/>
                  <a:ea typeface="Roboto" panose="02000000000000000000" pitchFamily="2" charset="0"/>
                </a:rPr>
                <a:t>t.</a:t>
              </a:r>
              <a:endParaRPr lang="id-ID" altLang="zh-CN" sz="1000" dirty="0">
                <a:solidFill>
                  <a:prstClr val="white">
                    <a:lumMod val="65000"/>
                  </a:prstClr>
                </a:solidFill>
                <a:latin typeface="Century Gothic"/>
                <a:ea typeface="微软雅黑"/>
              </a:endParaRPr>
            </a:p>
          </p:txBody>
        </p:sp>
      </p:grpSp>
      <p:sp>
        <p:nvSpPr>
          <p:cNvPr id="12" name="e7d195523061f1c0" descr="e7d195523061f1c0dc554706afe4c72a60a25314cbaece805811E654B44695D34D35691164BB3D154CCFD5D798F6FEAD99EAA8F1ADC3D4AFA5BC9ED0BB3A4B45073A038AC38E89AB54D31AA59602B9F1AF515D2DA0EBB7AB45FA3A5B4B65729FCD61772C0E8112D71FCFA6F69E6E615643061221A7D4C3A336328987F7DF8577A0567C5A47397019" hidden="1">
            <a:extLst>
              <a:ext uri="{FF2B5EF4-FFF2-40B4-BE49-F238E27FC236}">
                <a16:creationId xmlns:a16="http://schemas.microsoft.com/office/drawing/2014/main" xmlns="" id="{2755CD80-A47B-4351-BB1F-92B9F77314D6}"/>
              </a:ext>
            </a:extLst>
          </p:cNvPr>
          <p:cNvSpPr txBox="1"/>
          <p:nvPr/>
        </p:nvSpPr>
        <p:spPr>
          <a:xfrm>
            <a:off x="-355600" y="1803400"/>
            <a:ext cx="262251" cy="1016000"/>
          </a:xfrm>
          <a:prstGeom prst="rect">
            <a:avLst/>
          </a:prstGeom>
          <a:noFill/>
        </p:spPr>
        <p:txBody>
          <a:bodyPr vert="wordArtVert" rtlCol="0">
            <a:spAutoFit/>
          </a:bodyPr>
          <a:lstStyle/>
          <a:p>
            <a:r>
              <a:rPr lang="en-US" altLang="zh-CN" sz="100"/>
              <a:t>e7d195523061f1c0dc554706afe4c72a60a25314cbaece805811E654B44695D34D35691164BB3D154CCFD5D798F6FEAD99EAA8F1ADC3D4AFA5BC9ED0BB3A4B45073A038AC38E89AB54D31AA59602B9F1AF515D2DA0EBB7AB45FA3A5B4B65729FCD61772C0E8112D71FCFA6F69E6E615643061221A7D4C3A336328987F7DF8577A0567C5A47397019</a:t>
            </a:r>
            <a:endParaRPr lang="zh-CN" altLang="en-US" sz="100"/>
          </a:p>
        </p:txBody>
      </p:sp>
    </p:spTree>
    <p:extLst>
      <p:ext uri="{BB962C8B-B14F-4D97-AF65-F5344CB8AC3E}">
        <p14:creationId xmlns:p14="http://schemas.microsoft.com/office/powerpoint/2010/main" val="14547211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par>
                                <p:cTn id="8" presetID="10" presetClass="entr" presetSubtype="0" fill="hold" nodeType="withEffect">
                                  <p:stCondLst>
                                    <p:cond delay="200"/>
                                  </p:stCondLst>
                                  <p:childTnLst>
                                    <p:set>
                                      <p:cBhvr>
                                        <p:cTn id="9" dur="1" fill="hold">
                                          <p:stCondLst>
                                            <p:cond delay="0"/>
                                          </p:stCondLst>
                                        </p:cTn>
                                        <p:tgtEl>
                                          <p:spTgt spid="4"/>
                                        </p:tgtEl>
                                        <p:attrNameLst>
                                          <p:attrName>style.visibility</p:attrName>
                                        </p:attrNameLst>
                                      </p:cBhvr>
                                      <p:to>
                                        <p:strVal val="visible"/>
                                      </p:to>
                                    </p:set>
                                    <p:animEffect transition="in" filter="fade">
                                      <p:cBhvr>
                                        <p:cTn id="10" dur="500"/>
                                        <p:tgtEl>
                                          <p:spTgt spid="4"/>
                                        </p:tgtEl>
                                      </p:cBhvr>
                                    </p:animEffect>
                                  </p:childTnLst>
                                </p:cTn>
                              </p:par>
                              <p:par>
                                <p:cTn id="11" presetID="10" presetClass="entr" presetSubtype="0" fill="hold" nodeType="withEffect">
                                  <p:stCondLst>
                                    <p:cond delay="400"/>
                                  </p:stCondLst>
                                  <p:childTnLst>
                                    <p:set>
                                      <p:cBhvr>
                                        <p:cTn id="12" dur="1" fill="hold">
                                          <p:stCondLst>
                                            <p:cond delay="0"/>
                                          </p:stCondLst>
                                        </p:cTn>
                                        <p:tgtEl>
                                          <p:spTgt spid="5"/>
                                        </p:tgtEl>
                                        <p:attrNameLst>
                                          <p:attrName>style.visibility</p:attrName>
                                        </p:attrNameLst>
                                      </p:cBhvr>
                                      <p:to>
                                        <p:strVal val="visible"/>
                                      </p:to>
                                    </p:set>
                                    <p:animEffect transition="in" filter="fade">
                                      <p:cBhvr>
                                        <p:cTn id="13" dur="500"/>
                                        <p:tgtEl>
                                          <p:spTgt spid="5"/>
                                        </p:tgtEl>
                                      </p:cBhvr>
                                    </p:animEffect>
                                  </p:childTnLst>
                                </p:cTn>
                              </p:par>
                              <p:par>
                                <p:cTn id="14" presetID="10" presetClass="entr" presetSubtype="0" fill="hold" nodeType="withEffect">
                                  <p:stCondLst>
                                    <p:cond delay="600"/>
                                  </p:stCondLst>
                                  <p:childTnLst>
                                    <p:set>
                                      <p:cBhvr>
                                        <p:cTn id="15" dur="1" fill="hold">
                                          <p:stCondLst>
                                            <p:cond delay="0"/>
                                          </p:stCondLst>
                                        </p:cTn>
                                        <p:tgtEl>
                                          <p:spTgt spid="7"/>
                                        </p:tgtEl>
                                        <p:attrNameLst>
                                          <p:attrName>style.visibility</p:attrName>
                                        </p:attrNameLst>
                                      </p:cBhvr>
                                      <p:to>
                                        <p:strVal val="visible"/>
                                      </p:to>
                                    </p:set>
                                    <p:animEffect transition="in" filter="fade">
                                      <p:cBhvr>
                                        <p:cTn id="16" dur="500"/>
                                        <p:tgtEl>
                                          <p:spTgt spid="7"/>
                                        </p:tgtEl>
                                      </p:cBhvr>
                                    </p:animEffect>
                                  </p:childTnLst>
                                </p:cTn>
                              </p:par>
                              <p:par>
                                <p:cTn id="17" presetID="10" presetClass="entr" presetSubtype="0" fill="hold" nodeType="with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fade">
                                      <p:cBhvr>
                                        <p:cTn id="19" dur="500"/>
                                        <p:tgtEl>
                                          <p:spTgt spid="8"/>
                                        </p:tgtEl>
                                      </p:cBhvr>
                                    </p:animEffect>
                                  </p:childTnLst>
                                </p:cTn>
                              </p:par>
                              <p:par>
                                <p:cTn id="20" presetID="10" presetClass="entr" presetSubtype="0" fill="hold" nodeType="withEffect">
                                  <p:stCondLst>
                                    <p:cond delay="200"/>
                                  </p:stCondLst>
                                  <p:childTnLst>
                                    <p:set>
                                      <p:cBhvr>
                                        <p:cTn id="21" dur="1" fill="hold">
                                          <p:stCondLst>
                                            <p:cond delay="0"/>
                                          </p:stCondLst>
                                        </p:cTn>
                                        <p:tgtEl>
                                          <p:spTgt spid="9"/>
                                        </p:tgtEl>
                                        <p:attrNameLst>
                                          <p:attrName>style.visibility</p:attrName>
                                        </p:attrNameLst>
                                      </p:cBhvr>
                                      <p:to>
                                        <p:strVal val="visible"/>
                                      </p:to>
                                    </p:set>
                                    <p:animEffect transition="in" filter="fade">
                                      <p:cBhvr>
                                        <p:cTn id="22" dur="500"/>
                                        <p:tgtEl>
                                          <p:spTgt spid="9"/>
                                        </p:tgtEl>
                                      </p:cBhvr>
                                    </p:animEffect>
                                  </p:childTnLst>
                                </p:cTn>
                              </p:par>
                              <p:par>
                                <p:cTn id="23" presetID="10" presetClass="entr" presetSubtype="0" fill="hold" nodeType="withEffect">
                                  <p:stCondLst>
                                    <p:cond delay="400"/>
                                  </p:stCondLst>
                                  <p:childTnLst>
                                    <p:set>
                                      <p:cBhvr>
                                        <p:cTn id="24" dur="1" fill="hold">
                                          <p:stCondLst>
                                            <p:cond delay="0"/>
                                          </p:stCondLst>
                                        </p:cTn>
                                        <p:tgtEl>
                                          <p:spTgt spid="10"/>
                                        </p:tgtEl>
                                        <p:attrNameLst>
                                          <p:attrName>style.visibility</p:attrName>
                                        </p:attrNameLst>
                                      </p:cBhvr>
                                      <p:to>
                                        <p:strVal val="visible"/>
                                      </p:to>
                                    </p:set>
                                    <p:animEffect transition="in" filter="fade">
                                      <p:cBhvr>
                                        <p:cTn id="25" dur="500"/>
                                        <p:tgtEl>
                                          <p:spTgt spid="10"/>
                                        </p:tgtEl>
                                      </p:cBhvr>
                                    </p:animEffect>
                                  </p:childTnLst>
                                </p:cTn>
                              </p:par>
                              <p:par>
                                <p:cTn id="26" presetID="10" presetClass="entr" presetSubtype="0" fill="hold" nodeType="withEffect">
                                  <p:stCondLst>
                                    <p:cond delay="600"/>
                                  </p:stCondLst>
                                  <p:childTnLst>
                                    <p:set>
                                      <p:cBhvr>
                                        <p:cTn id="27" dur="1" fill="hold">
                                          <p:stCondLst>
                                            <p:cond delay="0"/>
                                          </p:stCondLst>
                                        </p:cTn>
                                        <p:tgtEl>
                                          <p:spTgt spid="11"/>
                                        </p:tgtEl>
                                        <p:attrNameLst>
                                          <p:attrName>style.visibility</p:attrName>
                                        </p:attrNameLst>
                                      </p:cBhvr>
                                      <p:to>
                                        <p:strVal val="visible"/>
                                      </p:to>
                                    </p:set>
                                    <p:animEffect transition="in" filter="fade">
                                      <p:cBhvr>
                                        <p:cTn id="28"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9" name="组合 88" descr="e7d195523061f1c0dc554706afe4c72a60a25314cbaece805811E654B44695D34D35691164BB3D154CCFD5D798F6FEAD99EAA8F1ADC3D4AFA5BC9ED0BB3A4B45073A038AC38E89AB54D31AA59602B9F1AF515D2DA0EBB7AB45FA3A5B4B65729FCD61772C0E8112D71FCFA6F69E6E615643061221A7D4C3A336328987F7DF8577A0567C5A47397019"/>
          <p:cNvGrpSpPr/>
          <p:nvPr/>
        </p:nvGrpSpPr>
        <p:grpSpPr>
          <a:xfrm>
            <a:off x="-25037" y="0"/>
            <a:ext cx="12247825" cy="6856171"/>
            <a:chOff x="-25037" y="0"/>
            <a:chExt cx="12247825" cy="6856171"/>
          </a:xfrm>
        </p:grpSpPr>
        <p:grpSp>
          <p:nvGrpSpPr>
            <p:cNvPr id="88" name="组合 87"/>
            <p:cNvGrpSpPr/>
            <p:nvPr/>
          </p:nvGrpSpPr>
          <p:grpSpPr>
            <a:xfrm>
              <a:off x="-25037" y="6296365"/>
              <a:ext cx="3619030" cy="559806"/>
              <a:chOff x="-25037" y="6296365"/>
              <a:chExt cx="3619030" cy="559806"/>
            </a:xfrm>
          </p:grpSpPr>
          <p:sp>
            <p:nvSpPr>
              <p:cNvPr id="68" name="Freeform 51"/>
              <p:cNvSpPr>
                <a:spLocks/>
              </p:cNvSpPr>
              <p:nvPr/>
            </p:nvSpPr>
            <p:spPr bwMode="auto">
              <a:xfrm>
                <a:off x="1830901" y="6613456"/>
                <a:ext cx="1763092" cy="242715"/>
              </a:xfrm>
              <a:custGeom>
                <a:avLst/>
                <a:gdLst>
                  <a:gd name="T0" fmla="*/ 7572 w 7572"/>
                  <a:gd name="T1" fmla="*/ 1042 h 1042"/>
                  <a:gd name="T2" fmla="*/ 2545 w 7572"/>
                  <a:gd name="T3" fmla="*/ 146 h 1042"/>
                  <a:gd name="T4" fmla="*/ 0 w 7572"/>
                  <a:gd name="T5" fmla="*/ 1042 h 1042"/>
                  <a:gd name="T6" fmla="*/ 7572 w 7572"/>
                  <a:gd name="T7" fmla="*/ 1042 h 1042"/>
                </a:gdLst>
                <a:ahLst/>
                <a:cxnLst>
                  <a:cxn ang="0">
                    <a:pos x="T0" y="T1"/>
                  </a:cxn>
                  <a:cxn ang="0">
                    <a:pos x="T2" y="T3"/>
                  </a:cxn>
                  <a:cxn ang="0">
                    <a:pos x="T4" y="T5"/>
                  </a:cxn>
                  <a:cxn ang="0">
                    <a:pos x="T6" y="T7"/>
                  </a:cxn>
                </a:cxnLst>
                <a:rect l="0" t="0" r="r" b="b"/>
                <a:pathLst>
                  <a:path w="7572" h="1042">
                    <a:moveTo>
                      <a:pt x="7572" y="1042"/>
                    </a:moveTo>
                    <a:cubicBezTo>
                      <a:pt x="7572" y="1042"/>
                      <a:pt x="4451" y="0"/>
                      <a:pt x="2545" y="146"/>
                    </a:cubicBezTo>
                    <a:cubicBezTo>
                      <a:pt x="2545" y="146"/>
                      <a:pt x="924" y="214"/>
                      <a:pt x="0" y="1042"/>
                    </a:cubicBezTo>
                    <a:lnTo>
                      <a:pt x="7572" y="1042"/>
                    </a:lnTo>
                    <a:close/>
                  </a:path>
                </a:pathLst>
              </a:custGeom>
              <a:solidFill>
                <a:srgbClr val="98C03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9" name="Freeform 52"/>
              <p:cNvSpPr>
                <a:spLocks/>
              </p:cNvSpPr>
              <p:nvPr/>
            </p:nvSpPr>
            <p:spPr bwMode="auto">
              <a:xfrm>
                <a:off x="-25037" y="6757126"/>
                <a:ext cx="372006" cy="99045"/>
              </a:xfrm>
              <a:custGeom>
                <a:avLst/>
                <a:gdLst>
                  <a:gd name="T0" fmla="*/ 0 w 3001"/>
                  <a:gd name="T1" fmla="*/ 799 h 799"/>
                  <a:gd name="T2" fmla="*/ 0 w 3001"/>
                  <a:gd name="T3" fmla="*/ 0 h 799"/>
                  <a:gd name="T4" fmla="*/ 3001 w 3001"/>
                  <a:gd name="T5" fmla="*/ 117 h 799"/>
                  <a:gd name="T6" fmla="*/ 1910 w 3001"/>
                  <a:gd name="T7" fmla="*/ 799 h 799"/>
                  <a:gd name="T8" fmla="*/ 0 w 3001"/>
                  <a:gd name="T9" fmla="*/ 799 h 799"/>
                </a:gdLst>
                <a:ahLst/>
                <a:cxnLst>
                  <a:cxn ang="0">
                    <a:pos x="T0" y="T1"/>
                  </a:cxn>
                  <a:cxn ang="0">
                    <a:pos x="T2" y="T3"/>
                  </a:cxn>
                  <a:cxn ang="0">
                    <a:pos x="T4" y="T5"/>
                  </a:cxn>
                  <a:cxn ang="0">
                    <a:pos x="T6" y="T7"/>
                  </a:cxn>
                  <a:cxn ang="0">
                    <a:pos x="T8" y="T9"/>
                  </a:cxn>
                </a:cxnLst>
                <a:rect l="0" t="0" r="r" b="b"/>
                <a:pathLst>
                  <a:path w="3001" h="799">
                    <a:moveTo>
                      <a:pt x="0" y="799"/>
                    </a:moveTo>
                    <a:lnTo>
                      <a:pt x="0" y="0"/>
                    </a:lnTo>
                    <a:lnTo>
                      <a:pt x="3001" y="117"/>
                    </a:lnTo>
                    <a:lnTo>
                      <a:pt x="1910" y="799"/>
                    </a:lnTo>
                    <a:lnTo>
                      <a:pt x="0" y="799"/>
                    </a:lnTo>
                    <a:close/>
                  </a:path>
                </a:pathLst>
              </a:custGeom>
              <a:solidFill>
                <a:srgbClr val="DB465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0" name="Freeform 53"/>
              <p:cNvSpPr>
                <a:spLocks/>
              </p:cNvSpPr>
              <p:nvPr/>
            </p:nvSpPr>
            <p:spPr bwMode="auto">
              <a:xfrm>
                <a:off x="168465" y="6296365"/>
                <a:ext cx="2964642" cy="559806"/>
              </a:xfrm>
              <a:custGeom>
                <a:avLst/>
                <a:gdLst>
                  <a:gd name="T0" fmla="*/ 10753 w 12733"/>
                  <a:gd name="T1" fmla="*/ 1176 h 2404"/>
                  <a:gd name="T2" fmla="*/ 5292 w 12733"/>
                  <a:gd name="T3" fmla="*/ 684 h 2404"/>
                  <a:gd name="T4" fmla="*/ 0 w 12733"/>
                  <a:gd name="T5" fmla="*/ 2404 h 2404"/>
                  <a:gd name="T6" fmla="*/ 3906 w 12733"/>
                  <a:gd name="T7" fmla="*/ 2404 h 2404"/>
                  <a:gd name="T8" fmla="*/ 7578 w 12733"/>
                  <a:gd name="T9" fmla="*/ 1348 h 2404"/>
                  <a:gd name="T10" fmla="*/ 10920 w 12733"/>
                  <a:gd name="T11" fmla="*/ 2404 h 2404"/>
                  <a:gd name="T12" fmla="*/ 12733 w 12733"/>
                  <a:gd name="T13" fmla="*/ 2404 h 2404"/>
                  <a:gd name="T14" fmla="*/ 10753 w 12733"/>
                  <a:gd name="T15" fmla="*/ 1176 h 24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733" h="2404">
                    <a:moveTo>
                      <a:pt x="10753" y="1176"/>
                    </a:moveTo>
                    <a:cubicBezTo>
                      <a:pt x="7884" y="0"/>
                      <a:pt x="5292" y="684"/>
                      <a:pt x="5292" y="684"/>
                    </a:cubicBezTo>
                    <a:cubicBezTo>
                      <a:pt x="2328" y="1104"/>
                      <a:pt x="0" y="2404"/>
                      <a:pt x="0" y="2404"/>
                    </a:cubicBezTo>
                    <a:cubicBezTo>
                      <a:pt x="3906" y="2404"/>
                      <a:pt x="3906" y="2404"/>
                      <a:pt x="3906" y="2404"/>
                    </a:cubicBezTo>
                    <a:cubicBezTo>
                      <a:pt x="5256" y="1702"/>
                      <a:pt x="7578" y="1348"/>
                      <a:pt x="7578" y="1348"/>
                    </a:cubicBezTo>
                    <a:cubicBezTo>
                      <a:pt x="9924" y="928"/>
                      <a:pt x="10920" y="2404"/>
                      <a:pt x="10920" y="2404"/>
                    </a:cubicBezTo>
                    <a:cubicBezTo>
                      <a:pt x="12733" y="2404"/>
                      <a:pt x="12733" y="2404"/>
                      <a:pt x="12733" y="2404"/>
                    </a:cubicBezTo>
                    <a:cubicBezTo>
                      <a:pt x="12433" y="2001"/>
                      <a:pt x="10753" y="1176"/>
                      <a:pt x="10753" y="1176"/>
                    </a:cubicBezTo>
                    <a:close/>
                  </a:path>
                </a:pathLst>
              </a:custGeom>
              <a:solidFill>
                <a:srgbClr val="5EBBD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1" name="Freeform 54"/>
              <p:cNvSpPr>
                <a:spLocks/>
              </p:cNvSpPr>
              <p:nvPr/>
            </p:nvSpPr>
            <p:spPr bwMode="auto">
              <a:xfrm>
                <a:off x="2145265" y="6558542"/>
                <a:ext cx="930324" cy="244574"/>
              </a:xfrm>
              <a:custGeom>
                <a:avLst/>
                <a:gdLst>
                  <a:gd name="T0" fmla="*/ 0 w 3996"/>
                  <a:gd name="T1" fmla="*/ 150 h 1050"/>
                  <a:gd name="T2" fmla="*/ 3996 w 3996"/>
                  <a:gd name="T3" fmla="*/ 1050 h 1050"/>
                  <a:gd name="T4" fmla="*/ 1746 w 3996"/>
                  <a:gd name="T5" fmla="*/ 666 h 1050"/>
                  <a:gd name="T6" fmla="*/ 0 w 3996"/>
                  <a:gd name="T7" fmla="*/ 150 h 1050"/>
                </a:gdLst>
                <a:ahLst/>
                <a:cxnLst>
                  <a:cxn ang="0">
                    <a:pos x="T0" y="T1"/>
                  </a:cxn>
                  <a:cxn ang="0">
                    <a:pos x="T2" y="T3"/>
                  </a:cxn>
                  <a:cxn ang="0">
                    <a:pos x="T4" y="T5"/>
                  </a:cxn>
                  <a:cxn ang="0">
                    <a:pos x="T6" y="T7"/>
                  </a:cxn>
                </a:cxnLst>
                <a:rect l="0" t="0" r="r" b="b"/>
                <a:pathLst>
                  <a:path w="3996" h="1050">
                    <a:moveTo>
                      <a:pt x="0" y="150"/>
                    </a:moveTo>
                    <a:cubicBezTo>
                      <a:pt x="0" y="150"/>
                      <a:pt x="2412" y="0"/>
                      <a:pt x="3996" y="1050"/>
                    </a:cubicBezTo>
                    <a:cubicBezTo>
                      <a:pt x="3996" y="1050"/>
                      <a:pt x="2394" y="612"/>
                      <a:pt x="1746" y="666"/>
                    </a:cubicBezTo>
                    <a:cubicBezTo>
                      <a:pt x="1746" y="666"/>
                      <a:pt x="840" y="72"/>
                      <a:pt x="0" y="150"/>
                    </a:cubicBezTo>
                    <a:close/>
                  </a:path>
                </a:pathLst>
              </a:custGeom>
              <a:solidFill>
                <a:srgbClr val="086DB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2" name="Freeform 55"/>
              <p:cNvSpPr>
                <a:spLocks/>
              </p:cNvSpPr>
              <p:nvPr/>
            </p:nvSpPr>
            <p:spPr bwMode="auto">
              <a:xfrm>
                <a:off x="2551732" y="6680147"/>
                <a:ext cx="581375" cy="176024"/>
              </a:xfrm>
              <a:custGeom>
                <a:avLst/>
                <a:gdLst>
                  <a:gd name="T0" fmla="*/ 684 w 2497"/>
                  <a:gd name="T1" fmla="*/ 756 h 756"/>
                  <a:gd name="T2" fmla="*/ 0 w 2497"/>
                  <a:gd name="T3" fmla="*/ 144 h 756"/>
                  <a:gd name="T4" fmla="*/ 2250 w 2497"/>
                  <a:gd name="T5" fmla="*/ 528 h 756"/>
                  <a:gd name="T6" fmla="*/ 2497 w 2497"/>
                  <a:gd name="T7" fmla="*/ 756 h 756"/>
                  <a:gd name="T8" fmla="*/ 684 w 2497"/>
                  <a:gd name="T9" fmla="*/ 756 h 756"/>
                </a:gdLst>
                <a:ahLst/>
                <a:cxnLst>
                  <a:cxn ang="0">
                    <a:pos x="T0" y="T1"/>
                  </a:cxn>
                  <a:cxn ang="0">
                    <a:pos x="T2" y="T3"/>
                  </a:cxn>
                  <a:cxn ang="0">
                    <a:pos x="T4" y="T5"/>
                  </a:cxn>
                  <a:cxn ang="0">
                    <a:pos x="T6" y="T7"/>
                  </a:cxn>
                  <a:cxn ang="0">
                    <a:pos x="T8" y="T9"/>
                  </a:cxn>
                </a:cxnLst>
                <a:rect l="0" t="0" r="r" b="b"/>
                <a:pathLst>
                  <a:path w="2497" h="756">
                    <a:moveTo>
                      <a:pt x="684" y="756"/>
                    </a:moveTo>
                    <a:cubicBezTo>
                      <a:pt x="684" y="756"/>
                      <a:pt x="150" y="174"/>
                      <a:pt x="0" y="144"/>
                    </a:cubicBezTo>
                    <a:cubicBezTo>
                      <a:pt x="0" y="144"/>
                      <a:pt x="906" y="0"/>
                      <a:pt x="2250" y="528"/>
                    </a:cubicBezTo>
                    <a:cubicBezTo>
                      <a:pt x="2497" y="756"/>
                      <a:pt x="2497" y="756"/>
                      <a:pt x="2497" y="756"/>
                    </a:cubicBezTo>
                    <a:lnTo>
                      <a:pt x="684" y="756"/>
                    </a:lnTo>
                    <a:close/>
                  </a:path>
                </a:pathLst>
              </a:custGeom>
              <a:solidFill>
                <a:srgbClr val="168BC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3" name="Freeform 56"/>
              <p:cNvSpPr>
                <a:spLocks/>
              </p:cNvSpPr>
              <p:nvPr/>
            </p:nvSpPr>
            <p:spPr bwMode="auto">
              <a:xfrm>
                <a:off x="168465" y="6467679"/>
                <a:ext cx="1152462" cy="388492"/>
              </a:xfrm>
              <a:custGeom>
                <a:avLst/>
                <a:gdLst>
                  <a:gd name="T0" fmla="*/ 4950 w 4950"/>
                  <a:gd name="T1" fmla="*/ 0 h 1668"/>
                  <a:gd name="T2" fmla="*/ 1974 w 4950"/>
                  <a:gd name="T3" fmla="*/ 1668 h 1668"/>
                  <a:gd name="T4" fmla="*/ 0 w 4950"/>
                  <a:gd name="T5" fmla="*/ 1668 h 1668"/>
                  <a:gd name="T6" fmla="*/ 4950 w 4950"/>
                  <a:gd name="T7" fmla="*/ 0 h 1668"/>
                </a:gdLst>
                <a:ahLst/>
                <a:cxnLst>
                  <a:cxn ang="0">
                    <a:pos x="T0" y="T1"/>
                  </a:cxn>
                  <a:cxn ang="0">
                    <a:pos x="T2" y="T3"/>
                  </a:cxn>
                  <a:cxn ang="0">
                    <a:pos x="T4" y="T5"/>
                  </a:cxn>
                  <a:cxn ang="0">
                    <a:pos x="T6" y="T7"/>
                  </a:cxn>
                </a:cxnLst>
                <a:rect l="0" t="0" r="r" b="b"/>
                <a:pathLst>
                  <a:path w="4950" h="1668">
                    <a:moveTo>
                      <a:pt x="4950" y="0"/>
                    </a:moveTo>
                    <a:cubicBezTo>
                      <a:pt x="4950" y="0"/>
                      <a:pt x="2796" y="756"/>
                      <a:pt x="1974" y="1668"/>
                    </a:cubicBezTo>
                    <a:cubicBezTo>
                      <a:pt x="0" y="1668"/>
                      <a:pt x="0" y="1668"/>
                      <a:pt x="0" y="1668"/>
                    </a:cubicBezTo>
                    <a:cubicBezTo>
                      <a:pt x="0" y="1668"/>
                      <a:pt x="2196" y="462"/>
                      <a:pt x="4950" y="0"/>
                    </a:cubicBezTo>
                    <a:close/>
                  </a:path>
                </a:pathLst>
              </a:custGeom>
              <a:solidFill>
                <a:srgbClr val="84C5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4" name="Freeform 57"/>
              <p:cNvSpPr>
                <a:spLocks/>
              </p:cNvSpPr>
              <p:nvPr/>
            </p:nvSpPr>
            <p:spPr bwMode="auto">
              <a:xfrm>
                <a:off x="-25037" y="6497553"/>
                <a:ext cx="769795" cy="300109"/>
              </a:xfrm>
              <a:custGeom>
                <a:avLst/>
                <a:gdLst>
                  <a:gd name="T0" fmla="*/ 0 w 3306"/>
                  <a:gd name="T1" fmla="*/ 455 h 1289"/>
                  <a:gd name="T2" fmla="*/ 3306 w 3306"/>
                  <a:gd name="T3" fmla="*/ 499 h 1289"/>
                  <a:gd name="T4" fmla="*/ 1434 w 3306"/>
                  <a:gd name="T5" fmla="*/ 1242 h 1289"/>
                  <a:gd name="T6" fmla="*/ 0 w 3306"/>
                  <a:gd name="T7" fmla="*/ 1115 h 1289"/>
                  <a:gd name="T8" fmla="*/ 0 w 3306"/>
                  <a:gd name="T9" fmla="*/ 455 h 1289"/>
                </a:gdLst>
                <a:ahLst/>
                <a:cxnLst>
                  <a:cxn ang="0">
                    <a:pos x="T0" y="T1"/>
                  </a:cxn>
                  <a:cxn ang="0">
                    <a:pos x="T2" y="T3"/>
                  </a:cxn>
                  <a:cxn ang="0">
                    <a:pos x="T4" y="T5"/>
                  </a:cxn>
                  <a:cxn ang="0">
                    <a:pos x="T6" y="T7"/>
                  </a:cxn>
                  <a:cxn ang="0">
                    <a:pos x="T8" y="T9"/>
                  </a:cxn>
                </a:cxnLst>
                <a:rect l="0" t="0" r="r" b="b"/>
                <a:pathLst>
                  <a:path w="3306" h="1289">
                    <a:moveTo>
                      <a:pt x="0" y="455"/>
                    </a:moveTo>
                    <a:cubicBezTo>
                      <a:pt x="0" y="455"/>
                      <a:pt x="1368" y="0"/>
                      <a:pt x="3306" y="499"/>
                    </a:cubicBezTo>
                    <a:cubicBezTo>
                      <a:pt x="1434" y="1242"/>
                      <a:pt x="1434" y="1242"/>
                      <a:pt x="1434" y="1242"/>
                    </a:cubicBezTo>
                    <a:cubicBezTo>
                      <a:pt x="1434" y="1242"/>
                      <a:pt x="643" y="1289"/>
                      <a:pt x="0" y="1115"/>
                    </a:cubicBezTo>
                    <a:lnTo>
                      <a:pt x="0" y="455"/>
                    </a:lnTo>
                    <a:close/>
                  </a:path>
                </a:pathLst>
              </a:custGeom>
              <a:solidFill>
                <a:srgbClr val="DE667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5" name="Freeform 58"/>
              <p:cNvSpPr>
                <a:spLocks/>
              </p:cNvSpPr>
              <p:nvPr/>
            </p:nvSpPr>
            <p:spPr bwMode="auto">
              <a:xfrm>
                <a:off x="1464846" y="6624737"/>
                <a:ext cx="958587" cy="231434"/>
              </a:xfrm>
              <a:custGeom>
                <a:avLst/>
                <a:gdLst>
                  <a:gd name="T0" fmla="*/ 0 w 4117"/>
                  <a:gd name="T1" fmla="*/ 994 h 994"/>
                  <a:gd name="T2" fmla="*/ 4117 w 4117"/>
                  <a:gd name="T3" fmla="*/ 98 h 994"/>
                  <a:gd name="T4" fmla="*/ 1572 w 4117"/>
                  <a:gd name="T5" fmla="*/ 994 h 994"/>
                  <a:gd name="T6" fmla="*/ 0 w 4117"/>
                  <a:gd name="T7" fmla="*/ 994 h 994"/>
                </a:gdLst>
                <a:ahLst/>
                <a:cxnLst>
                  <a:cxn ang="0">
                    <a:pos x="T0" y="T1"/>
                  </a:cxn>
                  <a:cxn ang="0">
                    <a:pos x="T2" y="T3"/>
                  </a:cxn>
                  <a:cxn ang="0">
                    <a:pos x="T4" y="T5"/>
                  </a:cxn>
                  <a:cxn ang="0">
                    <a:pos x="T6" y="T7"/>
                  </a:cxn>
                </a:cxnLst>
                <a:rect l="0" t="0" r="r" b="b"/>
                <a:pathLst>
                  <a:path w="4117" h="994">
                    <a:moveTo>
                      <a:pt x="0" y="994"/>
                    </a:moveTo>
                    <a:cubicBezTo>
                      <a:pt x="0" y="994"/>
                      <a:pt x="1760" y="0"/>
                      <a:pt x="4117" y="98"/>
                    </a:cubicBezTo>
                    <a:cubicBezTo>
                      <a:pt x="4117" y="98"/>
                      <a:pt x="2748" y="166"/>
                      <a:pt x="1572" y="994"/>
                    </a:cubicBezTo>
                    <a:lnTo>
                      <a:pt x="0" y="994"/>
                    </a:lnTo>
                    <a:close/>
                  </a:path>
                </a:pathLst>
              </a:custGeom>
              <a:solidFill>
                <a:srgbClr val="559A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3" name="组合 2"/>
            <p:cNvGrpSpPr/>
            <p:nvPr/>
          </p:nvGrpSpPr>
          <p:grpSpPr>
            <a:xfrm flipV="1">
              <a:off x="8801100" y="0"/>
              <a:ext cx="3421688" cy="647837"/>
              <a:chOff x="560928" y="4648200"/>
              <a:chExt cx="11661860" cy="2207971"/>
            </a:xfrm>
          </p:grpSpPr>
          <p:sp>
            <p:nvSpPr>
              <p:cNvPr id="78" name="Freeform 50"/>
              <p:cNvSpPr>
                <a:spLocks/>
              </p:cNvSpPr>
              <p:nvPr/>
            </p:nvSpPr>
            <p:spPr bwMode="auto">
              <a:xfrm>
                <a:off x="8435977" y="4648200"/>
                <a:ext cx="3786811" cy="1985747"/>
              </a:xfrm>
              <a:custGeom>
                <a:avLst/>
                <a:gdLst>
                  <a:gd name="T0" fmla="*/ 0 w 5371"/>
                  <a:gd name="T1" fmla="*/ 2116 h 2816"/>
                  <a:gd name="T2" fmla="*/ 5371 w 5371"/>
                  <a:gd name="T3" fmla="*/ 1649 h 2816"/>
                  <a:gd name="T4" fmla="*/ 5371 w 5371"/>
                  <a:gd name="T5" fmla="*/ 2816 h 2816"/>
                  <a:gd name="T6" fmla="*/ 583 w 5371"/>
                  <a:gd name="T7" fmla="*/ 2434 h 2816"/>
                  <a:gd name="T8" fmla="*/ 0 w 5371"/>
                  <a:gd name="T9" fmla="*/ 2116 h 2816"/>
                </a:gdLst>
                <a:ahLst/>
                <a:cxnLst>
                  <a:cxn ang="0">
                    <a:pos x="T0" y="T1"/>
                  </a:cxn>
                  <a:cxn ang="0">
                    <a:pos x="T2" y="T3"/>
                  </a:cxn>
                  <a:cxn ang="0">
                    <a:pos x="T4" y="T5"/>
                  </a:cxn>
                  <a:cxn ang="0">
                    <a:pos x="T6" y="T7"/>
                  </a:cxn>
                  <a:cxn ang="0">
                    <a:pos x="T8" y="T9"/>
                  </a:cxn>
                </a:cxnLst>
                <a:rect l="0" t="0" r="r" b="b"/>
                <a:pathLst>
                  <a:path w="5371" h="2816">
                    <a:moveTo>
                      <a:pt x="0" y="2116"/>
                    </a:moveTo>
                    <a:cubicBezTo>
                      <a:pt x="0" y="2116"/>
                      <a:pt x="2088" y="0"/>
                      <a:pt x="5371" y="1649"/>
                    </a:cubicBezTo>
                    <a:cubicBezTo>
                      <a:pt x="5371" y="2816"/>
                      <a:pt x="5371" y="2816"/>
                      <a:pt x="5371" y="2816"/>
                    </a:cubicBezTo>
                    <a:cubicBezTo>
                      <a:pt x="5371" y="2816"/>
                      <a:pt x="3299" y="1233"/>
                      <a:pt x="583" y="2434"/>
                    </a:cubicBezTo>
                    <a:lnTo>
                      <a:pt x="0" y="2116"/>
                    </a:lnTo>
                    <a:close/>
                  </a:path>
                </a:pathLst>
              </a:custGeom>
              <a:solidFill>
                <a:srgbClr val="F3CC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9" name="Freeform 51"/>
              <p:cNvSpPr>
                <a:spLocks/>
              </p:cNvSpPr>
              <p:nvPr/>
            </p:nvSpPr>
            <p:spPr bwMode="auto">
              <a:xfrm>
                <a:off x="5595118" y="6121182"/>
                <a:ext cx="5338998" cy="734989"/>
              </a:xfrm>
              <a:custGeom>
                <a:avLst/>
                <a:gdLst>
                  <a:gd name="T0" fmla="*/ 7572 w 7572"/>
                  <a:gd name="T1" fmla="*/ 1042 h 1042"/>
                  <a:gd name="T2" fmla="*/ 2545 w 7572"/>
                  <a:gd name="T3" fmla="*/ 146 h 1042"/>
                  <a:gd name="T4" fmla="*/ 0 w 7572"/>
                  <a:gd name="T5" fmla="*/ 1042 h 1042"/>
                  <a:gd name="T6" fmla="*/ 7572 w 7572"/>
                  <a:gd name="T7" fmla="*/ 1042 h 1042"/>
                </a:gdLst>
                <a:ahLst/>
                <a:cxnLst>
                  <a:cxn ang="0">
                    <a:pos x="T0" y="T1"/>
                  </a:cxn>
                  <a:cxn ang="0">
                    <a:pos x="T2" y="T3"/>
                  </a:cxn>
                  <a:cxn ang="0">
                    <a:pos x="T4" y="T5"/>
                  </a:cxn>
                  <a:cxn ang="0">
                    <a:pos x="T6" y="T7"/>
                  </a:cxn>
                </a:cxnLst>
                <a:rect l="0" t="0" r="r" b="b"/>
                <a:pathLst>
                  <a:path w="7572" h="1042">
                    <a:moveTo>
                      <a:pt x="7572" y="1042"/>
                    </a:moveTo>
                    <a:cubicBezTo>
                      <a:pt x="7572" y="1042"/>
                      <a:pt x="4451" y="0"/>
                      <a:pt x="2545" y="146"/>
                    </a:cubicBezTo>
                    <a:cubicBezTo>
                      <a:pt x="2545" y="146"/>
                      <a:pt x="924" y="214"/>
                      <a:pt x="0" y="1042"/>
                    </a:cubicBezTo>
                    <a:lnTo>
                      <a:pt x="7572" y="1042"/>
                    </a:lnTo>
                    <a:close/>
                  </a:path>
                </a:pathLst>
              </a:custGeom>
              <a:solidFill>
                <a:srgbClr val="98C03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0" name="Freeform 53"/>
              <p:cNvSpPr>
                <a:spLocks/>
              </p:cNvSpPr>
              <p:nvPr/>
            </p:nvSpPr>
            <p:spPr bwMode="auto">
              <a:xfrm>
                <a:off x="560928" y="5160966"/>
                <a:ext cx="8977534" cy="1695205"/>
              </a:xfrm>
              <a:custGeom>
                <a:avLst/>
                <a:gdLst>
                  <a:gd name="T0" fmla="*/ 10753 w 12733"/>
                  <a:gd name="T1" fmla="*/ 1176 h 2404"/>
                  <a:gd name="T2" fmla="*/ 5292 w 12733"/>
                  <a:gd name="T3" fmla="*/ 684 h 2404"/>
                  <a:gd name="T4" fmla="*/ 0 w 12733"/>
                  <a:gd name="T5" fmla="*/ 2404 h 2404"/>
                  <a:gd name="T6" fmla="*/ 3906 w 12733"/>
                  <a:gd name="T7" fmla="*/ 2404 h 2404"/>
                  <a:gd name="T8" fmla="*/ 7578 w 12733"/>
                  <a:gd name="T9" fmla="*/ 1348 h 2404"/>
                  <a:gd name="T10" fmla="*/ 10920 w 12733"/>
                  <a:gd name="T11" fmla="*/ 2404 h 2404"/>
                  <a:gd name="T12" fmla="*/ 12733 w 12733"/>
                  <a:gd name="T13" fmla="*/ 2404 h 2404"/>
                  <a:gd name="T14" fmla="*/ 10753 w 12733"/>
                  <a:gd name="T15" fmla="*/ 1176 h 24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733" h="2404">
                    <a:moveTo>
                      <a:pt x="10753" y="1176"/>
                    </a:moveTo>
                    <a:cubicBezTo>
                      <a:pt x="7884" y="0"/>
                      <a:pt x="5292" y="684"/>
                      <a:pt x="5292" y="684"/>
                    </a:cubicBezTo>
                    <a:cubicBezTo>
                      <a:pt x="2328" y="1104"/>
                      <a:pt x="0" y="2404"/>
                      <a:pt x="0" y="2404"/>
                    </a:cubicBezTo>
                    <a:cubicBezTo>
                      <a:pt x="3906" y="2404"/>
                      <a:pt x="3906" y="2404"/>
                      <a:pt x="3906" y="2404"/>
                    </a:cubicBezTo>
                    <a:cubicBezTo>
                      <a:pt x="5256" y="1702"/>
                      <a:pt x="7578" y="1348"/>
                      <a:pt x="7578" y="1348"/>
                    </a:cubicBezTo>
                    <a:cubicBezTo>
                      <a:pt x="9924" y="928"/>
                      <a:pt x="10920" y="2404"/>
                      <a:pt x="10920" y="2404"/>
                    </a:cubicBezTo>
                    <a:cubicBezTo>
                      <a:pt x="12733" y="2404"/>
                      <a:pt x="12733" y="2404"/>
                      <a:pt x="12733" y="2404"/>
                    </a:cubicBezTo>
                    <a:cubicBezTo>
                      <a:pt x="12433" y="2001"/>
                      <a:pt x="10753" y="1176"/>
                      <a:pt x="10753" y="1176"/>
                    </a:cubicBezTo>
                    <a:close/>
                  </a:path>
                </a:pathLst>
              </a:custGeom>
              <a:solidFill>
                <a:srgbClr val="5EBBD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1" name="Freeform 54"/>
              <p:cNvSpPr>
                <a:spLocks/>
              </p:cNvSpPr>
              <p:nvPr/>
            </p:nvSpPr>
            <p:spPr bwMode="auto">
              <a:xfrm>
                <a:off x="6547076" y="5954889"/>
                <a:ext cx="2817210" cy="740620"/>
              </a:xfrm>
              <a:custGeom>
                <a:avLst/>
                <a:gdLst>
                  <a:gd name="T0" fmla="*/ 0 w 3996"/>
                  <a:gd name="T1" fmla="*/ 150 h 1050"/>
                  <a:gd name="T2" fmla="*/ 3996 w 3996"/>
                  <a:gd name="T3" fmla="*/ 1050 h 1050"/>
                  <a:gd name="T4" fmla="*/ 1746 w 3996"/>
                  <a:gd name="T5" fmla="*/ 666 h 1050"/>
                  <a:gd name="T6" fmla="*/ 0 w 3996"/>
                  <a:gd name="T7" fmla="*/ 150 h 1050"/>
                </a:gdLst>
                <a:ahLst/>
                <a:cxnLst>
                  <a:cxn ang="0">
                    <a:pos x="T0" y="T1"/>
                  </a:cxn>
                  <a:cxn ang="0">
                    <a:pos x="T2" y="T3"/>
                  </a:cxn>
                  <a:cxn ang="0">
                    <a:pos x="T4" y="T5"/>
                  </a:cxn>
                  <a:cxn ang="0">
                    <a:pos x="T6" y="T7"/>
                  </a:cxn>
                </a:cxnLst>
                <a:rect l="0" t="0" r="r" b="b"/>
                <a:pathLst>
                  <a:path w="3996" h="1050">
                    <a:moveTo>
                      <a:pt x="0" y="150"/>
                    </a:moveTo>
                    <a:cubicBezTo>
                      <a:pt x="0" y="150"/>
                      <a:pt x="2412" y="0"/>
                      <a:pt x="3996" y="1050"/>
                    </a:cubicBezTo>
                    <a:cubicBezTo>
                      <a:pt x="3996" y="1050"/>
                      <a:pt x="2394" y="612"/>
                      <a:pt x="1746" y="666"/>
                    </a:cubicBezTo>
                    <a:cubicBezTo>
                      <a:pt x="1746" y="666"/>
                      <a:pt x="840" y="72"/>
                      <a:pt x="0" y="150"/>
                    </a:cubicBezTo>
                    <a:close/>
                  </a:path>
                </a:pathLst>
              </a:custGeom>
              <a:solidFill>
                <a:srgbClr val="086DB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2" name="Freeform 55"/>
              <p:cNvSpPr>
                <a:spLocks/>
              </p:cNvSpPr>
              <p:nvPr/>
            </p:nvSpPr>
            <p:spPr bwMode="auto">
              <a:xfrm>
                <a:off x="7777940" y="6323135"/>
                <a:ext cx="1760522" cy="533036"/>
              </a:xfrm>
              <a:custGeom>
                <a:avLst/>
                <a:gdLst>
                  <a:gd name="T0" fmla="*/ 684 w 2497"/>
                  <a:gd name="T1" fmla="*/ 756 h 756"/>
                  <a:gd name="T2" fmla="*/ 0 w 2497"/>
                  <a:gd name="T3" fmla="*/ 144 h 756"/>
                  <a:gd name="T4" fmla="*/ 2250 w 2497"/>
                  <a:gd name="T5" fmla="*/ 528 h 756"/>
                  <a:gd name="T6" fmla="*/ 2497 w 2497"/>
                  <a:gd name="T7" fmla="*/ 756 h 756"/>
                  <a:gd name="T8" fmla="*/ 684 w 2497"/>
                  <a:gd name="T9" fmla="*/ 756 h 756"/>
                </a:gdLst>
                <a:ahLst/>
                <a:cxnLst>
                  <a:cxn ang="0">
                    <a:pos x="T0" y="T1"/>
                  </a:cxn>
                  <a:cxn ang="0">
                    <a:pos x="T2" y="T3"/>
                  </a:cxn>
                  <a:cxn ang="0">
                    <a:pos x="T4" y="T5"/>
                  </a:cxn>
                  <a:cxn ang="0">
                    <a:pos x="T6" y="T7"/>
                  </a:cxn>
                  <a:cxn ang="0">
                    <a:pos x="T8" y="T9"/>
                  </a:cxn>
                </a:cxnLst>
                <a:rect l="0" t="0" r="r" b="b"/>
                <a:pathLst>
                  <a:path w="2497" h="756">
                    <a:moveTo>
                      <a:pt x="684" y="756"/>
                    </a:moveTo>
                    <a:cubicBezTo>
                      <a:pt x="684" y="756"/>
                      <a:pt x="150" y="174"/>
                      <a:pt x="0" y="144"/>
                    </a:cubicBezTo>
                    <a:cubicBezTo>
                      <a:pt x="0" y="144"/>
                      <a:pt x="906" y="0"/>
                      <a:pt x="2250" y="528"/>
                    </a:cubicBezTo>
                    <a:cubicBezTo>
                      <a:pt x="2497" y="756"/>
                      <a:pt x="2497" y="756"/>
                      <a:pt x="2497" y="756"/>
                    </a:cubicBezTo>
                    <a:lnTo>
                      <a:pt x="684" y="756"/>
                    </a:lnTo>
                    <a:close/>
                  </a:path>
                </a:pathLst>
              </a:custGeom>
              <a:solidFill>
                <a:srgbClr val="168BC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3" name="Freeform 56"/>
              <p:cNvSpPr>
                <a:spLocks/>
              </p:cNvSpPr>
              <p:nvPr/>
            </p:nvSpPr>
            <p:spPr bwMode="auto">
              <a:xfrm>
                <a:off x="560928" y="5679738"/>
                <a:ext cx="3489887" cy="1176433"/>
              </a:xfrm>
              <a:custGeom>
                <a:avLst/>
                <a:gdLst>
                  <a:gd name="T0" fmla="*/ 4950 w 4950"/>
                  <a:gd name="T1" fmla="*/ 0 h 1668"/>
                  <a:gd name="T2" fmla="*/ 1974 w 4950"/>
                  <a:gd name="T3" fmla="*/ 1668 h 1668"/>
                  <a:gd name="T4" fmla="*/ 0 w 4950"/>
                  <a:gd name="T5" fmla="*/ 1668 h 1668"/>
                  <a:gd name="T6" fmla="*/ 4950 w 4950"/>
                  <a:gd name="T7" fmla="*/ 0 h 1668"/>
                </a:gdLst>
                <a:ahLst/>
                <a:cxnLst>
                  <a:cxn ang="0">
                    <a:pos x="T0" y="T1"/>
                  </a:cxn>
                  <a:cxn ang="0">
                    <a:pos x="T2" y="T3"/>
                  </a:cxn>
                  <a:cxn ang="0">
                    <a:pos x="T4" y="T5"/>
                  </a:cxn>
                  <a:cxn ang="0">
                    <a:pos x="T6" y="T7"/>
                  </a:cxn>
                </a:cxnLst>
                <a:rect l="0" t="0" r="r" b="b"/>
                <a:pathLst>
                  <a:path w="4950" h="1668">
                    <a:moveTo>
                      <a:pt x="4950" y="0"/>
                    </a:moveTo>
                    <a:cubicBezTo>
                      <a:pt x="4950" y="0"/>
                      <a:pt x="2796" y="756"/>
                      <a:pt x="1974" y="1668"/>
                    </a:cubicBezTo>
                    <a:cubicBezTo>
                      <a:pt x="0" y="1668"/>
                      <a:pt x="0" y="1668"/>
                      <a:pt x="0" y="1668"/>
                    </a:cubicBezTo>
                    <a:cubicBezTo>
                      <a:pt x="0" y="1668"/>
                      <a:pt x="2196" y="462"/>
                      <a:pt x="4950" y="0"/>
                    </a:cubicBezTo>
                    <a:close/>
                  </a:path>
                </a:pathLst>
              </a:custGeom>
              <a:solidFill>
                <a:srgbClr val="84C5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4" name="Freeform 58"/>
              <p:cNvSpPr>
                <a:spLocks/>
              </p:cNvSpPr>
              <p:nvPr/>
            </p:nvSpPr>
            <p:spPr bwMode="auto">
              <a:xfrm>
                <a:off x="4486628" y="6155341"/>
                <a:ext cx="2902796" cy="700830"/>
              </a:xfrm>
              <a:custGeom>
                <a:avLst/>
                <a:gdLst>
                  <a:gd name="T0" fmla="*/ 0 w 4117"/>
                  <a:gd name="T1" fmla="*/ 994 h 994"/>
                  <a:gd name="T2" fmla="*/ 4117 w 4117"/>
                  <a:gd name="T3" fmla="*/ 98 h 994"/>
                  <a:gd name="T4" fmla="*/ 1572 w 4117"/>
                  <a:gd name="T5" fmla="*/ 994 h 994"/>
                  <a:gd name="T6" fmla="*/ 0 w 4117"/>
                  <a:gd name="T7" fmla="*/ 994 h 994"/>
                </a:gdLst>
                <a:ahLst/>
                <a:cxnLst>
                  <a:cxn ang="0">
                    <a:pos x="T0" y="T1"/>
                  </a:cxn>
                  <a:cxn ang="0">
                    <a:pos x="T2" y="T3"/>
                  </a:cxn>
                  <a:cxn ang="0">
                    <a:pos x="T4" y="T5"/>
                  </a:cxn>
                  <a:cxn ang="0">
                    <a:pos x="T6" y="T7"/>
                  </a:cxn>
                </a:cxnLst>
                <a:rect l="0" t="0" r="r" b="b"/>
                <a:pathLst>
                  <a:path w="4117" h="994">
                    <a:moveTo>
                      <a:pt x="0" y="994"/>
                    </a:moveTo>
                    <a:cubicBezTo>
                      <a:pt x="0" y="994"/>
                      <a:pt x="1760" y="0"/>
                      <a:pt x="4117" y="98"/>
                    </a:cubicBezTo>
                    <a:cubicBezTo>
                      <a:pt x="4117" y="98"/>
                      <a:pt x="2748" y="166"/>
                      <a:pt x="1572" y="994"/>
                    </a:cubicBezTo>
                    <a:lnTo>
                      <a:pt x="0" y="994"/>
                    </a:lnTo>
                    <a:close/>
                  </a:path>
                </a:pathLst>
              </a:custGeom>
              <a:solidFill>
                <a:srgbClr val="559A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5" name="Freeform 59"/>
              <p:cNvSpPr>
                <a:spLocks/>
              </p:cNvSpPr>
              <p:nvPr/>
            </p:nvSpPr>
            <p:spPr bwMode="auto">
              <a:xfrm>
                <a:off x="8900320" y="5909844"/>
                <a:ext cx="3322468" cy="946327"/>
              </a:xfrm>
              <a:custGeom>
                <a:avLst/>
                <a:gdLst>
                  <a:gd name="T0" fmla="*/ 0 w 4712"/>
                  <a:gd name="T1" fmla="*/ 612 h 1342"/>
                  <a:gd name="T2" fmla="*/ 2648 w 4712"/>
                  <a:gd name="T3" fmla="*/ 241 h 1342"/>
                  <a:gd name="T4" fmla="*/ 4712 w 4712"/>
                  <a:gd name="T5" fmla="*/ 1027 h 1342"/>
                  <a:gd name="T6" fmla="*/ 4712 w 4712"/>
                  <a:gd name="T7" fmla="*/ 1342 h 1342"/>
                  <a:gd name="T8" fmla="*/ 4588 w 4712"/>
                  <a:gd name="T9" fmla="*/ 1342 h 1342"/>
                  <a:gd name="T10" fmla="*/ 2728 w 4712"/>
                  <a:gd name="T11" fmla="*/ 273 h 1342"/>
                  <a:gd name="T12" fmla="*/ 785 w 4712"/>
                  <a:gd name="T13" fmla="*/ 770 h 1342"/>
                  <a:gd name="T14" fmla="*/ 0 w 4712"/>
                  <a:gd name="T15" fmla="*/ 612 h 134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712" h="1342">
                    <a:moveTo>
                      <a:pt x="0" y="612"/>
                    </a:moveTo>
                    <a:cubicBezTo>
                      <a:pt x="0" y="612"/>
                      <a:pt x="812" y="0"/>
                      <a:pt x="2648" y="241"/>
                    </a:cubicBezTo>
                    <a:cubicBezTo>
                      <a:pt x="2648" y="241"/>
                      <a:pt x="3916" y="394"/>
                      <a:pt x="4712" y="1027"/>
                    </a:cubicBezTo>
                    <a:cubicBezTo>
                      <a:pt x="4712" y="1342"/>
                      <a:pt x="4712" y="1342"/>
                      <a:pt x="4712" y="1342"/>
                    </a:cubicBezTo>
                    <a:cubicBezTo>
                      <a:pt x="4588" y="1342"/>
                      <a:pt x="4588" y="1342"/>
                      <a:pt x="4588" y="1342"/>
                    </a:cubicBezTo>
                    <a:cubicBezTo>
                      <a:pt x="4588" y="1342"/>
                      <a:pt x="4416" y="513"/>
                      <a:pt x="2728" y="273"/>
                    </a:cubicBezTo>
                    <a:cubicBezTo>
                      <a:pt x="2728" y="273"/>
                      <a:pt x="1687" y="104"/>
                      <a:pt x="785" y="770"/>
                    </a:cubicBezTo>
                    <a:lnTo>
                      <a:pt x="0" y="612"/>
                    </a:lnTo>
                    <a:close/>
                  </a:path>
                </a:pathLst>
              </a:custGeom>
              <a:solidFill>
                <a:srgbClr val="E26B1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sp>
        <p:nvSpPr>
          <p:cNvPr id="86" name="Text Placeholder 11" descr="e7d195523061f1c0dc554706afe4c72a60a25314cbaece805811E654B44695D34D35691164BB3D154CCFD5D798F6FEAD99EAA8F1ADC3D4AFA5BC9ED0BB3A4B45073A038AC38E89AB54D31AA59602B9F1AF515D2DA0EBB7AB45FA3A5B4B65729FCD61772C0E8112D71FCFA6F69E6E615643061221A7D4C3A336328987F7DF8577A0567C5A47397019"/>
          <p:cNvSpPr txBox="1">
            <a:spLocks/>
          </p:cNvSpPr>
          <p:nvPr/>
        </p:nvSpPr>
        <p:spPr>
          <a:xfrm>
            <a:off x="2968979" y="169683"/>
            <a:ext cx="6254042" cy="654406"/>
          </a:xfrm>
          <a:prstGeom prst="rect">
            <a:avLst/>
          </a:prstGeom>
        </p:spPr>
        <p:txBody>
          <a:bodyPr anchor="ct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buNone/>
            </a:pPr>
            <a:r>
              <a:rPr lang="en-US" altLang="zh-CN" dirty="0">
                <a:solidFill>
                  <a:schemeClr val="tx1">
                    <a:lumMod val="65000"/>
                    <a:lumOff val="35000"/>
                  </a:schemeClr>
                </a:solidFill>
                <a:latin typeface="微软雅黑" panose="020B0503020204020204" pitchFamily="34" charset="-122"/>
                <a:ea typeface="微软雅黑" panose="020B0503020204020204" pitchFamily="34" charset="-122"/>
              </a:rPr>
              <a:t>MORE THAN </a:t>
            </a:r>
            <a:r>
              <a:rPr lang="en-US" altLang="zh-CN" dirty="0">
                <a:solidFill>
                  <a:srgbClr val="F56A47"/>
                </a:solidFill>
                <a:latin typeface="微软雅黑" panose="020B0503020204020204" pitchFamily="34" charset="-122"/>
                <a:ea typeface="微软雅黑" panose="020B0503020204020204" pitchFamily="34" charset="-122"/>
              </a:rPr>
              <a:t>POWERPOINT</a:t>
            </a:r>
            <a:endParaRPr lang="zh-CN" altLang="en-US" dirty="0">
              <a:solidFill>
                <a:srgbClr val="F56A47"/>
              </a:solidFill>
              <a:latin typeface="微软雅黑" panose="020B0503020204020204" pitchFamily="34" charset="-122"/>
              <a:ea typeface="微软雅黑" panose="020B0503020204020204" pitchFamily="34" charset="-122"/>
            </a:endParaRPr>
          </a:p>
        </p:txBody>
      </p:sp>
      <p:pic>
        <p:nvPicPr>
          <p:cNvPr id="90" name="图片 89" descr="e7d195523061f1c0dc554706afe4c72a60a25314cbaece805811E654B44695D34D35691164BB3D154CCFD5D798F6FEAD99EAA8F1ADC3D4AFA5BC9ED0BB3A4B45073A038AC38E89AB54D31AA59602B9F1AF515D2DA0EBB7AB45FA3A5B4B65729FCD61772C0E8112D71FCFA6F69E6E615643061221A7D4C3A336328987F7DF8577A0567C5A47397019"/>
          <p:cNvPicPr>
            <a:picLocks noChangeAspect="1"/>
          </p:cNvPicPr>
          <p:nvPr/>
        </p:nvPicPr>
        <p:blipFill rotWithShape="1">
          <a:blip r:embed="rId3">
            <a:biLevel thresh="75000"/>
            <a:extLst>
              <a:ext uri="{BEBA8EAE-BF5A-486C-A8C5-ECC9F3942E4B}">
                <a14:imgProps xmlns:a14="http://schemas.microsoft.com/office/drawing/2010/main">
                  <a14:imgLayer r:embed="rId4">
                    <a14:imgEffect>
                      <a14:saturation sat="66000"/>
                    </a14:imgEffect>
                  </a14:imgLayer>
                </a14:imgProps>
              </a:ext>
            </a:extLst>
          </a:blip>
          <a:srcRect t="76775"/>
          <a:stretch/>
        </p:blipFill>
        <p:spPr>
          <a:xfrm rot="10800000" flipV="1">
            <a:off x="762454" y="799094"/>
            <a:ext cx="10776402" cy="45719"/>
          </a:xfrm>
          <a:prstGeom prst="rect">
            <a:avLst/>
          </a:prstGeom>
        </p:spPr>
      </p:pic>
      <p:grpSp>
        <p:nvGrpSpPr>
          <p:cNvPr id="113" name="组合 112" descr="e7d195523061f1c0dc554706afe4c72a60a25314cbaece805811E654B44695D34D35691164BB3D154CCFD5D798F6FEAD99EAA8F1ADC3D4AFA5BC9ED0BB3A4B45073A038AC38E89AB54D31AA59602B9F1AF515D2DA0EBB7AB45FA3A5B4B65729FCD61772C0E8112D71FCFA6F69E6E615643061221A7D4C3A336328987F7DF8577A0567C5A47397019"/>
          <p:cNvGrpSpPr/>
          <p:nvPr/>
        </p:nvGrpSpPr>
        <p:grpSpPr>
          <a:xfrm>
            <a:off x="2745420" y="1183936"/>
            <a:ext cx="6701161" cy="2760352"/>
            <a:chOff x="2739607" y="1450636"/>
            <a:chExt cx="6701161" cy="2760352"/>
          </a:xfrm>
        </p:grpSpPr>
        <p:sp>
          <p:nvSpPr>
            <p:cNvPr id="114" name="Freeform 5"/>
            <p:cNvSpPr>
              <a:spLocks/>
            </p:cNvSpPr>
            <p:nvPr/>
          </p:nvSpPr>
          <p:spPr bwMode="auto">
            <a:xfrm rot="10800000">
              <a:off x="4599301" y="1814948"/>
              <a:ext cx="3102837" cy="2056027"/>
            </a:xfrm>
            <a:custGeom>
              <a:avLst/>
              <a:gdLst>
                <a:gd name="T0" fmla="*/ 357 w 357"/>
                <a:gd name="T1" fmla="*/ 13 h 236"/>
                <a:gd name="T2" fmla="*/ 314 w 357"/>
                <a:gd name="T3" fmla="*/ 0 h 236"/>
                <a:gd name="T4" fmla="*/ 317 w 357"/>
                <a:gd name="T5" fmla="*/ 12 h 236"/>
                <a:gd name="T6" fmla="*/ 178 w 357"/>
                <a:gd name="T7" fmla="*/ 113 h 236"/>
                <a:gd name="T8" fmla="*/ 0 w 357"/>
                <a:gd name="T9" fmla="*/ 220 h 236"/>
                <a:gd name="T10" fmla="*/ 1 w 357"/>
                <a:gd name="T11" fmla="*/ 236 h 236"/>
                <a:gd name="T12" fmla="*/ 191 w 357"/>
                <a:gd name="T13" fmla="*/ 124 h 236"/>
                <a:gd name="T14" fmla="*/ 321 w 357"/>
                <a:gd name="T15" fmla="*/ 29 h 236"/>
                <a:gd name="T16" fmla="*/ 324 w 357"/>
                <a:gd name="T17" fmla="*/ 44 h 236"/>
                <a:gd name="T18" fmla="*/ 357 w 357"/>
                <a:gd name="T19" fmla="*/ 13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57" h="236">
                  <a:moveTo>
                    <a:pt x="357" y="13"/>
                  </a:moveTo>
                  <a:cubicBezTo>
                    <a:pt x="314" y="0"/>
                    <a:pt x="314" y="0"/>
                    <a:pt x="314" y="0"/>
                  </a:cubicBezTo>
                  <a:cubicBezTo>
                    <a:pt x="317" y="12"/>
                    <a:pt x="317" y="12"/>
                    <a:pt x="317" y="12"/>
                  </a:cubicBezTo>
                  <a:cubicBezTo>
                    <a:pt x="277" y="25"/>
                    <a:pt x="224" y="54"/>
                    <a:pt x="178" y="113"/>
                  </a:cubicBezTo>
                  <a:cubicBezTo>
                    <a:pt x="131" y="174"/>
                    <a:pt x="66" y="213"/>
                    <a:pt x="0" y="220"/>
                  </a:cubicBezTo>
                  <a:cubicBezTo>
                    <a:pt x="1" y="236"/>
                    <a:pt x="1" y="236"/>
                    <a:pt x="1" y="236"/>
                  </a:cubicBezTo>
                  <a:cubicBezTo>
                    <a:pt x="72" y="229"/>
                    <a:pt x="142" y="188"/>
                    <a:pt x="191" y="124"/>
                  </a:cubicBezTo>
                  <a:cubicBezTo>
                    <a:pt x="235" y="68"/>
                    <a:pt x="283" y="41"/>
                    <a:pt x="321" y="29"/>
                  </a:cubicBezTo>
                  <a:cubicBezTo>
                    <a:pt x="324" y="44"/>
                    <a:pt x="324" y="44"/>
                    <a:pt x="324" y="44"/>
                  </a:cubicBezTo>
                  <a:lnTo>
                    <a:pt x="357" y="13"/>
                  </a:lnTo>
                  <a:close/>
                </a:path>
              </a:pathLst>
            </a:custGeom>
            <a:gradFill>
              <a:gsLst>
                <a:gs pos="0">
                  <a:srgbClr val="FDBC19"/>
                </a:gs>
                <a:gs pos="100000">
                  <a:srgbClr val="FEC841"/>
                </a:gs>
              </a:gsLst>
              <a:lin ang="5400000" scaled="1"/>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entury Gothic"/>
                <a:ea typeface="微软雅黑"/>
                <a:cs typeface="+mn-cs"/>
              </a:endParaRPr>
            </a:p>
          </p:txBody>
        </p:sp>
        <p:sp>
          <p:nvSpPr>
            <p:cNvPr id="115" name="Freeform 6"/>
            <p:cNvSpPr>
              <a:spLocks/>
            </p:cNvSpPr>
            <p:nvPr/>
          </p:nvSpPr>
          <p:spPr bwMode="auto">
            <a:xfrm rot="10800000">
              <a:off x="8232548" y="1841903"/>
              <a:ext cx="851351" cy="792759"/>
            </a:xfrm>
            <a:custGeom>
              <a:avLst/>
              <a:gdLst>
                <a:gd name="T0" fmla="*/ 98 w 98"/>
                <a:gd name="T1" fmla="*/ 83 h 91"/>
                <a:gd name="T2" fmla="*/ 70 w 98"/>
                <a:gd name="T3" fmla="*/ 49 h 91"/>
                <a:gd name="T4" fmla="*/ 65 w 98"/>
                <a:gd name="T5" fmla="*/ 61 h 91"/>
                <a:gd name="T6" fmla="*/ 16 w 98"/>
                <a:gd name="T7" fmla="*/ 0 h 91"/>
                <a:gd name="T8" fmla="*/ 0 w 98"/>
                <a:gd name="T9" fmla="*/ 4 h 91"/>
                <a:gd name="T10" fmla="*/ 59 w 98"/>
                <a:gd name="T11" fmla="*/ 78 h 91"/>
                <a:gd name="T12" fmla="*/ 54 w 98"/>
                <a:gd name="T13" fmla="*/ 91 h 91"/>
                <a:gd name="T14" fmla="*/ 98 w 98"/>
                <a:gd name="T15" fmla="*/ 83 h 9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8" h="91">
                  <a:moveTo>
                    <a:pt x="98" y="83"/>
                  </a:moveTo>
                  <a:cubicBezTo>
                    <a:pt x="70" y="49"/>
                    <a:pt x="70" y="49"/>
                    <a:pt x="70" y="49"/>
                  </a:cubicBezTo>
                  <a:cubicBezTo>
                    <a:pt x="65" y="61"/>
                    <a:pt x="65" y="61"/>
                    <a:pt x="65" y="61"/>
                  </a:cubicBezTo>
                  <a:cubicBezTo>
                    <a:pt x="40" y="48"/>
                    <a:pt x="23" y="26"/>
                    <a:pt x="16" y="0"/>
                  </a:cubicBezTo>
                  <a:cubicBezTo>
                    <a:pt x="0" y="4"/>
                    <a:pt x="0" y="4"/>
                    <a:pt x="0" y="4"/>
                  </a:cubicBezTo>
                  <a:cubicBezTo>
                    <a:pt x="7" y="36"/>
                    <a:pt x="28" y="61"/>
                    <a:pt x="59" y="78"/>
                  </a:cubicBezTo>
                  <a:cubicBezTo>
                    <a:pt x="54" y="91"/>
                    <a:pt x="54" y="91"/>
                    <a:pt x="54" y="91"/>
                  </a:cubicBezTo>
                  <a:lnTo>
                    <a:pt x="98" y="83"/>
                  </a:lnTo>
                  <a:close/>
                </a:path>
              </a:pathLst>
            </a:custGeom>
            <a:gradFill>
              <a:gsLst>
                <a:gs pos="0">
                  <a:srgbClr val="53BF93"/>
                </a:gs>
                <a:gs pos="100000">
                  <a:srgbClr val="74C8A1"/>
                </a:gs>
              </a:gsLst>
              <a:lin ang="5400000" scaled="1"/>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entury Gothic"/>
                <a:ea typeface="微软雅黑"/>
                <a:cs typeface="+mn-cs"/>
              </a:endParaRPr>
            </a:p>
          </p:txBody>
        </p:sp>
        <p:sp>
          <p:nvSpPr>
            <p:cNvPr id="116" name="Freeform 7"/>
            <p:cNvSpPr>
              <a:spLocks/>
            </p:cNvSpPr>
            <p:nvPr/>
          </p:nvSpPr>
          <p:spPr bwMode="auto">
            <a:xfrm rot="10800000">
              <a:off x="8128426" y="3156634"/>
              <a:ext cx="868501" cy="697188"/>
            </a:xfrm>
            <a:custGeom>
              <a:avLst/>
              <a:gdLst>
                <a:gd name="T0" fmla="*/ 100 w 100"/>
                <a:gd name="T1" fmla="*/ 17 h 80"/>
                <a:gd name="T2" fmla="*/ 97 w 100"/>
                <a:gd name="T3" fmla="*/ 0 h 80"/>
                <a:gd name="T4" fmla="*/ 14 w 100"/>
                <a:gd name="T5" fmla="*/ 43 h 80"/>
                <a:gd name="T6" fmla="*/ 3 w 100"/>
                <a:gd name="T7" fmla="*/ 36 h 80"/>
                <a:gd name="T8" fmla="*/ 0 w 100"/>
                <a:gd name="T9" fmla="*/ 80 h 80"/>
                <a:gd name="T10" fmla="*/ 40 w 100"/>
                <a:gd name="T11" fmla="*/ 60 h 80"/>
                <a:gd name="T12" fmla="*/ 28 w 100"/>
                <a:gd name="T13" fmla="*/ 52 h 80"/>
                <a:gd name="T14" fmla="*/ 100 w 100"/>
                <a:gd name="T15" fmla="*/ 17 h 8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0" h="80">
                  <a:moveTo>
                    <a:pt x="100" y="17"/>
                  </a:moveTo>
                  <a:cubicBezTo>
                    <a:pt x="97" y="0"/>
                    <a:pt x="97" y="0"/>
                    <a:pt x="97" y="0"/>
                  </a:cubicBezTo>
                  <a:cubicBezTo>
                    <a:pt x="62" y="6"/>
                    <a:pt x="33" y="21"/>
                    <a:pt x="14" y="43"/>
                  </a:cubicBezTo>
                  <a:cubicBezTo>
                    <a:pt x="3" y="36"/>
                    <a:pt x="3" y="36"/>
                    <a:pt x="3" y="36"/>
                  </a:cubicBezTo>
                  <a:cubicBezTo>
                    <a:pt x="0" y="80"/>
                    <a:pt x="0" y="80"/>
                    <a:pt x="0" y="80"/>
                  </a:cubicBezTo>
                  <a:cubicBezTo>
                    <a:pt x="40" y="60"/>
                    <a:pt x="40" y="60"/>
                    <a:pt x="40" y="60"/>
                  </a:cubicBezTo>
                  <a:cubicBezTo>
                    <a:pt x="28" y="52"/>
                    <a:pt x="28" y="52"/>
                    <a:pt x="28" y="52"/>
                  </a:cubicBezTo>
                  <a:cubicBezTo>
                    <a:pt x="45" y="34"/>
                    <a:pt x="70" y="22"/>
                    <a:pt x="100" y="17"/>
                  </a:cubicBezTo>
                  <a:close/>
                </a:path>
              </a:pathLst>
            </a:custGeom>
            <a:gradFill>
              <a:gsLst>
                <a:gs pos="0">
                  <a:srgbClr val="616264"/>
                </a:gs>
                <a:gs pos="100000">
                  <a:srgbClr val="999A9E"/>
                </a:gs>
              </a:gsLst>
              <a:lin ang="5400000" scaled="1"/>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entury Gothic"/>
                <a:ea typeface="微软雅黑"/>
                <a:cs typeface="+mn-cs"/>
              </a:endParaRPr>
            </a:p>
          </p:txBody>
        </p:sp>
        <p:sp>
          <p:nvSpPr>
            <p:cNvPr id="117" name="Freeform 8"/>
            <p:cNvSpPr>
              <a:spLocks/>
            </p:cNvSpPr>
            <p:nvPr/>
          </p:nvSpPr>
          <p:spPr bwMode="auto">
            <a:xfrm rot="10800000">
              <a:off x="4493954" y="1814947"/>
              <a:ext cx="3095487" cy="2064605"/>
            </a:xfrm>
            <a:custGeom>
              <a:avLst/>
              <a:gdLst>
                <a:gd name="T0" fmla="*/ 178 w 356"/>
                <a:gd name="T1" fmla="*/ 114 h 237"/>
                <a:gd name="T2" fmla="*/ 40 w 356"/>
                <a:gd name="T3" fmla="*/ 13 h 237"/>
                <a:gd name="T4" fmla="*/ 43 w 356"/>
                <a:gd name="T5" fmla="*/ 0 h 237"/>
                <a:gd name="T6" fmla="*/ 0 w 356"/>
                <a:gd name="T7" fmla="*/ 11 h 237"/>
                <a:gd name="T8" fmla="*/ 32 w 356"/>
                <a:gd name="T9" fmla="*/ 43 h 237"/>
                <a:gd name="T10" fmla="*/ 35 w 356"/>
                <a:gd name="T11" fmla="*/ 29 h 237"/>
                <a:gd name="T12" fmla="*/ 165 w 356"/>
                <a:gd name="T13" fmla="*/ 125 h 237"/>
                <a:gd name="T14" fmla="*/ 354 w 356"/>
                <a:gd name="T15" fmla="*/ 237 h 237"/>
                <a:gd name="T16" fmla="*/ 356 w 356"/>
                <a:gd name="T17" fmla="*/ 220 h 237"/>
                <a:gd name="T18" fmla="*/ 178 w 356"/>
                <a:gd name="T19" fmla="*/ 114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56" h="237">
                  <a:moveTo>
                    <a:pt x="178" y="114"/>
                  </a:moveTo>
                  <a:cubicBezTo>
                    <a:pt x="132" y="54"/>
                    <a:pt x="79" y="26"/>
                    <a:pt x="40" y="13"/>
                  </a:cubicBezTo>
                  <a:cubicBezTo>
                    <a:pt x="43" y="0"/>
                    <a:pt x="43" y="0"/>
                    <a:pt x="43" y="0"/>
                  </a:cubicBezTo>
                  <a:cubicBezTo>
                    <a:pt x="0" y="11"/>
                    <a:pt x="0" y="11"/>
                    <a:pt x="0" y="11"/>
                  </a:cubicBezTo>
                  <a:cubicBezTo>
                    <a:pt x="32" y="43"/>
                    <a:pt x="32" y="43"/>
                    <a:pt x="32" y="43"/>
                  </a:cubicBezTo>
                  <a:cubicBezTo>
                    <a:pt x="35" y="29"/>
                    <a:pt x="35" y="29"/>
                    <a:pt x="35" y="29"/>
                  </a:cubicBezTo>
                  <a:cubicBezTo>
                    <a:pt x="72" y="42"/>
                    <a:pt x="121" y="68"/>
                    <a:pt x="165" y="125"/>
                  </a:cubicBezTo>
                  <a:cubicBezTo>
                    <a:pt x="214" y="189"/>
                    <a:pt x="283" y="230"/>
                    <a:pt x="354" y="237"/>
                  </a:cubicBezTo>
                  <a:cubicBezTo>
                    <a:pt x="356" y="220"/>
                    <a:pt x="356" y="220"/>
                    <a:pt x="356" y="220"/>
                  </a:cubicBezTo>
                  <a:cubicBezTo>
                    <a:pt x="290" y="213"/>
                    <a:pt x="225" y="175"/>
                    <a:pt x="178" y="114"/>
                  </a:cubicBezTo>
                  <a:close/>
                </a:path>
              </a:pathLst>
            </a:custGeom>
            <a:gradFill>
              <a:gsLst>
                <a:gs pos="0">
                  <a:srgbClr val="F35833"/>
                </a:gs>
                <a:gs pos="100000">
                  <a:srgbClr val="F67352"/>
                </a:gs>
              </a:gsLst>
              <a:lin ang="5400000" scaled="1"/>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entury Gothic"/>
                <a:ea typeface="微软雅黑"/>
                <a:cs typeface="+mn-cs"/>
              </a:endParaRPr>
            </a:p>
          </p:txBody>
        </p:sp>
        <p:sp>
          <p:nvSpPr>
            <p:cNvPr id="118" name="Freeform 9"/>
            <p:cNvSpPr>
              <a:spLocks/>
            </p:cNvSpPr>
            <p:nvPr/>
          </p:nvSpPr>
          <p:spPr bwMode="auto">
            <a:xfrm rot="10800000">
              <a:off x="3077894" y="1841904"/>
              <a:ext cx="877076" cy="992480"/>
            </a:xfrm>
            <a:custGeom>
              <a:avLst/>
              <a:gdLst>
                <a:gd name="T0" fmla="*/ 101 w 101"/>
                <a:gd name="T1" fmla="*/ 0 h 114"/>
                <a:gd name="T2" fmla="*/ 84 w 101"/>
                <a:gd name="T3" fmla="*/ 0 h 114"/>
                <a:gd name="T4" fmla="*/ 31 w 101"/>
                <a:gd name="T5" fmla="*/ 85 h 114"/>
                <a:gd name="T6" fmla="*/ 26 w 101"/>
                <a:gd name="T7" fmla="*/ 73 h 114"/>
                <a:gd name="T8" fmla="*/ 0 w 101"/>
                <a:gd name="T9" fmla="*/ 109 h 114"/>
                <a:gd name="T10" fmla="*/ 44 w 101"/>
                <a:gd name="T11" fmla="*/ 114 h 114"/>
                <a:gd name="T12" fmla="*/ 38 w 101"/>
                <a:gd name="T13" fmla="*/ 100 h 114"/>
                <a:gd name="T14" fmla="*/ 101 w 101"/>
                <a:gd name="T15" fmla="*/ 0 h 1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1" h="114">
                  <a:moveTo>
                    <a:pt x="101" y="0"/>
                  </a:moveTo>
                  <a:cubicBezTo>
                    <a:pt x="84" y="0"/>
                    <a:pt x="84" y="0"/>
                    <a:pt x="84" y="0"/>
                  </a:cubicBezTo>
                  <a:cubicBezTo>
                    <a:pt x="84" y="37"/>
                    <a:pt x="65" y="67"/>
                    <a:pt x="31" y="85"/>
                  </a:cubicBezTo>
                  <a:cubicBezTo>
                    <a:pt x="26" y="73"/>
                    <a:pt x="26" y="73"/>
                    <a:pt x="26" y="73"/>
                  </a:cubicBezTo>
                  <a:cubicBezTo>
                    <a:pt x="0" y="109"/>
                    <a:pt x="0" y="109"/>
                    <a:pt x="0" y="109"/>
                  </a:cubicBezTo>
                  <a:cubicBezTo>
                    <a:pt x="44" y="114"/>
                    <a:pt x="44" y="114"/>
                    <a:pt x="44" y="114"/>
                  </a:cubicBezTo>
                  <a:cubicBezTo>
                    <a:pt x="38" y="100"/>
                    <a:pt x="38" y="100"/>
                    <a:pt x="38" y="100"/>
                  </a:cubicBezTo>
                  <a:cubicBezTo>
                    <a:pt x="78" y="80"/>
                    <a:pt x="101" y="44"/>
                    <a:pt x="101" y="0"/>
                  </a:cubicBezTo>
                  <a:close/>
                </a:path>
              </a:pathLst>
            </a:custGeom>
            <a:gradFill>
              <a:gsLst>
                <a:gs pos="0">
                  <a:srgbClr val="6770B5"/>
                </a:gs>
                <a:gs pos="100000">
                  <a:srgbClr val="757CBC"/>
                </a:gs>
              </a:gsLst>
              <a:lin ang="5400000" scaled="1"/>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entury Gothic"/>
                <a:ea typeface="微软雅黑"/>
                <a:cs typeface="+mn-cs"/>
              </a:endParaRPr>
            </a:p>
          </p:txBody>
        </p:sp>
        <p:sp>
          <p:nvSpPr>
            <p:cNvPr id="119" name="Freeform 10"/>
            <p:cNvSpPr>
              <a:spLocks/>
            </p:cNvSpPr>
            <p:nvPr/>
          </p:nvSpPr>
          <p:spPr bwMode="auto">
            <a:xfrm rot="10800000">
              <a:off x="3207741" y="3148056"/>
              <a:ext cx="825626" cy="697188"/>
            </a:xfrm>
            <a:custGeom>
              <a:avLst/>
              <a:gdLst>
                <a:gd name="T0" fmla="*/ 83 w 95"/>
                <a:gd name="T1" fmla="*/ 42 h 80"/>
                <a:gd name="T2" fmla="*/ 3 w 95"/>
                <a:gd name="T3" fmla="*/ 0 h 80"/>
                <a:gd name="T4" fmla="*/ 0 w 95"/>
                <a:gd name="T5" fmla="*/ 17 h 80"/>
                <a:gd name="T6" fmla="*/ 67 w 95"/>
                <a:gd name="T7" fmla="*/ 51 h 80"/>
                <a:gd name="T8" fmla="*/ 56 w 95"/>
                <a:gd name="T9" fmla="*/ 57 h 80"/>
                <a:gd name="T10" fmla="*/ 94 w 95"/>
                <a:gd name="T11" fmla="*/ 80 h 80"/>
                <a:gd name="T12" fmla="*/ 95 w 95"/>
                <a:gd name="T13" fmla="*/ 35 h 80"/>
                <a:gd name="T14" fmla="*/ 83 w 95"/>
                <a:gd name="T15" fmla="*/ 42 h 8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5" h="80">
                  <a:moveTo>
                    <a:pt x="83" y="42"/>
                  </a:moveTo>
                  <a:cubicBezTo>
                    <a:pt x="64" y="21"/>
                    <a:pt x="36" y="6"/>
                    <a:pt x="3" y="0"/>
                  </a:cubicBezTo>
                  <a:cubicBezTo>
                    <a:pt x="0" y="17"/>
                    <a:pt x="0" y="17"/>
                    <a:pt x="0" y="17"/>
                  </a:cubicBezTo>
                  <a:cubicBezTo>
                    <a:pt x="28" y="22"/>
                    <a:pt x="51" y="34"/>
                    <a:pt x="67" y="51"/>
                  </a:cubicBezTo>
                  <a:cubicBezTo>
                    <a:pt x="56" y="57"/>
                    <a:pt x="56" y="57"/>
                    <a:pt x="56" y="57"/>
                  </a:cubicBezTo>
                  <a:cubicBezTo>
                    <a:pt x="94" y="80"/>
                    <a:pt x="94" y="80"/>
                    <a:pt x="94" y="80"/>
                  </a:cubicBezTo>
                  <a:cubicBezTo>
                    <a:pt x="95" y="35"/>
                    <a:pt x="95" y="35"/>
                    <a:pt x="95" y="35"/>
                  </a:cubicBezTo>
                  <a:lnTo>
                    <a:pt x="83" y="42"/>
                  </a:lnTo>
                  <a:close/>
                </a:path>
              </a:pathLst>
            </a:custGeom>
            <a:gradFill>
              <a:gsLst>
                <a:gs pos="0">
                  <a:srgbClr val="54BCE6"/>
                </a:gs>
                <a:gs pos="100000">
                  <a:srgbClr val="4EBAE5"/>
                </a:gs>
              </a:gsLst>
              <a:lin ang="5400000" scaled="1"/>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entury Gothic"/>
                <a:ea typeface="微软雅黑"/>
                <a:cs typeface="+mn-cs"/>
              </a:endParaRPr>
            </a:p>
          </p:txBody>
        </p:sp>
        <p:sp>
          <p:nvSpPr>
            <p:cNvPr id="120" name="Oval 11"/>
            <p:cNvSpPr>
              <a:spLocks noChangeArrowheads="1"/>
            </p:cNvSpPr>
            <p:nvPr/>
          </p:nvSpPr>
          <p:spPr bwMode="auto">
            <a:xfrm>
              <a:off x="7579206" y="3374126"/>
              <a:ext cx="823571" cy="836862"/>
            </a:xfrm>
            <a:prstGeom prst="ellipse">
              <a:avLst/>
            </a:prstGeom>
            <a:gradFill>
              <a:gsLst>
                <a:gs pos="0">
                  <a:srgbClr val="616264"/>
                </a:gs>
                <a:gs pos="100000">
                  <a:srgbClr val="999A9E"/>
                </a:gs>
              </a:gsLst>
              <a:lin ang="5400000" scaled="1"/>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entury Gothic"/>
                <a:ea typeface="微软雅黑"/>
                <a:cs typeface="+mn-cs"/>
              </a:endParaRPr>
            </a:p>
          </p:txBody>
        </p:sp>
        <p:sp>
          <p:nvSpPr>
            <p:cNvPr id="121" name="Oval 12"/>
            <p:cNvSpPr>
              <a:spLocks noChangeArrowheads="1"/>
            </p:cNvSpPr>
            <p:nvPr/>
          </p:nvSpPr>
          <p:spPr bwMode="auto">
            <a:xfrm>
              <a:off x="3744928" y="3325935"/>
              <a:ext cx="835010" cy="836862"/>
            </a:xfrm>
            <a:prstGeom prst="ellipse">
              <a:avLst/>
            </a:prstGeom>
            <a:gradFill>
              <a:gsLst>
                <a:gs pos="0">
                  <a:srgbClr val="54BCE6"/>
                </a:gs>
                <a:gs pos="100000">
                  <a:srgbClr val="4EBAE5"/>
                </a:gs>
              </a:gsLst>
              <a:lin ang="5400000" scaled="1"/>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entury Gothic"/>
                <a:ea typeface="微软雅黑"/>
                <a:cs typeface="+mn-cs"/>
              </a:endParaRPr>
            </a:p>
          </p:txBody>
        </p:sp>
        <p:sp>
          <p:nvSpPr>
            <p:cNvPr id="122" name="Oval 13"/>
            <p:cNvSpPr>
              <a:spLocks noChangeArrowheads="1"/>
            </p:cNvSpPr>
            <p:nvPr/>
          </p:nvSpPr>
          <p:spPr bwMode="auto">
            <a:xfrm>
              <a:off x="2739607" y="2322695"/>
              <a:ext cx="823571" cy="825421"/>
            </a:xfrm>
            <a:prstGeom prst="ellipse">
              <a:avLst/>
            </a:prstGeom>
            <a:gradFill>
              <a:gsLst>
                <a:gs pos="0">
                  <a:srgbClr val="6770B5"/>
                </a:gs>
                <a:gs pos="100000">
                  <a:srgbClr val="757CBC"/>
                </a:gs>
              </a:gsLst>
              <a:lin ang="5400000" scaled="1"/>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entury Gothic"/>
                <a:ea typeface="微软雅黑"/>
                <a:cs typeface="+mn-cs"/>
              </a:endParaRPr>
            </a:p>
          </p:txBody>
        </p:sp>
        <p:sp>
          <p:nvSpPr>
            <p:cNvPr id="123" name="Oval 14"/>
            <p:cNvSpPr>
              <a:spLocks noChangeArrowheads="1"/>
            </p:cNvSpPr>
            <p:nvPr/>
          </p:nvSpPr>
          <p:spPr bwMode="auto">
            <a:xfrm>
              <a:off x="8605758" y="2322695"/>
              <a:ext cx="835010" cy="825421"/>
            </a:xfrm>
            <a:prstGeom prst="ellipse">
              <a:avLst/>
            </a:prstGeom>
            <a:gradFill>
              <a:gsLst>
                <a:gs pos="0">
                  <a:srgbClr val="53BF93"/>
                </a:gs>
                <a:gs pos="100000">
                  <a:srgbClr val="74C8A1"/>
                </a:gs>
              </a:gsLst>
              <a:lin ang="5400000" scaled="1"/>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entury Gothic"/>
                <a:ea typeface="微软雅黑"/>
                <a:cs typeface="+mn-cs"/>
              </a:endParaRPr>
            </a:p>
          </p:txBody>
        </p:sp>
        <p:sp>
          <p:nvSpPr>
            <p:cNvPr id="124" name="Oval 15"/>
            <p:cNvSpPr>
              <a:spLocks noChangeArrowheads="1"/>
            </p:cNvSpPr>
            <p:nvPr/>
          </p:nvSpPr>
          <p:spPr bwMode="auto">
            <a:xfrm>
              <a:off x="7400256" y="1450636"/>
              <a:ext cx="823571" cy="825421"/>
            </a:xfrm>
            <a:prstGeom prst="ellipse">
              <a:avLst/>
            </a:prstGeom>
            <a:gradFill>
              <a:gsLst>
                <a:gs pos="0">
                  <a:srgbClr val="FDBC19"/>
                </a:gs>
                <a:gs pos="100000">
                  <a:srgbClr val="FEC841"/>
                </a:gs>
              </a:gsLst>
              <a:lin ang="5400000" scaled="1"/>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entury Gothic"/>
                <a:ea typeface="微软雅黑"/>
                <a:cs typeface="+mn-cs"/>
              </a:endParaRPr>
            </a:p>
          </p:txBody>
        </p:sp>
        <p:sp>
          <p:nvSpPr>
            <p:cNvPr id="125" name="Oval 16"/>
            <p:cNvSpPr>
              <a:spLocks noChangeArrowheads="1"/>
            </p:cNvSpPr>
            <p:nvPr/>
          </p:nvSpPr>
          <p:spPr bwMode="auto">
            <a:xfrm>
              <a:off x="3958292" y="1450636"/>
              <a:ext cx="835010" cy="825421"/>
            </a:xfrm>
            <a:prstGeom prst="ellipse">
              <a:avLst/>
            </a:prstGeom>
            <a:gradFill>
              <a:gsLst>
                <a:gs pos="0">
                  <a:srgbClr val="F35833"/>
                </a:gs>
                <a:gs pos="100000">
                  <a:srgbClr val="F67352"/>
                </a:gs>
              </a:gsLst>
              <a:lin ang="5400000" scaled="1"/>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entury Gothic"/>
                <a:ea typeface="微软雅黑"/>
                <a:cs typeface="+mn-cs"/>
              </a:endParaRPr>
            </a:p>
          </p:txBody>
        </p:sp>
        <p:grpSp>
          <p:nvGrpSpPr>
            <p:cNvPr id="126" name="Group 174"/>
            <p:cNvGrpSpPr/>
            <p:nvPr/>
          </p:nvGrpSpPr>
          <p:grpSpPr>
            <a:xfrm>
              <a:off x="7649778" y="1684768"/>
              <a:ext cx="328903" cy="328923"/>
              <a:chOff x="9622603" y="7775631"/>
              <a:chExt cx="953415" cy="953477"/>
            </a:xfrm>
          </p:grpSpPr>
          <p:sp>
            <p:nvSpPr>
              <p:cNvPr id="160" name="Freeform 454"/>
              <p:cNvSpPr>
                <a:spLocks noChangeArrowheads="1"/>
              </p:cNvSpPr>
              <p:nvPr/>
            </p:nvSpPr>
            <p:spPr bwMode="auto">
              <a:xfrm>
                <a:off x="9622603" y="7775631"/>
                <a:ext cx="953415" cy="953477"/>
              </a:xfrm>
              <a:custGeom>
                <a:avLst/>
                <a:gdLst>
                  <a:gd name="T0" fmla="*/ 1323 w 1324"/>
                  <a:gd name="T1" fmla="*/ 662 h 1324"/>
                  <a:gd name="T2" fmla="*/ 1323 w 1324"/>
                  <a:gd name="T3" fmla="*/ 662 h 1324"/>
                  <a:gd name="T4" fmla="*/ 659 w 1324"/>
                  <a:gd name="T5" fmla="*/ 1323 h 1324"/>
                  <a:gd name="T6" fmla="*/ 0 w 1324"/>
                  <a:gd name="T7" fmla="*/ 662 h 1324"/>
                  <a:gd name="T8" fmla="*/ 659 w 1324"/>
                  <a:gd name="T9" fmla="*/ 0 h 1324"/>
                  <a:gd name="T10" fmla="*/ 1323 w 1324"/>
                  <a:gd name="T11" fmla="*/ 662 h 1324"/>
                </a:gdLst>
                <a:ahLst/>
                <a:cxnLst>
                  <a:cxn ang="0">
                    <a:pos x="T0" y="T1"/>
                  </a:cxn>
                  <a:cxn ang="0">
                    <a:pos x="T2" y="T3"/>
                  </a:cxn>
                  <a:cxn ang="0">
                    <a:pos x="T4" y="T5"/>
                  </a:cxn>
                  <a:cxn ang="0">
                    <a:pos x="T6" y="T7"/>
                  </a:cxn>
                  <a:cxn ang="0">
                    <a:pos x="T8" y="T9"/>
                  </a:cxn>
                  <a:cxn ang="0">
                    <a:pos x="T10" y="T11"/>
                  </a:cxn>
                </a:cxnLst>
                <a:rect l="0" t="0" r="r" b="b"/>
                <a:pathLst>
                  <a:path w="1324" h="1324">
                    <a:moveTo>
                      <a:pt x="1323" y="662"/>
                    </a:moveTo>
                    <a:lnTo>
                      <a:pt x="1323" y="662"/>
                    </a:lnTo>
                    <a:cubicBezTo>
                      <a:pt x="1323" y="1033"/>
                      <a:pt x="1031" y="1323"/>
                      <a:pt x="659" y="1323"/>
                    </a:cubicBezTo>
                    <a:cubicBezTo>
                      <a:pt x="299" y="1323"/>
                      <a:pt x="0" y="1033"/>
                      <a:pt x="0" y="662"/>
                    </a:cubicBezTo>
                    <a:cubicBezTo>
                      <a:pt x="0" y="301"/>
                      <a:pt x="299" y="0"/>
                      <a:pt x="659" y="0"/>
                    </a:cubicBezTo>
                    <a:cubicBezTo>
                      <a:pt x="1031" y="0"/>
                      <a:pt x="1323" y="301"/>
                      <a:pt x="1323" y="662"/>
                    </a:cubicBezTo>
                  </a:path>
                </a:pathLst>
              </a:custGeom>
              <a:noFill/>
              <a:ln w="4680" cap="flat">
                <a:solidFill>
                  <a:sysClr val="window" lastClr="FFFFFF"/>
                </a:solidFill>
                <a:round/>
                <a:headEnd/>
                <a:tailEnd/>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a:ln>
                    <a:noFill/>
                  </a:ln>
                  <a:solidFill>
                    <a:prstClr val="black"/>
                  </a:solidFill>
                  <a:effectLst/>
                  <a:uLnTx/>
                  <a:uFillTx/>
                  <a:latin typeface="Century Gothic"/>
                  <a:ea typeface="微软雅黑"/>
                </a:endParaRPr>
              </a:p>
            </p:txBody>
          </p:sp>
          <p:sp>
            <p:nvSpPr>
              <p:cNvPr id="161" name="Freeform 455"/>
              <p:cNvSpPr>
                <a:spLocks noChangeArrowheads="1"/>
              </p:cNvSpPr>
              <p:nvPr/>
            </p:nvSpPr>
            <p:spPr bwMode="auto">
              <a:xfrm>
                <a:off x="9752904" y="7867801"/>
                <a:ext cx="216107" cy="797741"/>
              </a:xfrm>
              <a:custGeom>
                <a:avLst/>
                <a:gdLst>
                  <a:gd name="T0" fmla="*/ 89 w 300"/>
                  <a:gd name="T1" fmla="*/ 0 h 1105"/>
                  <a:gd name="T2" fmla="*/ 299 w 300"/>
                  <a:gd name="T3" fmla="*/ 292 h 1105"/>
                  <a:gd name="T4" fmla="*/ 181 w 300"/>
                  <a:gd name="T5" fmla="*/ 411 h 1105"/>
                  <a:gd name="T6" fmla="*/ 0 w 300"/>
                  <a:gd name="T7" fmla="*/ 472 h 1105"/>
                  <a:gd name="T8" fmla="*/ 0 w 300"/>
                  <a:gd name="T9" fmla="*/ 652 h 1105"/>
                  <a:gd name="T10" fmla="*/ 181 w 300"/>
                  <a:gd name="T11" fmla="*/ 773 h 1105"/>
                  <a:gd name="T12" fmla="*/ 240 w 300"/>
                  <a:gd name="T13" fmla="*/ 892 h 1105"/>
                  <a:gd name="T14" fmla="*/ 181 w 300"/>
                  <a:gd name="T15" fmla="*/ 1072 h 1105"/>
                  <a:gd name="T16" fmla="*/ 149 w 300"/>
                  <a:gd name="T17" fmla="*/ 1104 h 1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0" h="1105">
                    <a:moveTo>
                      <a:pt x="89" y="0"/>
                    </a:moveTo>
                    <a:lnTo>
                      <a:pt x="299" y="292"/>
                    </a:lnTo>
                    <a:lnTo>
                      <a:pt x="181" y="411"/>
                    </a:lnTo>
                    <a:lnTo>
                      <a:pt x="0" y="472"/>
                    </a:lnTo>
                    <a:lnTo>
                      <a:pt x="0" y="652"/>
                    </a:lnTo>
                    <a:lnTo>
                      <a:pt x="181" y="773"/>
                    </a:lnTo>
                    <a:lnTo>
                      <a:pt x="240" y="892"/>
                    </a:lnTo>
                    <a:lnTo>
                      <a:pt x="181" y="1072"/>
                    </a:lnTo>
                    <a:lnTo>
                      <a:pt x="149" y="1104"/>
                    </a:lnTo>
                  </a:path>
                </a:pathLst>
              </a:custGeom>
              <a:noFill/>
              <a:ln w="4680" cap="flat">
                <a:solidFill>
                  <a:sysClr val="window" lastClr="FFFFFF"/>
                </a:solidFill>
                <a:round/>
                <a:headEnd/>
                <a:tailEn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a:ln>
                    <a:noFill/>
                  </a:ln>
                  <a:solidFill>
                    <a:prstClr val="black"/>
                  </a:solidFill>
                  <a:effectLst/>
                  <a:uLnTx/>
                  <a:uFillTx/>
                  <a:latin typeface="Century Gothic"/>
                  <a:ea typeface="微软雅黑"/>
                </a:endParaRPr>
              </a:p>
            </p:txBody>
          </p:sp>
          <p:sp>
            <p:nvSpPr>
              <p:cNvPr id="162" name="Freeform 456"/>
              <p:cNvSpPr>
                <a:spLocks noChangeArrowheads="1"/>
              </p:cNvSpPr>
              <p:nvPr/>
            </p:nvSpPr>
            <p:spPr bwMode="auto">
              <a:xfrm>
                <a:off x="10140625" y="7963148"/>
                <a:ext cx="375010" cy="549837"/>
              </a:xfrm>
              <a:custGeom>
                <a:avLst/>
                <a:gdLst>
                  <a:gd name="T0" fmla="*/ 470 w 521"/>
                  <a:gd name="T1" fmla="*/ 0 h 763"/>
                  <a:gd name="T2" fmla="*/ 360 w 521"/>
                  <a:gd name="T3" fmla="*/ 100 h 763"/>
                  <a:gd name="T4" fmla="*/ 180 w 521"/>
                  <a:gd name="T5" fmla="*/ 342 h 763"/>
                  <a:gd name="T6" fmla="*/ 59 w 521"/>
                  <a:gd name="T7" fmla="*/ 342 h 763"/>
                  <a:gd name="T8" fmla="*/ 59 w 521"/>
                  <a:gd name="T9" fmla="*/ 463 h 763"/>
                  <a:gd name="T10" fmla="*/ 0 w 521"/>
                  <a:gd name="T11" fmla="*/ 582 h 763"/>
                  <a:gd name="T12" fmla="*/ 59 w 521"/>
                  <a:gd name="T13" fmla="*/ 703 h 763"/>
                  <a:gd name="T14" fmla="*/ 180 w 521"/>
                  <a:gd name="T15" fmla="*/ 762 h 763"/>
                  <a:gd name="T16" fmla="*/ 301 w 521"/>
                  <a:gd name="T17" fmla="*/ 643 h 763"/>
                  <a:gd name="T18" fmla="*/ 360 w 521"/>
                  <a:gd name="T19" fmla="*/ 522 h 763"/>
                  <a:gd name="T20" fmla="*/ 481 w 521"/>
                  <a:gd name="T21" fmla="*/ 703 h 763"/>
                  <a:gd name="T22" fmla="*/ 520 w 521"/>
                  <a:gd name="T23" fmla="*/ 723 h 7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21" h="763">
                    <a:moveTo>
                      <a:pt x="470" y="0"/>
                    </a:moveTo>
                    <a:lnTo>
                      <a:pt x="360" y="100"/>
                    </a:lnTo>
                    <a:lnTo>
                      <a:pt x="180" y="342"/>
                    </a:lnTo>
                    <a:lnTo>
                      <a:pt x="59" y="342"/>
                    </a:lnTo>
                    <a:lnTo>
                      <a:pt x="59" y="463"/>
                    </a:lnTo>
                    <a:lnTo>
                      <a:pt x="0" y="582"/>
                    </a:lnTo>
                    <a:lnTo>
                      <a:pt x="59" y="703"/>
                    </a:lnTo>
                    <a:lnTo>
                      <a:pt x="180" y="762"/>
                    </a:lnTo>
                    <a:lnTo>
                      <a:pt x="301" y="643"/>
                    </a:lnTo>
                    <a:lnTo>
                      <a:pt x="360" y="522"/>
                    </a:lnTo>
                    <a:lnTo>
                      <a:pt x="481" y="703"/>
                    </a:lnTo>
                    <a:lnTo>
                      <a:pt x="520" y="723"/>
                    </a:lnTo>
                  </a:path>
                </a:pathLst>
              </a:custGeom>
              <a:noFill/>
              <a:ln w="4680" cap="flat">
                <a:solidFill>
                  <a:sysClr val="window" lastClr="FFFFFF"/>
                </a:solidFill>
                <a:round/>
                <a:headEnd/>
                <a:tailEn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a:ln>
                    <a:noFill/>
                  </a:ln>
                  <a:solidFill>
                    <a:prstClr val="black"/>
                  </a:solidFill>
                  <a:effectLst/>
                  <a:uLnTx/>
                  <a:uFillTx/>
                  <a:latin typeface="Century Gothic"/>
                  <a:ea typeface="微软雅黑"/>
                </a:endParaRPr>
              </a:p>
            </p:txBody>
          </p:sp>
        </p:grpSp>
        <p:grpSp>
          <p:nvGrpSpPr>
            <p:cNvPr id="127" name="Group 178"/>
            <p:cNvGrpSpPr/>
            <p:nvPr/>
          </p:nvGrpSpPr>
          <p:grpSpPr>
            <a:xfrm>
              <a:off x="3987798" y="3596342"/>
              <a:ext cx="328903" cy="268620"/>
              <a:chOff x="11707403" y="7861444"/>
              <a:chExt cx="953415" cy="778672"/>
            </a:xfrm>
          </p:grpSpPr>
          <p:sp>
            <p:nvSpPr>
              <p:cNvPr id="157" name="Freeform 457"/>
              <p:cNvSpPr>
                <a:spLocks noChangeArrowheads="1"/>
              </p:cNvSpPr>
              <p:nvPr/>
            </p:nvSpPr>
            <p:spPr bwMode="auto">
              <a:xfrm>
                <a:off x="11707403" y="7861444"/>
                <a:ext cx="953415" cy="435420"/>
              </a:xfrm>
              <a:custGeom>
                <a:avLst/>
                <a:gdLst>
                  <a:gd name="T0" fmla="*/ 664 w 1324"/>
                  <a:gd name="T1" fmla="*/ 0 h 603"/>
                  <a:gd name="T2" fmla="*/ 0 w 1324"/>
                  <a:gd name="T3" fmla="*/ 301 h 603"/>
                  <a:gd name="T4" fmla="*/ 664 w 1324"/>
                  <a:gd name="T5" fmla="*/ 602 h 603"/>
                  <a:gd name="T6" fmla="*/ 1323 w 1324"/>
                  <a:gd name="T7" fmla="*/ 301 h 603"/>
                  <a:gd name="T8" fmla="*/ 664 w 1324"/>
                  <a:gd name="T9" fmla="*/ 0 h 603"/>
                </a:gdLst>
                <a:ahLst/>
                <a:cxnLst>
                  <a:cxn ang="0">
                    <a:pos x="T0" y="T1"/>
                  </a:cxn>
                  <a:cxn ang="0">
                    <a:pos x="T2" y="T3"/>
                  </a:cxn>
                  <a:cxn ang="0">
                    <a:pos x="T4" y="T5"/>
                  </a:cxn>
                  <a:cxn ang="0">
                    <a:pos x="T6" y="T7"/>
                  </a:cxn>
                  <a:cxn ang="0">
                    <a:pos x="T8" y="T9"/>
                  </a:cxn>
                </a:cxnLst>
                <a:rect l="0" t="0" r="r" b="b"/>
                <a:pathLst>
                  <a:path w="1324" h="603">
                    <a:moveTo>
                      <a:pt x="664" y="0"/>
                    </a:moveTo>
                    <a:lnTo>
                      <a:pt x="0" y="301"/>
                    </a:lnTo>
                    <a:lnTo>
                      <a:pt x="664" y="602"/>
                    </a:lnTo>
                    <a:lnTo>
                      <a:pt x="1323" y="301"/>
                    </a:lnTo>
                    <a:lnTo>
                      <a:pt x="664" y="0"/>
                    </a:lnTo>
                  </a:path>
                </a:pathLst>
              </a:custGeom>
              <a:noFill/>
              <a:ln w="9525" cap="flat">
                <a:solidFill>
                  <a:sysClr val="window" lastClr="FFFFFF"/>
                </a:solidFill>
                <a:bevel/>
                <a:headEnd/>
                <a:tailEnd/>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a:ln>
                    <a:noFill/>
                  </a:ln>
                  <a:solidFill>
                    <a:prstClr val="black"/>
                  </a:solidFill>
                  <a:effectLst/>
                  <a:uLnTx/>
                  <a:uFillTx/>
                  <a:latin typeface="Century Gothic"/>
                  <a:ea typeface="微软雅黑"/>
                </a:endParaRPr>
              </a:p>
            </p:txBody>
          </p:sp>
          <p:sp>
            <p:nvSpPr>
              <p:cNvPr id="158" name="Freeform 458"/>
              <p:cNvSpPr>
                <a:spLocks noChangeArrowheads="1"/>
              </p:cNvSpPr>
              <p:nvPr/>
            </p:nvSpPr>
            <p:spPr bwMode="auto">
              <a:xfrm>
                <a:off x="11707403" y="8338183"/>
                <a:ext cx="953415" cy="301933"/>
              </a:xfrm>
              <a:custGeom>
                <a:avLst/>
                <a:gdLst>
                  <a:gd name="T0" fmla="*/ 1054 w 1324"/>
                  <a:gd name="T1" fmla="*/ 0 h 421"/>
                  <a:gd name="T2" fmla="*/ 1323 w 1324"/>
                  <a:gd name="T3" fmla="*/ 121 h 421"/>
                  <a:gd name="T4" fmla="*/ 664 w 1324"/>
                  <a:gd name="T5" fmla="*/ 420 h 421"/>
                  <a:gd name="T6" fmla="*/ 0 w 1324"/>
                  <a:gd name="T7" fmla="*/ 121 h 421"/>
                  <a:gd name="T8" fmla="*/ 262 w 1324"/>
                  <a:gd name="T9" fmla="*/ 0 h 421"/>
                </a:gdLst>
                <a:ahLst/>
                <a:cxnLst>
                  <a:cxn ang="0">
                    <a:pos x="T0" y="T1"/>
                  </a:cxn>
                  <a:cxn ang="0">
                    <a:pos x="T2" y="T3"/>
                  </a:cxn>
                  <a:cxn ang="0">
                    <a:pos x="T4" y="T5"/>
                  </a:cxn>
                  <a:cxn ang="0">
                    <a:pos x="T6" y="T7"/>
                  </a:cxn>
                  <a:cxn ang="0">
                    <a:pos x="T8" y="T9"/>
                  </a:cxn>
                </a:cxnLst>
                <a:rect l="0" t="0" r="r" b="b"/>
                <a:pathLst>
                  <a:path w="1324" h="421">
                    <a:moveTo>
                      <a:pt x="1054" y="0"/>
                    </a:moveTo>
                    <a:lnTo>
                      <a:pt x="1323" y="121"/>
                    </a:lnTo>
                    <a:lnTo>
                      <a:pt x="664" y="420"/>
                    </a:lnTo>
                    <a:lnTo>
                      <a:pt x="0" y="121"/>
                    </a:lnTo>
                    <a:lnTo>
                      <a:pt x="262" y="0"/>
                    </a:lnTo>
                  </a:path>
                </a:pathLst>
              </a:custGeom>
              <a:noFill/>
              <a:ln w="4680" cap="flat">
                <a:solidFill>
                  <a:sysClr val="window" lastClr="FFFFFF"/>
                </a:solidFill>
                <a:round/>
                <a:headEnd/>
                <a:tailEn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a:ln>
                    <a:noFill/>
                  </a:ln>
                  <a:solidFill>
                    <a:prstClr val="black"/>
                  </a:solidFill>
                  <a:effectLst/>
                  <a:uLnTx/>
                  <a:uFillTx/>
                  <a:latin typeface="Century Gothic"/>
                  <a:ea typeface="微软雅黑"/>
                </a:endParaRPr>
              </a:p>
            </p:txBody>
          </p:sp>
          <p:sp>
            <p:nvSpPr>
              <p:cNvPr id="159" name="Freeform 459"/>
              <p:cNvSpPr>
                <a:spLocks noChangeArrowheads="1"/>
              </p:cNvSpPr>
              <p:nvPr/>
            </p:nvSpPr>
            <p:spPr bwMode="auto">
              <a:xfrm>
                <a:off x="11707403" y="8166558"/>
                <a:ext cx="953415" cy="305113"/>
              </a:xfrm>
              <a:custGeom>
                <a:avLst/>
                <a:gdLst>
                  <a:gd name="T0" fmla="*/ 1054 w 1324"/>
                  <a:gd name="T1" fmla="*/ 0 h 423"/>
                  <a:gd name="T2" fmla="*/ 1323 w 1324"/>
                  <a:gd name="T3" fmla="*/ 121 h 423"/>
                  <a:gd name="T4" fmla="*/ 1054 w 1324"/>
                  <a:gd name="T5" fmla="*/ 241 h 423"/>
                  <a:gd name="T6" fmla="*/ 664 w 1324"/>
                  <a:gd name="T7" fmla="*/ 422 h 423"/>
                  <a:gd name="T8" fmla="*/ 262 w 1324"/>
                  <a:gd name="T9" fmla="*/ 241 h 423"/>
                  <a:gd name="T10" fmla="*/ 0 w 1324"/>
                  <a:gd name="T11" fmla="*/ 121 h 423"/>
                  <a:gd name="T12" fmla="*/ 262 w 1324"/>
                  <a:gd name="T13" fmla="*/ 0 h 423"/>
                </a:gdLst>
                <a:ahLst/>
                <a:cxnLst>
                  <a:cxn ang="0">
                    <a:pos x="T0" y="T1"/>
                  </a:cxn>
                  <a:cxn ang="0">
                    <a:pos x="T2" y="T3"/>
                  </a:cxn>
                  <a:cxn ang="0">
                    <a:pos x="T4" y="T5"/>
                  </a:cxn>
                  <a:cxn ang="0">
                    <a:pos x="T6" y="T7"/>
                  </a:cxn>
                  <a:cxn ang="0">
                    <a:pos x="T8" y="T9"/>
                  </a:cxn>
                  <a:cxn ang="0">
                    <a:pos x="T10" y="T11"/>
                  </a:cxn>
                  <a:cxn ang="0">
                    <a:pos x="T12" y="T13"/>
                  </a:cxn>
                </a:cxnLst>
                <a:rect l="0" t="0" r="r" b="b"/>
                <a:pathLst>
                  <a:path w="1324" h="423">
                    <a:moveTo>
                      <a:pt x="1054" y="0"/>
                    </a:moveTo>
                    <a:lnTo>
                      <a:pt x="1323" y="121"/>
                    </a:lnTo>
                    <a:lnTo>
                      <a:pt x="1054" y="241"/>
                    </a:lnTo>
                    <a:lnTo>
                      <a:pt x="664" y="422"/>
                    </a:lnTo>
                    <a:lnTo>
                      <a:pt x="262" y="241"/>
                    </a:lnTo>
                    <a:lnTo>
                      <a:pt x="0" y="121"/>
                    </a:lnTo>
                    <a:lnTo>
                      <a:pt x="262" y="0"/>
                    </a:lnTo>
                  </a:path>
                </a:pathLst>
              </a:custGeom>
              <a:noFill/>
              <a:ln w="4680" cap="flat">
                <a:solidFill>
                  <a:sysClr val="window" lastClr="FFFFFF"/>
                </a:solidFill>
                <a:round/>
                <a:headEnd/>
                <a:tailEn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a:ln>
                    <a:noFill/>
                  </a:ln>
                  <a:solidFill>
                    <a:prstClr val="black"/>
                  </a:solidFill>
                  <a:effectLst/>
                  <a:uLnTx/>
                  <a:uFillTx/>
                  <a:latin typeface="Century Gothic"/>
                  <a:ea typeface="微软雅黑"/>
                </a:endParaRPr>
              </a:p>
            </p:txBody>
          </p:sp>
        </p:grpSp>
        <p:grpSp>
          <p:nvGrpSpPr>
            <p:cNvPr id="128" name="Group 182"/>
            <p:cNvGrpSpPr/>
            <p:nvPr/>
          </p:nvGrpSpPr>
          <p:grpSpPr>
            <a:xfrm>
              <a:off x="7865507" y="3596342"/>
              <a:ext cx="240098" cy="330019"/>
              <a:chOff x="20167372" y="3605757"/>
              <a:chExt cx="695994" cy="956658"/>
            </a:xfrm>
          </p:grpSpPr>
          <p:sp>
            <p:nvSpPr>
              <p:cNvPr id="151" name="Freeform 369"/>
              <p:cNvSpPr>
                <a:spLocks noChangeArrowheads="1"/>
              </p:cNvSpPr>
              <p:nvPr/>
            </p:nvSpPr>
            <p:spPr bwMode="auto">
              <a:xfrm>
                <a:off x="20167372" y="3605758"/>
                <a:ext cx="695994" cy="953477"/>
              </a:xfrm>
              <a:custGeom>
                <a:avLst/>
                <a:gdLst>
                  <a:gd name="T0" fmla="*/ 774 w 964"/>
                  <a:gd name="T1" fmla="*/ 290 h 1324"/>
                  <a:gd name="T2" fmla="*/ 774 w 964"/>
                  <a:gd name="T3" fmla="*/ 290 h 1324"/>
                  <a:gd name="T4" fmla="*/ 942 w 964"/>
                  <a:gd name="T5" fmla="*/ 671 h 1324"/>
                  <a:gd name="T6" fmla="*/ 963 w 964"/>
                  <a:gd name="T7" fmla="*/ 842 h 1324"/>
                  <a:gd name="T8" fmla="*/ 482 w 964"/>
                  <a:gd name="T9" fmla="*/ 1323 h 1324"/>
                  <a:gd name="T10" fmla="*/ 0 w 964"/>
                  <a:gd name="T11" fmla="*/ 842 h 1324"/>
                  <a:gd name="T12" fmla="*/ 482 w 964"/>
                  <a:gd name="T13" fmla="*/ 0 h 1324"/>
                </a:gdLst>
                <a:ahLst/>
                <a:cxnLst>
                  <a:cxn ang="0">
                    <a:pos x="T0" y="T1"/>
                  </a:cxn>
                  <a:cxn ang="0">
                    <a:pos x="T2" y="T3"/>
                  </a:cxn>
                  <a:cxn ang="0">
                    <a:pos x="T4" y="T5"/>
                  </a:cxn>
                  <a:cxn ang="0">
                    <a:pos x="T6" y="T7"/>
                  </a:cxn>
                  <a:cxn ang="0">
                    <a:pos x="T8" y="T9"/>
                  </a:cxn>
                  <a:cxn ang="0">
                    <a:pos x="T10" y="T11"/>
                  </a:cxn>
                  <a:cxn ang="0">
                    <a:pos x="T12" y="T13"/>
                  </a:cxn>
                </a:cxnLst>
                <a:rect l="0" t="0" r="r" b="b"/>
                <a:pathLst>
                  <a:path w="964" h="1324">
                    <a:moveTo>
                      <a:pt x="774" y="290"/>
                    </a:moveTo>
                    <a:lnTo>
                      <a:pt x="774" y="290"/>
                    </a:lnTo>
                    <a:cubicBezTo>
                      <a:pt x="842" y="400"/>
                      <a:pt x="913" y="541"/>
                      <a:pt x="942" y="671"/>
                    </a:cubicBezTo>
                    <a:cubicBezTo>
                      <a:pt x="954" y="730"/>
                      <a:pt x="963" y="792"/>
                      <a:pt x="963" y="842"/>
                    </a:cubicBezTo>
                    <a:cubicBezTo>
                      <a:pt x="963" y="1111"/>
                      <a:pt x="753" y="1323"/>
                      <a:pt x="482" y="1323"/>
                    </a:cubicBezTo>
                    <a:cubicBezTo>
                      <a:pt x="222" y="1323"/>
                      <a:pt x="0" y="1111"/>
                      <a:pt x="0" y="842"/>
                    </a:cubicBezTo>
                    <a:cubicBezTo>
                      <a:pt x="0" y="482"/>
                      <a:pt x="361" y="0"/>
                      <a:pt x="482" y="0"/>
                    </a:cubicBezTo>
                  </a:path>
                </a:pathLst>
              </a:custGeom>
              <a:noFill/>
              <a:ln w="4680" cap="flat">
                <a:solidFill>
                  <a:sysClr val="window" lastClr="FFFFFF"/>
                </a:solidFill>
                <a:round/>
                <a:headEnd/>
                <a:tailEn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a:ln>
                    <a:noFill/>
                  </a:ln>
                  <a:solidFill>
                    <a:prstClr val="black"/>
                  </a:solidFill>
                  <a:effectLst/>
                  <a:uLnTx/>
                  <a:uFillTx/>
                  <a:latin typeface="Century Gothic"/>
                  <a:ea typeface="微软雅黑"/>
                </a:endParaRPr>
              </a:p>
            </p:txBody>
          </p:sp>
          <p:sp>
            <p:nvSpPr>
              <p:cNvPr id="152" name="Freeform 370"/>
              <p:cNvSpPr>
                <a:spLocks noChangeArrowheads="1"/>
              </p:cNvSpPr>
              <p:nvPr/>
            </p:nvSpPr>
            <p:spPr bwMode="auto">
              <a:xfrm>
                <a:off x="20516956" y="3605757"/>
                <a:ext cx="130302" cy="349608"/>
              </a:xfrm>
              <a:custGeom>
                <a:avLst/>
                <a:gdLst>
                  <a:gd name="T0" fmla="*/ 0 w 181"/>
                  <a:gd name="T1" fmla="*/ 0 h 483"/>
                  <a:gd name="T2" fmla="*/ 0 w 181"/>
                  <a:gd name="T3" fmla="*/ 0 h 483"/>
                  <a:gd name="T4" fmla="*/ 180 w 181"/>
                  <a:gd name="T5" fmla="*/ 482 h 483"/>
                </a:gdLst>
                <a:ahLst/>
                <a:cxnLst>
                  <a:cxn ang="0">
                    <a:pos x="T0" y="T1"/>
                  </a:cxn>
                  <a:cxn ang="0">
                    <a:pos x="T2" y="T3"/>
                  </a:cxn>
                  <a:cxn ang="0">
                    <a:pos x="T4" y="T5"/>
                  </a:cxn>
                </a:cxnLst>
                <a:rect l="0" t="0" r="r" b="b"/>
                <a:pathLst>
                  <a:path w="181" h="483">
                    <a:moveTo>
                      <a:pt x="0" y="0"/>
                    </a:moveTo>
                    <a:lnTo>
                      <a:pt x="0" y="0"/>
                    </a:lnTo>
                    <a:cubicBezTo>
                      <a:pt x="0" y="181"/>
                      <a:pt x="70" y="349"/>
                      <a:pt x="180" y="482"/>
                    </a:cubicBezTo>
                  </a:path>
                </a:pathLst>
              </a:custGeom>
              <a:noFill/>
              <a:ln w="4680" cap="flat">
                <a:solidFill>
                  <a:sysClr val="window" lastClr="FFFFFF"/>
                </a:solidFill>
                <a:round/>
                <a:headEnd/>
                <a:tailEn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a:ln>
                    <a:noFill/>
                  </a:ln>
                  <a:solidFill>
                    <a:prstClr val="black"/>
                  </a:solidFill>
                  <a:effectLst/>
                  <a:uLnTx/>
                  <a:uFillTx/>
                  <a:latin typeface="Century Gothic"/>
                  <a:ea typeface="微软雅黑"/>
                </a:endParaRPr>
              </a:p>
            </p:txBody>
          </p:sp>
          <p:sp>
            <p:nvSpPr>
              <p:cNvPr id="153" name="Freeform 371"/>
              <p:cNvSpPr>
                <a:spLocks noChangeArrowheads="1"/>
              </p:cNvSpPr>
              <p:nvPr/>
            </p:nvSpPr>
            <p:spPr bwMode="auto">
              <a:xfrm>
                <a:off x="20644079" y="3815523"/>
                <a:ext cx="82630" cy="139843"/>
              </a:xfrm>
              <a:custGeom>
                <a:avLst/>
                <a:gdLst>
                  <a:gd name="T0" fmla="*/ 112 w 113"/>
                  <a:gd name="T1" fmla="*/ 0 h 193"/>
                  <a:gd name="T2" fmla="*/ 112 w 113"/>
                  <a:gd name="T3" fmla="*/ 0 h 193"/>
                  <a:gd name="T4" fmla="*/ 0 w 113"/>
                  <a:gd name="T5" fmla="*/ 192 h 193"/>
                </a:gdLst>
                <a:ahLst/>
                <a:cxnLst>
                  <a:cxn ang="0">
                    <a:pos x="T0" y="T1"/>
                  </a:cxn>
                  <a:cxn ang="0">
                    <a:pos x="T2" y="T3"/>
                  </a:cxn>
                  <a:cxn ang="0">
                    <a:pos x="T4" y="T5"/>
                  </a:cxn>
                </a:cxnLst>
                <a:rect l="0" t="0" r="r" b="b"/>
                <a:pathLst>
                  <a:path w="113" h="193">
                    <a:moveTo>
                      <a:pt x="112" y="0"/>
                    </a:moveTo>
                    <a:lnTo>
                      <a:pt x="112" y="0"/>
                    </a:lnTo>
                    <a:cubicBezTo>
                      <a:pt x="91" y="71"/>
                      <a:pt x="50" y="139"/>
                      <a:pt x="0" y="192"/>
                    </a:cubicBezTo>
                  </a:path>
                </a:pathLst>
              </a:custGeom>
              <a:noFill/>
              <a:ln w="4680" cap="flat">
                <a:solidFill>
                  <a:sysClr val="window" lastClr="FFFFFF"/>
                </a:solidFill>
                <a:round/>
                <a:headEnd/>
                <a:tailEn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a:ln>
                    <a:noFill/>
                  </a:ln>
                  <a:solidFill>
                    <a:prstClr val="black"/>
                  </a:solidFill>
                  <a:effectLst/>
                  <a:uLnTx/>
                  <a:uFillTx/>
                  <a:latin typeface="Century Gothic"/>
                  <a:ea typeface="微软雅黑"/>
                </a:endParaRPr>
              </a:p>
            </p:txBody>
          </p:sp>
          <p:sp>
            <p:nvSpPr>
              <p:cNvPr id="154" name="Freeform 372"/>
              <p:cNvSpPr>
                <a:spLocks noChangeArrowheads="1"/>
              </p:cNvSpPr>
              <p:nvPr/>
            </p:nvSpPr>
            <p:spPr bwMode="auto">
              <a:xfrm>
                <a:off x="20342166" y="4085676"/>
                <a:ext cx="346406" cy="476739"/>
              </a:xfrm>
              <a:custGeom>
                <a:avLst/>
                <a:gdLst>
                  <a:gd name="T0" fmla="*/ 390 w 482"/>
                  <a:gd name="T1" fmla="*/ 150 h 662"/>
                  <a:gd name="T2" fmla="*/ 390 w 482"/>
                  <a:gd name="T3" fmla="*/ 150 h 662"/>
                  <a:gd name="T4" fmla="*/ 470 w 482"/>
                  <a:gd name="T5" fmla="*/ 340 h 662"/>
                  <a:gd name="T6" fmla="*/ 481 w 482"/>
                  <a:gd name="T7" fmla="*/ 420 h 662"/>
                  <a:gd name="T8" fmla="*/ 240 w 482"/>
                  <a:gd name="T9" fmla="*/ 661 h 662"/>
                  <a:gd name="T10" fmla="*/ 0 w 482"/>
                  <a:gd name="T11" fmla="*/ 420 h 662"/>
                  <a:gd name="T12" fmla="*/ 240 w 482"/>
                  <a:gd name="T13" fmla="*/ 0 h 662"/>
                </a:gdLst>
                <a:ahLst/>
                <a:cxnLst>
                  <a:cxn ang="0">
                    <a:pos x="T0" y="T1"/>
                  </a:cxn>
                  <a:cxn ang="0">
                    <a:pos x="T2" y="T3"/>
                  </a:cxn>
                  <a:cxn ang="0">
                    <a:pos x="T4" y="T5"/>
                  </a:cxn>
                  <a:cxn ang="0">
                    <a:pos x="T6" y="T7"/>
                  </a:cxn>
                  <a:cxn ang="0">
                    <a:pos x="T8" y="T9"/>
                  </a:cxn>
                  <a:cxn ang="0">
                    <a:pos x="T10" y="T11"/>
                  </a:cxn>
                  <a:cxn ang="0">
                    <a:pos x="T12" y="T13"/>
                  </a:cxn>
                </a:cxnLst>
                <a:rect l="0" t="0" r="r" b="b"/>
                <a:pathLst>
                  <a:path w="482" h="662">
                    <a:moveTo>
                      <a:pt x="390" y="150"/>
                    </a:moveTo>
                    <a:lnTo>
                      <a:pt x="390" y="150"/>
                    </a:lnTo>
                    <a:cubicBezTo>
                      <a:pt x="420" y="198"/>
                      <a:pt x="449" y="269"/>
                      <a:pt x="470" y="340"/>
                    </a:cubicBezTo>
                    <a:cubicBezTo>
                      <a:pt x="481" y="369"/>
                      <a:pt x="481" y="399"/>
                      <a:pt x="481" y="420"/>
                    </a:cubicBezTo>
                    <a:cubicBezTo>
                      <a:pt x="481" y="561"/>
                      <a:pt x="370" y="661"/>
                      <a:pt x="240" y="661"/>
                    </a:cubicBezTo>
                    <a:cubicBezTo>
                      <a:pt x="110" y="661"/>
                      <a:pt x="0" y="561"/>
                      <a:pt x="0" y="420"/>
                    </a:cubicBezTo>
                    <a:cubicBezTo>
                      <a:pt x="0" y="239"/>
                      <a:pt x="180" y="0"/>
                      <a:pt x="240" y="0"/>
                    </a:cubicBezTo>
                  </a:path>
                </a:pathLst>
              </a:custGeom>
              <a:noFill/>
              <a:ln w="4680" cap="flat">
                <a:solidFill>
                  <a:sysClr val="window" lastClr="FFFFFF"/>
                </a:solidFill>
                <a:round/>
                <a:headEnd/>
                <a:tailEn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a:ln>
                    <a:noFill/>
                  </a:ln>
                  <a:solidFill>
                    <a:prstClr val="black"/>
                  </a:solidFill>
                  <a:effectLst/>
                  <a:uLnTx/>
                  <a:uFillTx/>
                  <a:latin typeface="Century Gothic"/>
                  <a:ea typeface="微软雅黑"/>
                </a:endParaRPr>
              </a:p>
            </p:txBody>
          </p:sp>
          <p:sp>
            <p:nvSpPr>
              <p:cNvPr id="155" name="Freeform 373"/>
              <p:cNvSpPr>
                <a:spLocks noChangeArrowheads="1"/>
              </p:cNvSpPr>
              <p:nvPr/>
            </p:nvSpPr>
            <p:spPr bwMode="auto">
              <a:xfrm>
                <a:off x="20516956" y="4085675"/>
                <a:ext cx="66740" cy="171626"/>
              </a:xfrm>
              <a:custGeom>
                <a:avLst/>
                <a:gdLst>
                  <a:gd name="T0" fmla="*/ 0 w 92"/>
                  <a:gd name="T1" fmla="*/ 0 h 240"/>
                  <a:gd name="T2" fmla="*/ 0 w 92"/>
                  <a:gd name="T3" fmla="*/ 0 h 240"/>
                  <a:gd name="T4" fmla="*/ 91 w 92"/>
                  <a:gd name="T5" fmla="*/ 239 h 240"/>
                </a:gdLst>
                <a:ahLst/>
                <a:cxnLst>
                  <a:cxn ang="0">
                    <a:pos x="T0" y="T1"/>
                  </a:cxn>
                  <a:cxn ang="0">
                    <a:pos x="T2" y="T3"/>
                  </a:cxn>
                  <a:cxn ang="0">
                    <a:pos x="T4" y="T5"/>
                  </a:cxn>
                </a:cxnLst>
                <a:rect l="0" t="0" r="r" b="b"/>
                <a:pathLst>
                  <a:path w="92" h="240">
                    <a:moveTo>
                      <a:pt x="0" y="0"/>
                    </a:moveTo>
                    <a:lnTo>
                      <a:pt x="0" y="0"/>
                    </a:lnTo>
                    <a:cubicBezTo>
                      <a:pt x="0" y="89"/>
                      <a:pt x="41" y="180"/>
                      <a:pt x="91" y="239"/>
                    </a:cubicBezTo>
                  </a:path>
                </a:pathLst>
              </a:custGeom>
              <a:noFill/>
              <a:ln w="4680" cap="flat">
                <a:solidFill>
                  <a:sysClr val="window" lastClr="FFFFFF"/>
                </a:solidFill>
                <a:round/>
                <a:headEnd/>
                <a:tailEn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a:ln>
                    <a:noFill/>
                  </a:ln>
                  <a:solidFill>
                    <a:prstClr val="black"/>
                  </a:solidFill>
                  <a:effectLst/>
                  <a:uLnTx/>
                  <a:uFillTx/>
                  <a:latin typeface="Century Gothic"/>
                  <a:ea typeface="微软雅黑"/>
                </a:endParaRPr>
              </a:p>
            </p:txBody>
          </p:sp>
          <p:sp>
            <p:nvSpPr>
              <p:cNvPr id="156" name="Freeform 374"/>
              <p:cNvSpPr>
                <a:spLocks noChangeArrowheads="1"/>
              </p:cNvSpPr>
              <p:nvPr/>
            </p:nvSpPr>
            <p:spPr bwMode="auto">
              <a:xfrm>
                <a:off x="20580517" y="4193737"/>
                <a:ext cx="44493" cy="63565"/>
              </a:xfrm>
              <a:custGeom>
                <a:avLst/>
                <a:gdLst>
                  <a:gd name="T0" fmla="*/ 59 w 60"/>
                  <a:gd name="T1" fmla="*/ 0 h 90"/>
                  <a:gd name="T2" fmla="*/ 59 w 60"/>
                  <a:gd name="T3" fmla="*/ 0 h 90"/>
                  <a:gd name="T4" fmla="*/ 0 w 60"/>
                  <a:gd name="T5" fmla="*/ 89 h 90"/>
                </a:gdLst>
                <a:ahLst/>
                <a:cxnLst>
                  <a:cxn ang="0">
                    <a:pos x="T0" y="T1"/>
                  </a:cxn>
                  <a:cxn ang="0">
                    <a:pos x="T2" y="T3"/>
                  </a:cxn>
                  <a:cxn ang="0">
                    <a:pos x="T4" y="T5"/>
                  </a:cxn>
                </a:cxnLst>
                <a:rect l="0" t="0" r="r" b="b"/>
                <a:pathLst>
                  <a:path w="60" h="90">
                    <a:moveTo>
                      <a:pt x="59" y="0"/>
                    </a:moveTo>
                    <a:lnTo>
                      <a:pt x="59" y="0"/>
                    </a:lnTo>
                    <a:cubicBezTo>
                      <a:pt x="50" y="30"/>
                      <a:pt x="30" y="69"/>
                      <a:pt x="0" y="89"/>
                    </a:cubicBezTo>
                  </a:path>
                </a:pathLst>
              </a:custGeom>
              <a:noFill/>
              <a:ln w="4680" cap="flat">
                <a:solidFill>
                  <a:sysClr val="window" lastClr="FFFFFF"/>
                </a:solidFill>
                <a:round/>
                <a:headEnd/>
                <a:tailEn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a:ln>
                    <a:noFill/>
                  </a:ln>
                  <a:solidFill>
                    <a:prstClr val="black"/>
                  </a:solidFill>
                  <a:effectLst/>
                  <a:uLnTx/>
                  <a:uFillTx/>
                  <a:latin typeface="Century Gothic"/>
                  <a:ea typeface="微软雅黑"/>
                </a:endParaRPr>
              </a:p>
            </p:txBody>
          </p:sp>
        </p:grpSp>
        <p:grpSp>
          <p:nvGrpSpPr>
            <p:cNvPr id="129" name="Group 189"/>
            <p:cNvGrpSpPr/>
            <p:nvPr/>
          </p:nvGrpSpPr>
          <p:grpSpPr>
            <a:xfrm>
              <a:off x="4223278" y="1666303"/>
              <a:ext cx="332190" cy="328923"/>
              <a:chOff x="5453001" y="7775630"/>
              <a:chExt cx="962950" cy="953477"/>
            </a:xfrm>
          </p:grpSpPr>
          <p:sp>
            <p:nvSpPr>
              <p:cNvPr id="146" name="Freeform 443"/>
              <p:cNvSpPr>
                <a:spLocks noChangeArrowheads="1"/>
              </p:cNvSpPr>
              <p:nvPr/>
            </p:nvSpPr>
            <p:spPr bwMode="auto">
              <a:xfrm>
                <a:off x="5805767" y="7775630"/>
                <a:ext cx="254244" cy="346431"/>
              </a:xfrm>
              <a:custGeom>
                <a:avLst/>
                <a:gdLst>
                  <a:gd name="T0" fmla="*/ 0 w 352"/>
                  <a:gd name="T1" fmla="*/ 481 h 482"/>
                  <a:gd name="T2" fmla="*/ 180 w 352"/>
                  <a:gd name="T3" fmla="*/ 0 h 482"/>
                  <a:gd name="T4" fmla="*/ 351 w 352"/>
                  <a:gd name="T5" fmla="*/ 481 h 482"/>
                </a:gdLst>
                <a:ahLst/>
                <a:cxnLst>
                  <a:cxn ang="0">
                    <a:pos x="T0" y="T1"/>
                  </a:cxn>
                  <a:cxn ang="0">
                    <a:pos x="T2" y="T3"/>
                  </a:cxn>
                  <a:cxn ang="0">
                    <a:pos x="T4" y="T5"/>
                  </a:cxn>
                </a:cxnLst>
                <a:rect l="0" t="0" r="r" b="b"/>
                <a:pathLst>
                  <a:path w="352" h="482">
                    <a:moveTo>
                      <a:pt x="0" y="481"/>
                    </a:moveTo>
                    <a:lnTo>
                      <a:pt x="180" y="0"/>
                    </a:lnTo>
                    <a:lnTo>
                      <a:pt x="351" y="481"/>
                    </a:lnTo>
                  </a:path>
                </a:pathLst>
              </a:custGeom>
              <a:noFill/>
              <a:ln w="4680" cap="flat">
                <a:solidFill>
                  <a:sysClr val="window" lastClr="FFFFFF"/>
                </a:solidFill>
                <a:round/>
                <a:headEnd/>
                <a:tailEn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a:ln>
                    <a:noFill/>
                  </a:ln>
                  <a:solidFill>
                    <a:prstClr val="black"/>
                  </a:solidFill>
                  <a:effectLst/>
                  <a:uLnTx/>
                  <a:uFillTx/>
                  <a:latin typeface="Century Gothic"/>
                  <a:ea typeface="微软雅黑"/>
                </a:endParaRPr>
              </a:p>
            </p:txBody>
          </p:sp>
          <p:sp>
            <p:nvSpPr>
              <p:cNvPr id="147" name="Freeform 444"/>
              <p:cNvSpPr>
                <a:spLocks noChangeArrowheads="1"/>
              </p:cNvSpPr>
              <p:nvPr/>
            </p:nvSpPr>
            <p:spPr bwMode="auto">
              <a:xfrm>
                <a:off x="5936065" y="8325469"/>
                <a:ext cx="346408" cy="403638"/>
              </a:xfrm>
              <a:custGeom>
                <a:avLst/>
                <a:gdLst>
                  <a:gd name="T0" fmla="*/ 271 w 482"/>
                  <a:gd name="T1" fmla="*/ 0 h 562"/>
                  <a:gd name="T2" fmla="*/ 481 w 482"/>
                  <a:gd name="T3" fmla="*/ 561 h 562"/>
                  <a:gd name="T4" fmla="*/ 0 w 482"/>
                  <a:gd name="T5" fmla="*/ 210 h 562"/>
                </a:gdLst>
                <a:ahLst/>
                <a:cxnLst>
                  <a:cxn ang="0">
                    <a:pos x="T0" y="T1"/>
                  </a:cxn>
                  <a:cxn ang="0">
                    <a:pos x="T2" y="T3"/>
                  </a:cxn>
                  <a:cxn ang="0">
                    <a:pos x="T4" y="T5"/>
                  </a:cxn>
                </a:cxnLst>
                <a:rect l="0" t="0" r="r" b="b"/>
                <a:pathLst>
                  <a:path w="482" h="562">
                    <a:moveTo>
                      <a:pt x="271" y="0"/>
                    </a:moveTo>
                    <a:lnTo>
                      <a:pt x="481" y="561"/>
                    </a:lnTo>
                    <a:lnTo>
                      <a:pt x="0" y="210"/>
                    </a:lnTo>
                  </a:path>
                </a:pathLst>
              </a:custGeom>
              <a:noFill/>
              <a:ln w="4680" cap="flat">
                <a:solidFill>
                  <a:sysClr val="window" lastClr="FFFFFF"/>
                </a:solidFill>
                <a:round/>
                <a:headEnd/>
                <a:tailEn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a:ln>
                    <a:noFill/>
                  </a:ln>
                  <a:solidFill>
                    <a:prstClr val="black"/>
                  </a:solidFill>
                  <a:effectLst/>
                  <a:uLnTx/>
                  <a:uFillTx/>
                  <a:latin typeface="Century Gothic"/>
                  <a:ea typeface="微软雅黑"/>
                </a:endParaRPr>
              </a:p>
            </p:txBody>
          </p:sp>
          <p:sp>
            <p:nvSpPr>
              <p:cNvPr id="148" name="Freeform 445"/>
              <p:cNvSpPr>
                <a:spLocks noChangeArrowheads="1"/>
              </p:cNvSpPr>
              <p:nvPr/>
            </p:nvSpPr>
            <p:spPr bwMode="auto">
              <a:xfrm>
                <a:off x="6066366" y="8122061"/>
                <a:ext cx="349585" cy="203408"/>
              </a:xfrm>
              <a:custGeom>
                <a:avLst/>
                <a:gdLst>
                  <a:gd name="T0" fmla="*/ 0 w 483"/>
                  <a:gd name="T1" fmla="*/ 0 h 282"/>
                  <a:gd name="T2" fmla="*/ 482 w 483"/>
                  <a:gd name="T3" fmla="*/ 0 h 282"/>
                  <a:gd name="T4" fmla="*/ 91 w 483"/>
                  <a:gd name="T5" fmla="*/ 281 h 282"/>
                </a:gdLst>
                <a:ahLst/>
                <a:cxnLst>
                  <a:cxn ang="0">
                    <a:pos x="T0" y="T1"/>
                  </a:cxn>
                  <a:cxn ang="0">
                    <a:pos x="T2" y="T3"/>
                  </a:cxn>
                  <a:cxn ang="0">
                    <a:pos x="T4" y="T5"/>
                  </a:cxn>
                </a:cxnLst>
                <a:rect l="0" t="0" r="r" b="b"/>
                <a:pathLst>
                  <a:path w="483" h="282">
                    <a:moveTo>
                      <a:pt x="0" y="0"/>
                    </a:moveTo>
                    <a:lnTo>
                      <a:pt x="482" y="0"/>
                    </a:lnTo>
                    <a:lnTo>
                      <a:pt x="91" y="281"/>
                    </a:lnTo>
                  </a:path>
                </a:pathLst>
              </a:custGeom>
              <a:noFill/>
              <a:ln w="4680" cap="flat">
                <a:solidFill>
                  <a:sysClr val="window" lastClr="FFFFFF"/>
                </a:solidFill>
                <a:round/>
                <a:headEnd/>
                <a:tailEn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a:ln>
                    <a:noFill/>
                  </a:ln>
                  <a:solidFill>
                    <a:prstClr val="black"/>
                  </a:solidFill>
                  <a:effectLst/>
                  <a:uLnTx/>
                  <a:uFillTx/>
                  <a:latin typeface="Century Gothic"/>
                  <a:ea typeface="微软雅黑"/>
                </a:endParaRPr>
              </a:p>
            </p:txBody>
          </p:sp>
          <p:sp>
            <p:nvSpPr>
              <p:cNvPr id="149" name="Freeform 446"/>
              <p:cNvSpPr>
                <a:spLocks noChangeArrowheads="1"/>
              </p:cNvSpPr>
              <p:nvPr/>
            </p:nvSpPr>
            <p:spPr bwMode="auto">
              <a:xfrm>
                <a:off x="5453001" y="8122061"/>
                <a:ext cx="483064" cy="607046"/>
              </a:xfrm>
              <a:custGeom>
                <a:avLst/>
                <a:gdLst>
                  <a:gd name="T0" fmla="*/ 671 w 672"/>
                  <a:gd name="T1" fmla="*/ 491 h 843"/>
                  <a:gd name="T2" fmla="*/ 181 w 672"/>
                  <a:gd name="T3" fmla="*/ 842 h 843"/>
                  <a:gd name="T4" fmla="*/ 390 w 672"/>
                  <a:gd name="T5" fmla="*/ 281 h 843"/>
                  <a:gd name="T6" fmla="*/ 0 w 672"/>
                  <a:gd name="T7" fmla="*/ 0 h 843"/>
                  <a:gd name="T8" fmla="*/ 491 w 672"/>
                  <a:gd name="T9" fmla="*/ 0 h 843"/>
                </a:gdLst>
                <a:ahLst/>
                <a:cxnLst>
                  <a:cxn ang="0">
                    <a:pos x="T0" y="T1"/>
                  </a:cxn>
                  <a:cxn ang="0">
                    <a:pos x="T2" y="T3"/>
                  </a:cxn>
                  <a:cxn ang="0">
                    <a:pos x="T4" y="T5"/>
                  </a:cxn>
                  <a:cxn ang="0">
                    <a:pos x="T6" y="T7"/>
                  </a:cxn>
                  <a:cxn ang="0">
                    <a:pos x="T8" y="T9"/>
                  </a:cxn>
                </a:cxnLst>
                <a:rect l="0" t="0" r="r" b="b"/>
                <a:pathLst>
                  <a:path w="672" h="843">
                    <a:moveTo>
                      <a:pt x="671" y="491"/>
                    </a:moveTo>
                    <a:lnTo>
                      <a:pt x="181" y="842"/>
                    </a:lnTo>
                    <a:lnTo>
                      <a:pt x="390" y="281"/>
                    </a:lnTo>
                    <a:lnTo>
                      <a:pt x="0" y="0"/>
                    </a:lnTo>
                    <a:lnTo>
                      <a:pt x="491" y="0"/>
                    </a:lnTo>
                  </a:path>
                </a:pathLst>
              </a:custGeom>
              <a:noFill/>
              <a:ln w="4680" cap="flat">
                <a:solidFill>
                  <a:sysClr val="window" lastClr="FFFFFF"/>
                </a:solidFill>
                <a:round/>
                <a:headEnd/>
                <a:tailEn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a:ln>
                    <a:noFill/>
                  </a:ln>
                  <a:solidFill>
                    <a:prstClr val="black"/>
                  </a:solidFill>
                  <a:effectLst/>
                  <a:uLnTx/>
                  <a:uFillTx/>
                  <a:latin typeface="Century Gothic"/>
                  <a:ea typeface="微软雅黑"/>
                </a:endParaRPr>
              </a:p>
            </p:txBody>
          </p:sp>
          <p:sp>
            <p:nvSpPr>
              <p:cNvPr id="150" name="Line 447"/>
              <p:cNvSpPr>
                <a:spLocks noChangeShapeType="1"/>
              </p:cNvSpPr>
              <p:nvPr/>
            </p:nvSpPr>
            <p:spPr bwMode="auto">
              <a:xfrm flipH="1">
                <a:off x="6066366" y="8122062"/>
                <a:ext cx="136655" cy="3177"/>
              </a:xfrm>
              <a:prstGeom prst="line">
                <a:avLst/>
              </a:prstGeom>
              <a:noFill/>
              <a:ln w="4680" cap="flat">
                <a:solidFill>
                  <a:sysClr val="window" lastClr="FFFFFF"/>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a:ln>
                    <a:noFill/>
                  </a:ln>
                  <a:solidFill>
                    <a:prstClr val="black"/>
                  </a:solidFill>
                  <a:effectLst/>
                  <a:uLnTx/>
                  <a:uFillTx/>
                  <a:latin typeface="Century Gothic"/>
                  <a:ea typeface="微软雅黑"/>
                </a:endParaRPr>
              </a:p>
            </p:txBody>
          </p:sp>
        </p:grpSp>
        <p:grpSp>
          <p:nvGrpSpPr>
            <p:cNvPr id="130" name="Group 195"/>
            <p:cNvGrpSpPr/>
            <p:nvPr/>
          </p:nvGrpSpPr>
          <p:grpSpPr>
            <a:xfrm>
              <a:off x="8800898" y="2556682"/>
              <a:ext cx="456050" cy="346430"/>
              <a:chOff x="3390447" y="1657488"/>
              <a:chExt cx="912100" cy="692860"/>
            </a:xfrm>
          </p:grpSpPr>
          <p:sp>
            <p:nvSpPr>
              <p:cNvPr id="140" name="Freeform 156"/>
              <p:cNvSpPr>
                <a:spLocks noChangeArrowheads="1"/>
              </p:cNvSpPr>
              <p:nvPr/>
            </p:nvSpPr>
            <p:spPr bwMode="auto">
              <a:xfrm>
                <a:off x="3603377" y="1657488"/>
                <a:ext cx="591117" cy="346429"/>
              </a:xfrm>
              <a:custGeom>
                <a:avLst/>
                <a:gdLst>
                  <a:gd name="T0" fmla="*/ 0 w 822"/>
                  <a:gd name="T1" fmla="*/ 141 h 482"/>
                  <a:gd name="T2" fmla="*/ 0 w 822"/>
                  <a:gd name="T3" fmla="*/ 141 h 482"/>
                  <a:gd name="T4" fmla="*/ 340 w 822"/>
                  <a:gd name="T5" fmla="*/ 0 h 482"/>
                  <a:gd name="T6" fmla="*/ 821 w 822"/>
                  <a:gd name="T7" fmla="*/ 481 h 482"/>
                </a:gdLst>
                <a:ahLst/>
                <a:cxnLst>
                  <a:cxn ang="0">
                    <a:pos x="T0" y="T1"/>
                  </a:cxn>
                  <a:cxn ang="0">
                    <a:pos x="T2" y="T3"/>
                  </a:cxn>
                  <a:cxn ang="0">
                    <a:pos x="T4" y="T5"/>
                  </a:cxn>
                  <a:cxn ang="0">
                    <a:pos x="T6" y="T7"/>
                  </a:cxn>
                </a:cxnLst>
                <a:rect l="0" t="0" r="r" b="b"/>
                <a:pathLst>
                  <a:path w="822" h="482">
                    <a:moveTo>
                      <a:pt x="0" y="141"/>
                    </a:moveTo>
                    <a:lnTo>
                      <a:pt x="0" y="141"/>
                    </a:lnTo>
                    <a:cubicBezTo>
                      <a:pt x="91" y="50"/>
                      <a:pt x="210" y="0"/>
                      <a:pt x="340" y="0"/>
                    </a:cubicBezTo>
                    <a:cubicBezTo>
                      <a:pt x="612" y="0"/>
                      <a:pt x="821" y="209"/>
                      <a:pt x="821" y="481"/>
                    </a:cubicBezTo>
                  </a:path>
                </a:pathLst>
              </a:custGeom>
              <a:noFill/>
              <a:ln w="4680" cap="flat">
                <a:solidFill>
                  <a:sysClr val="window" lastClr="FFFFFF"/>
                </a:solidFill>
                <a:round/>
                <a:headEnd/>
                <a:tailEn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a:ln>
                    <a:noFill/>
                  </a:ln>
                  <a:solidFill>
                    <a:prstClr val="black"/>
                  </a:solidFill>
                  <a:effectLst/>
                  <a:uLnTx/>
                  <a:uFillTx/>
                  <a:latin typeface="Century Gothic"/>
                  <a:ea typeface="微软雅黑"/>
                </a:endParaRPr>
              </a:p>
            </p:txBody>
          </p:sp>
          <p:sp>
            <p:nvSpPr>
              <p:cNvPr id="141" name="Freeform 157"/>
              <p:cNvSpPr>
                <a:spLocks noChangeArrowheads="1"/>
              </p:cNvSpPr>
              <p:nvPr/>
            </p:nvSpPr>
            <p:spPr bwMode="auto">
              <a:xfrm>
                <a:off x="3501679" y="2003917"/>
                <a:ext cx="594296" cy="346431"/>
              </a:xfrm>
              <a:custGeom>
                <a:avLst/>
                <a:gdLst>
                  <a:gd name="T0" fmla="*/ 0 w 824"/>
                  <a:gd name="T1" fmla="*/ 0 h 482"/>
                  <a:gd name="T2" fmla="*/ 0 w 824"/>
                  <a:gd name="T3" fmla="*/ 0 h 482"/>
                  <a:gd name="T4" fmla="*/ 481 w 824"/>
                  <a:gd name="T5" fmla="*/ 481 h 482"/>
                  <a:gd name="T6" fmla="*/ 823 w 824"/>
                  <a:gd name="T7" fmla="*/ 340 h 482"/>
                </a:gdLst>
                <a:ahLst/>
                <a:cxnLst>
                  <a:cxn ang="0">
                    <a:pos x="T0" y="T1"/>
                  </a:cxn>
                  <a:cxn ang="0">
                    <a:pos x="T2" y="T3"/>
                  </a:cxn>
                  <a:cxn ang="0">
                    <a:pos x="T4" y="T5"/>
                  </a:cxn>
                  <a:cxn ang="0">
                    <a:pos x="T6" y="T7"/>
                  </a:cxn>
                </a:cxnLst>
                <a:rect l="0" t="0" r="r" b="b"/>
                <a:pathLst>
                  <a:path w="824" h="482">
                    <a:moveTo>
                      <a:pt x="0" y="0"/>
                    </a:moveTo>
                    <a:lnTo>
                      <a:pt x="0" y="0"/>
                    </a:lnTo>
                    <a:cubicBezTo>
                      <a:pt x="0" y="260"/>
                      <a:pt x="221" y="481"/>
                      <a:pt x="481" y="481"/>
                    </a:cubicBezTo>
                    <a:cubicBezTo>
                      <a:pt x="611" y="481"/>
                      <a:pt x="732" y="431"/>
                      <a:pt x="823" y="340"/>
                    </a:cubicBezTo>
                  </a:path>
                </a:pathLst>
              </a:custGeom>
              <a:noFill/>
              <a:ln w="4680" cap="flat">
                <a:solidFill>
                  <a:sysClr val="window" lastClr="FFFFFF"/>
                </a:solidFill>
                <a:round/>
                <a:headEnd/>
                <a:tailEn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a:ln>
                    <a:noFill/>
                  </a:ln>
                  <a:solidFill>
                    <a:prstClr val="black"/>
                  </a:solidFill>
                  <a:effectLst/>
                  <a:uLnTx/>
                  <a:uFillTx/>
                  <a:latin typeface="Century Gothic"/>
                  <a:ea typeface="微软雅黑"/>
                </a:endParaRPr>
              </a:p>
            </p:txBody>
          </p:sp>
          <p:sp>
            <p:nvSpPr>
              <p:cNvPr id="142" name="Line 158"/>
              <p:cNvSpPr>
                <a:spLocks noChangeShapeType="1"/>
              </p:cNvSpPr>
              <p:nvPr/>
            </p:nvSpPr>
            <p:spPr bwMode="auto">
              <a:xfrm flipH="1" flipV="1">
                <a:off x="4048304" y="1892679"/>
                <a:ext cx="149369" cy="114417"/>
              </a:xfrm>
              <a:prstGeom prst="line">
                <a:avLst/>
              </a:prstGeom>
              <a:noFill/>
              <a:ln w="4680" cap="flat">
                <a:solidFill>
                  <a:sysClr val="window" lastClr="FFFFFF"/>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a:ln>
                    <a:noFill/>
                  </a:ln>
                  <a:solidFill>
                    <a:prstClr val="black"/>
                  </a:solidFill>
                  <a:effectLst/>
                  <a:uLnTx/>
                  <a:uFillTx/>
                  <a:latin typeface="Century Gothic"/>
                  <a:ea typeface="微软雅黑"/>
                </a:endParaRPr>
              </a:p>
            </p:txBody>
          </p:sp>
          <p:sp>
            <p:nvSpPr>
              <p:cNvPr id="143" name="Line 159"/>
              <p:cNvSpPr>
                <a:spLocks noChangeShapeType="1"/>
              </p:cNvSpPr>
              <p:nvPr/>
            </p:nvSpPr>
            <p:spPr bwMode="auto">
              <a:xfrm flipV="1">
                <a:off x="4194493" y="1848182"/>
                <a:ext cx="108054" cy="158913"/>
              </a:xfrm>
              <a:prstGeom prst="line">
                <a:avLst/>
              </a:prstGeom>
              <a:noFill/>
              <a:ln w="4680" cap="flat">
                <a:solidFill>
                  <a:sysClr val="window" lastClr="FFFFFF"/>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a:ln>
                    <a:noFill/>
                  </a:ln>
                  <a:solidFill>
                    <a:prstClr val="black"/>
                  </a:solidFill>
                  <a:effectLst/>
                  <a:uLnTx/>
                  <a:uFillTx/>
                  <a:latin typeface="Century Gothic"/>
                  <a:ea typeface="微软雅黑"/>
                </a:endParaRPr>
              </a:p>
            </p:txBody>
          </p:sp>
          <p:sp>
            <p:nvSpPr>
              <p:cNvPr id="144" name="Line 160"/>
              <p:cNvSpPr>
                <a:spLocks noChangeShapeType="1"/>
              </p:cNvSpPr>
              <p:nvPr/>
            </p:nvSpPr>
            <p:spPr bwMode="auto">
              <a:xfrm>
                <a:off x="3501678" y="2003916"/>
                <a:ext cx="152546" cy="108061"/>
              </a:xfrm>
              <a:prstGeom prst="line">
                <a:avLst/>
              </a:prstGeom>
              <a:noFill/>
              <a:ln w="4680" cap="flat">
                <a:solidFill>
                  <a:sysClr val="window" lastClr="FFFFFF"/>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a:ln>
                    <a:noFill/>
                  </a:ln>
                  <a:solidFill>
                    <a:prstClr val="black"/>
                  </a:solidFill>
                  <a:effectLst/>
                  <a:uLnTx/>
                  <a:uFillTx/>
                  <a:latin typeface="Century Gothic"/>
                  <a:ea typeface="微软雅黑"/>
                </a:endParaRPr>
              </a:p>
            </p:txBody>
          </p:sp>
          <p:sp>
            <p:nvSpPr>
              <p:cNvPr id="145" name="Line 161"/>
              <p:cNvSpPr>
                <a:spLocks noChangeShapeType="1"/>
              </p:cNvSpPr>
              <p:nvPr/>
            </p:nvSpPr>
            <p:spPr bwMode="auto">
              <a:xfrm flipH="1">
                <a:off x="3390447" y="2003916"/>
                <a:ext cx="114410" cy="152556"/>
              </a:xfrm>
              <a:prstGeom prst="line">
                <a:avLst/>
              </a:prstGeom>
              <a:noFill/>
              <a:ln w="4680" cap="flat">
                <a:solidFill>
                  <a:sysClr val="window" lastClr="FFFFFF"/>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a:ln>
                    <a:noFill/>
                  </a:ln>
                  <a:solidFill>
                    <a:prstClr val="black"/>
                  </a:solidFill>
                  <a:effectLst/>
                  <a:uLnTx/>
                  <a:uFillTx/>
                  <a:latin typeface="Century Gothic"/>
                  <a:ea typeface="微软雅黑"/>
                </a:endParaRPr>
              </a:p>
            </p:txBody>
          </p:sp>
        </p:grpSp>
        <p:grpSp>
          <p:nvGrpSpPr>
            <p:cNvPr id="131" name="Group 202"/>
            <p:cNvGrpSpPr/>
            <p:nvPr/>
          </p:nvGrpSpPr>
          <p:grpSpPr>
            <a:xfrm>
              <a:off x="2925630" y="2556682"/>
              <a:ext cx="456050" cy="346430"/>
              <a:chOff x="3390447" y="1657488"/>
              <a:chExt cx="912100" cy="692860"/>
            </a:xfrm>
          </p:grpSpPr>
          <p:sp>
            <p:nvSpPr>
              <p:cNvPr id="134" name="Freeform 156"/>
              <p:cNvSpPr>
                <a:spLocks noChangeArrowheads="1"/>
              </p:cNvSpPr>
              <p:nvPr/>
            </p:nvSpPr>
            <p:spPr bwMode="auto">
              <a:xfrm>
                <a:off x="3603377" y="1657488"/>
                <a:ext cx="591117" cy="346429"/>
              </a:xfrm>
              <a:custGeom>
                <a:avLst/>
                <a:gdLst>
                  <a:gd name="T0" fmla="*/ 0 w 822"/>
                  <a:gd name="T1" fmla="*/ 141 h 482"/>
                  <a:gd name="T2" fmla="*/ 0 w 822"/>
                  <a:gd name="T3" fmla="*/ 141 h 482"/>
                  <a:gd name="T4" fmla="*/ 340 w 822"/>
                  <a:gd name="T5" fmla="*/ 0 h 482"/>
                  <a:gd name="T6" fmla="*/ 821 w 822"/>
                  <a:gd name="T7" fmla="*/ 481 h 482"/>
                </a:gdLst>
                <a:ahLst/>
                <a:cxnLst>
                  <a:cxn ang="0">
                    <a:pos x="T0" y="T1"/>
                  </a:cxn>
                  <a:cxn ang="0">
                    <a:pos x="T2" y="T3"/>
                  </a:cxn>
                  <a:cxn ang="0">
                    <a:pos x="T4" y="T5"/>
                  </a:cxn>
                  <a:cxn ang="0">
                    <a:pos x="T6" y="T7"/>
                  </a:cxn>
                </a:cxnLst>
                <a:rect l="0" t="0" r="r" b="b"/>
                <a:pathLst>
                  <a:path w="822" h="482">
                    <a:moveTo>
                      <a:pt x="0" y="141"/>
                    </a:moveTo>
                    <a:lnTo>
                      <a:pt x="0" y="141"/>
                    </a:lnTo>
                    <a:cubicBezTo>
                      <a:pt x="91" y="50"/>
                      <a:pt x="210" y="0"/>
                      <a:pt x="340" y="0"/>
                    </a:cubicBezTo>
                    <a:cubicBezTo>
                      <a:pt x="612" y="0"/>
                      <a:pt x="821" y="209"/>
                      <a:pt x="821" y="481"/>
                    </a:cubicBezTo>
                  </a:path>
                </a:pathLst>
              </a:custGeom>
              <a:noFill/>
              <a:ln w="4680" cap="flat">
                <a:solidFill>
                  <a:sysClr val="window" lastClr="FFFFFF"/>
                </a:solidFill>
                <a:round/>
                <a:headEnd/>
                <a:tailEn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a:ln>
                    <a:noFill/>
                  </a:ln>
                  <a:solidFill>
                    <a:prstClr val="black"/>
                  </a:solidFill>
                  <a:effectLst/>
                  <a:uLnTx/>
                  <a:uFillTx/>
                  <a:latin typeface="Century Gothic"/>
                  <a:ea typeface="微软雅黑"/>
                </a:endParaRPr>
              </a:p>
            </p:txBody>
          </p:sp>
          <p:sp>
            <p:nvSpPr>
              <p:cNvPr id="135" name="Freeform 157"/>
              <p:cNvSpPr>
                <a:spLocks noChangeArrowheads="1"/>
              </p:cNvSpPr>
              <p:nvPr/>
            </p:nvSpPr>
            <p:spPr bwMode="auto">
              <a:xfrm>
                <a:off x="3501679" y="2003917"/>
                <a:ext cx="594296" cy="346431"/>
              </a:xfrm>
              <a:custGeom>
                <a:avLst/>
                <a:gdLst>
                  <a:gd name="T0" fmla="*/ 0 w 824"/>
                  <a:gd name="T1" fmla="*/ 0 h 482"/>
                  <a:gd name="T2" fmla="*/ 0 w 824"/>
                  <a:gd name="T3" fmla="*/ 0 h 482"/>
                  <a:gd name="T4" fmla="*/ 481 w 824"/>
                  <a:gd name="T5" fmla="*/ 481 h 482"/>
                  <a:gd name="T6" fmla="*/ 823 w 824"/>
                  <a:gd name="T7" fmla="*/ 340 h 482"/>
                </a:gdLst>
                <a:ahLst/>
                <a:cxnLst>
                  <a:cxn ang="0">
                    <a:pos x="T0" y="T1"/>
                  </a:cxn>
                  <a:cxn ang="0">
                    <a:pos x="T2" y="T3"/>
                  </a:cxn>
                  <a:cxn ang="0">
                    <a:pos x="T4" y="T5"/>
                  </a:cxn>
                  <a:cxn ang="0">
                    <a:pos x="T6" y="T7"/>
                  </a:cxn>
                </a:cxnLst>
                <a:rect l="0" t="0" r="r" b="b"/>
                <a:pathLst>
                  <a:path w="824" h="482">
                    <a:moveTo>
                      <a:pt x="0" y="0"/>
                    </a:moveTo>
                    <a:lnTo>
                      <a:pt x="0" y="0"/>
                    </a:lnTo>
                    <a:cubicBezTo>
                      <a:pt x="0" y="260"/>
                      <a:pt x="221" y="481"/>
                      <a:pt x="481" y="481"/>
                    </a:cubicBezTo>
                    <a:cubicBezTo>
                      <a:pt x="611" y="481"/>
                      <a:pt x="732" y="431"/>
                      <a:pt x="823" y="340"/>
                    </a:cubicBezTo>
                  </a:path>
                </a:pathLst>
              </a:custGeom>
              <a:noFill/>
              <a:ln w="4680" cap="flat">
                <a:solidFill>
                  <a:sysClr val="window" lastClr="FFFFFF"/>
                </a:solidFill>
                <a:round/>
                <a:headEnd/>
                <a:tailEn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a:ln>
                    <a:noFill/>
                  </a:ln>
                  <a:solidFill>
                    <a:prstClr val="black"/>
                  </a:solidFill>
                  <a:effectLst/>
                  <a:uLnTx/>
                  <a:uFillTx/>
                  <a:latin typeface="Century Gothic"/>
                  <a:ea typeface="微软雅黑"/>
                </a:endParaRPr>
              </a:p>
            </p:txBody>
          </p:sp>
          <p:sp>
            <p:nvSpPr>
              <p:cNvPr id="136" name="Line 158"/>
              <p:cNvSpPr>
                <a:spLocks noChangeShapeType="1"/>
              </p:cNvSpPr>
              <p:nvPr/>
            </p:nvSpPr>
            <p:spPr bwMode="auto">
              <a:xfrm flipH="1" flipV="1">
                <a:off x="4048304" y="1892679"/>
                <a:ext cx="149369" cy="114417"/>
              </a:xfrm>
              <a:prstGeom prst="line">
                <a:avLst/>
              </a:prstGeom>
              <a:noFill/>
              <a:ln w="4680" cap="flat">
                <a:solidFill>
                  <a:sysClr val="window" lastClr="FFFFFF"/>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a:ln>
                    <a:noFill/>
                  </a:ln>
                  <a:solidFill>
                    <a:prstClr val="black"/>
                  </a:solidFill>
                  <a:effectLst/>
                  <a:uLnTx/>
                  <a:uFillTx/>
                  <a:latin typeface="Century Gothic"/>
                  <a:ea typeface="微软雅黑"/>
                </a:endParaRPr>
              </a:p>
            </p:txBody>
          </p:sp>
          <p:sp>
            <p:nvSpPr>
              <p:cNvPr id="137" name="Line 159"/>
              <p:cNvSpPr>
                <a:spLocks noChangeShapeType="1"/>
              </p:cNvSpPr>
              <p:nvPr/>
            </p:nvSpPr>
            <p:spPr bwMode="auto">
              <a:xfrm flipV="1">
                <a:off x="4194493" y="1848182"/>
                <a:ext cx="108054" cy="158913"/>
              </a:xfrm>
              <a:prstGeom prst="line">
                <a:avLst/>
              </a:prstGeom>
              <a:noFill/>
              <a:ln w="4680" cap="flat">
                <a:solidFill>
                  <a:sysClr val="window" lastClr="FFFFFF"/>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a:ln>
                    <a:noFill/>
                  </a:ln>
                  <a:solidFill>
                    <a:prstClr val="black"/>
                  </a:solidFill>
                  <a:effectLst/>
                  <a:uLnTx/>
                  <a:uFillTx/>
                  <a:latin typeface="Century Gothic"/>
                  <a:ea typeface="微软雅黑"/>
                </a:endParaRPr>
              </a:p>
            </p:txBody>
          </p:sp>
          <p:sp>
            <p:nvSpPr>
              <p:cNvPr id="138" name="Line 160"/>
              <p:cNvSpPr>
                <a:spLocks noChangeShapeType="1"/>
              </p:cNvSpPr>
              <p:nvPr/>
            </p:nvSpPr>
            <p:spPr bwMode="auto">
              <a:xfrm>
                <a:off x="3501678" y="2003916"/>
                <a:ext cx="152546" cy="108061"/>
              </a:xfrm>
              <a:prstGeom prst="line">
                <a:avLst/>
              </a:prstGeom>
              <a:noFill/>
              <a:ln w="4680" cap="flat">
                <a:solidFill>
                  <a:sysClr val="window" lastClr="FFFFFF"/>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a:ln>
                    <a:noFill/>
                  </a:ln>
                  <a:solidFill>
                    <a:prstClr val="black"/>
                  </a:solidFill>
                  <a:effectLst/>
                  <a:uLnTx/>
                  <a:uFillTx/>
                  <a:latin typeface="Century Gothic"/>
                  <a:ea typeface="微软雅黑"/>
                </a:endParaRPr>
              </a:p>
            </p:txBody>
          </p:sp>
          <p:sp>
            <p:nvSpPr>
              <p:cNvPr id="139" name="Line 161"/>
              <p:cNvSpPr>
                <a:spLocks noChangeShapeType="1"/>
              </p:cNvSpPr>
              <p:nvPr/>
            </p:nvSpPr>
            <p:spPr bwMode="auto">
              <a:xfrm flipH="1">
                <a:off x="3390447" y="2003916"/>
                <a:ext cx="114410" cy="152556"/>
              </a:xfrm>
              <a:prstGeom prst="line">
                <a:avLst/>
              </a:prstGeom>
              <a:noFill/>
              <a:ln w="4680" cap="flat">
                <a:solidFill>
                  <a:sysClr val="window" lastClr="FFFFFF"/>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a:ln>
                    <a:noFill/>
                  </a:ln>
                  <a:solidFill>
                    <a:prstClr val="black"/>
                  </a:solidFill>
                  <a:effectLst/>
                  <a:uLnTx/>
                  <a:uFillTx/>
                  <a:latin typeface="Century Gothic"/>
                  <a:ea typeface="微软雅黑"/>
                </a:endParaRPr>
              </a:p>
            </p:txBody>
          </p:sp>
        </p:grpSp>
        <p:sp>
          <p:nvSpPr>
            <p:cNvPr id="132" name="矩形 131"/>
            <p:cNvSpPr/>
            <p:nvPr/>
          </p:nvSpPr>
          <p:spPr>
            <a:xfrm>
              <a:off x="7340866" y="2417927"/>
              <a:ext cx="800219" cy="830997"/>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2400" b="0" i="0" u="none" strike="noStrike" kern="0" cap="none" spc="0" normalizeH="0" baseline="0" noProof="0" dirty="0">
                  <a:ln>
                    <a:noFill/>
                  </a:ln>
                  <a:solidFill>
                    <a:prstClr val="black">
                      <a:lumMod val="65000"/>
                      <a:lumOff val="35000"/>
                    </a:prstClr>
                  </a:solidFill>
                  <a:effectLst/>
                  <a:uLnTx/>
                  <a:uFillTx/>
                  <a:latin typeface="微软雅黑"/>
                  <a:ea typeface="微软雅黑"/>
                </a:rPr>
                <a:t>添加</a:t>
              </a:r>
              <a:endParaRPr kumimoji="0" lang="en-US" altLang="zh-CN" sz="2400" b="0" i="0" u="none" strike="noStrike" kern="0" cap="none" spc="0" normalizeH="0" baseline="0" noProof="0" dirty="0">
                <a:ln>
                  <a:noFill/>
                </a:ln>
                <a:solidFill>
                  <a:prstClr val="black">
                    <a:lumMod val="65000"/>
                    <a:lumOff val="35000"/>
                  </a:prstClr>
                </a:solidFill>
                <a:effectLst/>
                <a:uLnTx/>
                <a:uFillTx/>
                <a:latin typeface="微软雅黑"/>
                <a:ea typeface="微软雅黑"/>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2400" b="0" i="0" u="none" strike="noStrike" kern="0" cap="none" spc="0" normalizeH="0" baseline="0" noProof="0" dirty="0">
                  <a:ln>
                    <a:noFill/>
                  </a:ln>
                  <a:solidFill>
                    <a:prstClr val="black">
                      <a:lumMod val="65000"/>
                      <a:lumOff val="35000"/>
                    </a:prstClr>
                  </a:solidFill>
                  <a:effectLst/>
                  <a:uLnTx/>
                  <a:uFillTx/>
                  <a:latin typeface="微软雅黑"/>
                  <a:ea typeface="微软雅黑"/>
                </a:rPr>
                <a:t>标题</a:t>
              </a:r>
            </a:p>
          </p:txBody>
        </p:sp>
        <p:sp>
          <p:nvSpPr>
            <p:cNvPr id="133" name="矩形 132"/>
            <p:cNvSpPr/>
            <p:nvPr/>
          </p:nvSpPr>
          <p:spPr>
            <a:xfrm>
              <a:off x="4026166" y="2417927"/>
              <a:ext cx="800219" cy="830997"/>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2400" b="0" i="0" u="none" strike="noStrike" kern="0" cap="none" spc="0" normalizeH="0" baseline="0" noProof="0" dirty="0">
                  <a:ln>
                    <a:noFill/>
                  </a:ln>
                  <a:solidFill>
                    <a:prstClr val="black">
                      <a:lumMod val="65000"/>
                      <a:lumOff val="35000"/>
                    </a:prstClr>
                  </a:solidFill>
                  <a:effectLst/>
                  <a:uLnTx/>
                  <a:uFillTx/>
                  <a:latin typeface="微软雅黑"/>
                  <a:ea typeface="微软雅黑"/>
                </a:rPr>
                <a:t>添加</a:t>
              </a:r>
              <a:endParaRPr kumimoji="0" lang="en-US" altLang="zh-CN" sz="2400" b="0" i="0" u="none" strike="noStrike" kern="0" cap="none" spc="0" normalizeH="0" baseline="0" noProof="0" dirty="0">
                <a:ln>
                  <a:noFill/>
                </a:ln>
                <a:solidFill>
                  <a:prstClr val="black">
                    <a:lumMod val="65000"/>
                    <a:lumOff val="35000"/>
                  </a:prstClr>
                </a:solidFill>
                <a:effectLst/>
                <a:uLnTx/>
                <a:uFillTx/>
                <a:latin typeface="微软雅黑"/>
                <a:ea typeface="微软雅黑"/>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2400" b="0" i="0" u="none" strike="noStrike" kern="0" cap="none" spc="0" normalizeH="0" baseline="0" noProof="0" dirty="0">
                  <a:ln>
                    <a:noFill/>
                  </a:ln>
                  <a:solidFill>
                    <a:prstClr val="black">
                      <a:lumMod val="65000"/>
                      <a:lumOff val="35000"/>
                    </a:prstClr>
                  </a:solidFill>
                  <a:effectLst/>
                  <a:uLnTx/>
                  <a:uFillTx/>
                  <a:latin typeface="微软雅黑"/>
                  <a:ea typeface="微软雅黑"/>
                </a:rPr>
                <a:t>标题</a:t>
              </a:r>
            </a:p>
          </p:txBody>
        </p:sp>
      </p:grpSp>
      <p:grpSp>
        <p:nvGrpSpPr>
          <p:cNvPr id="163" name="组合 162" descr="e7d195523061f1c0dc554706afe4c72a60a25314cbaece805811E654B44695D34D35691164BB3D154CCFD5D798F6FEAD99EAA8F1ADC3D4AFA5BC9ED0BB3A4B45073A038AC38E89AB54D31AA59602B9F1AF515D2DA0EBB7AB45FA3A5B4B65729FCD61772C0E8112D71FCFA6F69E6E615643061221A7D4C3A336328987F7DF8577A0567C5A47397019"/>
          <p:cNvGrpSpPr/>
          <p:nvPr/>
        </p:nvGrpSpPr>
        <p:grpSpPr>
          <a:xfrm>
            <a:off x="781050" y="4317698"/>
            <a:ext cx="2333474" cy="1613504"/>
            <a:chOff x="1162050" y="4610100"/>
            <a:chExt cx="2762250" cy="1752600"/>
          </a:xfrm>
        </p:grpSpPr>
        <p:sp>
          <p:nvSpPr>
            <p:cNvPr id="164" name="圆角矩形 1"/>
            <p:cNvSpPr/>
            <p:nvPr/>
          </p:nvSpPr>
          <p:spPr>
            <a:xfrm>
              <a:off x="1162050" y="4610100"/>
              <a:ext cx="2762250" cy="1752600"/>
            </a:xfrm>
            <a:prstGeom prst="roundRect">
              <a:avLst/>
            </a:prstGeom>
            <a:solidFill>
              <a:sysClr val="window" lastClr="FFFFFF">
                <a:lumMod val="95000"/>
              </a:sysClr>
            </a:solidFill>
            <a:ln w="12700" cap="flat" cmpd="sng" algn="ctr">
              <a:noFill/>
              <a:prstDash val="solid"/>
              <a:miter lim="800000"/>
            </a:ln>
            <a:effectLst>
              <a:outerShdw blurRad="152400" dist="63500" dir="8100000" algn="tl" rotWithShape="0">
                <a:prstClr val="black">
                  <a:alpha val="30000"/>
                </a:prstClr>
              </a:outerShdw>
            </a:effectLst>
            <a:scene3d>
              <a:camera prst="orthographicFront"/>
              <a:lightRig rig="threePt" dir="t"/>
            </a:scene3d>
            <a:sp3d prstMaterial="softEdge">
              <a:bevelT w="38100" h="6350"/>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prstClr val="white"/>
                </a:solidFill>
                <a:effectLst/>
                <a:uLnTx/>
                <a:uFillTx/>
                <a:latin typeface="DIN-BoldItalic" pitchFamily="50" charset="0"/>
                <a:ea typeface="微软雅黑"/>
                <a:cs typeface="+mn-cs"/>
              </a:endParaRPr>
            </a:p>
          </p:txBody>
        </p:sp>
        <p:grpSp>
          <p:nvGrpSpPr>
            <p:cNvPr id="165" name="组合 164"/>
            <p:cNvGrpSpPr/>
            <p:nvPr/>
          </p:nvGrpSpPr>
          <p:grpSpPr>
            <a:xfrm>
              <a:off x="1347241" y="4904577"/>
              <a:ext cx="2391869" cy="1163646"/>
              <a:chOff x="1160054" y="2231076"/>
              <a:chExt cx="2391869" cy="1163646"/>
            </a:xfrm>
          </p:grpSpPr>
          <p:sp>
            <p:nvSpPr>
              <p:cNvPr id="166" name="文本框 165"/>
              <p:cNvSpPr txBox="1"/>
              <p:nvPr/>
            </p:nvSpPr>
            <p:spPr>
              <a:xfrm>
                <a:off x="1160054" y="2231076"/>
                <a:ext cx="2391869" cy="367740"/>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prstClr val="black">
                        <a:lumMod val="65000"/>
                        <a:lumOff val="35000"/>
                      </a:prstClr>
                    </a:solidFill>
                    <a:effectLst/>
                    <a:uLnTx/>
                    <a:uFillTx/>
                    <a:latin typeface="微软雅黑"/>
                    <a:ea typeface="微软雅黑"/>
                  </a:rPr>
                  <a:t>添加标题</a:t>
                </a:r>
              </a:p>
            </p:txBody>
          </p:sp>
          <p:sp>
            <p:nvSpPr>
              <p:cNvPr id="167" name="文本框 166"/>
              <p:cNvSpPr txBox="1"/>
              <p:nvPr/>
            </p:nvSpPr>
            <p:spPr>
              <a:xfrm>
                <a:off x="1291772" y="2532948"/>
                <a:ext cx="2128432" cy="861774"/>
              </a:xfrm>
              <a:prstGeom prst="rect">
                <a:avLst/>
              </a:prstGeom>
              <a:noFill/>
            </p:spPr>
            <p:txBody>
              <a:bodyPr wrap="square" rtlCol="0" anchor="ctr">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900" b="0" i="0" u="none" strike="noStrike" kern="0" cap="none" spc="0" normalizeH="0" baseline="0" noProof="0" dirty="0">
                    <a:ln>
                      <a:noFill/>
                    </a:ln>
                    <a:solidFill>
                      <a:prstClr val="white">
                        <a:lumMod val="65000"/>
                      </a:prstClr>
                    </a:solidFill>
                    <a:effectLst/>
                    <a:uLnTx/>
                    <a:uFillTx/>
                    <a:latin typeface="Century Gothic"/>
                    <a:ea typeface="Roboto" panose="02000000000000000000" pitchFamily="2" charset="0"/>
                  </a:rPr>
                  <a:t>If you are going to use a passage of </a:t>
                </a:r>
                <a:r>
                  <a:rPr kumimoji="0" lang="en-US" altLang="zh-CN" sz="900" b="0" i="0" u="none" strike="noStrike" kern="0" cap="none" spc="0" normalizeH="0" baseline="0" noProof="0" dirty="0" err="1">
                    <a:ln>
                      <a:noFill/>
                    </a:ln>
                    <a:solidFill>
                      <a:prstClr val="white">
                        <a:lumMod val="65000"/>
                      </a:prstClr>
                    </a:solidFill>
                    <a:effectLst/>
                    <a:uLnTx/>
                    <a:uFillTx/>
                    <a:latin typeface="Century Gothic"/>
                    <a:ea typeface="Roboto" panose="02000000000000000000" pitchFamily="2" charset="0"/>
                  </a:rPr>
                  <a:t>Lorem</a:t>
                </a:r>
                <a:r>
                  <a:rPr kumimoji="0" lang="en-US" altLang="zh-CN" sz="900" b="0" i="0" u="none" strike="noStrike" kern="0" cap="none" spc="0" normalizeH="0" baseline="0" noProof="0" dirty="0">
                    <a:ln>
                      <a:noFill/>
                    </a:ln>
                    <a:solidFill>
                      <a:prstClr val="white">
                        <a:lumMod val="65000"/>
                      </a:prstClr>
                    </a:solidFill>
                    <a:effectLst/>
                    <a:uLnTx/>
                    <a:uFillTx/>
                    <a:latin typeface="Century Gothic"/>
                    <a:ea typeface="Roboto" panose="02000000000000000000" pitchFamily="2" charset="0"/>
                  </a:rPr>
                  <a:t> </a:t>
                </a:r>
                <a:r>
                  <a:rPr kumimoji="0" lang="en-US" altLang="zh-CN" sz="900" b="0" i="0" u="none" strike="noStrike" kern="0" cap="none" spc="0" normalizeH="0" baseline="0" noProof="0" dirty="0" err="1">
                    <a:ln>
                      <a:noFill/>
                    </a:ln>
                    <a:solidFill>
                      <a:prstClr val="white">
                        <a:lumMod val="65000"/>
                      </a:prstClr>
                    </a:solidFill>
                    <a:effectLst/>
                    <a:uLnTx/>
                    <a:uFillTx/>
                    <a:latin typeface="Century Gothic"/>
                    <a:ea typeface="Roboto" panose="02000000000000000000" pitchFamily="2" charset="0"/>
                  </a:rPr>
                  <a:t>Ipsum</a:t>
                </a:r>
                <a:r>
                  <a:rPr kumimoji="0" lang="en-US" altLang="zh-CN" sz="900" b="0" i="0" u="none" strike="noStrike" kern="0" cap="none" spc="0" normalizeH="0" baseline="0" noProof="0" dirty="0">
                    <a:ln>
                      <a:noFill/>
                    </a:ln>
                    <a:solidFill>
                      <a:prstClr val="white">
                        <a:lumMod val="65000"/>
                      </a:prstClr>
                    </a:solidFill>
                    <a:effectLst/>
                    <a:uLnTx/>
                    <a:uFillTx/>
                    <a:latin typeface="Century Gothic"/>
                    <a:ea typeface="Roboto" panose="02000000000000000000" pitchFamily="2" charset="0"/>
                  </a:rPr>
                  <a:t>, you need to be sure there isn't anything embarrassing hidden in the middle of </a:t>
                </a:r>
                <a:r>
                  <a:rPr kumimoji="0" lang="en-US" altLang="zh-CN" sz="900" b="0" i="0" u="none" strike="noStrike" kern="0" cap="none" spc="0" normalizeH="0" baseline="0" noProof="0" dirty="0" err="1">
                    <a:ln>
                      <a:noFill/>
                    </a:ln>
                    <a:solidFill>
                      <a:prstClr val="white">
                        <a:lumMod val="65000"/>
                      </a:prstClr>
                    </a:solidFill>
                    <a:effectLst/>
                    <a:uLnTx/>
                    <a:uFillTx/>
                    <a:latin typeface="Century Gothic"/>
                    <a:ea typeface="Roboto" panose="02000000000000000000" pitchFamily="2" charset="0"/>
                  </a:rPr>
                  <a:t>tex</a:t>
                </a:r>
                <a:r>
                  <a:rPr kumimoji="0" lang="id-ID" altLang="zh-CN" sz="900" b="0" i="0" u="none" strike="noStrike" kern="0" cap="none" spc="0" normalizeH="0" baseline="0" noProof="0" dirty="0">
                    <a:ln>
                      <a:noFill/>
                    </a:ln>
                    <a:solidFill>
                      <a:prstClr val="white">
                        <a:lumMod val="65000"/>
                      </a:prstClr>
                    </a:solidFill>
                    <a:effectLst/>
                    <a:uLnTx/>
                    <a:uFillTx/>
                    <a:latin typeface="Century Gothic"/>
                    <a:ea typeface="Roboto" panose="02000000000000000000" pitchFamily="2" charset="0"/>
                  </a:rPr>
                  <a:t>t.</a:t>
                </a:r>
                <a:endParaRPr kumimoji="0" lang="id-ID" altLang="zh-CN" sz="900" b="0" i="0" u="none" strike="noStrike" kern="0" cap="none" spc="0" normalizeH="0" baseline="0" noProof="0" dirty="0">
                  <a:ln>
                    <a:noFill/>
                  </a:ln>
                  <a:solidFill>
                    <a:prstClr val="white">
                      <a:lumMod val="65000"/>
                    </a:prstClr>
                  </a:solidFill>
                  <a:effectLst/>
                  <a:uLnTx/>
                  <a:uFillTx/>
                  <a:latin typeface="Century Gothic"/>
                  <a:ea typeface="微软雅黑"/>
                </a:endParaRPr>
              </a:p>
            </p:txBody>
          </p:sp>
        </p:grpSp>
      </p:grpSp>
      <p:grpSp>
        <p:nvGrpSpPr>
          <p:cNvPr id="168" name="组合 167" descr="e7d195523061f1c0dc554706afe4c72a60a25314cbaece805811E654B44695D34D35691164BB3D154CCFD5D798F6FEAD99EAA8F1ADC3D4AFA5BC9ED0BB3A4B45073A038AC38E89AB54D31AA59602B9F1AF515D2DA0EBB7AB45FA3A5B4B65729FCD61772C0E8112D71FCFA6F69E6E615643061221A7D4C3A336328987F7DF8577A0567C5A47397019"/>
          <p:cNvGrpSpPr/>
          <p:nvPr/>
        </p:nvGrpSpPr>
        <p:grpSpPr>
          <a:xfrm>
            <a:off x="3616375" y="4317698"/>
            <a:ext cx="2333474" cy="1613504"/>
            <a:chOff x="4305300" y="4610100"/>
            <a:chExt cx="2762250" cy="1752600"/>
          </a:xfrm>
        </p:grpSpPr>
        <p:sp>
          <p:nvSpPr>
            <p:cNvPr id="169" name="圆角矩形 67"/>
            <p:cNvSpPr/>
            <p:nvPr/>
          </p:nvSpPr>
          <p:spPr>
            <a:xfrm>
              <a:off x="4305300" y="4610100"/>
              <a:ext cx="2762250" cy="1752600"/>
            </a:xfrm>
            <a:prstGeom prst="roundRect">
              <a:avLst/>
            </a:prstGeom>
            <a:solidFill>
              <a:sysClr val="window" lastClr="FFFFFF">
                <a:lumMod val="95000"/>
              </a:sysClr>
            </a:solidFill>
            <a:ln w="12700" cap="flat" cmpd="sng" algn="ctr">
              <a:noFill/>
              <a:prstDash val="solid"/>
              <a:miter lim="800000"/>
            </a:ln>
            <a:effectLst>
              <a:outerShdw blurRad="152400" dist="63500" dir="8100000" algn="tl" rotWithShape="0">
                <a:prstClr val="black">
                  <a:alpha val="30000"/>
                </a:prstClr>
              </a:outerShdw>
            </a:effectLst>
            <a:scene3d>
              <a:camera prst="orthographicFront"/>
              <a:lightRig rig="threePt" dir="t"/>
            </a:scene3d>
            <a:sp3d prstMaterial="softEdge">
              <a:bevelT w="38100" h="6350"/>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prstClr val="white"/>
                </a:solidFill>
                <a:effectLst/>
                <a:uLnTx/>
                <a:uFillTx/>
                <a:latin typeface="DIN-BoldItalic" pitchFamily="50" charset="0"/>
                <a:ea typeface="微软雅黑"/>
                <a:cs typeface="+mn-cs"/>
              </a:endParaRPr>
            </a:p>
          </p:txBody>
        </p:sp>
        <p:grpSp>
          <p:nvGrpSpPr>
            <p:cNvPr id="170" name="组合 169"/>
            <p:cNvGrpSpPr/>
            <p:nvPr/>
          </p:nvGrpSpPr>
          <p:grpSpPr>
            <a:xfrm>
              <a:off x="4490491" y="4904577"/>
              <a:ext cx="2391869" cy="1163646"/>
              <a:chOff x="1160054" y="2231076"/>
              <a:chExt cx="2391869" cy="1163646"/>
            </a:xfrm>
          </p:grpSpPr>
          <p:sp>
            <p:nvSpPr>
              <p:cNvPr id="171" name="文本框 170"/>
              <p:cNvSpPr txBox="1"/>
              <p:nvPr/>
            </p:nvSpPr>
            <p:spPr>
              <a:xfrm>
                <a:off x="1160054" y="2231076"/>
                <a:ext cx="2391869" cy="367740"/>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prstClr val="black">
                        <a:lumMod val="65000"/>
                        <a:lumOff val="35000"/>
                      </a:prstClr>
                    </a:solidFill>
                    <a:effectLst/>
                    <a:uLnTx/>
                    <a:uFillTx/>
                    <a:latin typeface="微软雅黑"/>
                    <a:ea typeface="微软雅黑"/>
                  </a:rPr>
                  <a:t>添加标题</a:t>
                </a:r>
              </a:p>
            </p:txBody>
          </p:sp>
          <p:sp>
            <p:nvSpPr>
              <p:cNvPr id="172" name="文本框 171"/>
              <p:cNvSpPr txBox="1"/>
              <p:nvPr/>
            </p:nvSpPr>
            <p:spPr>
              <a:xfrm>
                <a:off x="1291772" y="2532948"/>
                <a:ext cx="2128432" cy="861774"/>
              </a:xfrm>
              <a:prstGeom prst="rect">
                <a:avLst/>
              </a:prstGeom>
              <a:noFill/>
            </p:spPr>
            <p:txBody>
              <a:bodyPr wrap="square" rtlCol="0" anchor="ctr">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900" b="0" i="0" u="none" strike="noStrike" kern="0" cap="none" spc="0" normalizeH="0" baseline="0" noProof="0" dirty="0">
                    <a:ln>
                      <a:noFill/>
                    </a:ln>
                    <a:solidFill>
                      <a:prstClr val="white">
                        <a:lumMod val="65000"/>
                      </a:prstClr>
                    </a:solidFill>
                    <a:effectLst/>
                    <a:uLnTx/>
                    <a:uFillTx/>
                    <a:latin typeface="Century Gothic"/>
                    <a:ea typeface="Roboto" panose="02000000000000000000" pitchFamily="2" charset="0"/>
                  </a:rPr>
                  <a:t>If you are going to use a passage of </a:t>
                </a:r>
                <a:r>
                  <a:rPr kumimoji="0" lang="en-US" altLang="zh-CN" sz="900" b="0" i="0" u="none" strike="noStrike" kern="0" cap="none" spc="0" normalizeH="0" baseline="0" noProof="0" dirty="0" err="1">
                    <a:ln>
                      <a:noFill/>
                    </a:ln>
                    <a:solidFill>
                      <a:prstClr val="white">
                        <a:lumMod val="65000"/>
                      </a:prstClr>
                    </a:solidFill>
                    <a:effectLst/>
                    <a:uLnTx/>
                    <a:uFillTx/>
                    <a:latin typeface="Century Gothic"/>
                    <a:ea typeface="Roboto" panose="02000000000000000000" pitchFamily="2" charset="0"/>
                  </a:rPr>
                  <a:t>Lorem</a:t>
                </a:r>
                <a:r>
                  <a:rPr kumimoji="0" lang="en-US" altLang="zh-CN" sz="900" b="0" i="0" u="none" strike="noStrike" kern="0" cap="none" spc="0" normalizeH="0" baseline="0" noProof="0" dirty="0">
                    <a:ln>
                      <a:noFill/>
                    </a:ln>
                    <a:solidFill>
                      <a:prstClr val="white">
                        <a:lumMod val="65000"/>
                      </a:prstClr>
                    </a:solidFill>
                    <a:effectLst/>
                    <a:uLnTx/>
                    <a:uFillTx/>
                    <a:latin typeface="Century Gothic"/>
                    <a:ea typeface="Roboto" panose="02000000000000000000" pitchFamily="2" charset="0"/>
                  </a:rPr>
                  <a:t> </a:t>
                </a:r>
                <a:r>
                  <a:rPr kumimoji="0" lang="en-US" altLang="zh-CN" sz="900" b="0" i="0" u="none" strike="noStrike" kern="0" cap="none" spc="0" normalizeH="0" baseline="0" noProof="0" dirty="0" err="1">
                    <a:ln>
                      <a:noFill/>
                    </a:ln>
                    <a:solidFill>
                      <a:prstClr val="white">
                        <a:lumMod val="65000"/>
                      </a:prstClr>
                    </a:solidFill>
                    <a:effectLst/>
                    <a:uLnTx/>
                    <a:uFillTx/>
                    <a:latin typeface="Century Gothic"/>
                    <a:ea typeface="Roboto" panose="02000000000000000000" pitchFamily="2" charset="0"/>
                  </a:rPr>
                  <a:t>Ipsum</a:t>
                </a:r>
                <a:r>
                  <a:rPr kumimoji="0" lang="en-US" altLang="zh-CN" sz="900" b="0" i="0" u="none" strike="noStrike" kern="0" cap="none" spc="0" normalizeH="0" baseline="0" noProof="0" dirty="0">
                    <a:ln>
                      <a:noFill/>
                    </a:ln>
                    <a:solidFill>
                      <a:prstClr val="white">
                        <a:lumMod val="65000"/>
                      </a:prstClr>
                    </a:solidFill>
                    <a:effectLst/>
                    <a:uLnTx/>
                    <a:uFillTx/>
                    <a:latin typeface="Century Gothic"/>
                    <a:ea typeface="Roboto" panose="02000000000000000000" pitchFamily="2" charset="0"/>
                  </a:rPr>
                  <a:t>, you need to be sure there isn't anything embarrassing hidden in the middle of </a:t>
                </a:r>
                <a:r>
                  <a:rPr kumimoji="0" lang="en-US" altLang="zh-CN" sz="900" b="0" i="0" u="none" strike="noStrike" kern="0" cap="none" spc="0" normalizeH="0" baseline="0" noProof="0" dirty="0" err="1">
                    <a:ln>
                      <a:noFill/>
                    </a:ln>
                    <a:solidFill>
                      <a:prstClr val="white">
                        <a:lumMod val="65000"/>
                      </a:prstClr>
                    </a:solidFill>
                    <a:effectLst/>
                    <a:uLnTx/>
                    <a:uFillTx/>
                    <a:latin typeface="Century Gothic"/>
                    <a:ea typeface="Roboto" panose="02000000000000000000" pitchFamily="2" charset="0"/>
                  </a:rPr>
                  <a:t>tex</a:t>
                </a:r>
                <a:r>
                  <a:rPr kumimoji="0" lang="id-ID" altLang="zh-CN" sz="900" b="0" i="0" u="none" strike="noStrike" kern="0" cap="none" spc="0" normalizeH="0" baseline="0" noProof="0" dirty="0">
                    <a:ln>
                      <a:noFill/>
                    </a:ln>
                    <a:solidFill>
                      <a:prstClr val="white">
                        <a:lumMod val="65000"/>
                      </a:prstClr>
                    </a:solidFill>
                    <a:effectLst/>
                    <a:uLnTx/>
                    <a:uFillTx/>
                    <a:latin typeface="Century Gothic"/>
                    <a:ea typeface="Roboto" panose="02000000000000000000" pitchFamily="2" charset="0"/>
                  </a:rPr>
                  <a:t>t.</a:t>
                </a:r>
                <a:endParaRPr kumimoji="0" lang="id-ID" altLang="zh-CN" sz="900" b="0" i="0" u="none" strike="noStrike" kern="0" cap="none" spc="0" normalizeH="0" baseline="0" noProof="0" dirty="0">
                  <a:ln>
                    <a:noFill/>
                  </a:ln>
                  <a:solidFill>
                    <a:prstClr val="white">
                      <a:lumMod val="65000"/>
                    </a:prstClr>
                  </a:solidFill>
                  <a:effectLst/>
                  <a:uLnTx/>
                  <a:uFillTx/>
                  <a:latin typeface="Century Gothic"/>
                  <a:ea typeface="微软雅黑"/>
                </a:endParaRPr>
              </a:p>
            </p:txBody>
          </p:sp>
        </p:grpSp>
      </p:grpSp>
      <p:grpSp>
        <p:nvGrpSpPr>
          <p:cNvPr id="173" name="组合 172" descr="e7d195523061f1c0dc554706afe4c72a60a25314cbaece805811E654B44695D34D35691164BB3D154CCFD5D798F6FEAD99EAA8F1ADC3D4AFA5BC9ED0BB3A4B45073A038AC38E89AB54D31AA59602B9F1AF515D2DA0EBB7AB45FA3A5B4B65729FCD61772C0E8112D71FCFA6F69E6E615643061221A7D4C3A336328987F7DF8577A0567C5A47397019"/>
          <p:cNvGrpSpPr/>
          <p:nvPr/>
        </p:nvGrpSpPr>
        <p:grpSpPr>
          <a:xfrm>
            <a:off x="6451701" y="4317698"/>
            <a:ext cx="2333474" cy="1613504"/>
            <a:chOff x="7277100" y="4610100"/>
            <a:chExt cx="2762250" cy="1752600"/>
          </a:xfrm>
        </p:grpSpPr>
        <p:sp>
          <p:nvSpPr>
            <p:cNvPr id="174" name="圆角矩形 71"/>
            <p:cNvSpPr/>
            <p:nvPr/>
          </p:nvSpPr>
          <p:spPr>
            <a:xfrm>
              <a:off x="7277100" y="4610100"/>
              <a:ext cx="2762250" cy="1752600"/>
            </a:xfrm>
            <a:prstGeom prst="roundRect">
              <a:avLst/>
            </a:prstGeom>
            <a:solidFill>
              <a:sysClr val="window" lastClr="FFFFFF">
                <a:lumMod val="95000"/>
              </a:sysClr>
            </a:solidFill>
            <a:ln w="12700" cap="flat" cmpd="sng" algn="ctr">
              <a:noFill/>
              <a:prstDash val="solid"/>
              <a:miter lim="800000"/>
            </a:ln>
            <a:effectLst>
              <a:outerShdw blurRad="152400" dist="63500" dir="8100000" algn="tl" rotWithShape="0">
                <a:prstClr val="black">
                  <a:alpha val="30000"/>
                </a:prstClr>
              </a:outerShdw>
            </a:effectLst>
            <a:scene3d>
              <a:camera prst="orthographicFront"/>
              <a:lightRig rig="threePt" dir="t"/>
            </a:scene3d>
            <a:sp3d prstMaterial="softEdge">
              <a:bevelT w="38100" h="6350"/>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prstClr val="white"/>
                </a:solidFill>
                <a:effectLst/>
                <a:uLnTx/>
                <a:uFillTx/>
                <a:latin typeface="DIN-BoldItalic" pitchFamily="50" charset="0"/>
                <a:ea typeface="微软雅黑"/>
                <a:cs typeface="+mn-cs"/>
              </a:endParaRPr>
            </a:p>
          </p:txBody>
        </p:sp>
        <p:grpSp>
          <p:nvGrpSpPr>
            <p:cNvPr id="175" name="组合 174"/>
            <p:cNvGrpSpPr/>
            <p:nvPr/>
          </p:nvGrpSpPr>
          <p:grpSpPr>
            <a:xfrm>
              <a:off x="7462291" y="4904577"/>
              <a:ext cx="2391869" cy="1163646"/>
              <a:chOff x="1160054" y="2231076"/>
              <a:chExt cx="2391869" cy="1163646"/>
            </a:xfrm>
          </p:grpSpPr>
          <p:sp>
            <p:nvSpPr>
              <p:cNvPr id="176" name="文本框 175"/>
              <p:cNvSpPr txBox="1"/>
              <p:nvPr/>
            </p:nvSpPr>
            <p:spPr>
              <a:xfrm>
                <a:off x="1160054" y="2231076"/>
                <a:ext cx="2391869" cy="367740"/>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prstClr val="black">
                        <a:lumMod val="65000"/>
                        <a:lumOff val="35000"/>
                      </a:prstClr>
                    </a:solidFill>
                    <a:effectLst/>
                    <a:uLnTx/>
                    <a:uFillTx/>
                    <a:latin typeface="微软雅黑"/>
                    <a:ea typeface="微软雅黑"/>
                  </a:rPr>
                  <a:t>添加标题</a:t>
                </a:r>
              </a:p>
            </p:txBody>
          </p:sp>
          <p:sp>
            <p:nvSpPr>
              <p:cNvPr id="177" name="文本框 176"/>
              <p:cNvSpPr txBox="1"/>
              <p:nvPr/>
            </p:nvSpPr>
            <p:spPr>
              <a:xfrm>
                <a:off x="1291772" y="2532948"/>
                <a:ext cx="2128432" cy="861774"/>
              </a:xfrm>
              <a:prstGeom prst="rect">
                <a:avLst/>
              </a:prstGeom>
              <a:noFill/>
            </p:spPr>
            <p:txBody>
              <a:bodyPr wrap="square" rtlCol="0" anchor="ctr">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900" b="0" i="0" u="none" strike="noStrike" kern="0" cap="none" spc="0" normalizeH="0" baseline="0" noProof="0" dirty="0">
                    <a:ln>
                      <a:noFill/>
                    </a:ln>
                    <a:solidFill>
                      <a:prstClr val="white">
                        <a:lumMod val="65000"/>
                      </a:prstClr>
                    </a:solidFill>
                    <a:effectLst/>
                    <a:uLnTx/>
                    <a:uFillTx/>
                    <a:latin typeface="Century Gothic"/>
                    <a:ea typeface="Roboto" panose="02000000000000000000" pitchFamily="2" charset="0"/>
                  </a:rPr>
                  <a:t>If you are going to use a passage of </a:t>
                </a:r>
                <a:r>
                  <a:rPr kumimoji="0" lang="en-US" altLang="zh-CN" sz="900" b="0" i="0" u="none" strike="noStrike" kern="0" cap="none" spc="0" normalizeH="0" baseline="0" noProof="0" dirty="0" err="1">
                    <a:ln>
                      <a:noFill/>
                    </a:ln>
                    <a:solidFill>
                      <a:prstClr val="white">
                        <a:lumMod val="65000"/>
                      </a:prstClr>
                    </a:solidFill>
                    <a:effectLst/>
                    <a:uLnTx/>
                    <a:uFillTx/>
                    <a:latin typeface="Century Gothic"/>
                    <a:ea typeface="Roboto" panose="02000000000000000000" pitchFamily="2" charset="0"/>
                  </a:rPr>
                  <a:t>Lorem</a:t>
                </a:r>
                <a:r>
                  <a:rPr kumimoji="0" lang="en-US" altLang="zh-CN" sz="900" b="0" i="0" u="none" strike="noStrike" kern="0" cap="none" spc="0" normalizeH="0" baseline="0" noProof="0" dirty="0">
                    <a:ln>
                      <a:noFill/>
                    </a:ln>
                    <a:solidFill>
                      <a:prstClr val="white">
                        <a:lumMod val="65000"/>
                      </a:prstClr>
                    </a:solidFill>
                    <a:effectLst/>
                    <a:uLnTx/>
                    <a:uFillTx/>
                    <a:latin typeface="Century Gothic"/>
                    <a:ea typeface="Roboto" panose="02000000000000000000" pitchFamily="2" charset="0"/>
                  </a:rPr>
                  <a:t> </a:t>
                </a:r>
                <a:r>
                  <a:rPr kumimoji="0" lang="en-US" altLang="zh-CN" sz="900" b="0" i="0" u="none" strike="noStrike" kern="0" cap="none" spc="0" normalizeH="0" baseline="0" noProof="0" dirty="0" err="1">
                    <a:ln>
                      <a:noFill/>
                    </a:ln>
                    <a:solidFill>
                      <a:prstClr val="white">
                        <a:lumMod val="65000"/>
                      </a:prstClr>
                    </a:solidFill>
                    <a:effectLst/>
                    <a:uLnTx/>
                    <a:uFillTx/>
                    <a:latin typeface="Century Gothic"/>
                    <a:ea typeface="Roboto" panose="02000000000000000000" pitchFamily="2" charset="0"/>
                  </a:rPr>
                  <a:t>Ipsum</a:t>
                </a:r>
                <a:r>
                  <a:rPr kumimoji="0" lang="en-US" altLang="zh-CN" sz="900" b="0" i="0" u="none" strike="noStrike" kern="0" cap="none" spc="0" normalizeH="0" baseline="0" noProof="0" dirty="0">
                    <a:ln>
                      <a:noFill/>
                    </a:ln>
                    <a:solidFill>
                      <a:prstClr val="white">
                        <a:lumMod val="65000"/>
                      </a:prstClr>
                    </a:solidFill>
                    <a:effectLst/>
                    <a:uLnTx/>
                    <a:uFillTx/>
                    <a:latin typeface="Century Gothic"/>
                    <a:ea typeface="Roboto" panose="02000000000000000000" pitchFamily="2" charset="0"/>
                  </a:rPr>
                  <a:t>, you need to be sure there isn't anything embarrassing hidden in the middle of </a:t>
                </a:r>
                <a:r>
                  <a:rPr kumimoji="0" lang="en-US" altLang="zh-CN" sz="900" b="0" i="0" u="none" strike="noStrike" kern="0" cap="none" spc="0" normalizeH="0" baseline="0" noProof="0" dirty="0" err="1">
                    <a:ln>
                      <a:noFill/>
                    </a:ln>
                    <a:solidFill>
                      <a:prstClr val="white">
                        <a:lumMod val="65000"/>
                      </a:prstClr>
                    </a:solidFill>
                    <a:effectLst/>
                    <a:uLnTx/>
                    <a:uFillTx/>
                    <a:latin typeface="Century Gothic"/>
                    <a:ea typeface="Roboto" panose="02000000000000000000" pitchFamily="2" charset="0"/>
                  </a:rPr>
                  <a:t>tex</a:t>
                </a:r>
                <a:r>
                  <a:rPr kumimoji="0" lang="id-ID" altLang="zh-CN" sz="900" b="0" i="0" u="none" strike="noStrike" kern="0" cap="none" spc="0" normalizeH="0" baseline="0" noProof="0" dirty="0">
                    <a:ln>
                      <a:noFill/>
                    </a:ln>
                    <a:solidFill>
                      <a:prstClr val="white">
                        <a:lumMod val="65000"/>
                      </a:prstClr>
                    </a:solidFill>
                    <a:effectLst/>
                    <a:uLnTx/>
                    <a:uFillTx/>
                    <a:latin typeface="Century Gothic"/>
                    <a:ea typeface="Roboto" panose="02000000000000000000" pitchFamily="2" charset="0"/>
                  </a:rPr>
                  <a:t>t.</a:t>
                </a:r>
                <a:endParaRPr kumimoji="0" lang="id-ID" altLang="zh-CN" sz="900" b="0" i="0" u="none" strike="noStrike" kern="0" cap="none" spc="0" normalizeH="0" baseline="0" noProof="0" dirty="0">
                  <a:ln>
                    <a:noFill/>
                  </a:ln>
                  <a:solidFill>
                    <a:prstClr val="white">
                      <a:lumMod val="65000"/>
                    </a:prstClr>
                  </a:solidFill>
                  <a:effectLst/>
                  <a:uLnTx/>
                  <a:uFillTx/>
                  <a:latin typeface="Century Gothic"/>
                  <a:ea typeface="微软雅黑"/>
                </a:endParaRPr>
              </a:p>
            </p:txBody>
          </p:sp>
        </p:grpSp>
      </p:grpSp>
      <p:grpSp>
        <p:nvGrpSpPr>
          <p:cNvPr id="178" name="QQ 394222199" descr="e7d195523061f1c0dc554706afe4c72a60a25314cbaece805811E654B44695D34D35691164BB3D154CCFD5D798F6FEAD99EAA8F1ADC3D4AFA5BC9ED0BB3A4B45073A038AC38E89AB54D31AA59602B9F1AF515D2DA0EBB7AB45FA3A5B4B65729FCD61772C0E8112D71FCFA6F69E6E615643061221A7D4C3A336328987F7DF8577A0567C5A47397019"/>
          <p:cNvGrpSpPr/>
          <p:nvPr/>
        </p:nvGrpSpPr>
        <p:grpSpPr>
          <a:xfrm>
            <a:off x="9287026" y="4317698"/>
            <a:ext cx="2333474" cy="1613504"/>
            <a:chOff x="10401300" y="4610100"/>
            <a:chExt cx="2762250" cy="1752600"/>
          </a:xfrm>
        </p:grpSpPr>
        <p:sp>
          <p:nvSpPr>
            <p:cNvPr id="179" name="圆角矩形 75"/>
            <p:cNvSpPr/>
            <p:nvPr/>
          </p:nvSpPr>
          <p:spPr>
            <a:xfrm>
              <a:off x="10401300" y="4610100"/>
              <a:ext cx="2762250" cy="1752600"/>
            </a:xfrm>
            <a:prstGeom prst="roundRect">
              <a:avLst/>
            </a:prstGeom>
            <a:solidFill>
              <a:sysClr val="window" lastClr="FFFFFF">
                <a:lumMod val="95000"/>
              </a:sysClr>
            </a:solidFill>
            <a:ln w="12700" cap="flat" cmpd="sng" algn="ctr">
              <a:noFill/>
              <a:prstDash val="solid"/>
              <a:miter lim="800000"/>
            </a:ln>
            <a:effectLst>
              <a:outerShdw blurRad="152400" dist="63500" dir="8100000" algn="tl" rotWithShape="0">
                <a:prstClr val="black">
                  <a:alpha val="30000"/>
                </a:prstClr>
              </a:outerShdw>
            </a:effectLst>
            <a:scene3d>
              <a:camera prst="orthographicFront"/>
              <a:lightRig rig="threePt" dir="t"/>
            </a:scene3d>
            <a:sp3d prstMaterial="softEdge">
              <a:bevelT w="38100" h="6350"/>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prstClr val="white"/>
                </a:solidFill>
                <a:effectLst/>
                <a:uLnTx/>
                <a:uFillTx/>
                <a:latin typeface="DIN-BoldItalic" pitchFamily="50" charset="0"/>
                <a:ea typeface="微软雅黑"/>
                <a:cs typeface="+mn-cs"/>
              </a:endParaRPr>
            </a:p>
          </p:txBody>
        </p:sp>
        <p:grpSp>
          <p:nvGrpSpPr>
            <p:cNvPr id="180" name="组合 179"/>
            <p:cNvGrpSpPr/>
            <p:nvPr/>
          </p:nvGrpSpPr>
          <p:grpSpPr>
            <a:xfrm>
              <a:off x="10586491" y="4904577"/>
              <a:ext cx="2391869" cy="1163646"/>
              <a:chOff x="1160054" y="2231076"/>
              <a:chExt cx="2391869" cy="1163646"/>
            </a:xfrm>
          </p:grpSpPr>
          <p:sp>
            <p:nvSpPr>
              <p:cNvPr id="181" name="文本框 180"/>
              <p:cNvSpPr txBox="1"/>
              <p:nvPr/>
            </p:nvSpPr>
            <p:spPr>
              <a:xfrm>
                <a:off x="1160054" y="2231076"/>
                <a:ext cx="2391869" cy="367740"/>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prstClr val="black">
                        <a:lumMod val="65000"/>
                        <a:lumOff val="35000"/>
                      </a:prstClr>
                    </a:solidFill>
                    <a:effectLst/>
                    <a:uLnTx/>
                    <a:uFillTx/>
                    <a:latin typeface="微软雅黑"/>
                    <a:ea typeface="微软雅黑"/>
                  </a:rPr>
                  <a:t>添加标题</a:t>
                </a:r>
              </a:p>
            </p:txBody>
          </p:sp>
          <p:sp>
            <p:nvSpPr>
              <p:cNvPr id="182" name="文本框 181"/>
              <p:cNvSpPr txBox="1"/>
              <p:nvPr/>
            </p:nvSpPr>
            <p:spPr>
              <a:xfrm>
                <a:off x="1291772" y="2532948"/>
                <a:ext cx="2128432" cy="861774"/>
              </a:xfrm>
              <a:prstGeom prst="rect">
                <a:avLst/>
              </a:prstGeom>
              <a:noFill/>
            </p:spPr>
            <p:txBody>
              <a:bodyPr wrap="square" rtlCol="0" anchor="ctr">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900" b="0" i="0" u="none" strike="noStrike" kern="0" cap="none" spc="0" normalizeH="0" baseline="0" noProof="0" dirty="0">
                    <a:ln>
                      <a:noFill/>
                    </a:ln>
                    <a:solidFill>
                      <a:prstClr val="white">
                        <a:lumMod val="65000"/>
                      </a:prstClr>
                    </a:solidFill>
                    <a:effectLst/>
                    <a:uLnTx/>
                    <a:uFillTx/>
                    <a:latin typeface="Century Gothic"/>
                    <a:ea typeface="Roboto" panose="02000000000000000000" pitchFamily="2" charset="0"/>
                  </a:rPr>
                  <a:t>If you are going to use a passage of </a:t>
                </a:r>
                <a:r>
                  <a:rPr kumimoji="0" lang="en-US" altLang="zh-CN" sz="900" b="0" i="0" u="none" strike="noStrike" kern="0" cap="none" spc="0" normalizeH="0" baseline="0" noProof="0" dirty="0" err="1">
                    <a:ln>
                      <a:noFill/>
                    </a:ln>
                    <a:solidFill>
                      <a:prstClr val="white">
                        <a:lumMod val="65000"/>
                      </a:prstClr>
                    </a:solidFill>
                    <a:effectLst/>
                    <a:uLnTx/>
                    <a:uFillTx/>
                    <a:latin typeface="Century Gothic"/>
                    <a:ea typeface="Roboto" panose="02000000000000000000" pitchFamily="2" charset="0"/>
                  </a:rPr>
                  <a:t>Lorem</a:t>
                </a:r>
                <a:r>
                  <a:rPr kumimoji="0" lang="en-US" altLang="zh-CN" sz="900" b="0" i="0" u="none" strike="noStrike" kern="0" cap="none" spc="0" normalizeH="0" baseline="0" noProof="0" dirty="0">
                    <a:ln>
                      <a:noFill/>
                    </a:ln>
                    <a:solidFill>
                      <a:prstClr val="white">
                        <a:lumMod val="65000"/>
                      </a:prstClr>
                    </a:solidFill>
                    <a:effectLst/>
                    <a:uLnTx/>
                    <a:uFillTx/>
                    <a:latin typeface="Century Gothic"/>
                    <a:ea typeface="Roboto" panose="02000000000000000000" pitchFamily="2" charset="0"/>
                  </a:rPr>
                  <a:t> </a:t>
                </a:r>
                <a:r>
                  <a:rPr kumimoji="0" lang="en-US" altLang="zh-CN" sz="900" b="0" i="0" u="none" strike="noStrike" kern="0" cap="none" spc="0" normalizeH="0" baseline="0" noProof="0" dirty="0" err="1">
                    <a:ln>
                      <a:noFill/>
                    </a:ln>
                    <a:solidFill>
                      <a:prstClr val="white">
                        <a:lumMod val="65000"/>
                      </a:prstClr>
                    </a:solidFill>
                    <a:effectLst/>
                    <a:uLnTx/>
                    <a:uFillTx/>
                    <a:latin typeface="Century Gothic"/>
                    <a:ea typeface="Roboto" panose="02000000000000000000" pitchFamily="2" charset="0"/>
                  </a:rPr>
                  <a:t>Ipsum</a:t>
                </a:r>
                <a:r>
                  <a:rPr kumimoji="0" lang="en-US" altLang="zh-CN" sz="900" b="0" i="0" u="none" strike="noStrike" kern="0" cap="none" spc="0" normalizeH="0" baseline="0" noProof="0" dirty="0">
                    <a:ln>
                      <a:noFill/>
                    </a:ln>
                    <a:solidFill>
                      <a:prstClr val="white">
                        <a:lumMod val="65000"/>
                      </a:prstClr>
                    </a:solidFill>
                    <a:effectLst/>
                    <a:uLnTx/>
                    <a:uFillTx/>
                    <a:latin typeface="Century Gothic"/>
                    <a:ea typeface="Roboto" panose="02000000000000000000" pitchFamily="2" charset="0"/>
                  </a:rPr>
                  <a:t>, you need to be sure there isn't anything embarrassing hidden in the middle of </a:t>
                </a:r>
                <a:r>
                  <a:rPr kumimoji="0" lang="en-US" altLang="zh-CN" sz="900" b="0" i="0" u="none" strike="noStrike" kern="0" cap="none" spc="0" normalizeH="0" baseline="0" noProof="0" dirty="0" err="1">
                    <a:ln>
                      <a:noFill/>
                    </a:ln>
                    <a:solidFill>
                      <a:prstClr val="white">
                        <a:lumMod val="65000"/>
                      </a:prstClr>
                    </a:solidFill>
                    <a:effectLst/>
                    <a:uLnTx/>
                    <a:uFillTx/>
                    <a:latin typeface="Century Gothic"/>
                    <a:ea typeface="Roboto" panose="02000000000000000000" pitchFamily="2" charset="0"/>
                  </a:rPr>
                  <a:t>tex</a:t>
                </a:r>
                <a:r>
                  <a:rPr kumimoji="0" lang="id-ID" altLang="zh-CN" sz="900" b="0" i="0" u="none" strike="noStrike" kern="0" cap="none" spc="0" normalizeH="0" baseline="0" noProof="0" dirty="0">
                    <a:ln>
                      <a:noFill/>
                    </a:ln>
                    <a:solidFill>
                      <a:prstClr val="white">
                        <a:lumMod val="65000"/>
                      </a:prstClr>
                    </a:solidFill>
                    <a:effectLst/>
                    <a:uLnTx/>
                    <a:uFillTx/>
                    <a:latin typeface="Century Gothic"/>
                    <a:ea typeface="Roboto" panose="02000000000000000000" pitchFamily="2" charset="0"/>
                  </a:rPr>
                  <a:t>t.</a:t>
                </a:r>
                <a:endParaRPr kumimoji="0" lang="id-ID" altLang="zh-CN" sz="900" b="0" i="0" u="none" strike="noStrike" kern="0" cap="none" spc="0" normalizeH="0" baseline="0" noProof="0" dirty="0">
                  <a:ln>
                    <a:noFill/>
                  </a:ln>
                  <a:solidFill>
                    <a:prstClr val="white">
                      <a:lumMod val="65000"/>
                    </a:prstClr>
                  </a:solidFill>
                  <a:effectLst/>
                  <a:uLnTx/>
                  <a:uFillTx/>
                  <a:latin typeface="Century Gothic"/>
                  <a:ea typeface="微软雅黑"/>
                </a:endParaRPr>
              </a:p>
            </p:txBody>
          </p:sp>
        </p:grpSp>
      </p:grpSp>
      <p:sp>
        <p:nvSpPr>
          <p:cNvPr id="2" name="e7d195523061f1c0" descr="e7d195523061f1c0dc554706afe4c72a60a25314cbaece805811E654B44695D34D35691164BB3D154CCFD5D798F6FEAD99EAA8F1ADC3D4AFA5BC9ED0BB3A4B45073A038AC38E89AB54D31AA59602B9F1AF515D2DA0EBB7AB45FA3A5B4B65729FCD61772C0E8112D71FCFA6F69E6E615643061221A7D4C3A336328987F7DF8577A0567C5A47397019" hidden="1">
            <a:extLst>
              <a:ext uri="{FF2B5EF4-FFF2-40B4-BE49-F238E27FC236}">
                <a16:creationId xmlns:a16="http://schemas.microsoft.com/office/drawing/2014/main" xmlns="" id="{844B2A1C-E068-42FD-8494-7C5465533C62}"/>
              </a:ext>
            </a:extLst>
          </p:cNvPr>
          <p:cNvSpPr txBox="1"/>
          <p:nvPr/>
        </p:nvSpPr>
        <p:spPr>
          <a:xfrm>
            <a:off x="-355600" y="1803400"/>
            <a:ext cx="262251" cy="1016000"/>
          </a:xfrm>
          <a:prstGeom prst="rect">
            <a:avLst/>
          </a:prstGeom>
          <a:noFill/>
        </p:spPr>
        <p:txBody>
          <a:bodyPr vert="wordArtVert" rtlCol="0">
            <a:spAutoFit/>
          </a:bodyPr>
          <a:lstStyle/>
          <a:p>
            <a:r>
              <a:rPr lang="en-US" altLang="zh-CN" sz="100"/>
              <a:t>e7d195523061f1c0dc554706afe4c72a60a25314cbaece805811E654B44695D34D35691164BB3D154CCFD5D798F6FEAD99EAA8F1ADC3D4AFA5BC9ED0BB3A4B45073A038AC38E89AB54D31AA59602B9F1AF515D2DA0EBB7AB45FA3A5B4B65729FCD61772C0E8112D71FCFA6F69E6E615643061221A7D4C3A336328987F7DF8577A0567C5A47397019</a:t>
            </a:r>
            <a:endParaRPr lang="zh-CN" altLang="en-US" sz="100"/>
          </a:p>
        </p:txBody>
      </p:sp>
    </p:spTree>
    <p:extLst>
      <p:ext uri="{BB962C8B-B14F-4D97-AF65-F5344CB8AC3E}">
        <p14:creationId xmlns:p14="http://schemas.microsoft.com/office/powerpoint/2010/main" val="155333865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5" presetClass="entr" presetSubtype="0" fill="hold" nodeType="withEffect">
                                  <p:stCondLst>
                                    <p:cond delay="0"/>
                                  </p:stCondLst>
                                  <p:childTnLst>
                                    <p:set>
                                      <p:cBhvr>
                                        <p:cTn id="6" dur="1" fill="hold">
                                          <p:stCondLst>
                                            <p:cond delay="0"/>
                                          </p:stCondLst>
                                        </p:cTn>
                                        <p:tgtEl>
                                          <p:spTgt spid="113"/>
                                        </p:tgtEl>
                                        <p:attrNameLst>
                                          <p:attrName>style.visibility</p:attrName>
                                        </p:attrNameLst>
                                      </p:cBhvr>
                                      <p:to>
                                        <p:strVal val="visible"/>
                                      </p:to>
                                    </p:set>
                                    <p:animEffect transition="in" filter="fade">
                                      <p:cBhvr>
                                        <p:cTn id="7" dur="1250"/>
                                        <p:tgtEl>
                                          <p:spTgt spid="113"/>
                                        </p:tgtEl>
                                      </p:cBhvr>
                                    </p:animEffect>
                                    <p:anim calcmode="lin" valueType="num">
                                      <p:cBhvr>
                                        <p:cTn id="8" dur="1250" fill="hold"/>
                                        <p:tgtEl>
                                          <p:spTgt spid="113"/>
                                        </p:tgtEl>
                                        <p:attrNameLst>
                                          <p:attrName>ppt_w</p:attrName>
                                        </p:attrNameLst>
                                      </p:cBhvr>
                                      <p:tavLst>
                                        <p:tav tm="0" fmla="#ppt_w*sin(2.5*pi*$)">
                                          <p:val>
                                            <p:fltVal val="0"/>
                                          </p:val>
                                        </p:tav>
                                        <p:tav tm="100000">
                                          <p:val>
                                            <p:fltVal val="1"/>
                                          </p:val>
                                        </p:tav>
                                      </p:tavLst>
                                    </p:anim>
                                    <p:anim calcmode="lin" valueType="num">
                                      <p:cBhvr>
                                        <p:cTn id="9" dur="1250" fill="hold"/>
                                        <p:tgtEl>
                                          <p:spTgt spid="113"/>
                                        </p:tgtEl>
                                        <p:attrNameLst>
                                          <p:attrName>ppt_h</p:attrName>
                                        </p:attrNameLst>
                                      </p:cBhvr>
                                      <p:tavLst>
                                        <p:tav tm="0">
                                          <p:val>
                                            <p:strVal val="#ppt_h"/>
                                          </p:val>
                                        </p:tav>
                                        <p:tav tm="100000">
                                          <p:val>
                                            <p:strVal val="#ppt_h"/>
                                          </p:val>
                                        </p:tav>
                                      </p:tavLst>
                                    </p:anim>
                                  </p:childTnLst>
                                </p:cTn>
                              </p:par>
                            </p:childTnLst>
                          </p:cTn>
                        </p:par>
                        <p:par>
                          <p:cTn id="10" fill="hold">
                            <p:stCondLst>
                              <p:cond delay="1250"/>
                            </p:stCondLst>
                            <p:childTnLst>
                              <p:par>
                                <p:cTn id="11" presetID="37" presetClass="entr" presetSubtype="0" fill="hold" nodeType="afterEffect">
                                  <p:stCondLst>
                                    <p:cond delay="0"/>
                                  </p:stCondLst>
                                  <p:childTnLst>
                                    <p:set>
                                      <p:cBhvr>
                                        <p:cTn id="12" dur="1" fill="hold">
                                          <p:stCondLst>
                                            <p:cond delay="0"/>
                                          </p:stCondLst>
                                        </p:cTn>
                                        <p:tgtEl>
                                          <p:spTgt spid="163"/>
                                        </p:tgtEl>
                                        <p:attrNameLst>
                                          <p:attrName>style.visibility</p:attrName>
                                        </p:attrNameLst>
                                      </p:cBhvr>
                                      <p:to>
                                        <p:strVal val="visible"/>
                                      </p:to>
                                    </p:set>
                                    <p:animEffect transition="in" filter="fade">
                                      <p:cBhvr>
                                        <p:cTn id="13" dur="1000"/>
                                        <p:tgtEl>
                                          <p:spTgt spid="163"/>
                                        </p:tgtEl>
                                      </p:cBhvr>
                                    </p:animEffect>
                                    <p:anim calcmode="lin" valueType="num">
                                      <p:cBhvr>
                                        <p:cTn id="14" dur="1000" fill="hold"/>
                                        <p:tgtEl>
                                          <p:spTgt spid="163"/>
                                        </p:tgtEl>
                                        <p:attrNameLst>
                                          <p:attrName>ppt_x</p:attrName>
                                        </p:attrNameLst>
                                      </p:cBhvr>
                                      <p:tavLst>
                                        <p:tav tm="0">
                                          <p:val>
                                            <p:strVal val="#ppt_x"/>
                                          </p:val>
                                        </p:tav>
                                        <p:tav tm="100000">
                                          <p:val>
                                            <p:strVal val="#ppt_x"/>
                                          </p:val>
                                        </p:tav>
                                      </p:tavLst>
                                    </p:anim>
                                    <p:anim calcmode="lin" valueType="num">
                                      <p:cBhvr>
                                        <p:cTn id="15" dur="900" decel="100000" fill="hold"/>
                                        <p:tgtEl>
                                          <p:spTgt spid="163"/>
                                        </p:tgtEl>
                                        <p:attrNameLst>
                                          <p:attrName>ppt_y</p:attrName>
                                        </p:attrNameLst>
                                      </p:cBhvr>
                                      <p:tavLst>
                                        <p:tav tm="0">
                                          <p:val>
                                            <p:strVal val="#ppt_y+1"/>
                                          </p:val>
                                        </p:tav>
                                        <p:tav tm="100000">
                                          <p:val>
                                            <p:strVal val="#ppt_y-.03"/>
                                          </p:val>
                                        </p:tav>
                                      </p:tavLst>
                                    </p:anim>
                                    <p:anim calcmode="lin" valueType="num">
                                      <p:cBhvr>
                                        <p:cTn id="16" dur="100" accel="100000" fill="hold">
                                          <p:stCondLst>
                                            <p:cond delay="900"/>
                                          </p:stCondLst>
                                        </p:cTn>
                                        <p:tgtEl>
                                          <p:spTgt spid="163"/>
                                        </p:tgtEl>
                                        <p:attrNameLst>
                                          <p:attrName>ppt_y</p:attrName>
                                        </p:attrNameLst>
                                      </p:cBhvr>
                                      <p:tavLst>
                                        <p:tav tm="0">
                                          <p:val>
                                            <p:strVal val="#ppt_y-.03"/>
                                          </p:val>
                                        </p:tav>
                                        <p:tav tm="100000">
                                          <p:val>
                                            <p:strVal val="#ppt_y"/>
                                          </p:val>
                                        </p:tav>
                                      </p:tavLst>
                                    </p:anim>
                                  </p:childTnLst>
                                </p:cTn>
                              </p:par>
                              <p:par>
                                <p:cTn id="17" presetID="37" presetClass="entr" presetSubtype="0" fill="hold" nodeType="withEffect">
                                  <p:stCondLst>
                                    <p:cond delay="100"/>
                                  </p:stCondLst>
                                  <p:childTnLst>
                                    <p:set>
                                      <p:cBhvr>
                                        <p:cTn id="18" dur="1" fill="hold">
                                          <p:stCondLst>
                                            <p:cond delay="0"/>
                                          </p:stCondLst>
                                        </p:cTn>
                                        <p:tgtEl>
                                          <p:spTgt spid="168"/>
                                        </p:tgtEl>
                                        <p:attrNameLst>
                                          <p:attrName>style.visibility</p:attrName>
                                        </p:attrNameLst>
                                      </p:cBhvr>
                                      <p:to>
                                        <p:strVal val="visible"/>
                                      </p:to>
                                    </p:set>
                                    <p:animEffect transition="in" filter="fade">
                                      <p:cBhvr>
                                        <p:cTn id="19" dur="1000"/>
                                        <p:tgtEl>
                                          <p:spTgt spid="168"/>
                                        </p:tgtEl>
                                      </p:cBhvr>
                                    </p:animEffect>
                                    <p:anim calcmode="lin" valueType="num">
                                      <p:cBhvr>
                                        <p:cTn id="20" dur="1000" fill="hold"/>
                                        <p:tgtEl>
                                          <p:spTgt spid="168"/>
                                        </p:tgtEl>
                                        <p:attrNameLst>
                                          <p:attrName>ppt_x</p:attrName>
                                        </p:attrNameLst>
                                      </p:cBhvr>
                                      <p:tavLst>
                                        <p:tav tm="0">
                                          <p:val>
                                            <p:strVal val="#ppt_x"/>
                                          </p:val>
                                        </p:tav>
                                        <p:tav tm="100000">
                                          <p:val>
                                            <p:strVal val="#ppt_x"/>
                                          </p:val>
                                        </p:tav>
                                      </p:tavLst>
                                    </p:anim>
                                    <p:anim calcmode="lin" valueType="num">
                                      <p:cBhvr>
                                        <p:cTn id="21" dur="900" decel="100000" fill="hold"/>
                                        <p:tgtEl>
                                          <p:spTgt spid="168"/>
                                        </p:tgtEl>
                                        <p:attrNameLst>
                                          <p:attrName>ppt_y</p:attrName>
                                        </p:attrNameLst>
                                      </p:cBhvr>
                                      <p:tavLst>
                                        <p:tav tm="0">
                                          <p:val>
                                            <p:strVal val="#ppt_y+1"/>
                                          </p:val>
                                        </p:tav>
                                        <p:tav tm="100000">
                                          <p:val>
                                            <p:strVal val="#ppt_y-.03"/>
                                          </p:val>
                                        </p:tav>
                                      </p:tavLst>
                                    </p:anim>
                                    <p:anim calcmode="lin" valueType="num">
                                      <p:cBhvr>
                                        <p:cTn id="22" dur="100" accel="100000" fill="hold">
                                          <p:stCondLst>
                                            <p:cond delay="900"/>
                                          </p:stCondLst>
                                        </p:cTn>
                                        <p:tgtEl>
                                          <p:spTgt spid="168"/>
                                        </p:tgtEl>
                                        <p:attrNameLst>
                                          <p:attrName>ppt_y</p:attrName>
                                        </p:attrNameLst>
                                      </p:cBhvr>
                                      <p:tavLst>
                                        <p:tav tm="0">
                                          <p:val>
                                            <p:strVal val="#ppt_y-.03"/>
                                          </p:val>
                                        </p:tav>
                                        <p:tav tm="100000">
                                          <p:val>
                                            <p:strVal val="#ppt_y"/>
                                          </p:val>
                                        </p:tav>
                                      </p:tavLst>
                                    </p:anim>
                                  </p:childTnLst>
                                </p:cTn>
                              </p:par>
                              <p:par>
                                <p:cTn id="23" presetID="37" presetClass="entr" presetSubtype="0" fill="hold" nodeType="withEffect">
                                  <p:stCondLst>
                                    <p:cond delay="200"/>
                                  </p:stCondLst>
                                  <p:childTnLst>
                                    <p:set>
                                      <p:cBhvr>
                                        <p:cTn id="24" dur="1" fill="hold">
                                          <p:stCondLst>
                                            <p:cond delay="0"/>
                                          </p:stCondLst>
                                        </p:cTn>
                                        <p:tgtEl>
                                          <p:spTgt spid="173"/>
                                        </p:tgtEl>
                                        <p:attrNameLst>
                                          <p:attrName>style.visibility</p:attrName>
                                        </p:attrNameLst>
                                      </p:cBhvr>
                                      <p:to>
                                        <p:strVal val="visible"/>
                                      </p:to>
                                    </p:set>
                                    <p:animEffect transition="in" filter="fade">
                                      <p:cBhvr>
                                        <p:cTn id="25" dur="1000"/>
                                        <p:tgtEl>
                                          <p:spTgt spid="173"/>
                                        </p:tgtEl>
                                      </p:cBhvr>
                                    </p:animEffect>
                                    <p:anim calcmode="lin" valueType="num">
                                      <p:cBhvr>
                                        <p:cTn id="26" dur="1000" fill="hold"/>
                                        <p:tgtEl>
                                          <p:spTgt spid="173"/>
                                        </p:tgtEl>
                                        <p:attrNameLst>
                                          <p:attrName>ppt_x</p:attrName>
                                        </p:attrNameLst>
                                      </p:cBhvr>
                                      <p:tavLst>
                                        <p:tav tm="0">
                                          <p:val>
                                            <p:strVal val="#ppt_x"/>
                                          </p:val>
                                        </p:tav>
                                        <p:tav tm="100000">
                                          <p:val>
                                            <p:strVal val="#ppt_x"/>
                                          </p:val>
                                        </p:tav>
                                      </p:tavLst>
                                    </p:anim>
                                    <p:anim calcmode="lin" valueType="num">
                                      <p:cBhvr>
                                        <p:cTn id="27" dur="900" decel="100000" fill="hold"/>
                                        <p:tgtEl>
                                          <p:spTgt spid="173"/>
                                        </p:tgtEl>
                                        <p:attrNameLst>
                                          <p:attrName>ppt_y</p:attrName>
                                        </p:attrNameLst>
                                      </p:cBhvr>
                                      <p:tavLst>
                                        <p:tav tm="0">
                                          <p:val>
                                            <p:strVal val="#ppt_y+1"/>
                                          </p:val>
                                        </p:tav>
                                        <p:tav tm="100000">
                                          <p:val>
                                            <p:strVal val="#ppt_y-.03"/>
                                          </p:val>
                                        </p:tav>
                                      </p:tavLst>
                                    </p:anim>
                                    <p:anim calcmode="lin" valueType="num">
                                      <p:cBhvr>
                                        <p:cTn id="28" dur="100" accel="100000" fill="hold">
                                          <p:stCondLst>
                                            <p:cond delay="900"/>
                                          </p:stCondLst>
                                        </p:cTn>
                                        <p:tgtEl>
                                          <p:spTgt spid="173"/>
                                        </p:tgtEl>
                                        <p:attrNameLst>
                                          <p:attrName>ppt_y</p:attrName>
                                        </p:attrNameLst>
                                      </p:cBhvr>
                                      <p:tavLst>
                                        <p:tav tm="0">
                                          <p:val>
                                            <p:strVal val="#ppt_y-.03"/>
                                          </p:val>
                                        </p:tav>
                                        <p:tav tm="100000">
                                          <p:val>
                                            <p:strVal val="#ppt_y"/>
                                          </p:val>
                                        </p:tav>
                                      </p:tavLst>
                                    </p:anim>
                                  </p:childTnLst>
                                </p:cTn>
                              </p:par>
                              <p:par>
                                <p:cTn id="29" presetID="37" presetClass="entr" presetSubtype="0" fill="hold" nodeType="withEffect">
                                  <p:stCondLst>
                                    <p:cond delay="300"/>
                                  </p:stCondLst>
                                  <p:childTnLst>
                                    <p:set>
                                      <p:cBhvr>
                                        <p:cTn id="30" dur="1" fill="hold">
                                          <p:stCondLst>
                                            <p:cond delay="0"/>
                                          </p:stCondLst>
                                        </p:cTn>
                                        <p:tgtEl>
                                          <p:spTgt spid="178"/>
                                        </p:tgtEl>
                                        <p:attrNameLst>
                                          <p:attrName>style.visibility</p:attrName>
                                        </p:attrNameLst>
                                      </p:cBhvr>
                                      <p:to>
                                        <p:strVal val="visible"/>
                                      </p:to>
                                    </p:set>
                                    <p:animEffect transition="in" filter="fade">
                                      <p:cBhvr>
                                        <p:cTn id="31" dur="1000"/>
                                        <p:tgtEl>
                                          <p:spTgt spid="178"/>
                                        </p:tgtEl>
                                      </p:cBhvr>
                                    </p:animEffect>
                                    <p:anim calcmode="lin" valueType="num">
                                      <p:cBhvr>
                                        <p:cTn id="32" dur="1000" fill="hold"/>
                                        <p:tgtEl>
                                          <p:spTgt spid="178"/>
                                        </p:tgtEl>
                                        <p:attrNameLst>
                                          <p:attrName>ppt_x</p:attrName>
                                        </p:attrNameLst>
                                      </p:cBhvr>
                                      <p:tavLst>
                                        <p:tav tm="0">
                                          <p:val>
                                            <p:strVal val="#ppt_x"/>
                                          </p:val>
                                        </p:tav>
                                        <p:tav tm="100000">
                                          <p:val>
                                            <p:strVal val="#ppt_x"/>
                                          </p:val>
                                        </p:tav>
                                      </p:tavLst>
                                    </p:anim>
                                    <p:anim calcmode="lin" valueType="num">
                                      <p:cBhvr>
                                        <p:cTn id="33" dur="900" decel="100000" fill="hold"/>
                                        <p:tgtEl>
                                          <p:spTgt spid="178"/>
                                        </p:tgtEl>
                                        <p:attrNameLst>
                                          <p:attrName>ppt_y</p:attrName>
                                        </p:attrNameLst>
                                      </p:cBhvr>
                                      <p:tavLst>
                                        <p:tav tm="0">
                                          <p:val>
                                            <p:strVal val="#ppt_y+1"/>
                                          </p:val>
                                        </p:tav>
                                        <p:tav tm="100000">
                                          <p:val>
                                            <p:strVal val="#ppt_y-.03"/>
                                          </p:val>
                                        </p:tav>
                                      </p:tavLst>
                                    </p:anim>
                                    <p:anim calcmode="lin" valueType="num">
                                      <p:cBhvr>
                                        <p:cTn id="34" dur="100" accel="100000" fill="hold">
                                          <p:stCondLst>
                                            <p:cond delay="900"/>
                                          </p:stCondLst>
                                        </p:cTn>
                                        <p:tgtEl>
                                          <p:spTgt spid="178"/>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9" name="组合 88" descr="e7d195523061f1c0dc554706afe4c72a60a25314cbaece805811E654B44695D34D35691164BB3D154CCFD5D798F6FEAD99EAA8F1ADC3D4AFA5BC9ED0BB3A4B45073A038AC38E89AB54D31AA59602B9F1AF515D2DA0EBB7AB45FA3A5B4B65729FCD61772C0E8112D71FCFA6F69E6E615643061221A7D4C3A336328987F7DF8577A0567C5A47397019"/>
          <p:cNvGrpSpPr/>
          <p:nvPr/>
        </p:nvGrpSpPr>
        <p:grpSpPr>
          <a:xfrm>
            <a:off x="-25037" y="0"/>
            <a:ext cx="12247825" cy="6856171"/>
            <a:chOff x="-25037" y="0"/>
            <a:chExt cx="12247825" cy="6856171"/>
          </a:xfrm>
        </p:grpSpPr>
        <p:grpSp>
          <p:nvGrpSpPr>
            <p:cNvPr id="88" name="组合 87"/>
            <p:cNvGrpSpPr/>
            <p:nvPr/>
          </p:nvGrpSpPr>
          <p:grpSpPr>
            <a:xfrm>
              <a:off x="-25037" y="6296365"/>
              <a:ext cx="3619030" cy="559806"/>
              <a:chOff x="-25037" y="6296365"/>
              <a:chExt cx="3619030" cy="559806"/>
            </a:xfrm>
          </p:grpSpPr>
          <p:sp>
            <p:nvSpPr>
              <p:cNvPr id="68" name="Freeform 51"/>
              <p:cNvSpPr>
                <a:spLocks/>
              </p:cNvSpPr>
              <p:nvPr/>
            </p:nvSpPr>
            <p:spPr bwMode="auto">
              <a:xfrm>
                <a:off x="1830901" y="6613456"/>
                <a:ext cx="1763092" cy="242715"/>
              </a:xfrm>
              <a:custGeom>
                <a:avLst/>
                <a:gdLst>
                  <a:gd name="T0" fmla="*/ 7572 w 7572"/>
                  <a:gd name="T1" fmla="*/ 1042 h 1042"/>
                  <a:gd name="T2" fmla="*/ 2545 w 7572"/>
                  <a:gd name="T3" fmla="*/ 146 h 1042"/>
                  <a:gd name="T4" fmla="*/ 0 w 7572"/>
                  <a:gd name="T5" fmla="*/ 1042 h 1042"/>
                  <a:gd name="T6" fmla="*/ 7572 w 7572"/>
                  <a:gd name="T7" fmla="*/ 1042 h 1042"/>
                </a:gdLst>
                <a:ahLst/>
                <a:cxnLst>
                  <a:cxn ang="0">
                    <a:pos x="T0" y="T1"/>
                  </a:cxn>
                  <a:cxn ang="0">
                    <a:pos x="T2" y="T3"/>
                  </a:cxn>
                  <a:cxn ang="0">
                    <a:pos x="T4" y="T5"/>
                  </a:cxn>
                  <a:cxn ang="0">
                    <a:pos x="T6" y="T7"/>
                  </a:cxn>
                </a:cxnLst>
                <a:rect l="0" t="0" r="r" b="b"/>
                <a:pathLst>
                  <a:path w="7572" h="1042">
                    <a:moveTo>
                      <a:pt x="7572" y="1042"/>
                    </a:moveTo>
                    <a:cubicBezTo>
                      <a:pt x="7572" y="1042"/>
                      <a:pt x="4451" y="0"/>
                      <a:pt x="2545" y="146"/>
                    </a:cubicBezTo>
                    <a:cubicBezTo>
                      <a:pt x="2545" y="146"/>
                      <a:pt x="924" y="214"/>
                      <a:pt x="0" y="1042"/>
                    </a:cubicBezTo>
                    <a:lnTo>
                      <a:pt x="7572" y="1042"/>
                    </a:lnTo>
                    <a:close/>
                  </a:path>
                </a:pathLst>
              </a:custGeom>
              <a:solidFill>
                <a:srgbClr val="98C03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9" name="Freeform 52"/>
              <p:cNvSpPr>
                <a:spLocks/>
              </p:cNvSpPr>
              <p:nvPr/>
            </p:nvSpPr>
            <p:spPr bwMode="auto">
              <a:xfrm>
                <a:off x="-25037" y="6757126"/>
                <a:ext cx="372006" cy="99045"/>
              </a:xfrm>
              <a:custGeom>
                <a:avLst/>
                <a:gdLst>
                  <a:gd name="T0" fmla="*/ 0 w 3001"/>
                  <a:gd name="T1" fmla="*/ 799 h 799"/>
                  <a:gd name="T2" fmla="*/ 0 w 3001"/>
                  <a:gd name="T3" fmla="*/ 0 h 799"/>
                  <a:gd name="T4" fmla="*/ 3001 w 3001"/>
                  <a:gd name="T5" fmla="*/ 117 h 799"/>
                  <a:gd name="T6" fmla="*/ 1910 w 3001"/>
                  <a:gd name="T7" fmla="*/ 799 h 799"/>
                  <a:gd name="T8" fmla="*/ 0 w 3001"/>
                  <a:gd name="T9" fmla="*/ 799 h 799"/>
                </a:gdLst>
                <a:ahLst/>
                <a:cxnLst>
                  <a:cxn ang="0">
                    <a:pos x="T0" y="T1"/>
                  </a:cxn>
                  <a:cxn ang="0">
                    <a:pos x="T2" y="T3"/>
                  </a:cxn>
                  <a:cxn ang="0">
                    <a:pos x="T4" y="T5"/>
                  </a:cxn>
                  <a:cxn ang="0">
                    <a:pos x="T6" y="T7"/>
                  </a:cxn>
                  <a:cxn ang="0">
                    <a:pos x="T8" y="T9"/>
                  </a:cxn>
                </a:cxnLst>
                <a:rect l="0" t="0" r="r" b="b"/>
                <a:pathLst>
                  <a:path w="3001" h="799">
                    <a:moveTo>
                      <a:pt x="0" y="799"/>
                    </a:moveTo>
                    <a:lnTo>
                      <a:pt x="0" y="0"/>
                    </a:lnTo>
                    <a:lnTo>
                      <a:pt x="3001" y="117"/>
                    </a:lnTo>
                    <a:lnTo>
                      <a:pt x="1910" y="799"/>
                    </a:lnTo>
                    <a:lnTo>
                      <a:pt x="0" y="799"/>
                    </a:lnTo>
                    <a:close/>
                  </a:path>
                </a:pathLst>
              </a:custGeom>
              <a:solidFill>
                <a:srgbClr val="DB465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0" name="Freeform 53"/>
              <p:cNvSpPr>
                <a:spLocks/>
              </p:cNvSpPr>
              <p:nvPr/>
            </p:nvSpPr>
            <p:spPr bwMode="auto">
              <a:xfrm>
                <a:off x="168465" y="6296365"/>
                <a:ext cx="2964642" cy="559806"/>
              </a:xfrm>
              <a:custGeom>
                <a:avLst/>
                <a:gdLst>
                  <a:gd name="T0" fmla="*/ 10753 w 12733"/>
                  <a:gd name="T1" fmla="*/ 1176 h 2404"/>
                  <a:gd name="T2" fmla="*/ 5292 w 12733"/>
                  <a:gd name="T3" fmla="*/ 684 h 2404"/>
                  <a:gd name="T4" fmla="*/ 0 w 12733"/>
                  <a:gd name="T5" fmla="*/ 2404 h 2404"/>
                  <a:gd name="T6" fmla="*/ 3906 w 12733"/>
                  <a:gd name="T7" fmla="*/ 2404 h 2404"/>
                  <a:gd name="T8" fmla="*/ 7578 w 12733"/>
                  <a:gd name="T9" fmla="*/ 1348 h 2404"/>
                  <a:gd name="T10" fmla="*/ 10920 w 12733"/>
                  <a:gd name="T11" fmla="*/ 2404 h 2404"/>
                  <a:gd name="T12" fmla="*/ 12733 w 12733"/>
                  <a:gd name="T13" fmla="*/ 2404 h 2404"/>
                  <a:gd name="T14" fmla="*/ 10753 w 12733"/>
                  <a:gd name="T15" fmla="*/ 1176 h 24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733" h="2404">
                    <a:moveTo>
                      <a:pt x="10753" y="1176"/>
                    </a:moveTo>
                    <a:cubicBezTo>
                      <a:pt x="7884" y="0"/>
                      <a:pt x="5292" y="684"/>
                      <a:pt x="5292" y="684"/>
                    </a:cubicBezTo>
                    <a:cubicBezTo>
                      <a:pt x="2328" y="1104"/>
                      <a:pt x="0" y="2404"/>
                      <a:pt x="0" y="2404"/>
                    </a:cubicBezTo>
                    <a:cubicBezTo>
                      <a:pt x="3906" y="2404"/>
                      <a:pt x="3906" y="2404"/>
                      <a:pt x="3906" y="2404"/>
                    </a:cubicBezTo>
                    <a:cubicBezTo>
                      <a:pt x="5256" y="1702"/>
                      <a:pt x="7578" y="1348"/>
                      <a:pt x="7578" y="1348"/>
                    </a:cubicBezTo>
                    <a:cubicBezTo>
                      <a:pt x="9924" y="928"/>
                      <a:pt x="10920" y="2404"/>
                      <a:pt x="10920" y="2404"/>
                    </a:cubicBezTo>
                    <a:cubicBezTo>
                      <a:pt x="12733" y="2404"/>
                      <a:pt x="12733" y="2404"/>
                      <a:pt x="12733" y="2404"/>
                    </a:cubicBezTo>
                    <a:cubicBezTo>
                      <a:pt x="12433" y="2001"/>
                      <a:pt x="10753" y="1176"/>
                      <a:pt x="10753" y="1176"/>
                    </a:cubicBezTo>
                    <a:close/>
                  </a:path>
                </a:pathLst>
              </a:custGeom>
              <a:solidFill>
                <a:srgbClr val="5EBBD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1" name="Freeform 54"/>
              <p:cNvSpPr>
                <a:spLocks/>
              </p:cNvSpPr>
              <p:nvPr/>
            </p:nvSpPr>
            <p:spPr bwMode="auto">
              <a:xfrm>
                <a:off x="2145265" y="6558542"/>
                <a:ext cx="930324" cy="244574"/>
              </a:xfrm>
              <a:custGeom>
                <a:avLst/>
                <a:gdLst>
                  <a:gd name="T0" fmla="*/ 0 w 3996"/>
                  <a:gd name="T1" fmla="*/ 150 h 1050"/>
                  <a:gd name="T2" fmla="*/ 3996 w 3996"/>
                  <a:gd name="T3" fmla="*/ 1050 h 1050"/>
                  <a:gd name="T4" fmla="*/ 1746 w 3996"/>
                  <a:gd name="T5" fmla="*/ 666 h 1050"/>
                  <a:gd name="T6" fmla="*/ 0 w 3996"/>
                  <a:gd name="T7" fmla="*/ 150 h 1050"/>
                </a:gdLst>
                <a:ahLst/>
                <a:cxnLst>
                  <a:cxn ang="0">
                    <a:pos x="T0" y="T1"/>
                  </a:cxn>
                  <a:cxn ang="0">
                    <a:pos x="T2" y="T3"/>
                  </a:cxn>
                  <a:cxn ang="0">
                    <a:pos x="T4" y="T5"/>
                  </a:cxn>
                  <a:cxn ang="0">
                    <a:pos x="T6" y="T7"/>
                  </a:cxn>
                </a:cxnLst>
                <a:rect l="0" t="0" r="r" b="b"/>
                <a:pathLst>
                  <a:path w="3996" h="1050">
                    <a:moveTo>
                      <a:pt x="0" y="150"/>
                    </a:moveTo>
                    <a:cubicBezTo>
                      <a:pt x="0" y="150"/>
                      <a:pt x="2412" y="0"/>
                      <a:pt x="3996" y="1050"/>
                    </a:cubicBezTo>
                    <a:cubicBezTo>
                      <a:pt x="3996" y="1050"/>
                      <a:pt x="2394" y="612"/>
                      <a:pt x="1746" y="666"/>
                    </a:cubicBezTo>
                    <a:cubicBezTo>
                      <a:pt x="1746" y="666"/>
                      <a:pt x="840" y="72"/>
                      <a:pt x="0" y="150"/>
                    </a:cubicBezTo>
                    <a:close/>
                  </a:path>
                </a:pathLst>
              </a:custGeom>
              <a:solidFill>
                <a:srgbClr val="086DB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2" name="Freeform 55"/>
              <p:cNvSpPr>
                <a:spLocks/>
              </p:cNvSpPr>
              <p:nvPr/>
            </p:nvSpPr>
            <p:spPr bwMode="auto">
              <a:xfrm>
                <a:off x="2551732" y="6680147"/>
                <a:ext cx="581375" cy="176024"/>
              </a:xfrm>
              <a:custGeom>
                <a:avLst/>
                <a:gdLst>
                  <a:gd name="T0" fmla="*/ 684 w 2497"/>
                  <a:gd name="T1" fmla="*/ 756 h 756"/>
                  <a:gd name="T2" fmla="*/ 0 w 2497"/>
                  <a:gd name="T3" fmla="*/ 144 h 756"/>
                  <a:gd name="T4" fmla="*/ 2250 w 2497"/>
                  <a:gd name="T5" fmla="*/ 528 h 756"/>
                  <a:gd name="T6" fmla="*/ 2497 w 2497"/>
                  <a:gd name="T7" fmla="*/ 756 h 756"/>
                  <a:gd name="T8" fmla="*/ 684 w 2497"/>
                  <a:gd name="T9" fmla="*/ 756 h 756"/>
                </a:gdLst>
                <a:ahLst/>
                <a:cxnLst>
                  <a:cxn ang="0">
                    <a:pos x="T0" y="T1"/>
                  </a:cxn>
                  <a:cxn ang="0">
                    <a:pos x="T2" y="T3"/>
                  </a:cxn>
                  <a:cxn ang="0">
                    <a:pos x="T4" y="T5"/>
                  </a:cxn>
                  <a:cxn ang="0">
                    <a:pos x="T6" y="T7"/>
                  </a:cxn>
                  <a:cxn ang="0">
                    <a:pos x="T8" y="T9"/>
                  </a:cxn>
                </a:cxnLst>
                <a:rect l="0" t="0" r="r" b="b"/>
                <a:pathLst>
                  <a:path w="2497" h="756">
                    <a:moveTo>
                      <a:pt x="684" y="756"/>
                    </a:moveTo>
                    <a:cubicBezTo>
                      <a:pt x="684" y="756"/>
                      <a:pt x="150" y="174"/>
                      <a:pt x="0" y="144"/>
                    </a:cubicBezTo>
                    <a:cubicBezTo>
                      <a:pt x="0" y="144"/>
                      <a:pt x="906" y="0"/>
                      <a:pt x="2250" y="528"/>
                    </a:cubicBezTo>
                    <a:cubicBezTo>
                      <a:pt x="2497" y="756"/>
                      <a:pt x="2497" y="756"/>
                      <a:pt x="2497" y="756"/>
                    </a:cubicBezTo>
                    <a:lnTo>
                      <a:pt x="684" y="756"/>
                    </a:lnTo>
                    <a:close/>
                  </a:path>
                </a:pathLst>
              </a:custGeom>
              <a:solidFill>
                <a:srgbClr val="168BC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3" name="Freeform 56"/>
              <p:cNvSpPr>
                <a:spLocks/>
              </p:cNvSpPr>
              <p:nvPr/>
            </p:nvSpPr>
            <p:spPr bwMode="auto">
              <a:xfrm>
                <a:off x="168465" y="6467679"/>
                <a:ext cx="1152462" cy="388492"/>
              </a:xfrm>
              <a:custGeom>
                <a:avLst/>
                <a:gdLst>
                  <a:gd name="T0" fmla="*/ 4950 w 4950"/>
                  <a:gd name="T1" fmla="*/ 0 h 1668"/>
                  <a:gd name="T2" fmla="*/ 1974 w 4950"/>
                  <a:gd name="T3" fmla="*/ 1668 h 1668"/>
                  <a:gd name="T4" fmla="*/ 0 w 4950"/>
                  <a:gd name="T5" fmla="*/ 1668 h 1668"/>
                  <a:gd name="T6" fmla="*/ 4950 w 4950"/>
                  <a:gd name="T7" fmla="*/ 0 h 1668"/>
                </a:gdLst>
                <a:ahLst/>
                <a:cxnLst>
                  <a:cxn ang="0">
                    <a:pos x="T0" y="T1"/>
                  </a:cxn>
                  <a:cxn ang="0">
                    <a:pos x="T2" y="T3"/>
                  </a:cxn>
                  <a:cxn ang="0">
                    <a:pos x="T4" y="T5"/>
                  </a:cxn>
                  <a:cxn ang="0">
                    <a:pos x="T6" y="T7"/>
                  </a:cxn>
                </a:cxnLst>
                <a:rect l="0" t="0" r="r" b="b"/>
                <a:pathLst>
                  <a:path w="4950" h="1668">
                    <a:moveTo>
                      <a:pt x="4950" y="0"/>
                    </a:moveTo>
                    <a:cubicBezTo>
                      <a:pt x="4950" y="0"/>
                      <a:pt x="2796" y="756"/>
                      <a:pt x="1974" y="1668"/>
                    </a:cubicBezTo>
                    <a:cubicBezTo>
                      <a:pt x="0" y="1668"/>
                      <a:pt x="0" y="1668"/>
                      <a:pt x="0" y="1668"/>
                    </a:cubicBezTo>
                    <a:cubicBezTo>
                      <a:pt x="0" y="1668"/>
                      <a:pt x="2196" y="462"/>
                      <a:pt x="4950" y="0"/>
                    </a:cubicBezTo>
                    <a:close/>
                  </a:path>
                </a:pathLst>
              </a:custGeom>
              <a:solidFill>
                <a:srgbClr val="84C5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4" name="Freeform 57"/>
              <p:cNvSpPr>
                <a:spLocks/>
              </p:cNvSpPr>
              <p:nvPr/>
            </p:nvSpPr>
            <p:spPr bwMode="auto">
              <a:xfrm>
                <a:off x="-25037" y="6497553"/>
                <a:ext cx="769795" cy="300109"/>
              </a:xfrm>
              <a:custGeom>
                <a:avLst/>
                <a:gdLst>
                  <a:gd name="T0" fmla="*/ 0 w 3306"/>
                  <a:gd name="T1" fmla="*/ 455 h 1289"/>
                  <a:gd name="T2" fmla="*/ 3306 w 3306"/>
                  <a:gd name="T3" fmla="*/ 499 h 1289"/>
                  <a:gd name="T4" fmla="*/ 1434 w 3306"/>
                  <a:gd name="T5" fmla="*/ 1242 h 1289"/>
                  <a:gd name="T6" fmla="*/ 0 w 3306"/>
                  <a:gd name="T7" fmla="*/ 1115 h 1289"/>
                  <a:gd name="T8" fmla="*/ 0 w 3306"/>
                  <a:gd name="T9" fmla="*/ 455 h 1289"/>
                </a:gdLst>
                <a:ahLst/>
                <a:cxnLst>
                  <a:cxn ang="0">
                    <a:pos x="T0" y="T1"/>
                  </a:cxn>
                  <a:cxn ang="0">
                    <a:pos x="T2" y="T3"/>
                  </a:cxn>
                  <a:cxn ang="0">
                    <a:pos x="T4" y="T5"/>
                  </a:cxn>
                  <a:cxn ang="0">
                    <a:pos x="T6" y="T7"/>
                  </a:cxn>
                  <a:cxn ang="0">
                    <a:pos x="T8" y="T9"/>
                  </a:cxn>
                </a:cxnLst>
                <a:rect l="0" t="0" r="r" b="b"/>
                <a:pathLst>
                  <a:path w="3306" h="1289">
                    <a:moveTo>
                      <a:pt x="0" y="455"/>
                    </a:moveTo>
                    <a:cubicBezTo>
                      <a:pt x="0" y="455"/>
                      <a:pt x="1368" y="0"/>
                      <a:pt x="3306" y="499"/>
                    </a:cubicBezTo>
                    <a:cubicBezTo>
                      <a:pt x="1434" y="1242"/>
                      <a:pt x="1434" y="1242"/>
                      <a:pt x="1434" y="1242"/>
                    </a:cubicBezTo>
                    <a:cubicBezTo>
                      <a:pt x="1434" y="1242"/>
                      <a:pt x="643" y="1289"/>
                      <a:pt x="0" y="1115"/>
                    </a:cubicBezTo>
                    <a:lnTo>
                      <a:pt x="0" y="455"/>
                    </a:lnTo>
                    <a:close/>
                  </a:path>
                </a:pathLst>
              </a:custGeom>
              <a:solidFill>
                <a:srgbClr val="DE667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5" name="Freeform 58"/>
              <p:cNvSpPr>
                <a:spLocks/>
              </p:cNvSpPr>
              <p:nvPr/>
            </p:nvSpPr>
            <p:spPr bwMode="auto">
              <a:xfrm>
                <a:off x="1464846" y="6624737"/>
                <a:ext cx="958587" cy="231434"/>
              </a:xfrm>
              <a:custGeom>
                <a:avLst/>
                <a:gdLst>
                  <a:gd name="T0" fmla="*/ 0 w 4117"/>
                  <a:gd name="T1" fmla="*/ 994 h 994"/>
                  <a:gd name="T2" fmla="*/ 4117 w 4117"/>
                  <a:gd name="T3" fmla="*/ 98 h 994"/>
                  <a:gd name="T4" fmla="*/ 1572 w 4117"/>
                  <a:gd name="T5" fmla="*/ 994 h 994"/>
                  <a:gd name="T6" fmla="*/ 0 w 4117"/>
                  <a:gd name="T7" fmla="*/ 994 h 994"/>
                </a:gdLst>
                <a:ahLst/>
                <a:cxnLst>
                  <a:cxn ang="0">
                    <a:pos x="T0" y="T1"/>
                  </a:cxn>
                  <a:cxn ang="0">
                    <a:pos x="T2" y="T3"/>
                  </a:cxn>
                  <a:cxn ang="0">
                    <a:pos x="T4" y="T5"/>
                  </a:cxn>
                  <a:cxn ang="0">
                    <a:pos x="T6" y="T7"/>
                  </a:cxn>
                </a:cxnLst>
                <a:rect l="0" t="0" r="r" b="b"/>
                <a:pathLst>
                  <a:path w="4117" h="994">
                    <a:moveTo>
                      <a:pt x="0" y="994"/>
                    </a:moveTo>
                    <a:cubicBezTo>
                      <a:pt x="0" y="994"/>
                      <a:pt x="1760" y="0"/>
                      <a:pt x="4117" y="98"/>
                    </a:cubicBezTo>
                    <a:cubicBezTo>
                      <a:pt x="4117" y="98"/>
                      <a:pt x="2748" y="166"/>
                      <a:pt x="1572" y="994"/>
                    </a:cubicBezTo>
                    <a:lnTo>
                      <a:pt x="0" y="994"/>
                    </a:lnTo>
                    <a:close/>
                  </a:path>
                </a:pathLst>
              </a:custGeom>
              <a:solidFill>
                <a:srgbClr val="559A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3" name="组合 2"/>
            <p:cNvGrpSpPr/>
            <p:nvPr/>
          </p:nvGrpSpPr>
          <p:grpSpPr>
            <a:xfrm flipV="1">
              <a:off x="8801100" y="0"/>
              <a:ext cx="3421688" cy="647837"/>
              <a:chOff x="560928" y="4648200"/>
              <a:chExt cx="11661860" cy="2207971"/>
            </a:xfrm>
          </p:grpSpPr>
          <p:sp>
            <p:nvSpPr>
              <p:cNvPr id="78" name="Freeform 50"/>
              <p:cNvSpPr>
                <a:spLocks/>
              </p:cNvSpPr>
              <p:nvPr/>
            </p:nvSpPr>
            <p:spPr bwMode="auto">
              <a:xfrm>
                <a:off x="8435977" y="4648200"/>
                <a:ext cx="3786811" cy="1985747"/>
              </a:xfrm>
              <a:custGeom>
                <a:avLst/>
                <a:gdLst>
                  <a:gd name="T0" fmla="*/ 0 w 5371"/>
                  <a:gd name="T1" fmla="*/ 2116 h 2816"/>
                  <a:gd name="T2" fmla="*/ 5371 w 5371"/>
                  <a:gd name="T3" fmla="*/ 1649 h 2816"/>
                  <a:gd name="T4" fmla="*/ 5371 w 5371"/>
                  <a:gd name="T5" fmla="*/ 2816 h 2816"/>
                  <a:gd name="T6" fmla="*/ 583 w 5371"/>
                  <a:gd name="T7" fmla="*/ 2434 h 2816"/>
                  <a:gd name="T8" fmla="*/ 0 w 5371"/>
                  <a:gd name="T9" fmla="*/ 2116 h 2816"/>
                </a:gdLst>
                <a:ahLst/>
                <a:cxnLst>
                  <a:cxn ang="0">
                    <a:pos x="T0" y="T1"/>
                  </a:cxn>
                  <a:cxn ang="0">
                    <a:pos x="T2" y="T3"/>
                  </a:cxn>
                  <a:cxn ang="0">
                    <a:pos x="T4" y="T5"/>
                  </a:cxn>
                  <a:cxn ang="0">
                    <a:pos x="T6" y="T7"/>
                  </a:cxn>
                  <a:cxn ang="0">
                    <a:pos x="T8" y="T9"/>
                  </a:cxn>
                </a:cxnLst>
                <a:rect l="0" t="0" r="r" b="b"/>
                <a:pathLst>
                  <a:path w="5371" h="2816">
                    <a:moveTo>
                      <a:pt x="0" y="2116"/>
                    </a:moveTo>
                    <a:cubicBezTo>
                      <a:pt x="0" y="2116"/>
                      <a:pt x="2088" y="0"/>
                      <a:pt x="5371" y="1649"/>
                    </a:cubicBezTo>
                    <a:cubicBezTo>
                      <a:pt x="5371" y="2816"/>
                      <a:pt x="5371" y="2816"/>
                      <a:pt x="5371" y="2816"/>
                    </a:cubicBezTo>
                    <a:cubicBezTo>
                      <a:pt x="5371" y="2816"/>
                      <a:pt x="3299" y="1233"/>
                      <a:pt x="583" y="2434"/>
                    </a:cubicBezTo>
                    <a:lnTo>
                      <a:pt x="0" y="2116"/>
                    </a:lnTo>
                    <a:close/>
                  </a:path>
                </a:pathLst>
              </a:custGeom>
              <a:solidFill>
                <a:srgbClr val="F3CC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9" name="Freeform 51"/>
              <p:cNvSpPr>
                <a:spLocks/>
              </p:cNvSpPr>
              <p:nvPr/>
            </p:nvSpPr>
            <p:spPr bwMode="auto">
              <a:xfrm>
                <a:off x="5595118" y="6121182"/>
                <a:ext cx="5338998" cy="734989"/>
              </a:xfrm>
              <a:custGeom>
                <a:avLst/>
                <a:gdLst>
                  <a:gd name="T0" fmla="*/ 7572 w 7572"/>
                  <a:gd name="T1" fmla="*/ 1042 h 1042"/>
                  <a:gd name="T2" fmla="*/ 2545 w 7572"/>
                  <a:gd name="T3" fmla="*/ 146 h 1042"/>
                  <a:gd name="T4" fmla="*/ 0 w 7572"/>
                  <a:gd name="T5" fmla="*/ 1042 h 1042"/>
                  <a:gd name="T6" fmla="*/ 7572 w 7572"/>
                  <a:gd name="T7" fmla="*/ 1042 h 1042"/>
                </a:gdLst>
                <a:ahLst/>
                <a:cxnLst>
                  <a:cxn ang="0">
                    <a:pos x="T0" y="T1"/>
                  </a:cxn>
                  <a:cxn ang="0">
                    <a:pos x="T2" y="T3"/>
                  </a:cxn>
                  <a:cxn ang="0">
                    <a:pos x="T4" y="T5"/>
                  </a:cxn>
                  <a:cxn ang="0">
                    <a:pos x="T6" y="T7"/>
                  </a:cxn>
                </a:cxnLst>
                <a:rect l="0" t="0" r="r" b="b"/>
                <a:pathLst>
                  <a:path w="7572" h="1042">
                    <a:moveTo>
                      <a:pt x="7572" y="1042"/>
                    </a:moveTo>
                    <a:cubicBezTo>
                      <a:pt x="7572" y="1042"/>
                      <a:pt x="4451" y="0"/>
                      <a:pt x="2545" y="146"/>
                    </a:cubicBezTo>
                    <a:cubicBezTo>
                      <a:pt x="2545" y="146"/>
                      <a:pt x="924" y="214"/>
                      <a:pt x="0" y="1042"/>
                    </a:cubicBezTo>
                    <a:lnTo>
                      <a:pt x="7572" y="1042"/>
                    </a:lnTo>
                    <a:close/>
                  </a:path>
                </a:pathLst>
              </a:custGeom>
              <a:solidFill>
                <a:srgbClr val="98C03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0" name="Freeform 53"/>
              <p:cNvSpPr>
                <a:spLocks/>
              </p:cNvSpPr>
              <p:nvPr/>
            </p:nvSpPr>
            <p:spPr bwMode="auto">
              <a:xfrm>
                <a:off x="560928" y="5160966"/>
                <a:ext cx="8977534" cy="1695205"/>
              </a:xfrm>
              <a:custGeom>
                <a:avLst/>
                <a:gdLst>
                  <a:gd name="T0" fmla="*/ 10753 w 12733"/>
                  <a:gd name="T1" fmla="*/ 1176 h 2404"/>
                  <a:gd name="T2" fmla="*/ 5292 w 12733"/>
                  <a:gd name="T3" fmla="*/ 684 h 2404"/>
                  <a:gd name="T4" fmla="*/ 0 w 12733"/>
                  <a:gd name="T5" fmla="*/ 2404 h 2404"/>
                  <a:gd name="T6" fmla="*/ 3906 w 12733"/>
                  <a:gd name="T7" fmla="*/ 2404 h 2404"/>
                  <a:gd name="T8" fmla="*/ 7578 w 12733"/>
                  <a:gd name="T9" fmla="*/ 1348 h 2404"/>
                  <a:gd name="T10" fmla="*/ 10920 w 12733"/>
                  <a:gd name="T11" fmla="*/ 2404 h 2404"/>
                  <a:gd name="T12" fmla="*/ 12733 w 12733"/>
                  <a:gd name="T13" fmla="*/ 2404 h 2404"/>
                  <a:gd name="T14" fmla="*/ 10753 w 12733"/>
                  <a:gd name="T15" fmla="*/ 1176 h 24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733" h="2404">
                    <a:moveTo>
                      <a:pt x="10753" y="1176"/>
                    </a:moveTo>
                    <a:cubicBezTo>
                      <a:pt x="7884" y="0"/>
                      <a:pt x="5292" y="684"/>
                      <a:pt x="5292" y="684"/>
                    </a:cubicBezTo>
                    <a:cubicBezTo>
                      <a:pt x="2328" y="1104"/>
                      <a:pt x="0" y="2404"/>
                      <a:pt x="0" y="2404"/>
                    </a:cubicBezTo>
                    <a:cubicBezTo>
                      <a:pt x="3906" y="2404"/>
                      <a:pt x="3906" y="2404"/>
                      <a:pt x="3906" y="2404"/>
                    </a:cubicBezTo>
                    <a:cubicBezTo>
                      <a:pt x="5256" y="1702"/>
                      <a:pt x="7578" y="1348"/>
                      <a:pt x="7578" y="1348"/>
                    </a:cubicBezTo>
                    <a:cubicBezTo>
                      <a:pt x="9924" y="928"/>
                      <a:pt x="10920" y="2404"/>
                      <a:pt x="10920" y="2404"/>
                    </a:cubicBezTo>
                    <a:cubicBezTo>
                      <a:pt x="12733" y="2404"/>
                      <a:pt x="12733" y="2404"/>
                      <a:pt x="12733" y="2404"/>
                    </a:cubicBezTo>
                    <a:cubicBezTo>
                      <a:pt x="12433" y="2001"/>
                      <a:pt x="10753" y="1176"/>
                      <a:pt x="10753" y="1176"/>
                    </a:cubicBezTo>
                    <a:close/>
                  </a:path>
                </a:pathLst>
              </a:custGeom>
              <a:solidFill>
                <a:srgbClr val="5EBBD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1" name="Freeform 54"/>
              <p:cNvSpPr>
                <a:spLocks/>
              </p:cNvSpPr>
              <p:nvPr/>
            </p:nvSpPr>
            <p:spPr bwMode="auto">
              <a:xfrm>
                <a:off x="6547076" y="5954889"/>
                <a:ext cx="2817210" cy="740620"/>
              </a:xfrm>
              <a:custGeom>
                <a:avLst/>
                <a:gdLst>
                  <a:gd name="T0" fmla="*/ 0 w 3996"/>
                  <a:gd name="T1" fmla="*/ 150 h 1050"/>
                  <a:gd name="T2" fmla="*/ 3996 w 3996"/>
                  <a:gd name="T3" fmla="*/ 1050 h 1050"/>
                  <a:gd name="T4" fmla="*/ 1746 w 3996"/>
                  <a:gd name="T5" fmla="*/ 666 h 1050"/>
                  <a:gd name="T6" fmla="*/ 0 w 3996"/>
                  <a:gd name="T7" fmla="*/ 150 h 1050"/>
                </a:gdLst>
                <a:ahLst/>
                <a:cxnLst>
                  <a:cxn ang="0">
                    <a:pos x="T0" y="T1"/>
                  </a:cxn>
                  <a:cxn ang="0">
                    <a:pos x="T2" y="T3"/>
                  </a:cxn>
                  <a:cxn ang="0">
                    <a:pos x="T4" y="T5"/>
                  </a:cxn>
                  <a:cxn ang="0">
                    <a:pos x="T6" y="T7"/>
                  </a:cxn>
                </a:cxnLst>
                <a:rect l="0" t="0" r="r" b="b"/>
                <a:pathLst>
                  <a:path w="3996" h="1050">
                    <a:moveTo>
                      <a:pt x="0" y="150"/>
                    </a:moveTo>
                    <a:cubicBezTo>
                      <a:pt x="0" y="150"/>
                      <a:pt x="2412" y="0"/>
                      <a:pt x="3996" y="1050"/>
                    </a:cubicBezTo>
                    <a:cubicBezTo>
                      <a:pt x="3996" y="1050"/>
                      <a:pt x="2394" y="612"/>
                      <a:pt x="1746" y="666"/>
                    </a:cubicBezTo>
                    <a:cubicBezTo>
                      <a:pt x="1746" y="666"/>
                      <a:pt x="840" y="72"/>
                      <a:pt x="0" y="150"/>
                    </a:cubicBezTo>
                    <a:close/>
                  </a:path>
                </a:pathLst>
              </a:custGeom>
              <a:solidFill>
                <a:srgbClr val="086DB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2" name="Freeform 55"/>
              <p:cNvSpPr>
                <a:spLocks/>
              </p:cNvSpPr>
              <p:nvPr/>
            </p:nvSpPr>
            <p:spPr bwMode="auto">
              <a:xfrm>
                <a:off x="7777940" y="6323135"/>
                <a:ext cx="1760522" cy="533036"/>
              </a:xfrm>
              <a:custGeom>
                <a:avLst/>
                <a:gdLst>
                  <a:gd name="T0" fmla="*/ 684 w 2497"/>
                  <a:gd name="T1" fmla="*/ 756 h 756"/>
                  <a:gd name="T2" fmla="*/ 0 w 2497"/>
                  <a:gd name="T3" fmla="*/ 144 h 756"/>
                  <a:gd name="T4" fmla="*/ 2250 w 2497"/>
                  <a:gd name="T5" fmla="*/ 528 h 756"/>
                  <a:gd name="T6" fmla="*/ 2497 w 2497"/>
                  <a:gd name="T7" fmla="*/ 756 h 756"/>
                  <a:gd name="T8" fmla="*/ 684 w 2497"/>
                  <a:gd name="T9" fmla="*/ 756 h 756"/>
                </a:gdLst>
                <a:ahLst/>
                <a:cxnLst>
                  <a:cxn ang="0">
                    <a:pos x="T0" y="T1"/>
                  </a:cxn>
                  <a:cxn ang="0">
                    <a:pos x="T2" y="T3"/>
                  </a:cxn>
                  <a:cxn ang="0">
                    <a:pos x="T4" y="T5"/>
                  </a:cxn>
                  <a:cxn ang="0">
                    <a:pos x="T6" y="T7"/>
                  </a:cxn>
                  <a:cxn ang="0">
                    <a:pos x="T8" y="T9"/>
                  </a:cxn>
                </a:cxnLst>
                <a:rect l="0" t="0" r="r" b="b"/>
                <a:pathLst>
                  <a:path w="2497" h="756">
                    <a:moveTo>
                      <a:pt x="684" y="756"/>
                    </a:moveTo>
                    <a:cubicBezTo>
                      <a:pt x="684" y="756"/>
                      <a:pt x="150" y="174"/>
                      <a:pt x="0" y="144"/>
                    </a:cubicBezTo>
                    <a:cubicBezTo>
                      <a:pt x="0" y="144"/>
                      <a:pt x="906" y="0"/>
                      <a:pt x="2250" y="528"/>
                    </a:cubicBezTo>
                    <a:cubicBezTo>
                      <a:pt x="2497" y="756"/>
                      <a:pt x="2497" y="756"/>
                      <a:pt x="2497" y="756"/>
                    </a:cubicBezTo>
                    <a:lnTo>
                      <a:pt x="684" y="756"/>
                    </a:lnTo>
                    <a:close/>
                  </a:path>
                </a:pathLst>
              </a:custGeom>
              <a:solidFill>
                <a:srgbClr val="168BC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3" name="Freeform 56"/>
              <p:cNvSpPr>
                <a:spLocks/>
              </p:cNvSpPr>
              <p:nvPr/>
            </p:nvSpPr>
            <p:spPr bwMode="auto">
              <a:xfrm>
                <a:off x="560928" y="5679738"/>
                <a:ext cx="3489887" cy="1176433"/>
              </a:xfrm>
              <a:custGeom>
                <a:avLst/>
                <a:gdLst>
                  <a:gd name="T0" fmla="*/ 4950 w 4950"/>
                  <a:gd name="T1" fmla="*/ 0 h 1668"/>
                  <a:gd name="T2" fmla="*/ 1974 w 4950"/>
                  <a:gd name="T3" fmla="*/ 1668 h 1668"/>
                  <a:gd name="T4" fmla="*/ 0 w 4950"/>
                  <a:gd name="T5" fmla="*/ 1668 h 1668"/>
                  <a:gd name="T6" fmla="*/ 4950 w 4950"/>
                  <a:gd name="T7" fmla="*/ 0 h 1668"/>
                </a:gdLst>
                <a:ahLst/>
                <a:cxnLst>
                  <a:cxn ang="0">
                    <a:pos x="T0" y="T1"/>
                  </a:cxn>
                  <a:cxn ang="0">
                    <a:pos x="T2" y="T3"/>
                  </a:cxn>
                  <a:cxn ang="0">
                    <a:pos x="T4" y="T5"/>
                  </a:cxn>
                  <a:cxn ang="0">
                    <a:pos x="T6" y="T7"/>
                  </a:cxn>
                </a:cxnLst>
                <a:rect l="0" t="0" r="r" b="b"/>
                <a:pathLst>
                  <a:path w="4950" h="1668">
                    <a:moveTo>
                      <a:pt x="4950" y="0"/>
                    </a:moveTo>
                    <a:cubicBezTo>
                      <a:pt x="4950" y="0"/>
                      <a:pt x="2796" y="756"/>
                      <a:pt x="1974" y="1668"/>
                    </a:cubicBezTo>
                    <a:cubicBezTo>
                      <a:pt x="0" y="1668"/>
                      <a:pt x="0" y="1668"/>
                      <a:pt x="0" y="1668"/>
                    </a:cubicBezTo>
                    <a:cubicBezTo>
                      <a:pt x="0" y="1668"/>
                      <a:pt x="2196" y="462"/>
                      <a:pt x="4950" y="0"/>
                    </a:cubicBezTo>
                    <a:close/>
                  </a:path>
                </a:pathLst>
              </a:custGeom>
              <a:solidFill>
                <a:srgbClr val="84C5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4" name="Freeform 58"/>
              <p:cNvSpPr>
                <a:spLocks/>
              </p:cNvSpPr>
              <p:nvPr/>
            </p:nvSpPr>
            <p:spPr bwMode="auto">
              <a:xfrm>
                <a:off x="4486628" y="6155341"/>
                <a:ext cx="2902796" cy="700830"/>
              </a:xfrm>
              <a:custGeom>
                <a:avLst/>
                <a:gdLst>
                  <a:gd name="T0" fmla="*/ 0 w 4117"/>
                  <a:gd name="T1" fmla="*/ 994 h 994"/>
                  <a:gd name="T2" fmla="*/ 4117 w 4117"/>
                  <a:gd name="T3" fmla="*/ 98 h 994"/>
                  <a:gd name="T4" fmla="*/ 1572 w 4117"/>
                  <a:gd name="T5" fmla="*/ 994 h 994"/>
                  <a:gd name="T6" fmla="*/ 0 w 4117"/>
                  <a:gd name="T7" fmla="*/ 994 h 994"/>
                </a:gdLst>
                <a:ahLst/>
                <a:cxnLst>
                  <a:cxn ang="0">
                    <a:pos x="T0" y="T1"/>
                  </a:cxn>
                  <a:cxn ang="0">
                    <a:pos x="T2" y="T3"/>
                  </a:cxn>
                  <a:cxn ang="0">
                    <a:pos x="T4" y="T5"/>
                  </a:cxn>
                  <a:cxn ang="0">
                    <a:pos x="T6" y="T7"/>
                  </a:cxn>
                </a:cxnLst>
                <a:rect l="0" t="0" r="r" b="b"/>
                <a:pathLst>
                  <a:path w="4117" h="994">
                    <a:moveTo>
                      <a:pt x="0" y="994"/>
                    </a:moveTo>
                    <a:cubicBezTo>
                      <a:pt x="0" y="994"/>
                      <a:pt x="1760" y="0"/>
                      <a:pt x="4117" y="98"/>
                    </a:cubicBezTo>
                    <a:cubicBezTo>
                      <a:pt x="4117" y="98"/>
                      <a:pt x="2748" y="166"/>
                      <a:pt x="1572" y="994"/>
                    </a:cubicBezTo>
                    <a:lnTo>
                      <a:pt x="0" y="994"/>
                    </a:lnTo>
                    <a:close/>
                  </a:path>
                </a:pathLst>
              </a:custGeom>
              <a:solidFill>
                <a:srgbClr val="559A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5" name="Freeform 59"/>
              <p:cNvSpPr>
                <a:spLocks/>
              </p:cNvSpPr>
              <p:nvPr/>
            </p:nvSpPr>
            <p:spPr bwMode="auto">
              <a:xfrm>
                <a:off x="8900320" y="5909844"/>
                <a:ext cx="3322468" cy="946327"/>
              </a:xfrm>
              <a:custGeom>
                <a:avLst/>
                <a:gdLst>
                  <a:gd name="T0" fmla="*/ 0 w 4712"/>
                  <a:gd name="T1" fmla="*/ 612 h 1342"/>
                  <a:gd name="T2" fmla="*/ 2648 w 4712"/>
                  <a:gd name="T3" fmla="*/ 241 h 1342"/>
                  <a:gd name="T4" fmla="*/ 4712 w 4712"/>
                  <a:gd name="T5" fmla="*/ 1027 h 1342"/>
                  <a:gd name="T6" fmla="*/ 4712 w 4712"/>
                  <a:gd name="T7" fmla="*/ 1342 h 1342"/>
                  <a:gd name="T8" fmla="*/ 4588 w 4712"/>
                  <a:gd name="T9" fmla="*/ 1342 h 1342"/>
                  <a:gd name="T10" fmla="*/ 2728 w 4712"/>
                  <a:gd name="T11" fmla="*/ 273 h 1342"/>
                  <a:gd name="T12" fmla="*/ 785 w 4712"/>
                  <a:gd name="T13" fmla="*/ 770 h 1342"/>
                  <a:gd name="T14" fmla="*/ 0 w 4712"/>
                  <a:gd name="T15" fmla="*/ 612 h 134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712" h="1342">
                    <a:moveTo>
                      <a:pt x="0" y="612"/>
                    </a:moveTo>
                    <a:cubicBezTo>
                      <a:pt x="0" y="612"/>
                      <a:pt x="812" y="0"/>
                      <a:pt x="2648" y="241"/>
                    </a:cubicBezTo>
                    <a:cubicBezTo>
                      <a:pt x="2648" y="241"/>
                      <a:pt x="3916" y="394"/>
                      <a:pt x="4712" y="1027"/>
                    </a:cubicBezTo>
                    <a:cubicBezTo>
                      <a:pt x="4712" y="1342"/>
                      <a:pt x="4712" y="1342"/>
                      <a:pt x="4712" y="1342"/>
                    </a:cubicBezTo>
                    <a:cubicBezTo>
                      <a:pt x="4588" y="1342"/>
                      <a:pt x="4588" y="1342"/>
                      <a:pt x="4588" y="1342"/>
                    </a:cubicBezTo>
                    <a:cubicBezTo>
                      <a:pt x="4588" y="1342"/>
                      <a:pt x="4416" y="513"/>
                      <a:pt x="2728" y="273"/>
                    </a:cubicBezTo>
                    <a:cubicBezTo>
                      <a:pt x="2728" y="273"/>
                      <a:pt x="1687" y="104"/>
                      <a:pt x="785" y="770"/>
                    </a:cubicBezTo>
                    <a:lnTo>
                      <a:pt x="0" y="612"/>
                    </a:lnTo>
                    <a:close/>
                  </a:path>
                </a:pathLst>
              </a:custGeom>
              <a:solidFill>
                <a:srgbClr val="E26B1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sp>
        <p:nvSpPr>
          <p:cNvPr id="86" name="Text Placeholder 11" descr="e7d195523061f1c0dc554706afe4c72a60a25314cbaece805811E654B44695D34D35691164BB3D154CCFD5D798F6FEAD99EAA8F1ADC3D4AFA5BC9ED0BB3A4B45073A038AC38E89AB54D31AA59602B9F1AF515D2DA0EBB7AB45FA3A5B4B65729FCD61772C0E8112D71FCFA6F69E6E615643061221A7D4C3A336328987F7DF8577A0567C5A47397019"/>
          <p:cNvSpPr txBox="1">
            <a:spLocks/>
          </p:cNvSpPr>
          <p:nvPr/>
        </p:nvSpPr>
        <p:spPr>
          <a:xfrm>
            <a:off x="2968979" y="169683"/>
            <a:ext cx="6254042" cy="654406"/>
          </a:xfrm>
          <a:prstGeom prst="rect">
            <a:avLst/>
          </a:prstGeom>
        </p:spPr>
        <p:txBody>
          <a:bodyPr anchor="ct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buNone/>
            </a:pPr>
            <a:r>
              <a:rPr lang="en-US" altLang="zh-CN" dirty="0">
                <a:solidFill>
                  <a:schemeClr val="tx1">
                    <a:lumMod val="65000"/>
                    <a:lumOff val="35000"/>
                  </a:schemeClr>
                </a:solidFill>
                <a:latin typeface="微软雅黑" panose="020B0503020204020204" pitchFamily="34" charset="-122"/>
                <a:ea typeface="微软雅黑" panose="020B0503020204020204" pitchFamily="34" charset="-122"/>
              </a:rPr>
              <a:t>MORE THAN </a:t>
            </a:r>
            <a:r>
              <a:rPr lang="en-US" altLang="zh-CN" dirty="0">
                <a:solidFill>
                  <a:srgbClr val="F56A47"/>
                </a:solidFill>
                <a:latin typeface="微软雅黑" panose="020B0503020204020204" pitchFamily="34" charset="-122"/>
                <a:ea typeface="微软雅黑" panose="020B0503020204020204" pitchFamily="34" charset="-122"/>
              </a:rPr>
              <a:t>POWERPOINT</a:t>
            </a:r>
            <a:endParaRPr lang="zh-CN" altLang="en-US" dirty="0">
              <a:solidFill>
                <a:srgbClr val="F56A47"/>
              </a:solidFill>
              <a:latin typeface="微软雅黑" panose="020B0503020204020204" pitchFamily="34" charset="-122"/>
              <a:ea typeface="微软雅黑" panose="020B0503020204020204" pitchFamily="34" charset="-122"/>
            </a:endParaRPr>
          </a:p>
        </p:txBody>
      </p:sp>
      <p:pic>
        <p:nvPicPr>
          <p:cNvPr id="90" name="图片 89" descr="e7d195523061f1c0dc554706afe4c72a60a25314cbaece805811E654B44695D34D35691164BB3D154CCFD5D798F6FEAD99EAA8F1ADC3D4AFA5BC9ED0BB3A4B45073A038AC38E89AB54D31AA59602B9F1AF515D2DA0EBB7AB45FA3A5B4B65729FCD61772C0E8112D71FCFA6F69E6E615643061221A7D4C3A336328987F7DF8577A0567C5A47397019"/>
          <p:cNvPicPr>
            <a:picLocks noChangeAspect="1"/>
          </p:cNvPicPr>
          <p:nvPr/>
        </p:nvPicPr>
        <p:blipFill rotWithShape="1">
          <a:blip r:embed="rId3">
            <a:biLevel thresh="75000"/>
            <a:extLst>
              <a:ext uri="{BEBA8EAE-BF5A-486C-A8C5-ECC9F3942E4B}">
                <a14:imgProps xmlns:a14="http://schemas.microsoft.com/office/drawing/2010/main">
                  <a14:imgLayer r:embed="rId4">
                    <a14:imgEffect>
                      <a14:saturation sat="66000"/>
                    </a14:imgEffect>
                  </a14:imgLayer>
                </a14:imgProps>
              </a:ext>
            </a:extLst>
          </a:blip>
          <a:srcRect t="76775"/>
          <a:stretch/>
        </p:blipFill>
        <p:spPr>
          <a:xfrm rot="10800000" flipV="1">
            <a:off x="762454" y="799094"/>
            <a:ext cx="10776402" cy="45719"/>
          </a:xfrm>
          <a:prstGeom prst="rect">
            <a:avLst/>
          </a:prstGeom>
        </p:spPr>
      </p:pic>
      <p:grpSp>
        <p:nvGrpSpPr>
          <p:cNvPr id="2" name="组合 1" descr="e7d195523061f1c0dc554706afe4c72a60a25314cbaece805811E654B44695D34D35691164BB3D154CCFD5D798F6FEAD99EAA8F1ADC3D4AFA5BC9ED0BB3A4B45073A038AC38E89AB54D31AA59602B9F1AF515D2DA0EBB7AB45FA3A5B4B65729FCD61772C0E8112D71FCFA6F69E6E615643061221A7D4C3A336328987F7DF8577A0567C5A47397019"/>
          <p:cNvGrpSpPr/>
          <p:nvPr/>
        </p:nvGrpSpPr>
        <p:grpSpPr>
          <a:xfrm>
            <a:off x="4685788" y="1913729"/>
            <a:ext cx="2820424" cy="3311287"/>
            <a:chOff x="4685788" y="1913729"/>
            <a:chExt cx="2820424" cy="3311287"/>
          </a:xfrm>
        </p:grpSpPr>
        <p:sp>
          <p:nvSpPr>
            <p:cNvPr id="65" name="任意多边形 71"/>
            <p:cNvSpPr/>
            <p:nvPr/>
          </p:nvSpPr>
          <p:spPr>
            <a:xfrm>
              <a:off x="4693389" y="1913729"/>
              <a:ext cx="2805218" cy="3188996"/>
            </a:xfrm>
            <a:custGeom>
              <a:avLst/>
              <a:gdLst>
                <a:gd name="connsiteX0" fmla="*/ 1109487 w 2805218"/>
                <a:gd name="connsiteY0" fmla="*/ 0 h 3188996"/>
                <a:gd name="connsiteX1" fmla="*/ 1716599 w 2805218"/>
                <a:gd name="connsiteY1" fmla="*/ 0 h 3188996"/>
                <a:gd name="connsiteX2" fmla="*/ 1838711 w 2805218"/>
                <a:gd name="connsiteY2" fmla="*/ 122112 h 3188996"/>
                <a:gd name="connsiteX3" fmla="*/ 1838710 w 2805218"/>
                <a:gd name="connsiteY3" fmla="*/ 122112 h 3188996"/>
                <a:gd name="connsiteX4" fmla="*/ 1716598 w 2805218"/>
                <a:gd name="connsiteY4" fmla="*/ 244224 h 3188996"/>
                <a:gd name="connsiteX5" fmla="*/ 1594475 w 2805218"/>
                <a:gd name="connsiteY5" fmla="*/ 244224 h 3188996"/>
                <a:gd name="connsiteX6" fmla="*/ 1594475 w 2805218"/>
                <a:gd name="connsiteY6" fmla="*/ 397735 h 3188996"/>
                <a:gd name="connsiteX7" fmla="*/ 1590020 w 2805218"/>
                <a:gd name="connsiteY7" fmla="*/ 397735 h 3188996"/>
                <a:gd name="connsiteX8" fmla="*/ 1685284 w 2805218"/>
                <a:gd name="connsiteY8" fmla="*/ 412274 h 3188996"/>
                <a:gd name="connsiteX9" fmla="*/ 2805218 w 2805218"/>
                <a:gd name="connsiteY9" fmla="*/ 1786387 h 3188996"/>
                <a:gd name="connsiteX10" fmla="*/ 1402609 w 2805218"/>
                <a:gd name="connsiteY10" fmla="*/ 3188996 h 3188996"/>
                <a:gd name="connsiteX11" fmla="*/ 0 w 2805218"/>
                <a:gd name="connsiteY11" fmla="*/ 1786387 h 3188996"/>
                <a:gd name="connsiteX12" fmla="*/ 410814 w 2805218"/>
                <a:gd name="connsiteY12" fmla="*/ 794593 h 3188996"/>
                <a:gd name="connsiteX13" fmla="*/ 499474 w 2805218"/>
                <a:gd name="connsiteY13" fmla="*/ 714014 h 3188996"/>
                <a:gd name="connsiteX14" fmla="*/ 415439 w 2805218"/>
                <a:gd name="connsiteY14" fmla="*/ 778268 h 3188996"/>
                <a:gd name="connsiteX15" fmla="*/ 339649 w 2805218"/>
                <a:gd name="connsiteY15" fmla="*/ 515606 h 3188996"/>
                <a:gd name="connsiteX16" fmla="*/ 556819 w 2805218"/>
                <a:gd name="connsiteY16" fmla="*/ 349554 h 3188996"/>
                <a:gd name="connsiteX17" fmla="*/ 790431 w 2805218"/>
                <a:gd name="connsiteY17" fmla="*/ 491544 h 3188996"/>
                <a:gd name="connsiteX18" fmla="*/ 604256 w 2805218"/>
                <a:gd name="connsiteY18" fmla="*/ 633896 h 3188996"/>
                <a:gd name="connsiteX19" fmla="*/ 618397 w 2805218"/>
                <a:gd name="connsiteY19" fmla="*/ 623322 h 3188996"/>
                <a:gd name="connsiteX20" fmla="*/ 1119934 w 2805218"/>
                <a:gd name="connsiteY20" fmla="*/ 412274 h 3188996"/>
                <a:gd name="connsiteX21" fmla="*/ 1217654 w 2805218"/>
                <a:gd name="connsiteY21" fmla="*/ 397360 h 3188996"/>
                <a:gd name="connsiteX22" fmla="*/ 1217654 w 2805218"/>
                <a:gd name="connsiteY22" fmla="*/ 244223 h 3188996"/>
                <a:gd name="connsiteX23" fmla="*/ 1109487 w 2805218"/>
                <a:gd name="connsiteY23" fmla="*/ 244223 h 3188996"/>
                <a:gd name="connsiteX24" fmla="*/ 996971 w 2805218"/>
                <a:gd name="connsiteY24" fmla="*/ 169643 h 3188996"/>
                <a:gd name="connsiteX25" fmla="*/ 987375 w 2805218"/>
                <a:gd name="connsiteY25" fmla="*/ 122112 h 3188996"/>
                <a:gd name="connsiteX26" fmla="*/ 996971 w 2805218"/>
                <a:gd name="connsiteY26" fmla="*/ 74580 h 3188996"/>
                <a:gd name="connsiteX27" fmla="*/ 1109487 w 2805218"/>
                <a:gd name="connsiteY27" fmla="*/ 0 h 31889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805218" h="3188996">
                  <a:moveTo>
                    <a:pt x="1109487" y="0"/>
                  </a:moveTo>
                  <a:lnTo>
                    <a:pt x="1716599" y="0"/>
                  </a:lnTo>
                  <a:cubicBezTo>
                    <a:pt x="1784040" y="0"/>
                    <a:pt x="1838711" y="54671"/>
                    <a:pt x="1838711" y="122112"/>
                  </a:cubicBezTo>
                  <a:lnTo>
                    <a:pt x="1838710" y="122112"/>
                  </a:lnTo>
                  <a:cubicBezTo>
                    <a:pt x="1838710" y="189553"/>
                    <a:pt x="1784039" y="244224"/>
                    <a:pt x="1716598" y="244224"/>
                  </a:cubicBezTo>
                  <a:lnTo>
                    <a:pt x="1594475" y="244224"/>
                  </a:lnTo>
                  <a:lnTo>
                    <a:pt x="1594475" y="397735"/>
                  </a:lnTo>
                  <a:lnTo>
                    <a:pt x="1590020" y="397735"/>
                  </a:lnTo>
                  <a:lnTo>
                    <a:pt x="1685284" y="412274"/>
                  </a:lnTo>
                  <a:cubicBezTo>
                    <a:pt x="2324429" y="543062"/>
                    <a:pt x="2805218" y="1108577"/>
                    <a:pt x="2805218" y="1786387"/>
                  </a:cubicBezTo>
                  <a:cubicBezTo>
                    <a:pt x="2805218" y="2561027"/>
                    <a:pt x="2177249" y="3188996"/>
                    <a:pt x="1402609" y="3188996"/>
                  </a:cubicBezTo>
                  <a:cubicBezTo>
                    <a:pt x="627969" y="3188996"/>
                    <a:pt x="0" y="2561027"/>
                    <a:pt x="0" y="1786387"/>
                  </a:cubicBezTo>
                  <a:cubicBezTo>
                    <a:pt x="0" y="1399067"/>
                    <a:pt x="156992" y="1048415"/>
                    <a:pt x="410814" y="794593"/>
                  </a:cubicBezTo>
                  <a:lnTo>
                    <a:pt x="499474" y="714014"/>
                  </a:lnTo>
                  <a:lnTo>
                    <a:pt x="415439" y="778268"/>
                  </a:lnTo>
                  <a:cubicBezTo>
                    <a:pt x="338472" y="714690"/>
                    <a:pt x="308383" y="610413"/>
                    <a:pt x="339649" y="515606"/>
                  </a:cubicBezTo>
                  <a:cubicBezTo>
                    <a:pt x="370913" y="420799"/>
                    <a:pt x="457131" y="354875"/>
                    <a:pt x="556819" y="349554"/>
                  </a:cubicBezTo>
                  <a:cubicBezTo>
                    <a:pt x="656506" y="344233"/>
                    <a:pt x="749250" y="400604"/>
                    <a:pt x="790431" y="491544"/>
                  </a:cubicBezTo>
                  <a:lnTo>
                    <a:pt x="604256" y="633896"/>
                  </a:lnTo>
                  <a:lnTo>
                    <a:pt x="618397" y="623322"/>
                  </a:lnTo>
                  <a:cubicBezTo>
                    <a:pt x="767635" y="522498"/>
                    <a:pt x="937321" y="449642"/>
                    <a:pt x="1119934" y="412274"/>
                  </a:cubicBezTo>
                  <a:lnTo>
                    <a:pt x="1217654" y="397360"/>
                  </a:lnTo>
                  <a:lnTo>
                    <a:pt x="1217654" y="244223"/>
                  </a:lnTo>
                  <a:lnTo>
                    <a:pt x="1109487" y="244223"/>
                  </a:lnTo>
                  <a:cubicBezTo>
                    <a:pt x="1058907" y="244223"/>
                    <a:pt x="1015509" y="213471"/>
                    <a:pt x="996971" y="169643"/>
                  </a:cubicBezTo>
                  <a:lnTo>
                    <a:pt x="987375" y="122112"/>
                  </a:lnTo>
                  <a:lnTo>
                    <a:pt x="996971" y="74580"/>
                  </a:lnTo>
                  <a:cubicBezTo>
                    <a:pt x="1015509" y="30753"/>
                    <a:pt x="1058907" y="0"/>
                    <a:pt x="1109487" y="0"/>
                  </a:cubicBezTo>
                  <a:close/>
                </a:path>
              </a:pathLst>
            </a:custGeom>
            <a:solidFill>
              <a:sysClr val="window" lastClr="FFFFFF">
                <a:lumMod val="95000"/>
              </a:sysClr>
            </a:solidFill>
            <a:ln w="12700" cap="flat" cmpd="sng" algn="ctr">
              <a:noFill/>
              <a:prstDash val="solid"/>
              <a:miter lim="800000"/>
            </a:ln>
            <a:effectLst>
              <a:outerShdw blurRad="152400" dist="63500" dir="8100000" algn="tl" rotWithShape="0">
                <a:prstClr val="black">
                  <a:alpha val="30000"/>
                </a:prstClr>
              </a:outerShdw>
            </a:effectLst>
            <a:scene3d>
              <a:camera prst="orthographicFront"/>
              <a:lightRig rig="threePt" dir="t"/>
            </a:scene3d>
            <a:sp3d prstMaterial="softEdge">
              <a:bevelT w="38100" h="6350"/>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prstClr val="white"/>
                </a:solidFill>
                <a:effectLst/>
                <a:uLnTx/>
                <a:uFillTx/>
                <a:latin typeface="DIN-BoldItalic" pitchFamily="50" charset="0"/>
                <a:ea typeface="微软雅黑"/>
                <a:cs typeface="+mn-cs"/>
              </a:endParaRPr>
            </a:p>
          </p:txBody>
        </p:sp>
        <p:graphicFrame>
          <p:nvGraphicFramePr>
            <p:cNvPr id="66" name="Chart 11"/>
            <p:cNvGraphicFramePr/>
            <p:nvPr>
              <p:extLst>
                <p:ext uri="{D42A27DB-BD31-4B8C-83A1-F6EECF244321}">
                  <p14:modId xmlns:p14="http://schemas.microsoft.com/office/powerpoint/2010/main" val="1913196304"/>
                </p:ext>
              </p:extLst>
            </p:nvPr>
          </p:nvGraphicFramePr>
          <p:xfrm>
            <a:off x="4685788" y="2171908"/>
            <a:ext cx="2820424" cy="3053108"/>
          </p:xfrm>
          <a:graphic>
            <a:graphicData uri="http://schemas.openxmlformats.org/drawingml/2006/chart">
              <c:chart xmlns:c="http://schemas.openxmlformats.org/drawingml/2006/chart" xmlns:r="http://schemas.openxmlformats.org/officeDocument/2006/relationships" r:id="rId5"/>
            </a:graphicData>
          </a:graphic>
        </p:graphicFrame>
        <p:grpSp>
          <p:nvGrpSpPr>
            <p:cNvPr id="67" name="Group 16"/>
            <p:cNvGrpSpPr/>
            <p:nvPr/>
          </p:nvGrpSpPr>
          <p:grpSpPr>
            <a:xfrm rot="19933692">
              <a:off x="5658399" y="2532988"/>
              <a:ext cx="348907" cy="1402551"/>
              <a:chOff x="4399762" y="1186225"/>
              <a:chExt cx="348907" cy="1402551"/>
            </a:xfrm>
            <a:solidFill>
              <a:sysClr val="window" lastClr="FFFFFF">
                <a:lumMod val="50000"/>
              </a:sysClr>
            </a:solidFill>
          </p:grpSpPr>
          <p:sp>
            <p:nvSpPr>
              <p:cNvPr id="76" name="Oval 17"/>
              <p:cNvSpPr/>
              <p:nvPr/>
            </p:nvSpPr>
            <p:spPr>
              <a:xfrm>
                <a:off x="4399762" y="2239869"/>
                <a:ext cx="348907" cy="348907"/>
              </a:xfrm>
              <a:prstGeom prst="ellipse">
                <a:avLst/>
              </a:prstGeom>
              <a:grpFill/>
              <a:ln w="635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800" b="0" i="0" u="none" strike="noStrike" kern="0" cap="none" spc="0" normalizeH="0" baseline="0" noProof="0">
                  <a:ln>
                    <a:noFill/>
                  </a:ln>
                  <a:solidFill>
                    <a:prstClr val="white"/>
                  </a:solidFill>
                  <a:effectLst/>
                  <a:uLnTx/>
                  <a:uFillTx/>
                  <a:latin typeface="Source Sans Pro Light" panose="020B0403030403020204" pitchFamily="34" charset="0"/>
                  <a:ea typeface="微软雅黑"/>
                  <a:cs typeface="+mn-cs"/>
                </a:endParaRPr>
              </a:p>
            </p:txBody>
          </p:sp>
          <p:sp>
            <p:nvSpPr>
              <p:cNvPr id="77" name="Isosceles Triangle 18"/>
              <p:cNvSpPr/>
              <p:nvPr/>
            </p:nvSpPr>
            <p:spPr>
              <a:xfrm>
                <a:off x="4517728" y="1186225"/>
                <a:ext cx="112974" cy="1276935"/>
              </a:xfrm>
              <a:prstGeom prst="triangle">
                <a:avLst/>
              </a:prstGeom>
              <a:grpFill/>
              <a:ln w="635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800" b="0" i="0" u="none" strike="noStrike" kern="0" cap="none" spc="0" normalizeH="0" baseline="0" noProof="0">
                  <a:ln>
                    <a:noFill/>
                  </a:ln>
                  <a:solidFill>
                    <a:prstClr val="white"/>
                  </a:solidFill>
                  <a:effectLst/>
                  <a:uLnTx/>
                  <a:uFillTx/>
                  <a:latin typeface="Source Sans Pro Light" panose="020B0403030403020204" pitchFamily="34" charset="0"/>
                  <a:ea typeface="微软雅黑"/>
                  <a:cs typeface="+mn-cs"/>
                </a:endParaRPr>
              </a:p>
            </p:txBody>
          </p:sp>
        </p:grpSp>
      </p:grpSp>
      <p:grpSp>
        <p:nvGrpSpPr>
          <p:cNvPr id="7" name="组合 6" descr="e7d195523061f1c0dc554706afe4c72a60a25314cbaece805811E654B44695D34D35691164BB3D154CCFD5D798F6FEAD99EAA8F1ADC3D4AFA5BC9ED0BB3A4B45073A038AC38E89AB54D31AA59602B9F1AF515D2DA0EBB7AB45FA3A5B4B65729FCD61772C0E8112D71FCFA6F69E6E615643061221A7D4C3A336328987F7DF8577A0567C5A47397019"/>
          <p:cNvGrpSpPr/>
          <p:nvPr/>
        </p:nvGrpSpPr>
        <p:grpSpPr>
          <a:xfrm>
            <a:off x="7556184" y="2016084"/>
            <a:ext cx="4174395" cy="1262052"/>
            <a:chOff x="7556184" y="2016084"/>
            <a:chExt cx="4174395" cy="1262052"/>
          </a:xfrm>
        </p:grpSpPr>
        <p:grpSp>
          <p:nvGrpSpPr>
            <p:cNvPr id="105" name="Group 36"/>
            <p:cNvGrpSpPr/>
            <p:nvPr/>
          </p:nvGrpSpPr>
          <p:grpSpPr>
            <a:xfrm flipH="1" flipV="1">
              <a:off x="7556184" y="2423599"/>
              <a:ext cx="999502" cy="854537"/>
              <a:chOff x="1985980" y="2906793"/>
              <a:chExt cx="999502" cy="854537"/>
            </a:xfrm>
          </p:grpSpPr>
          <p:sp>
            <p:nvSpPr>
              <p:cNvPr id="106" name="Shape 147"/>
              <p:cNvSpPr/>
              <p:nvPr/>
            </p:nvSpPr>
            <p:spPr>
              <a:xfrm rot="16200000">
                <a:off x="2485716" y="2974323"/>
                <a:ext cx="567296" cy="432236"/>
              </a:xfrm>
              <a:custGeom>
                <a:avLst/>
                <a:gdLst>
                  <a:gd name="connsiteX0" fmla="*/ 21491 w 21512"/>
                  <a:gd name="connsiteY0" fmla="*/ 18617 h 18617"/>
                  <a:gd name="connsiteX1" fmla="*/ 21491 w 21512"/>
                  <a:gd name="connsiteY1" fmla="*/ 8998 h 18617"/>
                  <a:gd name="connsiteX2" fmla="*/ 20624 w 21512"/>
                  <a:gd name="connsiteY2" fmla="*/ 2969 h 18617"/>
                  <a:gd name="connsiteX3" fmla="*/ 17238 w 21512"/>
                  <a:gd name="connsiteY3" fmla="*/ 40 h 18617"/>
                  <a:gd name="connsiteX4" fmla="*/ 0 w 21512"/>
                  <a:gd name="connsiteY4" fmla="*/ 40 h 18617"/>
                  <a:gd name="connsiteX0" fmla="*/ 71254 w 71275"/>
                  <a:gd name="connsiteY0" fmla="*/ 18749 h 18749"/>
                  <a:gd name="connsiteX1" fmla="*/ 71254 w 71275"/>
                  <a:gd name="connsiteY1" fmla="*/ 9130 h 18749"/>
                  <a:gd name="connsiteX2" fmla="*/ 70387 w 71275"/>
                  <a:gd name="connsiteY2" fmla="*/ 3101 h 18749"/>
                  <a:gd name="connsiteX3" fmla="*/ 67001 w 71275"/>
                  <a:gd name="connsiteY3" fmla="*/ 172 h 18749"/>
                  <a:gd name="connsiteX4" fmla="*/ 0 w 71275"/>
                  <a:gd name="connsiteY4" fmla="*/ 0 h 18749"/>
                  <a:gd name="connsiteX0" fmla="*/ 11522 w 11543"/>
                  <a:gd name="connsiteY0" fmla="*/ 18618 h 18618"/>
                  <a:gd name="connsiteX1" fmla="*/ 11522 w 11543"/>
                  <a:gd name="connsiteY1" fmla="*/ 8999 h 18618"/>
                  <a:gd name="connsiteX2" fmla="*/ 10655 w 11543"/>
                  <a:gd name="connsiteY2" fmla="*/ 2970 h 18618"/>
                  <a:gd name="connsiteX3" fmla="*/ 7269 w 11543"/>
                  <a:gd name="connsiteY3" fmla="*/ 41 h 18618"/>
                  <a:gd name="connsiteX4" fmla="*/ 0 w 11543"/>
                  <a:gd name="connsiteY4" fmla="*/ 41 h 18618"/>
                  <a:gd name="connsiteX0" fmla="*/ 15199 w 15220"/>
                  <a:gd name="connsiteY0" fmla="*/ 18618 h 18618"/>
                  <a:gd name="connsiteX1" fmla="*/ 15199 w 15220"/>
                  <a:gd name="connsiteY1" fmla="*/ 8999 h 18618"/>
                  <a:gd name="connsiteX2" fmla="*/ 14332 w 15220"/>
                  <a:gd name="connsiteY2" fmla="*/ 2970 h 18618"/>
                  <a:gd name="connsiteX3" fmla="*/ 10946 w 15220"/>
                  <a:gd name="connsiteY3" fmla="*/ 41 h 18618"/>
                  <a:gd name="connsiteX4" fmla="*/ 0 w 15220"/>
                  <a:gd name="connsiteY4" fmla="*/ 41 h 18618"/>
                  <a:gd name="connsiteX0" fmla="*/ 15199 w 15220"/>
                  <a:gd name="connsiteY0" fmla="*/ 16065 h 16065"/>
                  <a:gd name="connsiteX1" fmla="*/ 15199 w 15220"/>
                  <a:gd name="connsiteY1" fmla="*/ 8999 h 16065"/>
                  <a:gd name="connsiteX2" fmla="*/ 14332 w 15220"/>
                  <a:gd name="connsiteY2" fmla="*/ 2970 h 16065"/>
                  <a:gd name="connsiteX3" fmla="*/ 10946 w 15220"/>
                  <a:gd name="connsiteY3" fmla="*/ 41 h 16065"/>
                  <a:gd name="connsiteX4" fmla="*/ 0 w 15220"/>
                  <a:gd name="connsiteY4" fmla="*/ 41 h 16065"/>
                  <a:gd name="connsiteX0" fmla="*/ 34728 w 34749"/>
                  <a:gd name="connsiteY0" fmla="*/ 16194 h 16194"/>
                  <a:gd name="connsiteX1" fmla="*/ 34728 w 34749"/>
                  <a:gd name="connsiteY1" fmla="*/ 9128 h 16194"/>
                  <a:gd name="connsiteX2" fmla="*/ 33861 w 34749"/>
                  <a:gd name="connsiteY2" fmla="*/ 3099 h 16194"/>
                  <a:gd name="connsiteX3" fmla="*/ 30475 w 34749"/>
                  <a:gd name="connsiteY3" fmla="*/ 170 h 16194"/>
                  <a:gd name="connsiteX4" fmla="*/ 0 w 34749"/>
                  <a:gd name="connsiteY4" fmla="*/ 0 h 16194"/>
                  <a:gd name="connsiteX0" fmla="*/ 34728 w 34749"/>
                  <a:gd name="connsiteY0" fmla="*/ 16065 h 16065"/>
                  <a:gd name="connsiteX1" fmla="*/ 34728 w 34749"/>
                  <a:gd name="connsiteY1" fmla="*/ 8999 h 16065"/>
                  <a:gd name="connsiteX2" fmla="*/ 33861 w 34749"/>
                  <a:gd name="connsiteY2" fmla="*/ 2970 h 16065"/>
                  <a:gd name="connsiteX3" fmla="*/ 30475 w 34749"/>
                  <a:gd name="connsiteY3" fmla="*/ 41 h 16065"/>
                  <a:gd name="connsiteX4" fmla="*/ 0 w 34749"/>
                  <a:gd name="connsiteY4" fmla="*/ 382 h 16065"/>
                  <a:gd name="connsiteX0" fmla="*/ 34401 w 34422"/>
                  <a:gd name="connsiteY0" fmla="*/ 16065 h 16065"/>
                  <a:gd name="connsiteX1" fmla="*/ 34401 w 34422"/>
                  <a:gd name="connsiteY1" fmla="*/ 8999 h 16065"/>
                  <a:gd name="connsiteX2" fmla="*/ 33534 w 34422"/>
                  <a:gd name="connsiteY2" fmla="*/ 2970 h 16065"/>
                  <a:gd name="connsiteX3" fmla="*/ 30148 w 34422"/>
                  <a:gd name="connsiteY3" fmla="*/ 41 h 16065"/>
                  <a:gd name="connsiteX4" fmla="*/ 0 w 34422"/>
                  <a:gd name="connsiteY4" fmla="*/ 42 h 16065"/>
                  <a:gd name="connsiteX0" fmla="*/ 34401 w 34422"/>
                  <a:gd name="connsiteY0" fmla="*/ 23043 h 23043"/>
                  <a:gd name="connsiteX1" fmla="*/ 34401 w 34422"/>
                  <a:gd name="connsiteY1" fmla="*/ 8999 h 23043"/>
                  <a:gd name="connsiteX2" fmla="*/ 33534 w 34422"/>
                  <a:gd name="connsiteY2" fmla="*/ 2970 h 23043"/>
                  <a:gd name="connsiteX3" fmla="*/ 30148 w 34422"/>
                  <a:gd name="connsiteY3" fmla="*/ 41 h 23043"/>
                  <a:gd name="connsiteX4" fmla="*/ 0 w 34422"/>
                  <a:gd name="connsiteY4" fmla="*/ 42 h 23043"/>
                  <a:gd name="connsiteX0" fmla="*/ 47182 w 47203"/>
                  <a:gd name="connsiteY0" fmla="*/ 23043 h 23043"/>
                  <a:gd name="connsiteX1" fmla="*/ 47182 w 47203"/>
                  <a:gd name="connsiteY1" fmla="*/ 8999 h 23043"/>
                  <a:gd name="connsiteX2" fmla="*/ 46315 w 47203"/>
                  <a:gd name="connsiteY2" fmla="*/ 2970 h 23043"/>
                  <a:gd name="connsiteX3" fmla="*/ 42929 w 47203"/>
                  <a:gd name="connsiteY3" fmla="*/ 41 h 23043"/>
                  <a:gd name="connsiteX4" fmla="*/ 0 w 47203"/>
                  <a:gd name="connsiteY4" fmla="*/ 42 h 23043"/>
                  <a:gd name="connsiteX0" fmla="*/ 39338 w 39359"/>
                  <a:gd name="connsiteY0" fmla="*/ 23043 h 23043"/>
                  <a:gd name="connsiteX1" fmla="*/ 39338 w 39359"/>
                  <a:gd name="connsiteY1" fmla="*/ 8999 h 23043"/>
                  <a:gd name="connsiteX2" fmla="*/ 38471 w 39359"/>
                  <a:gd name="connsiteY2" fmla="*/ 2970 h 23043"/>
                  <a:gd name="connsiteX3" fmla="*/ 35085 w 39359"/>
                  <a:gd name="connsiteY3" fmla="*/ 41 h 23043"/>
                  <a:gd name="connsiteX4" fmla="*/ 0 w 39359"/>
                  <a:gd name="connsiteY4" fmla="*/ 42 h 23043"/>
                  <a:gd name="connsiteX0" fmla="*/ 14579 w 14600"/>
                  <a:gd name="connsiteY0" fmla="*/ 23171 h 23171"/>
                  <a:gd name="connsiteX1" fmla="*/ 14579 w 14600"/>
                  <a:gd name="connsiteY1" fmla="*/ 9127 h 23171"/>
                  <a:gd name="connsiteX2" fmla="*/ 13712 w 14600"/>
                  <a:gd name="connsiteY2" fmla="*/ 3098 h 23171"/>
                  <a:gd name="connsiteX3" fmla="*/ 10326 w 14600"/>
                  <a:gd name="connsiteY3" fmla="*/ 169 h 23171"/>
                  <a:gd name="connsiteX4" fmla="*/ 0 w 14600"/>
                  <a:gd name="connsiteY4" fmla="*/ 0 h 231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600" h="23171" extrusionOk="0">
                    <a:moveTo>
                      <a:pt x="14579" y="23171"/>
                    </a:moveTo>
                    <a:lnTo>
                      <a:pt x="14579" y="9127"/>
                    </a:lnTo>
                    <a:cubicBezTo>
                      <a:pt x="14688" y="6953"/>
                      <a:pt x="14375" y="4779"/>
                      <a:pt x="13712" y="3098"/>
                    </a:cubicBezTo>
                    <a:cubicBezTo>
                      <a:pt x="12885" y="997"/>
                      <a:pt x="11616" y="-100"/>
                      <a:pt x="10326" y="169"/>
                    </a:cubicBezTo>
                    <a:lnTo>
                      <a:pt x="0" y="0"/>
                    </a:lnTo>
                  </a:path>
                </a:pathLst>
              </a:custGeom>
              <a:ln w="6350" cmpd="sng">
                <a:solidFill>
                  <a:srgbClr val="828386"/>
                </a:solidFill>
                <a:prstDash val="dash"/>
                <a:miter lim="400000"/>
              </a:ln>
            </p:spPr>
            <p:txBody>
              <a:bodyPr lIns="50800" tIns="50800" rIns="50800" bIns="50800" anchor="ctr"/>
              <a:lstStyle/>
              <a:p>
                <a:pPr marL="0" marR="0" lvl="0" indent="0" defTabSz="914400" eaLnBrk="1" fontAlgn="auto" latinLnBrk="0" hangingPunct="1">
                  <a:lnSpc>
                    <a:spcPct val="100000"/>
                  </a:lnSpc>
                  <a:spcBef>
                    <a:spcPts val="0"/>
                  </a:spcBef>
                  <a:spcAft>
                    <a:spcPts val="0"/>
                  </a:spcAft>
                  <a:buClrTx/>
                  <a:buSzTx/>
                  <a:buFontTx/>
                  <a:buNone/>
                  <a:tabLst/>
                  <a:defRPr sz="2400"/>
                </a:pPr>
                <a:endParaRPr kumimoji="0" sz="3600" b="0" i="0" u="none" strike="noStrike" kern="0" cap="none" spc="0" normalizeH="0" baseline="0" noProof="0">
                  <a:ln>
                    <a:noFill/>
                  </a:ln>
                  <a:solidFill>
                    <a:prstClr val="black"/>
                  </a:solidFill>
                  <a:effectLst/>
                  <a:uLnTx/>
                  <a:uFillTx/>
                  <a:latin typeface="Source Sans Pro Light" panose="020B0403030403020204" pitchFamily="34" charset="0"/>
                  <a:ea typeface="微软雅黑"/>
                </a:endParaRPr>
              </a:p>
            </p:txBody>
          </p:sp>
          <p:sp>
            <p:nvSpPr>
              <p:cNvPr id="107" name="Shape 147"/>
              <p:cNvSpPr/>
              <p:nvPr/>
            </p:nvSpPr>
            <p:spPr>
              <a:xfrm rot="10800000" flipH="1">
                <a:off x="1987241" y="3469623"/>
                <a:ext cx="567296" cy="244911"/>
              </a:xfrm>
              <a:custGeom>
                <a:avLst/>
                <a:gdLst>
                  <a:gd name="connsiteX0" fmla="*/ 21491 w 21512"/>
                  <a:gd name="connsiteY0" fmla="*/ 18617 h 18617"/>
                  <a:gd name="connsiteX1" fmla="*/ 21491 w 21512"/>
                  <a:gd name="connsiteY1" fmla="*/ 8998 h 18617"/>
                  <a:gd name="connsiteX2" fmla="*/ 20624 w 21512"/>
                  <a:gd name="connsiteY2" fmla="*/ 2969 h 18617"/>
                  <a:gd name="connsiteX3" fmla="*/ 17238 w 21512"/>
                  <a:gd name="connsiteY3" fmla="*/ 40 h 18617"/>
                  <a:gd name="connsiteX4" fmla="*/ 0 w 21512"/>
                  <a:gd name="connsiteY4" fmla="*/ 40 h 18617"/>
                  <a:gd name="connsiteX0" fmla="*/ 71254 w 71275"/>
                  <a:gd name="connsiteY0" fmla="*/ 18749 h 18749"/>
                  <a:gd name="connsiteX1" fmla="*/ 71254 w 71275"/>
                  <a:gd name="connsiteY1" fmla="*/ 9130 h 18749"/>
                  <a:gd name="connsiteX2" fmla="*/ 70387 w 71275"/>
                  <a:gd name="connsiteY2" fmla="*/ 3101 h 18749"/>
                  <a:gd name="connsiteX3" fmla="*/ 67001 w 71275"/>
                  <a:gd name="connsiteY3" fmla="*/ 172 h 18749"/>
                  <a:gd name="connsiteX4" fmla="*/ 0 w 71275"/>
                  <a:gd name="connsiteY4" fmla="*/ 0 h 18749"/>
                  <a:gd name="connsiteX0" fmla="*/ 11522 w 11543"/>
                  <a:gd name="connsiteY0" fmla="*/ 18618 h 18618"/>
                  <a:gd name="connsiteX1" fmla="*/ 11522 w 11543"/>
                  <a:gd name="connsiteY1" fmla="*/ 8999 h 18618"/>
                  <a:gd name="connsiteX2" fmla="*/ 10655 w 11543"/>
                  <a:gd name="connsiteY2" fmla="*/ 2970 h 18618"/>
                  <a:gd name="connsiteX3" fmla="*/ 7269 w 11543"/>
                  <a:gd name="connsiteY3" fmla="*/ 41 h 18618"/>
                  <a:gd name="connsiteX4" fmla="*/ 0 w 11543"/>
                  <a:gd name="connsiteY4" fmla="*/ 41 h 18618"/>
                  <a:gd name="connsiteX0" fmla="*/ 15199 w 15220"/>
                  <a:gd name="connsiteY0" fmla="*/ 18618 h 18618"/>
                  <a:gd name="connsiteX1" fmla="*/ 15199 w 15220"/>
                  <a:gd name="connsiteY1" fmla="*/ 8999 h 18618"/>
                  <a:gd name="connsiteX2" fmla="*/ 14332 w 15220"/>
                  <a:gd name="connsiteY2" fmla="*/ 2970 h 18618"/>
                  <a:gd name="connsiteX3" fmla="*/ 10946 w 15220"/>
                  <a:gd name="connsiteY3" fmla="*/ 41 h 18618"/>
                  <a:gd name="connsiteX4" fmla="*/ 0 w 15220"/>
                  <a:gd name="connsiteY4" fmla="*/ 41 h 18618"/>
                  <a:gd name="connsiteX0" fmla="*/ 15199 w 15220"/>
                  <a:gd name="connsiteY0" fmla="*/ 16065 h 16065"/>
                  <a:gd name="connsiteX1" fmla="*/ 15199 w 15220"/>
                  <a:gd name="connsiteY1" fmla="*/ 8999 h 16065"/>
                  <a:gd name="connsiteX2" fmla="*/ 14332 w 15220"/>
                  <a:gd name="connsiteY2" fmla="*/ 2970 h 16065"/>
                  <a:gd name="connsiteX3" fmla="*/ 10946 w 15220"/>
                  <a:gd name="connsiteY3" fmla="*/ 41 h 16065"/>
                  <a:gd name="connsiteX4" fmla="*/ 0 w 15220"/>
                  <a:gd name="connsiteY4" fmla="*/ 41 h 16065"/>
                  <a:gd name="connsiteX0" fmla="*/ 34728 w 34749"/>
                  <a:gd name="connsiteY0" fmla="*/ 16194 h 16194"/>
                  <a:gd name="connsiteX1" fmla="*/ 34728 w 34749"/>
                  <a:gd name="connsiteY1" fmla="*/ 9128 h 16194"/>
                  <a:gd name="connsiteX2" fmla="*/ 33861 w 34749"/>
                  <a:gd name="connsiteY2" fmla="*/ 3099 h 16194"/>
                  <a:gd name="connsiteX3" fmla="*/ 30475 w 34749"/>
                  <a:gd name="connsiteY3" fmla="*/ 170 h 16194"/>
                  <a:gd name="connsiteX4" fmla="*/ 0 w 34749"/>
                  <a:gd name="connsiteY4" fmla="*/ 0 h 16194"/>
                  <a:gd name="connsiteX0" fmla="*/ 34728 w 34749"/>
                  <a:gd name="connsiteY0" fmla="*/ 16065 h 16065"/>
                  <a:gd name="connsiteX1" fmla="*/ 34728 w 34749"/>
                  <a:gd name="connsiteY1" fmla="*/ 8999 h 16065"/>
                  <a:gd name="connsiteX2" fmla="*/ 33861 w 34749"/>
                  <a:gd name="connsiteY2" fmla="*/ 2970 h 16065"/>
                  <a:gd name="connsiteX3" fmla="*/ 30475 w 34749"/>
                  <a:gd name="connsiteY3" fmla="*/ 41 h 16065"/>
                  <a:gd name="connsiteX4" fmla="*/ 0 w 34749"/>
                  <a:gd name="connsiteY4" fmla="*/ 382 h 16065"/>
                  <a:gd name="connsiteX0" fmla="*/ 34401 w 34422"/>
                  <a:gd name="connsiteY0" fmla="*/ 16065 h 16065"/>
                  <a:gd name="connsiteX1" fmla="*/ 34401 w 34422"/>
                  <a:gd name="connsiteY1" fmla="*/ 8999 h 16065"/>
                  <a:gd name="connsiteX2" fmla="*/ 33534 w 34422"/>
                  <a:gd name="connsiteY2" fmla="*/ 2970 h 16065"/>
                  <a:gd name="connsiteX3" fmla="*/ 30148 w 34422"/>
                  <a:gd name="connsiteY3" fmla="*/ 41 h 16065"/>
                  <a:gd name="connsiteX4" fmla="*/ 0 w 34422"/>
                  <a:gd name="connsiteY4" fmla="*/ 42 h 16065"/>
                  <a:gd name="connsiteX0" fmla="*/ 34401 w 34422"/>
                  <a:gd name="connsiteY0" fmla="*/ 23043 h 23043"/>
                  <a:gd name="connsiteX1" fmla="*/ 34401 w 34422"/>
                  <a:gd name="connsiteY1" fmla="*/ 8999 h 23043"/>
                  <a:gd name="connsiteX2" fmla="*/ 33534 w 34422"/>
                  <a:gd name="connsiteY2" fmla="*/ 2970 h 23043"/>
                  <a:gd name="connsiteX3" fmla="*/ 30148 w 34422"/>
                  <a:gd name="connsiteY3" fmla="*/ 41 h 23043"/>
                  <a:gd name="connsiteX4" fmla="*/ 0 w 34422"/>
                  <a:gd name="connsiteY4" fmla="*/ 42 h 23043"/>
                  <a:gd name="connsiteX0" fmla="*/ 47182 w 47203"/>
                  <a:gd name="connsiteY0" fmla="*/ 23043 h 23043"/>
                  <a:gd name="connsiteX1" fmla="*/ 47182 w 47203"/>
                  <a:gd name="connsiteY1" fmla="*/ 8999 h 23043"/>
                  <a:gd name="connsiteX2" fmla="*/ 46315 w 47203"/>
                  <a:gd name="connsiteY2" fmla="*/ 2970 h 23043"/>
                  <a:gd name="connsiteX3" fmla="*/ 42929 w 47203"/>
                  <a:gd name="connsiteY3" fmla="*/ 41 h 23043"/>
                  <a:gd name="connsiteX4" fmla="*/ 0 w 47203"/>
                  <a:gd name="connsiteY4" fmla="*/ 42 h 23043"/>
                  <a:gd name="connsiteX0" fmla="*/ 39338 w 39359"/>
                  <a:gd name="connsiteY0" fmla="*/ 23043 h 23043"/>
                  <a:gd name="connsiteX1" fmla="*/ 39338 w 39359"/>
                  <a:gd name="connsiteY1" fmla="*/ 8999 h 23043"/>
                  <a:gd name="connsiteX2" fmla="*/ 38471 w 39359"/>
                  <a:gd name="connsiteY2" fmla="*/ 2970 h 23043"/>
                  <a:gd name="connsiteX3" fmla="*/ 35085 w 39359"/>
                  <a:gd name="connsiteY3" fmla="*/ 41 h 23043"/>
                  <a:gd name="connsiteX4" fmla="*/ 0 w 39359"/>
                  <a:gd name="connsiteY4" fmla="*/ 42 h 23043"/>
                  <a:gd name="connsiteX0" fmla="*/ 14579 w 14600"/>
                  <a:gd name="connsiteY0" fmla="*/ 23171 h 23171"/>
                  <a:gd name="connsiteX1" fmla="*/ 14579 w 14600"/>
                  <a:gd name="connsiteY1" fmla="*/ 9127 h 23171"/>
                  <a:gd name="connsiteX2" fmla="*/ 13712 w 14600"/>
                  <a:gd name="connsiteY2" fmla="*/ 3098 h 23171"/>
                  <a:gd name="connsiteX3" fmla="*/ 10326 w 14600"/>
                  <a:gd name="connsiteY3" fmla="*/ 169 h 23171"/>
                  <a:gd name="connsiteX4" fmla="*/ 0 w 14600"/>
                  <a:gd name="connsiteY4" fmla="*/ 0 h 23171"/>
                  <a:gd name="connsiteX0" fmla="*/ 14579 w 14600"/>
                  <a:gd name="connsiteY0" fmla="*/ 13129 h 13129"/>
                  <a:gd name="connsiteX1" fmla="*/ 14579 w 14600"/>
                  <a:gd name="connsiteY1" fmla="*/ 9127 h 13129"/>
                  <a:gd name="connsiteX2" fmla="*/ 13712 w 14600"/>
                  <a:gd name="connsiteY2" fmla="*/ 3098 h 13129"/>
                  <a:gd name="connsiteX3" fmla="*/ 10326 w 14600"/>
                  <a:gd name="connsiteY3" fmla="*/ 169 h 13129"/>
                  <a:gd name="connsiteX4" fmla="*/ 0 w 14600"/>
                  <a:gd name="connsiteY4" fmla="*/ 0 h 131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600" h="13129" extrusionOk="0">
                    <a:moveTo>
                      <a:pt x="14579" y="13129"/>
                    </a:moveTo>
                    <a:lnTo>
                      <a:pt x="14579" y="9127"/>
                    </a:lnTo>
                    <a:cubicBezTo>
                      <a:pt x="14688" y="6953"/>
                      <a:pt x="14375" y="4779"/>
                      <a:pt x="13712" y="3098"/>
                    </a:cubicBezTo>
                    <a:cubicBezTo>
                      <a:pt x="12885" y="997"/>
                      <a:pt x="11616" y="-100"/>
                      <a:pt x="10326" y="169"/>
                    </a:cubicBezTo>
                    <a:lnTo>
                      <a:pt x="0" y="0"/>
                    </a:lnTo>
                  </a:path>
                </a:pathLst>
              </a:custGeom>
              <a:ln w="6350" cmpd="sng">
                <a:solidFill>
                  <a:srgbClr val="828386"/>
                </a:solidFill>
                <a:prstDash val="dash"/>
                <a:miter lim="400000"/>
              </a:ln>
            </p:spPr>
            <p:txBody>
              <a:bodyPr lIns="50800" tIns="50800" rIns="50800" bIns="50800" anchor="ctr"/>
              <a:lstStyle/>
              <a:p>
                <a:pPr marL="0" marR="0" lvl="0" indent="0" defTabSz="914400" eaLnBrk="1" fontAlgn="auto" latinLnBrk="0" hangingPunct="1">
                  <a:lnSpc>
                    <a:spcPct val="100000"/>
                  </a:lnSpc>
                  <a:spcBef>
                    <a:spcPts val="0"/>
                  </a:spcBef>
                  <a:spcAft>
                    <a:spcPts val="0"/>
                  </a:spcAft>
                  <a:buClrTx/>
                  <a:buSzTx/>
                  <a:buFontTx/>
                  <a:buNone/>
                  <a:tabLst/>
                  <a:defRPr sz="2400"/>
                </a:pPr>
                <a:endParaRPr kumimoji="0" sz="3600" b="0" i="0" u="none" strike="noStrike" kern="0" cap="none" spc="0" normalizeH="0" baseline="0" noProof="0">
                  <a:ln>
                    <a:noFill/>
                  </a:ln>
                  <a:solidFill>
                    <a:prstClr val="black"/>
                  </a:solidFill>
                  <a:effectLst/>
                  <a:uLnTx/>
                  <a:uFillTx/>
                  <a:latin typeface="Source Sans Pro Light" panose="020B0403030403020204" pitchFamily="34" charset="0"/>
                  <a:ea typeface="微软雅黑"/>
                </a:endParaRPr>
              </a:p>
            </p:txBody>
          </p:sp>
          <p:sp>
            <p:nvSpPr>
              <p:cNvPr id="108" name="Oval 41"/>
              <p:cNvSpPr/>
              <p:nvPr/>
            </p:nvSpPr>
            <p:spPr>
              <a:xfrm>
                <a:off x="1985980" y="3666390"/>
                <a:ext cx="94942" cy="94940"/>
              </a:xfrm>
              <a:prstGeom prst="ellipse">
                <a:avLst/>
              </a:prstGeom>
              <a:solidFill>
                <a:sysClr val="window" lastClr="FFFFFF"/>
              </a:solidFill>
              <a:ln w="6350" cap="flat" cmpd="sng" algn="ctr">
                <a:solidFill>
                  <a:srgbClr val="828386"/>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800" b="0" i="0" u="none" strike="noStrike" kern="0" cap="none" spc="0" normalizeH="0" baseline="0" noProof="0">
                  <a:ln>
                    <a:noFill/>
                  </a:ln>
                  <a:solidFill>
                    <a:prstClr val="black"/>
                  </a:solidFill>
                  <a:effectLst/>
                  <a:uLnTx/>
                  <a:uFillTx/>
                  <a:latin typeface="Source Sans Pro Light" panose="020B0403030403020204" pitchFamily="34" charset="0"/>
                  <a:ea typeface="微软雅黑"/>
                  <a:cs typeface="+mn-cs"/>
                </a:endParaRPr>
              </a:p>
            </p:txBody>
          </p:sp>
        </p:grpSp>
        <p:grpSp>
          <p:nvGrpSpPr>
            <p:cNvPr id="112" name="组合 111"/>
            <p:cNvGrpSpPr/>
            <p:nvPr/>
          </p:nvGrpSpPr>
          <p:grpSpPr>
            <a:xfrm>
              <a:off x="8633871" y="2016084"/>
              <a:ext cx="3096708" cy="857358"/>
              <a:chOff x="807634" y="2231076"/>
              <a:chExt cx="3096708" cy="857358"/>
            </a:xfrm>
          </p:grpSpPr>
          <p:sp>
            <p:nvSpPr>
              <p:cNvPr id="113" name="文本框 112"/>
              <p:cNvSpPr txBox="1"/>
              <p:nvPr/>
            </p:nvSpPr>
            <p:spPr>
              <a:xfrm>
                <a:off x="807634" y="2231076"/>
                <a:ext cx="2391869" cy="338554"/>
              </a:xfrm>
              <a:prstGeom prst="rect">
                <a:avLst/>
              </a:prstGeom>
              <a:noFill/>
            </p:spPr>
            <p:txBody>
              <a:bodyPr wrap="square" rtlCol="0">
                <a:spAutoFit/>
              </a:bodyPr>
              <a:lstStyle/>
              <a:p>
                <a:r>
                  <a:rPr lang="zh-CN" altLang="en-US" sz="1600" dirty="0">
                    <a:solidFill>
                      <a:prstClr val="black">
                        <a:lumMod val="65000"/>
                        <a:lumOff val="35000"/>
                      </a:prstClr>
                    </a:solidFill>
                    <a:latin typeface="微软雅黑"/>
                    <a:ea typeface="微软雅黑"/>
                  </a:rPr>
                  <a:t>在此添加标题</a:t>
                </a:r>
              </a:p>
            </p:txBody>
          </p:sp>
          <p:sp>
            <p:nvSpPr>
              <p:cNvPr id="114" name="文本框 113"/>
              <p:cNvSpPr txBox="1"/>
              <p:nvPr/>
            </p:nvSpPr>
            <p:spPr>
              <a:xfrm>
                <a:off x="807634" y="2534436"/>
                <a:ext cx="3096708" cy="553998"/>
              </a:xfrm>
              <a:prstGeom prst="rect">
                <a:avLst/>
              </a:prstGeom>
              <a:noFill/>
            </p:spPr>
            <p:txBody>
              <a:bodyPr wrap="square" rtlCol="0" anchor="ctr">
                <a:spAutoFit/>
              </a:bodyPr>
              <a:lstStyle/>
              <a:p>
                <a:r>
                  <a:rPr lang="en-US" altLang="zh-CN" sz="1000" dirty="0">
                    <a:solidFill>
                      <a:prstClr val="white">
                        <a:lumMod val="65000"/>
                      </a:prstClr>
                    </a:solidFill>
                    <a:latin typeface="Century Gothic"/>
                    <a:ea typeface="Roboto" panose="02000000000000000000" pitchFamily="2" charset="0"/>
                  </a:rPr>
                  <a:t>If you are going to use a passage of </a:t>
                </a:r>
                <a:r>
                  <a:rPr lang="en-US" altLang="zh-CN" sz="1000" dirty="0" err="1">
                    <a:solidFill>
                      <a:prstClr val="white">
                        <a:lumMod val="65000"/>
                      </a:prstClr>
                    </a:solidFill>
                    <a:latin typeface="Century Gothic"/>
                    <a:ea typeface="Roboto" panose="02000000000000000000" pitchFamily="2" charset="0"/>
                  </a:rPr>
                  <a:t>Lorem</a:t>
                </a:r>
                <a:r>
                  <a:rPr lang="en-US" altLang="zh-CN" sz="1000" dirty="0">
                    <a:solidFill>
                      <a:prstClr val="white">
                        <a:lumMod val="65000"/>
                      </a:prstClr>
                    </a:solidFill>
                    <a:latin typeface="Century Gothic"/>
                    <a:ea typeface="Roboto" panose="02000000000000000000" pitchFamily="2" charset="0"/>
                  </a:rPr>
                  <a:t> </a:t>
                </a:r>
                <a:r>
                  <a:rPr lang="en-US" altLang="zh-CN" sz="1000" dirty="0" err="1">
                    <a:solidFill>
                      <a:prstClr val="white">
                        <a:lumMod val="65000"/>
                      </a:prstClr>
                    </a:solidFill>
                    <a:latin typeface="Century Gothic"/>
                    <a:ea typeface="Roboto" panose="02000000000000000000" pitchFamily="2" charset="0"/>
                  </a:rPr>
                  <a:t>Ipsum</a:t>
                </a:r>
                <a:r>
                  <a:rPr lang="en-US" altLang="zh-CN" sz="1000" dirty="0">
                    <a:solidFill>
                      <a:prstClr val="white">
                        <a:lumMod val="65000"/>
                      </a:prstClr>
                    </a:solidFill>
                    <a:latin typeface="Century Gothic"/>
                    <a:ea typeface="Roboto" panose="02000000000000000000" pitchFamily="2" charset="0"/>
                  </a:rPr>
                  <a:t>, you need to be sure there isn't anything embarrassing hidden in the middle of </a:t>
                </a:r>
                <a:r>
                  <a:rPr lang="en-US" altLang="zh-CN" sz="1000" dirty="0" err="1">
                    <a:solidFill>
                      <a:prstClr val="white">
                        <a:lumMod val="65000"/>
                      </a:prstClr>
                    </a:solidFill>
                    <a:latin typeface="Century Gothic"/>
                    <a:ea typeface="Roboto" panose="02000000000000000000" pitchFamily="2" charset="0"/>
                  </a:rPr>
                  <a:t>tex</a:t>
                </a:r>
                <a:r>
                  <a:rPr lang="id-ID" altLang="zh-CN" sz="1000" dirty="0">
                    <a:solidFill>
                      <a:prstClr val="white">
                        <a:lumMod val="65000"/>
                      </a:prstClr>
                    </a:solidFill>
                    <a:latin typeface="Century Gothic"/>
                    <a:ea typeface="Roboto" panose="02000000000000000000" pitchFamily="2" charset="0"/>
                  </a:rPr>
                  <a:t>t.</a:t>
                </a:r>
                <a:endParaRPr lang="id-ID" altLang="zh-CN" sz="1000" dirty="0">
                  <a:solidFill>
                    <a:prstClr val="white">
                      <a:lumMod val="65000"/>
                    </a:prstClr>
                  </a:solidFill>
                  <a:latin typeface="Century Gothic"/>
                  <a:ea typeface="微软雅黑"/>
                </a:endParaRPr>
              </a:p>
            </p:txBody>
          </p:sp>
        </p:grpSp>
      </p:grpSp>
      <p:grpSp>
        <p:nvGrpSpPr>
          <p:cNvPr id="8" name="组合 7" descr="e7d195523061f1c0dc554706afe4c72a60a25314cbaece805811E654B44695D34D35691164BB3D154CCFD5D798F6FEAD99EAA8F1ADC3D4AFA5BC9ED0BB3A4B45073A038AC38E89AB54D31AA59602B9F1AF515D2DA0EBB7AB45FA3A5B4B65729FCD61772C0E8112D71FCFA6F69E6E615643061221A7D4C3A336328987F7DF8577A0567C5A47397019"/>
          <p:cNvGrpSpPr/>
          <p:nvPr/>
        </p:nvGrpSpPr>
        <p:grpSpPr>
          <a:xfrm>
            <a:off x="7557966" y="3235284"/>
            <a:ext cx="4172613" cy="857358"/>
            <a:chOff x="7557966" y="3235284"/>
            <a:chExt cx="4172613" cy="857358"/>
          </a:xfrm>
        </p:grpSpPr>
        <p:grpSp>
          <p:nvGrpSpPr>
            <p:cNvPr id="109" name="Group 3"/>
            <p:cNvGrpSpPr/>
            <p:nvPr/>
          </p:nvGrpSpPr>
          <p:grpSpPr>
            <a:xfrm>
              <a:off x="7557966" y="3649067"/>
              <a:ext cx="1009075" cy="94940"/>
              <a:chOff x="7557966" y="3896717"/>
              <a:chExt cx="1009075" cy="94940"/>
            </a:xfrm>
          </p:grpSpPr>
          <p:cxnSp>
            <p:nvCxnSpPr>
              <p:cNvPr id="110" name="Straight Connector 37"/>
              <p:cNvCxnSpPr/>
              <p:nvPr/>
            </p:nvCxnSpPr>
            <p:spPr>
              <a:xfrm>
                <a:off x="7557966" y="3946785"/>
                <a:ext cx="1009075" cy="0"/>
              </a:xfrm>
              <a:prstGeom prst="line">
                <a:avLst/>
              </a:prstGeom>
              <a:noFill/>
              <a:ln w="6350" cap="flat" cmpd="sng" algn="ctr">
                <a:solidFill>
                  <a:srgbClr val="828386"/>
                </a:solidFill>
                <a:prstDash val="dash"/>
                <a:miter lim="800000"/>
              </a:ln>
              <a:effectLst/>
            </p:spPr>
          </p:cxnSp>
          <p:sp>
            <p:nvSpPr>
              <p:cNvPr id="111" name="Oval 38"/>
              <p:cNvSpPr/>
              <p:nvPr/>
            </p:nvSpPr>
            <p:spPr>
              <a:xfrm flipH="1">
                <a:off x="8465749" y="3896717"/>
                <a:ext cx="94942" cy="94940"/>
              </a:xfrm>
              <a:prstGeom prst="ellipse">
                <a:avLst/>
              </a:prstGeom>
              <a:solidFill>
                <a:sysClr val="window" lastClr="FFFFFF"/>
              </a:solidFill>
              <a:ln w="6350" cap="flat" cmpd="sng" algn="ctr">
                <a:solidFill>
                  <a:srgbClr val="828386"/>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800" b="0" i="0" u="none" strike="noStrike" kern="0" cap="none" spc="0" normalizeH="0" baseline="0" noProof="0">
                  <a:ln>
                    <a:noFill/>
                  </a:ln>
                  <a:solidFill>
                    <a:prstClr val="black"/>
                  </a:solidFill>
                  <a:effectLst/>
                  <a:uLnTx/>
                  <a:uFillTx/>
                  <a:latin typeface="Source Sans Pro Light" panose="020B0403030403020204" pitchFamily="34" charset="0"/>
                  <a:ea typeface="微软雅黑"/>
                  <a:cs typeface="+mn-cs"/>
                </a:endParaRPr>
              </a:p>
            </p:txBody>
          </p:sp>
        </p:grpSp>
        <p:grpSp>
          <p:nvGrpSpPr>
            <p:cNvPr id="115" name="组合 114"/>
            <p:cNvGrpSpPr/>
            <p:nvPr/>
          </p:nvGrpSpPr>
          <p:grpSpPr>
            <a:xfrm>
              <a:off x="8633871" y="3235284"/>
              <a:ext cx="3096708" cy="857358"/>
              <a:chOff x="807634" y="2231076"/>
              <a:chExt cx="3096708" cy="857358"/>
            </a:xfrm>
          </p:grpSpPr>
          <p:sp>
            <p:nvSpPr>
              <p:cNvPr id="116" name="文本框 115"/>
              <p:cNvSpPr txBox="1"/>
              <p:nvPr/>
            </p:nvSpPr>
            <p:spPr>
              <a:xfrm>
                <a:off x="807634" y="2231076"/>
                <a:ext cx="2391869" cy="338554"/>
              </a:xfrm>
              <a:prstGeom prst="rect">
                <a:avLst/>
              </a:prstGeom>
              <a:noFill/>
            </p:spPr>
            <p:txBody>
              <a:bodyPr wrap="square" rtlCol="0">
                <a:spAutoFit/>
              </a:bodyPr>
              <a:lstStyle/>
              <a:p>
                <a:r>
                  <a:rPr lang="zh-CN" altLang="en-US" sz="1600" dirty="0">
                    <a:solidFill>
                      <a:prstClr val="black">
                        <a:lumMod val="65000"/>
                        <a:lumOff val="35000"/>
                      </a:prstClr>
                    </a:solidFill>
                    <a:latin typeface="微软雅黑"/>
                    <a:ea typeface="微软雅黑"/>
                  </a:rPr>
                  <a:t>在此添加标题</a:t>
                </a:r>
              </a:p>
            </p:txBody>
          </p:sp>
          <p:sp>
            <p:nvSpPr>
              <p:cNvPr id="117" name="文本框 116"/>
              <p:cNvSpPr txBox="1"/>
              <p:nvPr/>
            </p:nvSpPr>
            <p:spPr>
              <a:xfrm>
                <a:off x="807634" y="2534436"/>
                <a:ext cx="3096708" cy="553998"/>
              </a:xfrm>
              <a:prstGeom prst="rect">
                <a:avLst/>
              </a:prstGeom>
              <a:noFill/>
            </p:spPr>
            <p:txBody>
              <a:bodyPr wrap="square" rtlCol="0" anchor="ctr">
                <a:spAutoFit/>
              </a:bodyPr>
              <a:lstStyle/>
              <a:p>
                <a:r>
                  <a:rPr lang="en-US" altLang="zh-CN" sz="1000" dirty="0">
                    <a:solidFill>
                      <a:prstClr val="white">
                        <a:lumMod val="65000"/>
                      </a:prstClr>
                    </a:solidFill>
                    <a:latin typeface="Century Gothic"/>
                    <a:ea typeface="Roboto" panose="02000000000000000000" pitchFamily="2" charset="0"/>
                  </a:rPr>
                  <a:t>If you are going to use a passage of </a:t>
                </a:r>
                <a:r>
                  <a:rPr lang="en-US" altLang="zh-CN" sz="1000" dirty="0" err="1">
                    <a:solidFill>
                      <a:prstClr val="white">
                        <a:lumMod val="65000"/>
                      </a:prstClr>
                    </a:solidFill>
                    <a:latin typeface="Century Gothic"/>
                    <a:ea typeface="Roboto" panose="02000000000000000000" pitchFamily="2" charset="0"/>
                  </a:rPr>
                  <a:t>Lorem</a:t>
                </a:r>
                <a:r>
                  <a:rPr lang="en-US" altLang="zh-CN" sz="1000" dirty="0">
                    <a:solidFill>
                      <a:prstClr val="white">
                        <a:lumMod val="65000"/>
                      </a:prstClr>
                    </a:solidFill>
                    <a:latin typeface="Century Gothic"/>
                    <a:ea typeface="Roboto" panose="02000000000000000000" pitchFamily="2" charset="0"/>
                  </a:rPr>
                  <a:t> </a:t>
                </a:r>
                <a:r>
                  <a:rPr lang="en-US" altLang="zh-CN" sz="1000" dirty="0" err="1">
                    <a:solidFill>
                      <a:prstClr val="white">
                        <a:lumMod val="65000"/>
                      </a:prstClr>
                    </a:solidFill>
                    <a:latin typeface="Century Gothic"/>
                    <a:ea typeface="Roboto" panose="02000000000000000000" pitchFamily="2" charset="0"/>
                  </a:rPr>
                  <a:t>Ipsum</a:t>
                </a:r>
                <a:r>
                  <a:rPr lang="en-US" altLang="zh-CN" sz="1000" dirty="0">
                    <a:solidFill>
                      <a:prstClr val="white">
                        <a:lumMod val="65000"/>
                      </a:prstClr>
                    </a:solidFill>
                    <a:latin typeface="Century Gothic"/>
                    <a:ea typeface="Roboto" panose="02000000000000000000" pitchFamily="2" charset="0"/>
                  </a:rPr>
                  <a:t>, you need to be sure there isn't anything embarrassing hidden in the middle of </a:t>
                </a:r>
                <a:r>
                  <a:rPr lang="en-US" altLang="zh-CN" sz="1000" dirty="0" err="1">
                    <a:solidFill>
                      <a:prstClr val="white">
                        <a:lumMod val="65000"/>
                      </a:prstClr>
                    </a:solidFill>
                    <a:latin typeface="Century Gothic"/>
                    <a:ea typeface="Roboto" panose="02000000000000000000" pitchFamily="2" charset="0"/>
                  </a:rPr>
                  <a:t>tex</a:t>
                </a:r>
                <a:r>
                  <a:rPr lang="id-ID" altLang="zh-CN" sz="1000" dirty="0">
                    <a:solidFill>
                      <a:prstClr val="white">
                        <a:lumMod val="65000"/>
                      </a:prstClr>
                    </a:solidFill>
                    <a:latin typeface="Century Gothic"/>
                    <a:ea typeface="Roboto" panose="02000000000000000000" pitchFamily="2" charset="0"/>
                  </a:rPr>
                  <a:t>t.</a:t>
                </a:r>
                <a:endParaRPr lang="id-ID" altLang="zh-CN" sz="1000" dirty="0">
                  <a:solidFill>
                    <a:prstClr val="white">
                      <a:lumMod val="65000"/>
                    </a:prstClr>
                  </a:solidFill>
                  <a:latin typeface="Century Gothic"/>
                  <a:ea typeface="微软雅黑"/>
                </a:endParaRPr>
              </a:p>
            </p:txBody>
          </p:sp>
        </p:grpSp>
      </p:grpSp>
      <p:grpSp>
        <p:nvGrpSpPr>
          <p:cNvPr id="9" name="组合 8" descr="e7d195523061f1c0dc554706afe4c72a60a25314cbaece805811E654B44695D34D35691164BB3D154CCFD5D798F6FEAD99EAA8F1ADC3D4AFA5BC9ED0BB3A4B45073A038AC38E89AB54D31AA59602B9F1AF515D2DA0EBB7AB45FA3A5B4B65729FCD61772C0E8112D71FCFA6F69E6E615643061221A7D4C3A336328987F7DF8577A0567C5A47397019"/>
          <p:cNvGrpSpPr/>
          <p:nvPr/>
        </p:nvGrpSpPr>
        <p:grpSpPr>
          <a:xfrm>
            <a:off x="7559584" y="4108670"/>
            <a:ext cx="4170995" cy="1241272"/>
            <a:chOff x="7559584" y="4108670"/>
            <a:chExt cx="4170995" cy="1241272"/>
          </a:xfrm>
        </p:grpSpPr>
        <p:grpSp>
          <p:nvGrpSpPr>
            <p:cNvPr id="101" name="Group 35"/>
            <p:cNvGrpSpPr/>
            <p:nvPr/>
          </p:nvGrpSpPr>
          <p:grpSpPr>
            <a:xfrm flipH="1">
              <a:off x="7559584" y="4108670"/>
              <a:ext cx="999502" cy="854537"/>
              <a:chOff x="1985980" y="2906793"/>
              <a:chExt cx="999502" cy="854537"/>
            </a:xfrm>
          </p:grpSpPr>
          <p:sp>
            <p:nvSpPr>
              <p:cNvPr id="102" name="Shape 147"/>
              <p:cNvSpPr/>
              <p:nvPr/>
            </p:nvSpPr>
            <p:spPr>
              <a:xfrm rot="16200000">
                <a:off x="2485716" y="2974323"/>
                <a:ext cx="567296" cy="432236"/>
              </a:xfrm>
              <a:custGeom>
                <a:avLst/>
                <a:gdLst>
                  <a:gd name="connsiteX0" fmla="*/ 21491 w 21512"/>
                  <a:gd name="connsiteY0" fmla="*/ 18617 h 18617"/>
                  <a:gd name="connsiteX1" fmla="*/ 21491 w 21512"/>
                  <a:gd name="connsiteY1" fmla="*/ 8998 h 18617"/>
                  <a:gd name="connsiteX2" fmla="*/ 20624 w 21512"/>
                  <a:gd name="connsiteY2" fmla="*/ 2969 h 18617"/>
                  <a:gd name="connsiteX3" fmla="*/ 17238 w 21512"/>
                  <a:gd name="connsiteY3" fmla="*/ 40 h 18617"/>
                  <a:gd name="connsiteX4" fmla="*/ 0 w 21512"/>
                  <a:gd name="connsiteY4" fmla="*/ 40 h 18617"/>
                  <a:gd name="connsiteX0" fmla="*/ 71254 w 71275"/>
                  <a:gd name="connsiteY0" fmla="*/ 18749 h 18749"/>
                  <a:gd name="connsiteX1" fmla="*/ 71254 w 71275"/>
                  <a:gd name="connsiteY1" fmla="*/ 9130 h 18749"/>
                  <a:gd name="connsiteX2" fmla="*/ 70387 w 71275"/>
                  <a:gd name="connsiteY2" fmla="*/ 3101 h 18749"/>
                  <a:gd name="connsiteX3" fmla="*/ 67001 w 71275"/>
                  <a:gd name="connsiteY3" fmla="*/ 172 h 18749"/>
                  <a:gd name="connsiteX4" fmla="*/ 0 w 71275"/>
                  <a:gd name="connsiteY4" fmla="*/ 0 h 18749"/>
                  <a:gd name="connsiteX0" fmla="*/ 11522 w 11543"/>
                  <a:gd name="connsiteY0" fmla="*/ 18618 h 18618"/>
                  <a:gd name="connsiteX1" fmla="*/ 11522 w 11543"/>
                  <a:gd name="connsiteY1" fmla="*/ 8999 h 18618"/>
                  <a:gd name="connsiteX2" fmla="*/ 10655 w 11543"/>
                  <a:gd name="connsiteY2" fmla="*/ 2970 h 18618"/>
                  <a:gd name="connsiteX3" fmla="*/ 7269 w 11543"/>
                  <a:gd name="connsiteY3" fmla="*/ 41 h 18618"/>
                  <a:gd name="connsiteX4" fmla="*/ 0 w 11543"/>
                  <a:gd name="connsiteY4" fmla="*/ 41 h 18618"/>
                  <a:gd name="connsiteX0" fmla="*/ 15199 w 15220"/>
                  <a:gd name="connsiteY0" fmla="*/ 18618 h 18618"/>
                  <a:gd name="connsiteX1" fmla="*/ 15199 w 15220"/>
                  <a:gd name="connsiteY1" fmla="*/ 8999 h 18618"/>
                  <a:gd name="connsiteX2" fmla="*/ 14332 w 15220"/>
                  <a:gd name="connsiteY2" fmla="*/ 2970 h 18618"/>
                  <a:gd name="connsiteX3" fmla="*/ 10946 w 15220"/>
                  <a:gd name="connsiteY3" fmla="*/ 41 h 18618"/>
                  <a:gd name="connsiteX4" fmla="*/ 0 w 15220"/>
                  <a:gd name="connsiteY4" fmla="*/ 41 h 18618"/>
                  <a:gd name="connsiteX0" fmla="*/ 15199 w 15220"/>
                  <a:gd name="connsiteY0" fmla="*/ 16065 h 16065"/>
                  <a:gd name="connsiteX1" fmla="*/ 15199 w 15220"/>
                  <a:gd name="connsiteY1" fmla="*/ 8999 h 16065"/>
                  <a:gd name="connsiteX2" fmla="*/ 14332 w 15220"/>
                  <a:gd name="connsiteY2" fmla="*/ 2970 h 16065"/>
                  <a:gd name="connsiteX3" fmla="*/ 10946 w 15220"/>
                  <a:gd name="connsiteY3" fmla="*/ 41 h 16065"/>
                  <a:gd name="connsiteX4" fmla="*/ 0 w 15220"/>
                  <a:gd name="connsiteY4" fmla="*/ 41 h 16065"/>
                  <a:gd name="connsiteX0" fmla="*/ 34728 w 34749"/>
                  <a:gd name="connsiteY0" fmla="*/ 16194 h 16194"/>
                  <a:gd name="connsiteX1" fmla="*/ 34728 w 34749"/>
                  <a:gd name="connsiteY1" fmla="*/ 9128 h 16194"/>
                  <a:gd name="connsiteX2" fmla="*/ 33861 w 34749"/>
                  <a:gd name="connsiteY2" fmla="*/ 3099 h 16194"/>
                  <a:gd name="connsiteX3" fmla="*/ 30475 w 34749"/>
                  <a:gd name="connsiteY3" fmla="*/ 170 h 16194"/>
                  <a:gd name="connsiteX4" fmla="*/ 0 w 34749"/>
                  <a:gd name="connsiteY4" fmla="*/ 0 h 16194"/>
                  <a:gd name="connsiteX0" fmla="*/ 34728 w 34749"/>
                  <a:gd name="connsiteY0" fmla="*/ 16065 h 16065"/>
                  <a:gd name="connsiteX1" fmla="*/ 34728 w 34749"/>
                  <a:gd name="connsiteY1" fmla="*/ 8999 h 16065"/>
                  <a:gd name="connsiteX2" fmla="*/ 33861 w 34749"/>
                  <a:gd name="connsiteY2" fmla="*/ 2970 h 16065"/>
                  <a:gd name="connsiteX3" fmla="*/ 30475 w 34749"/>
                  <a:gd name="connsiteY3" fmla="*/ 41 h 16065"/>
                  <a:gd name="connsiteX4" fmla="*/ 0 w 34749"/>
                  <a:gd name="connsiteY4" fmla="*/ 382 h 16065"/>
                  <a:gd name="connsiteX0" fmla="*/ 34401 w 34422"/>
                  <a:gd name="connsiteY0" fmla="*/ 16065 h 16065"/>
                  <a:gd name="connsiteX1" fmla="*/ 34401 w 34422"/>
                  <a:gd name="connsiteY1" fmla="*/ 8999 h 16065"/>
                  <a:gd name="connsiteX2" fmla="*/ 33534 w 34422"/>
                  <a:gd name="connsiteY2" fmla="*/ 2970 h 16065"/>
                  <a:gd name="connsiteX3" fmla="*/ 30148 w 34422"/>
                  <a:gd name="connsiteY3" fmla="*/ 41 h 16065"/>
                  <a:gd name="connsiteX4" fmla="*/ 0 w 34422"/>
                  <a:gd name="connsiteY4" fmla="*/ 42 h 16065"/>
                  <a:gd name="connsiteX0" fmla="*/ 34401 w 34422"/>
                  <a:gd name="connsiteY0" fmla="*/ 23043 h 23043"/>
                  <a:gd name="connsiteX1" fmla="*/ 34401 w 34422"/>
                  <a:gd name="connsiteY1" fmla="*/ 8999 h 23043"/>
                  <a:gd name="connsiteX2" fmla="*/ 33534 w 34422"/>
                  <a:gd name="connsiteY2" fmla="*/ 2970 h 23043"/>
                  <a:gd name="connsiteX3" fmla="*/ 30148 w 34422"/>
                  <a:gd name="connsiteY3" fmla="*/ 41 h 23043"/>
                  <a:gd name="connsiteX4" fmla="*/ 0 w 34422"/>
                  <a:gd name="connsiteY4" fmla="*/ 42 h 23043"/>
                  <a:gd name="connsiteX0" fmla="*/ 47182 w 47203"/>
                  <a:gd name="connsiteY0" fmla="*/ 23043 h 23043"/>
                  <a:gd name="connsiteX1" fmla="*/ 47182 w 47203"/>
                  <a:gd name="connsiteY1" fmla="*/ 8999 h 23043"/>
                  <a:gd name="connsiteX2" fmla="*/ 46315 w 47203"/>
                  <a:gd name="connsiteY2" fmla="*/ 2970 h 23043"/>
                  <a:gd name="connsiteX3" fmla="*/ 42929 w 47203"/>
                  <a:gd name="connsiteY3" fmla="*/ 41 h 23043"/>
                  <a:gd name="connsiteX4" fmla="*/ 0 w 47203"/>
                  <a:gd name="connsiteY4" fmla="*/ 42 h 23043"/>
                  <a:gd name="connsiteX0" fmla="*/ 39338 w 39359"/>
                  <a:gd name="connsiteY0" fmla="*/ 23043 h 23043"/>
                  <a:gd name="connsiteX1" fmla="*/ 39338 w 39359"/>
                  <a:gd name="connsiteY1" fmla="*/ 8999 h 23043"/>
                  <a:gd name="connsiteX2" fmla="*/ 38471 w 39359"/>
                  <a:gd name="connsiteY2" fmla="*/ 2970 h 23043"/>
                  <a:gd name="connsiteX3" fmla="*/ 35085 w 39359"/>
                  <a:gd name="connsiteY3" fmla="*/ 41 h 23043"/>
                  <a:gd name="connsiteX4" fmla="*/ 0 w 39359"/>
                  <a:gd name="connsiteY4" fmla="*/ 42 h 23043"/>
                  <a:gd name="connsiteX0" fmla="*/ 14579 w 14600"/>
                  <a:gd name="connsiteY0" fmla="*/ 23171 h 23171"/>
                  <a:gd name="connsiteX1" fmla="*/ 14579 w 14600"/>
                  <a:gd name="connsiteY1" fmla="*/ 9127 h 23171"/>
                  <a:gd name="connsiteX2" fmla="*/ 13712 w 14600"/>
                  <a:gd name="connsiteY2" fmla="*/ 3098 h 23171"/>
                  <a:gd name="connsiteX3" fmla="*/ 10326 w 14600"/>
                  <a:gd name="connsiteY3" fmla="*/ 169 h 23171"/>
                  <a:gd name="connsiteX4" fmla="*/ 0 w 14600"/>
                  <a:gd name="connsiteY4" fmla="*/ 0 h 231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600" h="23171" extrusionOk="0">
                    <a:moveTo>
                      <a:pt x="14579" y="23171"/>
                    </a:moveTo>
                    <a:lnTo>
                      <a:pt x="14579" y="9127"/>
                    </a:lnTo>
                    <a:cubicBezTo>
                      <a:pt x="14688" y="6953"/>
                      <a:pt x="14375" y="4779"/>
                      <a:pt x="13712" y="3098"/>
                    </a:cubicBezTo>
                    <a:cubicBezTo>
                      <a:pt x="12885" y="997"/>
                      <a:pt x="11616" y="-100"/>
                      <a:pt x="10326" y="169"/>
                    </a:cubicBezTo>
                    <a:lnTo>
                      <a:pt x="0" y="0"/>
                    </a:lnTo>
                  </a:path>
                </a:pathLst>
              </a:custGeom>
              <a:ln w="6350" cmpd="sng">
                <a:solidFill>
                  <a:srgbClr val="828386"/>
                </a:solidFill>
                <a:prstDash val="dash"/>
                <a:miter lim="400000"/>
              </a:ln>
            </p:spPr>
            <p:txBody>
              <a:bodyPr lIns="50800" tIns="50800" rIns="50800" bIns="50800" anchor="ctr"/>
              <a:lstStyle/>
              <a:p>
                <a:pPr marL="0" marR="0" lvl="0" indent="0" defTabSz="914400" eaLnBrk="1" fontAlgn="auto" latinLnBrk="0" hangingPunct="1">
                  <a:lnSpc>
                    <a:spcPct val="100000"/>
                  </a:lnSpc>
                  <a:spcBef>
                    <a:spcPts val="0"/>
                  </a:spcBef>
                  <a:spcAft>
                    <a:spcPts val="0"/>
                  </a:spcAft>
                  <a:buClrTx/>
                  <a:buSzTx/>
                  <a:buFontTx/>
                  <a:buNone/>
                  <a:tabLst/>
                  <a:defRPr sz="2400"/>
                </a:pPr>
                <a:endParaRPr kumimoji="0" sz="3600" b="0" i="0" u="none" strike="noStrike" kern="0" cap="none" spc="0" normalizeH="0" baseline="0" noProof="0">
                  <a:ln>
                    <a:noFill/>
                  </a:ln>
                  <a:solidFill>
                    <a:prstClr val="black"/>
                  </a:solidFill>
                  <a:effectLst/>
                  <a:uLnTx/>
                  <a:uFillTx/>
                  <a:latin typeface="Source Sans Pro Light" panose="020B0403030403020204" pitchFamily="34" charset="0"/>
                  <a:ea typeface="微软雅黑"/>
                </a:endParaRPr>
              </a:p>
            </p:txBody>
          </p:sp>
          <p:sp>
            <p:nvSpPr>
              <p:cNvPr id="103" name="Shape 147"/>
              <p:cNvSpPr/>
              <p:nvPr/>
            </p:nvSpPr>
            <p:spPr>
              <a:xfrm rot="10800000" flipH="1">
                <a:off x="1987241" y="3469623"/>
                <a:ext cx="567296" cy="244911"/>
              </a:xfrm>
              <a:custGeom>
                <a:avLst/>
                <a:gdLst>
                  <a:gd name="connsiteX0" fmla="*/ 21491 w 21512"/>
                  <a:gd name="connsiteY0" fmla="*/ 18617 h 18617"/>
                  <a:gd name="connsiteX1" fmla="*/ 21491 w 21512"/>
                  <a:gd name="connsiteY1" fmla="*/ 8998 h 18617"/>
                  <a:gd name="connsiteX2" fmla="*/ 20624 w 21512"/>
                  <a:gd name="connsiteY2" fmla="*/ 2969 h 18617"/>
                  <a:gd name="connsiteX3" fmla="*/ 17238 w 21512"/>
                  <a:gd name="connsiteY3" fmla="*/ 40 h 18617"/>
                  <a:gd name="connsiteX4" fmla="*/ 0 w 21512"/>
                  <a:gd name="connsiteY4" fmla="*/ 40 h 18617"/>
                  <a:gd name="connsiteX0" fmla="*/ 71254 w 71275"/>
                  <a:gd name="connsiteY0" fmla="*/ 18749 h 18749"/>
                  <a:gd name="connsiteX1" fmla="*/ 71254 w 71275"/>
                  <a:gd name="connsiteY1" fmla="*/ 9130 h 18749"/>
                  <a:gd name="connsiteX2" fmla="*/ 70387 w 71275"/>
                  <a:gd name="connsiteY2" fmla="*/ 3101 h 18749"/>
                  <a:gd name="connsiteX3" fmla="*/ 67001 w 71275"/>
                  <a:gd name="connsiteY3" fmla="*/ 172 h 18749"/>
                  <a:gd name="connsiteX4" fmla="*/ 0 w 71275"/>
                  <a:gd name="connsiteY4" fmla="*/ 0 h 18749"/>
                  <a:gd name="connsiteX0" fmla="*/ 11522 w 11543"/>
                  <a:gd name="connsiteY0" fmla="*/ 18618 h 18618"/>
                  <a:gd name="connsiteX1" fmla="*/ 11522 w 11543"/>
                  <a:gd name="connsiteY1" fmla="*/ 8999 h 18618"/>
                  <a:gd name="connsiteX2" fmla="*/ 10655 w 11543"/>
                  <a:gd name="connsiteY2" fmla="*/ 2970 h 18618"/>
                  <a:gd name="connsiteX3" fmla="*/ 7269 w 11543"/>
                  <a:gd name="connsiteY3" fmla="*/ 41 h 18618"/>
                  <a:gd name="connsiteX4" fmla="*/ 0 w 11543"/>
                  <a:gd name="connsiteY4" fmla="*/ 41 h 18618"/>
                  <a:gd name="connsiteX0" fmla="*/ 15199 w 15220"/>
                  <a:gd name="connsiteY0" fmla="*/ 18618 h 18618"/>
                  <a:gd name="connsiteX1" fmla="*/ 15199 w 15220"/>
                  <a:gd name="connsiteY1" fmla="*/ 8999 h 18618"/>
                  <a:gd name="connsiteX2" fmla="*/ 14332 w 15220"/>
                  <a:gd name="connsiteY2" fmla="*/ 2970 h 18618"/>
                  <a:gd name="connsiteX3" fmla="*/ 10946 w 15220"/>
                  <a:gd name="connsiteY3" fmla="*/ 41 h 18618"/>
                  <a:gd name="connsiteX4" fmla="*/ 0 w 15220"/>
                  <a:gd name="connsiteY4" fmla="*/ 41 h 18618"/>
                  <a:gd name="connsiteX0" fmla="*/ 15199 w 15220"/>
                  <a:gd name="connsiteY0" fmla="*/ 16065 h 16065"/>
                  <a:gd name="connsiteX1" fmla="*/ 15199 w 15220"/>
                  <a:gd name="connsiteY1" fmla="*/ 8999 h 16065"/>
                  <a:gd name="connsiteX2" fmla="*/ 14332 w 15220"/>
                  <a:gd name="connsiteY2" fmla="*/ 2970 h 16065"/>
                  <a:gd name="connsiteX3" fmla="*/ 10946 w 15220"/>
                  <a:gd name="connsiteY3" fmla="*/ 41 h 16065"/>
                  <a:gd name="connsiteX4" fmla="*/ 0 w 15220"/>
                  <a:gd name="connsiteY4" fmla="*/ 41 h 16065"/>
                  <a:gd name="connsiteX0" fmla="*/ 34728 w 34749"/>
                  <a:gd name="connsiteY0" fmla="*/ 16194 h 16194"/>
                  <a:gd name="connsiteX1" fmla="*/ 34728 w 34749"/>
                  <a:gd name="connsiteY1" fmla="*/ 9128 h 16194"/>
                  <a:gd name="connsiteX2" fmla="*/ 33861 w 34749"/>
                  <a:gd name="connsiteY2" fmla="*/ 3099 h 16194"/>
                  <a:gd name="connsiteX3" fmla="*/ 30475 w 34749"/>
                  <a:gd name="connsiteY3" fmla="*/ 170 h 16194"/>
                  <a:gd name="connsiteX4" fmla="*/ 0 w 34749"/>
                  <a:gd name="connsiteY4" fmla="*/ 0 h 16194"/>
                  <a:gd name="connsiteX0" fmla="*/ 34728 w 34749"/>
                  <a:gd name="connsiteY0" fmla="*/ 16065 h 16065"/>
                  <a:gd name="connsiteX1" fmla="*/ 34728 w 34749"/>
                  <a:gd name="connsiteY1" fmla="*/ 8999 h 16065"/>
                  <a:gd name="connsiteX2" fmla="*/ 33861 w 34749"/>
                  <a:gd name="connsiteY2" fmla="*/ 2970 h 16065"/>
                  <a:gd name="connsiteX3" fmla="*/ 30475 w 34749"/>
                  <a:gd name="connsiteY3" fmla="*/ 41 h 16065"/>
                  <a:gd name="connsiteX4" fmla="*/ 0 w 34749"/>
                  <a:gd name="connsiteY4" fmla="*/ 382 h 16065"/>
                  <a:gd name="connsiteX0" fmla="*/ 34401 w 34422"/>
                  <a:gd name="connsiteY0" fmla="*/ 16065 h 16065"/>
                  <a:gd name="connsiteX1" fmla="*/ 34401 w 34422"/>
                  <a:gd name="connsiteY1" fmla="*/ 8999 h 16065"/>
                  <a:gd name="connsiteX2" fmla="*/ 33534 w 34422"/>
                  <a:gd name="connsiteY2" fmla="*/ 2970 h 16065"/>
                  <a:gd name="connsiteX3" fmla="*/ 30148 w 34422"/>
                  <a:gd name="connsiteY3" fmla="*/ 41 h 16065"/>
                  <a:gd name="connsiteX4" fmla="*/ 0 w 34422"/>
                  <a:gd name="connsiteY4" fmla="*/ 42 h 16065"/>
                  <a:gd name="connsiteX0" fmla="*/ 34401 w 34422"/>
                  <a:gd name="connsiteY0" fmla="*/ 23043 h 23043"/>
                  <a:gd name="connsiteX1" fmla="*/ 34401 w 34422"/>
                  <a:gd name="connsiteY1" fmla="*/ 8999 h 23043"/>
                  <a:gd name="connsiteX2" fmla="*/ 33534 w 34422"/>
                  <a:gd name="connsiteY2" fmla="*/ 2970 h 23043"/>
                  <a:gd name="connsiteX3" fmla="*/ 30148 w 34422"/>
                  <a:gd name="connsiteY3" fmla="*/ 41 h 23043"/>
                  <a:gd name="connsiteX4" fmla="*/ 0 w 34422"/>
                  <a:gd name="connsiteY4" fmla="*/ 42 h 23043"/>
                  <a:gd name="connsiteX0" fmla="*/ 47182 w 47203"/>
                  <a:gd name="connsiteY0" fmla="*/ 23043 h 23043"/>
                  <a:gd name="connsiteX1" fmla="*/ 47182 w 47203"/>
                  <a:gd name="connsiteY1" fmla="*/ 8999 h 23043"/>
                  <a:gd name="connsiteX2" fmla="*/ 46315 w 47203"/>
                  <a:gd name="connsiteY2" fmla="*/ 2970 h 23043"/>
                  <a:gd name="connsiteX3" fmla="*/ 42929 w 47203"/>
                  <a:gd name="connsiteY3" fmla="*/ 41 h 23043"/>
                  <a:gd name="connsiteX4" fmla="*/ 0 w 47203"/>
                  <a:gd name="connsiteY4" fmla="*/ 42 h 23043"/>
                  <a:gd name="connsiteX0" fmla="*/ 39338 w 39359"/>
                  <a:gd name="connsiteY0" fmla="*/ 23043 h 23043"/>
                  <a:gd name="connsiteX1" fmla="*/ 39338 w 39359"/>
                  <a:gd name="connsiteY1" fmla="*/ 8999 h 23043"/>
                  <a:gd name="connsiteX2" fmla="*/ 38471 w 39359"/>
                  <a:gd name="connsiteY2" fmla="*/ 2970 h 23043"/>
                  <a:gd name="connsiteX3" fmla="*/ 35085 w 39359"/>
                  <a:gd name="connsiteY3" fmla="*/ 41 h 23043"/>
                  <a:gd name="connsiteX4" fmla="*/ 0 w 39359"/>
                  <a:gd name="connsiteY4" fmla="*/ 42 h 23043"/>
                  <a:gd name="connsiteX0" fmla="*/ 14579 w 14600"/>
                  <a:gd name="connsiteY0" fmla="*/ 23171 h 23171"/>
                  <a:gd name="connsiteX1" fmla="*/ 14579 w 14600"/>
                  <a:gd name="connsiteY1" fmla="*/ 9127 h 23171"/>
                  <a:gd name="connsiteX2" fmla="*/ 13712 w 14600"/>
                  <a:gd name="connsiteY2" fmla="*/ 3098 h 23171"/>
                  <a:gd name="connsiteX3" fmla="*/ 10326 w 14600"/>
                  <a:gd name="connsiteY3" fmla="*/ 169 h 23171"/>
                  <a:gd name="connsiteX4" fmla="*/ 0 w 14600"/>
                  <a:gd name="connsiteY4" fmla="*/ 0 h 23171"/>
                  <a:gd name="connsiteX0" fmla="*/ 14579 w 14600"/>
                  <a:gd name="connsiteY0" fmla="*/ 13129 h 13129"/>
                  <a:gd name="connsiteX1" fmla="*/ 14579 w 14600"/>
                  <a:gd name="connsiteY1" fmla="*/ 9127 h 13129"/>
                  <a:gd name="connsiteX2" fmla="*/ 13712 w 14600"/>
                  <a:gd name="connsiteY2" fmla="*/ 3098 h 13129"/>
                  <a:gd name="connsiteX3" fmla="*/ 10326 w 14600"/>
                  <a:gd name="connsiteY3" fmla="*/ 169 h 13129"/>
                  <a:gd name="connsiteX4" fmla="*/ 0 w 14600"/>
                  <a:gd name="connsiteY4" fmla="*/ 0 h 131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600" h="13129" extrusionOk="0">
                    <a:moveTo>
                      <a:pt x="14579" y="13129"/>
                    </a:moveTo>
                    <a:lnTo>
                      <a:pt x="14579" y="9127"/>
                    </a:lnTo>
                    <a:cubicBezTo>
                      <a:pt x="14688" y="6953"/>
                      <a:pt x="14375" y="4779"/>
                      <a:pt x="13712" y="3098"/>
                    </a:cubicBezTo>
                    <a:cubicBezTo>
                      <a:pt x="12885" y="997"/>
                      <a:pt x="11616" y="-100"/>
                      <a:pt x="10326" y="169"/>
                    </a:cubicBezTo>
                    <a:lnTo>
                      <a:pt x="0" y="0"/>
                    </a:lnTo>
                  </a:path>
                </a:pathLst>
              </a:custGeom>
              <a:ln w="6350" cmpd="sng">
                <a:solidFill>
                  <a:srgbClr val="828386"/>
                </a:solidFill>
                <a:prstDash val="dash"/>
                <a:miter lim="400000"/>
              </a:ln>
            </p:spPr>
            <p:txBody>
              <a:bodyPr lIns="50800" tIns="50800" rIns="50800" bIns="50800" anchor="ctr"/>
              <a:lstStyle/>
              <a:p>
                <a:pPr marL="0" marR="0" lvl="0" indent="0" defTabSz="914400" eaLnBrk="1" fontAlgn="auto" latinLnBrk="0" hangingPunct="1">
                  <a:lnSpc>
                    <a:spcPct val="100000"/>
                  </a:lnSpc>
                  <a:spcBef>
                    <a:spcPts val="0"/>
                  </a:spcBef>
                  <a:spcAft>
                    <a:spcPts val="0"/>
                  </a:spcAft>
                  <a:buClrTx/>
                  <a:buSzTx/>
                  <a:buFontTx/>
                  <a:buNone/>
                  <a:tabLst/>
                  <a:defRPr sz="2400"/>
                </a:pPr>
                <a:endParaRPr kumimoji="0" sz="3600" b="0" i="0" u="none" strike="noStrike" kern="0" cap="none" spc="0" normalizeH="0" baseline="0" noProof="0">
                  <a:ln>
                    <a:noFill/>
                  </a:ln>
                  <a:solidFill>
                    <a:prstClr val="black"/>
                  </a:solidFill>
                  <a:effectLst/>
                  <a:uLnTx/>
                  <a:uFillTx/>
                  <a:latin typeface="Source Sans Pro Light" panose="020B0403030403020204" pitchFamily="34" charset="0"/>
                  <a:ea typeface="微软雅黑"/>
                </a:endParaRPr>
              </a:p>
            </p:txBody>
          </p:sp>
          <p:sp>
            <p:nvSpPr>
              <p:cNvPr id="104" name="Oval 44"/>
              <p:cNvSpPr/>
              <p:nvPr/>
            </p:nvSpPr>
            <p:spPr>
              <a:xfrm>
                <a:off x="1985980" y="3666390"/>
                <a:ext cx="94942" cy="94940"/>
              </a:xfrm>
              <a:prstGeom prst="ellipse">
                <a:avLst/>
              </a:prstGeom>
              <a:solidFill>
                <a:sysClr val="window" lastClr="FFFFFF"/>
              </a:solidFill>
              <a:ln w="6350" cap="flat" cmpd="sng" algn="ctr">
                <a:solidFill>
                  <a:srgbClr val="828386"/>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800" b="0" i="0" u="none" strike="noStrike" kern="0" cap="none" spc="0" normalizeH="0" baseline="0" noProof="0">
                  <a:ln>
                    <a:noFill/>
                  </a:ln>
                  <a:solidFill>
                    <a:prstClr val="black"/>
                  </a:solidFill>
                  <a:effectLst/>
                  <a:uLnTx/>
                  <a:uFillTx/>
                  <a:latin typeface="Source Sans Pro Light" panose="020B0403030403020204" pitchFamily="34" charset="0"/>
                  <a:ea typeface="微软雅黑"/>
                  <a:cs typeface="+mn-cs"/>
                </a:endParaRPr>
              </a:p>
            </p:txBody>
          </p:sp>
        </p:grpSp>
        <p:grpSp>
          <p:nvGrpSpPr>
            <p:cNvPr id="118" name="组合 117"/>
            <p:cNvGrpSpPr/>
            <p:nvPr/>
          </p:nvGrpSpPr>
          <p:grpSpPr>
            <a:xfrm>
              <a:off x="8633871" y="4492584"/>
              <a:ext cx="3096708" cy="857358"/>
              <a:chOff x="807634" y="2231076"/>
              <a:chExt cx="3096708" cy="857358"/>
            </a:xfrm>
          </p:grpSpPr>
          <p:sp>
            <p:nvSpPr>
              <p:cNvPr id="119" name="文本框 118"/>
              <p:cNvSpPr txBox="1"/>
              <p:nvPr/>
            </p:nvSpPr>
            <p:spPr>
              <a:xfrm>
                <a:off x="807634" y="2231076"/>
                <a:ext cx="2391869" cy="338554"/>
              </a:xfrm>
              <a:prstGeom prst="rect">
                <a:avLst/>
              </a:prstGeom>
              <a:noFill/>
            </p:spPr>
            <p:txBody>
              <a:bodyPr wrap="square" rtlCol="0">
                <a:spAutoFit/>
              </a:bodyPr>
              <a:lstStyle/>
              <a:p>
                <a:r>
                  <a:rPr lang="zh-CN" altLang="en-US" sz="1600" dirty="0">
                    <a:solidFill>
                      <a:prstClr val="black">
                        <a:lumMod val="65000"/>
                        <a:lumOff val="35000"/>
                      </a:prstClr>
                    </a:solidFill>
                    <a:latin typeface="微软雅黑"/>
                    <a:ea typeface="微软雅黑"/>
                  </a:rPr>
                  <a:t>在此添加标题</a:t>
                </a:r>
              </a:p>
            </p:txBody>
          </p:sp>
          <p:sp>
            <p:nvSpPr>
              <p:cNvPr id="120" name="文本框 119"/>
              <p:cNvSpPr txBox="1"/>
              <p:nvPr/>
            </p:nvSpPr>
            <p:spPr>
              <a:xfrm>
                <a:off x="807634" y="2534436"/>
                <a:ext cx="3096708" cy="553998"/>
              </a:xfrm>
              <a:prstGeom prst="rect">
                <a:avLst/>
              </a:prstGeom>
              <a:noFill/>
            </p:spPr>
            <p:txBody>
              <a:bodyPr wrap="square" rtlCol="0" anchor="ctr">
                <a:spAutoFit/>
              </a:bodyPr>
              <a:lstStyle/>
              <a:p>
                <a:r>
                  <a:rPr lang="en-US" altLang="zh-CN" sz="1000" dirty="0">
                    <a:solidFill>
                      <a:prstClr val="white">
                        <a:lumMod val="65000"/>
                      </a:prstClr>
                    </a:solidFill>
                    <a:latin typeface="Century Gothic"/>
                    <a:ea typeface="Roboto" panose="02000000000000000000" pitchFamily="2" charset="0"/>
                  </a:rPr>
                  <a:t>If you are going to use a passage of </a:t>
                </a:r>
                <a:r>
                  <a:rPr lang="en-US" altLang="zh-CN" sz="1000" dirty="0" err="1">
                    <a:solidFill>
                      <a:prstClr val="white">
                        <a:lumMod val="65000"/>
                      </a:prstClr>
                    </a:solidFill>
                    <a:latin typeface="Century Gothic"/>
                    <a:ea typeface="Roboto" panose="02000000000000000000" pitchFamily="2" charset="0"/>
                  </a:rPr>
                  <a:t>Lorem</a:t>
                </a:r>
                <a:r>
                  <a:rPr lang="en-US" altLang="zh-CN" sz="1000" dirty="0">
                    <a:solidFill>
                      <a:prstClr val="white">
                        <a:lumMod val="65000"/>
                      </a:prstClr>
                    </a:solidFill>
                    <a:latin typeface="Century Gothic"/>
                    <a:ea typeface="Roboto" panose="02000000000000000000" pitchFamily="2" charset="0"/>
                  </a:rPr>
                  <a:t> </a:t>
                </a:r>
                <a:r>
                  <a:rPr lang="en-US" altLang="zh-CN" sz="1000" dirty="0" err="1">
                    <a:solidFill>
                      <a:prstClr val="white">
                        <a:lumMod val="65000"/>
                      </a:prstClr>
                    </a:solidFill>
                    <a:latin typeface="Century Gothic"/>
                    <a:ea typeface="Roboto" panose="02000000000000000000" pitchFamily="2" charset="0"/>
                  </a:rPr>
                  <a:t>Ipsum</a:t>
                </a:r>
                <a:r>
                  <a:rPr lang="en-US" altLang="zh-CN" sz="1000" dirty="0">
                    <a:solidFill>
                      <a:prstClr val="white">
                        <a:lumMod val="65000"/>
                      </a:prstClr>
                    </a:solidFill>
                    <a:latin typeface="Century Gothic"/>
                    <a:ea typeface="Roboto" panose="02000000000000000000" pitchFamily="2" charset="0"/>
                  </a:rPr>
                  <a:t>, you need to be sure there isn't anything embarrassing hidden in the middle of </a:t>
                </a:r>
                <a:r>
                  <a:rPr lang="en-US" altLang="zh-CN" sz="1000" dirty="0" err="1">
                    <a:solidFill>
                      <a:prstClr val="white">
                        <a:lumMod val="65000"/>
                      </a:prstClr>
                    </a:solidFill>
                    <a:latin typeface="Century Gothic"/>
                    <a:ea typeface="Roboto" panose="02000000000000000000" pitchFamily="2" charset="0"/>
                  </a:rPr>
                  <a:t>tex</a:t>
                </a:r>
                <a:r>
                  <a:rPr lang="id-ID" altLang="zh-CN" sz="1000" dirty="0">
                    <a:solidFill>
                      <a:prstClr val="white">
                        <a:lumMod val="65000"/>
                      </a:prstClr>
                    </a:solidFill>
                    <a:latin typeface="Century Gothic"/>
                    <a:ea typeface="Roboto" panose="02000000000000000000" pitchFamily="2" charset="0"/>
                  </a:rPr>
                  <a:t>t.</a:t>
                </a:r>
                <a:endParaRPr lang="id-ID" altLang="zh-CN" sz="1000" dirty="0">
                  <a:solidFill>
                    <a:prstClr val="white">
                      <a:lumMod val="65000"/>
                    </a:prstClr>
                  </a:solidFill>
                  <a:latin typeface="Century Gothic"/>
                  <a:ea typeface="微软雅黑"/>
                </a:endParaRPr>
              </a:p>
            </p:txBody>
          </p:sp>
        </p:grpSp>
      </p:grpSp>
      <p:grpSp>
        <p:nvGrpSpPr>
          <p:cNvPr id="4" name="组合 3" descr="e7d195523061f1c0dc554706afe4c72a60a25314cbaece805811E654B44695D34D35691164BB3D154CCFD5D798F6FEAD99EAA8F1ADC3D4AFA5BC9ED0BB3A4B45073A038AC38E89AB54D31AA59602B9F1AF515D2DA0EBB7AB45FA3A5B4B65729FCD61772C0E8112D71FCFA6F69E6E615643061221A7D4C3A336328987F7DF8577A0567C5A47397019"/>
          <p:cNvGrpSpPr/>
          <p:nvPr/>
        </p:nvGrpSpPr>
        <p:grpSpPr>
          <a:xfrm>
            <a:off x="442371" y="2016084"/>
            <a:ext cx="4215672" cy="1149918"/>
            <a:chOff x="442371" y="2016084"/>
            <a:chExt cx="4215672" cy="1149918"/>
          </a:xfrm>
        </p:grpSpPr>
        <p:grpSp>
          <p:nvGrpSpPr>
            <p:cNvPr id="94" name="Group 21"/>
            <p:cNvGrpSpPr/>
            <p:nvPr/>
          </p:nvGrpSpPr>
          <p:grpSpPr>
            <a:xfrm flipV="1">
              <a:off x="3658541" y="2311465"/>
              <a:ext cx="999502" cy="854537"/>
              <a:chOff x="1985980" y="2906793"/>
              <a:chExt cx="999502" cy="854537"/>
            </a:xfrm>
          </p:grpSpPr>
          <p:sp>
            <p:nvSpPr>
              <p:cNvPr id="95" name="Shape 147"/>
              <p:cNvSpPr/>
              <p:nvPr/>
            </p:nvSpPr>
            <p:spPr>
              <a:xfrm rot="16200000">
                <a:off x="2485716" y="2974323"/>
                <a:ext cx="567296" cy="432236"/>
              </a:xfrm>
              <a:custGeom>
                <a:avLst/>
                <a:gdLst>
                  <a:gd name="connsiteX0" fmla="*/ 21491 w 21512"/>
                  <a:gd name="connsiteY0" fmla="*/ 18617 h 18617"/>
                  <a:gd name="connsiteX1" fmla="*/ 21491 w 21512"/>
                  <a:gd name="connsiteY1" fmla="*/ 8998 h 18617"/>
                  <a:gd name="connsiteX2" fmla="*/ 20624 w 21512"/>
                  <a:gd name="connsiteY2" fmla="*/ 2969 h 18617"/>
                  <a:gd name="connsiteX3" fmla="*/ 17238 w 21512"/>
                  <a:gd name="connsiteY3" fmla="*/ 40 h 18617"/>
                  <a:gd name="connsiteX4" fmla="*/ 0 w 21512"/>
                  <a:gd name="connsiteY4" fmla="*/ 40 h 18617"/>
                  <a:gd name="connsiteX0" fmla="*/ 71254 w 71275"/>
                  <a:gd name="connsiteY0" fmla="*/ 18749 h 18749"/>
                  <a:gd name="connsiteX1" fmla="*/ 71254 w 71275"/>
                  <a:gd name="connsiteY1" fmla="*/ 9130 h 18749"/>
                  <a:gd name="connsiteX2" fmla="*/ 70387 w 71275"/>
                  <a:gd name="connsiteY2" fmla="*/ 3101 h 18749"/>
                  <a:gd name="connsiteX3" fmla="*/ 67001 w 71275"/>
                  <a:gd name="connsiteY3" fmla="*/ 172 h 18749"/>
                  <a:gd name="connsiteX4" fmla="*/ 0 w 71275"/>
                  <a:gd name="connsiteY4" fmla="*/ 0 h 18749"/>
                  <a:gd name="connsiteX0" fmla="*/ 11522 w 11543"/>
                  <a:gd name="connsiteY0" fmla="*/ 18618 h 18618"/>
                  <a:gd name="connsiteX1" fmla="*/ 11522 w 11543"/>
                  <a:gd name="connsiteY1" fmla="*/ 8999 h 18618"/>
                  <a:gd name="connsiteX2" fmla="*/ 10655 w 11543"/>
                  <a:gd name="connsiteY2" fmla="*/ 2970 h 18618"/>
                  <a:gd name="connsiteX3" fmla="*/ 7269 w 11543"/>
                  <a:gd name="connsiteY3" fmla="*/ 41 h 18618"/>
                  <a:gd name="connsiteX4" fmla="*/ 0 w 11543"/>
                  <a:gd name="connsiteY4" fmla="*/ 41 h 18618"/>
                  <a:gd name="connsiteX0" fmla="*/ 15199 w 15220"/>
                  <a:gd name="connsiteY0" fmla="*/ 18618 h 18618"/>
                  <a:gd name="connsiteX1" fmla="*/ 15199 w 15220"/>
                  <a:gd name="connsiteY1" fmla="*/ 8999 h 18618"/>
                  <a:gd name="connsiteX2" fmla="*/ 14332 w 15220"/>
                  <a:gd name="connsiteY2" fmla="*/ 2970 h 18618"/>
                  <a:gd name="connsiteX3" fmla="*/ 10946 w 15220"/>
                  <a:gd name="connsiteY3" fmla="*/ 41 h 18618"/>
                  <a:gd name="connsiteX4" fmla="*/ 0 w 15220"/>
                  <a:gd name="connsiteY4" fmla="*/ 41 h 18618"/>
                  <a:gd name="connsiteX0" fmla="*/ 15199 w 15220"/>
                  <a:gd name="connsiteY0" fmla="*/ 16065 h 16065"/>
                  <a:gd name="connsiteX1" fmla="*/ 15199 w 15220"/>
                  <a:gd name="connsiteY1" fmla="*/ 8999 h 16065"/>
                  <a:gd name="connsiteX2" fmla="*/ 14332 w 15220"/>
                  <a:gd name="connsiteY2" fmla="*/ 2970 h 16065"/>
                  <a:gd name="connsiteX3" fmla="*/ 10946 w 15220"/>
                  <a:gd name="connsiteY3" fmla="*/ 41 h 16065"/>
                  <a:gd name="connsiteX4" fmla="*/ 0 w 15220"/>
                  <a:gd name="connsiteY4" fmla="*/ 41 h 16065"/>
                  <a:gd name="connsiteX0" fmla="*/ 34728 w 34749"/>
                  <a:gd name="connsiteY0" fmla="*/ 16194 h 16194"/>
                  <a:gd name="connsiteX1" fmla="*/ 34728 w 34749"/>
                  <a:gd name="connsiteY1" fmla="*/ 9128 h 16194"/>
                  <a:gd name="connsiteX2" fmla="*/ 33861 w 34749"/>
                  <a:gd name="connsiteY2" fmla="*/ 3099 h 16194"/>
                  <a:gd name="connsiteX3" fmla="*/ 30475 w 34749"/>
                  <a:gd name="connsiteY3" fmla="*/ 170 h 16194"/>
                  <a:gd name="connsiteX4" fmla="*/ 0 w 34749"/>
                  <a:gd name="connsiteY4" fmla="*/ 0 h 16194"/>
                  <a:gd name="connsiteX0" fmla="*/ 34728 w 34749"/>
                  <a:gd name="connsiteY0" fmla="*/ 16065 h 16065"/>
                  <a:gd name="connsiteX1" fmla="*/ 34728 w 34749"/>
                  <a:gd name="connsiteY1" fmla="*/ 8999 h 16065"/>
                  <a:gd name="connsiteX2" fmla="*/ 33861 w 34749"/>
                  <a:gd name="connsiteY2" fmla="*/ 2970 h 16065"/>
                  <a:gd name="connsiteX3" fmla="*/ 30475 w 34749"/>
                  <a:gd name="connsiteY3" fmla="*/ 41 h 16065"/>
                  <a:gd name="connsiteX4" fmla="*/ 0 w 34749"/>
                  <a:gd name="connsiteY4" fmla="*/ 382 h 16065"/>
                  <a:gd name="connsiteX0" fmla="*/ 34401 w 34422"/>
                  <a:gd name="connsiteY0" fmla="*/ 16065 h 16065"/>
                  <a:gd name="connsiteX1" fmla="*/ 34401 w 34422"/>
                  <a:gd name="connsiteY1" fmla="*/ 8999 h 16065"/>
                  <a:gd name="connsiteX2" fmla="*/ 33534 w 34422"/>
                  <a:gd name="connsiteY2" fmla="*/ 2970 h 16065"/>
                  <a:gd name="connsiteX3" fmla="*/ 30148 w 34422"/>
                  <a:gd name="connsiteY3" fmla="*/ 41 h 16065"/>
                  <a:gd name="connsiteX4" fmla="*/ 0 w 34422"/>
                  <a:gd name="connsiteY4" fmla="*/ 42 h 16065"/>
                  <a:gd name="connsiteX0" fmla="*/ 34401 w 34422"/>
                  <a:gd name="connsiteY0" fmla="*/ 23043 h 23043"/>
                  <a:gd name="connsiteX1" fmla="*/ 34401 w 34422"/>
                  <a:gd name="connsiteY1" fmla="*/ 8999 h 23043"/>
                  <a:gd name="connsiteX2" fmla="*/ 33534 w 34422"/>
                  <a:gd name="connsiteY2" fmla="*/ 2970 h 23043"/>
                  <a:gd name="connsiteX3" fmla="*/ 30148 w 34422"/>
                  <a:gd name="connsiteY3" fmla="*/ 41 h 23043"/>
                  <a:gd name="connsiteX4" fmla="*/ 0 w 34422"/>
                  <a:gd name="connsiteY4" fmla="*/ 42 h 23043"/>
                  <a:gd name="connsiteX0" fmla="*/ 47182 w 47203"/>
                  <a:gd name="connsiteY0" fmla="*/ 23043 h 23043"/>
                  <a:gd name="connsiteX1" fmla="*/ 47182 w 47203"/>
                  <a:gd name="connsiteY1" fmla="*/ 8999 h 23043"/>
                  <a:gd name="connsiteX2" fmla="*/ 46315 w 47203"/>
                  <a:gd name="connsiteY2" fmla="*/ 2970 h 23043"/>
                  <a:gd name="connsiteX3" fmla="*/ 42929 w 47203"/>
                  <a:gd name="connsiteY3" fmla="*/ 41 h 23043"/>
                  <a:gd name="connsiteX4" fmla="*/ 0 w 47203"/>
                  <a:gd name="connsiteY4" fmla="*/ 42 h 23043"/>
                  <a:gd name="connsiteX0" fmla="*/ 39338 w 39359"/>
                  <a:gd name="connsiteY0" fmla="*/ 23043 h 23043"/>
                  <a:gd name="connsiteX1" fmla="*/ 39338 w 39359"/>
                  <a:gd name="connsiteY1" fmla="*/ 8999 h 23043"/>
                  <a:gd name="connsiteX2" fmla="*/ 38471 w 39359"/>
                  <a:gd name="connsiteY2" fmla="*/ 2970 h 23043"/>
                  <a:gd name="connsiteX3" fmla="*/ 35085 w 39359"/>
                  <a:gd name="connsiteY3" fmla="*/ 41 h 23043"/>
                  <a:gd name="connsiteX4" fmla="*/ 0 w 39359"/>
                  <a:gd name="connsiteY4" fmla="*/ 42 h 23043"/>
                  <a:gd name="connsiteX0" fmla="*/ 14579 w 14600"/>
                  <a:gd name="connsiteY0" fmla="*/ 23171 h 23171"/>
                  <a:gd name="connsiteX1" fmla="*/ 14579 w 14600"/>
                  <a:gd name="connsiteY1" fmla="*/ 9127 h 23171"/>
                  <a:gd name="connsiteX2" fmla="*/ 13712 w 14600"/>
                  <a:gd name="connsiteY2" fmla="*/ 3098 h 23171"/>
                  <a:gd name="connsiteX3" fmla="*/ 10326 w 14600"/>
                  <a:gd name="connsiteY3" fmla="*/ 169 h 23171"/>
                  <a:gd name="connsiteX4" fmla="*/ 0 w 14600"/>
                  <a:gd name="connsiteY4" fmla="*/ 0 h 231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600" h="23171" extrusionOk="0">
                    <a:moveTo>
                      <a:pt x="14579" y="23171"/>
                    </a:moveTo>
                    <a:lnTo>
                      <a:pt x="14579" y="9127"/>
                    </a:lnTo>
                    <a:cubicBezTo>
                      <a:pt x="14688" y="6953"/>
                      <a:pt x="14375" y="4779"/>
                      <a:pt x="13712" y="3098"/>
                    </a:cubicBezTo>
                    <a:cubicBezTo>
                      <a:pt x="12885" y="997"/>
                      <a:pt x="11616" y="-100"/>
                      <a:pt x="10326" y="169"/>
                    </a:cubicBezTo>
                    <a:lnTo>
                      <a:pt x="0" y="0"/>
                    </a:lnTo>
                  </a:path>
                </a:pathLst>
              </a:custGeom>
              <a:ln w="6350" cmpd="sng">
                <a:solidFill>
                  <a:srgbClr val="828386"/>
                </a:solidFill>
                <a:prstDash val="dash"/>
                <a:miter lim="400000"/>
              </a:ln>
            </p:spPr>
            <p:txBody>
              <a:bodyPr lIns="50800" tIns="50800" rIns="50800" bIns="50800" anchor="ctr"/>
              <a:lstStyle/>
              <a:p>
                <a:pPr marL="0" marR="0" lvl="0" indent="0" defTabSz="914400" eaLnBrk="1" fontAlgn="auto" latinLnBrk="0" hangingPunct="1">
                  <a:lnSpc>
                    <a:spcPct val="100000"/>
                  </a:lnSpc>
                  <a:spcBef>
                    <a:spcPts val="0"/>
                  </a:spcBef>
                  <a:spcAft>
                    <a:spcPts val="0"/>
                  </a:spcAft>
                  <a:buClrTx/>
                  <a:buSzTx/>
                  <a:buFontTx/>
                  <a:buNone/>
                  <a:tabLst/>
                  <a:defRPr sz="2400"/>
                </a:pPr>
                <a:endParaRPr kumimoji="0" sz="3600" b="0" i="0" u="none" strike="noStrike" kern="0" cap="none" spc="0" normalizeH="0" baseline="0" noProof="0">
                  <a:ln>
                    <a:noFill/>
                  </a:ln>
                  <a:solidFill>
                    <a:prstClr val="black"/>
                  </a:solidFill>
                  <a:effectLst/>
                  <a:uLnTx/>
                  <a:uFillTx/>
                  <a:latin typeface="Source Sans Pro Light" panose="020B0403030403020204" pitchFamily="34" charset="0"/>
                  <a:ea typeface="微软雅黑"/>
                </a:endParaRPr>
              </a:p>
            </p:txBody>
          </p:sp>
          <p:sp>
            <p:nvSpPr>
              <p:cNvPr id="96" name="Shape 147"/>
              <p:cNvSpPr/>
              <p:nvPr/>
            </p:nvSpPr>
            <p:spPr>
              <a:xfrm rot="10800000" flipH="1">
                <a:off x="1987241" y="3469623"/>
                <a:ext cx="567296" cy="244911"/>
              </a:xfrm>
              <a:custGeom>
                <a:avLst/>
                <a:gdLst>
                  <a:gd name="connsiteX0" fmla="*/ 21491 w 21512"/>
                  <a:gd name="connsiteY0" fmla="*/ 18617 h 18617"/>
                  <a:gd name="connsiteX1" fmla="*/ 21491 w 21512"/>
                  <a:gd name="connsiteY1" fmla="*/ 8998 h 18617"/>
                  <a:gd name="connsiteX2" fmla="*/ 20624 w 21512"/>
                  <a:gd name="connsiteY2" fmla="*/ 2969 h 18617"/>
                  <a:gd name="connsiteX3" fmla="*/ 17238 w 21512"/>
                  <a:gd name="connsiteY3" fmla="*/ 40 h 18617"/>
                  <a:gd name="connsiteX4" fmla="*/ 0 w 21512"/>
                  <a:gd name="connsiteY4" fmla="*/ 40 h 18617"/>
                  <a:gd name="connsiteX0" fmla="*/ 71254 w 71275"/>
                  <a:gd name="connsiteY0" fmla="*/ 18749 h 18749"/>
                  <a:gd name="connsiteX1" fmla="*/ 71254 w 71275"/>
                  <a:gd name="connsiteY1" fmla="*/ 9130 h 18749"/>
                  <a:gd name="connsiteX2" fmla="*/ 70387 w 71275"/>
                  <a:gd name="connsiteY2" fmla="*/ 3101 h 18749"/>
                  <a:gd name="connsiteX3" fmla="*/ 67001 w 71275"/>
                  <a:gd name="connsiteY3" fmla="*/ 172 h 18749"/>
                  <a:gd name="connsiteX4" fmla="*/ 0 w 71275"/>
                  <a:gd name="connsiteY4" fmla="*/ 0 h 18749"/>
                  <a:gd name="connsiteX0" fmla="*/ 11522 w 11543"/>
                  <a:gd name="connsiteY0" fmla="*/ 18618 h 18618"/>
                  <a:gd name="connsiteX1" fmla="*/ 11522 w 11543"/>
                  <a:gd name="connsiteY1" fmla="*/ 8999 h 18618"/>
                  <a:gd name="connsiteX2" fmla="*/ 10655 w 11543"/>
                  <a:gd name="connsiteY2" fmla="*/ 2970 h 18618"/>
                  <a:gd name="connsiteX3" fmla="*/ 7269 w 11543"/>
                  <a:gd name="connsiteY3" fmla="*/ 41 h 18618"/>
                  <a:gd name="connsiteX4" fmla="*/ 0 w 11543"/>
                  <a:gd name="connsiteY4" fmla="*/ 41 h 18618"/>
                  <a:gd name="connsiteX0" fmla="*/ 15199 w 15220"/>
                  <a:gd name="connsiteY0" fmla="*/ 18618 h 18618"/>
                  <a:gd name="connsiteX1" fmla="*/ 15199 w 15220"/>
                  <a:gd name="connsiteY1" fmla="*/ 8999 h 18618"/>
                  <a:gd name="connsiteX2" fmla="*/ 14332 w 15220"/>
                  <a:gd name="connsiteY2" fmla="*/ 2970 h 18618"/>
                  <a:gd name="connsiteX3" fmla="*/ 10946 w 15220"/>
                  <a:gd name="connsiteY3" fmla="*/ 41 h 18618"/>
                  <a:gd name="connsiteX4" fmla="*/ 0 w 15220"/>
                  <a:gd name="connsiteY4" fmla="*/ 41 h 18618"/>
                  <a:gd name="connsiteX0" fmla="*/ 15199 w 15220"/>
                  <a:gd name="connsiteY0" fmla="*/ 16065 h 16065"/>
                  <a:gd name="connsiteX1" fmla="*/ 15199 w 15220"/>
                  <a:gd name="connsiteY1" fmla="*/ 8999 h 16065"/>
                  <a:gd name="connsiteX2" fmla="*/ 14332 w 15220"/>
                  <a:gd name="connsiteY2" fmla="*/ 2970 h 16065"/>
                  <a:gd name="connsiteX3" fmla="*/ 10946 w 15220"/>
                  <a:gd name="connsiteY3" fmla="*/ 41 h 16065"/>
                  <a:gd name="connsiteX4" fmla="*/ 0 w 15220"/>
                  <a:gd name="connsiteY4" fmla="*/ 41 h 16065"/>
                  <a:gd name="connsiteX0" fmla="*/ 34728 w 34749"/>
                  <a:gd name="connsiteY0" fmla="*/ 16194 h 16194"/>
                  <a:gd name="connsiteX1" fmla="*/ 34728 w 34749"/>
                  <a:gd name="connsiteY1" fmla="*/ 9128 h 16194"/>
                  <a:gd name="connsiteX2" fmla="*/ 33861 w 34749"/>
                  <a:gd name="connsiteY2" fmla="*/ 3099 h 16194"/>
                  <a:gd name="connsiteX3" fmla="*/ 30475 w 34749"/>
                  <a:gd name="connsiteY3" fmla="*/ 170 h 16194"/>
                  <a:gd name="connsiteX4" fmla="*/ 0 w 34749"/>
                  <a:gd name="connsiteY4" fmla="*/ 0 h 16194"/>
                  <a:gd name="connsiteX0" fmla="*/ 34728 w 34749"/>
                  <a:gd name="connsiteY0" fmla="*/ 16065 h 16065"/>
                  <a:gd name="connsiteX1" fmla="*/ 34728 w 34749"/>
                  <a:gd name="connsiteY1" fmla="*/ 8999 h 16065"/>
                  <a:gd name="connsiteX2" fmla="*/ 33861 w 34749"/>
                  <a:gd name="connsiteY2" fmla="*/ 2970 h 16065"/>
                  <a:gd name="connsiteX3" fmla="*/ 30475 w 34749"/>
                  <a:gd name="connsiteY3" fmla="*/ 41 h 16065"/>
                  <a:gd name="connsiteX4" fmla="*/ 0 w 34749"/>
                  <a:gd name="connsiteY4" fmla="*/ 382 h 16065"/>
                  <a:gd name="connsiteX0" fmla="*/ 34401 w 34422"/>
                  <a:gd name="connsiteY0" fmla="*/ 16065 h 16065"/>
                  <a:gd name="connsiteX1" fmla="*/ 34401 w 34422"/>
                  <a:gd name="connsiteY1" fmla="*/ 8999 h 16065"/>
                  <a:gd name="connsiteX2" fmla="*/ 33534 w 34422"/>
                  <a:gd name="connsiteY2" fmla="*/ 2970 h 16065"/>
                  <a:gd name="connsiteX3" fmla="*/ 30148 w 34422"/>
                  <a:gd name="connsiteY3" fmla="*/ 41 h 16065"/>
                  <a:gd name="connsiteX4" fmla="*/ 0 w 34422"/>
                  <a:gd name="connsiteY4" fmla="*/ 42 h 16065"/>
                  <a:gd name="connsiteX0" fmla="*/ 34401 w 34422"/>
                  <a:gd name="connsiteY0" fmla="*/ 23043 h 23043"/>
                  <a:gd name="connsiteX1" fmla="*/ 34401 w 34422"/>
                  <a:gd name="connsiteY1" fmla="*/ 8999 h 23043"/>
                  <a:gd name="connsiteX2" fmla="*/ 33534 w 34422"/>
                  <a:gd name="connsiteY2" fmla="*/ 2970 h 23043"/>
                  <a:gd name="connsiteX3" fmla="*/ 30148 w 34422"/>
                  <a:gd name="connsiteY3" fmla="*/ 41 h 23043"/>
                  <a:gd name="connsiteX4" fmla="*/ 0 w 34422"/>
                  <a:gd name="connsiteY4" fmla="*/ 42 h 23043"/>
                  <a:gd name="connsiteX0" fmla="*/ 47182 w 47203"/>
                  <a:gd name="connsiteY0" fmla="*/ 23043 h 23043"/>
                  <a:gd name="connsiteX1" fmla="*/ 47182 w 47203"/>
                  <a:gd name="connsiteY1" fmla="*/ 8999 h 23043"/>
                  <a:gd name="connsiteX2" fmla="*/ 46315 w 47203"/>
                  <a:gd name="connsiteY2" fmla="*/ 2970 h 23043"/>
                  <a:gd name="connsiteX3" fmla="*/ 42929 w 47203"/>
                  <a:gd name="connsiteY3" fmla="*/ 41 h 23043"/>
                  <a:gd name="connsiteX4" fmla="*/ 0 w 47203"/>
                  <a:gd name="connsiteY4" fmla="*/ 42 h 23043"/>
                  <a:gd name="connsiteX0" fmla="*/ 39338 w 39359"/>
                  <a:gd name="connsiteY0" fmla="*/ 23043 h 23043"/>
                  <a:gd name="connsiteX1" fmla="*/ 39338 w 39359"/>
                  <a:gd name="connsiteY1" fmla="*/ 8999 h 23043"/>
                  <a:gd name="connsiteX2" fmla="*/ 38471 w 39359"/>
                  <a:gd name="connsiteY2" fmla="*/ 2970 h 23043"/>
                  <a:gd name="connsiteX3" fmla="*/ 35085 w 39359"/>
                  <a:gd name="connsiteY3" fmla="*/ 41 h 23043"/>
                  <a:gd name="connsiteX4" fmla="*/ 0 w 39359"/>
                  <a:gd name="connsiteY4" fmla="*/ 42 h 23043"/>
                  <a:gd name="connsiteX0" fmla="*/ 14579 w 14600"/>
                  <a:gd name="connsiteY0" fmla="*/ 23171 h 23171"/>
                  <a:gd name="connsiteX1" fmla="*/ 14579 w 14600"/>
                  <a:gd name="connsiteY1" fmla="*/ 9127 h 23171"/>
                  <a:gd name="connsiteX2" fmla="*/ 13712 w 14600"/>
                  <a:gd name="connsiteY2" fmla="*/ 3098 h 23171"/>
                  <a:gd name="connsiteX3" fmla="*/ 10326 w 14600"/>
                  <a:gd name="connsiteY3" fmla="*/ 169 h 23171"/>
                  <a:gd name="connsiteX4" fmla="*/ 0 w 14600"/>
                  <a:gd name="connsiteY4" fmla="*/ 0 h 23171"/>
                  <a:gd name="connsiteX0" fmla="*/ 14579 w 14600"/>
                  <a:gd name="connsiteY0" fmla="*/ 13129 h 13129"/>
                  <a:gd name="connsiteX1" fmla="*/ 14579 w 14600"/>
                  <a:gd name="connsiteY1" fmla="*/ 9127 h 13129"/>
                  <a:gd name="connsiteX2" fmla="*/ 13712 w 14600"/>
                  <a:gd name="connsiteY2" fmla="*/ 3098 h 13129"/>
                  <a:gd name="connsiteX3" fmla="*/ 10326 w 14600"/>
                  <a:gd name="connsiteY3" fmla="*/ 169 h 13129"/>
                  <a:gd name="connsiteX4" fmla="*/ 0 w 14600"/>
                  <a:gd name="connsiteY4" fmla="*/ 0 h 131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600" h="13129" extrusionOk="0">
                    <a:moveTo>
                      <a:pt x="14579" y="13129"/>
                    </a:moveTo>
                    <a:lnTo>
                      <a:pt x="14579" y="9127"/>
                    </a:lnTo>
                    <a:cubicBezTo>
                      <a:pt x="14688" y="6953"/>
                      <a:pt x="14375" y="4779"/>
                      <a:pt x="13712" y="3098"/>
                    </a:cubicBezTo>
                    <a:cubicBezTo>
                      <a:pt x="12885" y="997"/>
                      <a:pt x="11616" y="-100"/>
                      <a:pt x="10326" y="169"/>
                    </a:cubicBezTo>
                    <a:lnTo>
                      <a:pt x="0" y="0"/>
                    </a:lnTo>
                  </a:path>
                </a:pathLst>
              </a:custGeom>
              <a:ln w="6350" cmpd="sng">
                <a:solidFill>
                  <a:srgbClr val="828386"/>
                </a:solidFill>
                <a:prstDash val="dash"/>
                <a:miter lim="400000"/>
              </a:ln>
            </p:spPr>
            <p:txBody>
              <a:bodyPr lIns="50800" tIns="50800" rIns="50800" bIns="50800" anchor="ctr"/>
              <a:lstStyle/>
              <a:p>
                <a:pPr marL="0" marR="0" lvl="0" indent="0" defTabSz="914400" eaLnBrk="1" fontAlgn="auto" latinLnBrk="0" hangingPunct="1">
                  <a:lnSpc>
                    <a:spcPct val="100000"/>
                  </a:lnSpc>
                  <a:spcBef>
                    <a:spcPts val="0"/>
                  </a:spcBef>
                  <a:spcAft>
                    <a:spcPts val="0"/>
                  </a:spcAft>
                  <a:buClrTx/>
                  <a:buSzTx/>
                  <a:buFontTx/>
                  <a:buNone/>
                  <a:tabLst/>
                  <a:defRPr sz="2400"/>
                </a:pPr>
                <a:endParaRPr kumimoji="0" sz="3600" b="0" i="0" u="none" strike="noStrike" kern="0" cap="none" spc="0" normalizeH="0" baseline="0" noProof="0">
                  <a:ln>
                    <a:noFill/>
                  </a:ln>
                  <a:solidFill>
                    <a:prstClr val="black"/>
                  </a:solidFill>
                  <a:effectLst/>
                  <a:uLnTx/>
                  <a:uFillTx/>
                  <a:latin typeface="Source Sans Pro Light" panose="020B0403030403020204" pitchFamily="34" charset="0"/>
                  <a:ea typeface="微软雅黑"/>
                </a:endParaRPr>
              </a:p>
            </p:txBody>
          </p:sp>
          <p:sp>
            <p:nvSpPr>
              <p:cNvPr id="97" name="Oval 26"/>
              <p:cNvSpPr/>
              <p:nvPr/>
            </p:nvSpPr>
            <p:spPr>
              <a:xfrm>
                <a:off x="1985980" y="3666390"/>
                <a:ext cx="94942" cy="94940"/>
              </a:xfrm>
              <a:prstGeom prst="ellipse">
                <a:avLst/>
              </a:prstGeom>
              <a:solidFill>
                <a:sysClr val="window" lastClr="FFFFFF"/>
              </a:solidFill>
              <a:ln w="6350" cap="flat" cmpd="sng" algn="ctr">
                <a:solidFill>
                  <a:srgbClr val="828386"/>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800" b="0" i="0" u="none" strike="noStrike" kern="0" cap="none" spc="0" normalizeH="0" baseline="0" noProof="0">
                  <a:ln>
                    <a:noFill/>
                  </a:ln>
                  <a:solidFill>
                    <a:prstClr val="black"/>
                  </a:solidFill>
                  <a:effectLst/>
                  <a:uLnTx/>
                  <a:uFillTx/>
                  <a:latin typeface="Source Sans Pro Light" panose="020B0403030403020204" pitchFamily="34" charset="0"/>
                  <a:ea typeface="微软雅黑"/>
                  <a:cs typeface="+mn-cs"/>
                </a:endParaRPr>
              </a:p>
            </p:txBody>
          </p:sp>
        </p:grpSp>
        <p:sp>
          <p:nvSpPr>
            <p:cNvPr id="121" name="文本框 120"/>
            <p:cNvSpPr txBox="1"/>
            <p:nvPr/>
          </p:nvSpPr>
          <p:spPr>
            <a:xfrm>
              <a:off x="1147210" y="2016084"/>
              <a:ext cx="2391869" cy="338554"/>
            </a:xfrm>
            <a:prstGeom prst="rect">
              <a:avLst/>
            </a:prstGeom>
            <a:noFill/>
          </p:spPr>
          <p:txBody>
            <a:bodyPr wrap="square" rtlCol="0">
              <a:spAutoFit/>
            </a:bodyPr>
            <a:lstStyle/>
            <a:p>
              <a:pPr algn="r"/>
              <a:r>
                <a:rPr lang="zh-CN" altLang="en-US" sz="1600" dirty="0">
                  <a:solidFill>
                    <a:prstClr val="black">
                      <a:lumMod val="65000"/>
                      <a:lumOff val="35000"/>
                    </a:prstClr>
                  </a:solidFill>
                  <a:latin typeface="微软雅黑"/>
                  <a:ea typeface="微软雅黑"/>
                </a:rPr>
                <a:t>在此添加标题</a:t>
              </a:r>
            </a:p>
          </p:txBody>
        </p:sp>
        <p:sp>
          <p:nvSpPr>
            <p:cNvPr id="122" name="文本框 121"/>
            <p:cNvSpPr txBox="1"/>
            <p:nvPr/>
          </p:nvSpPr>
          <p:spPr>
            <a:xfrm>
              <a:off x="442371" y="2319444"/>
              <a:ext cx="3096708" cy="553998"/>
            </a:xfrm>
            <a:prstGeom prst="rect">
              <a:avLst/>
            </a:prstGeom>
            <a:noFill/>
          </p:spPr>
          <p:txBody>
            <a:bodyPr wrap="square" rtlCol="0" anchor="ctr">
              <a:spAutoFit/>
            </a:bodyPr>
            <a:lstStyle/>
            <a:p>
              <a:pPr algn="r"/>
              <a:r>
                <a:rPr lang="en-US" altLang="zh-CN" sz="1000" dirty="0">
                  <a:solidFill>
                    <a:prstClr val="white">
                      <a:lumMod val="65000"/>
                    </a:prstClr>
                  </a:solidFill>
                  <a:latin typeface="Century Gothic"/>
                  <a:ea typeface="Roboto" panose="02000000000000000000" pitchFamily="2" charset="0"/>
                </a:rPr>
                <a:t>If you are going to use a passage of </a:t>
              </a:r>
              <a:r>
                <a:rPr lang="en-US" altLang="zh-CN" sz="1000" dirty="0" err="1">
                  <a:solidFill>
                    <a:prstClr val="white">
                      <a:lumMod val="65000"/>
                    </a:prstClr>
                  </a:solidFill>
                  <a:latin typeface="Century Gothic"/>
                  <a:ea typeface="Roboto" panose="02000000000000000000" pitchFamily="2" charset="0"/>
                </a:rPr>
                <a:t>Lorem</a:t>
              </a:r>
              <a:r>
                <a:rPr lang="en-US" altLang="zh-CN" sz="1000" dirty="0">
                  <a:solidFill>
                    <a:prstClr val="white">
                      <a:lumMod val="65000"/>
                    </a:prstClr>
                  </a:solidFill>
                  <a:latin typeface="Century Gothic"/>
                  <a:ea typeface="Roboto" panose="02000000000000000000" pitchFamily="2" charset="0"/>
                </a:rPr>
                <a:t> </a:t>
              </a:r>
              <a:r>
                <a:rPr lang="en-US" altLang="zh-CN" sz="1000" dirty="0" err="1">
                  <a:solidFill>
                    <a:prstClr val="white">
                      <a:lumMod val="65000"/>
                    </a:prstClr>
                  </a:solidFill>
                  <a:latin typeface="Century Gothic"/>
                  <a:ea typeface="Roboto" panose="02000000000000000000" pitchFamily="2" charset="0"/>
                </a:rPr>
                <a:t>Ipsum</a:t>
              </a:r>
              <a:r>
                <a:rPr lang="en-US" altLang="zh-CN" sz="1000" dirty="0">
                  <a:solidFill>
                    <a:prstClr val="white">
                      <a:lumMod val="65000"/>
                    </a:prstClr>
                  </a:solidFill>
                  <a:latin typeface="Century Gothic"/>
                  <a:ea typeface="Roboto" panose="02000000000000000000" pitchFamily="2" charset="0"/>
                </a:rPr>
                <a:t>, you need to be sure there isn't anything embarrassing hidden in the middle of </a:t>
              </a:r>
              <a:r>
                <a:rPr lang="en-US" altLang="zh-CN" sz="1000" dirty="0" err="1">
                  <a:solidFill>
                    <a:prstClr val="white">
                      <a:lumMod val="65000"/>
                    </a:prstClr>
                  </a:solidFill>
                  <a:latin typeface="Century Gothic"/>
                  <a:ea typeface="Roboto" panose="02000000000000000000" pitchFamily="2" charset="0"/>
                </a:rPr>
                <a:t>tex</a:t>
              </a:r>
              <a:r>
                <a:rPr lang="id-ID" altLang="zh-CN" sz="1000" dirty="0">
                  <a:solidFill>
                    <a:prstClr val="white">
                      <a:lumMod val="65000"/>
                    </a:prstClr>
                  </a:solidFill>
                  <a:latin typeface="Century Gothic"/>
                  <a:ea typeface="Roboto" panose="02000000000000000000" pitchFamily="2" charset="0"/>
                </a:rPr>
                <a:t>t.</a:t>
              </a:r>
              <a:endParaRPr lang="id-ID" altLang="zh-CN" sz="1000" dirty="0">
                <a:solidFill>
                  <a:prstClr val="white">
                    <a:lumMod val="65000"/>
                  </a:prstClr>
                </a:solidFill>
                <a:latin typeface="Century Gothic"/>
                <a:ea typeface="微软雅黑"/>
              </a:endParaRPr>
            </a:p>
          </p:txBody>
        </p:sp>
      </p:grpSp>
      <p:grpSp>
        <p:nvGrpSpPr>
          <p:cNvPr id="5" name="组合 4" descr="e7d195523061f1c0dc554706afe4c72a60a25314cbaece805811E654B44695D34D35691164BB3D154CCFD5D798F6FEAD99EAA8F1ADC3D4AFA5BC9ED0BB3A4B45073A038AC38E89AB54D31AA59602B9F1AF515D2DA0EBB7AB45FA3A5B4B65729FCD61772C0E8112D71FCFA6F69E6E615643061221A7D4C3A336328987F7DF8577A0567C5A47397019"/>
          <p:cNvGrpSpPr/>
          <p:nvPr/>
        </p:nvGrpSpPr>
        <p:grpSpPr>
          <a:xfrm>
            <a:off x="442371" y="3235284"/>
            <a:ext cx="4213890" cy="857358"/>
            <a:chOff x="442371" y="3235284"/>
            <a:chExt cx="4213890" cy="857358"/>
          </a:xfrm>
        </p:grpSpPr>
        <p:grpSp>
          <p:nvGrpSpPr>
            <p:cNvPr id="98" name="Group 2"/>
            <p:cNvGrpSpPr/>
            <p:nvPr/>
          </p:nvGrpSpPr>
          <p:grpSpPr>
            <a:xfrm>
              <a:off x="3647186" y="3536933"/>
              <a:ext cx="1009075" cy="94940"/>
              <a:chOff x="3647186" y="3784583"/>
              <a:chExt cx="1009075" cy="94940"/>
            </a:xfrm>
          </p:grpSpPr>
          <p:cxnSp>
            <p:nvCxnSpPr>
              <p:cNvPr id="99" name="Straight Connector 22"/>
              <p:cNvCxnSpPr/>
              <p:nvPr/>
            </p:nvCxnSpPr>
            <p:spPr>
              <a:xfrm flipH="1">
                <a:off x="3647186" y="3834651"/>
                <a:ext cx="1009075" cy="0"/>
              </a:xfrm>
              <a:prstGeom prst="line">
                <a:avLst/>
              </a:prstGeom>
              <a:noFill/>
              <a:ln w="6350" cap="flat" cmpd="sng" algn="ctr">
                <a:solidFill>
                  <a:srgbClr val="828386"/>
                </a:solidFill>
                <a:prstDash val="dash"/>
                <a:miter lim="800000"/>
              </a:ln>
              <a:effectLst/>
            </p:spPr>
          </p:cxnSp>
          <p:sp>
            <p:nvSpPr>
              <p:cNvPr id="100" name="Oval 23"/>
              <p:cNvSpPr/>
              <p:nvPr/>
            </p:nvSpPr>
            <p:spPr>
              <a:xfrm>
                <a:off x="3653536" y="3784583"/>
                <a:ext cx="94942" cy="94940"/>
              </a:xfrm>
              <a:prstGeom prst="ellipse">
                <a:avLst/>
              </a:prstGeom>
              <a:solidFill>
                <a:sysClr val="window" lastClr="FFFFFF"/>
              </a:solidFill>
              <a:ln w="6350" cap="flat" cmpd="sng" algn="ctr">
                <a:solidFill>
                  <a:srgbClr val="828386"/>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800" b="0" i="0" u="none" strike="noStrike" kern="0" cap="none" spc="0" normalizeH="0" baseline="0" noProof="0">
                  <a:ln>
                    <a:noFill/>
                  </a:ln>
                  <a:solidFill>
                    <a:prstClr val="black"/>
                  </a:solidFill>
                  <a:effectLst/>
                  <a:uLnTx/>
                  <a:uFillTx/>
                  <a:latin typeface="Source Sans Pro Light" panose="020B0403030403020204" pitchFamily="34" charset="0"/>
                  <a:ea typeface="微软雅黑"/>
                  <a:cs typeface="+mn-cs"/>
                </a:endParaRPr>
              </a:p>
            </p:txBody>
          </p:sp>
        </p:grpSp>
        <p:sp>
          <p:nvSpPr>
            <p:cNvPr id="123" name="文本框 122"/>
            <p:cNvSpPr txBox="1"/>
            <p:nvPr/>
          </p:nvSpPr>
          <p:spPr>
            <a:xfrm>
              <a:off x="1147210" y="3235284"/>
              <a:ext cx="2391869" cy="338554"/>
            </a:xfrm>
            <a:prstGeom prst="rect">
              <a:avLst/>
            </a:prstGeom>
            <a:noFill/>
          </p:spPr>
          <p:txBody>
            <a:bodyPr wrap="square" rtlCol="0">
              <a:spAutoFit/>
            </a:bodyPr>
            <a:lstStyle/>
            <a:p>
              <a:pPr algn="r"/>
              <a:r>
                <a:rPr lang="zh-CN" altLang="en-US" sz="1600" dirty="0">
                  <a:solidFill>
                    <a:prstClr val="black">
                      <a:lumMod val="65000"/>
                      <a:lumOff val="35000"/>
                    </a:prstClr>
                  </a:solidFill>
                  <a:latin typeface="微软雅黑"/>
                  <a:ea typeface="微软雅黑"/>
                </a:rPr>
                <a:t>在此添加标题</a:t>
              </a:r>
            </a:p>
          </p:txBody>
        </p:sp>
        <p:sp>
          <p:nvSpPr>
            <p:cNvPr id="124" name="文本框 123"/>
            <p:cNvSpPr txBox="1"/>
            <p:nvPr/>
          </p:nvSpPr>
          <p:spPr>
            <a:xfrm>
              <a:off x="442371" y="3538644"/>
              <a:ext cx="3096708" cy="553998"/>
            </a:xfrm>
            <a:prstGeom prst="rect">
              <a:avLst/>
            </a:prstGeom>
            <a:noFill/>
          </p:spPr>
          <p:txBody>
            <a:bodyPr wrap="square" rtlCol="0" anchor="ctr">
              <a:spAutoFit/>
            </a:bodyPr>
            <a:lstStyle/>
            <a:p>
              <a:pPr algn="r"/>
              <a:r>
                <a:rPr lang="en-US" altLang="zh-CN" sz="1000" dirty="0">
                  <a:solidFill>
                    <a:prstClr val="white">
                      <a:lumMod val="65000"/>
                    </a:prstClr>
                  </a:solidFill>
                  <a:latin typeface="Century Gothic"/>
                  <a:ea typeface="Roboto" panose="02000000000000000000" pitchFamily="2" charset="0"/>
                </a:rPr>
                <a:t>If you are going to use a passage of </a:t>
              </a:r>
              <a:r>
                <a:rPr lang="en-US" altLang="zh-CN" sz="1000" dirty="0" err="1">
                  <a:solidFill>
                    <a:prstClr val="white">
                      <a:lumMod val="65000"/>
                    </a:prstClr>
                  </a:solidFill>
                  <a:latin typeface="Century Gothic"/>
                  <a:ea typeface="Roboto" panose="02000000000000000000" pitchFamily="2" charset="0"/>
                </a:rPr>
                <a:t>Lorem</a:t>
              </a:r>
              <a:r>
                <a:rPr lang="en-US" altLang="zh-CN" sz="1000" dirty="0">
                  <a:solidFill>
                    <a:prstClr val="white">
                      <a:lumMod val="65000"/>
                    </a:prstClr>
                  </a:solidFill>
                  <a:latin typeface="Century Gothic"/>
                  <a:ea typeface="Roboto" panose="02000000000000000000" pitchFamily="2" charset="0"/>
                </a:rPr>
                <a:t> </a:t>
              </a:r>
              <a:r>
                <a:rPr lang="en-US" altLang="zh-CN" sz="1000" dirty="0" err="1">
                  <a:solidFill>
                    <a:prstClr val="white">
                      <a:lumMod val="65000"/>
                    </a:prstClr>
                  </a:solidFill>
                  <a:latin typeface="Century Gothic"/>
                  <a:ea typeface="Roboto" panose="02000000000000000000" pitchFamily="2" charset="0"/>
                </a:rPr>
                <a:t>Ipsum</a:t>
              </a:r>
              <a:r>
                <a:rPr lang="en-US" altLang="zh-CN" sz="1000" dirty="0">
                  <a:solidFill>
                    <a:prstClr val="white">
                      <a:lumMod val="65000"/>
                    </a:prstClr>
                  </a:solidFill>
                  <a:latin typeface="Century Gothic"/>
                  <a:ea typeface="Roboto" panose="02000000000000000000" pitchFamily="2" charset="0"/>
                </a:rPr>
                <a:t>, you need to be sure there isn't anything embarrassing hidden in the middle of </a:t>
              </a:r>
              <a:r>
                <a:rPr lang="en-US" altLang="zh-CN" sz="1000" dirty="0" err="1">
                  <a:solidFill>
                    <a:prstClr val="white">
                      <a:lumMod val="65000"/>
                    </a:prstClr>
                  </a:solidFill>
                  <a:latin typeface="Century Gothic"/>
                  <a:ea typeface="Roboto" panose="02000000000000000000" pitchFamily="2" charset="0"/>
                </a:rPr>
                <a:t>tex</a:t>
              </a:r>
              <a:r>
                <a:rPr lang="id-ID" altLang="zh-CN" sz="1000" dirty="0">
                  <a:solidFill>
                    <a:prstClr val="white">
                      <a:lumMod val="65000"/>
                    </a:prstClr>
                  </a:solidFill>
                  <a:latin typeface="Century Gothic"/>
                  <a:ea typeface="Roboto" panose="02000000000000000000" pitchFamily="2" charset="0"/>
                </a:rPr>
                <a:t>t.</a:t>
              </a:r>
              <a:endParaRPr lang="id-ID" altLang="zh-CN" sz="1000" dirty="0">
                <a:solidFill>
                  <a:prstClr val="white">
                    <a:lumMod val="65000"/>
                  </a:prstClr>
                </a:solidFill>
                <a:latin typeface="Century Gothic"/>
                <a:ea typeface="微软雅黑"/>
              </a:endParaRPr>
            </a:p>
          </p:txBody>
        </p:sp>
      </p:grpSp>
      <p:grpSp>
        <p:nvGrpSpPr>
          <p:cNvPr id="6" name="QQ 394222199" descr="e7d195523061f1c0dc554706afe4c72a60a25314cbaece805811E654B44695D34D35691164BB3D154CCFD5D798F6FEAD99EAA8F1ADC3D4AFA5BC9ED0BB3A4B45073A038AC38E89AB54D31AA59602B9F1AF515D2DA0EBB7AB45FA3A5B4B65729FCD61772C0E8112D71FCFA6F69E6E615643061221A7D4C3A336328987F7DF8577A0567C5A47397019"/>
          <p:cNvGrpSpPr/>
          <p:nvPr/>
        </p:nvGrpSpPr>
        <p:grpSpPr>
          <a:xfrm>
            <a:off x="442371" y="3996536"/>
            <a:ext cx="4212272" cy="1353406"/>
            <a:chOff x="442371" y="3996536"/>
            <a:chExt cx="4212272" cy="1353406"/>
          </a:xfrm>
        </p:grpSpPr>
        <p:grpSp>
          <p:nvGrpSpPr>
            <p:cNvPr id="87" name="Group 20"/>
            <p:cNvGrpSpPr/>
            <p:nvPr/>
          </p:nvGrpSpPr>
          <p:grpSpPr>
            <a:xfrm>
              <a:off x="3655141" y="3996536"/>
              <a:ext cx="999502" cy="854537"/>
              <a:chOff x="1985980" y="2906793"/>
              <a:chExt cx="999502" cy="854537"/>
            </a:xfrm>
          </p:grpSpPr>
          <p:sp>
            <p:nvSpPr>
              <p:cNvPr id="91" name="Shape 147"/>
              <p:cNvSpPr/>
              <p:nvPr/>
            </p:nvSpPr>
            <p:spPr>
              <a:xfrm rot="16200000">
                <a:off x="2485716" y="2974323"/>
                <a:ext cx="567296" cy="432236"/>
              </a:xfrm>
              <a:custGeom>
                <a:avLst/>
                <a:gdLst>
                  <a:gd name="connsiteX0" fmla="*/ 21491 w 21512"/>
                  <a:gd name="connsiteY0" fmla="*/ 18617 h 18617"/>
                  <a:gd name="connsiteX1" fmla="*/ 21491 w 21512"/>
                  <a:gd name="connsiteY1" fmla="*/ 8998 h 18617"/>
                  <a:gd name="connsiteX2" fmla="*/ 20624 w 21512"/>
                  <a:gd name="connsiteY2" fmla="*/ 2969 h 18617"/>
                  <a:gd name="connsiteX3" fmla="*/ 17238 w 21512"/>
                  <a:gd name="connsiteY3" fmla="*/ 40 h 18617"/>
                  <a:gd name="connsiteX4" fmla="*/ 0 w 21512"/>
                  <a:gd name="connsiteY4" fmla="*/ 40 h 18617"/>
                  <a:gd name="connsiteX0" fmla="*/ 71254 w 71275"/>
                  <a:gd name="connsiteY0" fmla="*/ 18749 h 18749"/>
                  <a:gd name="connsiteX1" fmla="*/ 71254 w 71275"/>
                  <a:gd name="connsiteY1" fmla="*/ 9130 h 18749"/>
                  <a:gd name="connsiteX2" fmla="*/ 70387 w 71275"/>
                  <a:gd name="connsiteY2" fmla="*/ 3101 h 18749"/>
                  <a:gd name="connsiteX3" fmla="*/ 67001 w 71275"/>
                  <a:gd name="connsiteY3" fmla="*/ 172 h 18749"/>
                  <a:gd name="connsiteX4" fmla="*/ 0 w 71275"/>
                  <a:gd name="connsiteY4" fmla="*/ 0 h 18749"/>
                  <a:gd name="connsiteX0" fmla="*/ 11522 w 11543"/>
                  <a:gd name="connsiteY0" fmla="*/ 18618 h 18618"/>
                  <a:gd name="connsiteX1" fmla="*/ 11522 w 11543"/>
                  <a:gd name="connsiteY1" fmla="*/ 8999 h 18618"/>
                  <a:gd name="connsiteX2" fmla="*/ 10655 w 11543"/>
                  <a:gd name="connsiteY2" fmla="*/ 2970 h 18618"/>
                  <a:gd name="connsiteX3" fmla="*/ 7269 w 11543"/>
                  <a:gd name="connsiteY3" fmla="*/ 41 h 18618"/>
                  <a:gd name="connsiteX4" fmla="*/ 0 w 11543"/>
                  <a:gd name="connsiteY4" fmla="*/ 41 h 18618"/>
                  <a:gd name="connsiteX0" fmla="*/ 15199 w 15220"/>
                  <a:gd name="connsiteY0" fmla="*/ 18618 h 18618"/>
                  <a:gd name="connsiteX1" fmla="*/ 15199 w 15220"/>
                  <a:gd name="connsiteY1" fmla="*/ 8999 h 18618"/>
                  <a:gd name="connsiteX2" fmla="*/ 14332 w 15220"/>
                  <a:gd name="connsiteY2" fmla="*/ 2970 h 18618"/>
                  <a:gd name="connsiteX3" fmla="*/ 10946 w 15220"/>
                  <a:gd name="connsiteY3" fmla="*/ 41 h 18618"/>
                  <a:gd name="connsiteX4" fmla="*/ 0 w 15220"/>
                  <a:gd name="connsiteY4" fmla="*/ 41 h 18618"/>
                  <a:gd name="connsiteX0" fmla="*/ 15199 w 15220"/>
                  <a:gd name="connsiteY0" fmla="*/ 16065 h 16065"/>
                  <a:gd name="connsiteX1" fmla="*/ 15199 w 15220"/>
                  <a:gd name="connsiteY1" fmla="*/ 8999 h 16065"/>
                  <a:gd name="connsiteX2" fmla="*/ 14332 w 15220"/>
                  <a:gd name="connsiteY2" fmla="*/ 2970 h 16065"/>
                  <a:gd name="connsiteX3" fmla="*/ 10946 w 15220"/>
                  <a:gd name="connsiteY3" fmla="*/ 41 h 16065"/>
                  <a:gd name="connsiteX4" fmla="*/ 0 w 15220"/>
                  <a:gd name="connsiteY4" fmla="*/ 41 h 16065"/>
                  <a:gd name="connsiteX0" fmla="*/ 34728 w 34749"/>
                  <a:gd name="connsiteY0" fmla="*/ 16194 h 16194"/>
                  <a:gd name="connsiteX1" fmla="*/ 34728 w 34749"/>
                  <a:gd name="connsiteY1" fmla="*/ 9128 h 16194"/>
                  <a:gd name="connsiteX2" fmla="*/ 33861 w 34749"/>
                  <a:gd name="connsiteY2" fmla="*/ 3099 h 16194"/>
                  <a:gd name="connsiteX3" fmla="*/ 30475 w 34749"/>
                  <a:gd name="connsiteY3" fmla="*/ 170 h 16194"/>
                  <a:gd name="connsiteX4" fmla="*/ 0 w 34749"/>
                  <a:gd name="connsiteY4" fmla="*/ 0 h 16194"/>
                  <a:gd name="connsiteX0" fmla="*/ 34728 w 34749"/>
                  <a:gd name="connsiteY0" fmla="*/ 16065 h 16065"/>
                  <a:gd name="connsiteX1" fmla="*/ 34728 w 34749"/>
                  <a:gd name="connsiteY1" fmla="*/ 8999 h 16065"/>
                  <a:gd name="connsiteX2" fmla="*/ 33861 w 34749"/>
                  <a:gd name="connsiteY2" fmla="*/ 2970 h 16065"/>
                  <a:gd name="connsiteX3" fmla="*/ 30475 w 34749"/>
                  <a:gd name="connsiteY3" fmla="*/ 41 h 16065"/>
                  <a:gd name="connsiteX4" fmla="*/ 0 w 34749"/>
                  <a:gd name="connsiteY4" fmla="*/ 382 h 16065"/>
                  <a:gd name="connsiteX0" fmla="*/ 34401 w 34422"/>
                  <a:gd name="connsiteY0" fmla="*/ 16065 h 16065"/>
                  <a:gd name="connsiteX1" fmla="*/ 34401 w 34422"/>
                  <a:gd name="connsiteY1" fmla="*/ 8999 h 16065"/>
                  <a:gd name="connsiteX2" fmla="*/ 33534 w 34422"/>
                  <a:gd name="connsiteY2" fmla="*/ 2970 h 16065"/>
                  <a:gd name="connsiteX3" fmla="*/ 30148 w 34422"/>
                  <a:gd name="connsiteY3" fmla="*/ 41 h 16065"/>
                  <a:gd name="connsiteX4" fmla="*/ 0 w 34422"/>
                  <a:gd name="connsiteY4" fmla="*/ 42 h 16065"/>
                  <a:gd name="connsiteX0" fmla="*/ 34401 w 34422"/>
                  <a:gd name="connsiteY0" fmla="*/ 23043 h 23043"/>
                  <a:gd name="connsiteX1" fmla="*/ 34401 w 34422"/>
                  <a:gd name="connsiteY1" fmla="*/ 8999 h 23043"/>
                  <a:gd name="connsiteX2" fmla="*/ 33534 w 34422"/>
                  <a:gd name="connsiteY2" fmla="*/ 2970 h 23043"/>
                  <a:gd name="connsiteX3" fmla="*/ 30148 w 34422"/>
                  <a:gd name="connsiteY3" fmla="*/ 41 h 23043"/>
                  <a:gd name="connsiteX4" fmla="*/ 0 w 34422"/>
                  <a:gd name="connsiteY4" fmla="*/ 42 h 23043"/>
                  <a:gd name="connsiteX0" fmla="*/ 47182 w 47203"/>
                  <a:gd name="connsiteY0" fmla="*/ 23043 h 23043"/>
                  <a:gd name="connsiteX1" fmla="*/ 47182 w 47203"/>
                  <a:gd name="connsiteY1" fmla="*/ 8999 h 23043"/>
                  <a:gd name="connsiteX2" fmla="*/ 46315 w 47203"/>
                  <a:gd name="connsiteY2" fmla="*/ 2970 h 23043"/>
                  <a:gd name="connsiteX3" fmla="*/ 42929 w 47203"/>
                  <a:gd name="connsiteY3" fmla="*/ 41 h 23043"/>
                  <a:gd name="connsiteX4" fmla="*/ 0 w 47203"/>
                  <a:gd name="connsiteY4" fmla="*/ 42 h 23043"/>
                  <a:gd name="connsiteX0" fmla="*/ 39338 w 39359"/>
                  <a:gd name="connsiteY0" fmla="*/ 23043 h 23043"/>
                  <a:gd name="connsiteX1" fmla="*/ 39338 w 39359"/>
                  <a:gd name="connsiteY1" fmla="*/ 8999 h 23043"/>
                  <a:gd name="connsiteX2" fmla="*/ 38471 w 39359"/>
                  <a:gd name="connsiteY2" fmla="*/ 2970 h 23043"/>
                  <a:gd name="connsiteX3" fmla="*/ 35085 w 39359"/>
                  <a:gd name="connsiteY3" fmla="*/ 41 h 23043"/>
                  <a:gd name="connsiteX4" fmla="*/ 0 w 39359"/>
                  <a:gd name="connsiteY4" fmla="*/ 42 h 23043"/>
                  <a:gd name="connsiteX0" fmla="*/ 14579 w 14600"/>
                  <a:gd name="connsiteY0" fmla="*/ 23171 h 23171"/>
                  <a:gd name="connsiteX1" fmla="*/ 14579 w 14600"/>
                  <a:gd name="connsiteY1" fmla="*/ 9127 h 23171"/>
                  <a:gd name="connsiteX2" fmla="*/ 13712 w 14600"/>
                  <a:gd name="connsiteY2" fmla="*/ 3098 h 23171"/>
                  <a:gd name="connsiteX3" fmla="*/ 10326 w 14600"/>
                  <a:gd name="connsiteY3" fmla="*/ 169 h 23171"/>
                  <a:gd name="connsiteX4" fmla="*/ 0 w 14600"/>
                  <a:gd name="connsiteY4" fmla="*/ 0 h 231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600" h="23171" extrusionOk="0">
                    <a:moveTo>
                      <a:pt x="14579" y="23171"/>
                    </a:moveTo>
                    <a:lnTo>
                      <a:pt x="14579" y="9127"/>
                    </a:lnTo>
                    <a:cubicBezTo>
                      <a:pt x="14688" y="6953"/>
                      <a:pt x="14375" y="4779"/>
                      <a:pt x="13712" y="3098"/>
                    </a:cubicBezTo>
                    <a:cubicBezTo>
                      <a:pt x="12885" y="997"/>
                      <a:pt x="11616" y="-100"/>
                      <a:pt x="10326" y="169"/>
                    </a:cubicBezTo>
                    <a:lnTo>
                      <a:pt x="0" y="0"/>
                    </a:lnTo>
                  </a:path>
                </a:pathLst>
              </a:custGeom>
              <a:ln w="6350" cmpd="sng">
                <a:solidFill>
                  <a:srgbClr val="828386"/>
                </a:solidFill>
                <a:prstDash val="dash"/>
                <a:miter lim="400000"/>
              </a:ln>
            </p:spPr>
            <p:txBody>
              <a:bodyPr lIns="50800" tIns="50800" rIns="50800" bIns="50800" anchor="ctr"/>
              <a:lstStyle/>
              <a:p>
                <a:pPr marL="0" marR="0" lvl="0" indent="0" defTabSz="914400" eaLnBrk="1" fontAlgn="auto" latinLnBrk="0" hangingPunct="1">
                  <a:lnSpc>
                    <a:spcPct val="100000"/>
                  </a:lnSpc>
                  <a:spcBef>
                    <a:spcPts val="0"/>
                  </a:spcBef>
                  <a:spcAft>
                    <a:spcPts val="0"/>
                  </a:spcAft>
                  <a:buClrTx/>
                  <a:buSzTx/>
                  <a:buFontTx/>
                  <a:buNone/>
                  <a:tabLst/>
                  <a:defRPr sz="2400"/>
                </a:pPr>
                <a:endParaRPr kumimoji="0" sz="3600" b="0" i="0" u="none" strike="noStrike" kern="0" cap="none" spc="0" normalizeH="0" baseline="0" noProof="0">
                  <a:ln>
                    <a:noFill/>
                  </a:ln>
                  <a:solidFill>
                    <a:prstClr val="black"/>
                  </a:solidFill>
                  <a:effectLst/>
                  <a:uLnTx/>
                  <a:uFillTx/>
                  <a:latin typeface="Source Sans Pro Light" panose="020B0403030403020204" pitchFamily="34" charset="0"/>
                  <a:ea typeface="微软雅黑"/>
                </a:endParaRPr>
              </a:p>
            </p:txBody>
          </p:sp>
          <p:sp>
            <p:nvSpPr>
              <p:cNvPr id="92" name="Shape 147"/>
              <p:cNvSpPr/>
              <p:nvPr/>
            </p:nvSpPr>
            <p:spPr>
              <a:xfrm rot="10800000" flipH="1">
                <a:off x="1987241" y="3469623"/>
                <a:ext cx="567296" cy="244911"/>
              </a:xfrm>
              <a:custGeom>
                <a:avLst/>
                <a:gdLst>
                  <a:gd name="connsiteX0" fmla="*/ 21491 w 21512"/>
                  <a:gd name="connsiteY0" fmla="*/ 18617 h 18617"/>
                  <a:gd name="connsiteX1" fmla="*/ 21491 w 21512"/>
                  <a:gd name="connsiteY1" fmla="*/ 8998 h 18617"/>
                  <a:gd name="connsiteX2" fmla="*/ 20624 w 21512"/>
                  <a:gd name="connsiteY2" fmla="*/ 2969 h 18617"/>
                  <a:gd name="connsiteX3" fmla="*/ 17238 w 21512"/>
                  <a:gd name="connsiteY3" fmla="*/ 40 h 18617"/>
                  <a:gd name="connsiteX4" fmla="*/ 0 w 21512"/>
                  <a:gd name="connsiteY4" fmla="*/ 40 h 18617"/>
                  <a:gd name="connsiteX0" fmla="*/ 71254 w 71275"/>
                  <a:gd name="connsiteY0" fmla="*/ 18749 h 18749"/>
                  <a:gd name="connsiteX1" fmla="*/ 71254 w 71275"/>
                  <a:gd name="connsiteY1" fmla="*/ 9130 h 18749"/>
                  <a:gd name="connsiteX2" fmla="*/ 70387 w 71275"/>
                  <a:gd name="connsiteY2" fmla="*/ 3101 h 18749"/>
                  <a:gd name="connsiteX3" fmla="*/ 67001 w 71275"/>
                  <a:gd name="connsiteY3" fmla="*/ 172 h 18749"/>
                  <a:gd name="connsiteX4" fmla="*/ 0 w 71275"/>
                  <a:gd name="connsiteY4" fmla="*/ 0 h 18749"/>
                  <a:gd name="connsiteX0" fmla="*/ 11522 w 11543"/>
                  <a:gd name="connsiteY0" fmla="*/ 18618 h 18618"/>
                  <a:gd name="connsiteX1" fmla="*/ 11522 w 11543"/>
                  <a:gd name="connsiteY1" fmla="*/ 8999 h 18618"/>
                  <a:gd name="connsiteX2" fmla="*/ 10655 w 11543"/>
                  <a:gd name="connsiteY2" fmla="*/ 2970 h 18618"/>
                  <a:gd name="connsiteX3" fmla="*/ 7269 w 11543"/>
                  <a:gd name="connsiteY3" fmla="*/ 41 h 18618"/>
                  <a:gd name="connsiteX4" fmla="*/ 0 w 11543"/>
                  <a:gd name="connsiteY4" fmla="*/ 41 h 18618"/>
                  <a:gd name="connsiteX0" fmla="*/ 15199 w 15220"/>
                  <a:gd name="connsiteY0" fmla="*/ 18618 h 18618"/>
                  <a:gd name="connsiteX1" fmla="*/ 15199 w 15220"/>
                  <a:gd name="connsiteY1" fmla="*/ 8999 h 18618"/>
                  <a:gd name="connsiteX2" fmla="*/ 14332 w 15220"/>
                  <a:gd name="connsiteY2" fmla="*/ 2970 h 18618"/>
                  <a:gd name="connsiteX3" fmla="*/ 10946 w 15220"/>
                  <a:gd name="connsiteY3" fmla="*/ 41 h 18618"/>
                  <a:gd name="connsiteX4" fmla="*/ 0 w 15220"/>
                  <a:gd name="connsiteY4" fmla="*/ 41 h 18618"/>
                  <a:gd name="connsiteX0" fmla="*/ 15199 w 15220"/>
                  <a:gd name="connsiteY0" fmla="*/ 16065 h 16065"/>
                  <a:gd name="connsiteX1" fmla="*/ 15199 w 15220"/>
                  <a:gd name="connsiteY1" fmla="*/ 8999 h 16065"/>
                  <a:gd name="connsiteX2" fmla="*/ 14332 w 15220"/>
                  <a:gd name="connsiteY2" fmla="*/ 2970 h 16065"/>
                  <a:gd name="connsiteX3" fmla="*/ 10946 w 15220"/>
                  <a:gd name="connsiteY3" fmla="*/ 41 h 16065"/>
                  <a:gd name="connsiteX4" fmla="*/ 0 w 15220"/>
                  <a:gd name="connsiteY4" fmla="*/ 41 h 16065"/>
                  <a:gd name="connsiteX0" fmla="*/ 34728 w 34749"/>
                  <a:gd name="connsiteY0" fmla="*/ 16194 h 16194"/>
                  <a:gd name="connsiteX1" fmla="*/ 34728 w 34749"/>
                  <a:gd name="connsiteY1" fmla="*/ 9128 h 16194"/>
                  <a:gd name="connsiteX2" fmla="*/ 33861 w 34749"/>
                  <a:gd name="connsiteY2" fmla="*/ 3099 h 16194"/>
                  <a:gd name="connsiteX3" fmla="*/ 30475 w 34749"/>
                  <a:gd name="connsiteY3" fmla="*/ 170 h 16194"/>
                  <a:gd name="connsiteX4" fmla="*/ 0 w 34749"/>
                  <a:gd name="connsiteY4" fmla="*/ 0 h 16194"/>
                  <a:gd name="connsiteX0" fmla="*/ 34728 w 34749"/>
                  <a:gd name="connsiteY0" fmla="*/ 16065 h 16065"/>
                  <a:gd name="connsiteX1" fmla="*/ 34728 w 34749"/>
                  <a:gd name="connsiteY1" fmla="*/ 8999 h 16065"/>
                  <a:gd name="connsiteX2" fmla="*/ 33861 w 34749"/>
                  <a:gd name="connsiteY2" fmla="*/ 2970 h 16065"/>
                  <a:gd name="connsiteX3" fmla="*/ 30475 w 34749"/>
                  <a:gd name="connsiteY3" fmla="*/ 41 h 16065"/>
                  <a:gd name="connsiteX4" fmla="*/ 0 w 34749"/>
                  <a:gd name="connsiteY4" fmla="*/ 382 h 16065"/>
                  <a:gd name="connsiteX0" fmla="*/ 34401 w 34422"/>
                  <a:gd name="connsiteY0" fmla="*/ 16065 h 16065"/>
                  <a:gd name="connsiteX1" fmla="*/ 34401 w 34422"/>
                  <a:gd name="connsiteY1" fmla="*/ 8999 h 16065"/>
                  <a:gd name="connsiteX2" fmla="*/ 33534 w 34422"/>
                  <a:gd name="connsiteY2" fmla="*/ 2970 h 16065"/>
                  <a:gd name="connsiteX3" fmla="*/ 30148 w 34422"/>
                  <a:gd name="connsiteY3" fmla="*/ 41 h 16065"/>
                  <a:gd name="connsiteX4" fmla="*/ 0 w 34422"/>
                  <a:gd name="connsiteY4" fmla="*/ 42 h 16065"/>
                  <a:gd name="connsiteX0" fmla="*/ 34401 w 34422"/>
                  <a:gd name="connsiteY0" fmla="*/ 23043 h 23043"/>
                  <a:gd name="connsiteX1" fmla="*/ 34401 w 34422"/>
                  <a:gd name="connsiteY1" fmla="*/ 8999 h 23043"/>
                  <a:gd name="connsiteX2" fmla="*/ 33534 w 34422"/>
                  <a:gd name="connsiteY2" fmla="*/ 2970 h 23043"/>
                  <a:gd name="connsiteX3" fmla="*/ 30148 w 34422"/>
                  <a:gd name="connsiteY3" fmla="*/ 41 h 23043"/>
                  <a:gd name="connsiteX4" fmla="*/ 0 w 34422"/>
                  <a:gd name="connsiteY4" fmla="*/ 42 h 23043"/>
                  <a:gd name="connsiteX0" fmla="*/ 47182 w 47203"/>
                  <a:gd name="connsiteY0" fmla="*/ 23043 h 23043"/>
                  <a:gd name="connsiteX1" fmla="*/ 47182 w 47203"/>
                  <a:gd name="connsiteY1" fmla="*/ 8999 h 23043"/>
                  <a:gd name="connsiteX2" fmla="*/ 46315 w 47203"/>
                  <a:gd name="connsiteY2" fmla="*/ 2970 h 23043"/>
                  <a:gd name="connsiteX3" fmla="*/ 42929 w 47203"/>
                  <a:gd name="connsiteY3" fmla="*/ 41 h 23043"/>
                  <a:gd name="connsiteX4" fmla="*/ 0 w 47203"/>
                  <a:gd name="connsiteY4" fmla="*/ 42 h 23043"/>
                  <a:gd name="connsiteX0" fmla="*/ 39338 w 39359"/>
                  <a:gd name="connsiteY0" fmla="*/ 23043 h 23043"/>
                  <a:gd name="connsiteX1" fmla="*/ 39338 w 39359"/>
                  <a:gd name="connsiteY1" fmla="*/ 8999 h 23043"/>
                  <a:gd name="connsiteX2" fmla="*/ 38471 w 39359"/>
                  <a:gd name="connsiteY2" fmla="*/ 2970 h 23043"/>
                  <a:gd name="connsiteX3" fmla="*/ 35085 w 39359"/>
                  <a:gd name="connsiteY3" fmla="*/ 41 h 23043"/>
                  <a:gd name="connsiteX4" fmla="*/ 0 w 39359"/>
                  <a:gd name="connsiteY4" fmla="*/ 42 h 23043"/>
                  <a:gd name="connsiteX0" fmla="*/ 14579 w 14600"/>
                  <a:gd name="connsiteY0" fmla="*/ 23171 h 23171"/>
                  <a:gd name="connsiteX1" fmla="*/ 14579 w 14600"/>
                  <a:gd name="connsiteY1" fmla="*/ 9127 h 23171"/>
                  <a:gd name="connsiteX2" fmla="*/ 13712 w 14600"/>
                  <a:gd name="connsiteY2" fmla="*/ 3098 h 23171"/>
                  <a:gd name="connsiteX3" fmla="*/ 10326 w 14600"/>
                  <a:gd name="connsiteY3" fmla="*/ 169 h 23171"/>
                  <a:gd name="connsiteX4" fmla="*/ 0 w 14600"/>
                  <a:gd name="connsiteY4" fmla="*/ 0 h 23171"/>
                  <a:gd name="connsiteX0" fmla="*/ 14579 w 14600"/>
                  <a:gd name="connsiteY0" fmla="*/ 13129 h 13129"/>
                  <a:gd name="connsiteX1" fmla="*/ 14579 w 14600"/>
                  <a:gd name="connsiteY1" fmla="*/ 9127 h 13129"/>
                  <a:gd name="connsiteX2" fmla="*/ 13712 w 14600"/>
                  <a:gd name="connsiteY2" fmla="*/ 3098 h 13129"/>
                  <a:gd name="connsiteX3" fmla="*/ 10326 w 14600"/>
                  <a:gd name="connsiteY3" fmla="*/ 169 h 13129"/>
                  <a:gd name="connsiteX4" fmla="*/ 0 w 14600"/>
                  <a:gd name="connsiteY4" fmla="*/ 0 h 131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600" h="13129" extrusionOk="0">
                    <a:moveTo>
                      <a:pt x="14579" y="13129"/>
                    </a:moveTo>
                    <a:lnTo>
                      <a:pt x="14579" y="9127"/>
                    </a:lnTo>
                    <a:cubicBezTo>
                      <a:pt x="14688" y="6953"/>
                      <a:pt x="14375" y="4779"/>
                      <a:pt x="13712" y="3098"/>
                    </a:cubicBezTo>
                    <a:cubicBezTo>
                      <a:pt x="12885" y="997"/>
                      <a:pt x="11616" y="-100"/>
                      <a:pt x="10326" y="169"/>
                    </a:cubicBezTo>
                    <a:lnTo>
                      <a:pt x="0" y="0"/>
                    </a:lnTo>
                  </a:path>
                </a:pathLst>
              </a:custGeom>
              <a:ln w="6350" cmpd="sng">
                <a:solidFill>
                  <a:srgbClr val="828386"/>
                </a:solidFill>
                <a:prstDash val="dash"/>
                <a:miter lim="400000"/>
              </a:ln>
            </p:spPr>
            <p:txBody>
              <a:bodyPr lIns="50800" tIns="50800" rIns="50800" bIns="50800" anchor="ctr"/>
              <a:lstStyle/>
              <a:p>
                <a:pPr marL="0" marR="0" lvl="0" indent="0" defTabSz="914400" eaLnBrk="1" fontAlgn="auto" latinLnBrk="0" hangingPunct="1">
                  <a:lnSpc>
                    <a:spcPct val="100000"/>
                  </a:lnSpc>
                  <a:spcBef>
                    <a:spcPts val="0"/>
                  </a:spcBef>
                  <a:spcAft>
                    <a:spcPts val="0"/>
                  </a:spcAft>
                  <a:buClrTx/>
                  <a:buSzTx/>
                  <a:buFontTx/>
                  <a:buNone/>
                  <a:tabLst/>
                  <a:defRPr sz="2400"/>
                </a:pPr>
                <a:endParaRPr kumimoji="0" sz="3600" b="0" i="0" u="none" strike="noStrike" kern="0" cap="none" spc="0" normalizeH="0" baseline="0" noProof="0">
                  <a:ln>
                    <a:noFill/>
                  </a:ln>
                  <a:solidFill>
                    <a:prstClr val="black"/>
                  </a:solidFill>
                  <a:effectLst/>
                  <a:uLnTx/>
                  <a:uFillTx/>
                  <a:latin typeface="Source Sans Pro Light" panose="020B0403030403020204" pitchFamily="34" charset="0"/>
                  <a:ea typeface="微软雅黑"/>
                </a:endParaRPr>
              </a:p>
            </p:txBody>
          </p:sp>
          <p:sp>
            <p:nvSpPr>
              <p:cNvPr id="93" name="Oval 29"/>
              <p:cNvSpPr/>
              <p:nvPr/>
            </p:nvSpPr>
            <p:spPr>
              <a:xfrm>
                <a:off x="1985980" y="3666390"/>
                <a:ext cx="94942" cy="94940"/>
              </a:xfrm>
              <a:prstGeom prst="ellipse">
                <a:avLst/>
              </a:prstGeom>
              <a:solidFill>
                <a:sysClr val="window" lastClr="FFFFFF"/>
              </a:solidFill>
              <a:ln w="6350" cap="flat" cmpd="sng" algn="ctr">
                <a:solidFill>
                  <a:srgbClr val="828386"/>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800" b="0" i="0" u="none" strike="noStrike" kern="0" cap="none" spc="0" normalizeH="0" baseline="0" noProof="0">
                  <a:ln>
                    <a:noFill/>
                  </a:ln>
                  <a:solidFill>
                    <a:prstClr val="black"/>
                  </a:solidFill>
                  <a:effectLst/>
                  <a:uLnTx/>
                  <a:uFillTx/>
                  <a:latin typeface="Source Sans Pro Light" panose="020B0403030403020204" pitchFamily="34" charset="0"/>
                  <a:ea typeface="微软雅黑"/>
                  <a:cs typeface="+mn-cs"/>
                </a:endParaRPr>
              </a:p>
            </p:txBody>
          </p:sp>
        </p:grpSp>
        <p:sp>
          <p:nvSpPr>
            <p:cNvPr id="125" name="文本框 124"/>
            <p:cNvSpPr txBox="1"/>
            <p:nvPr/>
          </p:nvSpPr>
          <p:spPr>
            <a:xfrm>
              <a:off x="1147210" y="4492584"/>
              <a:ext cx="2391869" cy="338554"/>
            </a:xfrm>
            <a:prstGeom prst="rect">
              <a:avLst/>
            </a:prstGeom>
            <a:noFill/>
          </p:spPr>
          <p:txBody>
            <a:bodyPr wrap="square" rtlCol="0">
              <a:spAutoFit/>
            </a:bodyPr>
            <a:lstStyle/>
            <a:p>
              <a:pPr algn="r"/>
              <a:r>
                <a:rPr lang="zh-CN" altLang="en-US" sz="1600" dirty="0">
                  <a:solidFill>
                    <a:prstClr val="black">
                      <a:lumMod val="65000"/>
                      <a:lumOff val="35000"/>
                    </a:prstClr>
                  </a:solidFill>
                  <a:latin typeface="微软雅黑"/>
                  <a:ea typeface="微软雅黑"/>
                </a:rPr>
                <a:t>在此添加标题</a:t>
              </a:r>
            </a:p>
          </p:txBody>
        </p:sp>
        <p:sp>
          <p:nvSpPr>
            <p:cNvPr id="126" name="文本框 125"/>
            <p:cNvSpPr txBox="1"/>
            <p:nvPr/>
          </p:nvSpPr>
          <p:spPr>
            <a:xfrm>
              <a:off x="442371" y="4795944"/>
              <a:ext cx="3096708" cy="553998"/>
            </a:xfrm>
            <a:prstGeom prst="rect">
              <a:avLst/>
            </a:prstGeom>
            <a:noFill/>
          </p:spPr>
          <p:txBody>
            <a:bodyPr wrap="square" rtlCol="0" anchor="ctr">
              <a:spAutoFit/>
            </a:bodyPr>
            <a:lstStyle/>
            <a:p>
              <a:pPr algn="r"/>
              <a:r>
                <a:rPr lang="en-US" altLang="zh-CN" sz="1000" dirty="0">
                  <a:solidFill>
                    <a:prstClr val="white">
                      <a:lumMod val="65000"/>
                    </a:prstClr>
                  </a:solidFill>
                  <a:latin typeface="Century Gothic"/>
                  <a:ea typeface="Roboto" panose="02000000000000000000" pitchFamily="2" charset="0"/>
                </a:rPr>
                <a:t>If you are going to use a passage of </a:t>
              </a:r>
              <a:r>
                <a:rPr lang="en-US" altLang="zh-CN" sz="1000" dirty="0" err="1">
                  <a:solidFill>
                    <a:prstClr val="white">
                      <a:lumMod val="65000"/>
                    </a:prstClr>
                  </a:solidFill>
                  <a:latin typeface="Century Gothic"/>
                  <a:ea typeface="Roboto" panose="02000000000000000000" pitchFamily="2" charset="0"/>
                </a:rPr>
                <a:t>Lorem</a:t>
              </a:r>
              <a:r>
                <a:rPr lang="en-US" altLang="zh-CN" sz="1000" dirty="0">
                  <a:solidFill>
                    <a:prstClr val="white">
                      <a:lumMod val="65000"/>
                    </a:prstClr>
                  </a:solidFill>
                  <a:latin typeface="Century Gothic"/>
                  <a:ea typeface="Roboto" panose="02000000000000000000" pitchFamily="2" charset="0"/>
                </a:rPr>
                <a:t> </a:t>
              </a:r>
              <a:r>
                <a:rPr lang="en-US" altLang="zh-CN" sz="1000" dirty="0" err="1">
                  <a:solidFill>
                    <a:prstClr val="white">
                      <a:lumMod val="65000"/>
                    </a:prstClr>
                  </a:solidFill>
                  <a:latin typeface="Century Gothic"/>
                  <a:ea typeface="Roboto" panose="02000000000000000000" pitchFamily="2" charset="0"/>
                </a:rPr>
                <a:t>Ipsum</a:t>
              </a:r>
              <a:r>
                <a:rPr lang="en-US" altLang="zh-CN" sz="1000" dirty="0">
                  <a:solidFill>
                    <a:prstClr val="white">
                      <a:lumMod val="65000"/>
                    </a:prstClr>
                  </a:solidFill>
                  <a:latin typeface="Century Gothic"/>
                  <a:ea typeface="Roboto" panose="02000000000000000000" pitchFamily="2" charset="0"/>
                </a:rPr>
                <a:t>, you need to be sure there isn't anything embarrassing hidden in the middle of </a:t>
              </a:r>
              <a:r>
                <a:rPr lang="en-US" altLang="zh-CN" sz="1000" dirty="0" err="1">
                  <a:solidFill>
                    <a:prstClr val="white">
                      <a:lumMod val="65000"/>
                    </a:prstClr>
                  </a:solidFill>
                  <a:latin typeface="Century Gothic"/>
                  <a:ea typeface="Roboto" panose="02000000000000000000" pitchFamily="2" charset="0"/>
                </a:rPr>
                <a:t>tex</a:t>
              </a:r>
              <a:r>
                <a:rPr lang="id-ID" altLang="zh-CN" sz="1000" dirty="0">
                  <a:solidFill>
                    <a:prstClr val="white">
                      <a:lumMod val="65000"/>
                    </a:prstClr>
                  </a:solidFill>
                  <a:latin typeface="Century Gothic"/>
                  <a:ea typeface="Roboto" panose="02000000000000000000" pitchFamily="2" charset="0"/>
                </a:rPr>
                <a:t>t.</a:t>
              </a:r>
              <a:endParaRPr lang="id-ID" altLang="zh-CN" sz="1000" dirty="0">
                <a:solidFill>
                  <a:prstClr val="white">
                    <a:lumMod val="65000"/>
                  </a:prstClr>
                </a:solidFill>
                <a:latin typeface="Century Gothic"/>
                <a:ea typeface="微软雅黑"/>
              </a:endParaRPr>
            </a:p>
          </p:txBody>
        </p:sp>
      </p:grpSp>
      <p:sp>
        <p:nvSpPr>
          <p:cNvPr id="10" name="e7d195523061f1c0" descr="e7d195523061f1c0dc554706afe4c72a60a25314cbaece805811E654B44695D34D35691164BB3D154CCFD5D798F6FEAD99EAA8F1ADC3D4AFA5BC9ED0BB3A4B45073A038AC38E89AB54D31AA59602B9F1AF515D2DA0EBB7AB45FA3A5B4B65729FCD61772C0E8112D71FCFA6F69E6E615643061221A7D4C3A336328987F7DF8577A0567C5A47397019" hidden="1">
            <a:extLst>
              <a:ext uri="{FF2B5EF4-FFF2-40B4-BE49-F238E27FC236}">
                <a16:creationId xmlns:a16="http://schemas.microsoft.com/office/drawing/2014/main" xmlns="" id="{36FED38E-1609-46E4-BBBF-2834902A7EE7}"/>
              </a:ext>
            </a:extLst>
          </p:cNvPr>
          <p:cNvSpPr txBox="1"/>
          <p:nvPr/>
        </p:nvSpPr>
        <p:spPr>
          <a:xfrm>
            <a:off x="-355600" y="1803400"/>
            <a:ext cx="262251" cy="1016000"/>
          </a:xfrm>
          <a:prstGeom prst="rect">
            <a:avLst/>
          </a:prstGeom>
          <a:noFill/>
        </p:spPr>
        <p:txBody>
          <a:bodyPr vert="wordArtVert" rtlCol="0">
            <a:spAutoFit/>
          </a:bodyPr>
          <a:lstStyle/>
          <a:p>
            <a:r>
              <a:rPr lang="en-US" altLang="zh-CN" sz="100"/>
              <a:t>e7d195523061f1c0dc554706afe4c72a60a25314cbaece805811E654B44695D34D35691164BB3D154CCFD5D798F6FEAD99EAA8F1ADC3D4AFA5BC9ED0BB3A4B45073A038AC38E89AB54D31AA59602B9F1AF515D2DA0EBB7AB45FA3A5B4B65729FCD61772C0E8112D71FCFA6F69E6E615643061221A7D4C3A336328987F7DF8577A0567C5A47397019</a:t>
            </a:r>
            <a:endParaRPr lang="zh-CN" altLang="en-US" sz="100"/>
          </a:p>
        </p:txBody>
      </p:sp>
    </p:spTree>
    <p:extLst>
      <p:ext uri="{BB962C8B-B14F-4D97-AF65-F5344CB8AC3E}">
        <p14:creationId xmlns:p14="http://schemas.microsoft.com/office/powerpoint/2010/main" val="242873836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0" presetClass="entr" presetSubtype="0" decel="10000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strVal val="#ppt_w+.3"/>
                                          </p:val>
                                        </p:tav>
                                        <p:tav tm="100000">
                                          <p:val>
                                            <p:strVal val="#ppt_w"/>
                                          </p:val>
                                        </p:tav>
                                      </p:tavLst>
                                    </p:anim>
                                    <p:anim calcmode="lin" valueType="num">
                                      <p:cBhvr>
                                        <p:cTn id="8" dur="1000" fill="hold"/>
                                        <p:tgtEl>
                                          <p:spTgt spid="2"/>
                                        </p:tgtEl>
                                        <p:attrNameLst>
                                          <p:attrName>ppt_h</p:attrName>
                                        </p:attrNameLst>
                                      </p:cBhvr>
                                      <p:tavLst>
                                        <p:tav tm="0">
                                          <p:val>
                                            <p:strVal val="#ppt_h"/>
                                          </p:val>
                                        </p:tav>
                                        <p:tav tm="100000">
                                          <p:val>
                                            <p:strVal val="#ppt_h"/>
                                          </p:val>
                                        </p:tav>
                                      </p:tavLst>
                                    </p:anim>
                                    <p:animEffect transition="in" filter="fade">
                                      <p:cBhvr>
                                        <p:cTn id="9" dur="1000"/>
                                        <p:tgtEl>
                                          <p:spTgt spid="2"/>
                                        </p:tgtEl>
                                      </p:cBhvr>
                                    </p:animEffect>
                                  </p:childTnLst>
                                </p:cTn>
                              </p:par>
                            </p:childTnLst>
                          </p:cTn>
                        </p:par>
                        <p:par>
                          <p:cTn id="10" fill="hold">
                            <p:stCondLst>
                              <p:cond delay="1000"/>
                            </p:stCondLst>
                            <p:childTnLst>
                              <p:par>
                                <p:cTn id="11" presetID="12" presetClass="entr" presetSubtype="2" fill="hold" nodeType="after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p:tgtEl>
                                          <p:spTgt spid="4"/>
                                        </p:tgtEl>
                                        <p:attrNameLst>
                                          <p:attrName>ppt_x</p:attrName>
                                        </p:attrNameLst>
                                      </p:cBhvr>
                                      <p:tavLst>
                                        <p:tav tm="0">
                                          <p:val>
                                            <p:strVal val="#ppt_x+#ppt_w*1.125000"/>
                                          </p:val>
                                        </p:tav>
                                        <p:tav tm="100000">
                                          <p:val>
                                            <p:strVal val="#ppt_x"/>
                                          </p:val>
                                        </p:tav>
                                      </p:tavLst>
                                    </p:anim>
                                    <p:animEffect transition="in" filter="wipe(left)">
                                      <p:cBhvr>
                                        <p:cTn id="14" dur="500"/>
                                        <p:tgtEl>
                                          <p:spTgt spid="4"/>
                                        </p:tgtEl>
                                      </p:cBhvr>
                                    </p:animEffect>
                                  </p:childTnLst>
                                </p:cTn>
                              </p:par>
                              <p:par>
                                <p:cTn id="15" presetID="12" presetClass="entr" presetSubtype="2" fill="hold" nodeType="withEffect">
                                  <p:stCondLst>
                                    <p:cond delay="100"/>
                                  </p:stCondLst>
                                  <p:childTnLst>
                                    <p:set>
                                      <p:cBhvr>
                                        <p:cTn id="16" dur="1" fill="hold">
                                          <p:stCondLst>
                                            <p:cond delay="0"/>
                                          </p:stCondLst>
                                        </p:cTn>
                                        <p:tgtEl>
                                          <p:spTgt spid="5"/>
                                        </p:tgtEl>
                                        <p:attrNameLst>
                                          <p:attrName>style.visibility</p:attrName>
                                        </p:attrNameLst>
                                      </p:cBhvr>
                                      <p:to>
                                        <p:strVal val="visible"/>
                                      </p:to>
                                    </p:set>
                                    <p:anim calcmode="lin" valueType="num">
                                      <p:cBhvr additive="base">
                                        <p:cTn id="17" dur="500"/>
                                        <p:tgtEl>
                                          <p:spTgt spid="5"/>
                                        </p:tgtEl>
                                        <p:attrNameLst>
                                          <p:attrName>ppt_x</p:attrName>
                                        </p:attrNameLst>
                                      </p:cBhvr>
                                      <p:tavLst>
                                        <p:tav tm="0">
                                          <p:val>
                                            <p:strVal val="#ppt_x+#ppt_w*1.125000"/>
                                          </p:val>
                                        </p:tav>
                                        <p:tav tm="100000">
                                          <p:val>
                                            <p:strVal val="#ppt_x"/>
                                          </p:val>
                                        </p:tav>
                                      </p:tavLst>
                                    </p:anim>
                                    <p:animEffect transition="in" filter="wipe(left)">
                                      <p:cBhvr>
                                        <p:cTn id="18" dur="500"/>
                                        <p:tgtEl>
                                          <p:spTgt spid="5"/>
                                        </p:tgtEl>
                                      </p:cBhvr>
                                    </p:animEffect>
                                  </p:childTnLst>
                                </p:cTn>
                              </p:par>
                              <p:par>
                                <p:cTn id="19" presetID="12" presetClass="entr" presetSubtype="2" fill="hold" nodeType="withEffect">
                                  <p:stCondLst>
                                    <p:cond delay="200"/>
                                  </p:stCondLst>
                                  <p:childTnLst>
                                    <p:set>
                                      <p:cBhvr>
                                        <p:cTn id="20" dur="1" fill="hold">
                                          <p:stCondLst>
                                            <p:cond delay="0"/>
                                          </p:stCondLst>
                                        </p:cTn>
                                        <p:tgtEl>
                                          <p:spTgt spid="6"/>
                                        </p:tgtEl>
                                        <p:attrNameLst>
                                          <p:attrName>style.visibility</p:attrName>
                                        </p:attrNameLst>
                                      </p:cBhvr>
                                      <p:to>
                                        <p:strVal val="visible"/>
                                      </p:to>
                                    </p:set>
                                    <p:anim calcmode="lin" valueType="num">
                                      <p:cBhvr additive="base">
                                        <p:cTn id="21" dur="500"/>
                                        <p:tgtEl>
                                          <p:spTgt spid="6"/>
                                        </p:tgtEl>
                                        <p:attrNameLst>
                                          <p:attrName>ppt_x</p:attrName>
                                        </p:attrNameLst>
                                      </p:cBhvr>
                                      <p:tavLst>
                                        <p:tav tm="0">
                                          <p:val>
                                            <p:strVal val="#ppt_x+#ppt_w*1.125000"/>
                                          </p:val>
                                        </p:tav>
                                        <p:tav tm="100000">
                                          <p:val>
                                            <p:strVal val="#ppt_x"/>
                                          </p:val>
                                        </p:tav>
                                      </p:tavLst>
                                    </p:anim>
                                    <p:animEffect transition="in" filter="wipe(left)">
                                      <p:cBhvr>
                                        <p:cTn id="22" dur="500"/>
                                        <p:tgtEl>
                                          <p:spTgt spid="6"/>
                                        </p:tgtEl>
                                      </p:cBhvr>
                                    </p:animEffect>
                                  </p:childTnLst>
                                </p:cTn>
                              </p:par>
                              <p:par>
                                <p:cTn id="23" presetID="12" presetClass="entr" presetSubtype="8" fill="hold" nodeType="withEffect">
                                  <p:stCondLst>
                                    <p:cond delay="300"/>
                                  </p:stCondLst>
                                  <p:childTnLst>
                                    <p:set>
                                      <p:cBhvr>
                                        <p:cTn id="24" dur="1" fill="hold">
                                          <p:stCondLst>
                                            <p:cond delay="0"/>
                                          </p:stCondLst>
                                        </p:cTn>
                                        <p:tgtEl>
                                          <p:spTgt spid="7"/>
                                        </p:tgtEl>
                                        <p:attrNameLst>
                                          <p:attrName>style.visibility</p:attrName>
                                        </p:attrNameLst>
                                      </p:cBhvr>
                                      <p:to>
                                        <p:strVal val="visible"/>
                                      </p:to>
                                    </p:set>
                                    <p:anim calcmode="lin" valueType="num">
                                      <p:cBhvr additive="base">
                                        <p:cTn id="25" dur="500"/>
                                        <p:tgtEl>
                                          <p:spTgt spid="7"/>
                                        </p:tgtEl>
                                        <p:attrNameLst>
                                          <p:attrName>ppt_x</p:attrName>
                                        </p:attrNameLst>
                                      </p:cBhvr>
                                      <p:tavLst>
                                        <p:tav tm="0">
                                          <p:val>
                                            <p:strVal val="#ppt_x-#ppt_w*1.125000"/>
                                          </p:val>
                                        </p:tav>
                                        <p:tav tm="100000">
                                          <p:val>
                                            <p:strVal val="#ppt_x"/>
                                          </p:val>
                                        </p:tav>
                                      </p:tavLst>
                                    </p:anim>
                                    <p:animEffect transition="in" filter="wipe(right)">
                                      <p:cBhvr>
                                        <p:cTn id="26" dur="500"/>
                                        <p:tgtEl>
                                          <p:spTgt spid="7"/>
                                        </p:tgtEl>
                                      </p:cBhvr>
                                    </p:animEffect>
                                  </p:childTnLst>
                                </p:cTn>
                              </p:par>
                              <p:par>
                                <p:cTn id="27" presetID="12" presetClass="entr" presetSubtype="8" fill="hold" nodeType="withEffect">
                                  <p:stCondLst>
                                    <p:cond delay="400"/>
                                  </p:stCondLst>
                                  <p:childTnLst>
                                    <p:set>
                                      <p:cBhvr>
                                        <p:cTn id="28" dur="1" fill="hold">
                                          <p:stCondLst>
                                            <p:cond delay="0"/>
                                          </p:stCondLst>
                                        </p:cTn>
                                        <p:tgtEl>
                                          <p:spTgt spid="8"/>
                                        </p:tgtEl>
                                        <p:attrNameLst>
                                          <p:attrName>style.visibility</p:attrName>
                                        </p:attrNameLst>
                                      </p:cBhvr>
                                      <p:to>
                                        <p:strVal val="visible"/>
                                      </p:to>
                                    </p:set>
                                    <p:anim calcmode="lin" valueType="num">
                                      <p:cBhvr additive="base">
                                        <p:cTn id="29" dur="500"/>
                                        <p:tgtEl>
                                          <p:spTgt spid="8"/>
                                        </p:tgtEl>
                                        <p:attrNameLst>
                                          <p:attrName>ppt_x</p:attrName>
                                        </p:attrNameLst>
                                      </p:cBhvr>
                                      <p:tavLst>
                                        <p:tav tm="0">
                                          <p:val>
                                            <p:strVal val="#ppt_x-#ppt_w*1.125000"/>
                                          </p:val>
                                        </p:tav>
                                        <p:tav tm="100000">
                                          <p:val>
                                            <p:strVal val="#ppt_x"/>
                                          </p:val>
                                        </p:tav>
                                      </p:tavLst>
                                    </p:anim>
                                    <p:animEffect transition="in" filter="wipe(right)">
                                      <p:cBhvr>
                                        <p:cTn id="30" dur="500"/>
                                        <p:tgtEl>
                                          <p:spTgt spid="8"/>
                                        </p:tgtEl>
                                      </p:cBhvr>
                                    </p:animEffect>
                                  </p:childTnLst>
                                </p:cTn>
                              </p:par>
                              <p:par>
                                <p:cTn id="31" presetID="12" presetClass="entr" presetSubtype="8" fill="hold" nodeType="withEffect">
                                  <p:stCondLst>
                                    <p:cond delay="500"/>
                                  </p:stCondLst>
                                  <p:childTnLst>
                                    <p:set>
                                      <p:cBhvr>
                                        <p:cTn id="32" dur="1" fill="hold">
                                          <p:stCondLst>
                                            <p:cond delay="0"/>
                                          </p:stCondLst>
                                        </p:cTn>
                                        <p:tgtEl>
                                          <p:spTgt spid="9"/>
                                        </p:tgtEl>
                                        <p:attrNameLst>
                                          <p:attrName>style.visibility</p:attrName>
                                        </p:attrNameLst>
                                      </p:cBhvr>
                                      <p:to>
                                        <p:strVal val="visible"/>
                                      </p:to>
                                    </p:set>
                                    <p:anim calcmode="lin" valueType="num">
                                      <p:cBhvr additive="base">
                                        <p:cTn id="33" dur="500"/>
                                        <p:tgtEl>
                                          <p:spTgt spid="9"/>
                                        </p:tgtEl>
                                        <p:attrNameLst>
                                          <p:attrName>ppt_x</p:attrName>
                                        </p:attrNameLst>
                                      </p:cBhvr>
                                      <p:tavLst>
                                        <p:tav tm="0">
                                          <p:val>
                                            <p:strVal val="#ppt_x-#ppt_w*1.125000"/>
                                          </p:val>
                                        </p:tav>
                                        <p:tav tm="100000">
                                          <p:val>
                                            <p:strVal val="#ppt_x"/>
                                          </p:val>
                                        </p:tav>
                                      </p:tavLst>
                                    </p:anim>
                                    <p:animEffect transition="in" filter="wipe(right)">
                                      <p:cBhvr>
                                        <p:cTn id="34"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9" name="组合 88" descr="e7d195523061f1c0dc554706afe4c72a60a25314cbaece805811E654B44695D34D35691164BB3D154CCFD5D798F6FEAD99EAA8F1ADC3D4AFA5BC9ED0BB3A4B45073A038AC38E89AB54D31AA59602B9F1AF515D2DA0EBB7AB45FA3A5B4B65729FCD61772C0E8112D71FCFA6F69E6E615643061221A7D4C3A336328987F7DF8577A0567C5A47397019"/>
          <p:cNvGrpSpPr/>
          <p:nvPr/>
        </p:nvGrpSpPr>
        <p:grpSpPr>
          <a:xfrm>
            <a:off x="-25037" y="0"/>
            <a:ext cx="12247825" cy="6856171"/>
            <a:chOff x="-25037" y="0"/>
            <a:chExt cx="12247825" cy="6856171"/>
          </a:xfrm>
        </p:grpSpPr>
        <p:grpSp>
          <p:nvGrpSpPr>
            <p:cNvPr id="88" name="组合 87"/>
            <p:cNvGrpSpPr/>
            <p:nvPr/>
          </p:nvGrpSpPr>
          <p:grpSpPr>
            <a:xfrm>
              <a:off x="-25037" y="6296365"/>
              <a:ext cx="3619030" cy="559806"/>
              <a:chOff x="-25037" y="6296365"/>
              <a:chExt cx="3619030" cy="559806"/>
            </a:xfrm>
          </p:grpSpPr>
          <p:sp>
            <p:nvSpPr>
              <p:cNvPr id="68" name="Freeform 51"/>
              <p:cNvSpPr>
                <a:spLocks/>
              </p:cNvSpPr>
              <p:nvPr/>
            </p:nvSpPr>
            <p:spPr bwMode="auto">
              <a:xfrm>
                <a:off x="1830901" y="6613456"/>
                <a:ext cx="1763092" cy="242715"/>
              </a:xfrm>
              <a:custGeom>
                <a:avLst/>
                <a:gdLst>
                  <a:gd name="T0" fmla="*/ 7572 w 7572"/>
                  <a:gd name="T1" fmla="*/ 1042 h 1042"/>
                  <a:gd name="T2" fmla="*/ 2545 w 7572"/>
                  <a:gd name="T3" fmla="*/ 146 h 1042"/>
                  <a:gd name="T4" fmla="*/ 0 w 7572"/>
                  <a:gd name="T5" fmla="*/ 1042 h 1042"/>
                  <a:gd name="T6" fmla="*/ 7572 w 7572"/>
                  <a:gd name="T7" fmla="*/ 1042 h 1042"/>
                </a:gdLst>
                <a:ahLst/>
                <a:cxnLst>
                  <a:cxn ang="0">
                    <a:pos x="T0" y="T1"/>
                  </a:cxn>
                  <a:cxn ang="0">
                    <a:pos x="T2" y="T3"/>
                  </a:cxn>
                  <a:cxn ang="0">
                    <a:pos x="T4" y="T5"/>
                  </a:cxn>
                  <a:cxn ang="0">
                    <a:pos x="T6" y="T7"/>
                  </a:cxn>
                </a:cxnLst>
                <a:rect l="0" t="0" r="r" b="b"/>
                <a:pathLst>
                  <a:path w="7572" h="1042">
                    <a:moveTo>
                      <a:pt x="7572" y="1042"/>
                    </a:moveTo>
                    <a:cubicBezTo>
                      <a:pt x="7572" y="1042"/>
                      <a:pt x="4451" y="0"/>
                      <a:pt x="2545" y="146"/>
                    </a:cubicBezTo>
                    <a:cubicBezTo>
                      <a:pt x="2545" y="146"/>
                      <a:pt x="924" y="214"/>
                      <a:pt x="0" y="1042"/>
                    </a:cubicBezTo>
                    <a:lnTo>
                      <a:pt x="7572" y="1042"/>
                    </a:lnTo>
                    <a:close/>
                  </a:path>
                </a:pathLst>
              </a:custGeom>
              <a:solidFill>
                <a:srgbClr val="98C03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9" name="Freeform 52"/>
              <p:cNvSpPr>
                <a:spLocks/>
              </p:cNvSpPr>
              <p:nvPr/>
            </p:nvSpPr>
            <p:spPr bwMode="auto">
              <a:xfrm>
                <a:off x="-25037" y="6757126"/>
                <a:ext cx="372006" cy="99045"/>
              </a:xfrm>
              <a:custGeom>
                <a:avLst/>
                <a:gdLst>
                  <a:gd name="T0" fmla="*/ 0 w 3001"/>
                  <a:gd name="T1" fmla="*/ 799 h 799"/>
                  <a:gd name="T2" fmla="*/ 0 w 3001"/>
                  <a:gd name="T3" fmla="*/ 0 h 799"/>
                  <a:gd name="T4" fmla="*/ 3001 w 3001"/>
                  <a:gd name="T5" fmla="*/ 117 h 799"/>
                  <a:gd name="T6" fmla="*/ 1910 w 3001"/>
                  <a:gd name="T7" fmla="*/ 799 h 799"/>
                  <a:gd name="T8" fmla="*/ 0 w 3001"/>
                  <a:gd name="T9" fmla="*/ 799 h 799"/>
                </a:gdLst>
                <a:ahLst/>
                <a:cxnLst>
                  <a:cxn ang="0">
                    <a:pos x="T0" y="T1"/>
                  </a:cxn>
                  <a:cxn ang="0">
                    <a:pos x="T2" y="T3"/>
                  </a:cxn>
                  <a:cxn ang="0">
                    <a:pos x="T4" y="T5"/>
                  </a:cxn>
                  <a:cxn ang="0">
                    <a:pos x="T6" y="T7"/>
                  </a:cxn>
                  <a:cxn ang="0">
                    <a:pos x="T8" y="T9"/>
                  </a:cxn>
                </a:cxnLst>
                <a:rect l="0" t="0" r="r" b="b"/>
                <a:pathLst>
                  <a:path w="3001" h="799">
                    <a:moveTo>
                      <a:pt x="0" y="799"/>
                    </a:moveTo>
                    <a:lnTo>
                      <a:pt x="0" y="0"/>
                    </a:lnTo>
                    <a:lnTo>
                      <a:pt x="3001" y="117"/>
                    </a:lnTo>
                    <a:lnTo>
                      <a:pt x="1910" y="799"/>
                    </a:lnTo>
                    <a:lnTo>
                      <a:pt x="0" y="799"/>
                    </a:lnTo>
                    <a:close/>
                  </a:path>
                </a:pathLst>
              </a:custGeom>
              <a:solidFill>
                <a:srgbClr val="DB465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0" name="Freeform 53"/>
              <p:cNvSpPr>
                <a:spLocks/>
              </p:cNvSpPr>
              <p:nvPr/>
            </p:nvSpPr>
            <p:spPr bwMode="auto">
              <a:xfrm>
                <a:off x="168465" y="6296365"/>
                <a:ext cx="2964642" cy="559806"/>
              </a:xfrm>
              <a:custGeom>
                <a:avLst/>
                <a:gdLst>
                  <a:gd name="T0" fmla="*/ 10753 w 12733"/>
                  <a:gd name="T1" fmla="*/ 1176 h 2404"/>
                  <a:gd name="T2" fmla="*/ 5292 w 12733"/>
                  <a:gd name="T3" fmla="*/ 684 h 2404"/>
                  <a:gd name="T4" fmla="*/ 0 w 12733"/>
                  <a:gd name="T5" fmla="*/ 2404 h 2404"/>
                  <a:gd name="T6" fmla="*/ 3906 w 12733"/>
                  <a:gd name="T7" fmla="*/ 2404 h 2404"/>
                  <a:gd name="T8" fmla="*/ 7578 w 12733"/>
                  <a:gd name="T9" fmla="*/ 1348 h 2404"/>
                  <a:gd name="T10" fmla="*/ 10920 w 12733"/>
                  <a:gd name="T11" fmla="*/ 2404 h 2404"/>
                  <a:gd name="T12" fmla="*/ 12733 w 12733"/>
                  <a:gd name="T13" fmla="*/ 2404 h 2404"/>
                  <a:gd name="T14" fmla="*/ 10753 w 12733"/>
                  <a:gd name="T15" fmla="*/ 1176 h 24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733" h="2404">
                    <a:moveTo>
                      <a:pt x="10753" y="1176"/>
                    </a:moveTo>
                    <a:cubicBezTo>
                      <a:pt x="7884" y="0"/>
                      <a:pt x="5292" y="684"/>
                      <a:pt x="5292" y="684"/>
                    </a:cubicBezTo>
                    <a:cubicBezTo>
                      <a:pt x="2328" y="1104"/>
                      <a:pt x="0" y="2404"/>
                      <a:pt x="0" y="2404"/>
                    </a:cubicBezTo>
                    <a:cubicBezTo>
                      <a:pt x="3906" y="2404"/>
                      <a:pt x="3906" y="2404"/>
                      <a:pt x="3906" y="2404"/>
                    </a:cubicBezTo>
                    <a:cubicBezTo>
                      <a:pt x="5256" y="1702"/>
                      <a:pt x="7578" y="1348"/>
                      <a:pt x="7578" y="1348"/>
                    </a:cubicBezTo>
                    <a:cubicBezTo>
                      <a:pt x="9924" y="928"/>
                      <a:pt x="10920" y="2404"/>
                      <a:pt x="10920" y="2404"/>
                    </a:cubicBezTo>
                    <a:cubicBezTo>
                      <a:pt x="12733" y="2404"/>
                      <a:pt x="12733" y="2404"/>
                      <a:pt x="12733" y="2404"/>
                    </a:cubicBezTo>
                    <a:cubicBezTo>
                      <a:pt x="12433" y="2001"/>
                      <a:pt x="10753" y="1176"/>
                      <a:pt x="10753" y="1176"/>
                    </a:cubicBezTo>
                    <a:close/>
                  </a:path>
                </a:pathLst>
              </a:custGeom>
              <a:solidFill>
                <a:srgbClr val="5EBBD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1" name="Freeform 54"/>
              <p:cNvSpPr>
                <a:spLocks/>
              </p:cNvSpPr>
              <p:nvPr/>
            </p:nvSpPr>
            <p:spPr bwMode="auto">
              <a:xfrm>
                <a:off x="2145265" y="6558542"/>
                <a:ext cx="930324" cy="244574"/>
              </a:xfrm>
              <a:custGeom>
                <a:avLst/>
                <a:gdLst>
                  <a:gd name="T0" fmla="*/ 0 w 3996"/>
                  <a:gd name="T1" fmla="*/ 150 h 1050"/>
                  <a:gd name="T2" fmla="*/ 3996 w 3996"/>
                  <a:gd name="T3" fmla="*/ 1050 h 1050"/>
                  <a:gd name="T4" fmla="*/ 1746 w 3996"/>
                  <a:gd name="T5" fmla="*/ 666 h 1050"/>
                  <a:gd name="T6" fmla="*/ 0 w 3996"/>
                  <a:gd name="T7" fmla="*/ 150 h 1050"/>
                </a:gdLst>
                <a:ahLst/>
                <a:cxnLst>
                  <a:cxn ang="0">
                    <a:pos x="T0" y="T1"/>
                  </a:cxn>
                  <a:cxn ang="0">
                    <a:pos x="T2" y="T3"/>
                  </a:cxn>
                  <a:cxn ang="0">
                    <a:pos x="T4" y="T5"/>
                  </a:cxn>
                  <a:cxn ang="0">
                    <a:pos x="T6" y="T7"/>
                  </a:cxn>
                </a:cxnLst>
                <a:rect l="0" t="0" r="r" b="b"/>
                <a:pathLst>
                  <a:path w="3996" h="1050">
                    <a:moveTo>
                      <a:pt x="0" y="150"/>
                    </a:moveTo>
                    <a:cubicBezTo>
                      <a:pt x="0" y="150"/>
                      <a:pt x="2412" y="0"/>
                      <a:pt x="3996" y="1050"/>
                    </a:cubicBezTo>
                    <a:cubicBezTo>
                      <a:pt x="3996" y="1050"/>
                      <a:pt x="2394" y="612"/>
                      <a:pt x="1746" y="666"/>
                    </a:cubicBezTo>
                    <a:cubicBezTo>
                      <a:pt x="1746" y="666"/>
                      <a:pt x="840" y="72"/>
                      <a:pt x="0" y="150"/>
                    </a:cubicBezTo>
                    <a:close/>
                  </a:path>
                </a:pathLst>
              </a:custGeom>
              <a:solidFill>
                <a:srgbClr val="086DB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2" name="Freeform 55"/>
              <p:cNvSpPr>
                <a:spLocks/>
              </p:cNvSpPr>
              <p:nvPr/>
            </p:nvSpPr>
            <p:spPr bwMode="auto">
              <a:xfrm>
                <a:off x="2551732" y="6680147"/>
                <a:ext cx="581375" cy="176024"/>
              </a:xfrm>
              <a:custGeom>
                <a:avLst/>
                <a:gdLst>
                  <a:gd name="T0" fmla="*/ 684 w 2497"/>
                  <a:gd name="T1" fmla="*/ 756 h 756"/>
                  <a:gd name="T2" fmla="*/ 0 w 2497"/>
                  <a:gd name="T3" fmla="*/ 144 h 756"/>
                  <a:gd name="T4" fmla="*/ 2250 w 2497"/>
                  <a:gd name="T5" fmla="*/ 528 h 756"/>
                  <a:gd name="T6" fmla="*/ 2497 w 2497"/>
                  <a:gd name="T7" fmla="*/ 756 h 756"/>
                  <a:gd name="T8" fmla="*/ 684 w 2497"/>
                  <a:gd name="T9" fmla="*/ 756 h 756"/>
                </a:gdLst>
                <a:ahLst/>
                <a:cxnLst>
                  <a:cxn ang="0">
                    <a:pos x="T0" y="T1"/>
                  </a:cxn>
                  <a:cxn ang="0">
                    <a:pos x="T2" y="T3"/>
                  </a:cxn>
                  <a:cxn ang="0">
                    <a:pos x="T4" y="T5"/>
                  </a:cxn>
                  <a:cxn ang="0">
                    <a:pos x="T6" y="T7"/>
                  </a:cxn>
                  <a:cxn ang="0">
                    <a:pos x="T8" y="T9"/>
                  </a:cxn>
                </a:cxnLst>
                <a:rect l="0" t="0" r="r" b="b"/>
                <a:pathLst>
                  <a:path w="2497" h="756">
                    <a:moveTo>
                      <a:pt x="684" y="756"/>
                    </a:moveTo>
                    <a:cubicBezTo>
                      <a:pt x="684" y="756"/>
                      <a:pt x="150" y="174"/>
                      <a:pt x="0" y="144"/>
                    </a:cubicBezTo>
                    <a:cubicBezTo>
                      <a:pt x="0" y="144"/>
                      <a:pt x="906" y="0"/>
                      <a:pt x="2250" y="528"/>
                    </a:cubicBezTo>
                    <a:cubicBezTo>
                      <a:pt x="2497" y="756"/>
                      <a:pt x="2497" y="756"/>
                      <a:pt x="2497" y="756"/>
                    </a:cubicBezTo>
                    <a:lnTo>
                      <a:pt x="684" y="756"/>
                    </a:lnTo>
                    <a:close/>
                  </a:path>
                </a:pathLst>
              </a:custGeom>
              <a:solidFill>
                <a:srgbClr val="168BC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3" name="Freeform 56"/>
              <p:cNvSpPr>
                <a:spLocks/>
              </p:cNvSpPr>
              <p:nvPr/>
            </p:nvSpPr>
            <p:spPr bwMode="auto">
              <a:xfrm>
                <a:off x="168465" y="6467679"/>
                <a:ext cx="1152462" cy="388492"/>
              </a:xfrm>
              <a:custGeom>
                <a:avLst/>
                <a:gdLst>
                  <a:gd name="T0" fmla="*/ 4950 w 4950"/>
                  <a:gd name="T1" fmla="*/ 0 h 1668"/>
                  <a:gd name="T2" fmla="*/ 1974 w 4950"/>
                  <a:gd name="T3" fmla="*/ 1668 h 1668"/>
                  <a:gd name="T4" fmla="*/ 0 w 4950"/>
                  <a:gd name="T5" fmla="*/ 1668 h 1668"/>
                  <a:gd name="T6" fmla="*/ 4950 w 4950"/>
                  <a:gd name="T7" fmla="*/ 0 h 1668"/>
                </a:gdLst>
                <a:ahLst/>
                <a:cxnLst>
                  <a:cxn ang="0">
                    <a:pos x="T0" y="T1"/>
                  </a:cxn>
                  <a:cxn ang="0">
                    <a:pos x="T2" y="T3"/>
                  </a:cxn>
                  <a:cxn ang="0">
                    <a:pos x="T4" y="T5"/>
                  </a:cxn>
                  <a:cxn ang="0">
                    <a:pos x="T6" y="T7"/>
                  </a:cxn>
                </a:cxnLst>
                <a:rect l="0" t="0" r="r" b="b"/>
                <a:pathLst>
                  <a:path w="4950" h="1668">
                    <a:moveTo>
                      <a:pt x="4950" y="0"/>
                    </a:moveTo>
                    <a:cubicBezTo>
                      <a:pt x="4950" y="0"/>
                      <a:pt x="2796" y="756"/>
                      <a:pt x="1974" y="1668"/>
                    </a:cubicBezTo>
                    <a:cubicBezTo>
                      <a:pt x="0" y="1668"/>
                      <a:pt x="0" y="1668"/>
                      <a:pt x="0" y="1668"/>
                    </a:cubicBezTo>
                    <a:cubicBezTo>
                      <a:pt x="0" y="1668"/>
                      <a:pt x="2196" y="462"/>
                      <a:pt x="4950" y="0"/>
                    </a:cubicBezTo>
                    <a:close/>
                  </a:path>
                </a:pathLst>
              </a:custGeom>
              <a:solidFill>
                <a:srgbClr val="84C5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4" name="Freeform 57"/>
              <p:cNvSpPr>
                <a:spLocks/>
              </p:cNvSpPr>
              <p:nvPr/>
            </p:nvSpPr>
            <p:spPr bwMode="auto">
              <a:xfrm>
                <a:off x="-25037" y="6497553"/>
                <a:ext cx="769795" cy="300109"/>
              </a:xfrm>
              <a:custGeom>
                <a:avLst/>
                <a:gdLst>
                  <a:gd name="T0" fmla="*/ 0 w 3306"/>
                  <a:gd name="T1" fmla="*/ 455 h 1289"/>
                  <a:gd name="T2" fmla="*/ 3306 w 3306"/>
                  <a:gd name="T3" fmla="*/ 499 h 1289"/>
                  <a:gd name="T4" fmla="*/ 1434 w 3306"/>
                  <a:gd name="T5" fmla="*/ 1242 h 1289"/>
                  <a:gd name="T6" fmla="*/ 0 w 3306"/>
                  <a:gd name="T7" fmla="*/ 1115 h 1289"/>
                  <a:gd name="T8" fmla="*/ 0 w 3306"/>
                  <a:gd name="T9" fmla="*/ 455 h 1289"/>
                </a:gdLst>
                <a:ahLst/>
                <a:cxnLst>
                  <a:cxn ang="0">
                    <a:pos x="T0" y="T1"/>
                  </a:cxn>
                  <a:cxn ang="0">
                    <a:pos x="T2" y="T3"/>
                  </a:cxn>
                  <a:cxn ang="0">
                    <a:pos x="T4" y="T5"/>
                  </a:cxn>
                  <a:cxn ang="0">
                    <a:pos x="T6" y="T7"/>
                  </a:cxn>
                  <a:cxn ang="0">
                    <a:pos x="T8" y="T9"/>
                  </a:cxn>
                </a:cxnLst>
                <a:rect l="0" t="0" r="r" b="b"/>
                <a:pathLst>
                  <a:path w="3306" h="1289">
                    <a:moveTo>
                      <a:pt x="0" y="455"/>
                    </a:moveTo>
                    <a:cubicBezTo>
                      <a:pt x="0" y="455"/>
                      <a:pt x="1368" y="0"/>
                      <a:pt x="3306" y="499"/>
                    </a:cubicBezTo>
                    <a:cubicBezTo>
                      <a:pt x="1434" y="1242"/>
                      <a:pt x="1434" y="1242"/>
                      <a:pt x="1434" y="1242"/>
                    </a:cubicBezTo>
                    <a:cubicBezTo>
                      <a:pt x="1434" y="1242"/>
                      <a:pt x="643" y="1289"/>
                      <a:pt x="0" y="1115"/>
                    </a:cubicBezTo>
                    <a:lnTo>
                      <a:pt x="0" y="455"/>
                    </a:lnTo>
                    <a:close/>
                  </a:path>
                </a:pathLst>
              </a:custGeom>
              <a:solidFill>
                <a:srgbClr val="DE667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5" name="Freeform 58"/>
              <p:cNvSpPr>
                <a:spLocks/>
              </p:cNvSpPr>
              <p:nvPr/>
            </p:nvSpPr>
            <p:spPr bwMode="auto">
              <a:xfrm>
                <a:off x="1464846" y="6624737"/>
                <a:ext cx="958587" cy="231434"/>
              </a:xfrm>
              <a:custGeom>
                <a:avLst/>
                <a:gdLst>
                  <a:gd name="T0" fmla="*/ 0 w 4117"/>
                  <a:gd name="T1" fmla="*/ 994 h 994"/>
                  <a:gd name="T2" fmla="*/ 4117 w 4117"/>
                  <a:gd name="T3" fmla="*/ 98 h 994"/>
                  <a:gd name="T4" fmla="*/ 1572 w 4117"/>
                  <a:gd name="T5" fmla="*/ 994 h 994"/>
                  <a:gd name="T6" fmla="*/ 0 w 4117"/>
                  <a:gd name="T7" fmla="*/ 994 h 994"/>
                </a:gdLst>
                <a:ahLst/>
                <a:cxnLst>
                  <a:cxn ang="0">
                    <a:pos x="T0" y="T1"/>
                  </a:cxn>
                  <a:cxn ang="0">
                    <a:pos x="T2" y="T3"/>
                  </a:cxn>
                  <a:cxn ang="0">
                    <a:pos x="T4" y="T5"/>
                  </a:cxn>
                  <a:cxn ang="0">
                    <a:pos x="T6" y="T7"/>
                  </a:cxn>
                </a:cxnLst>
                <a:rect l="0" t="0" r="r" b="b"/>
                <a:pathLst>
                  <a:path w="4117" h="994">
                    <a:moveTo>
                      <a:pt x="0" y="994"/>
                    </a:moveTo>
                    <a:cubicBezTo>
                      <a:pt x="0" y="994"/>
                      <a:pt x="1760" y="0"/>
                      <a:pt x="4117" y="98"/>
                    </a:cubicBezTo>
                    <a:cubicBezTo>
                      <a:pt x="4117" y="98"/>
                      <a:pt x="2748" y="166"/>
                      <a:pt x="1572" y="994"/>
                    </a:cubicBezTo>
                    <a:lnTo>
                      <a:pt x="0" y="994"/>
                    </a:lnTo>
                    <a:close/>
                  </a:path>
                </a:pathLst>
              </a:custGeom>
              <a:solidFill>
                <a:srgbClr val="559A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3" name="组合 2"/>
            <p:cNvGrpSpPr/>
            <p:nvPr/>
          </p:nvGrpSpPr>
          <p:grpSpPr>
            <a:xfrm flipV="1">
              <a:off x="8801100" y="0"/>
              <a:ext cx="3421688" cy="647837"/>
              <a:chOff x="560928" y="4648200"/>
              <a:chExt cx="11661860" cy="2207971"/>
            </a:xfrm>
          </p:grpSpPr>
          <p:sp>
            <p:nvSpPr>
              <p:cNvPr id="78" name="Freeform 50"/>
              <p:cNvSpPr>
                <a:spLocks/>
              </p:cNvSpPr>
              <p:nvPr/>
            </p:nvSpPr>
            <p:spPr bwMode="auto">
              <a:xfrm>
                <a:off x="8435977" y="4648200"/>
                <a:ext cx="3786811" cy="1985747"/>
              </a:xfrm>
              <a:custGeom>
                <a:avLst/>
                <a:gdLst>
                  <a:gd name="T0" fmla="*/ 0 w 5371"/>
                  <a:gd name="T1" fmla="*/ 2116 h 2816"/>
                  <a:gd name="T2" fmla="*/ 5371 w 5371"/>
                  <a:gd name="T3" fmla="*/ 1649 h 2816"/>
                  <a:gd name="T4" fmla="*/ 5371 w 5371"/>
                  <a:gd name="T5" fmla="*/ 2816 h 2816"/>
                  <a:gd name="T6" fmla="*/ 583 w 5371"/>
                  <a:gd name="T7" fmla="*/ 2434 h 2816"/>
                  <a:gd name="T8" fmla="*/ 0 w 5371"/>
                  <a:gd name="T9" fmla="*/ 2116 h 2816"/>
                </a:gdLst>
                <a:ahLst/>
                <a:cxnLst>
                  <a:cxn ang="0">
                    <a:pos x="T0" y="T1"/>
                  </a:cxn>
                  <a:cxn ang="0">
                    <a:pos x="T2" y="T3"/>
                  </a:cxn>
                  <a:cxn ang="0">
                    <a:pos x="T4" y="T5"/>
                  </a:cxn>
                  <a:cxn ang="0">
                    <a:pos x="T6" y="T7"/>
                  </a:cxn>
                  <a:cxn ang="0">
                    <a:pos x="T8" y="T9"/>
                  </a:cxn>
                </a:cxnLst>
                <a:rect l="0" t="0" r="r" b="b"/>
                <a:pathLst>
                  <a:path w="5371" h="2816">
                    <a:moveTo>
                      <a:pt x="0" y="2116"/>
                    </a:moveTo>
                    <a:cubicBezTo>
                      <a:pt x="0" y="2116"/>
                      <a:pt x="2088" y="0"/>
                      <a:pt x="5371" y="1649"/>
                    </a:cubicBezTo>
                    <a:cubicBezTo>
                      <a:pt x="5371" y="2816"/>
                      <a:pt x="5371" y="2816"/>
                      <a:pt x="5371" y="2816"/>
                    </a:cubicBezTo>
                    <a:cubicBezTo>
                      <a:pt x="5371" y="2816"/>
                      <a:pt x="3299" y="1233"/>
                      <a:pt x="583" y="2434"/>
                    </a:cubicBezTo>
                    <a:lnTo>
                      <a:pt x="0" y="2116"/>
                    </a:lnTo>
                    <a:close/>
                  </a:path>
                </a:pathLst>
              </a:custGeom>
              <a:solidFill>
                <a:srgbClr val="F3CC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9" name="Freeform 51"/>
              <p:cNvSpPr>
                <a:spLocks/>
              </p:cNvSpPr>
              <p:nvPr/>
            </p:nvSpPr>
            <p:spPr bwMode="auto">
              <a:xfrm>
                <a:off x="5595118" y="6121182"/>
                <a:ext cx="5338998" cy="734989"/>
              </a:xfrm>
              <a:custGeom>
                <a:avLst/>
                <a:gdLst>
                  <a:gd name="T0" fmla="*/ 7572 w 7572"/>
                  <a:gd name="T1" fmla="*/ 1042 h 1042"/>
                  <a:gd name="T2" fmla="*/ 2545 w 7572"/>
                  <a:gd name="T3" fmla="*/ 146 h 1042"/>
                  <a:gd name="T4" fmla="*/ 0 w 7572"/>
                  <a:gd name="T5" fmla="*/ 1042 h 1042"/>
                  <a:gd name="T6" fmla="*/ 7572 w 7572"/>
                  <a:gd name="T7" fmla="*/ 1042 h 1042"/>
                </a:gdLst>
                <a:ahLst/>
                <a:cxnLst>
                  <a:cxn ang="0">
                    <a:pos x="T0" y="T1"/>
                  </a:cxn>
                  <a:cxn ang="0">
                    <a:pos x="T2" y="T3"/>
                  </a:cxn>
                  <a:cxn ang="0">
                    <a:pos x="T4" y="T5"/>
                  </a:cxn>
                  <a:cxn ang="0">
                    <a:pos x="T6" y="T7"/>
                  </a:cxn>
                </a:cxnLst>
                <a:rect l="0" t="0" r="r" b="b"/>
                <a:pathLst>
                  <a:path w="7572" h="1042">
                    <a:moveTo>
                      <a:pt x="7572" y="1042"/>
                    </a:moveTo>
                    <a:cubicBezTo>
                      <a:pt x="7572" y="1042"/>
                      <a:pt x="4451" y="0"/>
                      <a:pt x="2545" y="146"/>
                    </a:cubicBezTo>
                    <a:cubicBezTo>
                      <a:pt x="2545" y="146"/>
                      <a:pt x="924" y="214"/>
                      <a:pt x="0" y="1042"/>
                    </a:cubicBezTo>
                    <a:lnTo>
                      <a:pt x="7572" y="1042"/>
                    </a:lnTo>
                    <a:close/>
                  </a:path>
                </a:pathLst>
              </a:custGeom>
              <a:solidFill>
                <a:srgbClr val="98C03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0" name="Freeform 53"/>
              <p:cNvSpPr>
                <a:spLocks/>
              </p:cNvSpPr>
              <p:nvPr/>
            </p:nvSpPr>
            <p:spPr bwMode="auto">
              <a:xfrm>
                <a:off x="560928" y="5160966"/>
                <a:ext cx="8977534" cy="1695205"/>
              </a:xfrm>
              <a:custGeom>
                <a:avLst/>
                <a:gdLst>
                  <a:gd name="T0" fmla="*/ 10753 w 12733"/>
                  <a:gd name="T1" fmla="*/ 1176 h 2404"/>
                  <a:gd name="T2" fmla="*/ 5292 w 12733"/>
                  <a:gd name="T3" fmla="*/ 684 h 2404"/>
                  <a:gd name="T4" fmla="*/ 0 w 12733"/>
                  <a:gd name="T5" fmla="*/ 2404 h 2404"/>
                  <a:gd name="T6" fmla="*/ 3906 w 12733"/>
                  <a:gd name="T7" fmla="*/ 2404 h 2404"/>
                  <a:gd name="T8" fmla="*/ 7578 w 12733"/>
                  <a:gd name="T9" fmla="*/ 1348 h 2404"/>
                  <a:gd name="T10" fmla="*/ 10920 w 12733"/>
                  <a:gd name="T11" fmla="*/ 2404 h 2404"/>
                  <a:gd name="T12" fmla="*/ 12733 w 12733"/>
                  <a:gd name="T13" fmla="*/ 2404 h 2404"/>
                  <a:gd name="T14" fmla="*/ 10753 w 12733"/>
                  <a:gd name="T15" fmla="*/ 1176 h 24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733" h="2404">
                    <a:moveTo>
                      <a:pt x="10753" y="1176"/>
                    </a:moveTo>
                    <a:cubicBezTo>
                      <a:pt x="7884" y="0"/>
                      <a:pt x="5292" y="684"/>
                      <a:pt x="5292" y="684"/>
                    </a:cubicBezTo>
                    <a:cubicBezTo>
                      <a:pt x="2328" y="1104"/>
                      <a:pt x="0" y="2404"/>
                      <a:pt x="0" y="2404"/>
                    </a:cubicBezTo>
                    <a:cubicBezTo>
                      <a:pt x="3906" y="2404"/>
                      <a:pt x="3906" y="2404"/>
                      <a:pt x="3906" y="2404"/>
                    </a:cubicBezTo>
                    <a:cubicBezTo>
                      <a:pt x="5256" y="1702"/>
                      <a:pt x="7578" y="1348"/>
                      <a:pt x="7578" y="1348"/>
                    </a:cubicBezTo>
                    <a:cubicBezTo>
                      <a:pt x="9924" y="928"/>
                      <a:pt x="10920" y="2404"/>
                      <a:pt x="10920" y="2404"/>
                    </a:cubicBezTo>
                    <a:cubicBezTo>
                      <a:pt x="12733" y="2404"/>
                      <a:pt x="12733" y="2404"/>
                      <a:pt x="12733" y="2404"/>
                    </a:cubicBezTo>
                    <a:cubicBezTo>
                      <a:pt x="12433" y="2001"/>
                      <a:pt x="10753" y="1176"/>
                      <a:pt x="10753" y="1176"/>
                    </a:cubicBezTo>
                    <a:close/>
                  </a:path>
                </a:pathLst>
              </a:custGeom>
              <a:solidFill>
                <a:srgbClr val="5EBBD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1" name="Freeform 54"/>
              <p:cNvSpPr>
                <a:spLocks/>
              </p:cNvSpPr>
              <p:nvPr/>
            </p:nvSpPr>
            <p:spPr bwMode="auto">
              <a:xfrm>
                <a:off x="6547076" y="5954889"/>
                <a:ext cx="2817210" cy="740620"/>
              </a:xfrm>
              <a:custGeom>
                <a:avLst/>
                <a:gdLst>
                  <a:gd name="T0" fmla="*/ 0 w 3996"/>
                  <a:gd name="T1" fmla="*/ 150 h 1050"/>
                  <a:gd name="T2" fmla="*/ 3996 w 3996"/>
                  <a:gd name="T3" fmla="*/ 1050 h 1050"/>
                  <a:gd name="T4" fmla="*/ 1746 w 3996"/>
                  <a:gd name="T5" fmla="*/ 666 h 1050"/>
                  <a:gd name="T6" fmla="*/ 0 w 3996"/>
                  <a:gd name="T7" fmla="*/ 150 h 1050"/>
                </a:gdLst>
                <a:ahLst/>
                <a:cxnLst>
                  <a:cxn ang="0">
                    <a:pos x="T0" y="T1"/>
                  </a:cxn>
                  <a:cxn ang="0">
                    <a:pos x="T2" y="T3"/>
                  </a:cxn>
                  <a:cxn ang="0">
                    <a:pos x="T4" y="T5"/>
                  </a:cxn>
                  <a:cxn ang="0">
                    <a:pos x="T6" y="T7"/>
                  </a:cxn>
                </a:cxnLst>
                <a:rect l="0" t="0" r="r" b="b"/>
                <a:pathLst>
                  <a:path w="3996" h="1050">
                    <a:moveTo>
                      <a:pt x="0" y="150"/>
                    </a:moveTo>
                    <a:cubicBezTo>
                      <a:pt x="0" y="150"/>
                      <a:pt x="2412" y="0"/>
                      <a:pt x="3996" y="1050"/>
                    </a:cubicBezTo>
                    <a:cubicBezTo>
                      <a:pt x="3996" y="1050"/>
                      <a:pt x="2394" y="612"/>
                      <a:pt x="1746" y="666"/>
                    </a:cubicBezTo>
                    <a:cubicBezTo>
                      <a:pt x="1746" y="666"/>
                      <a:pt x="840" y="72"/>
                      <a:pt x="0" y="150"/>
                    </a:cubicBezTo>
                    <a:close/>
                  </a:path>
                </a:pathLst>
              </a:custGeom>
              <a:solidFill>
                <a:srgbClr val="086DB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2" name="Freeform 55"/>
              <p:cNvSpPr>
                <a:spLocks/>
              </p:cNvSpPr>
              <p:nvPr/>
            </p:nvSpPr>
            <p:spPr bwMode="auto">
              <a:xfrm>
                <a:off x="7777940" y="6323135"/>
                <a:ext cx="1760522" cy="533036"/>
              </a:xfrm>
              <a:custGeom>
                <a:avLst/>
                <a:gdLst>
                  <a:gd name="T0" fmla="*/ 684 w 2497"/>
                  <a:gd name="T1" fmla="*/ 756 h 756"/>
                  <a:gd name="T2" fmla="*/ 0 w 2497"/>
                  <a:gd name="T3" fmla="*/ 144 h 756"/>
                  <a:gd name="T4" fmla="*/ 2250 w 2497"/>
                  <a:gd name="T5" fmla="*/ 528 h 756"/>
                  <a:gd name="T6" fmla="*/ 2497 w 2497"/>
                  <a:gd name="T7" fmla="*/ 756 h 756"/>
                  <a:gd name="T8" fmla="*/ 684 w 2497"/>
                  <a:gd name="T9" fmla="*/ 756 h 756"/>
                </a:gdLst>
                <a:ahLst/>
                <a:cxnLst>
                  <a:cxn ang="0">
                    <a:pos x="T0" y="T1"/>
                  </a:cxn>
                  <a:cxn ang="0">
                    <a:pos x="T2" y="T3"/>
                  </a:cxn>
                  <a:cxn ang="0">
                    <a:pos x="T4" y="T5"/>
                  </a:cxn>
                  <a:cxn ang="0">
                    <a:pos x="T6" y="T7"/>
                  </a:cxn>
                  <a:cxn ang="0">
                    <a:pos x="T8" y="T9"/>
                  </a:cxn>
                </a:cxnLst>
                <a:rect l="0" t="0" r="r" b="b"/>
                <a:pathLst>
                  <a:path w="2497" h="756">
                    <a:moveTo>
                      <a:pt x="684" y="756"/>
                    </a:moveTo>
                    <a:cubicBezTo>
                      <a:pt x="684" y="756"/>
                      <a:pt x="150" y="174"/>
                      <a:pt x="0" y="144"/>
                    </a:cubicBezTo>
                    <a:cubicBezTo>
                      <a:pt x="0" y="144"/>
                      <a:pt x="906" y="0"/>
                      <a:pt x="2250" y="528"/>
                    </a:cubicBezTo>
                    <a:cubicBezTo>
                      <a:pt x="2497" y="756"/>
                      <a:pt x="2497" y="756"/>
                      <a:pt x="2497" y="756"/>
                    </a:cubicBezTo>
                    <a:lnTo>
                      <a:pt x="684" y="756"/>
                    </a:lnTo>
                    <a:close/>
                  </a:path>
                </a:pathLst>
              </a:custGeom>
              <a:solidFill>
                <a:srgbClr val="168BC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3" name="Freeform 56"/>
              <p:cNvSpPr>
                <a:spLocks/>
              </p:cNvSpPr>
              <p:nvPr/>
            </p:nvSpPr>
            <p:spPr bwMode="auto">
              <a:xfrm>
                <a:off x="560928" y="5679738"/>
                <a:ext cx="3489887" cy="1176433"/>
              </a:xfrm>
              <a:custGeom>
                <a:avLst/>
                <a:gdLst>
                  <a:gd name="T0" fmla="*/ 4950 w 4950"/>
                  <a:gd name="T1" fmla="*/ 0 h 1668"/>
                  <a:gd name="T2" fmla="*/ 1974 w 4950"/>
                  <a:gd name="T3" fmla="*/ 1668 h 1668"/>
                  <a:gd name="T4" fmla="*/ 0 w 4950"/>
                  <a:gd name="T5" fmla="*/ 1668 h 1668"/>
                  <a:gd name="T6" fmla="*/ 4950 w 4950"/>
                  <a:gd name="T7" fmla="*/ 0 h 1668"/>
                </a:gdLst>
                <a:ahLst/>
                <a:cxnLst>
                  <a:cxn ang="0">
                    <a:pos x="T0" y="T1"/>
                  </a:cxn>
                  <a:cxn ang="0">
                    <a:pos x="T2" y="T3"/>
                  </a:cxn>
                  <a:cxn ang="0">
                    <a:pos x="T4" y="T5"/>
                  </a:cxn>
                  <a:cxn ang="0">
                    <a:pos x="T6" y="T7"/>
                  </a:cxn>
                </a:cxnLst>
                <a:rect l="0" t="0" r="r" b="b"/>
                <a:pathLst>
                  <a:path w="4950" h="1668">
                    <a:moveTo>
                      <a:pt x="4950" y="0"/>
                    </a:moveTo>
                    <a:cubicBezTo>
                      <a:pt x="4950" y="0"/>
                      <a:pt x="2796" y="756"/>
                      <a:pt x="1974" y="1668"/>
                    </a:cubicBezTo>
                    <a:cubicBezTo>
                      <a:pt x="0" y="1668"/>
                      <a:pt x="0" y="1668"/>
                      <a:pt x="0" y="1668"/>
                    </a:cubicBezTo>
                    <a:cubicBezTo>
                      <a:pt x="0" y="1668"/>
                      <a:pt x="2196" y="462"/>
                      <a:pt x="4950" y="0"/>
                    </a:cubicBezTo>
                    <a:close/>
                  </a:path>
                </a:pathLst>
              </a:custGeom>
              <a:solidFill>
                <a:srgbClr val="84C5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4" name="Freeform 58"/>
              <p:cNvSpPr>
                <a:spLocks/>
              </p:cNvSpPr>
              <p:nvPr/>
            </p:nvSpPr>
            <p:spPr bwMode="auto">
              <a:xfrm>
                <a:off x="4486628" y="6155341"/>
                <a:ext cx="2902796" cy="700830"/>
              </a:xfrm>
              <a:custGeom>
                <a:avLst/>
                <a:gdLst>
                  <a:gd name="T0" fmla="*/ 0 w 4117"/>
                  <a:gd name="T1" fmla="*/ 994 h 994"/>
                  <a:gd name="T2" fmla="*/ 4117 w 4117"/>
                  <a:gd name="T3" fmla="*/ 98 h 994"/>
                  <a:gd name="T4" fmla="*/ 1572 w 4117"/>
                  <a:gd name="T5" fmla="*/ 994 h 994"/>
                  <a:gd name="T6" fmla="*/ 0 w 4117"/>
                  <a:gd name="T7" fmla="*/ 994 h 994"/>
                </a:gdLst>
                <a:ahLst/>
                <a:cxnLst>
                  <a:cxn ang="0">
                    <a:pos x="T0" y="T1"/>
                  </a:cxn>
                  <a:cxn ang="0">
                    <a:pos x="T2" y="T3"/>
                  </a:cxn>
                  <a:cxn ang="0">
                    <a:pos x="T4" y="T5"/>
                  </a:cxn>
                  <a:cxn ang="0">
                    <a:pos x="T6" y="T7"/>
                  </a:cxn>
                </a:cxnLst>
                <a:rect l="0" t="0" r="r" b="b"/>
                <a:pathLst>
                  <a:path w="4117" h="994">
                    <a:moveTo>
                      <a:pt x="0" y="994"/>
                    </a:moveTo>
                    <a:cubicBezTo>
                      <a:pt x="0" y="994"/>
                      <a:pt x="1760" y="0"/>
                      <a:pt x="4117" y="98"/>
                    </a:cubicBezTo>
                    <a:cubicBezTo>
                      <a:pt x="4117" y="98"/>
                      <a:pt x="2748" y="166"/>
                      <a:pt x="1572" y="994"/>
                    </a:cubicBezTo>
                    <a:lnTo>
                      <a:pt x="0" y="994"/>
                    </a:lnTo>
                    <a:close/>
                  </a:path>
                </a:pathLst>
              </a:custGeom>
              <a:solidFill>
                <a:srgbClr val="559A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5" name="Freeform 59"/>
              <p:cNvSpPr>
                <a:spLocks/>
              </p:cNvSpPr>
              <p:nvPr/>
            </p:nvSpPr>
            <p:spPr bwMode="auto">
              <a:xfrm>
                <a:off x="8900320" y="5909844"/>
                <a:ext cx="3322468" cy="946327"/>
              </a:xfrm>
              <a:custGeom>
                <a:avLst/>
                <a:gdLst>
                  <a:gd name="T0" fmla="*/ 0 w 4712"/>
                  <a:gd name="T1" fmla="*/ 612 h 1342"/>
                  <a:gd name="T2" fmla="*/ 2648 w 4712"/>
                  <a:gd name="T3" fmla="*/ 241 h 1342"/>
                  <a:gd name="T4" fmla="*/ 4712 w 4712"/>
                  <a:gd name="T5" fmla="*/ 1027 h 1342"/>
                  <a:gd name="T6" fmla="*/ 4712 w 4712"/>
                  <a:gd name="T7" fmla="*/ 1342 h 1342"/>
                  <a:gd name="T8" fmla="*/ 4588 w 4712"/>
                  <a:gd name="T9" fmla="*/ 1342 h 1342"/>
                  <a:gd name="T10" fmla="*/ 2728 w 4712"/>
                  <a:gd name="T11" fmla="*/ 273 h 1342"/>
                  <a:gd name="T12" fmla="*/ 785 w 4712"/>
                  <a:gd name="T13" fmla="*/ 770 h 1342"/>
                  <a:gd name="T14" fmla="*/ 0 w 4712"/>
                  <a:gd name="T15" fmla="*/ 612 h 134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712" h="1342">
                    <a:moveTo>
                      <a:pt x="0" y="612"/>
                    </a:moveTo>
                    <a:cubicBezTo>
                      <a:pt x="0" y="612"/>
                      <a:pt x="812" y="0"/>
                      <a:pt x="2648" y="241"/>
                    </a:cubicBezTo>
                    <a:cubicBezTo>
                      <a:pt x="2648" y="241"/>
                      <a:pt x="3916" y="394"/>
                      <a:pt x="4712" y="1027"/>
                    </a:cubicBezTo>
                    <a:cubicBezTo>
                      <a:pt x="4712" y="1342"/>
                      <a:pt x="4712" y="1342"/>
                      <a:pt x="4712" y="1342"/>
                    </a:cubicBezTo>
                    <a:cubicBezTo>
                      <a:pt x="4588" y="1342"/>
                      <a:pt x="4588" y="1342"/>
                      <a:pt x="4588" y="1342"/>
                    </a:cubicBezTo>
                    <a:cubicBezTo>
                      <a:pt x="4588" y="1342"/>
                      <a:pt x="4416" y="513"/>
                      <a:pt x="2728" y="273"/>
                    </a:cubicBezTo>
                    <a:cubicBezTo>
                      <a:pt x="2728" y="273"/>
                      <a:pt x="1687" y="104"/>
                      <a:pt x="785" y="770"/>
                    </a:cubicBezTo>
                    <a:lnTo>
                      <a:pt x="0" y="612"/>
                    </a:lnTo>
                    <a:close/>
                  </a:path>
                </a:pathLst>
              </a:custGeom>
              <a:solidFill>
                <a:srgbClr val="E26B1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sp>
        <p:nvSpPr>
          <p:cNvPr id="86" name="Text Placeholder 11" descr="e7d195523061f1c0dc554706afe4c72a60a25314cbaece805811E654B44695D34D35691164BB3D154CCFD5D798F6FEAD99EAA8F1ADC3D4AFA5BC9ED0BB3A4B45073A038AC38E89AB54D31AA59602B9F1AF515D2DA0EBB7AB45FA3A5B4B65729FCD61772C0E8112D71FCFA6F69E6E615643061221A7D4C3A336328987F7DF8577A0567C5A47397019"/>
          <p:cNvSpPr txBox="1">
            <a:spLocks/>
          </p:cNvSpPr>
          <p:nvPr/>
        </p:nvSpPr>
        <p:spPr>
          <a:xfrm>
            <a:off x="2968979" y="169683"/>
            <a:ext cx="6254042" cy="654406"/>
          </a:xfrm>
          <a:prstGeom prst="rect">
            <a:avLst/>
          </a:prstGeom>
        </p:spPr>
        <p:txBody>
          <a:bodyPr anchor="ct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buNone/>
            </a:pPr>
            <a:r>
              <a:rPr lang="en-US" altLang="zh-CN" dirty="0">
                <a:solidFill>
                  <a:schemeClr val="tx1">
                    <a:lumMod val="65000"/>
                    <a:lumOff val="35000"/>
                  </a:schemeClr>
                </a:solidFill>
                <a:latin typeface="微软雅黑" panose="020B0503020204020204" pitchFamily="34" charset="-122"/>
                <a:ea typeface="微软雅黑" panose="020B0503020204020204" pitchFamily="34" charset="-122"/>
              </a:rPr>
              <a:t>MORE THAN </a:t>
            </a:r>
            <a:r>
              <a:rPr lang="en-US" altLang="zh-CN" dirty="0">
                <a:solidFill>
                  <a:srgbClr val="F56A47"/>
                </a:solidFill>
                <a:latin typeface="微软雅黑" panose="020B0503020204020204" pitchFamily="34" charset="-122"/>
                <a:ea typeface="微软雅黑" panose="020B0503020204020204" pitchFamily="34" charset="-122"/>
              </a:rPr>
              <a:t>POWERPOINT</a:t>
            </a:r>
            <a:endParaRPr lang="zh-CN" altLang="en-US" dirty="0">
              <a:solidFill>
                <a:srgbClr val="F56A47"/>
              </a:solidFill>
              <a:latin typeface="微软雅黑" panose="020B0503020204020204" pitchFamily="34" charset="-122"/>
              <a:ea typeface="微软雅黑" panose="020B0503020204020204" pitchFamily="34" charset="-122"/>
            </a:endParaRPr>
          </a:p>
        </p:txBody>
      </p:sp>
      <p:pic>
        <p:nvPicPr>
          <p:cNvPr id="90" name="图片 89" descr="e7d195523061f1c0dc554706afe4c72a60a25314cbaece805811E654B44695D34D35691164BB3D154CCFD5D798F6FEAD99EAA8F1ADC3D4AFA5BC9ED0BB3A4B45073A038AC38E89AB54D31AA59602B9F1AF515D2DA0EBB7AB45FA3A5B4B65729FCD61772C0E8112D71FCFA6F69E6E615643061221A7D4C3A336328987F7DF8577A0567C5A47397019"/>
          <p:cNvPicPr>
            <a:picLocks noChangeAspect="1"/>
          </p:cNvPicPr>
          <p:nvPr/>
        </p:nvPicPr>
        <p:blipFill rotWithShape="1">
          <a:blip r:embed="rId3">
            <a:biLevel thresh="75000"/>
            <a:extLst>
              <a:ext uri="{BEBA8EAE-BF5A-486C-A8C5-ECC9F3942E4B}">
                <a14:imgProps xmlns:a14="http://schemas.microsoft.com/office/drawing/2010/main">
                  <a14:imgLayer r:embed="rId4">
                    <a14:imgEffect>
                      <a14:saturation sat="66000"/>
                    </a14:imgEffect>
                  </a14:imgLayer>
                </a14:imgProps>
              </a:ext>
            </a:extLst>
          </a:blip>
          <a:srcRect t="76775"/>
          <a:stretch/>
        </p:blipFill>
        <p:spPr>
          <a:xfrm rot="10800000" flipV="1">
            <a:off x="762454" y="799094"/>
            <a:ext cx="10776402" cy="45719"/>
          </a:xfrm>
          <a:prstGeom prst="rect">
            <a:avLst/>
          </a:prstGeom>
        </p:spPr>
      </p:pic>
      <p:grpSp>
        <p:nvGrpSpPr>
          <p:cNvPr id="2" name="组合 1" descr="e7d195523061f1c0dc554706afe4c72a60a25314cbaece805811E654B44695D34D35691164BB3D154CCFD5D798F6FEAD99EAA8F1ADC3D4AFA5BC9ED0BB3A4B45073A038AC38E89AB54D31AA59602B9F1AF515D2DA0EBB7AB45FA3A5B4B65729FCD61772C0E8112D71FCFA6F69E6E615643061221A7D4C3A336328987F7DF8577A0567C5A47397019"/>
          <p:cNvGrpSpPr/>
          <p:nvPr/>
        </p:nvGrpSpPr>
        <p:grpSpPr>
          <a:xfrm>
            <a:off x="6501363" y="1456048"/>
            <a:ext cx="5141785" cy="5406818"/>
            <a:chOff x="6501363" y="1456048"/>
            <a:chExt cx="5141785" cy="5406818"/>
          </a:xfrm>
        </p:grpSpPr>
        <p:sp>
          <p:nvSpPr>
            <p:cNvPr id="535" name="Freeform 607"/>
            <p:cNvSpPr>
              <a:spLocks/>
            </p:cNvSpPr>
            <p:nvPr/>
          </p:nvSpPr>
          <p:spPr bwMode="auto">
            <a:xfrm>
              <a:off x="10887538" y="5142793"/>
              <a:ext cx="130658" cy="130692"/>
            </a:xfrm>
            <a:custGeom>
              <a:avLst/>
              <a:gdLst>
                <a:gd name="T0" fmla="*/ 72 w 86"/>
                <a:gd name="T1" fmla="*/ 86 h 86"/>
                <a:gd name="T2" fmla="*/ 0 w 86"/>
                <a:gd name="T3" fmla="*/ 18 h 86"/>
                <a:gd name="T4" fmla="*/ 18 w 86"/>
                <a:gd name="T5" fmla="*/ 0 h 86"/>
                <a:gd name="T6" fmla="*/ 86 w 86"/>
                <a:gd name="T7" fmla="*/ 72 h 86"/>
                <a:gd name="T8" fmla="*/ 72 w 86"/>
                <a:gd name="T9" fmla="*/ 86 h 86"/>
              </a:gdLst>
              <a:ahLst/>
              <a:cxnLst>
                <a:cxn ang="0">
                  <a:pos x="T0" y="T1"/>
                </a:cxn>
                <a:cxn ang="0">
                  <a:pos x="T2" y="T3"/>
                </a:cxn>
                <a:cxn ang="0">
                  <a:pos x="T4" y="T5"/>
                </a:cxn>
                <a:cxn ang="0">
                  <a:pos x="T6" y="T7"/>
                </a:cxn>
                <a:cxn ang="0">
                  <a:pos x="T8" y="T9"/>
                </a:cxn>
              </a:cxnLst>
              <a:rect l="0" t="0" r="r" b="b"/>
              <a:pathLst>
                <a:path w="86" h="86">
                  <a:moveTo>
                    <a:pt x="72" y="86"/>
                  </a:moveTo>
                  <a:lnTo>
                    <a:pt x="0" y="18"/>
                  </a:lnTo>
                  <a:lnTo>
                    <a:pt x="18" y="0"/>
                  </a:lnTo>
                  <a:lnTo>
                    <a:pt x="86" y="72"/>
                  </a:lnTo>
                  <a:lnTo>
                    <a:pt x="72" y="86"/>
                  </a:lnTo>
                  <a:close/>
                </a:path>
              </a:pathLst>
            </a:custGeom>
            <a:solidFill>
              <a:srgbClr val="E2E2E2"/>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121899" tIns="60950" rIns="121899" bIns="60950" numCol="1" anchor="t" anchorCtr="0" compatLnSpc="1">
              <a:prstTxWarp prst="textNoShape">
                <a:avLst/>
              </a:prstTxWarp>
            </a:bodyPr>
            <a:lstStyle/>
            <a:p>
              <a:endParaRPr lang="en-US" sz="900">
                <a:solidFill>
                  <a:prstClr val="black"/>
                </a:solidFill>
                <a:latin typeface="Century Gothic"/>
                <a:ea typeface="微软雅黑"/>
              </a:endParaRPr>
            </a:p>
          </p:txBody>
        </p:sp>
        <p:grpSp>
          <p:nvGrpSpPr>
            <p:cNvPr id="536" name="Group 35"/>
            <p:cNvGrpSpPr/>
            <p:nvPr/>
          </p:nvGrpSpPr>
          <p:grpSpPr>
            <a:xfrm>
              <a:off x="7283794" y="2206770"/>
              <a:ext cx="3536895" cy="3405604"/>
              <a:chOff x="3200445" y="1228386"/>
              <a:chExt cx="2852761" cy="2746150"/>
            </a:xfrm>
          </p:grpSpPr>
          <p:sp>
            <p:nvSpPr>
              <p:cNvPr id="537" name="Freeform 475"/>
              <p:cNvSpPr>
                <a:spLocks/>
              </p:cNvSpPr>
              <p:nvPr/>
            </p:nvSpPr>
            <p:spPr bwMode="auto">
              <a:xfrm>
                <a:off x="3871972" y="1364407"/>
                <a:ext cx="162980" cy="164205"/>
              </a:xfrm>
              <a:custGeom>
                <a:avLst/>
                <a:gdLst>
                  <a:gd name="T0" fmla="*/ 18 w 37"/>
                  <a:gd name="T1" fmla="*/ 37 h 37"/>
                  <a:gd name="T2" fmla="*/ 19 w 37"/>
                  <a:gd name="T3" fmla="*/ 37 h 37"/>
                  <a:gd name="T4" fmla="*/ 37 w 37"/>
                  <a:gd name="T5" fmla="*/ 18 h 37"/>
                  <a:gd name="T6" fmla="*/ 23 w 37"/>
                  <a:gd name="T7" fmla="*/ 0 h 37"/>
                  <a:gd name="T8" fmla="*/ 1 w 37"/>
                  <a:gd name="T9" fmla="*/ 12 h 37"/>
                  <a:gd name="T10" fmla="*/ 0 w 37"/>
                  <a:gd name="T11" fmla="*/ 18 h 37"/>
                  <a:gd name="T12" fmla="*/ 10 w 37"/>
                  <a:gd name="T13" fmla="*/ 24 h 37"/>
                  <a:gd name="T14" fmla="*/ 18 w 37"/>
                  <a:gd name="T15" fmla="*/ 37 h 3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7" h="37">
                    <a:moveTo>
                      <a:pt x="18" y="37"/>
                    </a:moveTo>
                    <a:cubicBezTo>
                      <a:pt x="18" y="37"/>
                      <a:pt x="18" y="37"/>
                      <a:pt x="19" y="37"/>
                    </a:cubicBezTo>
                    <a:cubicBezTo>
                      <a:pt x="29" y="37"/>
                      <a:pt x="37" y="29"/>
                      <a:pt x="37" y="18"/>
                    </a:cubicBezTo>
                    <a:cubicBezTo>
                      <a:pt x="37" y="10"/>
                      <a:pt x="31" y="2"/>
                      <a:pt x="23" y="0"/>
                    </a:cubicBezTo>
                    <a:cubicBezTo>
                      <a:pt x="16" y="4"/>
                      <a:pt x="8" y="8"/>
                      <a:pt x="1" y="12"/>
                    </a:cubicBezTo>
                    <a:cubicBezTo>
                      <a:pt x="1" y="14"/>
                      <a:pt x="0" y="16"/>
                      <a:pt x="0" y="18"/>
                    </a:cubicBezTo>
                    <a:cubicBezTo>
                      <a:pt x="4" y="19"/>
                      <a:pt x="7" y="21"/>
                      <a:pt x="10" y="24"/>
                    </a:cubicBezTo>
                    <a:cubicBezTo>
                      <a:pt x="14" y="28"/>
                      <a:pt x="16" y="32"/>
                      <a:pt x="18" y="37"/>
                    </a:cubicBezTo>
                    <a:close/>
                  </a:path>
                </a:pathLst>
              </a:custGeom>
              <a:gradFill>
                <a:gsLst>
                  <a:gs pos="0">
                    <a:srgbClr val="616264"/>
                  </a:gs>
                  <a:gs pos="100000">
                    <a:srgbClr val="999A9E"/>
                  </a:gs>
                </a:gsLst>
                <a:lin ang="5400000" scaled="1"/>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entury Gothic"/>
                  <a:ea typeface="微软雅黑"/>
                  <a:cs typeface="+mn-cs"/>
                </a:endParaRPr>
              </a:p>
            </p:txBody>
          </p:sp>
          <p:sp>
            <p:nvSpPr>
              <p:cNvPr id="538" name="Freeform 476"/>
              <p:cNvSpPr>
                <a:spLocks/>
              </p:cNvSpPr>
              <p:nvPr/>
            </p:nvSpPr>
            <p:spPr bwMode="auto">
              <a:xfrm>
                <a:off x="4048431" y="1422001"/>
                <a:ext cx="35537" cy="49017"/>
              </a:xfrm>
              <a:custGeom>
                <a:avLst/>
                <a:gdLst>
                  <a:gd name="T0" fmla="*/ 0 w 29"/>
                  <a:gd name="T1" fmla="*/ 40 h 40"/>
                  <a:gd name="T2" fmla="*/ 29 w 29"/>
                  <a:gd name="T3" fmla="*/ 18 h 40"/>
                  <a:gd name="T4" fmla="*/ 0 w 29"/>
                  <a:gd name="T5" fmla="*/ 0 h 40"/>
                  <a:gd name="T6" fmla="*/ 0 w 29"/>
                  <a:gd name="T7" fmla="*/ 40 h 40"/>
                </a:gdLst>
                <a:ahLst/>
                <a:cxnLst>
                  <a:cxn ang="0">
                    <a:pos x="T0" y="T1"/>
                  </a:cxn>
                  <a:cxn ang="0">
                    <a:pos x="T2" y="T3"/>
                  </a:cxn>
                  <a:cxn ang="0">
                    <a:pos x="T4" y="T5"/>
                  </a:cxn>
                  <a:cxn ang="0">
                    <a:pos x="T6" y="T7"/>
                  </a:cxn>
                </a:cxnLst>
                <a:rect l="0" t="0" r="r" b="b"/>
                <a:pathLst>
                  <a:path w="29" h="40">
                    <a:moveTo>
                      <a:pt x="0" y="40"/>
                    </a:moveTo>
                    <a:lnTo>
                      <a:pt x="29" y="18"/>
                    </a:lnTo>
                    <a:lnTo>
                      <a:pt x="0" y="0"/>
                    </a:lnTo>
                    <a:lnTo>
                      <a:pt x="0" y="40"/>
                    </a:lnTo>
                    <a:close/>
                  </a:path>
                </a:pathLst>
              </a:custGeom>
              <a:gradFill>
                <a:gsLst>
                  <a:gs pos="0">
                    <a:srgbClr val="616264"/>
                  </a:gs>
                  <a:gs pos="100000">
                    <a:srgbClr val="999A9E"/>
                  </a:gs>
                </a:gsLst>
                <a:lin ang="5400000" scaled="1"/>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entury Gothic"/>
                  <a:ea typeface="微软雅黑"/>
                  <a:cs typeface="+mn-cs"/>
                </a:endParaRPr>
              </a:p>
            </p:txBody>
          </p:sp>
          <p:sp>
            <p:nvSpPr>
              <p:cNvPr id="539" name="Freeform 477"/>
              <p:cNvSpPr>
                <a:spLocks/>
              </p:cNvSpPr>
              <p:nvPr/>
            </p:nvSpPr>
            <p:spPr bwMode="auto">
              <a:xfrm>
                <a:off x="3845012" y="1426903"/>
                <a:ext cx="18381" cy="13480"/>
              </a:xfrm>
              <a:custGeom>
                <a:avLst/>
                <a:gdLst>
                  <a:gd name="T0" fmla="*/ 0 w 4"/>
                  <a:gd name="T1" fmla="*/ 3 h 3"/>
                  <a:gd name="T2" fmla="*/ 4 w 4"/>
                  <a:gd name="T3" fmla="*/ 3 h 3"/>
                  <a:gd name="T4" fmla="*/ 4 w 4"/>
                  <a:gd name="T5" fmla="*/ 0 h 3"/>
                  <a:gd name="T6" fmla="*/ 0 w 4"/>
                  <a:gd name="T7" fmla="*/ 3 h 3"/>
                </a:gdLst>
                <a:ahLst/>
                <a:cxnLst>
                  <a:cxn ang="0">
                    <a:pos x="T0" y="T1"/>
                  </a:cxn>
                  <a:cxn ang="0">
                    <a:pos x="T2" y="T3"/>
                  </a:cxn>
                  <a:cxn ang="0">
                    <a:pos x="T4" y="T5"/>
                  </a:cxn>
                  <a:cxn ang="0">
                    <a:pos x="T6" y="T7"/>
                  </a:cxn>
                </a:cxnLst>
                <a:rect l="0" t="0" r="r" b="b"/>
                <a:pathLst>
                  <a:path w="4" h="3">
                    <a:moveTo>
                      <a:pt x="0" y="3"/>
                    </a:moveTo>
                    <a:cubicBezTo>
                      <a:pt x="1" y="3"/>
                      <a:pt x="2" y="3"/>
                      <a:pt x="4" y="3"/>
                    </a:cubicBezTo>
                    <a:cubicBezTo>
                      <a:pt x="4" y="0"/>
                      <a:pt x="4" y="0"/>
                      <a:pt x="4" y="0"/>
                    </a:cubicBezTo>
                    <a:cubicBezTo>
                      <a:pt x="2" y="1"/>
                      <a:pt x="1" y="2"/>
                      <a:pt x="0" y="3"/>
                    </a:cubicBezTo>
                    <a:close/>
                  </a:path>
                </a:pathLst>
              </a:custGeom>
              <a:gradFill>
                <a:gsLst>
                  <a:gs pos="0">
                    <a:srgbClr val="616264"/>
                  </a:gs>
                  <a:gs pos="100000">
                    <a:srgbClr val="999A9E"/>
                  </a:gs>
                </a:gsLst>
                <a:lin ang="5400000" scaled="1"/>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entury Gothic"/>
                  <a:ea typeface="微软雅黑"/>
                  <a:cs typeface="+mn-cs"/>
                </a:endParaRPr>
              </a:p>
            </p:txBody>
          </p:sp>
          <p:sp>
            <p:nvSpPr>
              <p:cNvPr id="540" name="Freeform 478"/>
              <p:cNvSpPr>
                <a:spLocks/>
              </p:cNvSpPr>
              <p:nvPr/>
            </p:nvSpPr>
            <p:spPr bwMode="auto">
              <a:xfrm>
                <a:off x="4004316" y="1355829"/>
                <a:ext cx="40439" cy="40439"/>
              </a:xfrm>
              <a:custGeom>
                <a:avLst/>
                <a:gdLst>
                  <a:gd name="T0" fmla="*/ 0 w 33"/>
                  <a:gd name="T1" fmla="*/ 7 h 33"/>
                  <a:gd name="T2" fmla="*/ 25 w 33"/>
                  <a:gd name="T3" fmla="*/ 33 h 33"/>
                  <a:gd name="T4" fmla="*/ 33 w 33"/>
                  <a:gd name="T5" fmla="*/ 0 h 33"/>
                  <a:gd name="T6" fmla="*/ 0 w 33"/>
                  <a:gd name="T7" fmla="*/ 7 h 33"/>
                </a:gdLst>
                <a:ahLst/>
                <a:cxnLst>
                  <a:cxn ang="0">
                    <a:pos x="T0" y="T1"/>
                  </a:cxn>
                  <a:cxn ang="0">
                    <a:pos x="T2" y="T3"/>
                  </a:cxn>
                  <a:cxn ang="0">
                    <a:pos x="T4" y="T5"/>
                  </a:cxn>
                  <a:cxn ang="0">
                    <a:pos x="T6" y="T7"/>
                  </a:cxn>
                </a:cxnLst>
                <a:rect l="0" t="0" r="r" b="b"/>
                <a:pathLst>
                  <a:path w="33" h="33">
                    <a:moveTo>
                      <a:pt x="0" y="7"/>
                    </a:moveTo>
                    <a:lnTo>
                      <a:pt x="25" y="33"/>
                    </a:lnTo>
                    <a:lnTo>
                      <a:pt x="33" y="0"/>
                    </a:lnTo>
                    <a:lnTo>
                      <a:pt x="0" y="7"/>
                    </a:lnTo>
                    <a:close/>
                  </a:path>
                </a:pathLst>
              </a:custGeom>
              <a:gradFill>
                <a:gsLst>
                  <a:gs pos="0">
                    <a:srgbClr val="616264"/>
                  </a:gs>
                  <a:gs pos="100000">
                    <a:srgbClr val="999A9E"/>
                  </a:gs>
                </a:gsLst>
                <a:lin ang="5400000" scaled="1"/>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entury Gothic"/>
                  <a:ea typeface="微软雅黑"/>
                  <a:cs typeface="+mn-cs"/>
                </a:endParaRPr>
              </a:p>
            </p:txBody>
          </p:sp>
          <p:sp>
            <p:nvSpPr>
              <p:cNvPr id="541" name="Freeform 479"/>
              <p:cNvSpPr>
                <a:spLocks/>
              </p:cNvSpPr>
              <p:nvPr/>
            </p:nvSpPr>
            <p:spPr bwMode="auto">
              <a:xfrm>
                <a:off x="4004316" y="1493075"/>
                <a:ext cx="40439" cy="44115"/>
              </a:xfrm>
              <a:custGeom>
                <a:avLst/>
                <a:gdLst>
                  <a:gd name="T0" fmla="*/ 25 w 33"/>
                  <a:gd name="T1" fmla="*/ 0 h 36"/>
                  <a:gd name="T2" fmla="*/ 0 w 33"/>
                  <a:gd name="T3" fmla="*/ 29 h 36"/>
                  <a:gd name="T4" fmla="*/ 33 w 33"/>
                  <a:gd name="T5" fmla="*/ 36 h 36"/>
                  <a:gd name="T6" fmla="*/ 25 w 33"/>
                  <a:gd name="T7" fmla="*/ 0 h 36"/>
                </a:gdLst>
                <a:ahLst/>
                <a:cxnLst>
                  <a:cxn ang="0">
                    <a:pos x="T0" y="T1"/>
                  </a:cxn>
                  <a:cxn ang="0">
                    <a:pos x="T2" y="T3"/>
                  </a:cxn>
                  <a:cxn ang="0">
                    <a:pos x="T4" y="T5"/>
                  </a:cxn>
                  <a:cxn ang="0">
                    <a:pos x="T6" y="T7"/>
                  </a:cxn>
                </a:cxnLst>
                <a:rect l="0" t="0" r="r" b="b"/>
                <a:pathLst>
                  <a:path w="33" h="36">
                    <a:moveTo>
                      <a:pt x="25" y="0"/>
                    </a:moveTo>
                    <a:lnTo>
                      <a:pt x="0" y="29"/>
                    </a:lnTo>
                    <a:lnTo>
                      <a:pt x="33" y="36"/>
                    </a:lnTo>
                    <a:lnTo>
                      <a:pt x="25" y="0"/>
                    </a:lnTo>
                    <a:close/>
                  </a:path>
                </a:pathLst>
              </a:custGeom>
              <a:gradFill>
                <a:gsLst>
                  <a:gs pos="0">
                    <a:srgbClr val="616264"/>
                  </a:gs>
                  <a:gs pos="100000">
                    <a:srgbClr val="999A9E"/>
                  </a:gs>
                </a:gsLst>
                <a:lin ang="5400000" scaled="1"/>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entury Gothic"/>
                  <a:ea typeface="微软雅黑"/>
                  <a:cs typeface="+mn-cs"/>
                </a:endParaRPr>
              </a:p>
            </p:txBody>
          </p:sp>
          <p:sp>
            <p:nvSpPr>
              <p:cNvPr id="542" name="Freeform 480"/>
              <p:cNvSpPr>
                <a:spLocks/>
              </p:cNvSpPr>
              <p:nvPr/>
            </p:nvSpPr>
            <p:spPr bwMode="auto">
              <a:xfrm>
                <a:off x="3690610" y="1448960"/>
                <a:ext cx="357820" cy="220574"/>
              </a:xfrm>
              <a:custGeom>
                <a:avLst/>
                <a:gdLst>
                  <a:gd name="T0" fmla="*/ 66 w 81"/>
                  <a:gd name="T1" fmla="*/ 21 h 50"/>
                  <a:gd name="T2" fmla="*/ 64 w 81"/>
                  <a:gd name="T3" fmla="*/ 21 h 50"/>
                  <a:gd name="T4" fmla="*/ 57 w 81"/>
                  <a:gd name="T5" fmla="*/ 24 h 50"/>
                  <a:gd name="T6" fmla="*/ 57 w 81"/>
                  <a:gd name="T7" fmla="*/ 20 h 50"/>
                  <a:gd name="T8" fmla="*/ 56 w 81"/>
                  <a:gd name="T9" fmla="*/ 18 h 50"/>
                  <a:gd name="T10" fmla="*/ 41 w 81"/>
                  <a:gd name="T11" fmla="*/ 1 h 50"/>
                  <a:gd name="T12" fmla="*/ 39 w 81"/>
                  <a:gd name="T13" fmla="*/ 1 h 50"/>
                  <a:gd name="T14" fmla="*/ 32 w 81"/>
                  <a:gd name="T15" fmla="*/ 0 h 50"/>
                  <a:gd name="T16" fmla="*/ 31 w 81"/>
                  <a:gd name="T17" fmla="*/ 0 h 50"/>
                  <a:gd name="T18" fmla="*/ 31 w 81"/>
                  <a:gd name="T19" fmla="*/ 0 h 50"/>
                  <a:gd name="T20" fmla="*/ 9 w 81"/>
                  <a:gd name="T21" fmla="*/ 15 h 50"/>
                  <a:gd name="T22" fmla="*/ 7 w 81"/>
                  <a:gd name="T23" fmla="*/ 25 h 50"/>
                  <a:gd name="T24" fmla="*/ 8 w 81"/>
                  <a:gd name="T25" fmla="*/ 32 h 50"/>
                  <a:gd name="T26" fmla="*/ 0 w 81"/>
                  <a:gd name="T27" fmla="*/ 41 h 50"/>
                  <a:gd name="T28" fmla="*/ 9 w 81"/>
                  <a:gd name="T29" fmla="*/ 50 h 50"/>
                  <a:gd name="T30" fmla="*/ 32 w 81"/>
                  <a:gd name="T31" fmla="*/ 50 h 50"/>
                  <a:gd name="T32" fmla="*/ 33 w 81"/>
                  <a:gd name="T33" fmla="*/ 50 h 50"/>
                  <a:gd name="T34" fmla="*/ 66 w 81"/>
                  <a:gd name="T35" fmla="*/ 50 h 50"/>
                  <a:gd name="T36" fmla="*/ 81 w 81"/>
                  <a:gd name="T37" fmla="*/ 35 h 50"/>
                  <a:gd name="T38" fmla="*/ 66 w 81"/>
                  <a:gd name="T39" fmla="*/ 21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81" h="50">
                    <a:moveTo>
                      <a:pt x="66" y="21"/>
                    </a:moveTo>
                    <a:cubicBezTo>
                      <a:pt x="66" y="21"/>
                      <a:pt x="65" y="21"/>
                      <a:pt x="64" y="21"/>
                    </a:cubicBezTo>
                    <a:cubicBezTo>
                      <a:pt x="62" y="21"/>
                      <a:pt x="59" y="23"/>
                      <a:pt x="57" y="24"/>
                    </a:cubicBezTo>
                    <a:cubicBezTo>
                      <a:pt x="57" y="23"/>
                      <a:pt x="57" y="22"/>
                      <a:pt x="57" y="20"/>
                    </a:cubicBezTo>
                    <a:cubicBezTo>
                      <a:pt x="57" y="19"/>
                      <a:pt x="56" y="18"/>
                      <a:pt x="56" y="18"/>
                    </a:cubicBezTo>
                    <a:cubicBezTo>
                      <a:pt x="54" y="10"/>
                      <a:pt x="48" y="4"/>
                      <a:pt x="41" y="1"/>
                    </a:cubicBezTo>
                    <a:cubicBezTo>
                      <a:pt x="40" y="1"/>
                      <a:pt x="40" y="1"/>
                      <a:pt x="39" y="1"/>
                    </a:cubicBezTo>
                    <a:cubicBezTo>
                      <a:pt x="37" y="0"/>
                      <a:pt x="35" y="0"/>
                      <a:pt x="32" y="0"/>
                    </a:cubicBezTo>
                    <a:cubicBezTo>
                      <a:pt x="32" y="0"/>
                      <a:pt x="32" y="0"/>
                      <a:pt x="31" y="0"/>
                    </a:cubicBezTo>
                    <a:cubicBezTo>
                      <a:pt x="31" y="0"/>
                      <a:pt x="31" y="0"/>
                      <a:pt x="31" y="0"/>
                    </a:cubicBezTo>
                    <a:cubicBezTo>
                      <a:pt x="24" y="5"/>
                      <a:pt x="16" y="10"/>
                      <a:pt x="9" y="15"/>
                    </a:cubicBezTo>
                    <a:cubicBezTo>
                      <a:pt x="8" y="18"/>
                      <a:pt x="7" y="21"/>
                      <a:pt x="7" y="25"/>
                    </a:cubicBezTo>
                    <a:cubicBezTo>
                      <a:pt x="7" y="27"/>
                      <a:pt x="8" y="30"/>
                      <a:pt x="8" y="32"/>
                    </a:cubicBezTo>
                    <a:cubicBezTo>
                      <a:pt x="4" y="32"/>
                      <a:pt x="0" y="36"/>
                      <a:pt x="0" y="41"/>
                    </a:cubicBezTo>
                    <a:cubicBezTo>
                      <a:pt x="0" y="46"/>
                      <a:pt x="4" y="50"/>
                      <a:pt x="9" y="50"/>
                    </a:cubicBezTo>
                    <a:cubicBezTo>
                      <a:pt x="32" y="50"/>
                      <a:pt x="32" y="50"/>
                      <a:pt x="32" y="50"/>
                    </a:cubicBezTo>
                    <a:cubicBezTo>
                      <a:pt x="33" y="50"/>
                      <a:pt x="33" y="50"/>
                      <a:pt x="33" y="50"/>
                    </a:cubicBezTo>
                    <a:cubicBezTo>
                      <a:pt x="66" y="50"/>
                      <a:pt x="66" y="50"/>
                      <a:pt x="66" y="50"/>
                    </a:cubicBezTo>
                    <a:cubicBezTo>
                      <a:pt x="74" y="50"/>
                      <a:pt x="81" y="43"/>
                      <a:pt x="81" y="35"/>
                    </a:cubicBezTo>
                    <a:cubicBezTo>
                      <a:pt x="81" y="27"/>
                      <a:pt x="74" y="21"/>
                      <a:pt x="66" y="21"/>
                    </a:cubicBezTo>
                    <a:close/>
                  </a:path>
                </a:pathLst>
              </a:custGeom>
              <a:gradFill>
                <a:gsLst>
                  <a:gs pos="0">
                    <a:srgbClr val="616264"/>
                  </a:gs>
                  <a:gs pos="100000">
                    <a:srgbClr val="999A9E"/>
                  </a:gs>
                </a:gsLst>
                <a:lin ang="5400000" scaled="1"/>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entury Gothic"/>
                  <a:ea typeface="微软雅黑"/>
                  <a:cs typeface="+mn-cs"/>
                </a:endParaRPr>
              </a:p>
            </p:txBody>
          </p:sp>
          <p:sp>
            <p:nvSpPr>
              <p:cNvPr id="543" name="Freeform 481"/>
              <p:cNvSpPr>
                <a:spLocks noEditPoints="1"/>
              </p:cNvSpPr>
              <p:nvPr/>
            </p:nvSpPr>
            <p:spPr bwMode="auto">
              <a:xfrm>
                <a:off x="5028761" y="3524809"/>
                <a:ext cx="318607" cy="344341"/>
              </a:xfrm>
              <a:custGeom>
                <a:avLst/>
                <a:gdLst>
                  <a:gd name="T0" fmla="*/ 60 w 72"/>
                  <a:gd name="T1" fmla="*/ 2 h 78"/>
                  <a:gd name="T2" fmla="*/ 60 w 72"/>
                  <a:gd name="T3" fmla="*/ 26 h 78"/>
                  <a:gd name="T4" fmla="*/ 64 w 72"/>
                  <a:gd name="T5" fmla="*/ 37 h 78"/>
                  <a:gd name="T6" fmla="*/ 66 w 72"/>
                  <a:gd name="T7" fmla="*/ 43 h 78"/>
                  <a:gd name="T8" fmla="*/ 60 w 72"/>
                  <a:gd name="T9" fmla="*/ 50 h 78"/>
                  <a:gd name="T10" fmla="*/ 56 w 72"/>
                  <a:gd name="T11" fmla="*/ 53 h 78"/>
                  <a:gd name="T12" fmla="*/ 60 w 72"/>
                  <a:gd name="T13" fmla="*/ 50 h 78"/>
                  <a:gd name="T14" fmla="*/ 60 w 72"/>
                  <a:gd name="T15" fmla="*/ 44 h 78"/>
                  <a:gd name="T16" fmla="*/ 56 w 72"/>
                  <a:gd name="T17" fmla="*/ 33 h 78"/>
                  <a:gd name="T18" fmla="*/ 60 w 72"/>
                  <a:gd name="T19" fmla="*/ 26 h 78"/>
                  <a:gd name="T20" fmla="*/ 55 w 72"/>
                  <a:gd name="T21" fmla="*/ 46 h 78"/>
                  <a:gd name="T22" fmla="*/ 55 w 72"/>
                  <a:gd name="T23" fmla="*/ 53 h 78"/>
                  <a:gd name="T24" fmla="*/ 55 w 72"/>
                  <a:gd name="T25" fmla="*/ 1 h 78"/>
                  <a:gd name="T26" fmla="*/ 55 w 72"/>
                  <a:gd name="T27" fmla="*/ 9 h 78"/>
                  <a:gd name="T28" fmla="*/ 55 w 72"/>
                  <a:gd name="T29" fmla="*/ 16 h 78"/>
                  <a:gd name="T30" fmla="*/ 60 w 72"/>
                  <a:gd name="T31" fmla="*/ 21 h 78"/>
                  <a:gd name="T32" fmla="*/ 31 w 72"/>
                  <a:gd name="T33" fmla="*/ 71 h 78"/>
                  <a:gd name="T34" fmla="*/ 55 w 72"/>
                  <a:gd name="T35" fmla="*/ 46 h 78"/>
                  <a:gd name="T36" fmla="*/ 50 w 72"/>
                  <a:gd name="T37" fmla="*/ 28 h 78"/>
                  <a:gd name="T38" fmla="*/ 55 w 72"/>
                  <a:gd name="T39" fmla="*/ 27 h 78"/>
                  <a:gd name="T40" fmla="*/ 55 w 72"/>
                  <a:gd name="T41" fmla="*/ 21 h 78"/>
                  <a:gd name="T42" fmla="*/ 50 w 72"/>
                  <a:gd name="T43" fmla="*/ 10 h 78"/>
                  <a:gd name="T44" fmla="*/ 55 w 72"/>
                  <a:gd name="T45" fmla="*/ 4 h 78"/>
                  <a:gd name="T46" fmla="*/ 44 w 72"/>
                  <a:gd name="T47" fmla="*/ 4 h 78"/>
                  <a:gd name="T48" fmla="*/ 22 w 72"/>
                  <a:gd name="T49" fmla="*/ 55 h 78"/>
                  <a:gd name="T50" fmla="*/ 22 w 72"/>
                  <a:gd name="T51" fmla="*/ 60 h 78"/>
                  <a:gd name="T52" fmla="*/ 26 w 72"/>
                  <a:gd name="T53" fmla="*/ 71 h 78"/>
                  <a:gd name="T54" fmla="*/ 22 w 72"/>
                  <a:gd name="T55" fmla="*/ 76 h 78"/>
                  <a:gd name="T56" fmla="*/ 22 w 72"/>
                  <a:gd name="T57" fmla="*/ 72 h 78"/>
                  <a:gd name="T58" fmla="*/ 22 w 72"/>
                  <a:gd name="T59" fmla="*/ 66 h 78"/>
                  <a:gd name="T60" fmla="*/ 16 w 72"/>
                  <a:gd name="T61" fmla="*/ 61 h 78"/>
                  <a:gd name="T62" fmla="*/ 20 w 72"/>
                  <a:gd name="T63" fmla="*/ 29 h 78"/>
                  <a:gd name="T64" fmla="*/ 17 w 72"/>
                  <a:gd name="T65" fmla="*/ 37 h 78"/>
                  <a:gd name="T66" fmla="*/ 16 w 72"/>
                  <a:gd name="T67" fmla="*/ 43 h 78"/>
                  <a:gd name="T68" fmla="*/ 20 w 72"/>
                  <a:gd name="T69" fmla="*/ 49 h 78"/>
                  <a:gd name="T70" fmla="*/ 22 w 72"/>
                  <a:gd name="T71" fmla="*/ 54 h 78"/>
                  <a:gd name="T72" fmla="*/ 11 w 72"/>
                  <a:gd name="T73" fmla="*/ 12 h 78"/>
                  <a:gd name="T74" fmla="*/ 10 w 72"/>
                  <a:gd name="T75" fmla="*/ 20 h 78"/>
                  <a:gd name="T76" fmla="*/ 14 w 72"/>
                  <a:gd name="T77" fmla="*/ 26 h 78"/>
                  <a:gd name="T78" fmla="*/ 16 w 72"/>
                  <a:gd name="T79" fmla="*/ 31 h 78"/>
                  <a:gd name="T80" fmla="*/ 16 w 72"/>
                  <a:gd name="T81" fmla="*/ 11 h 78"/>
                  <a:gd name="T82" fmla="*/ 16 w 72"/>
                  <a:gd name="T83" fmla="*/ 78 h 78"/>
                  <a:gd name="T84" fmla="*/ 15 w 72"/>
                  <a:gd name="T85" fmla="*/ 55 h 78"/>
                  <a:gd name="T86" fmla="*/ 13 w 72"/>
                  <a:gd name="T87" fmla="*/ 50 h 78"/>
                  <a:gd name="T88" fmla="*/ 16 w 72"/>
                  <a:gd name="T89" fmla="*/ 37 h 78"/>
                  <a:gd name="T90" fmla="*/ 10 w 72"/>
                  <a:gd name="T91" fmla="*/ 56 h 78"/>
                  <a:gd name="T92" fmla="*/ 4 w 72"/>
                  <a:gd name="T93" fmla="*/ 14 h 78"/>
                  <a:gd name="T94" fmla="*/ 10 w 72"/>
                  <a:gd name="T95" fmla="*/ 38 h 78"/>
                  <a:gd name="T96" fmla="*/ 10 w 72"/>
                  <a:gd name="T97" fmla="*/ 27 h 78"/>
                  <a:gd name="T98" fmla="*/ 10 w 72"/>
                  <a:gd name="T99" fmla="*/ 20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72" h="78">
                    <a:moveTo>
                      <a:pt x="60" y="55"/>
                    </a:moveTo>
                    <a:cubicBezTo>
                      <a:pt x="64" y="53"/>
                      <a:pt x="68" y="50"/>
                      <a:pt x="72" y="48"/>
                    </a:cubicBezTo>
                    <a:cubicBezTo>
                      <a:pt x="60" y="2"/>
                      <a:pt x="60" y="2"/>
                      <a:pt x="60" y="2"/>
                    </a:cubicBezTo>
                    <a:cubicBezTo>
                      <a:pt x="60" y="21"/>
                      <a:pt x="60" y="21"/>
                      <a:pt x="60" y="21"/>
                    </a:cubicBezTo>
                    <a:cubicBezTo>
                      <a:pt x="62" y="26"/>
                      <a:pt x="62" y="26"/>
                      <a:pt x="62" y="26"/>
                    </a:cubicBezTo>
                    <a:cubicBezTo>
                      <a:pt x="60" y="26"/>
                      <a:pt x="60" y="26"/>
                      <a:pt x="60" y="26"/>
                    </a:cubicBezTo>
                    <a:cubicBezTo>
                      <a:pt x="60" y="32"/>
                      <a:pt x="60" y="32"/>
                      <a:pt x="60" y="32"/>
                    </a:cubicBezTo>
                    <a:cubicBezTo>
                      <a:pt x="63" y="31"/>
                      <a:pt x="63" y="31"/>
                      <a:pt x="63" y="31"/>
                    </a:cubicBezTo>
                    <a:cubicBezTo>
                      <a:pt x="64" y="37"/>
                      <a:pt x="64" y="37"/>
                      <a:pt x="64" y="37"/>
                    </a:cubicBezTo>
                    <a:cubicBezTo>
                      <a:pt x="60" y="39"/>
                      <a:pt x="60" y="39"/>
                      <a:pt x="60" y="39"/>
                    </a:cubicBezTo>
                    <a:cubicBezTo>
                      <a:pt x="60" y="44"/>
                      <a:pt x="60" y="44"/>
                      <a:pt x="60" y="44"/>
                    </a:cubicBezTo>
                    <a:cubicBezTo>
                      <a:pt x="66" y="43"/>
                      <a:pt x="66" y="43"/>
                      <a:pt x="66" y="43"/>
                    </a:cubicBezTo>
                    <a:cubicBezTo>
                      <a:pt x="67" y="49"/>
                      <a:pt x="67" y="49"/>
                      <a:pt x="67" y="49"/>
                    </a:cubicBezTo>
                    <a:cubicBezTo>
                      <a:pt x="60" y="51"/>
                      <a:pt x="60" y="51"/>
                      <a:pt x="60" y="51"/>
                    </a:cubicBezTo>
                    <a:cubicBezTo>
                      <a:pt x="60" y="50"/>
                      <a:pt x="60" y="50"/>
                      <a:pt x="60" y="50"/>
                    </a:cubicBezTo>
                    <a:lnTo>
                      <a:pt x="60" y="55"/>
                    </a:lnTo>
                    <a:close/>
                    <a:moveTo>
                      <a:pt x="55" y="53"/>
                    </a:moveTo>
                    <a:cubicBezTo>
                      <a:pt x="56" y="53"/>
                      <a:pt x="56" y="53"/>
                      <a:pt x="56" y="53"/>
                    </a:cubicBezTo>
                    <a:cubicBezTo>
                      <a:pt x="57" y="57"/>
                      <a:pt x="57" y="57"/>
                      <a:pt x="57" y="57"/>
                    </a:cubicBezTo>
                    <a:cubicBezTo>
                      <a:pt x="58" y="56"/>
                      <a:pt x="59" y="56"/>
                      <a:pt x="60" y="55"/>
                    </a:cubicBezTo>
                    <a:cubicBezTo>
                      <a:pt x="60" y="50"/>
                      <a:pt x="60" y="50"/>
                      <a:pt x="60" y="50"/>
                    </a:cubicBezTo>
                    <a:cubicBezTo>
                      <a:pt x="59" y="44"/>
                      <a:pt x="59" y="44"/>
                      <a:pt x="59" y="44"/>
                    </a:cubicBezTo>
                    <a:cubicBezTo>
                      <a:pt x="59" y="44"/>
                      <a:pt x="59" y="44"/>
                      <a:pt x="59" y="44"/>
                    </a:cubicBezTo>
                    <a:cubicBezTo>
                      <a:pt x="60" y="44"/>
                      <a:pt x="60" y="44"/>
                      <a:pt x="60" y="44"/>
                    </a:cubicBezTo>
                    <a:cubicBezTo>
                      <a:pt x="60" y="39"/>
                      <a:pt x="60" y="39"/>
                      <a:pt x="60" y="39"/>
                    </a:cubicBezTo>
                    <a:cubicBezTo>
                      <a:pt x="58" y="39"/>
                      <a:pt x="58" y="39"/>
                      <a:pt x="58" y="39"/>
                    </a:cubicBezTo>
                    <a:cubicBezTo>
                      <a:pt x="56" y="33"/>
                      <a:pt x="56" y="33"/>
                      <a:pt x="56" y="33"/>
                    </a:cubicBezTo>
                    <a:cubicBezTo>
                      <a:pt x="56" y="33"/>
                      <a:pt x="56" y="33"/>
                      <a:pt x="56" y="33"/>
                    </a:cubicBezTo>
                    <a:cubicBezTo>
                      <a:pt x="60" y="32"/>
                      <a:pt x="60" y="32"/>
                      <a:pt x="60" y="32"/>
                    </a:cubicBezTo>
                    <a:cubicBezTo>
                      <a:pt x="60" y="26"/>
                      <a:pt x="60" y="26"/>
                      <a:pt x="60" y="26"/>
                    </a:cubicBezTo>
                    <a:cubicBezTo>
                      <a:pt x="55" y="28"/>
                      <a:pt x="55" y="28"/>
                      <a:pt x="55" y="28"/>
                    </a:cubicBezTo>
                    <a:cubicBezTo>
                      <a:pt x="55" y="27"/>
                      <a:pt x="55" y="27"/>
                      <a:pt x="55" y="27"/>
                    </a:cubicBezTo>
                    <a:cubicBezTo>
                      <a:pt x="55" y="46"/>
                      <a:pt x="55" y="46"/>
                      <a:pt x="55" y="46"/>
                    </a:cubicBezTo>
                    <a:cubicBezTo>
                      <a:pt x="55" y="46"/>
                      <a:pt x="55" y="46"/>
                      <a:pt x="55" y="46"/>
                    </a:cubicBezTo>
                    <a:cubicBezTo>
                      <a:pt x="55" y="46"/>
                      <a:pt x="55" y="46"/>
                      <a:pt x="55" y="46"/>
                    </a:cubicBezTo>
                    <a:cubicBezTo>
                      <a:pt x="55" y="53"/>
                      <a:pt x="55" y="53"/>
                      <a:pt x="55" y="53"/>
                    </a:cubicBezTo>
                    <a:close/>
                    <a:moveTo>
                      <a:pt x="60" y="2"/>
                    </a:moveTo>
                    <a:cubicBezTo>
                      <a:pt x="60" y="0"/>
                      <a:pt x="60" y="0"/>
                      <a:pt x="60" y="0"/>
                    </a:cubicBezTo>
                    <a:cubicBezTo>
                      <a:pt x="55" y="1"/>
                      <a:pt x="55" y="1"/>
                      <a:pt x="55" y="1"/>
                    </a:cubicBezTo>
                    <a:cubicBezTo>
                      <a:pt x="56" y="3"/>
                      <a:pt x="56" y="3"/>
                      <a:pt x="56" y="3"/>
                    </a:cubicBezTo>
                    <a:cubicBezTo>
                      <a:pt x="55" y="4"/>
                      <a:pt x="55" y="4"/>
                      <a:pt x="55" y="4"/>
                    </a:cubicBezTo>
                    <a:cubicBezTo>
                      <a:pt x="55" y="9"/>
                      <a:pt x="55" y="9"/>
                      <a:pt x="55" y="9"/>
                    </a:cubicBezTo>
                    <a:cubicBezTo>
                      <a:pt x="57" y="8"/>
                      <a:pt x="57" y="8"/>
                      <a:pt x="57" y="8"/>
                    </a:cubicBezTo>
                    <a:cubicBezTo>
                      <a:pt x="59" y="15"/>
                      <a:pt x="59" y="15"/>
                      <a:pt x="59" y="15"/>
                    </a:cubicBezTo>
                    <a:cubicBezTo>
                      <a:pt x="55" y="16"/>
                      <a:pt x="55" y="16"/>
                      <a:pt x="55" y="16"/>
                    </a:cubicBezTo>
                    <a:cubicBezTo>
                      <a:pt x="55" y="21"/>
                      <a:pt x="55" y="21"/>
                      <a:pt x="55" y="21"/>
                    </a:cubicBezTo>
                    <a:cubicBezTo>
                      <a:pt x="60" y="20"/>
                      <a:pt x="60" y="20"/>
                      <a:pt x="60" y="20"/>
                    </a:cubicBezTo>
                    <a:cubicBezTo>
                      <a:pt x="60" y="21"/>
                      <a:pt x="60" y="21"/>
                      <a:pt x="60" y="21"/>
                    </a:cubicBezTo>
                    <a:lnTo>
                      <a:pt x="60" y="2"/>
                    </a:lnTo>
                    <a:close/>
                    <a:moveTo>
                      <a:pt x="22" y="76"/>
                    </a:moveTo>
                    <a:cubicBezTo>
                      <a:pt x="25" y="74"/>
                      <a:pt x="28" y="73"/>
                      <a:pt x="31" y="71"/>
                    </a:cubicBezTo>
                    <a:cubicBezTo>
                      <a:pt x="28" y="60"/>
                      <a:pt x="28" y="60"/>
                      <a:pt x="28" y="60"/>
                    </a:cubicBezTo>
                    <a:cubicBezTo>
                      <a:pt x="55" y="53"/>
                      <a:pt x="55" y="53"/>
                      <a:pt x="55" y="53"/>
                    </a:cubicBezTo>
                    <a:cubicBezTo>
                      <a:pt x="55" y="46"/>
                      <a:pt x="55" y="46"/>
                      <a:pt x="55" y="46"/>
                    </a:cubicBezTo>
                    <a:cubicBezTo>
                      <a:pt x="26" y="53"/>
                      <a:pt x="26" y="53"/>
                      <a:pt x="26" y="53"/>
                    </a:cubicBezTo>
                    <a:cubicBezTo>
                      <a:pt x="22" y="35"/>
                      <a:pt x="22" y="35"/>
                      <a:pt x="22" y="35"/>
                    </a:cubicBezTo>
                    <a:cubicBezTo>
                      <a:pt x="50" y="28"/>
                      <a:pt x="50" y="28"/>
                      <a:pt x="50" y="28"/>
                    </a:cubicBezTo>
                    <a:cubicBezTo>
                      <a:pt x="50" y="28"/>
                      <a:pt x="50" y="28"/>
                      <a:pt x="50" y="28"/>
                    </a:cubicBezTo>
                    <a:cubicBezTo>
                      <a:pt x="55" y="46"/>
                      <a:pt x="55" y="46"/>
                      <a:pt x="55" y="46"/>
                    </a:cubicBezTo>
                    <a:cubicBezTo>
                      <a:pt x="55" y="27"/>
                      <a:pt x="55" y="27"/>
                      <a:pt x="55" y="27"/>
                    </a:cubicBezTo>
                    <a:cubicBezTo>
                      <a:pt x="53" y="22"/>
                      <a:pt x="53" y="22"/>
                      <a:pt x="53" y="22"/>
                    </a:cubicBezTo>
                    <a:cubicBezTo>
                      <a:pt x="53" y="22"/>
                      <a:pt x="53" y="22"/>
                      <a:pt x="53" y="22"/>
                    </a:cubicBezTo>
                    <a:cubicBezTo>
                      <a:pt x="55" y="21"/>
                      <a:pt x="55" y="21"/>
                      <a:pt x="55" y="21"/>
                    </a:cubicBezTo>
                    <a:cubicBezTo>
                      <a:pt x="55" y="16"/>
                      <a:pt x="55" y="16"/>
                      <a:pt x="55" y="16"/>
                    </a:cubicBezTo>
                    <a:cubicBezTo>
                      <a:pt x="52" y="16"/>
                      <a:pt x="52" y="16"/>
                      <a:pt x="52" y="16"/>
                    </a:cubicBezTo>
                    <a:cubicBezTo>
                      <a:pt x="50" y="10"/>
                      <a:pt x="50" y="10"/>
                      <a:pt x="50" y="10"/>
                    </a:cubicBezTo>
                    <a:cubicBezTo>
                      <a:pt x="50" y="10"/>
                      <a:pt x="50" y="10"/>
                      <a:pt x="50" y="10"/>
                    </a:cubicBezTo>
                    <a:cubicBezTo>
                      <a:pt x="55" y="9"/>
                      <a:pt x="55" y="9"/>
                      <a:pt x="55" y="9"/>
                    </a:cubicBezTo>
                    <a:cubicBezTo>
                      <a:pt x="55" y="4"/>
                      <a:pt x="55" y="4"/>
                      <a:pt x="55" y="4"/>
                    </a:cubicBezTo>
                    <a:cubicBezTo>
                      <a:pt x="49" y="5"/>
                      <a:pt x="49" y="5"/>
                      <a:pt x="49" y="5"/>
                    </a:cubicBezTo>
                    <a:cubicBezTo>
                      <a:pt x="48" y="3"/>
                      <a:pt x="48" y="3"/>
                      <a:pt x="48" y="3"/>
                    </a:cubicBezTo>
                    <a:cubicBezTo>
                      <a:pt x="44" y="4"/>
                      <a:pt x="44" y="4"/>
                      <a:pt x="44" y="4"/>
                    </a:cubicBezTo>
                    <a:cubicBezTo>
                      <a:pt x="48" y="22"/>
                      <a:pt x="48" y="22"/>
                      <a:pt x="48" y="22"/>
                    </a:cubicBezTo>
                    <a:cubicBezTo>
                      <a:pt x="22" y="28"/>
                      <a:pt x="22" y="28"/>
                      <a:pt x="22" y="28"/>
                    </a:cubicBezTo>
                    <a:cubicBezTo>
                      <a:pt x="22" y="55"/>
                      <a:pt x="22" y="55"/>
                      <a:pt x="22" y="55"/>
                    </a:cubicBezTo>
                    <a:cubicBezTo>
                      <a:pt x="23" y="60"/>
                      <a:pt x="23" y="60"/>
                      <a:pt x="23" y="60"/>
                    </a:cubicBezTo>
                    <a:cubicBezTo>
                      <a:pt x="23" y="60"/>
                      <a:pt x="23" y="60"/>
                      <a:pt x="23" y="60"/>
                    </a:cubicBezTo>
                    <a:cubicBezTo>
                      <a:pt x="22" y="60"/>
                      <a:pt x="22" y="60"/>
                      <a:pt x="22" y="60"/>
                    </a:cubicBezTo>
                    <a:cubicBezTo>
                      <a:pt x="22" y="66"/>
                      <a:pt x="22" y="66"/>
                      <a:pt x="22" y="66"/>
                    </a:cubicBezTo>
                    <a:cubicBezTo>
                      <a:pt x="24" y="65"/>
                      <a:pt x="24" y="65"/>
                      <a:pt x="24" y="65"/>
                    </a:cubicBezTo>
                    <a:cubicBezTo>
                      <a:pt x="26" y="71"/>
                      <a:pt x="26" y="71"/>
                      <a:pt x="26" y="71"/>
                    </a:cubicBezTo>
                    <a:cubicBezTo>
                      <a:pt x="26" y="71"/>
                      <a:pt x="26" y="71"/>
                      <a:pt x="26" y="71"/>
                    </a:cubicBezTo>
                    <a:cubicBezTo>
                      <a:pt x="22" y="72"/>
                      <a:pt x="22" y="72"/>
                      <a:pt x="22" y="72"/>
                    </a:cubicBezTo>
                    <a:lnTo>
                      <a:pt x="22" y="76"/>
                    </a:lnTo>
                    <a:close/>
                    <a:moveTo>
                      <a:pt x="16" y="78"/>
                    </a:moveTo>
                    <a:cubicBezTo>
                      <a:pt x="18" y="77"/>
                      <a:pt x="20" y="76"/>
                      <a:pt x="22" y="76"/>
                    </a:cubicBezTo>
                    <a:cubicBezTo>
                      <a:pt x="22" y="72"/>
                      <a:pt x="22" y="72"/>
                      <a:pt x="22" y="72"/>
                    </a:cubicBezTo>
                    <a:cubicBezTo>
                      <a:pt x="19" y="73"/>
                      <a:pt x="19" y="73"/>
                      <a:pt x="19" y="73"/>
                    </a:cubicBezTo>
                    <a:cubicBezTo>
                      <a:pt x="17" y="67"/>
                      <a:pt x="17" y="67"/>
                      <a:pt x="17" y="67"/>
                    </a:cubicBezTo>
                    <a:cubicBezTo>
                      <a:pt x="22" y="66"/>
                      <a:pt x="22" y="66"/>
                      <a:pt x="22" y="66"/>
                    </a:cubicBezTo>
                    <a:cubicBezTo>
                      <a:pt x="22" y="60"/>
                      <a:pt x="22" y="60"/>
                      <a:pt x="22" y="60"/>
                    </a:cubicBezTo>
                    <a:cubicBezTo>
                      <a:pt x="16" y="62"/>
                      <a:pt x="16" y="62"/>
                      <a:pt x="16" y="62"/>
                    </a:cubicBezTo>
                    <a:cubicBezTo>
                      <a:pt x="16" y="61"/>
                      <a:pt x="16" y="61"/>
                      <a:pt x="16" y="61"/>
                    </a:cubicBezTo>
                    <a:cubicBezTo>
                      <a:pt x="16" y="78"/>
                      <a:pt x="16" y="78"/>
                      <a:pt x="16" y="78"/>
                    </a:cubicBezTo>
                    <a:close/>
                    <a:moveTo>
                      <a:pt x="22" y="28"/>
                    </a:moveTo>
                    <a:cubicBezTo>
                      <a:pt x="20" y="29"/>
                      <a:pt x="20" y="29"/>
                      <a:pt x="20" y="29"/>
                    </a:cubicBezTo>
                    <a:cubicBezTo>
                      <a:pt x="16" y="12"/>
                      <a:pt x="16" y="12"/>
                      <a:pt x="16" y="12"/>
                    </a:cubicBezTo>
                    <a:cubicBezTo>
                      <a:pt x="16" y="32"/>
                      <a:pt x="16" y="32"/>
                      <a:pt x="16" y="32"/>
                    </a:cubicBezTo>
                    <a:cubicBezTo>
                      <a:pt x="17" y="37"/>
                      <a:pt x="17" y="37"/>
                      <a:pt x="17" y="37"/>
                    </a:cubicBezTo>
                    <a:cubicBezTo>
                      <a:pt x="17" y="37"/>
                      <a:pt x="17" y="37"/>
                      <a:pt x="17" y="37"/>
                    </a:cubicBezTo>
                    <a:cubicBezTo>
                      <a:pt x="16" y="37"/>
                      <a:pt x="16" y="37"/>
                      <a:pt x="16" y="37"/>
                    </a:cubicBezTo>
                    <a:cubicBezTo>
                      <a:pt x="16" y="43"/>
                      <a:pt x="16" y="43"/>
                      <a:pt x="16" y="43"/>
                    </a:cubicBezTo>
                    <a:cubicBezTo>
                      <a:pt x="19" y="42"/>
                      <a:pt x="19" y="42"/>
                      <a:pt x="19" y="42"/>
                    </a:cubicBezTo>
                    <a:cubicBezTo>
                      <a:pt x="20" y="49"/>
                      <a:pt x="20" y="49"/>
                      <a:pt x="20" y="49"/>
                    </a:cubicBezTo>
                    <a:cubicBezTo>
                      <a:pt x="20" y="49"/>
                      <a:pt x="20" y="49"/>
                      <a:pt x="20" y="49"/>
                    </a:cubicBezTo>
                    <a:cubicBezTo>
                      <a:pt x="16" y="50"/>
                      <a:pt x="16" y="50"/>
                      <a:pt x="16" y="50"/>
                    </a:cubicBezTo>
                    <a:cubicBezTo>
                      <a:pt x="16" y="55"/>
                      <a:pt x="16" y="55"/>
                      <a:pt x="16" y="55"/>
                    </a:cubicBezTo>
                    <a:cubicBezTo>
                      <a:pt x="22" y="54"/>
                      <a:pt x="22" y="54"/>
                      <a:pt x="22" y="54"/>
                    </a:cubicBezTo>
                    <a:cubicBezTo>
                      <a:pt x="22" y="55"/>
                      <a:pt x="22" y="55"/>
                      <a:pt x="22" y="55"/>
                    </a:cubicBezTo>
                    <a:lnTo>
                      <a:pt x="22" y="28"/>
                    </a:lnTo>
                    <a:close/>
                    <a:moveTo>
                      <a:pt x="11" y="12"/>
                    </a:moveTo>
                    <a:cubicBezTo>
                      <a:pt x="12" y="14"/>
                      <a:pt x="12" y="14"/>
                      <a:pt x="12" y="14"/>
                    </a:cubicBezTo>
                    <a:cubicBezTo>
                      <a:pt x="10" y="15"/>
                      <a:pt x="10" y="15"/>
                      <a:pt x="10" y="15"/>
                    </a:cubicBezTo>
                    <a:cubicBezTo>
                      <a:pt x="10" y="20"/>
                      <a:pt x="10" y="20"/>
                      <a:pt x="10" y="20"/>
                    </a:cubicBezTo>
                    <a:cubicBezTo>
                      <a:pt x="13" y="19"/>
                      <a:pt x="13" y="19"/>
                      <a:pt x="13" y="19"/>
                    </a:cubicBezTo>
                    <a:cubicBezTo>
                      <a:pt x="14" y="26"/>
                      <a:pt x="14" y="26"/>
                      <a:pt x="14" y="26"/>
                    </a:cubicBezTo>
                    <a:cubicBezTo>
                      <a:pt x="14" y="26"/>
                      <a:pt x="14" y="26"/>
                      <a:pt x="14" y="26"/>
                    </a:cubicBezTo>
                    <a:cubicBezTo>
                      <a:pt x="10" y="27"/>
                      <a:pt x="10" y="27"/>
                      <a:pt x="10" y="27"/>
                    </a:cubicBezTo>
                    <a:cubicBezTo>
                      <a:pt x="10" y="32"/>
                      <a:pt x="10" y="32"/>
                      <a:pt x="10" y="32"/>
                    </a:cubicBezTo>
                    <a:cubicBezTo>
                      <a:pt x="16" y="31"/>
                      <a:pt x="16" y="31"/>
                      <a:pt x="16" y="31"/>
                    </a:cubicBezTo>
                    <a:cubicBezTo>
                      <a:pt x="16" y="32"/>
                      <a:pt x="16" y="32"/>
                      <a:pt x="16" y="32"/>
                    </a:cubicBezTo>
                    <a:cubicBezTo>
                      <a:pt x="16" y="12"/>
                      <a:pt x="16" y="12"/>
                      <a:pt x="16" y="12"/>
                    </a:cubicBezTo>
                    <a:cubicBezTo>
                      <a:pt x="16" y="11"/>
                      <a:pt x="16" y="11"/>
                      <a:pt x="16" y="11"/>
                    </a:cubicBezTo>
                    <a:cubicBezTo>
                      <a:pt x="11" y="12"/>
                      <a:pt x="11" y="12"/>
                      <a:pt x="11" y="12"/>
                    </a:cubicBezTo>
                    <a:close/>
                    <a:moveTo>
                      <a:pt x="10" y="56"/>
                    </a:moveTo>
                    <a:cubicBezTo>
                      <a:pt x="16" y="78"/>
                      <a:pt x="16" y="78"/>
                      <a:pt x="16" y="78"/>
                    </a:cubicBezTo>
                    <a:cubicBezTo>
                      <a:pt x="16" y="78"/>
                      <a:pt x="16" y="78"/>
                      <a:pt x="16" y="78"/>
                    </a:cubicBezTo>
                    <a:cubicBezTo>
                      <a:pt x="16" y="61"/>
                      <a:pt x="16" y="61"/>
                      <a:pt x="16" y="61"/>
                    </a:cubicBezTo>
                    <a:cubicBezTo>
                      <a:pt x="15" y="55"/>
                      <a:pt x="15" y="55"/>
                      <a:pt x="15" y="55"/>
                    </a:cubicBezTo>
                    <a:cubicBezTo>
                      <a:pt x="16" y="55"/>
                      <a:pt x="16" y="55"/>
                      <a:pt x="16" y="55"/>
                    </a:cubicBezTo>
                    <a:cubicBezTo>
                      <a:pt x="16" y="50"/>
                      <a:pt x="16" y="50"/>
                      <a:pt x="16" y="50"/>
                    </a:cubicBezTo>
                    <a:cubicBezTo>
                      <a:pt x="13" y="50"/>
                      <a:pt x="13" y="50"/>
                      <a:pt x="13" y="50"/>
                    </a:cubicBezTo>
                    <a:cubicBezTo>
                      <a:pt x="12" y="44"/>
                      <a:pt x="12" y="44"/>
                      <a:pt x="12" y="44"/>
                    </a:cubicBezTo>
                    <a:cubicBezTo>
                      <a:pt x="16" y="43"/>
                      <a:pt x="16" y="43"/>
                      <a:pt x="16" y="43"/>
                    </a:cubicBezTo>
                    <a:cubicBezTo>
                      <a:pt x="16" y="37"/>
                      <a:pt x="16" y="37"/>
                      <a:pt x="16" y="37"/>
                    </a:cubicBezTo>
                    <a:cubicBezTo>
                      <a:pt x="10" y="39"/>
                      <a:pt x="10" y="39"/>
                      <a:pt x="10" y="39"/>
                    </a:cubicBezTo>
                    <a:cubicBezTo>
                      <a:pt x="10" y="38"/>
                      <a:pt x="10" y="38"/>
                      <a:pt x="10" y="38"/>
                    </a:cubicBezTo>
                    <a:lnTo>
                      <a:pt x="10" y="56"/>
                    </a:lnTo>
                    <a:close/>
                    <a:moveTo>
                      <a:pt x="10" y="15"/>
                    </a:moveTo>
                    <a:cubicBezTo>
                      <a:pt x="5" y="16"/>
                      <a:pt x="5" y="16"/>
                      <a:pt x="5" y="16"/>
                    </a:cubicBezTo>
                    <a:cubicBezTo>
                      <a:pt x="4" y="14"/>
                      <a:pt x="4" y="14"/>
                      <a:pt x="4" y="14"/>
                    </a:cubicBezTo>
                    <a:cubicBezTo>
                      <a:pt x="0" y="15"/>
                      <a:pt x="0" y="15"/>
                      <a:pt x="0" y="15"/>
                    </a:cubicBezTo>
                    <a:cubicBezTo>
                      <a:pt x="10" y="56"/>
                      <a:pt x="10" y="56"/>
                      <a:pt x="10" y="56"/>
                    </a:cubicBezTo>
                    <a:cubicBezTo>
                      <a:pt x="10" y="38"/>
                      <a:pt x="10" y="38"/>
                      <a:pt x="10" y="38"/>
                    </a:cubicBezTo>
                    <a:cubicBezTo>
                      <a:pt x="9" y="33"/>
                      <a:pt x="9" y="33"/>
                      <a:pt x="9" y="33"/>
                    </a:cubicBezTo>
                    <a:cubicBezTo>
                      <a:pt x="10" y="32"/>
                      <a:pt x="10" y="32"/>
                      <a:pt x="10" y="32"/>
                    </a:cubicBezTo>
                    <a:cubicBezTo>
                      <a:pt x="10" y="27"/>
                      <a:pt x="10" y="27"/>
                      <a:pt x="10" y="27"/>
                    </a:cubicBezTo>
                    <a:cubicBezTo>
                      <a:pt x="8" y="27"/>
                      <a:pt x="8" y="27"/>
                      <a:pt x="8" y="27"/>
                    </a:cubicBezTo>
                    <a:cubicBezTo>
                      <a:pt x="6" y="21"/>
                      <a:pt x="6" y="21"/>
                      <a:pt x="6" y="21"/>
                    </a:cubicBezTo>
                    <a:cubicBezTo>
                      <a:pt x="10" y="20"/>
                      <a:pt x="10" y="20"/>
                      <a:pt x="10" y="20"/>
                    </a:cubicBezTo>
                    <a:lnTo>
                      <a:pt x="10" y="15"/>
                    </a:lnTo>
                    <a:close/>
                  </a:path>
                </a:pathLst>
              </a:custGeom>
              <a:gradFill>
                <a:gsLst>
                  <a:gs pos="0">
                    <a:srgbClr val="616264"/>
                  </a:gs>
                  <a:gs pos="100000">
                    <a:srgbClr val="999A9E"/>
                  </a:gs>
                </a:gsLst>
                <a:lin ang="5400000" scaled="1"/>
              </a:gradFill>
              <a:ln w="12700" cap="flat" cmpd="sng" algn="ctr">
                <a:noFill/>
                <a:prstDash val="solid"/>
                <a:miter lim="800000"/>
              </a:ln>
              <a:effectLst/>
              <a:extLst>
                <a:ext uri="{91240B29-F687-4f45-9708-019B960494DF}">
                  <a14:hiddenLine xmlns="" xmlns:a14="http://schemas.microsoft.com/office/drawing/2010/main" w="9525">
                    <a:solidFill>
                      <a:srgbClr val="000000"/>
                    </a:solidFill>
                    <a:round/>
                    <a:headEnd/>
                    <a:tailEnd/>
                  </a14:hiddenLine>
                </a:ext>
              </a:ex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entury Gothic"/>
                  <a:ea typeface="微软雅黑"/>
                  <a:cs typeface="+mn-cs"/>
                </a:endParaRPr>
              </a:p>
            </p:txBody>
          </p:sp>
          <p:sp>
            <p:nvSpPr>
              <p:cNvPr id="544" name="Freeform 482"/>
              <p:cNvSpPr>
                <a:spLocks/>
              </p:cNvSpPr>
              <p:nvPr/>
            </p:nvSpPr>
            <p:spPr bwMode="auto">
              <a:xfrm>
                <a:off x="4397674" y="3767441"/>
                <a:ext cx="283070" cy="207095"/>
              </a:xfrm>
              <a:custGeom>
                <a:avLst/>
                <a:gdLst>
                  <a:gd name="T0" fmla="*/ 16 w 64"/>
                  <a:gd name="T1" fmla="*/ 46 h 47"/>
                  <a:gd name="T2" fmla="*/ 16 w 64"/>
                  <a:gd name="T3" fmla="*/ 16 h 47"/>
                  <a:gd name="T4" fmla="*/ 56 w 64"/>
                  <a:gd name="T5" fmla="*/ 16 h 47"/>
                  <a:gd name="T6" fmla="*/ 56 w 64"/>
                  <a:gd name="T7" fmla="*/ 45 h 47"/>
                  <a:gd name="T8" fmla="*/ 51 w 64"/>
                  <a:gd name="T9" fmla="*/ 44 h 47"/>
                  <a:gd name="T10" fmla="*/ 43 w 64"/>
                  <a:gd name="T11" fmla="*/ 47 h 47"/>
                  <a:gd name="T12" fmla="*/ 64 w 64"/>
                  <a:gd name="T13" fmla="*/ 46 h 47"/>
                  <a:gd name="T14" fmla="*/ 64 w 64"/>
                  <a:gd name="T15" fmla="*/ 16 h 47"/>
                  <a:gd name="T16" fmla="*/ 64 w 64"/>
                  <a:gd name="T17" fmla="*/ 0 h 47"/>
                  <a:gd name="T18" fmla="*/ 56 w 64"/>
                  <a:gd name="T19" fmla="*/ 0 h 47"/>
                  <a:gd name="T20" fmla="*/ 16 w 64"/>
                  <a:gd name="T21" fmla="*/ 0 h 47"/>
                  <a:gd name="T22" fmla="*/ 8 w 64"/>
                  <a:gd name="T23" fmla="*/ 0 h 47"/>
                  <a:gd name="T24" fmla="*/ 8 w 64"/>
                  <a:gd name="T25" fmla="*/ 16 h 47"/>
                  <a:gd name="T26" fmla="*/ 8 w 64"/>
                  <a:gd name="T27" fmla="*/ 45 h 47"/>
                  <a:gd name="T28" fmla="*/ 3 w 64"/>
                  <a:gd name="T29" fmla="*/ 44 h 47"/>
                  <a:gd name="T30" fmla="*/ 0 w 64"/>
                  <a:gd name="T31" fmla="*/ 44 h 47"/>
                  <a:gd name="T32" fmla="*/ 16 w 64"/>
                  <a:gd name="T33" fmla="*/ 46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4" h="47">
                    <a:moveTo>
                      <a:pt x="16" y="46"/>
                    </a:moveTo>
                    <a:cubicBezTo>
                      <a:pt x="16" y="16"/>
                      <a:pt x="16" y="16"/>
                      <a:pt x="16" y="16"/>
                    </a:cubicBezTo>
                    <a:cubicBezTo>
                      <a:pt x="56" y="16"/>
                      <a:pt x="56" y="16"/>
                      <a:pt x="56" y="16"/>
                    </a:cubicBezTo>
                    <a:cubicBezTo>
                      <a:pt x="56" y="45"/>
                      <a:pt x="56" y="45"/>
                      <a:pt x="56" y="45"/>
                    </a:cubicBezTo>
                    <a:cubicBezTo>
                      <a:pt x="54" y="44"/>
                      <a:pt x="53" y="44"/>
                      <a:pt x="51" y="44"/>
                    </a:cubicBezTo>
                    <a:cubicBezTo>
                      <a:pt x="48" y="44"/>
                      <a:pt x="45" y="45"/>
                      <a:pt x="43" y="47"/>
                    </a:cubicBezTo>
                    <a:cubicBezTo>
                      <a:pt x="50" y="47"/>
                      <a:pt x="57" y="47"/>
                      <a:pt x="64" y="46"/>
                    </a:cubicBezTo>
                    <a:cubicBezTo>
                      <a:pt x="64" y="16"/>
                      <a:pt x="64" y="16"/>
                      <a:pt x="64" y="16"/>
                    </a:cubicBezTo>
                    <a:cubicBezTo>
                      <a:pt x="64" y="0"/>
                      <a:pt x="64" y="0"/>
                      <a:pt x="64" y="0"/>
                    </a:cubicBezTo>
                    <a:cubicBezTo>
                      <a:pt x="56" y="0"/>
                      <a:pt x="56" y="0"/>
                      <a:pt x="56" y="0"/>
                    </a:cubicBezTo>
                    <a:cubicBezTo>
                      <a:pt x="16" y="0"/>
                      <a:pt x="16" y="0"/>
                      <a:pt x="16" y="0"/>
                    </a:cubicBezTo>
                    <a:cubicBezTo>
                      <a:pt x="8" y="0"/>
                      <a:pt x="8" y="0"/>
                      <a:pt x="8" y="0"/>
                    </a:cubicBezTo>
                    <a:cubicBezTo>
                      <a:pt x="8" y="16"/>
                      <a:pt x="8" y="16"/>
                      <a:pt x="8" y="16"/>
                    </a:cubicBezTo>
                    <a:cubicBezTo>
                      <a:pt x="8" y="45"/>
                      <a:pt x="8" y="45"/>
                      <a:pt x="8" y="45"/>
                    </a:cubicBezTo>
                    <a:cubicBezTo>
                      <a:pt x="6" y="44"/>
                      <a:pt x="5" y="44"/>
                      <a:pt x="3" y="44"/>
                    </a:cubicBezTo>
                    <a:cubicBezTo>
                      <a:pt x="2" y="44"/>
                      <a:pt x="1" y="44"/>
                      <a:pt x="0" y="44"/>
                    </a:cubicBezTo>
                    <a:cubicBezTo>
                      <a:pt x="5" y="45"/>
                      <a:pt x="10" y="46"/>
                      <a:pt x="16" y="46"/>
                    </a:cubicBezTo>
                    <a:close/>
                  </a:path>
                </a:pathLst>
              </a:custGeom>
              <a:gradFill>
                <a:gsLst>
                  <a:gs pos="0">
                    <a:srgbClr val="616264"/>
                  </a:gs>
                  <a:gs pos="100000">
                    <a:srgbClr val="999A9E"/>
                  </a:gs>
                </a:gsLst>
                <a:lin ang="5400000" scaled="1"/>
              </a:gradFill>
              <a:ln w="12700" cap="flat" cmpd="sng" algn="ctr">
                <a:noFill/>
                <a:prstDash val="solid"/>
                <a:miter lim="800000"/>
              </a:ln>
              <a:effectLst/>
              <a:extLst>
                <a:ext uri="{91240B29-F687-4f45-9708-019B960494DF}">
                  <a14:hiddenLine xmlns="" xmlns:a14="http://schemas.microsoft.com/office/drawing/2010/main" w="9525">
                    <a:solidFill>
                      <a:srgbClr val="000000"/>
                    </a:solidFill>
                    <a:round/>
                    <a:headEnd/>
                    <a:tailEnd/>
                  </a14:hiddenLine>
                </a:ext>
              </a:ex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entury Gothic"/>
                  <a:ea typeface="微软雅黑"/>
                  <a:cs typeface="+mn-cs"/>
                </a:endParaRPr>
              </a:p>
            </p:txBody>
          </p:sp>
          <p:sp>
            <p:nvSpPr>
              <p:cNvPr id="545" name="Freeform 483"/>
              <p:cNvSpPr>
                <a:spLocks/>
              </p:cNvSpPr>
              <p:nvPr/>
            </p:nvSpPr>
            <p:spPr bwMode="auto">
              <a:xfrm>
                <a:off x="5333889" y="1660957"/>
                <a:ext cx="273267" cy="159304"/>
              </a:xfrm>
              <a:custGeom>
                <a:avLst/>
                <a:gdLst>
                  <a:gd name="T0" fmla="*/ 35 w 62"/>
                  <a:gd name="T1" fmla="*/ 0 h 36"/>
                  <a:gd name="T2" fmla="*/ 35 w 62"/>
                  <a:gd name="T3" fmla="*/ 6 h 36"/>
                  <a:gd name="T4" fmla="*/ 0 w 62"/>
                  <a:gd name="T5" fmla="*/ 36 h 36"/>
                  <a:gd name="T6" fmla="*/ 35 w 62"/>
                  <a:gd name="T7" fmla="*/ 29 h 36"/>
                  <a:gd name="T8" fmla="*/ 35 w 62"/>
                  <a:gd name="T9" fmla="*/ 36 h 36"/>
                  <a:gd name="T10" fmla="*/ 62 w 62"/>
                  <a:gd name="T11" fmla="*/ 18 h 36"/>
                  <a:gd name="T12" fmla="*/ 35 w 62"/>
                  <a:gd name="T13" fmla="*/ 0 h 36"/>
                </a:gdLst>
                <a:ahLst/>
                <a:cxnLst>
                  <a:cxn ang="0">
                    <a:pos x="T0" y="T1"/>
                  </a:cxn>
                  <a:cxn ang="0">
                    <a:pos x="T2" y="T3"/>
                  </a:cxn>
                  <a:cxn ang="0">
                    <a:pos x="T4" y="T5"/>
                  </a:cxn>
                  <a:cxn ang="0">
                    <a:pos x="T6" y="T7"/>
                  </a:cxn>
                  <a:cxn ang="0">
                    <a:pos x="T8" y="T9"/>
                  </a:cxn>
                  <a:cxn ang="0">
                    <a:pos x="T10" y="T11"/>
                  </a:cxn>
                  <a:cxn ang="0">
                    <a:pos x="T12" y="T13"/>
                  </a:cxn>
                </a:cxnLst>
                <a:rect l="0" t="0" r="r" b="b"/>
                <a:pathLst>
                  <a:path w="62" h="36">
                    <a:moveTo>
                      <a:pt x="35" y="0"/>
                    </a:moveTo>
                    <a:cubicBezTo>
                      <a:pt x="35" y="6"/>
                      <a:pt x="35" y="6"/>
                      <a:pt x="35" y="6"/>
                    </a:cubicBezTo>
                    <a:cubicBezTo>
                      <a:pt x="4" y="6"/>
                      <a:pt x="0" y="36"/>
                      <a:pt x="0" y="36"/>
                    </a:cubicBezTo>
                    <a:cubicBezTo>
                      <a:pt x="0" y="36"/>
                      <a:pt x="10" y="29"/>
                      <a:pt x="35" y="29"/>
                    </a:cubicBezTo>
                    <a:cubicBezTo>
                      <a:pt x="35" y="36"/>
                      <a:pt x="35" y="36"/>
                      <a:pt x="35" y="36"/>
                    </a:cubicBezTo>
                    <a:cubicBezTo>
                      <a:pt x="62" y="18"/>
                      <a:pt x="62" y="18"/>
                      <a:pt x="62" y="18"/>
                    </a:cubicBezTo>
                    <a:lnTo>
                      <a:pt x="35" y="0"/>
                    </a:lnTo>
                    <a:close/>
                  </a:path>
                </a:pathLst>
              </a:custGeom>
              <a:gradFill>
                <a:gsLst>
                  <a:gs pos="0">
                    <a:srgbClr val="616264"/>
                  </a:gs>
                  <a:gs pos="100000">
                    <a:srgbClr val="999A9E"/>
                  </a:gs>
                </a:gsLst>
                <a:lin ang="5400000" scaled="1"/>
              </a:gradFill>
              <a:ln w="12700" cap="flat" cmpd="sng" algn="ctr">
                <a:noFill/>
                <a:prstDash val="solid"/>
                <a:miter lim="800000"/>
              </a:ln>
              <a:effectLst/>
              <a:extLst>
                <a:ext uri="{91240B29-F687-4f45-9708-019B960494DF}">
                  <a14:hiddenLine xmlns="" xmlns:a14="http://schemas.microsoft.com/office/drawing/2010/main" w="9525">
                    <a:solidFill>
                      <a:srgbClr val="000000"/>
                    </a:solidFill>
                    <a:round/>
                    <a:headEnd/>
                    <a:tailEnd/>
                  </a14:hiddenLine>
                </a:ext>
              </a:ex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entury Gothic"/>
                  <a:ea typeface="微软雅黑"/>
                  <a:cs typeface="+mn-cs"/>
                </a:endParaRPr>
              </a:p>
            </p:txBody>
          </p:sp>
          <p:sp>
            <p:nvSpPr>
              <p:cNvPr id="546" name="Freeform 484"/>
              <p:cNvSpPr>
                <a:spLocks/>
              </p:cNvSpPr>
              <p:nvPr/>
            </p:nvSpPr>
            <p:spPr bwMode="auto">
              <a:xfrm>
                <a:off x="5306930" y="1801879"/>
                <a:ext cx="269591" cy="159304"/>
              </a:xfrm>
              <a:custGeom>
                <a:avLst/>
                <a:gdLst>
                  <a:gd name="T0" fmla="*/ 27 w 61"/>
                  <a:gd name="T1" fmla="*/ 36 h 36"/>
                  <a:gd name="T2" fmla="*/ 27 w 61"/>
                  <a:gd name="T3" fmla="*/ 30 h 36"/>
                  <a:gd name="T4" fmla="*/ 61 w 61"/>
                  <a:gd name="T5" fmla="*/ 0 h 36"/>
                  <a:gd name="T6" fmla="*/ 27 w 61"/>
                  <a:gd name="T7" fmla="*/ 7 h 36"/>
                  <a:gd name="T8" fmla="*/ 27 w 61"/>
                  <a:gd name="T9" fmla="*/ 1 h 36"/>
                  <a:gd name="T10" fmla="*/ 0 w 61"/>
                  <a:gd name="T11" fmla="*/ 19 h 36"/>
                  <a:gd name="T12" fmla="*/ 27 w 61"/>
                  <a:gd name="T13" fmla="*/ 36 h 36"/>
                </a:gdLst>
                <a:ahLst/>
                <a:cxnLst>
                  <a:cxn ang="0">
                    <a:pos x="T0" y="T1"/>
                  </a:cxn>
                  <a:cxn ang="0">
                    <a:pos x="T2" y="T3"/>
                  </a:cxn>
                  <a:cxn ang="0">
                    <a:pos x="T4" y="T5"/>
                  </a:cxn>
                  <a:cxn ang="0">
                    <a:pos x="T6" y="T7"/>
                  </a:cxn>
                  <a:cxn ang="0">
                    <a:pos x="T8" y="T9"/>
                  </a:cxn>
                  <a:cxn ang="0">
                    <a:pos x="T10" y="T11"/>
                  </a:cxn>
                  <a:cxn ang="0">
                    <a:pos x="T12" y="T13"/>
                  </a:cxn>
                </a:cxnLst>
                <a:rect l="0" t="0" r="r" b="b"/>
                <a:pathLst>
                  <a:path w="61" h="36">
                    <a:moveTo>
                      <a:pt x="27" y="36"/>
                    </a:moveTo>
                    <a:cubicBezTo>
                      <a:pt x="27" y="30"/>
                      <a:pt x="27" y="30"/>
                      <a:pt x="27" y="30"/>
                    </a:cubicBezTo>
                    <a:cubicBezTo>
                      <a:pt x="58" y="30"/>
                      <a:pt x="61" y="0"/>
                      <a:pt x="61" y="0"/>
                    </a:cubicBezTo>
                    <a:cubicBezTo>
                      <a:pt x="61" y="0"/>
                      <a:pt x="52" y="7"/>
                      <a:pt x="27" y="7"/>
                    </a:cubicBezTo>
                    <a:cubicBezTo>
                      <a:pt x="27" y="1"/>
                      <a:pt x="27" y="1"/>
                      <a:pt x="27" y="1"/>
                    </a:cubicBezTo>
                    <a:cubicBezTo>
                      <a:pt x="0" y="19"/>
                      <a:pt x="0" y="19"/>
                      <a:pt x="0" y="19"/>
                    </a:cubicBezTo>
                    <a:lnTo>
                      <a:pt x="27" y="36"/>
                    </a:lnTo>
                    <a:close/>
                  </a:path>
                </a:pathLst>
              </a:custGeom>
              <a:gradFill>
                <a:gsLst>
                  <a:gs pos="0">
                    <a:srgbClr val="616264"/>
                  </a:gs>
                  <a:gs pos="100000">
                    <a:srgbClr val="999A9E"/>
                  </a:gs>
                </a:gsLst>
                <a:lin ang="5400000" scaled="1"/>
              </a:gradFill>
              <a:ln w="12700" cap="flat" cmpd="sng" algn="ctr">
                <a:noFill/>
                <a:prstDash val="solid"/>
                <a:miter lim="800000"/>
              </a:ln>
              <a:effectLst/>
              <a:extLst>
                <a:ext uri="{91240B29-F687-4f45-9708-019B960494DF}">
                  <a14:hiddenLine xmlns="" xmlns:a14="http://schemas.microsoft.com/office/drawing/2010/main" w="9525">
                    <a:solidFill>
                      <a:srgbClr val="000000"/>
                    </a:solidFill>
                    <a:round/>
                    <a:headEnd/>
                    <a:tailEnd/>
                  </a14:hiddenLine>
                </a:ext>
              </a:ex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entury Gothic"/>
                  <a:ea typeface="微软雅黑"/>
                  <a:cs typeface="+mn-cs"/>
                </a:endParaRPr>
              </a:p>
            </p:txBody>
          </p:sp>
          <p:sp>
            <p:nvSpPr>
              <p:cNvPr id="547" name="Freeform 485"/>
              <p:cNvSpPr>
                <a:spLocks/>
              </p:cNvSpPr>
              <p:nvPr/>
            </p:nvSpPr>
            <p:spPr bwMode="auto">
              <a:xfrm>
                <a:off x="5885324" y="2977050"/>
                <a:ext cx="4902" cy="8578"/>
              </a:xfrm>
              <a:custGeom>
                <a:avLst/>
                <a:gdLst>
                  <a:gd name="T0" fmla="*/ 0 w 1"/>
                  <a:gd name="T1" fmla="*/ 0 h 2"/>
                  <a:gd name="T2" fmla="*/ 1 w 1"/>
                  <a:gd name="T3" fmla="*/ 2 h 2"/>
                  <a:gd name="T4" fmla="*/ 1 w 1"/>
                  <a:gd name="T5" fmla="*/ 0 h 2"/>
                  <a:gd name="T6" fmla="*/ 0 w 1"/>
                  <a:gd name="T7" fmla="*/ 0 h 2"/>
                </a:gdLst>
                <a:ahLst/>
                <a:cxnLst>
                  <a:cxn ang="0">
                    <a:pos x="T0" y="T1"/>
                  </a:cxn>
                  <a:cxn ang="0">
                    <a:pos x="T2" y="T3"/>
                  </a:cxn>
                  <a:cxn ang="0">
                    <a:pos x="T4" y="T5"/>
                  </a:cxn>
                  <a:cxn ang="0">
                    <a:pos x="T6" y="T7"/>
                  </a:cxn>
                </a:cxnLst>
                <a:rect l="0" t="0" r="r" b="b"/>
                <a:pathLst>
                  <a:path w="1" h="2">
                    <a:moveTo>
                      <a:pt x="0" y="0"/>
                    </a:moveTo>
                    <a:cubicBezTo>
                      <a:pt x="0" y="1"/>
                      <a:pt x="1" y="2"/>
                      <a:pt x="1" y="2"/>
                    </a:cubicBezTo>
                    <a:cubicBezTo>
                      <a:pt x="1" y="2"/>
                      <a:pt x="1" y="1"/>
                      <a:pt x="1" y="0"/>
                    </a:cubicBezTo>
                    <a:lnTo>
                      <a:pt x="0" y="0"/>
                    </a:lnTo>
                    <a:close/>
                  </a:path>
                </a:pathLst>
              </a:custGeom>
              <a:gradFill>
                <a:gsLst>
                  <a:gs pos="0">
                    <a:srgbClr val="616264"/>
                  </a:gs>
                  <a:gs pos="100000">
                    <a:srgbClr val="999A9E"/>
                  </a:gs>
                </a:gsLst>
                <a:lin ang="5400000" scaled="1"/>
              </a:gradFill>
              <a:ln w="12700" cap="flat" cmpd="sng" algn="ctr">
                <a:noFill/>
                <a:prstDash val="solid"/>
                <a:miter lim="800000"/>
              </a:ln>
              <a:effectLst/>
              <a:extLst>
                <a:ext uri="{91240B29-F687-4f45-9708-019B960494DF}">
                  <a14:hiddenLine xmlns="" xmlns:a14="http://schemas.microsoft.com/office/drawing/2010/main" w="9525">
                    <a:solidFill>
                      <a:srgbClr val="000000"/>
                    </a:solidFill>
                    <a:round/>
                    <a:headEnd/>
                    <a:tailEnd/>
                  </a14:hiddenLine>
                </a:ext>
              </a:ex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entury Gothic"/>
                  <a:ea typeface="微软雅黑"/>
                  <a:cs typeface="+mn-cs"/>
                </a:endParaRPr>
              </a:p>
            </p:txBody>
          </p:sp>
          <p:sp>
            <p:nvSpPr>
              <p:cNvPr id="548" name="Freeform 486"/>
              <p:cNvSpPr>
                <a:spLocks/>
              </p:cNvSpPr>
              <p:nvPr/>
            </p:nvSpPr>
            <p:spPr bwMode="auto">
              <a:xfrm>
                <a:off x="5885324" y="2880242"/>
                <a:ext cx="26959" cy="79652"/>
              </a:xfrm>
              <a:custGeom>
                <a:avLst/>
                <a:gdLst>
                  <a:gd name="T0" fmla="*/ 6 w 6"/>
                  <a:gd name="T1" fmla="*/ 0 h 18"/>
                  <a:gd name="T2" fmla="*/ 0 w 6"/>
                  <a:gd name="T3" fmla="*/ 18 h 18"/>
                  <a:gd name="T4" fmla="*/ 2 w 6"/>
                  <a:gd name="T5" fmla="*/ 18 h 18"/>
                  <a:gd name="T6" fmla="*/ 6 w 6"/>
                  <a:gd name="T7" fmla="*/ 1 h 18"/>
                  <a:gd name="T8" fmla="*/ 6 w 6"/>
                  <a:gd name="T9" fmla="*/ 0 h 18"/>
                </a:gdLst>
                <a:ahLst/>
                <a:cxnLst>
                  <a:cxn ang="0">
                    <a:pos x="T0" y="T1"/>
                  </a:cxn>
                  <a:cxn ang="0">
                    <a:pos x="T2" y="T3"/>
                  </a:cxn>
                  <a:cxn ang="0">
                    <a:pos x="T4" y="T5"/>
                  </a:cxn>
                  <a:cxn ang="0">
                    <a:pos x="T6" y="T7"/>
                  </a:cxn>
                  <a:cxn ang="0">
                    <a:pos x="T8" y="T9"/>
                  </a:cxn>
                </a:cxnLst>
                <a:rect l="0" t="0" r="r" b="b"/>
                <a:pathLst>
                  <a:path w="6" h="18">
                    <a:moveTo>
                      <a:pt x="6" y="0"/>
                    </a:moveTo>
                    <a:cubicBezTo>
                      <a:pt x="3" y="5"/>
                      <a:pt x="1" y="11"/>
                      <a:pt x="0" y="18"/>
                    </a:cubicBezTo>
                    <a:cubicBezTo>
                      <a:pt x="2" y="18"/>
                      <a:pt x="2" y="18"/>
                      <a:pt x="2" y="18"/>
                    </a:cubicBezTo>
                    <a:cubicBezTo>
                      <a:pt x="4" y="12"/>
                      <a:pt x="5" y="7"/>
                      <a:pt x="6" y="1"/>
                    </a:cubicBezTo>
                    <a:cubicBezTo>
                      <a:pt x="6" y="1"/>
                      <a:pt x="6" y="0"/>
                      <a:pt x="6" y="0"/>
                    </a:cubicBezTo>
                    <a:close/>
                  </a:path>
                </a:pathLst>
              </a:custGeom>
              <a:gradFill>
                <a:gsLst>
                  <a:gs pos="0">
                    <a:srgbClr val="616264"/>
                  </a:gs>
                  <a:gs pos="100000">
                    <a:srgbClr val="999A9E"/>
                  </a:gs>
                </a:gsLst>
                <a:lin ang="5400000" scaled="1"/>
              </a:gradFill>
              <a:ln w="12700" cap="flat" cmpd="sng" algn="ctr">
                <a:noFill/>
                <a:prstDash val="solid"/>
                <a:miter lim="800000"/>
              </a:ln>
              <a:effectLst/>
              <a:extLst>
                <a:ext uri="{91240B29-F687-4f45-9708-019B960494DF}">
                  <a14:hiddenLine xmlns="" xmlns:a14="http://schemas.microsoft.com/office/drawing/2010/main" w="9525">
                    <a:solidFill>
                      <a:srgbClr val="000000"/>
                    </a:solidFill>
                    <a:round/>
                    <a:headEnd/>
                    <a:tailEnd/>
                  </a14:hiddenLine>
                </a:ext>
              </a:ex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entury Gothic"/>
                  <a:ea typeface="微软雅黑"/>
                  <a:cs typeface="+mn-cs"/>
                </a:endParaRPr>
              </a:p>
            </p:txBody>
          </p:sp>
          <p:sp>
            <p:nvSpPr>
              <p:cNvPr id="549" name="Freeform 487"/>
              <p:cNvSpPr>
                <a:spLocks/>
              </p:cNvSpPr>
              <p:nvPr/>
            </p:nvSpPr>
            <p:spPr bwMode="auto">
              <a:xfrm>
                <a:off x="5841210" y="2848382"/>
                <a:ext cx="53918" cy="111513"/>
              </a:xfrm>
              <a:custGeom>
                <a:avLst/>
                <a:gdLst>
                  <a:gd name="T0" fmla="*/ 0 w 12"/>
                  <a:gd name="T1" fmla="*/ 0 h 25"/>
                  <a:gd name="T2" fmla="*/ 0 w 12"/>
                  <a:gd name="T3" fmla="*/ 25 h 25"/>
                  <a:gd name="T4" fmla="*/ 6 w 12"/>
                  <a:gd name="T5" fmla="*/ 25 h 25"/>
                  <a:gd name="T6" fmla="*/ 12 w 12"/>
                  <a:gd name="T7" fmla="*/ 4 h 25"/>
                  <a:gd name="T8" fmla="*/ 0 w 12"/>
                  <a:gd name="T9" fmla="*/ 0 h 25"/>
                </a:gdLst>
                <a:ahLst/>
                <a:cxnLst>
                  <a:cxn ang="0">
                    <a:pos x="T0" y="T1"/>
                  </a:cxn>
                  <a:cxn ang="0">
                    <a:pos x="T2" y="T3"/>
                  </a:cxn>
                  <a:cxn ang="0">
                    <a:pos x="T4" y="T5"/>
                  </a:cxn>
                  <a:cxn ang="0">
                    <a:pos x="T6" y="T7"/>
                  </a:cxn>
                  <a:cxn ang="0">
                    <a:pos x="T8" y="T9"/>
                  </a:cxn>
                </a:cxnLst>
                <a:rect l="0" t="0" r="r" b="b"/>
                <a:pathLst>
                  <a:path w="12" h="25">
                    <a:moveTo>
                      <a:pt x="0" y="0"/>
                    </a:moveTo>
                    <a:cubicBezTo>
                      <a:pt x="0" y="25"/>
                      <a:pt x="0" y="25"/>
                      <a:pt x="0" y="25"/>
                    </a:cubicBezTo>
                    <a:cubicBezTo>
                      <a:pt x="6" y="25"/>
                      <a:pt x="6" y="25"/>
                      <a:pt x="6" y="25"/>
                    </a:cubicBezTo>
                    <a:cubicBezTo>
                      <a:pt x="6" y="17"/>
                      <a:pt x="9" y="10"/>
                      <a:pt x="12" y="4"/>
                    </a:cubicBezTo>
                    <a:cubicBezTo>
                      <a:pt x="9" y="2"/>
                      <a:pt x="4" y="1"/>
                      <a:pt x="0" y="0"/>
                    </a:cubicBezTo>
                    <a:close/>
                  </a:path>
                </a:pathLst>
              </a:custGeom>
              <a:gradFill>
                <a:gsLst>
                  <a:gs pos="0">
                    <a:srgbClr val="616264"/>
                  </a:gs>
                  <a:gs pos="100000">
                    <a:srgbClr val="999A9E"/>
                  </a:gs>
                </a:gsLst>
                <a:lin ang="5400000" scaled="1"/>
              </a:gradFill>
              <a:ln w="12700" cap="flat" cmpd="sng" algn="ctr">
                <a:noFill/>
                <a:prstDash val="solid"/>
                <a:miter lim="800000"/>
              </a:ln>
              <a:effectLst/>
              <a:extLst>
                <a:ext uri="{91240B29-F687-4f45-9708-019B960494DF}">
                  <a14:hiddenLine xmlns="" xmlns:a14="http://schemas.microsoft.com/office/drawing/2010/main" w="9525">
                    <a:solidFill>
                      <a:srgbClr val="000000"/>
                    </a:solidFill>
                    <a:round/>
                    <a:headEnd/>
                    <a:tailEnd/>
                  </a14:hiddenLine>
                </a:ext>
              </a:ex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entury Gothic"/>
                  <a:ea typeface="微软雅黑"/>
                  <a:cs typeface="+mn-cs"/>
                </a:endParaRPr>
              </a:p>
            </p:txBody>
          </p:sp>
          <p:sp>
            <p:nvSpPr>
              <p:cNvPr id="550" name="Freeform 488"/>
              <p:cNvSpPr>
                <a:spLocks/>
              </p:cNvSpPr>
              <p:nvPr/>
            </p:nvSpPr>
            <p:spPr bwMode="auto">
              <a:xfrm>
                <a:off x="5766459" y="2977050"/>
                <a:ext cx="52693" cy="110287"/>
              </a:xfrm>
              <a:custGeom>
                <a:avLst/>
                <a:gdLst>
                  <a:gd name="T0" fmla="*/ 12 w 12"/>
                  <a:gd name="T1" fmla="*/ 25 h 25"/>
                  <a:gd name="T2" fmla="*/ 12 w 12"/>
                  <a:gd name="T3" fmla="*/ 0 h 25"/>
                  <a:gd name="T4" fmla="*/ 6 w 12"/>
                  <a:gd name="T5" fmla="*/ 0 h 25"/>
                  <a:gd name="T6" fmla="*/ 0 w 12"/>
                  <a:gd name="T7" fmla="*/ 21 h 25"/>
                  <a:gd name="T8" fmla="*/ 12 w 12"/>
                  <a:gd name="T9" fmla="*/ 25 h 25"/>
                </a:gdLst>
                <a:ahLst/>
                <a:cxnLst>
                  <a:cxn ang="0">
                    <a:pos x="T0" y="T1"/>
                  </a:cxn>
                  <a:cxn ang="0">
                    <a:pos x="T2" y="T3"/>
                  </a:cxn>
                  <a:cxn ang="0">
                    <a:pos x="T4" y="T5"/>
                  </a:cxn>
                  <a:cxn ang="0">
                    <a:pos x="T6" y="T7"/>
                  </a:cxn>
                  <a:cxn ang="0">
                    <a:pos x="T8" y="T9"/>
                  </a:cxn>
                </a:cxnLst>
                <a:rect l="0" t="0" r="r" b="b"/>
                <a:pathLst>
                  <a:path w="12" h="25">
                    <a:moveTo>
                      <a:pt x="12" y="25"/>
                    </a:moveTo>
                    <a:cubicBezTo>
                      <a:pt x="12" y="0"/>
                      <a:pt x="12" y="0"/>
                      <a:pt x="12" y="0"/>
                    </a:cubicBezTo>
                    <a:cubicBezTo>
                      <a:pt x="6" y="0"/>
                      <a:pt x="6" y="0"/>
                      <a:pt x="6" y="0"/>
                    </a:cubicBezTo>
                    <a:cubicBezTo>
                      <a:pt x="6" y="9"/>
                      <a:pt x="3" y="16"/>
                      <a:pt x="0" y="21"/>
                    </a:cubicBezTo>
                    <a:cubicBezTo>
                      <a:pt x="3" y="23"/>
                      <a:pt x="8" y="25"/>
                      <a:pt x="12" y="25"/>
                    </a:cubicBezTo>
                    <a:close/>
                  </a:path>
                </a:pathLst>
              </a:custGeom>
              <a:gradFill>
                <a:gsLst>
                  <a:gs pos="0">
                    <a:srgbClr val="616264"/>
                  </a:gs>
                  <a:gs pos="100000">
                    <a:srgbClr val="999A9E"/>
                  </a:gs>
                </a:gsLst>
                <a:lin ang="5400000" scaled="1"/>
              </a:gradFill>
              <a:ln w="12700" cap="flat" cmpd="sng" algn="ctr">
                <a:noFill/>
                <a:prstDash val="solid"/>
                <a:miter lim="800000"/>
              </a:ln>
              <a:effectLst/>
              <a:extLst>
                <a:ext uri="{91240B29-F687-4f45-9708-019B960494DF}">
                  <a14:hiddenLine xmlns="" xmlns:a14="http://schemas.microsoft.com/office/drawing/2010/main" w="9525">
                    <a:solidFill>
                      <a:srgbClr val="000000"/>
                    </a:solidFill>
                    <a:round/>
                    <a:headEnd/>
                    <a:tailEnd/>
                  </a14:hiddenLine>
                </a:ext>
              </a:ex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entury Gothic"/>
                  <a:ea typeface="微软雅黑"/>
                  <a:cs typeface="+mn-cs"/>
                </a:endParaRPr>
              </a:p>
            </p:txBody>
          </p:sp>
          <p:sp>
            <p:nvSpPr>
              <p:cNvPr id="551" name="Freeform 489"/>
              <p:cNvSpPr>
                <a:spLocks/>
              </p:cNvSpPr>
              <p:nvPr/>
            </p:nvSpPr>
            <p:spPr bwMode="auto">
              <a:xfrm>
                <a:off x="5766459" y="2848382"/>
                <a:ext cx="52693" cy="111513"/>
              </a:xfrm>
              <a:custGeom>
                <a:avLst/>
                <a:gdLst>
                  <a:gd name="T0" fmla="*/ 6 w 12"/>
                  <a:gd name="T1" fmla="*/ 25 h 25"/>
                  <a:gd name="T2" fmla="*/ 12 w 12"/>
                  <a:gd name="T3" fmla="*/ 25 h 25"/>
                  <a:gd name="T4" fmla="*/ 12 w 12"/>
                  <a:gd name="T5" fmla="*/ 0 h 25"/>
                  <a:gd name="T6" fmla="*/ 0 w 12"/>
                  <a:gd name="T7" fmla="*/ 5 h 25"/>
                  <a:gd name="T8" fmla="*/ 6 w 12"/>
                  <a:gd name="T9" fmla="*/ 25 h 25"/>
                </a:gdLst>
                <a:ahLst/>
                <a:cxnLst>
                  <a:cxn ang="0">
                    <a:pos x="T0" y="T1"/>
                  </a:cxn>
                  <a:cxn ang="0">
                    <a:pos x="T2" y="T3"/>
                  </a:cxn>
                  <a:cxn ang="0">
                    <a:pos x="T4" y="T5"/>
                  </a:cxn>
                  <a:cxn ang="0">
                    <a:pos x="T6" y="T7"/>
                  </a:cxn>
                  <a:cxn ang="0">
                    <a:pos x="T8" y="T9"/>
                  </a:cxn>
                </a:cxnLst>
                <a:rect l="0" t="0" r="r" b="b"/>
                <a:pathLst>
                  <a:path w="12" h="25">
                    <a:moveTo>
                      <a:pt x="6" y="25"/>
                    </a:moveTo>
                    <a:cubicBezTo>
                      <a:pt x="12" y="25"/>
                      <a:pt x="12" y="25"/>
                      <a:pt x="12" y="25"/>
                    </a:cubicBezTo>
                    <a:cubicBezTo>
                      <a:pt x="12" y="0"/>
                      <a:pt x="12" y="0"/>
                      <a:pt x="12" y="0"/>
                    </a:cubicBezTo>
                    <a:cubicBezTo>
                      <a:pt x="8" y="1"/>
                      <a:pt x="3" y="2"/>
                      <a:pt x="0" y="5"/>
                    </a:cubicBezTo>
                    <a:cubicBezTo>
                      <a:pt x="3" y="10"/>
                      <a:pt x="6" y="17"/>
                      <a:pt x="6" y="25"/>
                    </a:cubicBezTo>
                    <a:close/>
                  </a:path>
                </a:pathLst>
              </a:custGeom>
              <a:gradFill>
                <a:gsLst>
                  <a:gs pos="0">
                    <a:srgbClr val="616264"/>
                  </a:gs>
                  <a:gs pos="100000">
                    <a:srgbClr val="999A9E"/>
                  </a:gs>
                </a:gsLst>
                <a:lin ang="5400000" scaled="1"/>
              </a:gradFill>
              <a:ln w="12700" cap="flat" cmpd="sng" algn="ctr">
                <a:noFill/>
                <a:prstDash val="solid"/>
                <a:miter lim="800000"/>
              </a:ln>
              <a:effectLst/>
              <a:extLst>
                <a:ext uri="{91240B29-F687-4f45-9708-019B960494DF}">
                  <a14:hiddenLine xmlns="" xmlns:a14="http://schemas.microsoft.com/office/drawing/2010/main" w="9525">
                    <a:solidFill>
                      <a:srgbClr val="000000"/>
                    </a:solidFill>
                    <a:round/>
                    <a:headEnd/>
                    <a:tailEnd/>
                  </a14:hiddenLine>
                </a:ext>
              </a:ex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entury Gothic"/>
                  <a:ea typeface="微软雅黑"/>
                  <a:cs typeface="+mn-cs"/>
                </a:endParaRPr>
              </a:p>
            </p:txBody>
          </p:sp>
          <p:sp>
            <p:nvSpPr>
              <p:cNvPr id="552" name="Freeform 490"/>
              <p:cNvSpPr>
                <a:spLocks/>
              </p:cNvSpPr>
              <p:nvPr/>
            </p:nvSpPr>
            <p:spPr bwMode="auto">
              <a:xfrm>
                <a:off x="5713767" y="2977050"/>
                <a:ext cx="61271" cy="79652"/>
              </a:xfrm>
              <a:custGeom>
                <a:avLst/>
                <a:gdLst>
                  <a:gd name="T0" fmla="*/ 8 w 14"/>
                  <a:gd name="T1" fmla="*/ 18 h 18"/>
                  <a:gd name="T2" fmla="*/ 14 w 14"/>
                  <a:gd name="T3" fmla="*/ 0 h 18"/>
                  <a:gd name="T4" fmla="*/ 0 w 14"/>
                  <a:gd name="T5" fmla="*/ 0 h 18"/>
                  <a:gd name="T6" fmla="*/ 8 w 14"/>
                  <a:gd name="T7" fmla="*/ 18 h 18"/>
                </a:gdLst>
                <a:ahLst/>
                <a:cxnLst>
                  <a:cxn ang="0">
                    <a:pos x="T0" y="T1"/>
                  </a:cxn>
                  <a:cxn ang="0">
                    <a:pos x="T2" y="T3"/>
                  </a:cxn>
                  <a:cxn ang="0">
                    <a:pos x="T4" y="T5"/>
                  </a:cxn>
                  <a:cxn ang="0">
                    <a:pos x="T6" y="T7"/>
                  </a:cxn>
                </a:cxnLst>
                <a:rect l="0" t="0" r="r" b="b"/>
                <a:pathLst>
                  <a:path w="14" h="18">
                    <a:moveTo>
                      <a:pt x="8" y="18"/>
                    </a:moveTo>
                    <a:cubicBezTo>
                      <a:pt x="11" y="14"/>
                      <a:pt x="13" y="7"/>
                      <a:pt x="14" y="0"/>
                    </a:cubicBezTo>
                    <a:cubicBezTo>
                      <a:pt x="0" y="0"/>
                      <a:pt x="0" y="0"/>
                      <a:pt x="0" y="0"/>
                    </a:cubicBezTo>
                    <a:cubicBezTo>
                      <a:pt x="0" y="7"/>
                      <a:pt x="3" y="13"/>
                      <a:pt x="8" y="18"/>
                    </a:cubicBezTo>
                    <a:close/>
                  </a:path>
                </a:pathLst>
              </a:custGeom>
              <a:gradFill>
                <a:gsLst>
                  <a:gs pos="0">
                    <a:srgbClr val="616264"/>
                  </a:gs>
                  <a:gs pos="100000">
                    <a:srgbClr val="999A9E"/>
                  </a:gs>
                </a:gsLst>
                <a:lin ang="5400000" scaled="1"/>
              </a:gradFill>
              <a:ln w="12700" cap="flat" cmpd="sng" algn="ctr">
                <a:noFill/>
                <a:prstDash val="solid"/>
                <a:miter lim="800000"/>
              </a:ln>
              <a:effectLst/>
              <a:extLst>
                <a:ext uri="{91240B29-F687-4f45-9708-019B960494DF}">
                  <a14:hiddenLine xmlns="" xmlns:a14="http://schemas.microsoft.com/office/drawing/2010/main" w="9525">
                    <a:solidFill>
                      <a:srgbClr val="000000"/>
                    </a:solidFill>
                    <a:round/>
                    <a:headEnd/>
                    <a:tailEnd/>
                  </a14:hiddenLine>
                </a:ext>
              </a:ex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entury Gothic"/>
                  <a:ea typeface="微软雅黑"/>
                  <a:cs typeface="+mn-cs"/>
                </a:endParaRPr>
              </a:p>
            </p:txBody>
          </p:sp>
          <p:sp>
            <p:nvSpPr>
              <p:cNvPr id="553" name="Freeform 491"/>
              <p:cNvSpPr>
                <a:spLocks/>
              </p:cNvSpPr>
              <p:nvPr/>
            </p:nvSpPr>
            <p:spPr bwMode="auto">
              <a:xfrm>
                <a:off x="5713767" y="2880242"/>
                <a:ext cx="61271" cy="79652"/>
              </a:xfrm>
              <a:custGeom>
                <a:avLst/>
                <a:gdLst>
                  <a:gd name="T0" fmla="*/ 8 w 14"/>
                  <a:gd name="T1" fmla="*/ 0 h 18"/>
                  <a:gd name="T2" fmla="*/ 0 w 14"/>
                  <a:gd name="T3" fmla="*/ 18 h 18"/>
                  <a:gd name="T4" fmla="*/ 14 w 14"/>
                  <a:gd name="T5" fmla="*/ 18 h 18"/>
                  <a:gd name="T6" fmla="*/ 8 w 14"/>
                  <a:gd name="T7" fmla="*/ 0 h 18"/>
                </a:gdLst>
                <a:ahLst/>
                <a:cxnLst>
                  <a:cxn ang="0">
                    <a:pos x="T0" y="T1"/>
                  </a:cxn>
                  <a:cxn ang="0">
                    <a:pos x="T2" y="T3"/>
                  </a:cxn>
                  <a:cxn ang="0">
                    <a:pos x="T4" y="T5"/>
                  </a:cxn>
                  <a:cxn ang="0">
                    <a:pos x="T6" y="T7"/>
                  </a:cxn>
                </a:cxnLst>
                <a:rect l="0" t="0" r="r" b="b"/>
                <a:pathLst>
                  <a:path w="14" h="18">
                    <a:moveTo>
                      <a:pt x="8" y="0"/>
                    </a:moveTo>
                    <a:cubicBezTo>
                      <a:pt x="3" y="5"/>
                      <a:pt x="0" y="11"/>
                      <a:pt x="0" y="18"/>
                    </a:cubicBezTo>
                    <a:cubicBezTo>
                      <a:pt x="14" y="18"/>
                      <a:pt x="14" y="18"/>
                      <a:pt x="14" y="18"/>
                    </a:cubicBezTo>
                    <a:cubicBezTo>
                      <a:pt x="13" y="11"/>
                      <a:pt x="11" y="5"/>
                      <a:pt x="8" y="0"/>
                    </a:cubicBezTo>
                    <a:close/>
                  </a:path>
                </a:pathLst>
              </a:custGeom>
              <a:gradFill>
                <a:gsLst>
                  <a:gs pos="0">
                    <a:srgbClr val="616264"/>
                  </a:gs>
                  <a:gs pos="100000">
                    <a:srgbClr val="999A9E"/>
                  </a:gs>
                </a:gsLst>
                <a:lin ang="5400000" scaled="1"/>
              </a:gradFill>
              <a:ln w="12700" cap="flat" cmpd="sng" algn="ctr">
                <a:noFill/>
                <a:prstDash val="solid"/>
                <a:miter lim="800000"/>
              </a:ln>
              <a:effectLst/>
              <a:extLst>
                <a:ext uri="{91240B29-F687-4f45-9708-019B960494DF}">
                  <a14:hiddenLine xmlns="" xmlns:a14="http://schemas.microsoft.com/office/drawing/2010/main" w="9525">
                    <a:solidFill>
                      <a:srgbClr val="000000"/>
                    </a:solidFill>
                    <a:round/>
                    <a:headEnd/>
                    <a:tailEnd/>
                  </a14:hiddenLine>
                </a:ext>
              </a:ex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entury Gothic"/>
                  <a:ea typeface="微软雅黑"/>
                  <a:cs typeface="+mn-cs"/>
                </a:endParaRPr>
              </a:p>
            </p:txBody>
          </p:sp>
          <p:sp>
            <p:nvSpPr>
              <p:cNvPr id="554" name="Freeform 492"/>
              <p:cNvSpPr>
                <a:spLocks/>
              </p:cNvSpPr>
              <p:nvPr/>
            </p:nvSpPr>
            <p:spPr bwMode="auto">
              <a:xfrm>
                <a:off x="5841210" y="2977050"/>
                <a:ext cx="35537" cy="110287"/>
              </a:xfrm>
              <a:custGeom>
                <a:avLst/>
                <a:gdLst>
                  <a:gd name="T0" fmla="*/ 0 w 8"/>
                  <a:gd name="T1" fmla="*/ 25 h 25"/>
                  <a:gd name="T2" fmla="*/ 3 w 8"/>
                  <a:gd name="T3" fmla="*/ 25 h 25"/>
                  <a:gd name="T4" fmla="*/ 8 w 8"/>
                  <a:gd name="T5" fmla="*/ 11 h 25"/>
                  <a:gd name="T6" fmla="*/ 6 w 8"/>
                  <a:gd name="T7" fmla="*/ 0 h 25"/>
                  <a:gd name="T8" fmla="*/ 0 w 8"/>
                  <a:gd name="T9" fmla="*/ 0 h 25"/>
                  <a:gd name="T10" fmla="*/ 0 w 8"/>
                  <a:gd name="T11" fmla="*/ 25 h 25"/>
                </a:gdLst>
                <a:ahLst/>
                <a:cxnLst>
                  <a:cxn ang="0">
                    <a:pos x="T0" y="T1"/>
                  </a:cxn>
                  <a:cxn ang="0">
                    <a:pos x="T2" y="T3"/>
                  </a:cxn>
                  <a:cxn ang="0">
                    <a:pos x="T4" y="T5"/>
                  </a:cxn>
                  <a:cxn ang="0">
                    <a:pos x="T6" y="T7"/>
                  </a:cxn>
                  <a:cxn ang="0">
                    <a:pos x="T8" y="T9"/>
                  </a:cxn>
                  <a:cxn ang="0">
                    <a:pos x="T10" y="T11"/>
                  </a:cxn>
                </a:cxnLst>
                <a:rect l="0" t="0" r="r" b="b"/>
                <a:pathLst>
                  <a:path w="8" h="25">
                    <a:moveTo>
                      <a:pt x="0" y="25"/>
                    </a:moveTo>
                    <a:cubicBezTo>
                      <a:pt x="1" y="25"/>
                      <a:pt x="2" y="25"/>
                      <a:pt x="3" y="25"/>
                    </a:cubicBezTo>
                    <a:cubicBezTo>
                      <a:pt x="5" y="20"/>
                      <a:pt x="6" y="16"/>
                      <a:pt x="8" y="11"/>
                    </a:cubicBezTo>
                    <a:cubicBezTo>
                      <a:pt x="7" y="8"/>
                      <a:pt x="6" y="4"/>
                      <a:pt x="6" y="0"/>
                    </a:cubicBezTo>
                    <a:cubicBezTo>
                      <a:pt x="0" y="0"/>
                      <a:pt x="0" y="0"/>
                      <a:pt x="0" y="0"/>
                    </a:cubicBezTo>
                    <a:lnTo>
                      <a:pt x="0" y="25"/>
                    </a:lnTo>
                    <a:close/>
                  </a:path>
                </a:pathLst>
              </a:custGeom>
              <a:gradFill>
                <a:gsLst>
                  <a:gs pos="0">
                    <a:srgbClr val="616264"/>
                  </a:gs>
                  <a:gs pos="100000">
                    <a:srgbClr val="999A9E"/>
                  </a:gs>
                </a:gsLst>
                <a:lin ang="5400000" scaled="1"/>
              </a:gradFill>
              <a:ln w="12700" cap="flat" cmpd="sng" algn="ctr">
                <a:noFill/>
                <a:prstDash val="solid"/>
                <a:miter lim="800000"/>
              </a:ln>
              <a:effectLst/>
              <a:extLst>
                <a:ext uri="{91240B29-F687-4f45-9708-019B960494DF}">
                  <a14:hiddenLine xmlns="" xmlns:a14="http://schemas.microsoft.com/office/drawing/2010/main" w="9525">
                    <a:solidFill>
                      <a:srgbClr val="000000"/>
                    </a:solidFill>
                    <a:round/>
                    <a:headEnd/>
                    <a:tailEnd/>
                  </a14:hiddenLine>
                </a:ext>
              </a:ex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entury Gothic"/>
                  <a:ea typeface="微软雅黑"/>
                  <a:cs typeface="+mn-cs"/>
                </a:endParaRPr>
              </a:p>
            </p:txBody>
          </p:sp>
          <p:sp>
            <p:nvSpPr>
              <p:cNvPr id="555" name="Oval 493"/>
              <p:cNvSpPr>
                <a:spLocks noChangeArrowheads="1"/>
              </p:cNvSpPr>
              <p:nvPr/>
            </p:nvSpPr>
            <p:spPr bwMode="auto">
              <a:xfrm>
                <a:off x="4746916" y="3312813"/>
                <a:ext cx="61271" cy="61271"/>
              </a:xfrm>
              <a:prstGeom prst="ellipse">
                <a:avLst/>
              </a:prstGeom>
              <a:gradFill>
                <a:gsLst>
                  <a:gs pos="0">
                    <a:srgbClr val="616264"/>
                  </a:gs>
                  <a:gs pos="100000">
                    <a:srgbClr val="999A9E"/>
                  </a:gs>
                </a:gsLst>
                <a:lin ang="5400000" scaled="1"/>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entury Gothic"/>
                  <a:ea typeface="微软雅黑"/>
                  <a:cs typeface="+mn-cs"/>
                </a:endParaRPr>
              </a:p>
            </p:txBody>
          </p:sp>
          <p:sp>
            <p:nvSpPr>
              <p:cNvPr id="556" name="Freeform 494"/>
              <p:cNvSpPr>
                <a:spLocks noEditPoints="1"/>
              </p:cNvSpPr>
              <p:nvPr/>
            </p:nvSpPr>
            <p:spPr bwMode="auto">
              <a:xfrm>
                <a:off x="4507961" y="3494174"/>
                <a:ext cx="132345" cy="132345"/>
              </a:xfrm>
              <a:custGeom>
                <a:avLst/>
                <a:gdLst>
                  <a:gd name="T0" fmla="*/ 15 w 30"/>
                  <a:gd name="T1" fmla="*/ 30 h 30"/>
                  <a:gd name="T2" fmla="*/ 30 w 30"/>
                  <a:gd name="T3" fmla="*/ 15 h 30"/>
                  <a:gd name="T4" fmla="*/ 15 w 30"/>
                  <a:gd name="T5" fmla="*/ 0 h 30"/>
                  <a:gd name="T6" fmla="*/ 15 w 30"/>
                  <a:gd name="T7" fmla="*/ 7 h 30"/>
                  <a:gd name="T8" fmla="*/ 23 w 30"/>
                  <a:gd name="T9" fmla="*/ 15 h 30"/>
                  <a:gd name="T10" fmla="*/ 15 w 30"/>
                  <a:gd name="T11" fmla="*/ 23 h 30"/>
                  <a:gd name="T12" fmla="*/ 15 w 30"/>
                  <a:gd name="T13" fmla="*/ 30 h 30"/>
                  <a:gd name="T14" fmla="*/ 15 w 30"/>
                  <a:gd name="T15" fmla="*/ 0 h 30"/>
                  <a:gd name="T16" fmla="*/ 0 w 30"/>
                  <a:gd name="T17" fmla="*/ 15 h 30"/>
                  <a:gd name="T18" fmla="*/ 15 w 30"/>
                  <a:gd name="T19" fmla="*/ 30 h 30"/>
                  <a:gd name="T20" fmla="*/ 15 w 30"/>
                  <a:gd name="T21" fmla="*/ 30 h 30"/>
                  <a:gd name="T22" fmla="*/ 15 w 30"/>
                  <a:gd name="T23" fmla="*/ 23 h 30"/>
                  <a:gd name="T24" fmla="*/ 15 w 30"/>
                  <a:gd name="T25" fmla="*/ 23 h 30"/>
                  <a:gd name="T26" fmla="*/ 15 w 30"/>
                  <a:gd name="T27" fmla="*/ 23 h 30"/>
                  <a:gd name="T28" fmla="*/ 7 w 30"/>
                  <a:gd name="T29" fmla="*/ 15 h 30"/>
                  <a:gd name="T30" fmla="*/ 15 w 30"/>
                  <a:gd name="T31" fmla="*/ 7 h 30"/>
                  <a:gd name="T32" fmla="*/ 15 w 30"/>
                  <a:gd name="T33" fmla="*/ 7 h 30"/>
                  <a:gd name="T34" fmla="*/ 15 w 30"/>
                  <a:gd name="T35" fmla="*/ 0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0" h="30">
                    <a:moveTo>
                      <a:pt x="15" y="30"/>
                    </a:moveTo>
                    <a:cubicBezTo>
                      <a:pt x="23" y="30"/>
                      <a:pt x="30" y="23"/>
                      <a:pt x="30" y="15"/>
                    </a:cubicBezTo>
                    <a:cubicBezTo>
                      <a:pt x="30" y="7"/>
                      <a:pt x="23" y="0"/>
                      <a:pt x="15" y="0"/>
                    </a:cubicBezTo>
                    <a:cubicBezTo>
                      <a:pt x="15" y="7"/>
                      <a:pt x="15" y="7"/>
                      <a:pt x="15" y="7"/>
                    </a:cubicBezTo>
                    <a:cubicBezTo>
                      <a:pt x="19" y="7"/>
                      <a:pt x="23" y="10"/>
                      <a:pt x="23" y="15"/>
                    </a:cubicBezTo>
                    <a:cubicBezTo>
                      <a:pt x="23" y="20"/>
                      <a:pt x="19" y="23"/>
                      <a:pt x="15" y="23"/>
                    </a:cubicBezTo>
                    <a:lnTo>
                      <a:pt x="15" y="30"/>
                    </a:lnTo>
                    <a:close/>
                    <a:moveTo>
                      <a:pt x="15" y="0"/>
                    </a:moveTo>
                    <a:cubicBezTo>
                      <a:pt x="7" y="0"/>
                      <a:pt x="0" y="7"/>
                      <a:pt x="0" y="15"/>
                    </a:cubicBezTo>
                    <a:cubicBezTo>
                      <a:pt x="0" y="23"/>
                      <a:pt x="7" y="30"/>
                      <a:pt x="15" y="30"/>
                    </a:cubicBezTo>
                    <a:cubicBezTo>
                      <a:pt x="15" y="30"/>
                      <a:pt x="15" y="30"/>
                      <a:pt x="15" y="30"/>
                    </a:cubicBezTo>
                    <a:cubicBezTo>
                      <a:pt x="15" y="23"/>
                      <a:pt x="15" y="23"/>
                      <a:pt x="15" y="23"/>
                    </a:cubicBezTo>
                    <a:cubicBezTo>
                      <a:pt x="15" y="23"/>
                      <a:pt x="15" y="23"/>
                      <a:pt x="15" y="23"/>
                    </a:cubicBezTo>
                    <a:cubicBezTo>
                      <a:pt x="15" y="23"/>
                      <a:pt x="15" y="23"/>
                      <a:pt x="15" y="23"/>
                    </a:cubicBezTo>
                    <a:cubicBezTo>
                      <a:pt x="10" y="23"/>
                      <a:pt x="7" y="20"/>
                      <a:pt x="7" y="15"/>
                    </a:cubicBezTo>
                    <a:cubicBezTo>
                      <a:pt x="7" y="10"/>
                      <a:pt x="10" y="7"/>
                      <a:pt x="15" y="7"/>
                    </a:cubicBezTo>
                    <a:cubicBezTo>
                      <a:pt x="15" y="7"/>
                      <a:pt x="15" y="7"/>
                      <a:pt x="15" y="7"/>
                    </a:cubicBezTo>
                    <a:cubicBezTo>
                      <a:pt x="15" y="0"/>
                      <a:pt x="15" y="0"/>
                      <a:pt x="15" y="0"/>
                    </a:cubicBezTo>
                    <a:close/>
                  </a:path>
                </a:pathLst>
              </a:custGeom>
              <a:gradFill>
                <a:gsLst>
                  <a:gs pos="0">
                    <a:srgbClr val="616264"/>
                  </a:gs>
                  <a:gs pos="100000">
                    <a:srgbClr val="999A9E"/>
                  </a:gs>
                </a:gsLst>
                <a:lin ang="5400000" scaled="1"/>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entury Gothic"/>
                  <a:ea typeface="微软雅黑"/>
                  <a:cs typeface="+mn-cs"/>
                </a:endParaRPr>
              </a:p>
            </p:txBody>
          </p:sp>
          <p:sp>
            <p:nvSpPr>
              <p:cNvPr id="557" name="Freeform 495"/>
              <p:cNvSpPr>
                <a:spLocks/>
              </p:cNvSpPr>
              <p:nvPr/>
            </p:nvSpPr>
            <p:spPr bwMode="auto">
              <a:xfrm>
                <a:off x="4494481" y="3462313"/>
                <a:ext cx="159304" cy="57594"/>
              </a:xfrm>
              <a:custGeom>
                <a:avLst/>
                <a:gdLst>
                  <a:gd name="T0" fmla="*/ 3 w 36"/>
                  <a:gd name="T1" fmla="*/ 13 h 13"/>
                  <a:gd name="T2" fmla="*/ 5 w 36"/>
                  <a:gd name="T3" fmla="*/ 12 h 13"/>
                  <a:gd name="T4" fmla="*/ 18 w 36"/>
                  <a:gd name="T5" fmla="*/ 4 h 13"/>
                  <a:gd name="T6" fmla="*/ 31 w 36"/>
                  <a:gd name="T7" fmla="*/ 12 h 13"/>
                  <a:gd name="T8" fmla="*/ 35 w 36"/>
                  <a:gd name="T9" fmla="*/ 12 h 13"/>
                  <a:gd name="T10" fmla="*/ 35 w 36"/>
                  <a:gd name="T11" fmla="*/ 9 h 13"/>
                  <a:gd name="T12" fmla="*/ 18 w 36"/>
                  <a:gd name="T13" fmla="*/ 0 h 13"/>
                  <a:gd name="T14" fmla="*/ 1 w 36"/>
                  <a:gd name="T15" fmla="*/ 9 h 13"/>
                  <a:gd name="T16" fmla="*/ 1 w 36"/>
                  <a:gd name="T17" fmla="*/ 12 h 13"/>
                  <a:gd name="T18" fmla="*/ 3 w 36"/>
                  <a:gd name="T19" fmla="*/ 13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6" h="13">
                    <a:moveTo>
                      <a:pt x="3" y="13"/>
                    </a:moveTo>
                    <a:cubicBezTo>
                      <a:pt x="3" y="13"/>
                      <a:pt x="4" y="12"/>
                      <a:pt x="5" y="12"/>
                    </a:cubicBezTo>
                    <a:cubicBezTo>
                      <a:pt x="8" y="7"/>
                      <a:pt x="13" y="4"/>
                      <a:pt x="18" y="4"/>
                    </a:cubicBezTo>
                    <a:cubicBezTo>
                      <a:pt x="23" y="4"/>
                      <a:pt x="28" y="7"/>
                      <a:pt x="31" y="12"/>
                    </a:cubicBezTo>
                    <a:cubicBezTo>
                      <a:pt x="32" y="13"/>
                      <a:pt x="34" y="13"/>
                      <a:pt x="35" y="12"/>
                    </a:cubicBezTo>
                    <a:cubicBezTo>
                      <a:pt x="36" y="11"/>
                      <a:pt x="36" y="10"/>
                      <a:pt x="35" y="9"/>
                    </a:cubicBezTo>
                    <a:cubicBezTo>
                      <a:pt x="31" y="3"/>
                      <a:pt x="25" y="0"/>
                      <a:pt x="18" y="0"/>
                    </a:cubicBezTo>
                    <a:cubicBezTo>
                      <a:pt x="11" y="0"/>
                      <a:pt x="5" y="3"/>
                      <a:pt x="1" y="9"/>
                    </a:cubicBezTo>
                    <a:cubicBezTo>
                      <a:pt x="0" y="10"/>
                      <a:pt x="0" y="11"/>
                      <a:pt x="1" y="12"/>
                    </a:cubicBezTo>
                    <a:cubicBezTo>
                      <a:pt x="2" y="12"/>
                      <a:pt x="2" y="13"/>
                      <a:pt x="3" y="13"/>
                    </a:cubicBezTo>
                    <a:close/>
                  </a:path>
                </a:pathLst>
              </a:custGeom>
              <a:gradFill>
                <a:gsLst>
                  <a:gs pos="0">
                    <a:srgbClr val="616264"/>
                  </a:gs>
                  <a:gs pos="100000">
                    <a:srgbClr val="999A9E"/>
                  </a:gs>
                </a:gsLst>
                <a:lin ang="5400000" scaled="1"/>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entury Gothic"/>
                  <a:ea typeface="微软雅黑"/>
                  <a:cs typeface="+mn-cs"/>
                </a:endParaRPr>
              </a:p>
            </p:txBody>
          </p:sp>
          <p:sp>
            <p:nvSpPr>
              <p:cNvPr id="558" name="Freeform 496"/>
              <p:cNvSpPr>
                <a:spLocks noEditPoints="1"/>
              </p:cNvSpPr>
              <p:nvPr/>
            </p:nvSpPr>
            <p:spPr bwMode="auto">
              <a:xfrm>
                <a:off x="4750592" y="3494174"/>
                <a:ext cx="132345" cy="132345"/>
              </a:xfrm>
              <a:custGeom>
                <a:avLst/>
                <a:gdLst>
                  <a:gd name="T0" fmla="*/ 15 w 30"/>
                  <a:gd name="T1" fmla="*/ 0 h 30"/>
                  <a:gd name="T2" fmla="*/ 15 w 30"/>
                  <a:gd name="T3" fmla="*/ 0 h 30"/>
                  <a:gd name="T4" fmla="*/ 15 w 30"/>
                  <a:gd name="T5" fmla="*/ 7 h 30"/>
                  <a:gd name="T6" fmla="*/ 15 w 30"/>
                  <a:gd name="T7" fmla="*/ 7 h 30"/>
                  <a:gd name="T8" fmla="*/ 23 w 30"/>
                  <a:gd name="T9" fmla="*/ 15 h 30"/>
                  <a:gd name="T10" fmla="*/ 15 w 30"/>
                  <a:gd name="T11" fmla="*/ 23 h 30"/>
                  <a:gd name="T12" fmla="*/ 15 w 30"/>
                  <a:gd name="T13" fmla="*/ 23 h 30"/>
                  <a:gd name="T14" fmla="*/ 15 w 30"/>
                  <a:gd name="T15" fmla="*/ 23 h 30"/>
                  <a:gd name="T16" fmla="*/ 15 w 30"/>
                  <a:gd name="T17" fmla="*/ 30 h 30"/>
                  <a:gd name="T18" fmla="*/ 15 w 30"/>
                  <a:gd name="T19" fmla="*/ 30 h 30"/>
                  <a:gd name="T20" fmla="*/ 30 w 30"/>
                  <a:gd name="T21" fmla="*/ 15 h 30"/>
                  <a:gd name="T22" fmla="*/ 15 w 30"/>
                  <a:gd name="T23" fmla="*/ 0 h 30"/>
                  <a:gd name="T24" fmla="*/ 15 w 30"/>
                  <a:gd name="T25" fmla="*/ 0 h 30"/>
                  <a:gd name="T26" fmla="*/ 0 w 30"/>
                  <a:gd name="T27" fmla="*/ 15 h 30"/>
                  <a:gd name="T28" fmla="*/ 15 w 30"/>
                  <a:gd name="T29" fmla="*/ 30 h 30"/>
                  <a:gd name="T30" fmla="*/ 15 w 30"/>
                  <a:gd name="T31" fmla="*/ 23 h 30"/>
                  <a:gd name="T32" fmla="*/ 7 w 30"/>
                  <a:gd name="T33" fmla="*/ 15 h 30"/>
                  <a:gd name="T34" fmla="*/ 15 w 30"/>
                  <a:gd name="T35" fmla="*/ 7 h 30"/>
                  <a:gd name="T36" fmla="*/ 15 w 30"/>
                  <a:gd name="T37" fmla="*/ 0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0" h="30">
                    <a:moveTo>
                      <a:pt x="15" y="0"/>
                    </a:moveTo>
                    <a:cubicBezTo>
                      <a:pt x="15" y="0"/>
                      <a:pt x="15" y="0"/>
                      <a:pt x="15" y="0"/>
                    </a:cubicBezTo>
                    <a:cubicBezTo>
                      <a:pt x="15" y="7"/>
                      <a:pt x="15" y="7"/>
                      <a:pt x="15" y="7"/>
                    </a:cubicBezTo>
                    <a:cubicBezTo>
                      <a:pt x="15" y="7"/>
                      <a:pt x="15" y="7"/>
                      <a:pt x="15" y="7"/>
                    </a:cubicBezTo>
                    <a:cubicBezTo>
                      <a:pt x="19" y="7"/>
                      <a:pt x="23" y="10"/>
                      <a:pt x="23" y="15"/>
                    </a:cubicBezTo>
                    <a:cubicBezTo>
                      <a:pt x="23" y="20"/>
                      <a:pt x="19" y="23"/>
                      <a:pt x="15" y="23"/>
                    </a:cubicBezTo>
                    <a:cubicBezTo>
                      <a:pt x="15" y="23"/>
                      <a:pt x="15" y="23"/>
                      <a:pt x="15" y="23"/>
                    </a:cubicBezTo>
                    <a:cubicBezTo>
                      <a:pt x="15" y="23"/>
                      <a:pt x="15" y="23"/>
                      <a:pt x="15" y="23"/>
                    </a:cubicBezTo>
                    <a:cubicBezTo>
                      <a:pt x="15" y="30"/>
                      <a:pt x="15" y="30"/>
                      <a:pt x="15" y="30"/>
                    </a:cubicBezTo>
                    <a:cubicBezTo>
                      <a:pt x="15" y="30"/>
                      <a:pt x="15" y="30"/>
                      <a:pt x="15" y="30"/>
                    </a:cubicBezTo>
                    <a:cubicBezTo>
                      <a:pt x="23" y="30"/>
                      <a:pt x="30" y="23"/>
                      <a:pt x="30" y="15"/>
                    </a:cubicBezTo>
                    <a:cubicBezTo>
                      <a:pt x="30" y="7"/>
                      <a:pt x="23" y="0"/>
                      <a:pt x="15" y="0"/>
                    </a:cubicBezTo>
                    <a:close/>
                    <a:moveTo>
                      <a:pt x="15" y="0"/>
                    </a:moveTo>
                    <a:cubicBezTo>
                      <a:pt x="6" y="0"/>
                      <a:pt x="0" y="7"/>
                      <a:pt x="0" y="15"/>
                    </a:cubicBezTo>
                    <a:cubicBezTo>
                      <a:pt x="0" y="23"/>
                      <a:pt x="6" y="30"/>
                      <a:pt x="15" y="30"/>
                    </a:cubicBezTo>
                    <a:cubicBezTo>
                      <a:pt x="15" y="23"/>
                      <a:pt x="15" y="23"/>
                      <a:pt x="15" y="23"/>
                    </a:cubicBezTo>
                    <a:cubicBezTo>
                      <a:pt x="10" y="23"/>
                      <a:pt x="7" y="20"/>
                      <a:pt x="7" y="15"/>
                    </a:cubicBezTo>
                    <a:cubicBezTo>
                      <a:pt x="7" y="10"/>
                      <a:pt x="10" y="7"/>
                      <a:pt x="15" y="7"/>
                    </a:cubicBezTo>
                    <a:lnTo>
                      <a:pt x="15" y="0"/>
                    </a:lnTo>
                    <a:close/>
                  </a:path>
                </a:pathLst>
              </a:custGeom>
              <a:gradFill>
                <a:gsLst>
                  <a:gs pos="0">
                    <a:srgbClr val="616264"/>
                  </a:gs>
                  <a:gs pos="100000">
                    <a:srgbClr val="999A9E"/>
                  </a:gs>
                </a:gsLst>
                <a:lin ang="5400000" scaled="1"/>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entury Gothic"/>
                  <a:ea typeface="微软雅黑"/>
                  <a:cs typeface="+mn-cs"/>
                </a:endParaRPr>
              </a:p>
            </p:txBody>
          </p:sp>
          <p:sp>
            <p:nvSpPr>
              <p:cNvPr id="559" name="Freeform 497"/>
              <p:cNvSpPr>
                <a:spLocks/>
              </p:cNvSpPr>
              <p:nvPr/>
            </p:nvSpPr>
            <p:spPr bwMode="auto">
              <a:xfrm>
                <a:off x="4737113" y="3462313"/>
                <a:ext cx="159304" cy="57594"/>
              </a:xfrm>
              <a:custGeom>
                <a:avLst/>
                <a:gdLst>
                  <a:gd name="T0" fmla="*/ 18 w 36"/>
                  <a:gd name="T1" fmla="*/ 0 h 13"/>
                  <a:gd name="T2" fmla="*/ 1 w 36"/>
                  <a:gd name="T3" fmla="*/ 9 h 13"/>
                  <a:gd name="T4" fmla="*/ 1 w 36"/>
                  <a:gd name="T5" fmla="*/ 12 h 13"/>
                  <a:gd name="T6" fmla="*/ 3 w 36"/>
                  <a:gd name="T7" fmla="*/ 13 h 13"/>
                  <a:gd name="T8" fmla="*/ 4 w 36"/>
                  <a:gd name="T9" fmla="*/ 12 h 13"/>
                  <a:gd name="T10" fmla="*/ 18 w 36"/>
                  <a:gd name="T11" fmla="*/ 4 h 13"/>
                  <a:gd name="T12" fmla="*/ 31 w 36"/>
                  <a:gd name="T13" fmla="*/ 12 h 13"/>
                  <a:gd name="T14" fmla="*/ 35 w 36"/>
                  <a:gd name="T15" fmla="*/ 12 h 13"/>
                  <a:gd name="T16" fmla="*/ 35 w 36"/>
                  <a:gd name="T17" fmla="*/ 9 h 13"/>
                  <a:gd name="T18" fmla="*/ 18 w 36"/>
                  <a:gd name="T19" fmla="*/ 0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6" h="13">
                    <a:moveTo>
                      <a:pt x="18" y="0"/>
                    </a:moveTo>
                    <a:cubicBezTo>
                      <a:pt x="11" y="0"/>
                      <a:pt x="4" y="3"/>
                      <a:pt x="1" y="9"/>
                    </a:cubicBezTo>
                    <a:cubicBezTo>
                      <a:pt x="0" y="10"/>
                      <a:pt x="0" y="11"/>
                      <a:pt x="1" y="12"/>
                    </a:cubicBezTo>
                    <a:cubicBezTo>
                      <a:pt x="2" y="12"/>
                      <a:pt x="2" y="13"/>
                      <a:pt x="3" y="13"/>
                    </a:cubicBezTo>
                    <a:cubicBezTo>
                      <a:pt x="3" y="13"/>
                      <a:pt x="4" y="12"/>
                      <a:pt x="4" y="12"/>
                    </a:cubicBezTo>
                    <a:cubicBezTo>
                      <a:pt x="7" y="7"/>
                      <a:pt x="12" y="4"/>
                      <a:pt x="18" y="4"/>
                    </a:cubicBezTo>
                    <a:cubicBezTo>
                      <a:pt x="23" y="4"/>
                      <a:pt x="28" y="7"/>
                      <a:pt x="31" y="12"/>
                    </a:cubicBezTo>
                    <a:cubicBezTo>
                      <a:pt x="32" y="13"/>
                      <a:pt x="33" y="13"/>
                      <a:pt x="35" y="12"/>
                    </a:cubicBezTo>
                    <a:cubicBezTo>
                      <a:pt x="36" y="11"/>
                      <a:pt x="36" y="10"/>
                      <a:pt x="35" y="9"/>
                    </a:cubicBezTo>
                    <a:cubicBezTo>
                      <a:pt x="31" y="3"/>
                      <a:pt x="25" y="0"/>
                      <a:pt x="18" y="0"/>
                    </a:cubicBezTo>
                    <a:close/>
                  </a:path>
                </a:pathLst>
              </a:custGeom>
              <a:gradFill>
                <a:gsLst>
                  <a:gs pos="0">
                    <a:srgbClr val="616264"/>
                  </a:gs>
                  <a:gs pos="100000">
                    <a:srgbClr val="999A9E"/>
                  </a:gs>
                </a:gsLst>
                <a:lin ang="5400000" scaled="1"/>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entury Gothic"/>
                  <a:ea typeface="微软雅黑"/>
                  <a:cs typeface="+mn-cs"/>
                </a:endParaRPr>
              </a:p>
            </p:txBody>
          </p:sp>
          <p:sp>
            <p:nvSpPr>
              <p:cNvPr id="560" name="Freeform 498"/>
              <p:cNvSpPr>
                <a:spLocks/>
              </p:cNvSpPr>
              <p:nvPr/>
            </p:nvSpPr>
            <p:spPr bwMode="auto">
              <a:xfrm>
                <a:off x="4618248" y="3348350"/>
                <a:ext cx="234054" cy="273267"/>
              </a:xfrm>
              <a:custGeom>
                <a:avLst/>
                <a:gdLst>
                  <a:gd name="T0" fmla="*/ 36 w 53"/>
                  <a:gd name="T1" fmla="*/ 22 h 62"/>
                  <a:gd name="T2" fmla="*/ 37 w 53"/>
                  <a:gd name="T3" fmla="*/ 23 h 62"/>
                  <a:gd name="T4" fmla="*/ 51 w 53"/>
                  <a:gd name="T5" fmla="*/ 17 h 62"/>
                  <a:gd name="T6" fmla="*/ 53 w 53"/>
                  <a:gd name="T7" fmla="*/ 12 h 62"/>
                  <a:gd name="T8" fmla="*/ 48 w 53"/>
                  <a:gd name="T9" fmla="*/ 11 h 62"/>
                  <a:gd name="T10" fmla="*/ 39 w 53"/>
                  <a:gd name="T11" fmla="*/ 15 h 62"/>
                  <a:gd name="T12" fmla="*/ 38 w 53"/>
                  <a:gd name="T13" fmla="*/ 15 h 62"/>
                  <a:gd name="T14" fmla="*/ 23 w 53"/>
                  <a:gd name="T15" fmla="*/ 0 h 62"/>
                  <a:gd name="T16" fmla="*/ 21 w 53"/>
                  <a:gd name="T17" fmla="*/ 0 h 62"/>
                  <a:gd name="T18" fmla="*/ 0 w 53"/>
                  <a:gd name="T19" fmla="*/ 21 h 62"/>
                  <a:gd name="T20" fmla="*/ 0 w 53"/>
                  <a:gd name="T21" fmla="*/ 22 h 62"/>
                  <a:gd name="T22" fmla="*/ 15 w 53"/>
                  <a:gd name="T23" fmla="*/ 35 h 62"/>
                  <a:gd name="T24" fmla="*/ 15 w 53"/>
                  <a:gd name="T25" fmla="*/ 36 h 62"/>
                  <a:gd name="T26" fmla="*/ 8 w 53"/>
                  <a:gd name="T27" fmla="*/ 52 h 62"/>
                  <a:gd name="T28" fmla="*/ 8 w 53"/>
                  <a:gd name="T29" fmla="*/ 54 h 62"/>
                  <a:gd name="T30" fmla="*/ 13 w 53"/>
                  <a:gd name="T31" fmla="*/ 60 h 62"/>
                  <a:gd name="T32" fmla="*/ 16 w 53"/>
                  <a:gd name="T33" fmla="*/ 62 h 62"/>
                  <a:gd name="T34" fmla="*/ 19 w 53"/>
                  <a:gd name="T35" fmla="*/ 61 h 62"/>
                  <a:gd name="T36" fmla="*/ 20 w 53"/>
                  <a:gd name="T37" fmla="*/ 55 h 62"/>
                  <a:gd name="T38" fmla="*/ 18 w 53"/>
                  <a:gd name="T39" fmla="*/ 53 h 62"/>
                  <a:gd name="T40" fmla="*/ 18 w 53"/>
                  <a:gd name="T41" fmla="*/ 51 h 62"/>
                  <a:gd name="T42" fmla="*/ 25 w 53"/>
                  <a:gd name="T43" fmla="*/ 34 h 62"/>
                  <a:gd name="T44" fmla="*/ 25 w 53"/>
                  <a:gd name="T45" fmla="*/ 32 h 62"/>
                  <a:gd name="T46" fmla="*/ 17 w 53"/>
                  <a:gd name="T47" fmla="*/ 25 h 62"/>
                  <a:gd name="T48" fmla="*/ 17 w 53"/>
                  <a:gd name="T49" fmla="*/ 23 h 62"/>
                  <a:gd name="T50" fmla="*/ 26 w 53"/>
                  <a:gd name="T51" fmla="*/ 14 h 62"/>
                  <a:gd name="T52" fmla="*/ 27 w 53"/>
                  <a:gd name="T53" fmla="*/ 15 h 62"/>
                  <a:gd name="T54" fmla="*/ 36 w 53"/>
                  <a:gd name="T55" fmla="*/ 22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53" h="62">
                    <a:moveTo>
                      <a:pt x="36" y="22"/>
                    </a:moveTo>
                    <a:cubicBezTo>
                      <a:pt x="36" y="23"/>
                      <a:pt x="37" y="23"/>
                      <a:pt x="37" y="23"/>
                    </a:cubicBezTo>
                    <a:cubicBezTo>
                      <a:pt x="51" y="17"/>
                      <a:pt x="51" y="17"/>
                      <a:pt x="51" y="17"/>
                    </a:cubicBezTo>
                    <a:cubicBezTo>
                      <a:pt x="53" y="16"/>
                      <a:pt x="53" y="14"/>
                      <a:pt x="53" y="12"/>
                    </a:cubicBezTo>
                    <a:cubicBezTo>
                      <a:pt x="52" y="11"/>
                      <a:pt x="50" y="10"/>
                      <a:pt x="48" y="11"/>
                    </a:cubicBezTo>
                    <a:cubicBezTo>
                      <a:pt x="39" y="15"/>
                      <a:pt x="39" y="15"/>
                      <a:pt x="39" y="15"/>
                    </a:cubicBezTo>
                    <a:cubicBezTo>
                      <a:pt x="39" y="15"/>
                      <a:pt x="38" y="15"/>
                      <a:pt x="38" y="15"/>
                    </a:cubicBezTo>
                    <a:cubicBezTo>
                      <a:pt x="23" y="0"/>
                      <a:pt x="23" y="0"/>
                      <a:pt x="23" y="0"/>
                    </a:cubicBezTo>
                    <a:cubicBezTo>
                      <a:pt x="22" y="0"/>
                      <a:pt x="22" y="0"/>
                      <a:pt x="21" y="0"/>
                    </a:cubicBezTo>
                    <a:cubicBezTo>
                      <a:pt x="0" y="21"/>
                      <a:pt x="0" y="21"/>
                      <a:pt x="0" y="21"/>
                    </a:cubicBezTo>
                    <a:cubicBezTo>
                      <a:pt x="0" y="21"/>
                      <a:pt x="0" y="22"/>
                      <a:pt x="0" y="22"/>
                    </a:cubicBezTo>
                    <a:cubicBezTo>
                      <a:pt x="3" y="25"/>
                      <a:pt x="12" y="32"/>
                      <a:pt x="15" y="35"/>
                    </a:cubicBezTo>
                    <a:cubicBezTo>
                      <a:pt x="15" y="35"/>
                      <a:pt x="15" y="36"/>
                      <a:pt x="15" y="36"/>
                    </a:cubicBezTo>
                    <a:cubicBezTo>
                      <a:pt x="8" y="52"/>
                      <a:pt x="8" y="52"/>
                      <a:pt x="8" y="52"/>
                    </a:cubicBezTo>
                    <a:cubicBezTo>
                      <a:pt x="8" y="52"/>
                      <a:pt x="8" y="53"/>
                      <a:pt x="8" y="54"/>
                    </a:cubicBezTo>
                    <a:cubicBezTo>
                      <a:pt x="13" y="60"/>
                      <a:pt x="13" y="60"/>
                      <a:pt x="13" y="60"/>
                    </a:cubicBezTo>
                    <a:cubicBezTo>
                      <a:pt x="14" y="61"/>
                      <a:pt x="15" y="62"/>
                      <a:pt x="16" y="62"/>
                    </a:cubicBezTo>
                    <a:cubicBezTo>
                      <a:pt x="17" y="62"/>
                      <a:pt x="18" y="62"/>
                      <a:pt x="19" y="61"/>
                    </a:cubicBezTo>
                    <a:cubicBezTo>
                      <a:pt x="21" y="60"/>
                      <a:pt x="21" y="57"/>
                      <a:pt x="20" y="55"/>
                    </a:cubicBezTo>
                    <a:cubicBezTo>
                      <a:pt x="18" y="53"/>
                      <a:pt x="18" y="53"/>
                      <a:pt x="18" y="53"/>
                    </a:cubicBezTo>
                    <a:cubicBezTo>
                      <a:pt x="18" y="52"/>
                      <a:pt x="18" y="51"/>
                      <a:pt x="18" y="51"/>
                    </a:cubicBezTo>
                    <a:cubicBezTo>
                      <a:pt x="25" y="34"/>
                      <a:pt x="25" y="34"/>
                      <a:pt x="25" y="34"/>
                    </a:cubicBezTo>
                    <a:cubicBezTo>
                      <a:pt x="25" y="33"/>
                      <a:pt x="25" y="33"/>
                      <a:pt x="25" y="32"/>
                    </a:cubicBezTo>
                    <a:cubicBezTo>
                      <a:pt x="23" y="31"/>
                      <a:pt x="19" y="27"/>
                      <a:pt x="17" y="25"/>
                    </a:cubicBezTo>
                    <a:cubicBezTo>
                      <a:pt x="17" y="24"/>
                      <a:pt x="17" y="24"/>
                      <a:pt x="17" y="23"/>
                    </a:cubicBezTo>
                    <a:cubicBezTo>
                      <a:pt x="26" y="14"/>
                      <a:pt x="26" y="14"/>
                      <a:pt x="26" y="14"/>
                    </a:cubicBezTo>
                    <a:cubicBezTo>
                      <a:pt x="26" y="14"/>
                      <a:pt x="27" y="14"/>
                      <a:pt x="27" y="15"/>
                    </a:cubicBezTo>
                    <a:lnTo>
                      <a:pt x="36" y="22"/>
                    </a:lnTo>
                    <a:close/>
                  </a:path>
                </a:pathLst>
              </a:custGeom>
              <a:gradFill>
                <a:gsLst>
                  <a:gs pos="0">
                    <a:srgbClr val="616264"/>
                  </a:gs>
                  <a:gs pos="100000">
                    <a:srgbClr val="999A9E"/>
                  </a:gs>
                </a:gsLst>
                <a:lin ang="5400000" scaled="1"/>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entury Gothic"/>
                  <a:ea typeface="微软雅黑"/>
                  <a:cs typeface="+mn-cs"/>
                </a:endParaRPr>
              </a:p>
            </p:txBody>
          </p:sp>
          <p:sp>
            <p:nvSpPr>
              <p:cNvPr id="561" name="Freeform 499"/>
              <p:cNvSpPr>
                <a:spLocks/>
              </p:cNvSpPr>
              <p:nvPr/>
            </p:nvSpPr>
            <p:spPr bwMode="auto">
              <a:xfrm>
                <a:off x="3514151" y="1696494"/>
                <a:ext cx="26959" cy="30635"/>
              </a:xfrm>
              <a:custGeom>
                <a:avLst/>
                <a:gdLst>
                  <a:gd name="T0" fmla="*/ 0 w 6"/>
                  <a:gd name="T1" fmla="*/ 7 h 7"/>
                  <a:gd name="T2" fmla="*/ 6 w 6"/>
                  <a:gd name="T3" fmla="*/ 7 h 7"/>
                  <a:gd name="T4" fmla="*/ 6 w 6"/>
                  <a:gd name="T5" fmla="*/ 0 h 7"/>
                  <a:gd name="T6" fmla="*/ 0 w 6"/>
                  <a:gd name="T7" fmla="*/ 7 h 7"/>
                </a:gdLst>
                <a:ahLst/>
                <a:cxnLst>
                  <a:cxn ang="0">
                    <a:pos x="T0" y="T1"/>
                  </a:cxn>
                  <a:cxn ang="0">
                    <a:pos x="T2" y="T3"/>
                  </a:cxn>
                  <a:cxn ang="0">
                    <a:pos x="T4" y="T5"/>
                  </a:cxn>
                  <a:cxn ang="0">
                    <a:pos x="T6" y="T7"/>
                  </a:cxn>
                </a:cxnLst>
                <a:rect l="0" t="0" r="r" b="b"/>
                <a:pathLst>
                  <a:path w="6" h="7">
                    <a:moveTo>
                      <a:pt x="0" y="7"/>
                    </a:moveTo>
                    <a:cubicBezTo>
                      <a:pt x="6" y="7"/>
                      <a:pt x="6" y="7"/>
                      <a:pt x="6" y="7"/>
                    </a:cubicBezTo>
                    <a:cubicBezTo>
                      <a:pt x="6" y="0"/>
                      <a:pt x="6" y="0"/>
                      <a:pt x="6" y="0"/>
                    </a:cubicBezTo>
                    <a:cubicBezTo>
                      <a:pt x="4" y="3"/>
                      <a:pt x="2" y="5"/>
                      <a:pt x="0" y="7"/>
                    </a:cubicBezTo>
                    <a:close/>
                  </a:path>
                </a:pathLst>
              </a:custGeom>
              <a:gradFill>
                <a:gsLst>
                  <a:gs pos="0">
                    <a:srgbClr val="616264"/>
                  </a:gs>
                  <a:gs pos="100000">
                    <a:srgbClr val="999A9E"/>
                  </a:gs>
                </a:gsLst>
                <a:lin ang="5400000" scaled="1"/>
              </a:gradFill>
              <a:ln w="12700" cap="flat" cmpd="sng" algn="ctr">
                <a:noFill/>
                <a:prstDash val="solid"/>
                <a:miter lim="800000"/>
              </a:ln>
              <a:effectLst/>
              <a:extLst>
                <a:ext uri="{91240B29-F687-4f45-9708-019B960494DF}">
                  <a14:hiddenLine xmlns="" xmlns:a14="http://schemas.microsoft.com/office/drawing/2010/main" w="9525">
                    <a:solidFill>
                      <a:srgbClr val="000000"/>
                    </a:solidFill>
                    <a:round/>
                    <a:headEnd/>
                    <a:tailEnd/>
                  </a14:hiddenLine>
                </a:ext>
              </a:ex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entury Gothic"/>
                  <a:ea typeface="微软雅黑"/>
                  <a:cs typeface="+mn-cs"/>
                </a:endParaRPr>
              </a:p>
            </p:txBody>
          </p:sp>
          <p:sp>
            <p:nvSpPr>
              <p:cNvPr id="562" name="Freeform 500"/>
              <p:cNvSpPr>
                <a:spLocks/>
              </p:cNvSpPr>
              <p:nvPr/>
            </p:nvSpPr>
            <p:spPr bwMode="auto">
              <a:xfrm>
                <a:off x="4097447" y="3582404"/>
                <a:ext cx="145824" cy="145824"/>
              </a:xfrm>
              <a:custGeom>
                <a:avLst/>
                <a:gdLst>
                  <a:gd name="T0" fmla="*/ 8 w 33"/>
                  <a:gd name="T1" fmla="*/ 30 h 33"/>
                  <a:gd name="T2" fmla="*/ 17 w 33"/>
                  <a:gd name="T3" fmla="*/ 33 h 33"/>
                  <a:gd name="T4" fmla="*/ 33 w 33"/>
                  <a:gd name="T5" fmla="*/ 17 h 33"/>
                  <a:gd name="T6" fmla="*/ 17 w 33"/>
                  <a:gd name="T7" fmla="*/ 0 h 33"/>
                  <a:gd name="T8" fmla="*/ 0 w 33"/>
                  <a:gd name="T9" fmla="*/ 14 h 33"/>
                  <a:gd name="T10" fmla="*/ 17 w 33"/>
                  <a:gd name="T11" fmla="*/ 14 h 33"/>
                  <a:gd name="T12" fmla="*/ 22 w 33"/>
                  <a:gd name="T13" fmla="*/ 14 h 33"/>
                  <a:gd name="T14" fmla="*/ 18 w 33"/>
                  <a:gd name="T15" fmla="*/ 18 h 33"/>
                  <a:gd name="T16" fmla="*/ 8 w 33"/>
                  <a:gd name="T17" fmla="*/ 30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 h="33">
                    <a:moveTo>
                      <a:pt x="8" y="30"/>
                    </a:moveTo>
                    <a:cubicBezTo>
                      <a:pt x="10" y="32"/>
                      <a:pt x="13" y="33"/>
                      <a:pt x="17" y="33"/>
                    </a:cubicBezTo>
                    <a:cubicBezTo>
                      <a:pt x="26" y="33"/>
                      <a:pt x="33" y="26"/>
                      <a:pt x="33" y="17"/>
                    </a:cubicBezTo>
                    <a:cubicBezTo>
                      <a:pt x="33" y="7"/>
                      <a:pt x="26" y="0"/>
                      <a:pt x="17" y="0"/>
                    </a:cubicBezTo>
                    <a:cubicBezTo>
                      <a:pt x="8" y="0"/>
                      <a:pt x="1" y="6"/>
                      <a:pt x="0" y="14"/>
                    </a:cubicBezTo>
                    <a:cubicBezTo>
                      <a:pt x="17" y="14"/>
                      <a:pt x="17" y="14"/>
                      <a:pt x="17" y="14"/>
                    </a:cubicBezTo>
                    <a:cubicBezTo>
                      <a:pt x="22" y="14"/>
                      <a:pt x="22" y="14"/>
                      <a:pt x="22" y="14"/>
                    </a:cubicBezTo>
                    <a:cubicBezTo>
                      <a:pt x="18" y="18"/>
                      <a:pt x="18" y="18"/>
                      <a:pt x="18" y="18"/>
                    </a:cubicBezTo>
                    <a:lnTo>
                      <a:pt x="8" y="30"/>
                    </a:lnTo>
                    <a:close/>
                  </a:path>
                </a:pathLst>
              </a:custGeom>
              <a:gradFill>
                <a:gsLst>
                  <a:gs pos="0">
                    <a:srgbClr val="616264"/>
                  </a:gs>
                  <a:gs pos="100000">
                    <a:srgbClr val="999A9E"/>
                  </a:gs>
                </a:gsLst>
                <a:lin ang="5400000" scaled="1"/>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entury Gothic"/>
                  <a:ea typeface="微软雅黑"/>
                  <a:cs typeface="+mn-cs"/>
                </a:endParaRPr>
              </a:p>
            </p:txBody>
          </p:sp>
          <p:sp>
            <p:nvSpPr>
              <p:cNvPr id="563" name="Freeform 501"/>
              <p:cNvSpPr>
                <a:spLocks/>
              </p:cNvSpPr>
              <p:nvPr/>
            </p:nvSpPr>
            <p:spPr bwMode="auto">
              <a:xfrm>
                <a:off x="3871972" y="3657154"/>
                <a:ext cx="300226" cy="211996"/>
              </a:xfrm>
              <a:custGeom>
                <a:avLst/>
                <a:gdLst>
                  <a:gd name="T0" fmla="*/ 30 w 68"/>
                  <a:gd name="T1" fmla="*/ 34 h 48"/>
                  <a:gd name="T2" fmla="*/ 30 w 68"/>
                  <a:gd name="T3" fmla="*/ 35 h 48"/>
                  <a:gd name="T4" fmla="*/ 30 w 68"/>
                  <a:gd name="T5" fmla="*/ 37 h 48"/>
                  <a:gd name="T6" fmla="*/ 30 w 68"/>
                  <a:gd name="T7" fmla="*/ 44 h 48"/>
                  <a:gd name="T8" fmla="*/ 37 w 68"/>
                  <a:gd name="T9" fmla="*/ 48 h 48"/>
                  <a:gd name="T10" fmla="*/ 37 w 68"/>
                  <a:gd name="T11" fmla="*/ 37 h 48"/>
                  <a:gd name="T12" fmla="*/ 37 w 68"/>
                  <a:gd name="T13" fmla="*/ 35 h 48"/>
                  <a:gd name="T14" fmla="*/ 37 w 68"/>
                  <a:gd name="T15" fmla="*/ 34 h 48"/>
                  <a:gd name="T16" fmla="*/ 57 w 68"/>
                  <a:gd name="T17" fmla="*/ 12 h 48"/>
                  <a:gd name="T18" fmla="*/ 68 w 68"/>
                  <a:gd name="T19" fmla="*/ 0 h 48"/>
                  <a:gd name="T20" fmla="*/ 51 w 68"/>
                  <a:gd name="T21" fmla="*/ 0 h 48"/>
                  <a:gd name="T22" fmla="*/ 0 w 68"/>
                  <a:gd name="T23" fmla="*/ 0 h 48"/>
                  <a:gd name="T24" fmla="*/ 30 w 68"/>
                  <a:gd name="T25" fmla="*/ 34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8" h="48">
                    <a:moveTo>
                      <a:pt x="30" y="34"/>
                    </a:moveTo>
                    <a:cubicBezTo>
                      <a:pt x="30" y="35"/>
                      <a:pt x="30" y="35"/>
                      <a:pt x="30" y="35"/>
                    </a:cubicBezTo>
                    <a:cubicBezTo>
                      <a:pt x="30" y="37"/>
                      <a:pt x="30" y="37"/>
                      <a:pt x="30" y="37"/>
                    </a:cubicBezTo>
                    <a:cubicBezTo>
                      <a:pt x="30" y="44"/>
                      <a:pt x="30" y="44"/>
                      <a:pt x="30" y="44"/>
                    </a:cubicBezTo>
                    <a:cubicBezTo>
                      <a:pt x="33" y="45"/>
                      <a:pt x="35" y="47"/>
                      <a:pt x="37" y="48"/>
                    </a:cubicBezTo>
                    <a:cubicBezTo>
                      <a:pt x="37" y="37"/>
                      <a:pt x="37" y="37"/>
                      <a:pt x="37" y="37"/>
                    </a:cubicBezTo>
                    <a:cubicBezTo>
                      <a:pt x="37" y="35"/>
                      <a:pt x="37" y="35"/>
                      <a:pt x="37" y="35"/>
                    </a:cubicBezTo>
                    <a:cubicBezTo>
                      <a:pt x="37" y="34"/>
                      <a:pt x="37" y="34"/>
                      <a:pt x="37" y="34"/>
                    </a:cubicBezTo>
                    <a:cubicBezTo>
                      <a:pt x="57" y="12"/>
                      <a:pt x="57" y="12"/>
                      <a:pt x="57" y="12"/>
                    </a:cubicBezTo>
                    <a:cubicBezTo>
                      <a:pt x="68" y="0"/>
                      <a:pt x="68" y="0"/>
                      <a:pt x="68" y="0"/>
                    </a:cubicBezTo>
                    <a:cubicBezTo>
                      <a:pt x="51" y="0"/>
                      <a:pt x="51" y="0"/>
                      <a:pt x="51" y="0"/>
                    </a:cubicBezTo>
                    <a:cubicBezTo>
                      <a:pt x="0" y="0"/>
                      <a:pt x="0" y="0"/>
                      <a:pt x="0" y="0"/>
                    </a:cubicBezTo>
                    <a:lnTo>
                      <a:pt x="30" y="34"/>
                    </a:lnTo>
                    <a:close/>
                  </a:path>
                </a:pathLst>
              </a:custGeom>
              <a:gradFill>
                <a:gsLst>
                  <a:gs pos="0">
                    <a:srgbClr val="616264"/>
                  </a:gs>
                  <a:gs pos="100000">
                    <a:srgbClr val="999A9E"/>
                  </a:gs>
                </a:gsLst>
                <a:lin ang="5400000" scaled="1"/>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entury Gothic"/>
                  <a:ea typeface="微软雅黑"/>
                  <a:cs typeface="+mn-cs"/>
                </a:endParaRPr>
              </a:p>
            </p:txBody>
          </p:sp>
          <p:sp>
            <p:nvSpPr>
              <p:cNvPr id="564" name="Freeform 502"/>
              <p:cNvSpPr>
                <a:spLocks noEditPoints="1"/>
              </p:cNvSpPr>
              <p:nvPr/>
            </p:nvSpPr>
            <p:spPr bwMode="auto">
              <a:xfrm>
                <a:off x="3266618" y="1903588"/>
                <a:ext cx="238955" cy="269591"/>
              </a:xfrm>
              <a:custGeom>
                <a:avLst/>
                <a:gdLst>
                  <a:gd name="T0" fmla="*/ 0 w 54"/>
                  <a:gd name="T1" fmla="*/ 61 h 61"/>
                  <a:gd name="T2" fmla="*/ 11 w 54"/>
                  <a:gd name="T3" fmla="*/ 50 h 61"/>
                  <a:gd name="T4" fmla="*/ 11 w 54"/>
                  <a:gd name="T5" fmla="*/ 50 h 61"/>
                  <a:gd name="T6" fmla="*/ 11 w 54"/>
                  <a:gd name="T7" fmla="*/ 32 h 61"/>
                  <a:gd name="T8" fmla="*/ 0 w 54"/>
                  <a:gd name="T9" fmla="*/ 61 h 61"/>
                  <a:gd name="T10" fmla="*/ 0 w 54"/>
                  <a:gd name="T11" fmla="*/ 61 h 61"/>
                  <a:gd name="T12" fmla="*/ 20 w 54"/>
                  <a:gd name="T13" fmla="*/ 14 h 61"/>
                  <a:gd name="T14" fmla="*/ 47 w 54"/>
                  <a:gd name="T15" fmla="*/ 14 h 61"/>
                  <a:gd name="T16" fmla="*/ 47 w 54"/>
                  <a:gd name="T17" fmla="*/ 40 h 61"/>
                  <a:gd name="T18" fmla="*/ 43 w 54"/>
                  <a:gd name="T19" fmla="*/ 39 h 61"/>
                  <a:gd name="T20" fmla="*/ 32 w 54"/>
                  <a:gd name="T21" fmla="*/ 50 h 61"/>
                  <a:gd name="T22" fmla="*/ 43 w 54"/>
                  <a:gd name="T23" fmla="*/ 61 h 61"/>
                  <a:gd name="T24" fmla="*/ 54 w 54"/>
                  <a:gd name="T25" fmla="*/ 50 h 61"/>
                  <a:gd name="T26" fmla="*/ 54 w 54"/>
                  <a:gd name="T27" fmla="*/ 50 h 61"/>
                  <a:gd name="T28" fmla="*/ 54 w 54"/>
                  <a:gd name="T29" fmla="*/ 50 h 61"/>
                  <a:gd name="T30" fmla="*/ 54 w 54"/>
                  <a:gd name="T31" fmla="*/ 14 h 61"/>
                  <a:gd name="T32" fmla="*/ 54 w 54"/>
                  <a:gd name="T33" fmla="*/ 0 h 61"/>
                  <a:gd name="T34" fmla="*/ 47 w 54"/>
                  <a:gd name="T35" fmla="*/ 0 h 61"/>
                  <a:gd name="T36" fmla="*/ 28 w 54"/>
                  <a:gd name="T37" fmla="*/ 0 h 61"/>
                  <a:gd name="T38" fmla="*/ 20 w 54"/>
                  <a:gd name="T39" fmla="*/ 14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4" h="61">
                    <a:moveTo>
                      <a:pt x="0" y="61"/>
                    </a:moveTo>
                    <a:cubicBezTo>
                      <a:pt x="6" y="61"/>
                      <a:pt x="11" y="56"/>
                      <a:pt x="11" y="50"/>
                    </a:cubicBezTo>
                    <a:cubicBezTo>
                      <a:pt x="11" y="50"/>
                      <a:pt x="11" y="50"/>
                      <a:pt x="11" y="50"/>
                    </a:cubicBezTo>
                    <a:cubicBezTo>
                      <a:pt x="11" y="32"/>
                      <a:pt x="11" y="32"/>
                      <a:pt x="11" y="32"/>
                    </a:cubicBezTo>
                    <a:cubicBezTo>
                      <a:pt x="7" y="42"/>
                      <a:pt x="3" y="51"/>
                      <a:pt x="0" y="61"/>
                    </a:cubicBezTo>
                    <a:cubicBezTo>
                      <a:pt x="0" y="61"/>
                      <a:pt x="0" y="61"/>
                      <a:pt x="0" y="61"/>
                    </a:cubicBezTo>
                    <a:close/>
                    <a:moveTo>
                      <a:pt x="20" y="14"/>
                    </a:moveTo>
                    <a:cubicBezTo>
                      <a:pt x="47" y="14"/>
                      <a:pt x="47" y="14"/>
                      <a:pt x="47" y="14"/>
                    </a:cubicBezTo>
                    <a:cubicBezTo>
                      <a:pt x="47" y="40"/>
                      <a:pt x="47" y="40"/>
                      <a:pt x="47" y="40"/>
                    </a:cubicBezTo>
                    <a:cubicBezTo>
                      <a:pt x="46" y="39"/>
                      <a:pt x="44" y="39"/>
                      <a:pt x="43" y="39"/>
                    </a:cubicBezTo>
                    <a:cubicBezTo>
                      <a:pt x="37" y="39"/>
                      <a:pt x="32" y="44"/>
                      <a:pt x="32" y="50"/>
                    </a:cubicBezTo>
                    <a:cubicBezTo>
                      <a:pt x="32" y="56"/>
                      <a:pt x="37" y="61"/>
                      <a:pt x="43" y="61"/>
                    </a:cubicBezTo>
                    <a:cubicBezTo>
                      <a:pt x="49" y="61"/>
                      <a:pt x="54" y="56"/>
                      <a:pt x="54" y="50"/>
                    </a:cubicBezTo>
                    <a:cubicBezTo>
                      <a:pt x="54" y="50"/>
                      <a:pt x="54" y="50"/>
                      <a:pt x="54" y="50"/>
                    </a:cubicBezTo>
                    <a:cubicBezTo>
                      <a:pt x="54" y="50"/>
                      <a:pt x="54" y="50"/>
                      <a:pt x="54" y="50"/>
                    </a:cubicBezTo>
                    <a:cubicBezTo>
                      <a:pt x="54" y="14"/>
                      <a:pt x="54" y="14"/>
                      <a:pt x="54" y="14"/>
                    </a:cubicBezTo>
                    <a:cubicBezTo>
                      <a:pt x="54" y="0"/>
                      <a:pt x="54" y="0"/>
                      <a:pt x="54" y="0"/>
                    </a:cubicBezTo>
                    <a:cubicBezTo>
                      <a:pt x="47" y="0"/>
                      <a:pt x="47" y="0"/>
                      <a:pt x="47" y="0"/>
                    </a:cubicBezTo>
                    <a:cubicBezTo>
                      <a:pt x="28" y="0"/>
                      <a:pt x="28" y="0"/>
                      <a:pt x="28" y="0"/>
                    </a:cubicBezTo>
                    <a:cubicBezTo>
                      <a:pt x="25" y="5"/>
                      <a:pt x="22" y="9"/>
                      <a:pt x="20" y="14"/>
                    </a:cubicBezTo>
                    <a:close/>
                  </a:path>
                </a:pathLst>
              </a:custGeom>
              <a:gradFill>
                <a:gsLst>
                  <a:gs pos="0">
                    <a:srgbClr val="616264"/>
                  </a:gs>
                  <a:gs pos="100000">
                    <a:srgbClr val="999A9E"/>
                  </a:gs>
                </a:gsLst>
                <a:lin ang="5400000" scaled="1"/>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entury Gothic"/>
                  <a:ea typeface="微软雅黑"/>
                  <a:cs typeface="+mn-cs"/>
                </a:endParaRPr>
              </a:p>
            </p:txBody>
          </p:sp>
          <p:sp>
            <p:nvSpPr>
              <p:cNvPr id="565" name="Freeform 503"/>
              <p:cNvSpPr>
                <a:spLocks/>
              </p:cNvSpPr>
              <p:nvPr/>
            </p:nvSpPr>
            <p:spPr bwMode="auto">
              <a:xfrm>
                <a:off x="4838822" y="1276177"/>
                <a:ext cx="340665" cy="274492"/>
              </a:xfrm>
              <a:custGeom>
                <a:avLst/>
                <a:gdLst>
                  <a:gd name="T0" fmla="*/ 11 w 77"/>
                  <a:gd name="T1" fmla="*/ 48 h 62"/>
                  <a:gd name="T2" fmla="*/ 32 w 77"/>
                  <a:gd name="T3" fmla="*/ 37 h 62"/>
                  <a:gd name="T4" fmla="*/ 36 w 77"/>
                  <a:gd name="T5" fmla="*/ 37 h 62"/>
                  <a:gd name="T6" fmla="*/ 36 w 77"/>
                  <a:gd name="T7" fmla="*/ 41 h 62"/>
                  <a:gd name="T8" fmla="*/ 36 w 77"/>
                  <a:gd name="T9" fmla="*/ 50 h 62"/>
                  <a:gd name="T10" fmla="*/ 35 w 77"/>
                  <a:gd name="T11" fmla="*/ 62 h 62"/>
                  <a:gd name="T12" fmla="*/ 42 w 77"/>
                  <a:gd name="T13" fmla="*/ 62 h 62"/>
                  <a:gd name="T14" fmla="*/ 41 w 77"/>
                  <a:gd name="T15" fmla="*/ 50 h 62"/>
                  <a:gd name="T16" fmla="*/ 41 w 77"/>
                  <a:gd name="T17" fmla="*/ 41 h 62"/>
                  <a:gd name="T18" fmla="*/ 41 w 77"/>
                  <a:gd name="T19" fmla="*/ 37 h 62"/>
                  <a:gd name="T20" fmla="*/ 45 w 77"/>
                  <a:gd name="T21" fmla="*/ 37 h 62"/>
                  <a:gd name="T22" fmla="*/ 66 w 77"/>
                  <a:gd name="T23" fmla="*/ 48 h 62"/>
                  <a:gd name="T24" fmla="*/ 74 w 77"/>
                  <a:gd name="T25" fmla="*/ 40 h 62"/>
                  <a:gd name="T26" fmla="*/ 74 w 77"/>
                  <a:gd name="T27" fmla="*/ 20 h 62"/>
                  <a:gd name="T28" fmla="*/ 60 w 77"/>
                  <a:gd name="T29" fmla="*/ 14 h 62"/>
                  <a:gd name="T30" fmla="*/ 43 w 77"/>
                  <a:gd name="T31" fmla="*/ 30 h 62"/>
                  <a:gd name="T32" fmla="*/ 42 w 77"/>
                  <a:gd name="T33" fmla="*/ 28 h 62"/>
                  <a:gd name="T34" fmla="*/ 46 w 77"/>
                  <a:gd name="T35" fmla="*/ 19 h 62"/>
                  <a:gd name="T36" fmla="*/ 52 w 77"/>
                  <a:gd name="T37" fmla="*/ 11 h 62"/>
                  <a:gd name="T38" fmla="*/ 22 w 77"/>
                  <a:gd name="T39" fmla="*/ 0 h 62"/>
                  <a:gd name="T40" fmla="*/ 30 w 77"/>
                  <a:gd name="T41" fmla="*/ 19 h 62"/>
                  <a:gd name="T42" fmla="*/ 35 w 77"/>
                  <a:gd name="T43" fmla="*/ 28 h 62"/>
                  <a:gd name="T44" fmla="*/ 34 w 77"/>
                  <a:gd name="T45" fmla="*/ 30 h 62"/>
                  <a:gd name="T46" fmla="*/ 8 w 77"/>
                  <a:gd name="T47" fmla="*/ 13 h 62"/>
                  <a:gd name="T48" fmla="*/ 2 w 77"/>
                  <a:gd name="T49" fmla="*/ 40 h 62"/>
                  <a:gd name="T50" fmla="*/ 11 w 77"/>
                  <a:gd name="T51" fmla="*/ 48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77" h="62">
                    <a:moveTo>
                      <a:pt x="11" y="48"/>
                    </a:moveTo>
                    <a:cubicBezTo>
                      <a:pt x="19" y="49"/>
                      <a:pt x="25" y="41"/>
                      <a:pt x="32" y="37"/>
                    </a:cubicBezTo>
                    <a:cubicBezTo>
                      <a:pt x="33" y="37"/>
                      <a:pt x="35" y="35"/>
                      <a:pt x="36" y="37"/>
                    </a:cubicBezTo>
                    <a:cubicBezTo>
                      <a:pt x="36" y="38"/>
                      <a:pt x="36" y="40"/>
                      <a:pt x="36" y="41"/>
                    </a:cubicBezTo>
                    <a:cubicBezTo>
                      <a:pt x="36" y="44"/>
                      <a:pt x="36" y="47"/>
                      <a:pt x="36" y="50"/>
                    </a:cubicBezTo>
                    <a:cubicBezTo>
                      <a:pt x="36" y="53"/>
                      <a:pt x="35" y="59"/>
                      <a:pt x="35" y="62"/>
                    </a:cubicBezTo>
                    <a:cubicBezTo>
                      <a:pt x="42" y="62"/>
                      <a:pt x="42" y="62"/>
                      <a:pt x="42" y="62"/>
                    </a:cubicBezTo>
                    <a:cubicBezTo>
                      <a:pt x="41" y="59"/>
                      <a:pt x="41" y="53"/>
                      <a:pt x="41" y="50"/>
                    </a:cubicBezTo>
                    <a:cubicBezTo>
                      <a:pt x="41" y="47"/>
                      <a:pt x="41" y="44"/>
                      <a:pt x="41" y="41"/>
                    </a:cubicBezTo>
                    <a:cubicBezTo>
                      <a:pt x="41" y="40"/>
                      <a:pt x="40" y="38"/>
                      <a:pt x="41" y="37"/>
                    </a:cubicBezTo>
                    <a:cubicBezTo>
                      <a:pt x="42" y="35"/>
                      <a:pt x="44" y="37"/>
                      <a:pt x="45" y="37"/>
                    </a:cubicBezTo>
                    <a:cubicBezTo>
                      <a:pt x="51" y="41"/>
                      <a:pt x="58" y="49"/>
                      <a:pt x="66" y="48"/>
                    </a:cubicBezTo>
                    <a:cubicBezTo>
                      <a:pt x="70" y="48"/>
                      <a:pt x="73" y="44"/>
                      <a:pt x="74" y="40"/>
                    </a:cubicBezTo>
                    <a:cubicBezTo>
                      <a:pt x="76" y="35"/>
                      <a:pt x="77" y="26"/>
                      <a:pt x="74" y="20"/>
                    </a:cubicBezTo>
                    <a:cubicBezTo>
                      <a:pt x="70" y="18"/>
                      <a:pt x="65" y="16"/>
                      <a:pt x="60" y="14"/>
                    </a:cubicBezTo>
                    <a:cubicBezTo>
                      <a:pt x="54" y="18"/>
                      <a:pt x="50" y="29"/>
                      <a:pt x="43" y="30"/>
                    </a:cubicBezTo>
                    <a:cubicBezTo>
                      <a:pt x="41" y="30"/>
                      <a:pt x="41" y="29"/>
                      <a:pt x="42" y="28"/>
                    </a:cubicBezTo>
                    <a:cubicBezTo>
                      <a:pt x="43" y="24"/>
                      <a:pt x="44" y="21"/>
                      <a:pt x="46" y="19"/>
                    </a:cubicBezTo>
                    <a:cubicBezTo>
                      <a:pt x="48" y="16"/>
                      <a:pt x="50" y="14"/>
                      <a:pt x="52" y="11"/>
                    </a:cubicBezTo>
                    <a:cubicBezTo>
                      <a:pt x="42" y="7"/>
                      <a:pt x="32" y="3"/>
                      <a:pt x="22" y="0"/>
                    </a:cubicBezTo>
                    <a:cubicBezTo>
                      <a:pt x="21" y="7"/>
                      <a:pt x="27" y="14"/>
                      <a:pt x="30" y="19"/>
                    </a:cubicBezTo>
                    <a:cubicBezTo>
                      <a:pt x="32" y="21"/>
                      <a:pt x="34" y="24"/>
                      <a:pt x="35" y="28"/>
                    </a:cubicBezTo>
                    <a:cubicBezTo>
                      <a:pt x="36" y="29"/>
                      <a:pt x="36" y="30"/>
                      <a:pt x="34" y="30"/>
                    </a:cubicBezTo>
                    <a:cubicBezTo>
                      <a:pt x="24" y="29"/>
                      <a:pt x="20" y="6"/>
                      <a:pt x="8" y="13"/>
                    </a:cubicBezTo>
                    <a:cubicBezTo>
                      <a:pt x="0" y="18"/>
                      <a:pt x="0" y="32"/>
                      <a:pt x="2" y="40"/>
                    </a:cubicBezTo>
                    <a:cubicBezTo>
                      <a:pt x="4" y="44"/>
                      <a:pt x="6" y="48"/>
                      <a:pt x="11" y="48"/>
                    </a:cubicBezTo>
                    <a:close/>
                  </a:path>
                </a:pathLst>
              </a:custGeom>
              <a:gradFill>
                <a:gsLst>
                  <a:gs pos="0">
                    <a:srgbClr val="616264"/>
                  </a:gs>
                  <a:gs pos="100000">
                    <a:srgbClr val="999A9E"/>
                  </a:gs>
                </a:gsLst>
                <a:lin ang="5400000" scaled="1"/>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entury Gothic"/>
                  <a:ea typeface="微软雅黑"/>
                  <a:cs typeface="+mn-cs"/>
                </a:endParaRPr>
              </a:p>
            </p:txBody>
          </p:sp>
          <p:sp>
            <p:nvSpPr>
              <p:cNvPr id="566" name="Freeform 504"/>
              <p:cNvSpPr>
                <a:spLocks/>
              </p:cNvSpPr>
              <p:nvPr/>
            </p:nvSpPr>
            <p:spPr bwMode="auto">
              <a:xfrm>
                <a:off x="5832632" y="2464827"/>
                <a:ext cx="101709" cy="101709"/>
              </a:xfrm>
              <a:custGeom>
                <a:avLst/>
                <a:gdLst>
                  <a:gd name="T0" fmla="*/ 11 w 23"/>
                  <a:gd name="T1" fmla="*/ 23 h 23"/>
                  <a:gd name="T2" fmla="*/ 11 w 23"/>
                  <a:gd name="T3" fmla="*/ 23 h 23"/>
                  <a:gd name="T4" fmla="*/ 23 w 23"/>
                  <a:gd name="T5" fmla="*/ 11 h 23"/>
                  <a:gd name="T6" fmla="*/ 11 w 23"/>
                  <a:gd name="T7" fmla="*/ 0 h 23"/>
                  <a:gd name="T8" fmla="*/ 0 w 23"/>
                  <a:gd name="T9" fmla="*/ 11 h 23"/>
                  <a:gd name="T10" fmla="*/ 6 w 23"/>
                  <a:gd name="T11" fmla="*/ 15 h 23"/>
                  <a:gd name="T12" fmla="*/ 11 w 23"/>
                  <a:gd name="T13" fmla="*/ 23 h 23"/>
                </a:gdLst>
                <a:ahLst/>
                <a:cxnLst>
                  <a:cxn ang="0">
                    <a:pos x="T0" y="T1"/>
                  </a:cxn>
                  <a:cxn ang="0">
                    <a:pos x="T2" y="T3"/>
                  </a:cxn>
                  <a:cxn ang="0">
                    <a:pos x="T4" y="T5"/>
                  </a:cxn>
                  <a:cxn ang="0">
                    <a:pos x="T6" y="T7"/>
                  </a:cxn>
                  <a:cxn ang="0">
                    <a:pos x="T8" y="T9"/>
                  </a:cxn>
                  <a:cxn ang="0">
                    <a:pos x="T10" y="T11"/>
                  </a:cxn>
                  <a:cxn ang="0">
                    <a:pos x="T12" y="T13"/>
                  </a:cxn>
                </a:cxnLst>
                <a:rect l="0" t="0" r="r" b="b"/>
                <a:pathLst>
                  <a:path w="23" h="23">
                    <a:moveTo>
                      <a:pt x="11" y="23"/>
                    </a:moveTo>
                    <a:cubicBezTo>
                      <a:pt x="11" y="23"/>
                      <a:pt x="11" y="23"/>
                      <a:pt x="11" y="23"/>
                    </a:cubicBezTo>
                    <a:cubicBezTo>
                      <a:pt x="18" y="23"/>
                      <a:pt x="23" y="17"/>
                      <a:pt x="23" y="11"/>
                    </a:cubicBezTo>
                    <a:cubicBezTo>
                      <a:pt x="23" y="5"/>
                      <a:pt x="18" y="0"/>
                      <a:pt x="11" y="0"/>
                    </a:cubicBezTo>
                    <a:cubicBezTo>
                      <a:pt x="5" y="0"/>
                      <a:pt x="0" y="5"/>
                      <a:pt x="0" y="11"/>
                    </a:cubicBezTo>
                    <a:cubicBezTo>
                      <a:pt x="2" y="12"/>
                      <a:pt x="4" y="13"/>
                      <a:pt x="6" y="15"/>
                    </a:cubicBezTo>
                    <a:cubicBezTo>
                      <a:pt x="8" y="17"/>
                      <a:pt x="10" y="20"/>
                      <a:pt x="11" y="23"/>
                    </a:cubicBezTo>
                    <a:close/>
                  </a:path>
                </a:pathLst>
              </a:custGeom>
              <a:gradFill>
                <a:gsLst>
                  <a:gs pos="0">
                    <a:srgbClr val="616264"/>
                  </a:gs>
                  <a:gs pos="100000">
                    <a:srgbClr val="999A9E"/>
                  </a:gs>
                </a:gsLst>
                <a:lin ang="5400000" scaled="1"/>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entury Gothic"/>
                  <a:ea typeface="微软雅黑"/>
                  <a:cs typeface="+mn-cs"/>
                </a:endParaRPr>
              </a:p>
            </p:txBody>
          </p:sp>
          <p:sp>
            <p:nvSpPr>
              <p:cNvPr id="567" name="Freeform 505"/>
              <p:cNvSpPr>
                <a:spLocks/>
              </p:cNvSpPr>
              <p:nvPr/>
            </p:nvSpPr>
            <p:spPr bwMode="auto">
              <a:xfrm>
                <a:off x="5868169" y="2434192"/>
                <a:ext cx="26959" cy="22057"/>
              </a:xfrm>
              <a:custGeom>
                <a:avLst/>
                <a:gdLst>
                  <a:gd name="T0" fmla="*/ 22 w 22"/>
                  <a:gd name="T1" fmla="*/ 18 h 18"/>
                  <a:gd name="T2" fmla="*/ 11 w 22"/>
                  <a:gd name="T3" fmla="*/ 0 h 18"/>
                  <a:gd name="T4" fmla="*/ 0 w 22"/>
                  <a:gd name="T5" fmla="*/ 18 h 18"/>
                  <a:gd name="T6" fmla="*/ 22 w 22"/>
                  <a:gd name="T7" fmla="*/ 18 h 18"/>
                </a:gdLst>
                <a:ahLst/>
                <a:cxnLst>
                  <a:cxn ang="0">
                    <a:pos x="T0" y="T1"/>
                  </a:cxn>
                  <a:cxn ang="0">
                    <a:pos x="T2" y="T3"/>
                  </a:cxn>
                  <a:cxn ang="0">
                    <a:pos x="T4" y="T5"/>
                  </a:cxn>
                  <a:cxn ang="0">
                    <a:pos x="T6" y="T7"/>
                  </a:cxn>
                </a:cxnLst>
                <a:rect l="0" t="0" r="r" b="b"/>
                <a:pathLst>
                  <a:path w="22" h="18">
                    <a:moveTo>
                      <a:pt x="22" y="18"/>
                    </a:moveTo>
                    <a:lnTo>
                      <a:pt x="11" y="0"/>
                    </a:lnTo>
                    <a:lnTo>
                      <a:pt x="0" y="18"/>
                    </a:lnTo>
                    <a:lnTo>
                      <a:pt x="22" y="18"/>
                    </a:lnTo>
                    <a:close/>
                  </a:path>
                </a:pathLst>
              </a:custGeom>
              <a:gradFill>
                <a:gsLst>
                  <a:gs pos="0">
                    <a:srgbClr val="616264"/>
                  </a:gs>
                  <a:gs pos="100000">
                    <a:srgbClr val="999A9E"/>
                  </a:gs>
                </a:gsLst>
                <a:lin ang="5400000" scaled="1"/>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entury Gothic"/>
                  <a:ea typeface="微软雅黑"/>
                  <a:cs typeface="+mn-cs"/>
                </a:endParaRPr>
              </a:p>
            </p:txBody>
          </p:sp>
          <p:sp>
            <p:nvSpPr>
              <p:cNvPr id="568" name="Freeform 506"/>
              <p:cNvSpPr>
                <a:spLocks/>
              </p:cNvSpPr>
              <p:nvPr/>
            </p:nvSpPr>
            <p:spPr bwMode="auto">
              <a:xfrm>
                <a:off x="5939243" y="2500364"/>
                <a:ext cx="3676" cy="25734"/>
              </a:xfrm>
              <a:custGeom>
                <a:avLst/>
                <a:gdLst>
                  <a:gd name="T0" fmla="*/ 0 w 1"/>
                  <a:gd name="T1" fmla="*/ 6 h 6"/>
                  <a:gd name="T2" fmla="*/ 1 w 1"/>
                  <a:gd name="T3" fmla="*/ 6 h 6"/>
                  <a:gd name="T4" fmla="*/ 0 w 1"/>
                  <a:gd name="T5" fmla="*/ 0 h 6"/>
                  <a:gd name="T6" fmla="*/ 0 w 1"/>
                  <a:gd name="T7" fmla="*/ 0 h 6"/>
                  <a:gd name="T8" fmla="*/ 0 w 1"/>
                  <a:gd name="T9" fmla="*/ 6 h 6"/>
                </a:gdLst>
                <a:ahLst/>
                <a:cxnLst>
                  <a:cxn ang="0">
                    <a:pos x="T0" y="T1"/>
                  </a:cxn>
                  <a:cxn ang="0">
                    <a:pos x="T2" y="T3"/>
                  </a:cxn>
                  <a:cxn ang="0">
                    <a:pos x="T4" y="T5"/>
                  </a:cxn>
                  <a:cxn ang="0">
                    <a:pos x="T6" y="T7"/>
                  </a:cxn>
                  <a:cxn ang="0">
                    <a:pos x="T8" y="T9"/>
                  </a:cxn>
                </a:cxnLst>
                <a:rect l="0" t="0" r="r" b="b"/>
                <a:pathLst>
                  <a:path w="1" h="6">
                    <a:moveTo>
                      <a:pt x="0" y="6"/>
                    </a:moveTo>
                    <a:cubicBezTo>
                      <a:pt x="1" y="6"/>
                      <a:pt x="1" y="6"/>
                      <a:pt x="1" y="6"/>
                    </a:cubicBezTo>
                    <a:cubicBezTo>
                      <a:pt x="1" y="4"/>
                      <a:pt x="1" y="2"/>
                      <a:pt x="0" y="0"/>
                    </a:cubicBezTo>
                    <a:cubicBezTo>
                      <a:pt x="0" y="0"/>
                      <a:pt x="0" y="0"/>
                      <a:pt x="0" y="0"/>
                    </a:cubicBezTo>
                    <a:lnTo>
                      <a:pt x="0" y="6"/>
                    </a:lnTo>
                    <a:close/>
                  </a:path>
                </a:pathLst>
              </a:custGeom>
              <a:gradFill>
                <a:gsLst>
                  <a:gs pos="0">
                    <a:srgbClr val="616264"/>
                  </a:gs>
                  <a:gs pos="100000">
                    <a:srgbClr val="999A9E"/>
                  </a:gs>
                </a:gsLst>
                <a:lin ang="5400000" scaled="1"/>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entury Gothic"/>
                  <a:ea typeface="微软雅黑"/>
                  <a:cs typeface="+mn-cs"/>
                </a:endParaRPr>
              </a:p>
            </p:txBody>
          </p:sp>
          <p:sp>
            <p:nvSpPr>
              <p:cNvPr id="569" name="Freeform 507"/>
              <p:cNvSpPr>
                <a:spLocks/>
              </p:cNvSpPr>
              <p:nvPr/>
            </p:nvSpPr>
            <p:spPr bwMode="auto">
              <a:xfrm>
                <a:off x="5810574" y="2500364"/>
                <a:ext cx="13480" cy="8578"/>
              </a:xfrm>
              <a:custGeom>
                <a:avLst/>
                <a:gdLst>
                  <a:gd name="T0" fmla="*/ 3 w 3"/>
                  <a:gd name="T1" fmla="*/ 0 h 2"/>
                  <a:gd name="T2" fmla="*/ 0 w 3"/>
                  <a:gd name="T3" fmla="*/ 2 h 2"/>
                  <a:gd name="T4" fmla="*/ 3 w 3"/>
                  <a:gd name="T5" fmla="*/ 2 h 2"/>
                  <a:gd name="T6" fmla="*/ 3 w 3"/>
                  <a:gd name="T7" fmla="*/ 0 h 2"/>
                </a:gdLst>
                <a:ahLst/>
                <a:cxnLst>
                  <a:cxn ang="0">
                    <a:pos x="T0" y="T1"/>
                  </a:cxn>
                  <a:cxn ang="0">
                    <a:pos x="T2" y="T3"/>
                  </a:cxn>
                  <a:cxn ang="0">
                    <a:pos x="T4" y="T5"/>
                  </a:cxn>
                  <a:cxn ang="0">
                    <a:pos x="T6" y="T7"/>
                  </a:cxn>
                </a:cxnLst>
                <a:rect l="0" t="0" r="r" b="b"/>
                <a:pathLst>
                  <a:path w="3" h="2">
                    <a:moveTo>
                      <a:pt x="3" y="0"/>
                    </a:moveTo>
                    <a:cubicBezTo>
                      <a:pt x="0" y="2"/>
                      <a:pt x="0" y="2"/>
                      <a:pt x="0" y="2"/>
                    </a:cubicBezTo>
                    <a:cubicBezTo>
                      <a:pt x="1" y="2"/>
                      <a:pt x="2" y="2"/>
                      <a:pt x="3" y="2"/>
                    </a:cubicBezTo>
                    <a:lnTo>
                      <a:pt x="3" y="0"/>
                    </a:lnTo>
                    <a:close/>
                  </a:path>
                </a:pathLst>
              </a:custGeom>
              <a:gradFill>
                <a:gsLst>
                  <a:gs pos="0">
                    <a:srgbClr val="616264"/>
                  </a:gs>
                  <a:gs pos="100000">
                    <a:srgbClr val="999A9E"/>
                  </a:gs>
                </a:gsLst>
                <a:lin ang="5400000" scaled="1"/>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entury Gothic"/>
                  <a:ea typeface="微软雅黑"/>
                  <a:cs typeface="+mn-cs"/>
                </a:endParaRPr>
              </a:p>
            </p:txBody>
          </p:sp>
          <p:sp>
            <p:nvSpPr>
              <p:cNvPr id="570" name="Freeform 508"/>
              <p:cNvSpPr>
                <a:spLocks/>
              </p:cNvSpPr>
              <p:nvPr/>
            </p:nvSpPr>
            <p:spPr bwMode="auto">
              <a:xfrm>
                <a:off x="5912283" y="2456249"/>
                <a:ext cx="26959" cy="25734"/>
              </a:xfrm>
              <a:custGeom>
                <a:avLst/>
                <a:gdLst>
                  <a:gd name="T0" fmla="*/ 0 w 6"/>
                  <a:gd name="T1" fmla="*/ 2 h 6"/>
                  <a:gd name="T2" fmla="*/ 5 w 6"/>
                  <a:gd name="T3" fmla="*/ 6 h 6"/>
                  <a:gd name="T4" fmla="*/ 6 w 6"/>
                  <a:gd name="T5" fmla="*/ 2 h 6"/>
                  <a:gd name="T6" fmla="*/ 6 w 6"/>
                  <a:gd name="T7" fmla="*/ 0 h 6"/>
                  <a:gd name="T8" fmla="*/ 0 w 6"/>
                  <a:gd name="T9" fmla="*/ 2 h 6"/>
                </a:gdLst>
                <a:ahLst/>
                <a:cxnLst>
                  <a:cxn ang="0">
                    <a:pos x="T0" y="T1"/>
                  </a:cxn>
                  <a:cxn ang="0">
                    <a:pos x="T2" y="T3"/>
                  </a:cxn>
                  <a:cxn ang="0">
                    <a:pos x="T4" y="T5"/>
                  </a:cxn>
                  <a:cxn ang="0">
                    <a:pos x="T6" y="T7"/>
                  </a:cxn>
                  <a:cxn ang="0">
                    <a:pos x="T8" y="T9"/>
                  </a:cxn>
                </a:cxnLst>
                <a:rect l="0" t="0" r="r" b="b"/>
                <a:pathLst>
                  <a:path w="6" h="6">
                    <a:moveTo>
                      <a:pt x="0" y="2"/>
                    </a:moveTo>
                    <a:cubicBezTo>
                      <a:pt x="5" y="6"/>
                      <a:pt x="5" y="6"/>
                      <a:pt x="5" y="6"/>
                    </a:cubicBezTo>
                    <a:cubicBezTo>
                      <a:pt x="6" y="2"/>
                      <a:pt x="6" y="2"/>
                      <a:pt x="6" y="2"/>
                    </a:cubicBezTo>
                    <a:cubicBezTo>
                      <a:pt x="6" y="1"/>
                      <a:pt x="6" y="1"/>
                      <a:pt x="6" y="0"/>
                    </a:cubicBezTo>
                    <a:lnTo>
                      <a:pt x="0" y="2"/>
                    </a:lnTo>
                    <a:close/>
                  </a:path>
                </a:pathLst>
              </a:custGeom>
              <a:gradFill>
                <a:gsLst>
                  <a:gs pos="0">
                    <a:srgbClr val="616264"/>
                  </a:gs>
                  <a:gs pos="100000">
                    <a:srgbClr val="999A9E"/>
                  </a:gs>
                </a:gsLst>
                <a:lin ang="5400000" scaled="1"/>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entury Gothic"/>
                  <a:ea typeface="微软雅黑"/>
                  <a:cs typeface="+mn-cs"/>
                </a:endParaRPr>
              </a:p>
            </p:txBody>
          </p:sp>
          <p:sp>
            <p:nvSpPr>
              <p:cNvPr id="571" name="Freeform 509"/>
              <p:cNvSpPr>
                <a:spLocks/>
              </p:cNvSpPr>
              <p:nvPr/>
            </p:nvSpPr>
            <p:spPr bwMode="auto">
              <a:xfrm>
                <a:off x="5912283" y="2544479"/>
                <a:ext cx="26959" cy="25734"/>
              </a:xfrm>
              <a:custGeom>
                <a:avLst/>
                <a:gdLst>
                  <a:gd name="T0" fmla="*/ 18 w 22"/>
                  <a:gd name="T1" fmla="*/ 0 h 21"/>
                  <a:gd name="T2" fmla="*/ 0 w 22"/>
                  <a:gd name="T3" fmla="*/ 18 h 21"/>
                  <a:gd name="T4" fmla="*/ 22 w 22"/>
                  <a:gd name="T5" fmla="*/ 21 h 21"/>
                  <a:gd name="T6" fmla="*/ 18 w 22"/>
                  <a:gd name="T7" fmla="*/ 0 h 21"/>
                </a:gdLst>
                <a:ahLst/>
                <a:cxnLst>
                  <a:cxn ang="0">
                    <a:pos x="T0" y="T1"/>
                  </a:cxn>
                  <a:cxn ang="0">
                    <a:pos x="T2" y="T3"/>
                  </a:cxn>
                  <a:cxn ang="0">
                    <a:pos x="T4" y="T5"/>
                  </a:cxn>
                  <a:cxn ang="0">
                    <a:pos x="T6" y="T7"/>
                  </a:cxn>
                </a:cxnLst>
                <a:rect l="0" t="0" r="r" b="b"/>
                <a:pathLst>
                  <a:path w="22" h="21">
                    <a:moveTo>
                      <a:pt x="18" y="0"/>
                    </a:moveTo>
                    <a:lnTo>
                      <a:pt x="0" y="18"/>
                    </a:lnTo>
                    <a:lnTo>
                      <a:pt x="22" y="21"/>
                    </a:lnTo>
                    <a:lnTo>
                      <a:pt x="18" y="0"/>
                    </a:lnTo>
                    <a:close/>
                  </a:path>
                </a:pathLst>
              </a:custGeom>
              <a:gradFill>
                <a:gsLst>
                  <a:gs pos="0">
                    <a:srgbClr val="616264"/>
                  </a:gs>
                  <a:gs pos="100000">
                    <a:srgbClr val="999A9E"/>
                  </a:gs>
                </a:gsLst>
                <a:lin ang="5400000" scaled="1"/>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entury Gothic"/>
                  <a:ea typeface="微软雅黑"/>
                  <a:cs typeface="+mn-cs"/>
                </a:endParaRPr>
              </a:p>
            </p:txBody>
          </p:sp>
          <p:sp>
            <p:nvSpPr>
              <p:cNvPr id="572" name="Freeform 510"/>
              <p:cNvSpPr>
                <a:spLocks/>
              </p:cNvSpPr>
              <p:nvPr/>
            </p:nvSpPr>
            <p:spPr bwMode="auto">
              <a:xfrm>
                <a:off x="5824054" y="2456249"/>
                <a:ext cx="26959" cy="25734"/>
              </a:xfrm>
              <a:custGeom>
                <a:avLst/>
                <a:gdLst>
                  <a:gd name="T0" fmla="*/ 7 w 22"/>
                  <a:gd name="T1" fmla="*/ 21 h 21"/>
                  <a:gd name="T2" fmla="*/ 22 w 22"/>
                  <a:gd name="T3" fmla="*/ 7 h 21"/>
                  <a:gd name="T4" fmla="*/ 0 w 22"/>
                  <a:gd name="T5" fmla="*/ 0 h 21"/>
                  <a:gd name="T6" fmla="*/ 7 w 22"/>
                  <a:gd name="T7" fmla="*/ 21 h 21"/>
                </a:gdLst>
                <a:ahLst/>
                <a:cxnLst>
                  <a:cxn ang="0">
                    <a:pos x="T0" y="T1"/>
                  </a:cxn>
                  <a:cxn ang="0">
                    <a:pos x="T2" y="T3"/>
                  </a:cxn>
                  <a:cxn ang="0">
                    <a:pos x="T4" y="T5"/>
                  </a:cxn>
                  <a:cxn ang="0">
                    <a:pos x="T6" y="T7"/>
                  </a:cxn>
                </a:cxnLst>
                <a:rect l="0" t="0" r="r" b="b"/>
                <a:pathLst>
                  <a:path w="22" h="21">
                    <a:moveTo>
                      <a:pt x="7" y="21"/>
                    </a:moveTo>
                    <a:lnTo>
                      <a:pt x="22" y="7"/>
                    </a:lnTo>
                    <a:lnTo>
                      <a:pt x="0" y="0"/>
                    </a:lnTo>
                    <a:lnTo>
                      <a:pt x="7" y="21"/>
                    </a:lnTo>
                    <a:close/>
                  </a:path>
                </a:pathLst>
              </a:custGeom>
              <a:gradFill>
                <a:gsLst>
                  <a:gs pos="0">
                    <a:srgbClr val="616264"/>
                  </a:gs>
                  <a:gs pos="100000">
                    <a:srgbClr val="999A9E"/>
                  </a:gs>
                </a:gsLst>
                <a:lin ang="5400000" scaled="1"/>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entury Gothic"/>
                  <a:ea typeface="微软雅黑"/>
                  <a:cs typeface="+mn-cs"/>
                </a:endParaRPr>
              </a:p>
            </p:txBody>
          </p:sp>
          <p:sp>
            <p:nvSpPr>
              <p:cNvPr id="573" name="Freeform 511"/>
              <p:cNvSpPr>
                <a:spLocks/>
              </p:cNvSpPr>
              <p:nvPr/>
            </p:nvSpPr>
            <p:spPr bwMode="auto">
              <a:xfrm>
                <a:off x="5717443" y="2513844"/>
                <a:ext cx="221800" cy="136021"/>
              </a:xfrm>
              <a:custGeom>
                <a:avLst/>
                <a:gdLst>
                  <a:gd name="T0" fmla="*/ 41 w 50"/>
                  <a:gd name="T1" fmla="*/ 13 h 31"/>
                  <a:gd name="T2" fmla="*/ 40 w 50"/>
                  <a:gd name="T3" fmla="*/ 14 h 31"/>
                  <a:gd name="T4" fmla="*/ 36 w 50"/>
                  <a:gd name="T5" fmla="*/ 16 h 31"/>
                  <a:gd name="T6" fmla="*/ 35 w 50"/>
                  <a:gd name="T7" fmla="*/ 13 h 31"/>
                  <a:gd name="T8" fmla="*/ 35 w 50"/>
                  <a:gd name="T9" fmla="*/ 11 h 31"/>
                  <a:gd name="T10" fmla="*/ 26 w 50"/>
                  <a:gd name="T11" fmla="*/ 1 h 31"/>
                  <a:gd name="T12" fmla="*/ 24 w 50"/>
                  <a:gd name="T13" fmla="*/ 1 h 31"/>
                  <a:gd name="T14" fmla="*/ 20 w 50"/>
                  <a:gd name="T15" fmla="*/ 0 h 31"/>
                  <a:gd name="T16" fmla="*/ 19 w 50"/>
                  <a:gd name="T17" fmla="*/ 0 h 31"/>
                  <a:gd name="T18" fmla="*/ 5 w 50"/>
                  <a:gd name="T19" fmla="*/ 16 h 31"/>
                  <a:gd name="T20" fmla="*/ 5 w 50"/>
                  <a:gd name="T21" fmla="*/ 20 h 31"/>
                  <a:gd name="T22" fmla="*/ 0 w 50"/>
                  <a:gd name="T23" fmla="*/ 26 h 31"/>
                  <a:gd name="T24" fmla="*/ 5 w 50"/>
                  <a:gd name="T25" fmla="*/ 31 h 31"/>
                  <a:gd name="T26" fmla="*/ 20 w 50"/>
                  <a:gd name="T27" fmla="*/ 31 h 31"/>
                  <a:gd name="T28" fmla="*/ 21 w 50"/>
                  <a:gd name="T29" fmla="*/ 31 h 31"/>
                  <a:gd name="T30" fmla="*/ 41 w 50"/>
                  <a:gd name="T31" fmla="*/ 31 h 31"/>
                  <a:gd name="T32" fmla="*/ 50 w 50"/>
                  <a:gd name="T33" fmla="*/ 22 h 31"/>
                  <a:gd name="T34" fmla="*/ 41 w 50"/>
                  <a:gd name="T35" fmla="*/ 13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0" h="31">
                    <a:moveTo>
                      <a:pt x="41" y="13"/>
                    </a:moveTo>
                    <a:cubicBezTo>
                      <a:pt x="41" y="13"/>
                      <a:pt x="41" y="14"/>
                      <a:pt x="40" y="14"/>
                    </a:cubicBezTo>
                    <a:cubicBezTo>
                      <a:pt x="38" y="14"/>
                      <a:pt x="37" y="15"/>
                      <a:pt x="36" y="16"/>
                    </a:cubicBezTo>
                    <a:cubicBezTo>
                      <a:pt x="36" y="15"/>
                      <a:pt x="36" y="14"/>
                      <a:pt x="35" y="13"/>
                    </a:cubicBezTo>
                    <a:cubicBezTo>
                      <a:pt x="35" y="13"/>
                      <a:pt x="35" y="12"/>
                      <a:pt x="35" y="11"/>
                    </a:cubicBezTo>
                    <a:cubicBezTo>
                      <a:pt x="34" y="7"/>
                      <a:pt x="30" y="3"/>
                      <a:pt x="26" y="1"/>
                    </a:cubicBezTo>
                    <a:cubicBezTo>
                      <a:pt x="25" y="1"/>
                      <a:pt x="25" y="1"/>
                      <a:pt x="24" y="1"/>
                    </a:cubicBezTo>
                    <a:cubicBezTo>
                      <a:pt x="23" y="1"/>
                      <a:pt x="21" y="0"/>
                      <a:pt x="20" y="0"/>
                    </a:cubicBezTo>
                    <a:cubicBezTo>
                      <a:pt x="20" y="0"/>
                      <a:pt x="20" y="0"/>
                      <a:pt x="19" y="0"/>
                    </a:cubicBezTo>
                    <a:cubicBezTo>
                      <a:pt x="11" y="1"/>
                      <a:pt x="5" y="8"/>
                      <a:pt x="5" y="16"/>
                    </a:cubicBezTo>
                    <a:cubicBezTo>
                      <a:pt x="5" y="17"/>
                      <a:pt x="5" y="19"/>
                      <a:pt x="5" y="20"/>
                    </a:cubicBezTo>
                    <a:cubicBezTo>
                      <a:pt x="2" y="21"/>
                      <a:pt x="0" y="23"/>
                      <a:pt x="0" y="26"/>
                    </a:cubicBezTo>
                    <a:cubicBezTo>
                      <a:pt x="0" y="29"/>
                      <a:pt x="2" y="31"/>
                      <a:pt x="5" y="31"/>
                    </a:cubicBezTo>
                    <a:cubicBezTo>
                      <a:pt x="20" y="31"/>
                      <a:pt x="20" y="31"/>
                      <a:pt x="20" y="31"/>
                    </a:cubicBezTo>
                    <a:cubicBezTo>
                      <a:pt x="21" y="31"/>
                      <a:pt x="21" y="31"/>
                      <a:pt x="21" y="31"/>
                    </a:cubicBezTo>
                    <a:cubicBezTo>
                      <a:pt x="41" y="31"/>
                      <a:pt x="41" y="31"/>
                      <a:pt x="41" y="31"/>
                    </a:cubicBezTo>
                    <a:cubicBezTo>
                      <a:pt x="46" y="31"/>
                      <a:pt x="50" y="27"/>
                      <a:pt x="50" y="22"/>
                    </a:cubicBezTo>
                    <a:cubicBezTo>
                      <a:pt x="50" y="18"/>
                      <a:pt x="46" y="13"/>
                      <a:pt x="41" y="13"/>
                    </a:cubicBezTo>
                    <a:close/>
                  </a:path>
                </a:pathLst>
              </a:custGeom>
              <a:gradFill>
                <a:gsLst>
                  <a:gs pos="0">
                    <a:srgbClr val="616264"/>
                  </a:gs>
                  <a:gs pos="100000">
                    <a:srgbClr val="999A9E"/>
                  </a:gs>
                </a:gsLst>
                <a:lin ang="5400000" scaled="1"/>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entury Gothic"/>
                  <a:ea typeface="微软雅黑"/>
                  <a:cs typeface="+mn-cs"/>
                </a:endParaRPr>
              </a:p>
            </p:txBody>
          </p:sp>
          <p:sp>
            <p:nvSpPr>
              <p:cNvPr id="574" name="Freeform 512"/>
              <p:cNvSpPr>
                <a:spLocks/>
              </p:cNvSpPr>
              <p:nvPr/>
            </p:nvSpPr>
            <p:spPr bwMode="auto">
              <a:xfrm>
                <a:off x="3456557" y="3361830"/>
                <a:ext cx="150726" cy="215673"/>
              </a:xfrm>
              <a:custGeom>
                <a:avLst/>
                <a:gdLst>
                  <a:gd name="T0" fmla="*/ 34 w 34"/>
                  <a:gd name="T1" fmla="*/ 49 h 49"/>
                  <a:gd name="T2" fmla="*/ 34 w 34"/>
                  <a:gd name="T3" fmla="*/ 21 h 49"/>
                  <a:gd name="T4" fmla="*/ 33 w 34"/>
                  <a:gd name="T5" fmla="*/ 13 h 49"/>
                  <a:gd name="T6" fmla="*/ 28 w 34"/>
                  <a:gd name="T7" fmla="*/ 7 h 49"/>
                  <a:gd name="T8" fmla="*/ 28 w 34"/>
                  <a:gd name="T9" fmla="*/ 2 h 49"/>
                  <a:gd name="T10" fmla="*/ 28 w 34"/>
                  <a:gd name="T11" fmla="*/ 0 h 49"/>
                  <a:gd name="T12" fmla="*/ 26 w 34"/>
                  <a:gd name="T13" fmla="*/ 0 h 49"/>
                  <a:gd name="T14" fmla="*/ 5 w 34"/>
                  <a:gd name="T15" fmla="*/ 0 h 49"/>
                  <a:gd name="T16" fmla="*/ 3 w 34"/>
                  <a:gd name="T17" fmla="*/ 0 h 49"/>
                  <a:gd name="T18" fmla="*/ 3 w 34"/>
                  <a:gd name="T19" fmla="*/ 2 h 49"/>
                  <a:gd name="T20" fmla="*/ 3 w 34"/>
                  <a:gd name="T21" fmla="*/ 7 h 49"/>
                  <a:gd name="T22" fmla="*/ 0 w 34"/>
                  <a:gd name="T23" fmla="*/ 9 h 49"/>
                  <a:gd name="T24" fmla="*/ 5 w 34"/>
                  <a:gd name="T25" fmla="*/ 17 h 49"/>
                  <a:gd name="T26" fmla="*/ 5 w 34"/>
                  <a:gd name="T27" fmla="*/ 6 h 49"/>
                  <a:gd name="T28" fmla="*/ 5 w 34"/>
                  <a:gd name="T29" fmla="*/ 6 h 49"/>
                  <a:gd name="T30" fmla="*/ 5 w 34"/>
                  <a:gd name="T31" fmla="*/ 6 h 49"/>
                  <a:gd name="T32" fmla="*/ 5 w 34"/>
                  <a:gd name="T33" fmla="*/ 2 h 49"/>
                  <a:gd name="T34" fmla="*/ 26 w 34"/>
                  <a:gd name="T35" fmla="*/ 2 h 49"/>
                  <a:gd name="T36" fmla="*/ 26 w 34"/>
                  <a:gd name="T37" fmla="*/ 6 h 49"/>
                  <a:gd name="T38" fmla="*/ 26 w 34"/>
                  <a:gd name="T39" fmla="*/ 34 h 49"/>
                  <a:gd name="T40" fmla="*/ 16 w 34"/>
                  <a:gd name="T41" fmla="*/ 24 h 49"/>
                  <a:gd name="T42" fmla="*/ 13 w 34"/>
                  <a:gd name="T43" fmla="*/ 26 h 49"/>
                  <a:gd name="T44" fmla="*/ 34 w 34"/>
                  <a:gd name="T45" fmla="*/ 49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4" h="49">
                    <a:moveTo>
                      <a:pt x="34" y="49"/>
                    </a:moveTo>
                    <a:cubicBezTo>
                      <a:pt x="34" y="38"/>
                      <a:pt x="34" y="27"/>
                      <a:pt x="34" y="21"/>
                    </a:cubicBezTo>
                    <a:cubicBezTo>
                      <a:pt x="34" y="19"/>
                      <a:pt x="34" y="15"/>
                      <a:pt x="33" y="13"/>
                    </a:cubicBezTo>
                    <a:cubicBezTo>
                      <a:pt x="32" y="10"/>
                      <a:pt x="30" y="8"/>
                      <a:pt x="28" y="7"/>
                    </a:cubicBezTo>
                    <a:cubicBezTo>
                      <a:pt x="28" y="2"/>
                      <a:pt x="28" y="2"/>
                      <a:pt x="28" y="2"/>
                    </a:cubicBezTo>
                    <a:cubicBezTo>
                      <a:pt x="28" y="0"/>
                      <a:pt x="28" y="0"/>
                      <a:pt x="28" y="0"/>
                    </a:cubicBezTo>
                    <a:cubicBezTo>
                      <a:pt x="26" y="0"/>
                      <a:pt x="26" y="0"/>
                      <a:pt x="26" y="0"/>
                    </a:cubicBezTo>
                    <a:cubicBezTo>
                      <a:pt x="5" y="0"/>
                      <a:pt x="5" y="0"/>
                      <a:pt x="5" y="0"/>
                    </a:cubicBezTo>
                    <a:cubicBezTo>
                      <a:pt x="3" y="0"/>
                      <a:pt x="3" y="0"/>
                      <a:pt x="3" y="0"/>
                    </a:cubicBezTo>
                    <a:cubicBezTo>
                      <a:pt x="3" y="2"/>
                      <a:pt x="3" y="2"/>
                      <a:pt x="3" y="2"/>
                    </a:cubicBezTo>
                    <a:cubicBezTo>
                      <a:pt x="3" y="7"/>
                      <a:pt x="3" y="7"/>
                      <a:pt x="3" y="7"/>
                    </a:cubicBezTo>
                    <a:cubicBezTo>
                      <a:pt x="2" y="8"/>
                      <a:pt x="1" y="8"/>
                      <a:pt x="0" y="9"/>
                    </a:cubicBezTo>
                    <a:cubicBezTo>
                      <a:pt x="2" y="12"/>
                      <a:pt x="3" y="14"/>
                      <a:pt x="5" y="17"/>
                    </a:cubicBezTo>
                    <a:cubicBezTo>
                      <a:pt x="5" y="6"/>
                      <a:pt x="5" y="6"/>
                      <a:pt x="5" y="6"/>
                    </a:cubicBezTo>
                    <a:cubicBezTo>
                      <a:pt x="5" y="6"/>
                      <a:pt x="5" y="6"/>
                      <a:pt x="5" y="6"/>
                    </a:cubicBezTo>
                    <a:cubicBezTo>
                      <a:pt x="5" y="6"/>
                      <a:pt x="5" y="6"/>
                      <a:pt x="5" y="6"/>
                    </a:cubicBezTo>
                    <a:cubicBezTo>
                      <a:pt x="5" y="2"/>
                      <a:pt x="5" y="2"/>
                      <a:pt x="5" y="2"/>
                    </a:cubicBezTo>
                    <a:cubicBezTo>
                      <a:pt x="26" y="2"/>
                      <a:pt x="26" y="2"/>
                      <a:pt x="26" y="2"/>
                    </a:cubicBezTo>
                    <a:cubicBezTo>
                      <a:pt x="26" y="6"/>
                      <a:pt x="26" y="6"/>
                      <a:pt x="26" y="6"/>
                    </a:cubicBezTo>
                    <a:cubicBezTo>
                      <a:pt x="26" y="34"/>
                      <a:pt x="26" y="34"/>
                      <a:pt x="26" y="34"/>
                    </a:cubicBezTo>
                    <a:cubicBezTo>
                      <a:pt x="16" y="24"/>
                      <a:pt x="16" y="24"/>
                      <a:pt x="16" y="24"/>
                    </a:cubicBezTo>
                    <a:cubicBezTo>
                      <a:pt x="13" y="26"/>
                      <a:pt x="13" y="26"/>
                      <a:pt x="13" y="26"/>
                    </a:cubicBezTo>
                    <a:cubicBezTo>
                      <a:pt x="20" y="34"/>
                      <a:pt x="26" y="42"/>
                      <a:pt x="34" y="49"/>
                    </a:cubicBezTo>
                    <a:close/>
                  </a:path>
                </a:pathLst>
              </a:custGeom>
              <a:gradFill>
                <a:gsLst>
                  <a:gs pos="0">
                    <a:srgbClr val="616264"/>
                  </a:gs>
                  <a:gs pos="100000">
                    <a:srgbClr val="999A9E"/>
                  </a:gs>
                </a:gsLst>
                <a:lin ang="5400000" scaled="1"/>
              </a:gradFill>
              <a:ln w="12700" cap="flat" cmpd="sng" algn="ctr">
                <a:noFill/>
                <a:prstDash val="solid"/>
                <a:miter lim="800000"/>
              </a:ln>
              <a:effectLst/>
              <a:extLst>
                <a:ext uri="{91240B29-F687-4f45-9708-019B960494DF}">
                  <a14:hiddenLine xmlns="" xmlns:a14="http://schemas.microsoft.com/office/drawing/2010/main" w="9525">
                    <a:solidFill>
                      <a:srgbClr val="000000"/>
                    </a:solidFill>
                    <a:round/>
                    <a:headEnd/>
                    <a:tailEnd/>
                  </a14:hiddenLine>
                </a:ext>
              </a:ex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entury Gothic"/>
                  <a:ea typeface="微软雅黑"/>
                  <a:cs typeface="+mn-cs"/>
                </a:endParaRPr>
              </a:p>
            </p:txBody>
          </p:sp>
          <p:sp>
            <p:nvSpPr>
              <p:cNvPr id="575" name="Freeform 513"/>
              <p:cNvSpPr>
                <a:spLocks/>
              </p:cNvSpPr>
              <p:nvPr/>
            </p:nvSpPr>
            <p:spPr bwMode="auto">
              <a:xfrm>
                <a:off x="3615860" y="3383887"/>
                <a:ext cx="162980" cy="339439"/>
              </a:xfrm>
              <a:custGeom>
                <a:avLst/>
                <a:gdLst>
                  <a:gd name="T0" fmla="*/ 22 w 37"/>
                  <a:gd name="T1" fmla="*/ 66 h 77"/>
                  <a:gd name="T2" fmla="*/ 36 w 37"/>
                  <a:gd name="T3" fmla="*/ 74 h 77"/>
                  <a:gd name="T4" fmla="*/ 37 w 37"/>
                  <a:gd name="T5" fmla="*/ 74 h 77"/>
                  <a:gd name="T6" fmla="*/ 37 w 37"/>
                  <a:gd name="T7" fmla="*/ 16 h 77"/>
                  <a:gd name="T8" fmla="*/ 36 w 37"/>
                  <a:gd name="T9" fmla="*/ 8 h 77"/>
                  <a:gd name="T10" fmla="*/ 18 w 37"/>
                  <a:gd name="T11" fmla="*/ 0 h 77"/>
                  <a:gd name="T12" fmla="*/ 1 w 37"/>
                  <a:gd name="T13" fmla="*/ 8 h 77"/>
                  <a:gd name="T14" fmla="*/ 0 w 37"/>
                  <a:gd name="T15" fmla="*/ 16 h 77"/>
                  <a:gd name="T16" fmla="*/ 0 w 37"/>
                  <a:gd name="T17" fmla="*/ 46 h 77"/>
                  <a:gd name="T18" fmla="*/ 22 w 37"/>
                  <a:gd name="T19" fmla="*/ 66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7" h="77">
                    <a:moveTo>
                      <a:pt x="22" y="66"/>
                    </a:moveTo>
                    <a:cubicBezTo>
                      <a:pt x="29" y="66"/>
                      <a:pt x="34" y="69"/>
                      <a:pt x="36" y="74"/>
                    </a:cubicBezTo>
                    <a:cubicBezTo>
                      <a:pt x="37" y="77"/>
                      <a:pt x="37" y="77"/>
                      <a:pt x="37" y="74"/>
                    </a:cubicBezTo>
                    <a:cubicBezTo>
                      <a:pt x="37" y="62"/>
                      <a:pt x="37" y="28"/>
                      <a:pt x="37" y="16"/>
                    </a:cubicBezTo>
                    <a:cubicBezTo>
                      <a:pt x="37" y="14"/>
                      <a:pt x="37" y="10"/>
                      <a:pt x="36" y="8"/>
                    </a:cubicBezTo>
                    <a:cubicBezTo>
                      <a:pt x="34" y="1"/>
                      <a:pt x="27" y="0"/>
                      <a:pt x="18" y="0"/>
                    </a:cubicBezTo>
                    <a:cubicBezTo>
                      <a:pt x="10" y="0"/>
                      <a:pt x="3" y="1"/>
                      <a:pt x="1" y="8"/>
                    </a:cubicBezTo>
                    <a:cubicBezTo>
                      <a:pt x="0" y="10"/>
                      <a:pt x="0" y="14"/>
                      <a:pt x="0" y="16"/>
                    </a:cubicBezTo>
                    <a:cubicBezTo>
                      <a:pt x="0" y="46"/>
                      <a:pt x="0" y="46"/>
                      <a:pt x="0" y="46"/>
                    </a:cubicBezTo>
                    <a:cubicBezTo>
                      <a:pt x="7" y="53"/>
                      <a:pt x="15" y="60"/>
                      <a:pt x="22" y="66"/>
                    </a:cubicBezTo>
                    <a:close/>
                  </a:path>
                </a:pathLst>
              </a:custGeom>
              <a:gradFill>
                <a:gsLst>
                  <a:gs pos="0">
                    <a:srgbClr val="616264"/>
                  </a:gs>
                  <a:gs pos="100000">
                    <a:srgbClr val="999A9E"/>
                  </a:gs>
                </a:gsLst>
                <a:lin ang="5400000" scaled="1"/>
              </a:gradFill>
              <a:ln w="12700" cap="flat" cmpd="sng" algn="ctr">
                <a:noFill/>
                <a:prstDash val="solid"/>
                <a:miter lim="800000"/>
              </a:ln>
              <a:effectLst/>
              <a:extLst>
                <a:ext uri="{91240B29-F687-4f45-9708-019B960494DF}">
                  <a14:hiddenLine xmlns="" xmlns:a14="http://schemas.microsoft.com/office/drawing/2010/main" w="9525">
                    <a:solidFill>
                      <a:srgbClr val="000000"/>
                    </a:solidFill>
                    <a:round/>
                    <a:headEnd/>
                    <a:tailEnd/>
                  </a14:hiddenLine>
                </a:ext>
              </a:ex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entury Gothic"/>
                  <a:ea typeface="微软雅黑"/>
                  <a:cs typeface="+mn-cs"/>
                </a:endParaRPr>
              </a:p>
            </p:txBody>
          </p:sp>
          <p:sp>
            <p:nvSpPr>
              <p:cNvPr id="576" name="Freeform 514"/>
              <p:cNvSpPr>
                <a:spLocks/>
              </p:cNvSpPr>
              <p:nvPr/>
            </p:nvSpPr>
            <p:spPr bwMode="auto">
              <a:xfrm>
                <a:off x="5550787" y="3472117"/>
                <a:ext cx="25734" cy="91906"/>
              </a:xfrm>
              <a:custGeom>
                <a:avLst/>
                <a:gdLst>
                  <a:gd name="T0" fmla="*/ 6 w 6"/>
                  <a:gd name="T1" fmla="*/ 1 h 21"/>
                  <a:gd name="T2" fmla="*/ 3 w 6"/>
                  <a:gd name="T3" fmla="*/ 0 h 21"/>
                  <a:gd name="T4" fmla="*/ 3 w 6"/>
                  <a:gd name="T5" fmla="*/ 0 h 21"/>
                  <a:gd name="T6" fmla="*/ 0 w 6"/>
                  <a:gd name="T7" fmla="*/ 1 h 21"/>
                  <a:gd name="T8" fmla="*/ 0 w 6"/>
                  <a:gd name="T9" fmla="*/ 21 h 21"/>
                  <a:gd name="T10" fmla="*/ 6 w 6"/>
                  <a:gd name="T11" fmla="*/ 15 h 21"/>
                  <a:gd name="T12" fmla="*/ 6 w 6"/>
                  <a:gd name="T13" fmla="*/ 1 h 21"/>
                </a:gdLst>
                <a:ahLst/>
                <a:cxnLst>
                  <a:cxn ang="0">
                    <a:pos x="T0" y="T1"/>
                  </a:cxn>
                  <a:cxn ang="0">
                    <a:pos x="T2" y="T3"/>
                  </a:cxn>
                  <a:cxn ang="0">
                    <a:pos x="T4" y="T5"/>
                  </a:cxn>
                  <a:cxn ang="0">
                    <a:pos x="T6" y="T7"/>
                  </a:cxn>
                  <a:cxn ang="0">
                    <a:pos x="T8" y="T9"/>
                  </a:cxn>
                  <a:cxn ang="0">
                    <a:pos x="T10" y="T11"/>
                  </a:cxn>
                  <a:cxn ang="0">
                    <a:pos x="T12" y="T13"/>
                  </a:cxn>
                </a:cxnLst>
                <a:rect l="0" t="0" r="r" b="b"/>
                <a:pathLst>
                  <a:path w="6" h="21">
                    <a:moveTo>
                      <a:pt x="6" y="1"/>
                    </a:moveTo>
                    <a:cubicBezTo>
                      <a:pt x="5" y="1"/>
                      <a:pt x="4" y="0"/>
                      <a:pt x="3" y="0"/>
                    </a:cubicBezTo>
                    <a:cubicBezTo>
                      <a:pt x="3" y="0"/>
                      <a:pt x="3" y="0"/>
                      <a:pt x="3" y="0"/>
                    </a:cubicBezTo>
                    <a:cubicBezTo>
                      <a:pt x="2" y="0"/>
                      <a:pt x="1" y="1"/>
                      <a:pt x="0" y="1"/>
                    </a:cubicBezTo>
                    <a:cubicBezTo>
                      <a:pt x="0" y="21"/>
                      <a:pt x="0" y="21"/>
                      <a:pt x="0" y="21"/>
                    </a:cubicBezTo>
                    <a:cubicBezTo>
                      <a:pt x="2" y="19"/>
                      <a:pt x="4" y="17"/>
                      <a:pt x="6" y="15"/>
                    </a:cubicBezTo>
                    <a:lnTo>
                      <a:pt x="6" y="1"/>
                    </a:lnTo>
                    <a:close/>
                  </a:path>
                </a:pathLst>
              </a:custGeom>
              <a:gradFill>
                <a:gsLst>
                  <a:gs pos="0">
                    <a:srgbClr val="616264"/>
                  </a:gs>
                  <a:gs pos="100000">
                    <a:srgbClr val="999A9E"/>
                  </a:gs>
                </a:gsLst>
                <a:lin ang="5400000" scaled="1"/>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entury Gothic"/>
                  <a:ea typeface="微软雅黑"/>
                  <a:cs typeface="+mn-cs"/>
                </a:endParaRPr>
              </a:p>
            </p:txBody>
          </p:sp>
          <p:sp>
            <p:nvSpPr>
              <p:cNvPr id="577" name="Freeform 515"/>
              <p:cNvSpPr>
                <a:spLocks/>
              </p:cNvSpPr>
              <p:nvPr/>
            </p:nvSpPr>
            <p:spPr bwMode="auto">
              <a:xfrm>
                <a:off x="5550787" y="3290756"/>
                <a:ext cx="25734" cy="17156"/>
              </a:xfrm>
              <a:custGeom>
                <a:avLst/>
                <a:gdLst>
                  <a:gd name="T0" fmla="*/ 4 w 6"/>
                  <a:gd name="T1" fmla="*/ 4 h 4"/>
                  <a:gd name="T2" fmla="*/ 4 w 6"/>
                  <a:gd name="T3" fmla="*/ 4 h 4"/>
                  <a:gd name="T4" fmla="*/ 6 w 6"/>
                  <a:gd name="T5" fmla="*/ 4 h 4"/>
                  <a:gd name="T6" fmla="*/ 6 w 6"/>
                  <a:gd name="T7" fmla="*/ 0 h 4"/>
                  <a:gd name="T8" fmla="*/ 0 w 6"/>
                  <a:gd name="T9" fmla="*/ 0 h 4"/>
                  <a:gd name="T10" fmla="*/ 0 w 6"/>
                  <a:gd name="T11" fmla="*/ 4 h 4"/>
                  <a:gd name="T12" fmla="*/ 4 w 6"/>
                  <a:gd name="T13" fmla="*/ 4 h 4"/>
                </a:gdLst>
                <a:ahLst/>
                <a:cxnLst>
                  <a:cxn ang="0">
                    <a:pos x="T0" y="T1"/>
                  </a:cxn>
                  <a:cxn ang="0">
                    <a:pos x="T2" y="T3"/>
                  </a:cxn>
                  <a:cxn ang="0">
                    <a:pos x="T4" y="T5"/>
                  </a:cxn>
                  <a:cxn ang="0">
                    <a:pos x="T6" y="T7"/>
                  </a:cxn>
                  <a:cxn ang="0">
                    <a:pos x="T8" y="T9"/>
                  </a:cxn>
                  <a:cxn ang="0">
                    <a:pos x="T10" y="T11"/>
                  </a:cxn>
                  <a:cxn ang="0">
                    <a:pos x="T12" y="T13"/>
                  </a:cxn>
                </a:cxnLst>
                <a:rect l="0" t="0" r="r" b="b"/>
                <a:pathLst>
                  <a:path w="6" h="4">
                    <a:moveTo>
                      <a:pt x="4" y="4"/>
                    </a:moveTo>
                    <a:cubicBezTo>
                      <a:pt x="4" y="4"/>
                      <a:pt x="4" y="4"/>
                      <a:pt x="4" y="4"/>
                    </a:cubicBezTo>
                    <a:cubicBezTo>
                      <a:pt x="5" y="4"/>
                      <a:pt x="5" y="4"/>
                      <a:pt x="6" y="4"/>
                    </a:cubicBezTo>
                    <a:cubicBezTo>
                      <a:pt x="6" y="0"/>
                      <a:pt x="6" y="0"/>
                      <a:pt x="6" y="0"/>
                    </a:cubicBezTo>
                    <a:cubicBezTo>
                      <a:pt x="0" y="0"/>
                      <a:pt x="0" y="0"/>
                      <a:pt x="0" y="0"/>
                    </a:cubicBezTo>
                    <a:cubicBezTo>
                      <a:pt x="0" y="4"/>
                      <a:pt x="0" y="4"/>
                      <a:pt x="0" y="4"/>
                    </a:cubicBezTo>
                    <a:cubicBezTo>
                      <a:pt x="1" y="4"/>
                      <a:pt x="2" y="4"/>
                      <a:pt x="4" y="4"/>
                    </a:cubicBezTo>
                    <a:close/>
                  </a:path>
                </a:pathLst>
              </a:custGeom>
              <a:gradFill>
                <a:gsLst>
                  <a:gs pos="0">
                    <a:srgbClr val="616264"/>
                  </a:gs>
                  <a:gs pos="100000">
                    <a:srgbClr val="999A9E"/>
                  </a:gs>
                </a:gsLst>
                <a:lin ang="5400000" scaled="1"/>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entury Gothic"/>
                  <a:ea typeface="微软雅黑"/>
                  <a:cs typeface="+mn-cs"/>
                </a:endParaRPr>
              </a:p>
            </p:txBody>
          </p:sp>
          <p:sp>
            <p:nvSpPr>
              <p:cNvPr id="578" name="Freeform 516"/>
              <p:cNvSpPr>
                <a:spLocks/>
              </p:cNvSpPr>
              <p:nvPr/>
            </p:nvSpPr>
            <p:spPr bwMode="auto">
              <a:xfrm>
                <a:off x="5439274" y="3316489"/>
                <a:ext cx="243857" cy="177685"/>
              </a:xfrm>
              <a:custGeom>
                <a:avLst/>
                <a:gdLst>
                  <a:gd name="T0" fmla="*/ 31 w 55"/>
                  <a:gd name="T1" fmla="*/ 0 h 40"/>
                  <a:gd name="T2" fmla="*/ 29 w 55"/>
                  <a:gd name="T3" fmla="*/ 0 h 40"/>
                  <a:gd name="T4" fmla="*/ 29 w 55"/>
                  <a:gd name="T5" fmla="*/ 0 h 40"/>
                  <a:gd name="T6" fmla="*/ 25 w 55"/>
                  <a:gd name="T7" fmla="*/ 0 h 40"/>
                  <a:gd name="T8" fmla="*/ 0 w 55"/>
                  <a:gd name="T9" fmla="*/ 27 h 40"/>
                  <a:gd name="T10" fmla="*/ 2 w 55"/>
                  <a:gd name="T11" fmla="*/ 38 h 40"/>
                  <a:gd name="T12" fmla="*/ 3 w 55"/>
                  <a:gd name="T13" fmla="*/ 39 h 40"/>
                  <a:gd name="T14" fmla="*/ 5 w 55"/>
                  <a:gd name="T15" fmla="*/ 37 h 40"/>
                  <a:gd name="T16" fmla="*/ 12 w 55"/>
                  <a:gd name="T17" fmla="*/ 33 h 40"/>
                  <a:gd name="T18" fmla="*/ 12 w 55"/>
                  <a:gd name="T19" fmla="*/ 33 h 40"/>
                  <a:gd name="T20" fmla="*/ 19 w 55"/>
                  <a:gd name="T21" fmla="*/ 38 h 40"/>
                  <a:gd name="T22" fmla="*/ 20 w 55"/>
                  <a:gd name="T23" fmla="*/ 39 h 40"/>
                  <a:gd name="T24" fmla="*/ 21 w 55"/>
                  <a:gd name="T25" fmla="*/ 38 h 40"/>
                  <a:gd name="T26" fmla="*/ 25 w 55"/>
                  <a:gd name="T27" fmla="*/ 34 h 40"/>
                  <a:gd name="T28" fmla="*/ 28 w 55"/>
                  <a:gd name="T29" fmla="*/ 33 h 40"/>
                  <a:gd name="T30" fmla="*/ 28 w 55"/>
                  <a:gd name="T31" fmla="*/ 33 h 40"/>
                  <a:gd name="T32" fmla="*/ 31 w 55"/>
                  <a:gd name="T33" fmla="*/ 34 h 40"/>
                  <a:gd name="T34" fmla="*/ 36 w 55"/>
                  <a:gd name="T35" fmla="*/ 38 h 40"/>
                  <a:gd name="T36" fmla="*/ 36 w 55"/>
                  <a:gd name="T37" fmla="*/ 40 h 40"/>
                  <a:gd name="T38" fmla="*/ 37 w 55"/>
                  <a:gd name="T39" fmla="*/ 38 h 40"/>
                  <a:gd name="T40" fmla="*/ 44 w 55"/>
                  <a:gd name="T41" fmla="*/ 34 h 40"/>
                  <a:gd name="T42" fmla="*/ 44 w 55"/>
                  <a:gd name="T43" fmla="*/ 34 h 40"/>
                  <a:gd name="T44" fmla="*/ 45 w 55"/>
                  <a:gd name="T45" fmla="*/ 34 h 40"/>
                  <a:gd name="T46" fmla="*/ 55 w 55"/>
                  <a:gd name="T47" fmla="*/ 20 h 40"/>
                  <a:gd name="T48" fmla="*/ 31 w 55"/>
                  <a:gd name="T49" fmla="*/ 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55" h="40">
                    <a:moveTo>
                      <a:pt x="31" y="0"/>
                    </a:moveTo>
                    <a:cubicBezTo>
                      <a:pt x="30" y="0"/>
                      <a:pt x="30" y="0"/>
                      <a:pt x="29" y="0"/>
                    </a:cubicBezTo>
                    <a:cubicBezTo>
                      <a:pt x="29" y="0"/>
                      <a:pt x="29" y="0"/>
                      <a:pt x="29" y="0"/>
                    </a:cubicBezTo>
                    <a:cubicBezTo>
                      <a:pt x="27" y="0"/>
                      <a:pt x="26" y="0"/>
                      <a:pt x="25" y="0"/>
                    </a:cubicBezTo>
                    <a:cubicBezTo>
                      <a:pt x="11" y="2"/>
                      <a:pt x="1" y="13"/>
                      <a:pt x="0" y="27"/>
                    </a:cubicBezTo>
                    <a:cubicBezTo>
                      <a:pt x="0" y="31"/>
                      <a:pt x="1" y="34"/>
                      <a:pt x="2" y="38"/>
                    </a:cubicBezTo>
                    <a:cubicBezTo>
                      <a:pt x="3" y="39"/>
                      <a:pt x="3" y="39"/>
                      <a:pt x="3" y="39"/>
                    </a:cubicBezTo>
                    <a:cubicBezTo>
                      <a:pt x="4" y="39"/>
                      <a:pt x="4" y="38"/>
                      <a:pt x="5" y="37"/>
                    </a:cubicBezTo>
                    <a:cubicBezTo>
                      <a:pt x="6" y="35"/>
                      <a:pt x="9" y="33"/>
                      <a:pt x="12" y="33"/>
                    </a:cubicBezTo>
                    <a:cubicBezTo>
                      <a:pt x="12" y="33"/>
                      <a:pt x="12" y="33"/>
                      <a:pt x="12" y="33"/>
                    </a:cubicBezTo>
                    <a:cubicBezTo>
                      <a:pt x="15" y="33"/>
                      <a:pt x="18" y="35"/>
                      <a:pt x="19" y="38"/>
                    </a:cubicBezTo>
                    <a:cubicBezTo>
                      <a:pt x="20" y="39"/>
                      <a:pt x="20" y="39"/>
                      <a:pt x="20" y="39"/>
                    </a:cubicBezTo>
                    <a:cubicBezTo>
                      <a:pt x="20" y="39"/>
                      <a:pt x="20" y="39"/>
                      <a:pt x="21" y="38"/>
                    </a:cubicBezTo>
                    <a:cubicBezTo>
                      <a:pt x="22" y="36"/>
                      <a:pt x="23" y="35"/>
                      <a:pt x="25" y="34"/>
                    </a:cubicBezTo>
                    <a:cubicBezTo>
                      <a:pt x="26" y="34"/>
                      <a:pt x="27" y="33"/>
                      <a:pt x="28" y="33"/>
                    </a:cubicBezTo>
                    <a:cubicBezTo>
                      <a:pt x="28" y="33"/>
                      <a:pt x="28" y="33"/>
                      <a:pt x="28" y="33"/>
                    </a:cubicBezTo>
                    <a:cubicBezTo>
                      <a:pt x="29" y="33"/>
                      <a:pt x="30" y="34"/>
                      <a:pt x="31" y="34"/>
                    </a:cubicBezTo>
                    <a:cubicBezTo>
                      <a:pt x="33" y="35"/>
                      <a:pt x="35" y="36"/>
                      <a:pt x="36" y="38"/>
                    </a:cubicBezTo>
                    <a:cubicBezTo>
                      <a:pt x="36" y="39"/>
                      <a:pt x="36" y="40"/>
                      <a:pt x="36" y="40"/>
                    </a:cubicBezTo>
                    <a:cubicBezTo>
                      <a:pt x="37" y="40"/>
                      <a:pt x="37" y="39"/>
                      <a:pt x="37" y="38"/>
                    </a:cubicBezTo>
                    <a:cubicBezTo>
                      <a:pt x="39" y="36"/>
                      <a:pt x="41" y="34"/>
                      <a:pt x="44" y="34"/>
                    </a:cubicBezTo>
                    <a:cubicBezTo>
                      <a:pt x="44" y="34"/>
                      <a:pt x="44" y="34"/>
                      <a:pt x="44" y="34"/>
                    </a:cubicBezTo>
                    <a:cubicBezTo>
                      <a:pt x="45" y="34"/>
                      <a:pt x="45" y="34"/>
                      <a:pt x="45" y="34"/>
                    </a:cubicBezTo>
                    <a:cubicBezTo>
                      <a:pt x="48" y="29"/>
                      <a:pt x="52" y="25"/>
                      <a:pt x="55" y="20"/>
                    </a:cubicBezTo>
                    <a:cubicBezTo>
                      <a:pt x="52" y="9"/>
                      <a:pt x="43" y="1"/>
                      <a:pt x="31" y="0"/>
                    </a:cubicBezTo>
                    <a:close/>
                  </a:path>
                </a:pathLst>
              </a:custGeom>
              <a:gradFill>
                <a:gsLst>
                  <a:gs pos="0">
                    <a:srgbClr val="616264"/>
                  </a:gs>
                  <a:gs pos="100000">
                    <a:srgbClr val="999A9E"/>
                  </a:gs>
                </a:gsLst>
                <a:lin ang="5400000" scaled="1"/>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entury Gothic"/>
                  <a:ea typeface="微软雅黑"/>
                  <a:cs typeface="+mn-cs"/>
                </a:endParaRPr>
              </a:p>
            </p:txBody>
          </p:sp>
          <p:sp>
            <p:nvSpPr>
              <p:cNvPr id="579" name="Freeform 517"/>
              <p:cNvSpPr>
                <a:spLocks/>
              </p:cNvSpPr>
              <p:nvPr/>
            </p:nvSpPr>
            <p:spPr bwMode="auto">
              <a:xfrm>
                <a:off x="4295964" y="1228386"/>
                <a:ext cx="322284" cy="256111"/>
              </a:xfrm>
              <a:custGeom>
                <a:avLst/>
                <a:gdLst>
                  <a:gd name="T0" fmla="*/ 71 w 73"/>
                  <a:gd name="T1" fmla="*/ 14 h 58"/>
                  <a:gd name="T2" fmla="*/ 57 w 73"/>
                  <a:gd name="T3" fmla="*/ 20 h 58"/>
                  <a:gd name="T4" fmla="*/ 51 w 73"/>
                  <a:gd name="T5" fmla="*/ 20 h 58"/>
                  <a:gd name="T6" fmla="*/ 48 w 73"/>
                  <a:gd name="T7" fmla="*/ 13 h 58"/>
                  <a:gd name="T8" fmla="*/ 52 w 73"/>
                  <a:gd name="T9" fmla="*/ 9 h 58"/>
                  <a:gd name="T10" fmla="*/ 67 w 73"/>
                  <a:gd name="T11" fmla="*/ 3 h 58"/>
                  <a:gd name="T12" fmla="*/ 51 w 73"/>
                  <a:gd name="T13" fmla="*/ 1 h 58"/>
                  <a:gd name="T14" fmla="*/ 50 w 73"/>
                  <a:gd name="T15" fmla="*/ 3 h 58"/>
                  <a:gd name="T16" fmla="*/ 43 w 73"/>
                  <a:gd name="T17" fmla="*/ 13 h 58"/>
                  <a:gd name="T18" fmla="*/ 44 w 73"/>
                  <a:gd name="T19" fmla="*/ 2 h 58"/>
                  <a:gd name="T20" fmla="*/ 38 w 73"/>
                  <a:gd name="T21" fmla="*/ 1 h 58"/>
                  <a:gd name="T22" fmla="*/ 34 w 73"/>
                  <a:gd name="T23" fmla="*/ 7 h 58"/>
                  <a:gd name="T24" fmla="*/ 27 w 73"/>
                  <a:gd name="T25" fmla="*/ 10 h 58"/>
                  <a:gd name="T26" fmla="*/ 23 w 73"/>
                  <a:gd name="T27" fmla="*/ 3 h 58"/>
                  <a:gd name="T28" fmla="*/ 22 w 73"/>
                  <a:gd name="T29" fmla="*/ 3 h 58"/>
                  <a:gd name="T30" fmla="*/ 19 w 73"/>
                  <a:gd name="T31" fmla="*/ 7 h 58"/>
                  <a:gd name="T32" fmla="*/ 17 w 73"/>
                  <a:gd name="T33" fmla="*/ 13 h 58"/>
                  <a:gd name="T34" fmla="*/ 25 w 73"/>
                  <a:gd name="T35" fmla="*/ 20 h 58"/>
                  <a:gd name="T36" fmla="*/ 14 w 73"/>
                  <a:gd name="T37" fmla="*/ 18 h 58"/>
                  <a:gd name="T38" fmla="*/ 4 w 73"/>
                  <a:gd name="T39" fmla="*/ 11 h 58"/>
                  <a:gd name="T40" fmla="*/ 0 w 73"/>
                  <a:gd name="T41" fmla="*/ 20 h 58"/>
                  <a:gd name="T42" fmla="*/ 1 w 73"/>
                  <a:gd name="T43" fmla="*/ 30 h 58"/>
                  <a:gd name="T44" fmla="*/ 16 w 73"/>
                  <a:gd name="T45" fmla="*/ 24 h 58"/>
                  <a:gd name="T46" fmla="*/ 22 w 73"/>
                  <a:gd name="T47" fmla="*/ 24 h 58"/>
                  <a:gd name="T48" fmla="*/ 24 w 73"/>
                  <a:gd name="T49" fmla="*/ 31 h 58"/>
                  <a:gd name="T50" fmla="*/ 20 w 73"/>
                  <a:gd name="T51" fmla="*/ 35 h 58"/>
                  <a:gd name="T52" fmla="*/ 6 w 73"/>
                  <a:gd name="T53" fmla="*/ 41 h 58"/>
                  <a:gd name="T54" fmla="*/ 12 w 73"/>
                  <a:gd name="T55" fmla="*/ 49 h 58"/>
                  <a:gd name="T56" fmla="*/ 22 w 73"/>
                  <a:gd name="T57" fmla="*/ 53 h 58"/>
                  <a:gd name="T58" fmla="*/ 23 w 73"/>
                  <a:gd name="T59" fmla="*/ 41 h 58"/>
                  <a:gd name="T60" fmla="*/ 30 w 73"/>
                  <a:gd name="T61" fmla="*/ 31 h 58"/>
                  <a:gd name="T62" fmla="*/ 29 w 73"/>
                  <a:gd name="T63" fmla="*/ 42 h 58"/>
                  <a:gd name="T64" fmla="*/ 34 w 73"/>
                  <a:gd name="T65" fmla="*/ 45 h 58"/>
                  <a:gd name="T66" fmla="*/ 34 w 73"/>
                  <a:gd name="T67" fmla="*/ 51 h 58"/>
                  <a:gd name="T68" fmla="*/ 38 w 73"/>
                  <a:gd name="T69" fmla="*/ 51 h 58"/>
                  <a:gd name="T70" fmla="*/ 38 w 73"/>
                  <a:gd name="T71" fmla="*/ 45 h 58"/>
                  <a:gd name="T72" fmla="*/ 44 w 73"/>
                  <a:gd name="T73" fmla="*/ 42 h 58"/>
                  <a:gd name="T74" fmla="*/ 43 w 73"/>
                  <a:gd name="T75" fmla="*/ 31 h 58"/>
                  <a:gd name="T76" fmla="*/ 50 w 73"/>
                  <a:gd name="T77" fmla="*/ 41 h 58"/>
                  <a:gd name="T78" fmla="*/ 51 w 73"/>
                  <a:gd name="T79" fmla="*/ 53 h 58"/>
                  <a:gd name="T80" fmla="*/ 61 w 73"/>
                  <a:gd name="T81" fmla="*/ 49 h 58"/>
                  <a:gd name="T82" fmla="*/ 67 w 73"/>
                  <a:gd name="T83" fmla="*/ 41 h 58"/>
                  <a:gd name="T84" fmla="*/ 52 w 73"/>
                  <a:gd name="T85" fmla="*/ 35 h 58"/>
                  <a:gd name="T86" fmla="*/ 48 w 73"/>
                  <a:gd name="T87" fmla="*/ 31 h 58"/>
                  <a:gd name="T88" fmla="*/ 51 w 73"/>
                  <a:gd name="T89" fmla="*/ 24 h 58"/>
                  <a:gd name="T90" fmla="*/ 57 w 73"/>
                  <a:gd name="T91" fmla="*/ 24 h 58"/>
                  <a:gd name="T92" fmla="*/ 71 w 73"/>
                  <a:gd name="T93" fmla="*/ 30 h 58"/>
                  <a:gd name="T94" fmla="*/ 73 w 73"/>
                  <a:gd name="T95" fmla="*/ 20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73" h="58">
                    <a:moveTo>
                      <a:pt x="73" y="20"/>
                    </a:moveTo>
                    <a:cubicBezTo>
                      <a:pt x="65" y="20"/>
                      <a:pt x="65" y="20"/>
                      <a:pt x="65" y="20"/>
                    </a:cubicBezTo>
                    <a:cubicBezTo>
                      <a:pt x="71" y="14"/>
                      <a:pt x="71" y="14"/>
                      <a:pt x="71" y="14"/>
                    </a:cubicBezTo>
                    <a:cubicBezTo>
                      <a:pt x="69" y="11"/>
                      <a:pt x="69" y="11"/>
                      <a:pt x="69" y="11"/>
                    </a:cubicBezTo>
                    <a:cubicBezTo>
                      <a:pt x="59" y="20"/>
                      <a:pt x="59" y="20"/>
                      <a:pt x="59" y="20"/>
                    </a:cubicBezTo>
                    <a:cubicBezTo>
                      <a:pt x="57" y="20"/>
                      <a:pt x="57" y="20"/>
                      <a:pt x="57" y="20"/>
                    </a:cubicBezTo>
                    <a:cubicBezTo>
                      <a:pt x="59" y="18"/>
                      <a:pt x="59" y="18"/>
                      <a:pt x="59" y="18"/>
                    </a:cubicBezTo>
                    <a:cubicBezTo>
                      <a:pt x="56" y="15"/>
                      <a:pt x="56" y="15"/>
                      <a:pt x="56" y="15"/>
                    </a:cubicBezTo>
                    <a:cubicBezTo>
                      <a:pt x="51" y="20"/>
                      <a:pt x="51" y="20"/>
                      <a:pt x="51" y="20"/>
                    </a:cubicBezTo>
                    <a:cubicBezTo>
                      <a:pt x="47" y="20"/>
                      <a:pt x="47" y="20"/>
                      <a:pt x="47" y="20"/>
                    </a:cubicBezTo>
                    <a:cubicBezTo>
                      <a:pt x="47" y="18"/>
                      <a:pt x="46" y="17"/>
                      <a:pt x="46" y="16"/>
                    </a:cubicBezTo>
                    <a:cubicBezTo>
                      <a:pt x="48" y="13"/>
                      <a:pt x="48" y="13"/>
                      <a:pt x="48" y="13"/>
                    </a:cubicBezTo>
                    <a:cubicBezTo>
                      <a:pt x="56" y="13"/>
                      <a:pt x="56" y="13"/>
                      <a:pt x="56" y="13"/>
                    </a:cubicBezTo>
                    <a:cubicBezTo>
                      <a:pt x="56" y="9"/>
                      <a:pt x="56" y="9"/>
                      <a:pt x="56" y="9"/>
                    </a:cubicBezTo>
                    <a:cubicBezTo>
                      <a:pt x="52" y="9"/>
                      <a:pt x="52" y="9"/>
                      <a:pt x="52" y="9"/>
                    </a:cubicBezTo>
                    <a:cubicBezTo>
                      <a:pt x="54" y="7"/>
                      <a:pt x="54" y="7"/>
                      <a:pt x="54" y="7"/>
                    </a:cubicBezTo>
                    <a:cubicBezTo>
                      <a:pt x="67" y="7"/>
                      <a:pt x="67" y="7"/>
                      <a:pt x="67" y="7"/>
                    </a:cubicBezTo>
                    <a:cubicBezTo>
                      <a:pt x="67" y="3"/>
                      <a:pt x="67" y="3"/>
                      <a:pt x="67" y="3"/>
                    </a:cubicBezTo>
                    <a:cubicBezTo>
                      <a:pt x="58" y="3"/>
                      <a:pt x="58" y="3"/>
                      <a:pt x="58" y="3"/>
                    </a:cubicBezTo>
                    <a:cubicBezTo>
                      <a:pt x="61" y="0"/>
                      <a:pt x="61" y="0"/>
                      <a:pt x="61" y="0"/>
                    </a:cubicBezTo>
                    <a:cubicBezTo>
                      <a:pt x="58" y="0"/>
                      <a:pt x="54" y="0"/>
                      <a:pt x="51" y="1"/>
                    </a:cubicBezTo>
                    <a:cubicBezTo>
                      <a:pt x="51" y="4"/>
                      <a:pt x="51" y="4"/>
                      <a:pt x="51" y="4"/>
                    </a:cubicBezTo>
                    <a:cubicBezTo>
                      <a:pt x="50" y="6"/>
                      <a:pt x="50" y="6"/>
                      <a:pt x="50" y="6"/>
                    </a:cubicBezTo>
                    <a:cubicBezTo>
                      <a:pt x="50" y="3"/>
                      <a:pt x="50" y="3"/>
                      <a:pt x="50" y="3"/>
                    </a:cubicBezTo>
                    <a:cubicBezTo>
                      <a:pt x="46" y="3"/>
                      <a:pt x="46" y="3"/>
                      <a:pt x="46" y="3"/>
                    </a:cubicBezTo>
                    <a:cubicBezTo>
                      <a:pt x="46" y="10"/>
                      <a:pt x="46" y="10"/>
                      <a:pt x="46" y="10"/>
                    </a:cubicBezTo>
                    <a:cubicBezTo>
                      <a:pt x="43" y="13"/>
                      <a:pt x="43" y="13"/>
                      <a:pt x="43" y="13"/>
                    </a:cubicBezTo>
                    <a:cubicBezTo>
                      <a:pt x="41" y="12"/>
                      <a:pt x="40" y="11"/>
                      <a:pt x="38" y="11"/>
                    </a:cubicBezTo>
                    <a:cubicBezTo>
                      <a:pt x="38" y="7"/>
                      <a:pt x="38" y="7"/>
                      <a:pt x="38" y="7"/>
                    </a:cubicBezTo>
                    <a:cubicBezTo>
                      <a:pt x="44" y="2"/>
                      <a:pt x="44" y="2"/>
                      <a:pt x="44" y="2"/>
                    </a:cubicBezTo>
                    <a:cubicBezTo>
                      <a:pt x="43" y="1"/>
                      <a:pt x="43" y="1"/>
                      <a:pt x="43" y="1"/>
                    </a:cubicBezTo>
                    <a:cubicBezTo>
                      <a:pt x="41" y="1"/>
                      <a:pt x="40" y="1"/>
                      <a:pt x="39" y="1"/>
                    </a:cubicBezTo>
                    <a:cubicBezTo>
                      <a:pt x="38" y="1"/>
                      <a:pt x="38" y="1"/>
                      <a:pt x="38" y="1"/>
                    </a:cubicBezTo>
                    <a:cubicBezTo>
                      <a:pt x="38" y="1"/>
                      <a:pt x="38" y="1"/>
                      <a:pt x="38" y="1"/>
                    </a:cubicBezTo>
                    <a:cubicBezTo>
                      <a:pt x="35" y="2"/>
                      <a:pt x="32" y="2"/>
                      <a:pt x="29" y="2"/>
                    </a:cubicBezTo>
                    <a:cubicBezTo>
                      <a:pt x="34" y="7"/>
                      <a:pt x="34" y="7"/>
                      <a:pt x="34" y="7"/>
                    </a:cubicBezTo>
                    <a:cubicBezTo>
                      <a:pt x="34" y="11"/>
                      <a:pt x="34" y="11"/>
                      <a:pt x="34" y="11"/>
                    </a:cubicBezTo>
                    <a:cubicBezTo>
                      <a:pt x="33" y="11"/>
                      <a:pt x="31" y="12"/>
                      <a:pt x="30" y="13"/>
                    </a:cubicBezTo>
                    <a:cubicBezTo>
                      <a:pt x="27" y="10"/>
                      <a:pt x="27" y="10"/>
                      <a:pt x="27" y="10"/>
                    </a:cubicBezTo>
                    <a:cubicBezTo>
                      <a:pt x="27" y="3"/>
                      <a:pt x="27" y="3"/>
                      <a:pt x="27" y="3"/>
                    </a:cubicBezTo>
                    <a:cubicBezTo>
                      <a:pt x="24" y="3"/>
                      <a:pt x="24" y="3"/>
                      <a:pt x="24" y="3"/>
                    </a:cubicBezTo>
                    <a:cubicBezTo>
                      <a:pt x="24" y="3"/>
                      <a:pt x="23" y="3"/>
                      <a:pt x="23" y="3"/>
                    </a:cubicBezTo>
                    <a:cubicBezTo>
                      <a:pt x="23" y="6"/>
                      <a:pt x="23" y="6"/>
                      <a:pt x="23" y="6"/>
                    </a:cubicBezTo>
                    <a:cubicBezTo>
                      <a:pt x="22" y="4"/>
                      <a:pt x="22" y="4"/>
                      <a:pt x="22" y="4"/>
                    </a:cubicBezTo>
                    <a:cubicBezTo>
                      <a:pt x="22" y="3"/>
                      <a:pt x="22" y="3"/>
                      <a:pt x="22" y="3"/>
                    </a:cubicBezTo>
                    <a:cubicBezTo>
                      <a:pt x="16" y="4"/>
                      <a:pt x="11" y="5"/>
                      <a:pt x="6" y="6"/>
                    </a:cubicBezTo>
                    <a:cubicBezTo>
                      <a:pt x="6" y="7"/>
                      <a:pt x="6" y="7"/>
                      <a:pt x="6" y="7"/>
                    </a:cubicBezTo>
                    <a:cubicBezTo>
                      <a:pt x="19" y="7"/>
                      <a:pt x="19" y="7"/>
                      <a:pt x="19" y="7"/>
                    </a:cubicBezTo>
                    <a:cubicBezTo>
                      <a:pt x="20" y="9"/>
                      <a:pt x="20" y="9"/>
                      <a:pt x="20" y="9"/>
                    </a:cubicBezTo>
                    <a:cubicBezTo>
                      <a:pt x="17" y="9"/>
                      <a:pt x="17" y="9"/>
                      <a:pt x="17" y="9"/>
                    </a:cubicBezTo>
                    <a:cubicBezTo>
                      <a:pt x="17" y="13"/>
                      <a:pt x="17" y="13"/>
                      <a:pt x="17" y="13"/>
                    </a:cubicBezTo>
                    <a:cubicBezTo>
                      <a:pt x="24" y="13"/>
                      <a:pt x="24" y="13"/>
                      <a:pt x="24" y="13"/>
                    </a:cubicBezTo>
                    <a:cubicBezTo>
                      <a:pt x="27" y="16"/>
                      <a:pt x="27" y="16"/>
                      <a:pt x="27" y="16"/>
                    </a:cubicBezTo>
                    <a:cubicBezTo>
                      <a:pt x="26" y="17"/>
                      <a:pt x="26" y="18"/>
                      <a:pt x="25" y="20"/>
                    </a:cubicBezTo>
                    <a:cubicBezTo>
                      <a:pt x="22" y="20"/>
                      <a:pt x="22" y="20"/>
                      <a:pt x="22" y="20"/>
                    </a:cubicBezTo>
                    <a:cubicBezTo>
                      <a:pt x="16" y="15"/>
                      <a:pt x="16" y="15"/>
                      <a:pt x="16" y="15"/>
                    </a:cubicBezTo>
                    <a:cubicBezTo>
                      <a:pt x="14" y="18"/>
                      <a:pt x="14" y="18"/>
                      <a:pt x="14" y="18"/>
                    </a:cubicBezTo>
                    <a:cubicBezTo>
                      <a:pt x="16" y="20"/>
                      <a:pt x="16" y="20"/>
                      <a:pt x="16" y="20"/>
                    </a:cubicBezTo>
                    <a:cubicBezTo>
                      <a:pt x="13" y="20"/>
                      <a:pt x="13" y="20"/>
                      <a:pt x="13" y="20"/>
                    </a:cubicBezTo>
                    <a:cubicBezTo>
                      <a:pt x="4" y="11"/>
                      <a:pt x="4" y="11"/>
                      <a:pt x="4" y="11"/>
                    </a:cubicBezTo>
                    <a:cubicBezTo>
                      <a:pt x="1" y="14"/>
                      <a:pt x="1" y="14"/>
                      <a:pt x="1" y="14"/>
                    </a:cubicBezTo>
                    <a:cubicBezTo>
                      <a:pt x="8" y="20"/>
                      <a:pt x="8" y="20"/>
                      <a:pt x="8" y="20"/>
                    </a:cubicBezTo>
                    <a:cubicBezTo>
                      <a:pt x="0" y="20"/>
                      <a:pt x="0" y="20"/>
                      <a:pt x="0" y="20"/>
                    </a:cubicBezTo>
                    <a:cubicBezTo>
                      <a:pt x="0" y="24"/>
                      <a:pt x="0" y="24"/>
                      <a:pt x="0" y="24"/>
                    </a:cubicBezTo>
                    <a:cubicBezTo>
                      <a:pt x="8" y="24"/>
                      <a:pt x="8" y="24"/>
                      <a:pt x="8" y="24"/>
                    </a:cubicBezTo>
                    <a:cubicBezTo>
                      <a:pt x="1" y="30"/>
                      <a:pt x="1" y="30"/>
                      <a:pt x="1" y="30"/>
                    </a:cubicBezTo>
                    <a:cubicBezTo>
                      <a:pt x="4" y="33"/>
                      <a:pt x="4" y="33"/>
                      <a:pt x="4" y="33"/>
                    </a:cubicBezTo>
                    <a:cubicBezTo>
                      <a:pt x="13" y="24"/>
                      <a:pt x="13" y="24"/>
                      <a:pt x="13" y="24"/>
                    </a:cubicBezTo>
                    <a:cubicBezTo>
                      <a:pt x="16" y="24"/>
                      <a:pt x="16" y="24"/>
                      <a:pt x="16" y="24"/>
                    </a:cubicBezTo>
                    <a:cubicBezTo>
                      <a:pt x="14" y="26"/>
                      <a:pt x="14" y="26"/>
                      <a:pt x="14" y="26"/>
                    </a:cubicBezTo>
                    <a:cubicBezTo>
                      <a:pt x="16" y="29"/>
                      <a:pt x="16" y="29"/>
                      <a:pt x="16" y="29"/>
                    </a:cubicBezTo>
                    <a:cubicBezTo>
                      <a:pt x="22" y="24"/>
                      <a:pt x="22" y="24"/>
                      <a:pt x="22" y="24"/>
                    </a:cubicBezTo>
                    <a:cubicBezTo>
                      <a:pt x="25" y="24"/>
                      <a:pt x="25" y="24"/>
                      <a:pt x="25" y="24"/>
                    </a:cubicBezTo>
                    <a:cubicBezTo>
                      <a:pt x="26" y="26"/>
                      <a:pt x="26" y="27"/>
                      <a:pt x="27" y="28"/>
                    </a:cubicBezTo>
                    <a:cubicBezTo>
                      <a:pt x="24" y="31"/>
                      <a:pt x="24" y="31"/>
                      <a:pt x="24" y="31"/>
                    </a:cubicBezTo>
                    <a:cubicBezTo>
                      <a:pt x="17" y="31"/>
                      <a:pt x="17" y="31"/>
                      <a:pt x="17" y="31"/>
                    </a:cubicBezTo>
                    <a:cubicBezTo>
                      <a:pt x="17" y="35"/>
                      <a:pt x="17" y="35"/>
                      <a:pt x="17" y="35"/>
                    </a:cubicBezTo>
                    <a:cubicBezTo>
                      <a:pt x="20" y="35"/>
                      <a:pt x="20" y="35"/>
                      <a:pt x="20" y="35"/>
                    </a:cubicBezTo>
                    <a:cubicBezTo>
                      <a:pt x="19" y="37"/>
                      <a:pt x="19" y="37"/>
                      <a:pt x="19" y="37"/>
                    </a:cubicBezTo>
                    <a:cubicBezTo>
                      <a:pt x="6" y="37"/>
                      <a:pt x="6" y="37"/>
                      <a:pt x="6" y="37"/>
                    </a:cubicBezTo>
                    <a:cubicBezTo>
                      <a:pt x="6" y="41"/>
                      <a:pt x="6" y="41"/>
                      <a:pt x="6" y="41"/>
                    </a:cubicBezTo>
                    <a:cubicBezTo>
                      <a:pt x="15" y="41"/>
                      <a:pt x="15" y="41"/>
                      <a:pt x="15" y="41"/>
                    </a:cubicBezTo>
                    <a:cubicBezTo>
                      <a:pt x="9" y="46"/>
                      <a:pt x="9" y="46"/>
                      <a:pt x="9" y="46"/>
                    </a:cubicBezTo>
                    <a:cubicBezTo>
                      <a:pt x="12" y="49"/>
                      <a:pt x="12" y="49"/>
                      <a:pt x="12" y="49"/>
                    </a:cubicBezTo>
                    <a:cubicBezTo>
                      <a:pt x="18" y="44"/>
                      <a:pt x="18" y="44"/>
                      <a:pt x="18" y="44"/>
                    </a:cubicBezTo>
                    <a:cubicBezTo>
                      <a:pt x="18" y="53"/>
                      <a:pt x="18" y="53"/>
                      <a:pt x="18" y="53"/>
                    </a:cubicBezTo>
                    <a:cubicBezTo>
                      <a:pt x="22" y="53"/>
                      <a:pt x="22" y="53"/>
                      <a:pt x="22" y="53"/>
                    </a:cubicBezTo>
                    <a:cubicBezTo>
                      <a:pt x="22" y="40"/>
                      <a:pt x="22" y="40"/>
                      <a:pt x="22" y="40"/>
                    </a:cubicBezTo>
                    <a:cubicBezTo>
                      <a:pt x="23" y="38"/>
                      <a:pt x="23" y="38"/>
                      <a:pt x="23" y="38"/>
                    </a:cubicBezTo>
                    <a:cubicBezTo>
                      <a:pt x="23" y="41"/>
                      <a:pt x="23" y="41"/>
                      <a:pt x="23" y="41"/>
                    </a:cubicBezTo>
                    <a:cubicBezTo>
                      <a:pt x="27" y="41"/>
                      <a:pt x="27" y="41"/>
                      <a:pt x="27" y="41"/>
                    </a:cubicBezTo>
                    <a:cubicBezTo>
                      <a:pt x="27" y="34"/>
                      <a:pt x="27" y="34"/>
                      <a:pt x="27" y="34"/>
                    </a:cubicBezTo>
                    <a:cubicBezTo>
                      <a:pt x="30" y="31"/>
                      <a:pt x="30" y="31"/>
                      <a:pt x="30" y="31"/>
                    </a:cubicBezTo>
                    <a:cubicBezTo>
                      <a:pt x="31" y="32"/>
                      <a:pt x="33" y="33"/>
                      <a:pt x="34" y="33"/>
                    </a:cubicBezTo>
                    <a:cubicBezTo>
                      <a:pt x="34" y="37"/>
                      <a:pt x="34" y="37"/>
                      <a:pt x="34" y="37"/>
                    </a:cubicBezTo>
                    <a:cubicBezTo>
                      <a:pt x="29" y="42"/>
                      <a:pt x="29" y="42"/>
                      <a:pt x="29" y="42"/>
                    </a:cubicBezTo>
                    <a:cubicBezTo>
                      <a:pt x="32" y="45"/>
                      <a:pt x="32" y="45"/>
                      <a:pt x="32" y="45"/>
                    </a:cubicBezTo>
                    <a:cubicBezTo>
                      <a:pt x="34" y="43"/>
                      <a:pt x="34" y="43"/>
                      <a:pt x="34" y="43"/>
                    </a:cubicBezTo>
                    <a:cubicBezTo>
                      <a:pt x="34" y="45"/>
                      <a:pt x="34" y="45"/>
                      <a:pt x="34" y="45"/>
                    </a:cubicBezTo>
                    <a:cubicBezTo>
                      <a:pt x="25" y="54"/>
                      <a:pt x="25" y="54"/>
                      <a:pt x="25" y="54"/>
                    </a:cubicBezTo>
                    <a:cubicBezTo>
                      <a:pt x="28" y="57"/>
                      <a:pt x="28" y="57"/>
                      <a:pt x="28" y="57"/>
                    </a:cubicBezTo>
                    <a:cubicBezTo>
                      <a:pt x="34" y="51"/>
                      <a:pt x="34" y="51"/>
                      <a:pt x="34" y="51"/>
                    </a:cubicBezTo>
                    <a:cubicBezTo>
                      <a:pt x="34" y="58"/>
                      <a:pt x="34" y="58"/>
                      <a:pt x="34" y="58"/>
                    </a:cubicBezTo>
                    <a:cubicBezTo>
                      <a:pt x="38" y="58"/>
                      <a:pt x="38" y="58"/>
                      <a:pt x="38" y="58"/>
                    </a:cubicBezTo>
                    <a:cubicBezTo>
                      <a:pt x="38" y="51"/>
                      <a:pt x="38" y="51"/>
                      <a:pt x="38" y="51"/>
                    </a:cubicBezTo>
                    <a:cubicBezTo>
                      <a:pt x="45" y="57"/>
                      <a:pt x="45" y="57"/>
                      <a:pt x="45" y="57"/>
                    </a:cubicBezTo>
                    <a:cubicBezTo>
                      <a:pt x="48" y="54"/>
                      <a:pt x="48" y="54"/>
                      <a:pt x="48" y="54"/>
                    </a:cubicBezTo>
                    <a:cubicBezTo>
                      <a:pt x="38" y="45"/>
                      <a:pt x="38" y="45"/>
                      <a:pt x="38" y="45"/>
                    </a:cubicBezTo>
                    <a:cubicBezTo>
                      <a:pt x="38" y="43"/>
                      <a:pt x="38" y="43"/>
                      <a:pt x="38" y="43"/>
                    </a:cubicBezTo>
                    <a:cubicBezTo>
                      <a:pt x="41" y="45"/>
                      <a:pt x="41" y="45"/>
                      <a:pt x="41" y="45"/>
                    </a:cubicBezTo>
                    <a:cubicBezTo>
                      <a:pt x="44" y="42"/>
                      <a:pt x="44" y="42"/>
                      <a:pt x="44" y="42"/>
                    </a:cubicBezTo>
                    <a:cubicBezTo>
                      <a:pt x="38" y="37"/>
                      <a:pt x="38" y="37"/>
                      <a:pt x="38" y="37"/>
                    </a:cubicBezTo>
                    <a:cubicBezTo>
                      <a:pt x="38" y="33"/>
                      <a:pt x="38" y="33"/>
                      <a:pt x="38" y="33"/>
                    </a:cubicBezTo>
                    <a:cubicBezTo>
                      <a:pt x="40" y="33"/>
                      <a:pt x="41" y="32"/>
                      <a:pt x="43" y="31"/>
                    </a:cubicBezTo>
                    <a:cubicBezTo>
                      <a:pt x="46" y="34"/>
                      <a:pt x="46" y="34"/>
                      <a:pt x="46" y="34"/>
                    </a:cubicBezTo>
                    <a:cubicBezTo>
                      <a:pt x="46" y="41"/>
                      <a:pt x="46" y="41"/>
                      <a:pt x="46" y="41"/>
                    </a:cubicBezTo>
                    <a:cubicBezTo>
                      <a:pt x="50" y="41"/>
                      <a:pt x="50" y="41"/>
                      <a:pt x="50" y="41"/>
                    </a:cubicBezTo>
                    <a:cubicBezTo>
                      <a:pt x="50" y="38"/>
                      <a:pt x="50" y="38"/>
                      <a:pt x="50" y="38"/>
                    </a:cubicBezTo>
                    <a:cubicBezTo>
                      <a:pt x="51" y="40"/>
                      <a:pt x="51" y="40"/>
                      <a:pt x="51" y="40"/>
                    </a:cubicBezTo>
                    <a:cubicBezTo>
                      <a:pt x="51" y="53"/>
                      <a:pt x="51" y="53"/>
                      <a:pt x="51" y="53"/>
                    </a:cubicBezTo>
                    <a:cubicBezTo>
                      <a:pt x="55" y="53"/>
                      <a:pt x="55" y="53"/>
                      <a:pt x="55" y="53"/>
                    </a:cubicBezTo>
                    <a:cubicBezTo>
                      <a:pt x="55" y="44"/>
                      <a:pt x="55" y="44"/>
                      <a:pt x="55" y="44"/>
                    </a:cubicBezTo>
                    <a:cubicBezTo>
                      <a:pt x="61" y="49"/>
                      <a:pt x="61" y="49"/>
                      <a:pt x="61" y="49"/>
                    </a:cubicBezTo>
                    <a:cubicBezTo>
                      <a:pt x="63" y="46"/>
                      <a:pt x="63" y="46"/>
                      <a:pt x="63" y="46"/>
                    </a:cubicBezTo>
                    <a:cubicBezTo>
                      <a:pt x="58" y="41"/>
                      <a:pt x="58" y="41"/>
                      <a:pt x="58" y="41"/>
                    </a:cubicBezTo>
                    <a:cubicBezTo>
                      <a:pt x="67" y="41"/>
                      <a:pt x="67" y="41"/>
                      <a:pt x="67" y="41"/>
                    </a:cubicBezTo>
                    <a:cubicBezTo>
                      <a:pt x="67" y="37"/>
                      <a:pt x="67" y="37"/>
                      <a:pt x="67" y="37"/>
                    </a:cubicBezTo>
                    <a:cubicBezTo>
                      <a:pt x="54" y="37"/>
                      <a:pt x="54" y="37"/>
                      <a:pt x="54" y="37"/>
                    </a:cubicBezTo>
                    <a:cubicBezTo>
                      <a:pt x="52" y="35"/>
                      <a:pt x="52" y="35"/>
                      <a:pt x="52" y="35"/>
                    </a:cubicBezTo>
                    <a:cubicBezTo>
                      <a:pt x="56" y="35"/>
                      <a:pt x="56" y="35"/>
                      <a:pt x="56" y="35"/>
                    </a:cubicBezTo>
                    <a:cubicBezTo>
                      <a:pt x="56" y="31"/>
                      <a:pt x="56" y="31"/>
                      <a:pt x="56" y="31"/>
                    </a:cubicBezTo>
                    <a:cubicBezTo>
                      <a:pt x="48" y="31"/>
                      <a:pt x="48" y="31"/>
                      <a:pt x="48" y="31"/>
                    </a:cubicBezTo>
                    <a:cubicBezTo>
                      <a:pt x="46" y="28"/>
                      <a:pt x="46" y="28"/>
                      <a:pt x="46" y="28"/>
                    </a:cubicBezTo>
                    <a:cubicBezTo>
                      <a:pt x="46" y="27"/>
                      <a:pt x="47" y="26"/>
                      <a:pt x="47" y="24"/>
                    </a:cubicBezTo>
                    <a:cubicBezTo>
                      <a:pt x="51" y="24"/>
                      <a:pt x="51" y="24"/>
                      <a:pt x="51" y="24"/>
                    </a:cubicBezTo>
                    <a:cubicBezTo>
                      <a:pt x="56" y="29"/>
                      <a:pt x="56" y="29"/>
                      <a:pt x="56" y="29"/>
                    </a:cubicBezTo>
                    <a:cubicBezTo>
                      <a:pt x="59" y="26"/>
                      <a:pt x="59" y="26"/>
                      <a:pt x="59" y="26"/>
                    </a:cubicBezTo>
                    <a:cubicBezTo>
                      <a:pt x="57" y="24"/>
                      <a:pt x="57" y="24"/>
                      <a:pt x="57" y="24"/>
                    </a:cubicBezTo>
                    <a:cubicBezTo>
                      <a:pt x="59" y="24"/>
                      <a:pt x="59" y="24"/>
                      <a:pt x="59" y="24"/>
                    </a:cubicBezTo>
                    <a:cubicBezTo>
                      <a:pt x="69" y="33"/>
                      <a:pt x="69" y="33"/>
                      <a:pt x="69" y="33"/>
                    </a:cubicBezTo>
                    <a:cubicBezTo>
                      <a:pt x="71" y="30"/>
                      <a:pt x="71" y="30"/>
                      <a:pt x="71" y="30"/>
                    </a:cubicBezTo>
                    <a:cubicBezTo>
                      <a:pt x="65" y="24"/>
                      <a:pt x="65" y="24"/>
                      <a:pt x="65" y="24"/>
                    </a:cubicBezTo>
                    <a:cubicBezTo>
                      <a:pt x="73" y="24"/>
                      <a:pt x="73" y="24"/>
                      <a:pt x="73" y="24"/>
                    </a:cubicBezTo>
                    <a:lnTo>
                      <a:pt x="73" y="20"/>
                    </a:lnTo>
                    <a:close/>
                  </a:path>
                </a:pathLst>
              </a:custGeom>
              <a:gradFill>
                <a:gsLst>
                  <a:gs pos="0">
                    <a:srgbClr val="616264"/>
                  </a:gs>
                  <a:gs pos="100000">
                    <a:srgbClr val="999A9E"/>
                  </a:gs>
                </a:gsLst>
                <a:lin ang="5400000" scaled="1"/>
              </a:gradFill>
              <a:ln w="12700" cap="flat" cmpd="sng" algn="ctr">
                <a:noFill/>
                <a:prstDash val="solid"/>
                <a:miter lim="800000"/>
              </a:ln>
              <a:effectLst/>
              <a:extLst>
                <a:ext uri="{91240B29-F687-4f45-9708-019B960494DF}">
                  <a14:hiddenLine xmlns="" xmlns:a14="http://schemas.microsoft.com/office/drawing/2010/main" w="9525">
                    <a:solidFill>
                      <a:srgbClr val="000000"/>
                    </a:solidFill>
                    <a:round/>
                    <a:headEnd/>
                    <a:tailEnd/>
                  </a14:hiddenLine>
                </a:ext>
              </a:ex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entury Gothic"/>
                  <a:ea typeface="微软雅黑"/>
                  <a:cs typeface="+mn-cs"/>
                </a:endParaRPr>
              </a:p>
            </p:txBody>
          </p:sp>
          <p:sp>
            <p:nvSpPr>
              <p:cNvPr id="580" name="Freeform 518"/>
              <p:cNvSpPr>
                <a:spLocks noEditPoints="1"/>
              </p:cNvSpPr>
              <p:nvPr/>
            </p:nvSpPr>
            <p:spPr bwMode="auto">
              <a:xfrm>
                <a:off x="3320536" y="2283466"/>
                <a:ext cx="259787" cy="256111"/>
              </a:xfrm>
              <a:custGeom>
                <a:avLst/>
                <a:gdLst>
                  <a:gd name="T0" fmla="*/ 52 w 59"/>
                  <a:gd name="T1" fmla="*/ 41 h 58"/>
                  <a:gd name="T2" fmla="*/ 55 w 59"/>
                  <a:gd name="T3" fmla="*/ 44 h 58"/>
                  <a:gd name="T4" fmla="*/ 48 w 59"/>
                  <a:gd name="T5" fmla="*/ 52 h 58"/>
                  <a:gd name="T6" fmla="*/ 45 w 59"/>
                  <a:gd name="T7" fmla="*/ 49 h 58"/>
                  <a:gd name="T8" fmla="*/ 37 w 59"/>
                  <a:gd name="T9" fmla="*/ 53 h 58"/>
                  <a:gd name="T10" fmla="*/ 37 w 59"/>
                  <a:gd name="T11" fmla="*/ 58 h 58"/>
                  <a:gd name="T12" fmla="*/ 29 w 59"/>
                  <a:gd name="T13" fmla="*/ 58 h 58"/>
                  <a:gd name="T14" fmla="*/ 29 w 59"/>
                  <a:gd name="T15" fmla="*/ 46 h 58"/>
                  <a:gd name="T16" fmla="*/ 42 w 59"/>
                  <a:gd name="T17" fmla="*/ 40 h 58"/>
                  <a:gd name="T18" fmla="*/ 40 w 59"/>
                  <a:gd name="T19" fmla="*/ 16 h 58"/>
                  <a:gd name="T20" fmla="*/ 40 w 59"/>
                  <a:gd name="T21" fmla="*/ 16 h 58"/>
                  <a:gd name="T22" fmla="*/ 34 w 59"/>
                  <a:gd name="T23" fmla="*/ 13 h 58"/>
                  <a:gd name="T24" fmla="*/ 29 w 59"/>
                  <a:gd name="T25" fmla="*/ 12 h 58"/>
                  <a:gd name="T26" fmla="*/ 29 w 59"/>
                  <a:gd name="T27" fmla="*/ 0 h 58"/>
                  <a:gd name="T28" fmla="*/ 32 w 59"/>
                  <a:gd name="T29" fmla="*/ 0 h 58"/>
                  <a:gd name="T30" fmla="*/ 33 w 59"/>
                  <a:gd name="T31" fmla="*/ 4 h 58"/>
                  <a:gd name="T32" fmla="*/ 41 w 59"/>
                  <a:gd name="T33" fmla="*/ 7 h 58"/>
                  <a:gd name="T34" fmla="*/ 44 w 59"/>
                  <a:gd name="T35" fmla="*/ 3 h 58"/>
                  <a:gd name="T36" fmla="*/ 52 w 59"/>
                  <a:gd name="T37" fmla="*/ 10 h 58"/>
                  <a:gd name="T38" fmla="*/ 49 w 59"/>
                  <a:gd name="T39" fmla="*/ 14 h 58"/>
                  <a:gd name="T40" fmla="*/ 53 w 59"/>
                  <a:gd name="T41" fmla="*/ 22 h 58"/>
                  <a:gd name="T42" fmla="*/ 58 w 59"/>
                  <a:gd name="T43" fmla="*/ 21 h 58"/>
                  <a:gd name="T44" fmla="*/ 59 w 59"/>
                  <a:gd name="T45" fmla="*/ 32 h 58"/>
                  <a:gd name="T46" fmla="*/ 54 w 59"/>
                  <a:gd name="T47" fmla="*/ 32 h 58"/>
                  <a:gd name="T48" fmla="*/ 52 w 59"/>
                  <a:gd name="T49" fmla="*/ 41 h 58"/>
                  <a:gd name="T50" fmla="*/ 29 w 59"/>
                  <a:gd name="T51" fmla="*/ 58 h 58"/>
                  <a:gd name="T52" fmla="*/ 26 w 59"/>
                  <a:gd name="T53" fmla="*/ 58 h 58"/>
                  <a:gd name="T54" fmla="*/ 26 w 59"/>
                  <a:gd name="T55" fmla="*/ 54 h 58"/>
                  <a:gd name="T56" fmla="*/ 18 w 59"/>
                  <a:gd name="T57" fmla="*/ 51 h 58"/>
                  <a:gd name="T58" fmla="*/ 15 w 59"/>
                  <a:gd name="T59" fmla="*/ 55 h 58"/>
                  <a:gd name="T60" fmla="*/ 7 w 59"/>
                  <a:gd name="T61" fmla="*/ 48 h 58"/>
                  <a:gd name="T62" fmla="*/ 9 w 59"/>
                  <a:gd name="T63" fmla="*/ 45 h 58"/>
                  <a:gd name="T64" fmla="*/ 5 w 59"/>
                  <a:gd name="T65" fmla="*/ 37 h 58"/>
                  <a:gd name="T66" fmla="*/ 1 w 59"/>
                  <a:gd name="T67" fmla="*/ 37 h 58"/>
                  <a:gd name="T68" fmla="*/ 0 w 59"/>
                  <a:gd name="T69" fmla="*/ 26 h 58"/>
                  <a:gd name="T70" fmla="*/ 4 w 59"/>
                  <a:gd name="T71" fmla="*/ 26 h 58"/>
                  <a:gd name="T72" fmla="*/ 7 w 59"/>
                  <a:gd name="T73" fmla="*/ 17 h 58"/>
                  <a:gd name="T74" fmla="*/ 4 w 59"/>
                  <a:gd name="T75" fmla="*/ 15 h 58"/>
                  <a:gd name="T76" fmla="*/ 11 w 59"/>
                  <a:gd name="T77" fmla="*/ 6 h 58"/>
                  <a:gd name="T78" fmla="*/ 14 w 59"/>
                  <a:gd name="T79" fmla="*/ 9 h 58"/>
                  <a:gd name="T80" fmla="*/ 22 w 59"/>
                  <a:gd name="T81" fmla="*/ 5 h 58"/>
                  <a:gd name="T82" fmla="*/ 21 w 59"/>
                  <a:gd name="T83" fmla="*/ 1 h 58"/>
                  <a:gd name="T84" fmla="*/ 29 w 59"/>
                  <a:gd name="T85" fmla="*/ 0 h 58"/>
                  <a:gd name="T86" fmla="*/ 29 w 59"/>
                  <a:gd name="T87" fmla="*/ 12 h 58"/>
                  <a:gd name="T88" fmla="*/ 16 w 59"/>
                  <a:gd name="T89" fmla="*/ 18 h 58"/>
                  <a:gd name="T90" fmla="*/ 18 w 59"/>
                  <a:gd name="T91" fmla="*/ 42 h 58"/>
                  <a:gd name="T92" fmla="*/ 24 w 59"/>
                  <a:gd name="T93" fmla="*/ 45 h 58"/>
                  <a:gd name="T94" fmla="*/ 29 w 59"/>
                  <a:gd name="T95" fmla="*/ 46 h 58"/>
                  <a:gd name="T96" fmla="*/ 29 w 59"/>
                  <a:gd name="T97" fmla="*/ 5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59" h="58">
                    <a:moveTo>
                      <a:pt x="52" y="41"/>
                    </a:moveTo>
                    <a:cubicBezTo>
                      <a:pt x="55" y="44"/>
                      <a:pt x="55" y="44"/>
                      <a:pt x="55" y="44"/>
                    </a:cubicBezTo>
                    <a:cubicBezTo>
                      <a:pt x="48" y="52"/>
                      <a:pt x="48" y="52"/>
                      <a:pt x="48" y="52"/>
                    </a:cubicBezTo>
                    <a:cubicBezTo>
                      <a:pt x="45" y="49"/>
                      <a:pt x="45" y="49"/>
                      <a:pt x="45" y="49"/>
                    </a:cubicBezTo>
                    <a:cubicBezTo>
                      <a:pt x="42" y="51"/>
                      <a:pt x="40" y="52"/>
                      <a:pt x="37" y="53"/>
                    </a:cubicBezTo>
                    <a:cubicBezTo>
                      <a:pt x="37" y="58"/>
                      <a:pt x="37" y="58"/>
                      <a:pt x="37" y="58"/>
                    </a:cubicBezTo>
                    <a:cubicBezTo>
                      <a:pt x="29" y="58"/>
                      <a:pt x="29" y="58"/>
                      <a:pt x="29" y="58"/>
                    </a:cubicBezTo>
                    <a:cubicBezTo>
                      <a:pt x="29" y="46"/>
                      <a:pt x="29" y="46"/>
                      <a:pt x="29" y="46"/>
                    </a:cubicBezTo>
                    <a:cubicBezTo>
                      <a:pt x="34" y="46"/>
                      <a:pt x="39" y="44"/>
                      <a:pt x="42" y="40"/>
                    </a:cubicBezTo>
                    <a:cubicBezTo>
                      <a:pt x="48" y="33"/>
                      <a:pt x="47" y="22"/>
                      <a:pt x="40" y="16"/>
                    </a:cubicBezTo>
                    <a:cubicBezTo>
                      <a:pt x="40" y="16"/>
                      <a:pt x="40" y="16"/>
                      <a:pt x="40" y="16"/>
                    </a:cubicBezTo>
                    <a:cubicBezTo>
                      <a:pt x="38" y="15"/>
                      <a:pt x="36" y="14"/>
                      <a:pt x="34" y="13"/>
                    </a:cubicBezTo>
                    <a:cubicBezTo>
                      <a:pt x="33" y="12"/>
                      <a:pt x="31" y="12"/>
                      <a:pt x="29" y="12"/>
                    </a:cubicBezTo>
                    <a:cubicBezTo>
                      <a:pt x="29" y="0"/>
                      <a:pt x="29" y="0"/>
                      <a:pt x="29" y="0"/>
                    </a:cubicBezTo>
                    <a:cubicBezTo>
                      <a:pt x="32" y="0"/>
                      <a:pt x="32" y="0"/>
                      <a:pt x="32" y="0"/>
                    </a:cubicBezTo>
                    <a:cubicBezTo>
                      <a:pt x="33" y="4"/>
                      <a:pt x="33" y="4"/>
                      <a:pt x="33" y="4"/>
                    </a:cubicBezTo>
                    <a:cubicBezTo>
                      <a:pt x="36" y="4"/>
                      <a:pt x="38" y="5"/>
                      <a:pt x="41" y="7"/>
                    </a:cubicBezTo>
                    <a:cubicBezTo>
                      <a:pt x="44" y="3"/>
                      <a:pt x="44" y="3"/>
                      <a:pt x="44" y="3"/>
                    </a:cubicBezTo>
                    <a:cubicBezTo>
                      <a:pt x="52" y="10"/>
                      <a:pt x="52" y="10"/>
                      <a:pt x="52" y="10"/>
                    </a:cubicBezTo>
                    <a:cubicBezTo>
                      <a:pt x="49" y="14"/>
                      <a:pt x="49" y="14"/>
                      <a:pt x="49" y="14"/>
                    </a:cubicBezTo>
                    <a:cubicBezTo>
                      <a:pt x="51" y="16"/>
                      <a:pt x="53" y="19"/>
                      <a:pt x="53" y="22"/>
                    </a:cubicBezTo>
                    <a:cubicBezTo>
                      <a:pt x="58" y="21"/>
                      <a:pt x="58" y="21"/>
                      <a:pt x="58" y="21"/>
                    </a:cubicBezTo>
                    <a:cubicBezTo>
                      <a:pt x="59" y="32"/>
                      <a:pt x="59" y="32"/>
                      <a:pt x="59" y="32"/>
                    </a:cubicBezTo>
                    <a:cubicBezTo>
                      <a:pt x="54" y="32"/>
                      <a:pt x="54" y="32"/>
                      <a:pt x="54" y="32"/>
                    </a:cubicBezTo>
                    <a:cubicBezTo>
                      <a:pt x="54" y="35"/>
                      <a:pt x="53" y="38"/>
                      <a:pt x="52" y="41"/>
                    </a:cubicBezTo>
                    <a:close/>
                    <a:moveTo>
                      <a:pt x="29" y="58"/>
                    </a:moveTo>
                    <a:cubicBezTo>
                      <a:pt x="26" y="58"/>
                      <a:pt x="26" y="58"/>
                      <a:pt x="26" y="58"/>
                    </a:cubicBezTo>
                    <a:cubicBezTo>
                      <a:pt x="26" y="54"/>
                      <a:pt x="26" y="54"/>
                      <a:pt x="26" y="54"/>
                    </a:cubicBezTo>
                    <a:cubicBezTo>
                      <a:pt x="23" y="54"/>
                      <a:pt x="20" y="53"/>
                      <a:pt x="18" y="51"/>
                    </a:cubicBezTo>
                    <a:cubicBezTo>
                      <a:pt x="15" y="55"/>
                      <a:pt x="15" y="55"/>
                      <a:pt x="15" y="55"/>
                    </a:cubicBezTo>
                    <a:cubicBezTo>
                      <a:pt x="7" y="48"/>
                      <a:pt x="7" y="48"/>
                      <a:pt x="7" y="48"/>
                    </a:cubicBezTo>
                    <a:cubicBezTo>
                      <a:pt x="9" y="45"/>
                      <a:pt x="9" y="45"/>
                      <a:pt x="9" y="45"/>
                    </a:cubicBezTo>
                    <a:cubicBezTo>
                      <a:pt x="8" y="42"/>
                      <a:pt x="6" y="40"/>
                      <a:pt x="5" y="37"/>
                    </a:cubicBezTo>
                    <a:cubicBezTo>
                      <a:pt x="1" y="37"/>
                      <a:pt x="1" y="37"/>
                      <a:pt x="1" y="37"/>
                    </a:cubicBezTo>
                    <a:cubicBezTo>
                      <a:pt x="0" y="26"/>
                      <a:pt x="0" y="26"/>
                      <a:pt x="0" y="26"/>
                    </a:cubicBezTo>
                    <a:cubicBezTo>
                      <a:pt x="4" y="26"/>
                      <a:pt x="4" y="26"/>
                      <a:pt x="4" y="26"/>
                    </a:cubicBezTo>
                    <a:cubicBezTo>
                      <a:pt x="5" y="23"/>
                      <a:pt x="6" y="20"/>
                      <a:pt x="7" y="17"/>
                    </a:cubicBezTo>
                    <a:cubicBezTo>
                      <a:pt x="4" y="15"/>
                      <a:pt x="4" y="15"/>
                      <a:pt x="4" y="15"/>
                    </a:cubicBezTo>
                    <a:cubicBezTo>
                      <a:pt x="11" y="6"/>
                      <a:pt x="11" y="6"/>
                      <a:pt x="11" y="6"/>
                    </a:cubicBezTo>
                    <a:cubicBezTo>
                      <a:pt x="14" y="9"/>
                      <a:pt x="14" y="9"/>
                      <a:pt x="14" y="9"/>
                    </a:cubicBezTo>
                    <a:cubicBezTo>
                      <a:pt x="16" y="7"/>
                      <a:pt x="19" y="6"/>
                      <a:pt x="22" y="5"/>
                    </a:cubicBezTo>
                    <a:cubicBezTo>
                      <a:pt x="21" y="1"/>
                      <a:pt x="21" y="1"/>
                      <a:pt x="21" y="1"/>
                    </a:cubicBezTo>
                    <a:cubicBezTo>
                      <a:pt x="29" y="0"/>
                      <a:pt x="29" y="0"/>
                      <a:pt x="29" y="0"/>
                    </a:cubicBezTo>
                    <a:cubicBezTo>
                      <a:pt x="29" y="12"/>
                      <a:pt x="29" y="12"/>
                      <a:pt x="29" y="12"/>
                    </a:cubicBezTo>
                    <a:cubicBezTo>
                      <a:pt x="24" y="12"/>
                      <a:pt x="20" y="14"/>
                      <a:pt x="16" y="18"/>
                    </a:cubicBezTo>
                    <a:cubicBezTo>
                      <a:pt x="10" y="25"/>
                      <a:pt x="11" y="36"/>
                      <a:pt x="18" y="42"/>
                    </a:cubicBezTo>
                    <a:cubicBezTo>
                      <a:pt x="20" y="44"/>
                      <a:pt x="22" y="45"/>
                      <a:pt x="24" y="45"/>
                    </a:cubicBezTo>
                    <a:cubicBezTo>
                      <a:pt x="26" y="46"/>
                      <a:pt x="28" y="46"/>
                      <a:pt x="29" y="46"/>
                    </a:cubicBezTo>
                    <a:lnTo>
                      <a:pt x="29" y="58"/>
                    </a:lnTo>
                    <a:close/>
                  </a:path>
                </a:pathLst>
              </a:custGeom>
              <a:gradFill>
                <a:gsLst>
                  <a:gs pos="0">
                    <a:srgbClr val="616264"/>
                  </a:gs>
                  <a:gs pos="100000">
                    <a:srgbClr val="999A9E"/>
                  </a:gs>
                </a:gsLst>
                <a:lin ang="5400000" scaled="1"/>
              </a:gradFill>
              <a:ln w="12700" cap="flat" cmpd="sng" algn="ctr">
                <a:noFill/>
                <a:prstDash val="solid"/>
                <a:miter lim="800000"/>
              </a:ln>
              <a:effectLst/>
              <a:extLst>
                <a:ext uri="{91240B29-F687-4f45-9708-019B960494DF}">
                  <a14:hiddenLine xmlns="" xmlns:a14="http://schemas.microsoft.com/office/drawing/2010/main" w="9525">
                    <a:solidFill>
                      <a:srgbClr val="000000"/>
                    </a:solidFill>
                    <a:round/>
                    <a:headEnd/>
                    <a:tailEnd/>
                  </a14:hiddenLine>
                </a:ext>
              </a:ex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entury Gothic"/>
                  <a:ea typeface="微软雅黑"/>
                  <a:cs typeface="+mn-cs"/>
                </a:endParaRPr>
              </a:p>
            </p:txBody>
          </p:sp>
          <p:sp>
            <p:nvSpPr>
              <p:cNvPr id="581" name="Freeform 519"/>
              <p:cNvSpPr>
                <a:spLocks/>
              </p:cNvSpPr>
              <p:nvPr/>
            </p:nvSpPr>
            <p:spPr bwMode="auto">
              <a:xfrm>
                <a:off x="3205347" y="2729517"/>
                <a:ext cx="13480" cy="22057"/>
              </a:xfrm>
              <a:custGeom>
                <a:avLst/>
                <a:gdLst>
                  <a:gd name="T0" fmla="*/ 0 w 3"/>
                  <a:gd name="T1" fmla="*/ 5 h 5"/>
                  <a:gd name="T2" fmla="*/ 3 w 3"/>
                  <a:gd name="T3" fmla="*/ 1 h 5"/>
                  <a:gd name="T4" fmla="*/ 0 w 3"/>
                  <a:gd name="T5" fmla="*/ 0 h 5"/>
                  <a:gd name="T6" fmla="*/ 0 w 3"/>
                  <a:gd name="T7" fmla="*/ 5 h 5"/>
                </a:gdLst>
                <a:ahLst/>
                <a:cxnLst>
                  <a:cxn ang="0">
                    <a:pos x="T0" y="T1"/>
                  </a:cxn>
                  <a:cxn ang="0">
                    <a:pos x="T2" y="T3"/>
                  </a:cxn>
                  <a:cxn ang="0">
                    <a:pos x="T4" y="T5"/>
                  </a:cxn>
                  <a:cxn ang="0">
                    <a:pos x="T6" y="T7"/>
                  </a:cxn>
                </a:cxnLst>
                <a:rect l="0" t="0" r="r" b="b"/>
                <a:pathLst>
                  <a:path w="3" h="5">
                    <a:moveTo>
                      <a:pt x="0" y="5"/>
                    </a:moveTo>
                    <a:cubicBezTo>
                      <a:pt x="3" y="1"/>
                      <a:pt x="3" y="1"/>
                      <a:pt x="3" y="1"/>
                    </a:cubicBezTo>
                    <a:cubicBezTo>
                      <a:pt x="2" y="1"/>
                      <a:pt x="1" y="1"/>
                      <a:pt x="0" y="0"/>
                    </a:cubicBezTo>
                    <a:cubicBezTo>
                      <a:pt x="0" y="2"/>
                      <a:pt x="0" y="3"/>
                      <a:pt x="0" y="5"/>
                    </a:cubicBezTo>
                    <a:close/>
                  </a:path>
                </a:pathLst>
              </a:custGeom>
              <a:gradFill>
                <a:gsLst>
                  <a:gs pos="0">
                    <a:srgbClr val="616264"/>
                  </a:gs>
                  <a:gs pos="100000">
                    <a:srgbClr val="999A9E"/>
                  </a:gs>
                </a:gsLst>
                <a:lin ang="5400000" scaled="1"/>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entury Gothic"/>
                  <a:ea typeface="微软雅黑"/>
                  <a:cs typeface="+mn-cs"/>
                </a:endParaRPr>
              </a:p>
            </p:txBody>
          </p:sp>
          <p:sp>
            <p:nvSpPr>
              <p:cNvPr id="582" name="Freeform 520"/>
              <p:cNvSpPr>
                <a:spLocks/>
              </p:cNvSpPr>
              <p:nvPr/>
            </p:nvSpPr>
            <p:spPr bwMode="auto">
              <a:xfrm>
                <a:off x="3200445" y="2671922"/>
                <a:ext cx="49017" cy="53918"/>
              </a:xfrm>
              <a:custGeom>
                <a:avLst/>
                <a:gdLst>
                  <a:gd name="T0" fmla="*/ 5 w 11"/>
                  <a:gd name="T1" fmla="*/ 12 h 12"/>
                  <a:gd name="T2" fmla="*/ 6 w 11"/>
                  <a:gd name="T3" fmla="*/ 12 h 12"/>
                  <a:gd name="T4" fmla="*/ 6 w 11"/>
                  <a:gd name="T5" fmla="*/ 12 h 12"/>
                  <a:gd name="T6" fmla="*/ 11 w 11"/>
                  <a:gd name="T7" fmla="*/ 6 h 12"/>
                  <a:gd name="T8" fmla="*/ 11 w 11"/>
                  <a:gd name="T9" fmla="*/ 6 h 12"/>
                  <a:gd name="T10" fmla="*/ 11 w 11"/>
                  <a:gd name="T11" fmla="*/ 5 h 12"/>
                  <a:gd name="T12" fmla="*/ 5 w 11"/>
                  <a:gd name="T13" fmla="*/ 0 h 12"/>
                  <a:gd name="T14" fmla="*/ 4 w 11"/>
                  <a:gd name="T15" fmla="*/ 0 h 12"/>
                  <a:gd name="T16" fmla="*/ 0 w 11"/>
                  <a:gd name="T17" fmla="*/ 3 h 12"/>
                  <a:gd name="T18" fmla="*/ 1 w 11"/>
                  <a:gd name="T19" fmla="*/ 9 h 12"/>
                  <a:gd name="T20" fmla="*/ 5 w 11"/>
                  <a:gd name="T21" fmla="*/ 12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 h="12">
                    <a:moveTo>
                      <a:pt x="5" y="12"/>
                    </a:moveTo>
                    <a:cubicBezTo>
                      <a:pt x="5" y="12"/>
                      <a:pt x="6" y="12"/>
                      <a:pt x="6" y="12"/>
                    </a:cubicBezTo>
                    <a:cubicBezTo>
                      <a:pt x="6" y="12"/>
                      <a:pt x="6" y="12"/>
                      <a:pt x="6" y="12"/>
                    </a:cubicBezTo>
                    <a:cubicBezTo>
                      <a:pt x="9" y="11"/>
                      <a:pt x="11" y="8"/>
                      <a:pt x="11" y="6"/>
                    </a:cubicBezTo>
                    <a:cubicBezTo>
                      <a:pt x="11" y="6"/>
                      <a:pt x="11" y="6"/>
                      <a:pt x="11" y="6"/>
                    </a:cubicBezTo>
                    <a:cubicBezTo>
                      <a:pt x="11" y="5"/>
                      <a:pt x="11" y="5"/>
                      <a:pt x="11" y="5"/>
                    </a:cubicBezTo>
                    <a:cubicBezTo>
                      <a:pt x="10" y="2"/>
                      <a:pt x="8" y="0"/>
                      <a:pt x="5" y="0"/>
                    </a:cubicBezTo>
                    <a:cubicBezTo>
                      <a:pt x="5" y="0"/>
                      <a:pt x="4" y="0"/>
                      <a:pt x="4" y="0"/>
                    </a:cubicBezTo>
                    <a:cubicBezTo>
                      <a:pt x="2" y="1"/>
                      <a:pt x="1" y="2"/>
                      <a:pt x="0" y="3"/>
                    </a:cubicBezTo>
                    <a:cubicBezTo>
                      <a:pt x="0" y="5"/>
                      <a:pt x="0" y="7"/>
                      <a:pt x="1" y="9"/>
                    </a:cubicBezTo>
                    <a:cubicBezTo>
                      <a:pt x="2" y="11"/>
                      <a:pt x="3" y="12"/>
                      <a:pt x="5" y="12"/>
                    </a:cubicBezTo>
                    <a:close/>
                  </a:path>
                </a:pathLst>
              </a:custGeom>
              <a:gradFill>
                <a:gsLst>
                  <a:gs pos="0">
                    <a:srgbClr val="616264"/>
                  </a:gs>
                  <a:gs pos="100000">
                    <a:srgbClr val="999A9E"/>
                  </a:gs>
                </a:gsLst>
                <a:lin ang="5400000" scaled="1"/>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entury Gothic"/>
                  <a:ea typeface="微软雅黑"/>
                  <a:cs typeface="+mn-cs"/>
                </a:endParaRPr>
              </a:p>
            </p:txBody>
          </p:sp>
          <p:sp>
            <p:nvSpPr>
              <p:cNvPr id="583" name="Freeform 521"/>
              <p:cNvSpPr>
                <a:spLocks/>
              </p:cNvSpPr>
              <p:nvPr/>
            </p:nvSpPr>
            <p:spPr bwMode="auto">
              <a:xfrm>
                <a:off x="3293577" y="2712361"/>
                <a:ext cx="96808" cy="91906"/>
              </a:xfrm>
              <a:custGeom>
                <a:avLst/>
                <a:gdLst>
                  <a:gd name="T0" fmla="*/ 12 w 22"/>
                  <a:gd name="T1" fmla="*/ 21 h 21"/>
                  <a:gd name="T2" fmla="*/ 22 w 22"/>
                  <a:gd name="T3" fmla="*/ 21 h 21"/>
                  <a:gd name="T4" fmla="*/ 6 w 22"/>
                  <a:gd name="T5" fmla="*/ 0 h 21"/>
                  <a:gd name="T6" fmla="*/ 0 w 22"/>
                  <a:gd name="T7" fmla="*/ 5 h 21"/>
                  <a:gd name="T8" fmla="*/ 12 w 22"/>
                  <a:gd name="T9" fmla="*/ 21 h 21"/>
                </a:gdLst>
                <a:ahLst/>
                <a:cxnLst>
                  <a:cxn ang="0">
                    <a:pos x="T0" y="T1"/>
                  </a:cxn>
                  <a:cxn ang="0">
                    <a:pos x="T2" y="T3"/>
                  </a:cxn>
                  <a:cxn ang="0">
                    <a:pos x="T4" y="T5"/>
                  </a:cxn>
                  <a:cxn ang="0">
                    <a:pos x="T6" y="T7"/>
                  </a:cxn>
                  <a:cxn ang="0">
                    <a:pos x="T8" y="T9"/>
                  </a:cxn>
                </a:cxnLst>
                <a:rect l="0" t="0" r="r" b="b"/>
                <a:pathLst>
                  <a:path w="22" h="21">
                    <a:moveTo>
                      <a:pt x="12" y="21"/>
                    </a:moveTo>
                    <a:cubicBezTo>
                      <a:pt x="22" y="21"/>
                      <a:pt x="22" y="21"/>
                      <a:pt x="22" y="21"/>
                    </a:cubicBezTo>
                    <a:cubicBezTo>
                      <a:pt x="6" y="0"/>
                      <a:pt x="6" y="0"/>
                      <a:pt x="6" y="0"/>
                    </a:cubicBezTo>
                    <a:cubicBezTo>
                      <a:pt x="5" y="3"/>
                      <a:pt x="2" y="5"/>
                      <a:pt x="0" y="5"/>
                    </a:cubicBezTo>
                    <a:lnTo>
                      <a:pt x="12" y="21"/>
                    </a:lnTo>
                    <a:close/>
                  </a:path>
                </a:pathLst>
              </a:custGeom>
              <a:gradFill>
                <a:gsLst>
                  <a:gs pos="0">
                    <a:srgbClr val="616264"/>
                  </a:gs>
                  <a:gs pos="100000">
                    <a:srgbClr val="999A9E"/>
                  </a:gs>
                </a:gsLst>
                <a:lin ang="5400000" scaled="1"/>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entury Gothic"/>
                  <a:ea typeface="微软雅黑"/>
                  <a:cs typeface="+mn-cs"/>
                </a:endParaRPr>
              </a:p>
            </p:txBody>
          </p:sp>
          <p:sp>
            <p:nvSpPr>
              <p:cNvPr id="584" name="Freeform 522"/>
              <p:cNvSpPr>
                <a:spLocks/>
              </p:cNvSpPr>
              <p:nvPr/>
            </p:nvSpPr>
            <p:spPr bwMode="auto">
              <a:xfrm>
                <a:off x="3258040" y="2671922"/>
                <a:ext cx="52693" cy="53918"/>
              </a:xfrm>
              <a:custGeom>
                <a:avLst/>
                <a:gdLst>
                  <a:gd name="T0" fmla="*/ 8 w 12"/>
                  <a:gd name="T1" fmla="*/ 0 h 12"/>
                  <a:gd name="T2" fmla="*/ 6 w 12"/>
                  <a:gd name="T3" fmla="*/ 0 h 12"/>
                  <a:gd name="T4" fmla="*/ 1 w 12"/>
                  <a:gd name="T5" fmla="*/ 5 h 12"/>
                  <a:gd name="T6" fmla="*/ 1 w 12"/>
                  <a:gd name="T7" fmla="*/ 6 h 12"/>
                  <a:gd name="T8" fmla="*/ 1 w 12"/>
                  <a:gd name="T9" fmla="*/ 6 h 12"/>
                  <a:gd name="T10" fmla="*/ 5 w 12"/>
                  <a:gd name="T11" fmla="*/ 12 h 12"/>
                  <a:gd name="T12" fmla="*/ 6 w 12"/>
                  <a:gd name="T13" fmla="*/ 12 h 12"/>
                  <a:gd name="T14" fmla="*/ 6 w 12"/>
                  <a:gd name="T15" fmla="*/ 12 h 12"/>
                  <a:gd name="T16" fmla="*/ 12 w 12"/>
                  <a:gd name="T17" fmla="*/ 7 h 12"/>
                  <a:gd name="T18" fmla="*/ 12 w 12"/>
                  <a:gd name="T19" fmla="*/ 7 h 12"/>
                  <a:gd name="T20" fmla="*/ 8 w 12"/>
                  <a:gd name="T21" fmla="*/ 0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2" h="12">
                    <a:moveTo>
                      <a:pt x="8" y="0"/>
                    </a:moveTo>
                    <a:cubicBezTo>
                      <a:pt x="7" y="0"/>
                      <a:pt x="7" y="0"/>
                      <a:pt x="6" y="0"/>
                    </a:cubicBezTo>
                    <a:cubicBezTo>
                      <a:pt x="4" y="0"/>
                      <a:pt x="1" y="2"/>
                      <a:pt x="1" y="5"/>
                    </a:cubicBezTo>
                    <a:cubicBezTo>
                      <a:pt x="1" y="5"/>
                      <a:pt x="1" y="5"/>
                      <a:pt x="1" y="6"/>
                    </a:cubicBezTo>
                    <a:cubicBezTo>
                      <a:pt x="1" y="6"/>
                      <a:pt x="1" y="6"/>
                      <a:pt x="1" y="6"/>
                    </a:cubicBezTo>
                    <a:cubicBezTo>
                      <a:pt x="0" y="8"/>
                      <a:pt x="2" y="11"/>
                      <a:pt x="5" y="12"/>
                    </a:cubicBezTo>
                    <a:cubicBezTo>
                      <a:pt x="5" y="12"/>
                      <a:pt x="5" y="12"/>
                      <a:pt x="6" y="12"/>
                    </a:cubicBezTo>
                    <a:cubicBezTo>
                      <a:pt x="6" y="12"/>
                      <a:pt x="6" y="12"/>
                      <a:pt x="6" y="12"/>
                    </a:cubicBezTo>
                    <a:cubicBezTo>
                      <a:pt x="9" y="12"/>
                      <a:pt x="11" y="10"/>
                      <a:pt x="12" y="7"/>
                    </a:cubicBezTo>
                    <a:cubicBezTo>
                      <a:pt x="12" y="7"/>
                      <a:pt x="12" y="7"/>
                      <a:pt x="12" y="7"/>
                    </a:cubicBezTo>
                    <a:cubicBezTo>
                      <a:pt x="12" y="4"/>
                      <a:pt x="11" y="1"/>
                      <a:pt x="8" y="0"/>
                    </a:cubicBezTo>
                    <a:close/>
                  </a:path>
                </a:pathLst>
              </a:custGeom>
              <a:gradFill>
                <a:gsLst>
                  <a:gs pos="0">
                    <a:srgbClr val="616264"/>
                  </a:gs>
                  <a:gs pos="100000">
                    <a:srgbClr val="999A9E"/>
                  </a:gs>
                </a:gsLst>
                <a:lin ang="5400000" scaled="1"/>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entury Gothic"/>
                  <a:ea typeface="微软雅黑"/>
                  <a:cs typeface="+mn-cs"/>
                </a:endParaRPr>
              </a:p>
            </p:txBody>
          </p:sp>
          <p:sp>
            <p:nvSpPr>
              <p:cNvPr id="585" name="Freeform 523"/>
              <p:cNvSpPr>
                <a:spLocks/>
              </p:cNvSpPr>
              <p:nvPr/>
            </p:nvSpPr>
            <p:spPr bwMode="auto">
              <a:xfrm>
                <a:off x="3213925" y="2814070"/>
                <a:ext cx="220574" cy="180136"/>
              </a:xfrm>
              <a:custGeom>
                <a:avLst/>
                <a:gdLst>
                  <a:gd name="T0" fmla="*/ 9 w 50"/>
                  <a:gd name="T1" fmla="*/ 41 h 41"/>
                  <a:gd name="T2" fmla="*/ 39 w 50"/>
                  <a:gd name="T3" fmla="*/ 41 h 41"/>
                  <a:gd name="T4" fmla="*/ 50 w 50"/>
                  <a:gd name="T5" fmla="*/ 0 h 41"/>
                  <a:gd name="T6" fmla="*/ 41 w 50"/>
                  <a:gd name="T7" fmla="*/ 0 h 41"/>
                  <a:gd name="T8" fmla="*/ 31 w 50"/>
                  <a:gd name="T9" fmla="*/ 0 h 41"/>
                  <a:gd name="T10" fmla="*/ 0 w 50"/>
                  <a:gd name="T11" fmla="*/ 0 h 41"/>
                  <a:gd name="T12" fmla="*/ 9 w 50"/>
                  <a:gd name="T13" fmla="*/ 41 h 41"/>
                </a:gdLst>
                <a:ahLst/>
                <a:cxnLst>
                  <a:cxn ang="0">
                    <a:pos x="T0" y="T1"/>
                  </a:cxn>
                  <a:cxn ang="0">
                    <a:pos x="T2" y="T3"/>
                  </a:cxn>
                  <a:cxn ang="0">
                    <a:pos x="T4" y="T5"/>
                  </a:cxn>
                  <a:cxn ang="0">
                    <a:pos x="T6" y="T7"/>
                  </a:cxn>
                  <a:cxn ang="0">
                    <a:pos x="T8" y="T9"/>
                  </a:cxn>
                  <a:cxn ang="0">
                    <a:pos x="T10" y="T11"/>
                  </a:cxn>
                  <a:cxn ang="0">
                    <a:pos x="T12" y="T13"/>
                  </a:cxn>
                </a:cxnLst>
                <a:rect l="0" t="0" r="r" b="b"/>
                <a:pathLst>
                  <a:path w="50" h="41">
                    <a:moveTo>
                      <a:pt x="9" y="41"/>
                    </a:moveTo>
                    <a:cubicBezTo>
                      <a:pt x="39" y="41"/>
                      <a:pt x="39" y="41"/>
                      <a:pt x="39" y="41"/>
                    </a:cubicBezTo>
                    <a:cubicBezTo>
                      <a:pt x="50" y="0"/>
                      <a:pt x="50" y="0"/>
                      <a:pt x="50" y="0"/>
                    </a:cubicBezTo>
                    <a:cubicBezTo>
                      <a:pt x="41" y="0"/>
                      <a:pt x="41" y="0"/>
                      <a:pt x="41" y="0"/>
                    </a:cubicBezTo>
                    <a:cubicBezTo>
                      <a:pt x="31" y="0"/>
                      <a:pt x="31" y="0"/>
                      <a:pt x="31" y="0"/>
                    </a:cubicBezTo>
                    <a:cubicBezTo>
                      <a:pt x="0" y="0"/>
                      <a:pt x="0" y="0"/>
                      <a:pt x="0" y="0"/>
                    </a:cubicBezTo>
                    <a:cubicBezTo>
                      <a:pt x="2" y="14"/>
                      <a:pt x="5" y="28"/>
                      <a:pt x="9" y="41"/>
                    </a:cubicBezTo>
                    <a:close/>
                  </a:path>
                </a:pathLst>
              </a:custGeom>
              <a:gradFill>
                <a:gsLst>
                  <a:gs pos="0">
                    <a:srgbClr val="616264"/>
                  </a:gs>
                  <a:gs pos="100000">
                    <a:srgbClr val="999A9E"/>
                  </a:gs>
                </a:gsLst>
                <a:lin ang="5400000" scaled="1"/>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entury Gothic"/>
                  <a:ea typeface="微软雅黑"/>
                  <a:cs typeface="+mn-cs"/>
                </a:endParaRPr>
              </a:p>
            </p:txBody>
          </p:sp>
          <p:sp>
            <p:nvSpPr>
              <p:cNvPr id="586" name="Freeform 524"/>
              <p:cNvSpPr>
                <a:spLocks/>
              </p:cNvSpPr>
              <p:nvPr/>
            </p:nvSpPr>
            <p:spPr bwMode="auto">
              <a:xfrm>
                <a:off x="5735824" y="2010199"/>
                <a:ext cx="88230" cy="88230"/>
              </a:xfrm>
              <a:custGeom>
                <a:avLst/>
                <a:gdLst>
                  <a:gd name="T0" fmla="*/ 17 w 20"/>
                  <a:gd name="T1" fmla="*/ 0 h 20"/>
                  <a:gd name="T2" fmla="*/ 9 w 20"/>
                  <a:gd name="T3" fmla="*/ 0 h 20"/>
                  <a:gd name="T4" fmla="*/ 0 w 20"/>
                  <a:gd name="T5" fmla="*/ 9 h 20"/>
                  <a:gd name="T6" fmla="*/ 0 w 20"/>
                  <a:gd name="T7" fmla="*/ 20 h 20"/>
                  <a:gd name="T8" fmla="*/ 7 w 20"/>
                  <a:gd name="T9" fmla="*/ 20 h 20"/>
                  <a:gd name="T10" fmla="*/ 7 w 20"/>
                  <a:gd name="T11" fmla="*/ 9 h 20"/>
                  <a:gd name="T12" fmla="*/ 9 w 20"/>
                  <a:gd name="T13" fmla="*/ 7 h 20"/>
                  <a:gd name="T14" fmla="*/ 20 w 20"/>
                  <a:gd name="T15" fmla="*/ 7 h 20"/>
                  <a:gd name="T16" fmla="*/ 17 w 20"/>
                  <a:gd name="T17" fmla="*/ 0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 h="20">
                    <a:moveTo>
                      <a:pt x="17" y="0"/>
                    </a:moveTo>
                    <a:cubicBezTo>
                      <a:pt x="9" y="0"/>
                      <a:pt x="9" y="0"/>
                      <a:pt x="9" y="0"/>
                    </a:cubicBezTo>
                    <a:cubicBezTo>
                      <a:pt x="4" y="0"/>
                      <a:pt x="0" y="4"/>
                      <a:pt x="0" y="9"/>
                    </a:cubicBezTo>
                    <a:cubicBezTo>
                      <a:pt x="0" y="20"/>
                      <a:pt x="0" y="20"/>
                      <a:pt x="0" y="20"/>
                    </a:cubicBezTo>
                    <a:cubicBezTo>
                      <a:pt x="7" y="20"/>
                      <a:pt x="7" y="20"/>
                      <a:pt x="7" y="20"/>
                    </a:cubicBezTo>
                    <a:cubicBezTo>
                      <a:pt x="7" y="9"/>
                      <a:pt x="7" y="9"/>
                      <a:pt x="7" y="9"/>
                    </a:cubicBezTo>
                    <a:cubicBezTo>
                      <a:pt x="7" y="8"/>
                      <a:pt x="8" y="7"/>
                      <a:pt x="9" y="7"/>
                    </a:cubicBezTo>
                    <a:cubicBezTo>
                      <a:pt x="20" y="7"/>
                      <a:pt x="20" y="7"/>
                      <a:pt x="20" y="7"/>
                    </a:cubicBezTo>
                    <a:cubicBezTo>
                      <a:pt x="19" y="4"/>
                      <a:pt x="18" y="2"/>
                      <a:pt x="17" y="0"/>
                    </a:cubicBezTo>
                    <a:close/>
                  </a:path>
                </a:pathLst>
              </a:custGeom>
              <a:gradFill>
                <a:gsLst>
                  <a:gs pos="0">
                    <a:srgbClr val="616264"/>
                  </a:gs>
                  <a:gs pos="100000">
                    <a:srgbClr val="999A9E"/>
                  </a:gs>
                </a:gsLst>
                <a:lin ang="5400000" scaled="1"/>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entury Gothic"/>
                  <a:ea typeface="微软雅黑"/>
                  <a:cs typeface="+mn-cs"/>
                </a:endParaRPr>
              </a:p>
            </p:txBody>
          </p:sp>
          <p:sp>
            <p:nvSpPr>
              <p:cNvPr id="587" name="Freeform 525"/>
              <p:cNvSpPr>
                <a:spLocks noEditPoints="1"/>
              </p:cNvSpPr>
              <p:nvPr/>
            </p:nvSpPr>
            <p:spPr bwMode="auto">
              <a:xfrm>
                <a:off x="5708865" y="2142544"/>
                <a:ext cx="198517" cy="149500"/>
              </a:xfrm>
              <a:custGeom>
                <a:avLst/>
                <a:gdLst>
                  <a:gd name="T0" fmla="*/ 35 w 45"/>
                  <a:gd name="T1" fmla="*/ 0 h 34"/>
                  <a:gd name="T2" fmla="*/ 29 w 45"/>
                  <a:gd name="T3" fmla="*/ 0 h 34"/>
                  <a:gd name="T4" fmla="*/ 29 w 45"/>
                  <a:gd name="T5" fmla="*/ 9 h 34"/>
                  <a:gd name="T6" fmla="*/ 34 w 45"/>
                  <a:gd name="T7" fmla="*/ 15 h 34"/>
                  <a:gd name="T8" fmla="*/ 31 w 45"/>
                  <a:gd name="T9" fmla="*/ 19 h 34"/>
                  <a:gd name="T10" fmla="*/ 31 w 45"/>
                  <a:gd name="T11" fmla="*/ 19 h 34"/>
                  <a:gd name="T12" fmla="*/ 31 w 45"/>
                  <a:gd name="T13" fmla="*/ 27 h 34"/>
                  <a:gd name="T14" fmla="*/ 29 w 45"/>
                  <a:gd name="T15" fmla="*/ 27 h 34"/>
                  <a:gd name="T16" fmla="*/ 29 w 45"/>
                  <a:gd name="T17" fmla="*/ 34 h 34"/>
                  <a:gd name="T18" fmla="*/ 45 w 45"/>
                  <a:gd name="T19" fmla="*/ 34 h 34"/>
                  <a:gd name="T20" fmla="*/ 35 w 45"/>
                  <a:gd name="T21" fmla="*/ 0 h 34"/>
                  <a:gd name="T22" fmla="*/ 29 w 45"/>
                  <a:gd name="T23" fmla="*/ 0 h 34"/>
                  <a:gd name="T24" fmla="*/ 0 w 45"/>
                  <a:gd name="T25" fmla="*/ 0 h 34"/>
                  <a:gd name="T26" fmla="*/ 0 w 45"/>
                  <a:gd name="T27" fmla="*/ 34 h 34"/>
                  <a:gd name="T28" fmla="*/ 29 w 45"/>
                  <a:gd name="T29" fmla="*/ 34 h 34"/>
                  <a:gd name="T30" fmla="*/ 29 w 45"/>
                  <a:gd name="T31" fmla="*/ 27 h 34"/>
                  <a:gd name="T32" fmla="*/ 27 w 45"/>
                  <a:gd name="T33" fmla="*/ 27 h 34"/>
                  <a:gd name="T34" fmla="*/ 27 w 45"/>
                  <a:gd name="T35" fmla="*/ 19 h 34"/>
                  <a:gd name="T36" fmla="*/ 24 w 45"/>
                  <a:gd name="T37" fmla="*/ 15 h 34"/>
                  <a:gd name="T38" fmla="*/ 29 w 45"/>
                  <a:gd name="T39" fmla="*/ 9 h 34"/>
                  <a:gd name="T40" fmla="*/ 29 w 45"/>
                  <a:gd name="T41" fmla="*/ 9 h 34"/>
                  <a:gd name="T42" fmla="*/ 29 w 45"/>
                  <a:gd name="T43" fmla="*/ 0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5" h="34">
                    <a:moveTo>
                      <a:pt x="35" y="0"/>
                    </a:moveTo>
                    <a:cubicBezTo>
                      <a:pt x="29" y="0"/>
                      <a:pt x="29" y="0"/>
                      <a:pt x="29" y="0"/>
                    </a:cubicBezTo>
                    <a:cubicBezTo>
                      <a:pt x="29" y="9"/>
                      <a:pt x="29" y="9"/>
                      <a:pt x="29" y="9"/>
                    </a:cubicBezTo>
                    <a:cubicBezTo>
                      <a:pt x="32" y="9"/>
                      <a:pt x="34" y="12"/>
                      <a:pt x="34" y="15"/>
                    </a:cubicBezTo>
                    <a:cubicBezTo>
                      <a:pt x="34" y="17"/>
                      <a:pt x="33" y="19"/>
                      <a:pt x="31" y="19"/>
                    </a:cubicBezTo>
                    <a:cubicBezTo>
                      <a:pt x="31" y="19"/>
                      <a:pt x="31" y="19"/>
                      <a:pt x="31" y="19"/>
                    </a:cubicBezTo>
                    <a:cubicBezTo>
                      <a:pt x="31" y="27"/>
                      <a:pt x="31" y="27"/>
                      <a:pt x="31" y="27"/>
                    </a:cubicBezTo>
                    <a:cubicBezTo>
                      <a:pt x="29" y="27"/>
                      <a:pt x="29" y="27"/>
                      <a:pt x="29" y="27"/>
                    </a:cubicBezTo>
                    <a:cubicBezTo>
                      <a:pt x="29" y="34"/>
                      <a:pt x="29" y="34"/>
                      <a:pt x="29" y="34"/>
                    </a:cubicBezTo>
                    <a:cubicBezTo>
                      <a:pt x="45" y="34"/>
                      <a:pt x="45" y="34"/>
                      <a:pt x="45" y="34"/>
                    </a:cubicBezTo>
                    <a:cubicBezTo>
                      <a:pt x="42" y="22"/>
                      <a:pt x="39" y="11"/>
                      <a:pt x="35" y="0"/>
                    </a:cubicBezTo>
                    <a:close/>
                    <a:moveTo>
                      <a:pt x="29" y="0"/>
                    </a:moveTo>
                    <a:cubicBezTo>
                      <a:pt x="0" y="0"/>
                      <a:pt x="0" y="0"/>
                      <a:pt x="0" y="0"/>
                    </a:cubicBezTo>
                    <a:cubicBezTo>
                      <a:pt x="0" y="34"/>
                      <a:pt x="0" y="34"/>
                      <a:pt x="0" y="34"/>
                    </a:cubicBezTo>
                    <a:cubicBezTo>
                      <a:pt x="29" y="34"/>
                      <a:pt x="29" y="34"/>
                      <a:pt x="29" y="34"/>
                    </a:cubicBezTo>
                    <a:cubicBezTo>
                      <a:pt x="29" y="27"/>
                      <a:pt x="29" y="27"/>
                      <a:pt x="29" y="27"/>
                    </a:cubicBezTo>
                    <a:cubicBezTo>
                      <a:pt x="27" y="27"/>
                      <a:pt x="27" y="27"/>
                      <a:pt x="27" y="27"/>
                    </a:cubicBezTo>
                    <a:cubicBezTo>
                      <a:pt x="27" y="19"/>
                      <a:pt x="27" y="19"/>
                      <a:pt x="27" y="19"/>
                    </a:cubicBezTo>
                    <a:cubicBezTo>
                      <a:pt x="25" y="19"/>
                      <a:pt x="24" y="17"/>
                      <a:pt x="24" y="15"/>
                    </a:cubicBezTo>
                    <a:cubicBezTo>
                      <a:pt x="24" y="12"/>
                      <a:pt x="26" y="9"/>
                      <a:pt x="29" y="9"/>
                    </a:cubicBezTo>
                    <a:cubicBezTo>
                      <a:pt x="29" y="9"/>
                      <a:pt x="29" y="9"/>
                      <a:pt x="29" y="9"/>
                    </a:cubicBezTo>
                    <a:lnTo>
                      <a:pt x="29" y="0"/>
                    </a:lnTo>
                    <a:close/>
                  </a:path>
                </a:pathLst>
              </a:custGeom>
              <a:gradFill>
                <a:gsLst>
                  <a:gs pos="0">
                    <a:srgbClr val="616264"/>
                  </a:gs>
                  <a:gs pos="100000">
                    <a:srgbClr val="999A9E"/>
                  </a:gs>
                </a:gsLst>
                <a:lin ang="5400000" scaled="1"/>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entury Gothic"/>
                  <a:ea typeface="微软雅黑"/>
                  <a:cs typeface="+mn-cs"/>
                </a:endParaRPr>
              </a:p>
            </p:txBody>
          </p:sp>
          <p:sp>
            <p:nvSpPr>
              <p:cNvPr id="588" name="Freeform 526"/>
              <p:cNvSpPr>
                <a:spLocks/>
              </p:cNvSpPr>
              <p:nvPr/>
            </p:nvSpPr>
            <p:spPr bwMode="auto">
              <a:xfrm>
                <a:off x="4269005" y="1537190"/>
                <a:ext cx="155627" cy="66172"/>
              </a:xfrm>
              <a:custGeom>
                <a:avLst/>
                <a:gdLst>
                  <a:gd name="T0" fmla="*/ 0 w 127"/>
                  <a:gd name="T1" fmla="*/ 29 h 54"/>
                  <a:gd name="T2" fmla="*/ 51 w 127"/>
                  <a:gd name="T3" fmla="*/ 54 h 54"/>
                  <a:gd name="T4" fmla="*/ 127 w 127"/>
                  <a:gd name="T5" fmla="*/ 54 h 54"/>
                  <a:gd name="T6" fmla="*/ 15 w 127"/>
                  <a:gd name="T7" fmla="*/ 0 h 54"/>
                  <a:gd name="T8" fmla="*/ 0 w 127"/>
                  <a:gd name="T9" fmla="*/ 29 h 54"/>
                </a:gdLst>
                <a:ahLst/>
                <a:cxnLst>
                  <a:cxn ang="0">
                    <a:pos x="T0" y="T1"/>
                  </a:cxn>
                  <a:cxn ang="0">
                    <a:pos x="T2" y="T3"/>
                  </a:cxn>
                  <a:cxn ang="0">
                    <a:pos x="T4" y="T5"/>
                  </a:cxn>
                  <a:cxn ang="0">
                    <a:pos x="T6" y="T7"/>
                  </a:cxn>
                  <a:cxn ang="0">
                    <a:pos x="T8" y="T9"/>
                  </a:cxn>
                </a:cxnLst>
                <a:rect l="0" t="0" r="r" b="b"/>
                <a:pathLst>
                  <a:path w="127" h="54">
                    <a:moveTo>
                      <a:pt x="0" y="29"/>
                    </a:moveTo>
                    <a:lnTo>
                      <a:pt x="51" y="54"/>
                    </a:lnTo>
                    <a:lnTo>
                      <a:pt x="127" y="54"/>
                    </a:lnTo>
                    <a:lnTo>
                      <a:pt x="15" y="0"/>
                    </a:lnTo>
                    <a:lnTo>
                      <a:pt x="0" y="29"/>
                    </a:lnTo>
                    <a:close/>
                  </a:path>
                </a:pathLst>
              </a:custGeom>
              <a:gradFill>
                <a:gsLst>
                  <a:gs pos="0">
                    <a:srgbClr val="616264"/>
                  </a:gs>
                  <a:gs pos="100000">
                    <a:srgbClr val="999A9E"/>
                  </a:gs>
                </a:gsLst>
                <a:lin ang="5400000" scaled="1"/>
              </a:gradFill>
              <a:ln w="12700" cap="flat" cmpd="sng" algn="ctr">
                <a:noFill/>
                <a:prstDash val="solid"/>
                <a:miter lim="800000"/>
              </a:ln>
              <a:effectLst/>
              <a:extLst>
                <a:ext uri="{91240B29-F687-4f45-9708-019B960494DF}">
                  <a14:hiddenLine xmlns="" xmlns:a14="http://schemas.microsoft.com/office/drawing/2010/main" w="9525">
                    <a:solidFill>
                      <a:srgbClr val="000000"/>
                    </a:solidFill>
                    <a:round/>
                    <a:headEnd/>
                    <a:tailEnd/>
                  </a14:hiddenLine>
                </a:ext>
              </a:ex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entury Gothic"/>
                  <a:ea typeface="微软雅黑"/>
                  <a:cs typeface="+mn-cs"/>
                </a:endParaRPr>
              </a:p>
            </p:txBody>
          </p:sp>
          <p:sp>
            <p:nvSpPr>
              <p:cNvPr id="589" name="Freeform 527"/>
              <p:cNvSpPr>
                <a:spLocks noEditPoints="1"/>
              </p:cNvSpPr>
              <p:nvPr/>
            </p:nvSpPr>
            <p:spPr bwMode="auto">
              <a:xfrm>
                <a:off x="4269005" y="1611940"/>
                <a:ext cx="376202" cy="189939"/>
              </a:xfrm>
              <a:custGeom>
                <a:avLst/>
                <a:gdLst>
                  <a:gd name="T0" fmla="*/ 123 w 307"/>
                  <a:gd name="T1" fmla="*/ 155 h 155"/>
                  <a:gd name="T2" fmla="*/ 245 w 307"/>
                  <a:gd name="T3" fmla="*/ 155 h 155"/>
                  <a:gd name="T4" fmla="*/ 245 w 307"/>
                  <a:gd name="T5" fmla="*/ 123 h 155"/>
                  <a:gd name="T6" fmla="*/ 307 w 307"/>
                  <a:gd name="T7" fmla="*/ 123 h 155"/>
                  <a:gd name="T8" fmla="*/ 307 w 307"/>
                  <a:gd name="T9" fmla="*/ 33 h 155"/>
                  <a:gd name="T10" fmla="*/ 245 w 307"/>
                  <a:gd name="T11" fmla="*/ 33 h 155"/>
                  <a:gd name="T12" fmla="*/ 245 w 307"/>
                  <a:gd name="T13" fmla="*/ 0 h 155"/>
                  <a:gd name="T14" fmla="*/ 145 w 307"/>
                  <a:gd name="T15" fmla="*/ 0 h 155"/>
                  <a:gd name="T16" fmla="*/ 123 w 307"/>
                  <a:gd name="T17" fmla="*/ 0 h 155"/>
                  <a:gd name="T18" fmla="*/ 123 w 307"/>
                  <a:gd name="T19" fmla="*/ 62 h 155"/>
                  <a:gd name="T20" fmla="*/ 184 w 307"/>
                  <a:gd name="T21" fmla="*/ 62 h 155"/>
                  <a:gd name="T22" fmla="*/ 184 w 307"/>
                  <a:gd name="T23" fmla="*/ 94 h 155"/>
                  <a:gd name="T24" fmla="*/ 123 w 307"/>
                  <a:gd name="T25" fmla="*/ 94 h 155"/>
                  <a:gd name="T26" fmla="*/ 123 w 307"/>
                  <a:gd name="T27" fmla="*/ 155 h 155"/>
                  <a:gd name="T28" fmla="*/ 0 w 307"/>
                  <a:gd name="T29" fmla="*/ 155 h 155"/>
                  <a:gd name="T30" fmla="*/ 123 w 307"/>
                  <a:gd name="T31" fmla="*/ 155 h 155"/>
                  <a:gd name="T32" fmla="*/ 123 w 307"/>
                  <a:gd name="T33" fmla="*/ 94 h 155"/>
                  <a:gd name="T34" fmla="*/ 62 w 307"/>
                  <a:gd name="T35" fmla="*/ 94 h 155"/>
                  <a:gd name="T36" fmla="*/ 62 w 307"/>
                  <a:gd name="T37" fmla="*/ 62 h 155"/>
                  <a:gd name="T38" fmla="*/ 62 w 307"/>
                  <a:gd name="T39" fmla="*/ 62 h 155"/>
                  <a:gd name="T40" fmla="*/ 123 w 307"/>
                  <a:gd name="T41" fmla="*/ 62 h 155"/>
                  <a:gd name="T42" fmla="*/ 123 w 307"/>
                  <a:gd name="T43" fmla="*/ 0 h 155"/>
                  <a:gd name="T44" fmla="*/ 65 w 307"/>
                  <a:gd name="T45" fmla="*/ 0 h 155"/>
                  <a:gd name="T46" fmla="*/ 0 w 307"/>
                  <a:gd name="T47" fmla="*/ 0 h 155"/>
                  <a:gd name="T48" fmla="*/ 0 w 307"/>
                  <a:gd name="T49" fmla="*/ 155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07" h="155">
                    <a:moveTo>
                      <a:pt x="123" y="155"/>
                    </a:moveTo>
                    <a:lnTo>
                      <a:pt x="245" y="155"/>
                    </a:lnTo>
                    <a:lnTo>
                      <a:pt x="245" y="123"/>
                    </a:lnTo>
                    <a:lnTo>
                      <a:pt x="307" y="123"/>
                    </a:lnTo>
                    <a:lnTo>
                      <a:pt x="307" y="33"/>
                    </a:lnTo>
                    <a:lnTo>
                      <a:pt x="245" y="33"/>
                    </a:lnTo>
                    <a:lnTo>
                      <a:pt x="245" y="0"/>
                    </a:lnTo>
                    <a:lnTo>
                      <a:pt x="145" y="0"/>
                    </a:lnTo>
                    <a:lnTo>
                      <a:pt x="123" y="0"/>
                    </a:lnTo>
                    <a:lnTo>
                      <a:pt x="123" y="62"/>
                    </a:lnTo>
                    <a:lnTo>
                      <a:pt x="184" y="62"/>
                    </a:lnTo>
                    <a:lnTo>
                      <a:pt x="184" y="94"/>
                    </a:lnTo>
                    <a:lnTo>
                      <a:pt x="123" y="94"/>
                    </a:lnTo>
                    <a:lnTo>
                      <a:pt x="123" y="155"/>
                    </a:lnTo>
                    <a:close/>
                    <a:moveTo>
                      <a:pt x="0" y="155"/>
                    </a:moveTo>
                    <a:lnTo>
                      <a:pt x="123" y="155"/>
                    </a:lnTo>
                    <a:lnTo>
                      <a:pt x="123" y="94"/>
                    </a:lnTo>
                    <a:lnTo>
                      <a:pt x="62" y="94"/>
                    </a:lnTo>
                    <a:lnTo>
                      <a:pt x="62" y="62"/>
                    </a:lnTo>
                    <a:lnTo>
                      <a:pt x="62" y="62"/>
                    </a:lnTo>
                    <a:lnTo>
                      <a:pt x="123" y="62"/>
                    </a:lnTo>
                    <a:lnTo>
                      <a:pt x="123" y="0"/>
                    </a:lnTo>
                    <a:lnTo>
                      <a:pt x="65" y="0"/>
                    </a:lnTo>
                    <a:lnTo>
                      <a:pt x="0" y="0"/>
                    </a:lnTo>
                    <a:lnTo>
                      <a:pt x="0" y="155"/>
                    </a:lnTo>
                    <a:close/>
                  </a:path>
                </a:pathLst>
              </a:custGeom>
              <a:gradFill>
                <a:gsLst>
                  <a:gs pos="0">
                    <a:srgbClr val="616264"/>
                  </a:gs>
                  <a:gs pos="100000">
                    <a:srgbClr val="999A9E"/>
                  </a:gs>
                </a:gsLst>
                <a:lin ang="5400000" scaled="1"/>
              </a:gradFill>
              <a:ln w="12700" cap="flat" cmpd="sng" algn="ctr">
                <a:noFill/>
                <a:prstDash val="solid"/>
                <a:miter lim="800000"/>
              </a:ln>
              <a:effectLst/>
              <a:extLst>
                <a:ext uri="{91240B29-F687-4f45-9708-019B960494DF}">
                  <a14:hiddenLine xmlns="" xmlns:a14="http://schemas.microsoft.com/office/drawing/2010/main" w="9525">
                    <a:solidFill>
                      <a:srgbClr val="000000"/>
                    </a:solidFill>
                    <a:round/>
                    <a:headEnd/>
                    <a:tailEnd/>
                  </a14:hiddenLine>
                </a:ext>
              </a:ex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entury Gothic"/>
                  <a:ea typeface="微软雅黑"/>
                  <a:cs typeface="+mn-cs"/>
                </a:endParaRPr>
              </a:p>
            </p:txBody>
          </p:sp>
          <p:sp>
            <p:nvSpPr>
              <p:cNvPr id="590" name="Freeform 528"/>
              <p:cNvSpPr>
                <a:spLocks/>
              </p:cNvSpPr>
              <p:nvPr/>
            </p:nvSpPr>
            <p:spPr bwMode="auto">
              <a:xfrm>
                <a:off x="3637918" y="1788400"/>
                <a:ext cx="84553" cy="142148"/>
              </a:xfrm>
              <a:custGeom>
                <a:avLst/>
                <a:gdLst>
                  <a:gd name="T0" fmla="*/ 0 w 19"/>
                  <a:gd name="T1" fmla="*/ 22 h 32"/>
                  <a:gd name="T2" fmla="*/ 0 w 19"/>
                  <a:gd name="T3" fmla="*/ 27 h 32"/>
                  <a:gd name="T4" fmla="*/ 6 w 19"/>
                  <a:gd name="T5" fmla="*/ 32 h 32"/>
                  <a:gd name="T6" fmla="*/ 14 w 19"/>
                  <a:gd name="T7" fmla="*/ 32 h 32"/>
                  <a:gd name="T8" fmla="*/ 19 w 19"/>
                  <a:gd name="T9" fmla="*/ 27 h 32"/>
                  <a:gd name="T10" fmla="*/ 19 w 19"/>
                  <a:gd name="T11" fmla="*/ 22 h 32"/>
                  <a:gd name="T12" fmla="*/ 12 w 19"/>
                  <a:gd name="T13" fmla="*/ 22 h 32"/>
                  <a:gd name="T14" fmla="*/ 12 w 19"/>
                  <a:gd name="T15" fmla="*/ 18 h 32"/>
                  <a:gd name="T16" fmla="*/ 19 w 19"/>
                  <a:gd name="T17" fmla="*/ 18 h 32"/>
                  <a:gd name="T18" fmla="*/ 19 w 19"/>
                  <a:gd name="T19" fmla="*/ 12 h 32"/>
                  <a:gd name="T20" fmla="*/ 12 w 19"/>
                  <a:gd name="T21" fmla="*/ 12 h 32"/>
                  <a:gd name="T22" fmla="*/ 12 w 19"/>
                  <a:gd name="T23" fmla="*/ 8 h 32"/>
                  <a:gd name="T24" fmla="*/ 19 w 19"/>
                  <a:gd name="T25" fmla="*/ 8 h 32"/>
                  <a:gd name="T26" fmla="*/ 19 w 19"/>
                  <a:gd name="T27" fmla="*/ 6 h 32"/>
                  <a:gd name="T28" fmla="*/ 14 w 19"/>
                  <a:gd name="T29" fmla="*/ 0 h 32"/>
                  <a:gd name="T30" fmla="*/ 6 w 19"/>
                  <a:gd name="T31" fmla="*/ 0 h 32"/>
                  <a:gd name="T32" fmla="*/ 0 w 19"/>
                  <a:gd name="T33" fmla="*/ 6 h 32"/>
                  <a:gd name="T34" fmla="*/ 0 w 19"/>
                  <a:gd name="T35" fmla="*/ 8 h 32"/>
                  <a:gd name="T36" fmla="*/ 7 w 19"/>
                  <a:gd name="T37" fmla="*/ 8 h 32"/>
                  <a:gd name="T38" fmla="*/ 7 w 19"/>
                  <a:gd name="T39" fmla="*/ 12 h 32"/>
                  <a:gd name="T40" fmla="*/ 0 w 19"/>
                  <a:gd name="T41" fmla="*/ 12 h 32"/>
                  <a:gd name="T42" fmla="*/ 0 w 19"/>
                  <a:gd name="T43" fmla="*/ 18 h 32"/>
                  <a:gd name="T44" fmla="*/ 7 w 19"/>
                  <a:gd name="T45" fmla="*/ 18 h 32"/>
                  <a:gd name="T46" fmla="*/ 7 w 19"/>
                  <a:gd name="T47" fmla="*/ 22 h 32"/>
                  <a:gd name="T48" fmla="*/ 0 w 19"/>
                  <a:gd name="T49" fmla="*/ 2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9" h="32">
                    <a:moveTo>
                      <a:pt x="0" y="22"/>
                    </a:moveTo>
                    <a:cubicBezTo>
                      <a:pt x="0" y="27"/>
                      <a:pt x="0" y="27"/>
                      <a:pt x="0" y="27"/>
                    </a:cubicBezTo>
                    <a:cubicBezTo>
                      <a:pt x="0" y="30"/>
                      <a:pt x="3" y="32"/>
                      <a:pt x="6" y="32"/>
                    </a:cubicBezTo>
                    <a:cubicBezTo>
                      <a:pt x="14" y="32"/>
                      <a:pt x="14" y="32"/>
                      <a:pt x="14" y="32"/>
                    </a:cubicBezTo>
                    <a:cubicBezTo>
                      <a:pt x="17" y="32"/>
                      <a:pt x="19" y="30"/>
                      <a:pt x="19" y="27"/>
                    </a:cubicBezTo>
                    <a:cubicBezTo>
                      <a:pt x="19" y="22"/>
                      <a:pt x="19" y="22"/>
                      <a:pt x="19" y="22"/>
                    </a:cubicBezTo>
                    <a:cubicBezTo>
                      <a:pt x="12" y="22"/>
                      <a:pt x="12" y="22"/>
                      <a:pt x="12" y="22"/>
                    </a:cubicBezTo>
                    <a:cubicBezTo>
                      <a:pt x="12" y="18"/>
                      <a:pt x="12" y="18"/>
                      <a:pt x="12" y="18"/>
                    </a:cubicBezTo>
                    <a:cubicBezTo>
                      <a:pt x="19" y="18"/>
                      <a:pt x="19" y="18"/>
                      <a:pt x="19" y="18"/>
                    </a:cubicBezTo>
                    <a:cubicBezTo>
                      <a:pt x="19" y="12"/>
                      <a:pt x="19" y="12"/>
                      <a:pt x="19" y="12"/>
                    </a:cubicBezTo>
                    <a:cubicBezTo>
                      <a:pt x="12" y="12"/>
                      <a:pt x="12" y="12"/>
                      <a:pt x="12" y="12"/>
                    </a:cubicBezTo>
                    <a:cubicBezTo>
                      <a:pt x="12" y="8"/>
                      <a:pt x="12" y="8"/>
                      <a:pt x="12" y="8"/>
                    </a:cubicBezTo>
                    <a:cubicBezTo>
                      <a:pt x="19" y="8"/>
                      <a:pt x="19" y="8"/>
                      <a:pt x="19" y="8"/>
                    </a:cubicBezTo>
                    <a:cubicBezTo>
                      <a:pt x="19" y="6"/>
                      <a:pt x="19" y="6"/>
                      <a:pt x="19" y="6"/>
                    </a:cubicBezTo>
                    <a:cubicBezTo>
                      <a:pt x="19" y="3"/>
                      <a:pt x="17" y="0"/>
                      <a:pt x="14" y="0"/>
                    </a:cubicBezTo>
                    <a:cubicBezTo>
                      <a:pt x="6" y="0"/>
                      <a:pt x="6" y="0"/>
                      <a:pt x="6" y="0"/>
                    </a:cubicBezTo>
                    <a:cubicBezTo>
                      <a:pt x="3" y="0"/>
                      <a:pt x="0" y="3"/>
                      <a:pt x="0" y="6"/>
                    </a:cubicBezTo>
                    <a:cubicBezTo>
                      <a:pt x="0" y="8"/>
                      <a:pt x="0" y="8"/>
                      <a:pt x="0" y="8"/>
                    </a:cubicBezTo>
                    <a:cubicBezTo>
                      <a:pt x="7" y="8"/>
                      <a:pt x="7" y="8"/>
                      <a:pt x="7" y="8"/>
                    </a:cubicBezTo>
                    <a:cubicBezTo>
                      <a:pt x="7" y="12"/>
                      <a:pt x="7" y="12"/>
                      <a:pt x="7" y="12"/>
                    </a:cubicBezTo>
                    <a:cubicBezTo>
                      <a:pt x="0" y="12"/>
                      <a:pt x="0" y="12"/>
                      <a:pt x="0" y="12"/>
                    </a:cubicBezTo>
                    <a:cubicBezTo>
                      <a:pt x="0" y="18"/>
                      <a:pt x="0" y="18"/>
                      <a:pt x="0" y="18"/>
                    </a:cubicBezTo>
                    <a:cubicBezTo>
                      <a:pt x="7" y="18"/>
                      <a:pt x="7" y="18"/>
                      <a:pt x="7" y="18"/>
                    </a:cubicBezTo>
                    <a:cubicBezTo>
                      <a:pt x="7" y="22"/>
                      <a:pt x="7" y="22"/>
                      <a:pt x="7" y="22"/>
                    </a:cubicBezTo>
                    <a:lnTo>
                      <a:pt x="0" y="22"/>
                    </a:lnTo>
                    <a:close/>
                  </a:path>
                </a:pathLst>
              </a:custGeom>
              <a:gradFill>
                <a:gsLst>
                  <a:gs pos="0">
                    <a:srgbClr val="616264"/>
                  </a:gs>
                  <a:gs pos="100000">
                    <a:srgbClr val="999A9E"/>
                  </a:gs>
                </a:gsLst>
                <a:lin ang="5400000" scaled="1"/>
              </a:gradFill>
              <a:ln w="12700" cap="flat" cmpd="sng" algn="ctr">
                <a:noFill/>
                <a:prstDash val="solid"/>
                <a:miter lim="800000"/>
              </a:ln>
              <a:effectLst/>
              <a:extLst>
                <a:ext uri="{91240B29-F687-4f45-9708-019B960494DF}">
                  <a14:hiddenLine xmlns="" xmlns:a14="http://schemas.microsoft.com/office/drawing/2010/main" w="9525">
                    <a:solidFill>
                      <a:srgbClr val="000000"/>
                    </a:solidFill>
                    <a:round/>
                    <a:headEnd/>
                    <a:tailEnd/>
                  </a14:hiddenLine>
                </a:ext>
              </a:ex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entury Gothic"/>
                  <a:ea typeface="微软雅黑"/>
                  <a:cs typeface="+mn-cs"/>
                </a:endParaRPr>
              </a:p>
            </p:txBody>
          </p:sp>
          <p:sp>
            <p:nvSpPr>
              <p:cNvPr id="591" name="Freeform 529"/>
              <p:cNvSpPr>
                <a:spLocks/>
              </p:cNvSpPr>
              <p:nvPr/>
            </p:nvSpPr>
            <p:spPr bwMode="auto">
              <a:xfrm>
                <a:off x="3615860" y="1917068"/>
                <a:ext cx="132345" cy="83328"/>
              </a:xfrm>
              <a:custGeom>
                <a:avLst/>
                <a:gdLst>
                  <a:gd name="T0" fmla="*/ 0 w 30"/>
                  <a:gd name="T1" fmla="*/ 0 h 19"/>
                  <a:gd name="T2" fmla="*/ 10 w 30"/>
                  <a:gd name="T3" fmla="*/ 9 h 19"/>
                  <a:gd name="T4" fmla="*/ 13 w 30"/>
                  <a:gd name="T5" fmla="*/ 9 h 19"/>
                  <a:gd name="T6" fmla="*/ 13 w 30"/>
                  <a:gd name="T7" fmla="*/ 15 h 19"/>
                  <a:gd name="T8" fmla="*/ 9 w 30"/>
                  <a:gd name="T9" fmla="*/ 15 h 19"/>
                  <a:gd name="T10" fmla="*/ 9 w 30"/>
                  <a:gd name="T11" fmla="*/ 19 h 19"/>
                  <a:gd name="T12" fmla="*/ 21 w 30"/>
                  <a:gd name="T13" fmla="*/ 19 h 19"/>
                  <a:gd name="T14" fmla="*/ 21 w 30"/>
                  <a:gd name="T15" fmla="*/ 15 h 19"/>
                  <a:gd name="T16" fmla="*/ 17 w 30"/>
                  <a:gd name="T17" fmla="*/ 15 h 19"/>
                  <a:gd name="T18" fmla="*/ 17 w 30"/>
                  <a:gd name="T19" fmla="*/ 9 h 19"/>
                  <a:gd name="T20" fmla="*/ 20 w 30"/>
                  <a:gd name="T21" fmla="*/ 9 h 19"/>
                  <a:gd name="T22" fmla="*/ 30 w 30"/>
                  <a:gd name="T23" fmla="*/ 0 h 19"/>
                  <a:gd name="T24" fmla="*/ 26 w 30"/>
                  <a:gd name="T25" fmla="*/ 0 h 19"/>
                  <a:gd name="T26" fmla="*/ 20 w 30"/>
                  <a:gd name="T27" fmla="*/ 5 h 19"/>
                  <a:gd name="T28" fmla="*/ 10 w 30"/>
                  <a:gd name="T29" fmla="*/ 5 h 19"/>
                  <a:gd name="T30" fmla="*/ 4 w 30"/>
                  <a:gd name="T31" fmla="*/ 0 h 19"/>
                  <a:gd name="T32" fmla="*/ 0 w 30"/>
                  <a:gd name="T33" fmla="*/ 0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0" h="19">
                    <a:moveTo>
                      <a:pt x="0" y="0"/>
                    </a:moveTo>
                    <a:cubicBezTo>
                      <a:pt x="1" y="5"/>
                      <a:pt x="5" y="9"/>
                      <a:pt x="10" y="9"/>
                    </a:cubicBezTo>
                    <a:cubicBezTo>
                      <a:pt x="13" y="9"/>
                      <a:pt x="13" y="9"/>
                      <a:pt x="13" y="9"/>
                    </a:cubicBezTo>
                    <a:cubicBezTo>
                      <a:pt x="13" y="15"/>
                      <a:pt x="13" y="15"/>
                      <a:pt x="13" y="15"/>
                    </a:cubicBezTo>
                    <a:cubicBezTo>
                      <a:pt x="9" y="15"/>
                      <a:pt x="9" y="15"/>
                      <a:pt x="9" y="15"/>
                    </a:cubicBezTo>
                    <a:cubicBezTo>
                      <a:pt x="9" y="19"/>
                      <a:pt x="9" y="19"/>
                      <a:pt x="9" y="19"/>
                    </a:cubicBezTo>
                    <a:cubicBezTo>
                      <a:pt x="21" y="19"/>
                      <a:pt x="21" y="19"/>
                      <a:pt x="21" y="19"/>
                    </a:cubicBezTo>
                    <a:cubicBezTo>
                      <a:pt x="21" y="15"/>
                      <a:pt x="21" y="15"/>
                      <a:pt x="21" y="15"/>
                    </a:cubicBezTo>
                    <a:cubicBezTo>
                      <a:pt x="17" y="15"/>
                      <a:pt x="17" y="15"/>
                      <a:pt x="17" y="15"/>
                    </a:cubicBezTo>
                    <a:cubicBezTo>
                      <a:pt x="17" y="9"/>
                      <a:pt x="17" y="9"/>
                      <a:pt x="17" y="9"/>
                    </a:cubicBezTo>
                    <a:cubicBezTo>
                      <a:pt x="20" y="9"/>
                      <a:pt x="20" y="9"/>
                      <a:pt x="20" y="9"/>
                    </a:cubicBezTo>
                    <a:cubicBezTo>
                      <a:pt x="25" y="9"/>
                      <a:pt x="29" y="5"/>
                      <a:pt x="30" y="0"/>
                    </a:cubicBezTo>
                    <a:cubicBezTo>
                      <a:pt x="26" y="0"/>
                      <a:pt x="26" y="0"/>
                      <a:pt x="26" y="0"/>
                    </a:cubicBezTo>
                    <a:cubicBezTo>
                      <a:pt x="25" y="2"/>
                      <a:pt x="23" y="5"/>
                      <a:pt x="20" y="5"/>
                    </a:cubicBezTo>
                    <a:cubicBezTo>
                      <a:pt x="10" y="5"/>
                      <a:pt x="10" y="5"/>
                      <a:pt x="10" y="5"/>
                    </a:cubicBezTo>
                    <a:cubicBezTo>
                      <a:pt x="7" y="5"/>
                      <a:pt x="4" y="2"/>
                      <a:pt x="4" y="0"/>
                    </a:cubicBezTo>
                    <a:lnTo>
                      <a:pt x="0" y="0"/>
                    </a:lnTo>
                    <a:close/>
                  </a:path>
                </a:pathLst>
              </a:custGeom>
              <a:gradFill>
                <a:gsLst>
                  <a:gs pos="0">
                    <a:srgbClr val="616264"/>
                  </a:gs>
                  <a:gs pos="100000">
                    <a:srgbClr val="999A9E"/>
                  </a:gs>
                </a:gsLst>
                <a:lin ang="5400000" scaled="1"/>
              </a:gradFill>
              <a:ln w="12700" cap="flat" cmpd="sng" algn="ctr">
                <a:noFill/>
                <a:prstDash val="solid"/>
                <a:miter lim="800000"/>
              </a:ln>
              <a:effectLst/>
              <a:extLst>
                <a:ext uri="{91240B29-F687-4f45-9708-019B960494DF}">
                  <a14:hiddenLine xmlns="" xmlns:a14="http://schemas.microsoft.com/office/drawing/2010/main" w="9525">
                    <a:solidFill>
                      <a:srgbClr val="000000"/>
                    </a:solidFill>
                    <a:round/>
                    <a:headEnd/>
                    <a:tailEnd/>
                  </a14:hiddenLine>
                </a:ext>
              </a:ex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entury Gothic"/>
                  <a:ea typeface="微软雅黑"/>
                  <a:cs typeface="+mn-cs"/>
                </a:endParaRPr>
              </a:p>
            </p:txBody>
          </p:sp>
          <p:sp>
            <p:nvSpPr>
              <p:cNvPr id="592" name="Freeform 530"/>
              <p:cNvSpPr>
                <a:spLocks noEditPoints="1"/>
              </p:cNvSpPr>
              <p:nvPr/>
            </p:nvSpPr>
            <p:spPr bwMode="auto">
              <a:xfrm>
                <a:off x="5369426" y="2200138"/>
                <a:ext cx="269591" cy="136021"/>
              </a:xfrm>
              <a:custGeom>
                <a:avLst/>
                <a:gdLst>
                  <a:gd name="T0" fmla="*/ 53 w 61"/>
                  <a:gd name="T1" fmla="*/ 22 h 31"/>
                  <a:gd name="T2" fmla="*/ 61 w 61"/>
                  <a:gd name="T3" fmla="*/ 11 h 31"/>
                  <a:gd name="T4" fmla="*/ 53 w 61"/>
                  <a:gd name="T5" fmla="*/ 1 h 31"/>
                  <a:gd name="T6" fmla="*/ 53 w 61"/>
                  <a:gd name="T7" fmla="*/ 5 h 31"/>
                  <a:gd name="T8" fmla="*/ 57 w 61"/>
                  <a:gd name="T9" fmla="*/ 11 h 31"/>
                  <a:gd name="T10" fmla="*/ 53 w 61"/>
                  <a:gd name="T11" fmla="*/ 17 h 31"/>
                  <a:gd name="T12" fmla="*/ 53 w 61"/>
                  <a:gd name="T13" fmla="*/ 22 h 31"/>
                  <a:gd name="T14" fmla="*/ 26 w 61"/>
                  <a:gd name="T15" fmla="*/ 31 h 31"/>
                  <a:gd name="T16" fmla="*/ 46 w 61"/>
                  <a:gd name="T17" fmla="*/ 21 h 31"/>
                  <a:gd name="T18" fmla="*/ 51 w 61"/>
                  <a:gd name="T19" fmla="*/ 22 h 31"/>
                  <a:gd name="T20" fmla="*/ 53 w 61"/>
                  <a:gd name="T21" fmla="*/ 22 h 31"/>
                  <a:gd name="T22" fmla="*/ 53 w 61"/>
                  <a:gd name="T23" fmla="*/ 17 h 31"/>
                  <a:gd name="T24" fmla="*/ 51 w 61"/>
                  <a:gd name="T25" fmla="*/ 17 h 31"/>
                  <a:gd name="T26" fmla="*/ 49 w 61"/>
                  <a:gd name="T27" fmla="*/ 17 h 31"/>
                  <a:gd name="T28" fmla="*/ 52 w 61"/>
                  <a:gd name="T29" fmla="*/ 5 h 31"/>
                  <a:gd name="T30" fmla="*/ 52 w 61"/>
                  <a:gd name="T31" fmla="*/ 5 h 31"/>
                  <a:gd name="T32" fmla="*/ 52 w 61"/>
                  <a:gd name="T33" fmla="*/ 5 h 31"/>
                  <a:gd name="T34" fmla="*/ 53 w 61"/>
                  <a:gd name="T35" fmla="*/ 5 h 31"/>
                  <a:gd name="T36" fmla="*/ 53 w 61"/>
                  <a:gd name="T37" fmla="*/ 1 h 31"/>
                  <a:gd name="T38" fmla="*/ 51 w 61"/>
                  <a:gd name="T39" fmla="*/ 0 h 31"/>
                  <a:gd name="T40" fmla="*/ 51 w 61"/>
                  <a:gd name="T41" fmla="*/ 0 h 31"/>
                  <a:gd name="T42" fmla="*/ 1 w 61"/>
                  <a:gd name="T43" fmla="*/ 0 h 31"/>
                  <a:gd name="T44" fmla="*/ 0 w 61"/>
                  <a:gd name="T45" fmla="*/ 5 h 31"/>
                  <a:gd name="T46" fmla="*/ 26 w 61"/>
                  <a:gd name="T47" fmla="*/ 31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61" h="31">
                    <a:moveTo>
                      <a:pt x="53" y="22"/>
                    </a:moveTo>
                    <a:cubicBezTo>
                      <a:pt x="58" y="21"/>
                      <a:pt x="61" y="16"/>
                      <a:pt x="61" y="11"/>
                    </a:cubicBezTo>
                    <a:cubicBezTo>
                      <a:pt x="61" y="6"/>
                      <a:pt x="58" y="1"/>
                      <a:pt x="53" y="1"/>
                    </a:cubicBezTo>
                    <a:cubicBezTo>
                      <a:pt x="53" y="5"/>
                      <a:pt x="53" y="5"/>
                      <a:pt x="53" y="5"/>
                    </a:cubicBezTo>
                    <a:cubicBezTo>
                      <a:pt x="55" y="6"/>
                      <a:pt x="57" y="8"/>
                      <a:pt x="57" y="11"/>
                    </a:cubicBezTo>
                    <a:cubicBezTo>
                      <a:pt x="57" y="14"/>
                      <a:pt x="55" y="16"/>
                      <a:pt x="53" y="17"/>
                    </a:cubicBezTo>
                    <a:lnTo>
                      <a:pt x="53" y="22"/>
                    </a:lnTo>
                    <a:close/>
                    <a:moveTo>
                      <a:pt x="26" y="31"/>
                    </a:moveTo>
                    <a:cubicBezTo>
                      <a:pt x="34" y="31"/>
                      <a:pt x="41" y="27"/>
                      <a:pt x="46" y="21"/>
                    </a:cubicBezTo>
                    <a:cubicBezTo>
                      <a:pt x="47" y="22"/>
                      <a:pt x="49" y="22"/>
                      <a:pt x="51" y="22"/>
                    </a:cubicBezTo>
                    <a:cubicBezTo>
                      <a:pt x="51" y="22"/>
                      <a:pt x="52" y="22"/>
                      <a:pt x="53" y="22"/>
                    </a:cubicBezTo>
                    <a:cubicBezTo>
                      <a:pt x="53" y="17"/>
                      <a:pt x="53" y="17"/>
                      <a:pt x="53" y="17"/>
                    </a:cubicBezTo>
                    <a:cubicBezTo>
                      <a:pt x="52" y="17"/>
                      <a:pt x="51" y="17"/>
                      <a:pt x="51" y="17"/>
                    </a:cubicBezTo>
                    <a:cubicBezTo>
                      <a:pt x="50" y="17"/>
                      <a:pt x="49" y="17"/>
                      <a:pt x="49" y="17"/>
                    </a:cubicBezTo>
                    <a:cubicBezTo>
                      <a:pt x="51" y="13"/>
                      <a:pt x="52" y="9"/>
                      <a:pt x="52" y="5"/>
                    </a:cubicBezTo>
                    <a:cubicBezTo>
                      <a:pt x="52" y="5"/>
                      <a:pt x="52" y="5"/>
                      <a:pt x="52" y="5"/>
                    </a:cubicBezTo>
                    <a:cubicBezTo>
                      <a:pt x="52" y="5"/>
                      <a:pt x="52" y="5"/>
                      <a:pt x="52" y="5"/>
                    </a:cubicBezTo>
                    <a:cubicBezTo>
                      <a:pt x="52" y="5"/>
                      <a:pt x="52" y="5"/>
                      <a:pt x="53" y="5"/>
                    </a:cubicBezTo>
                    <a:cubicBezTo>
                      <a:pt x="53" y="1"/>
                      <a:pt x="53" y="1"/>
                      <a:pt x="53" y="1"/>
                    </a:cubicBezTo>
                    <a:cubicBezTo>
                      <a:pt x="52" y="0"/>
                      <a:pt x="52" y="0"/>
                      <a:pt x="51" y="0"/>
                    </a:cubicBezTo>
                    <a:cubicBezTo>
                      <a:pt x="51" y="0"/>
                      <a:pt x="51" y="0"/>
                      <a:pt x="51" y="0"/>
                    </a:cubicBezTo>
                    <a:cubicBezTo>
                      <a:pt x="1" y="0"/>
                      <a:pt x="1" y="0"/>
                      <a:pt x="1" y="0"/>
                    </a:cubicBezTo>
                    <a:cubicBezTo>
                      <a:pt x="0" y="2"/>
                      <a:pt x="0" y="3"/>
                      <a:pt x="0" y="5"/>
                    </a:cubicBezTo>
                    <a:cubicBezTo>
                      <a:pt x="0" y="19"/>
                      <a:pt x="12" y="31"/>
                      <a:pt x="26" y="31"/>
                    </a:cubicBezTo>
                    <a:close/>
                  </a:path>
                </a:pathLst>
              </a:custGeom>
              <a:gradFill>
                <a:gsLst>
                  <a:gs pos="0">
                    <a:srgbClr val="616264"/>
                  </a:gs>
                  <a:gs pos="100000">
                    <a:srgbClr val="999A9E"/>
                  </a:gs>
                </a:gsLst>
                <a:lin ang="5400000" scaled="1"/>
              </a:gradFill>
              <a:ln w="12700" cap="flat" cmpd="sng" algn="ctr">
                <a:noFill/>
                <a:prstDash val="solid"/>
                <a:miter lim="800000"/>
              </a:ln>
              <a:effectLst/>
              <a:extLst>
                <a:ext uri="{91240B29-F687-4f45-9708-019B960494DF}">
                  <a14:hiddenLine xmlns="" xmlns:a14="http://schemas.microsoft.com/office/drawing/2010/main" w="9525">
                    <a:solidFill>
                      <a:srgbClr val="000000"/>
                    </a:solidFill>
                    <a:round/>
                    <a:headEnd/>
                    <a:tailEnd/>
                  </a14:hiddenLine>
                </a:ext>
              </a:ex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entury Gothic"/>
                  <a:ea typeface="微软雅黑"/>
                  <a:cs typeface="+mn-cs"/>
                </a:endParaRPr>
              </a:p>
            </p:txBody>
          </p:sp>
          <p:sp>
            <p:nvSpPr>
              <p:cNvPr id="593" name="Rectangle 531"/>
              <p:cNvSpPr>
                <a:spLocks noChangeArrowheads="1"/>
              </p:cNvSpPr>
              <p:nvPr/>
            </p:nvSpPr>
            <p:spPr bwMode="auto">
              <a:xfrm>
                <a:off x="5369426" y="2345962"/>
                <a:ext cx="247533" cy="22057"/>
              </a:xfrm>
              <a:prstGeom prst="rect">
                <a:avLst/>
              </a:prstGeom>
              <a:gradFill>
                <a:gsLst>
                  <a:gs pos="0">
                    <a:srgbClr val="616264"/>
                  </a:gs>
                  <a:gs pos="100000">
                    <a:srgbClr val="999A9E"/>
                  </a:gs>
                </a:gsLst>
                <a:lin ang="5400000" scaled="1"/>
              </a:gradFill>
              <a:ln w="12700" cap="flat" cmpd="sng" algn="ctr">
                <a:noFill/>
                <a:prstDash val="solid"/>
                <a:miter lim="800000"/>
              </a:ln>
              <a:effectLst/>
              <a:extLst>
                <a:ext uri="{91240B29-F687-4f45-9708-019B960494DF}">
                  <a14:hiddenLine xmlns="" xmlns:a14="http://schemas.microsoft.com/office/drawing/2010/main" w="9525">
                    <a:solidFill>
                      <a:srgbClr val="000000"/>
                    </a:solidFill>
                    <a:miter lim="800000"/>
                    <a:headEnd/>
                    <a:tailEnd/>
                  </a14:hiddenLine>
                </a:ext>
              </a:ex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entury Gothic"/>
                  <a:ea typeface="微软雅黑"/>
                  <a:cs typeface="+mn-cs"/>
                </a:endParaRPr>
              </a:p>
            </p:txBody>
          </p:sp>
          <p:sp>
            <p:nvSpPr>
              <p:cNvPr id="594" name="Freeform 532"/>
              <p:cNvSpPr>
                <a:spLocks/>
              </p:cNvSpPr>
              <p:nvPr/>
            </p:nvSpPr>
            <p:spPr bwMode="auto">
              <a:xfrm>
                <a:off x="5427020" y="2080048"/>
                <a:ext cx="44115" cy="115189"/>
              </a:xfrm>
              <a:custGeom>
                <a:avLst/>
                <a:gdLst>
                  <a:gd name="T0" fmla="*/ 3 w 10"/>
                  <a:gd name="T1" fmla="*/ 19 h 26"/>
                  <a:gd name="T2" fmla="*/ 5 w 10"/>
                  <a:gd name="T3" fmla="*/ 25 h 26"/>
                  <a:gd name="T4" fmla="*/ 9 w 10"/>
                  <a:gd name="T5" fmla="*/ 16 h 26"/>
                  <a:gd name="T6" fmla="*/ 7 w 10"/>
                  <a:gd name="T7" fmla="*/ 11 h 26"/>
                  <a:gd name="T8" fmla="*/ 6 w 10"/>
                  <a:gd name="T9" fmla="*/ 7 h 26"/>
                  <a:gd name="T10" fmla="*/ 4 w 10"/>
                  <a:gd name="T11" fmla="*/ 2 h 26"/>
                  <a:gd name="T12" fmla="*/ 1 w 10"/>
                  <a:gd name="T13" fmla="*/ 11 h 26"/>
                  <a:gd name="T14" fmla="*/ 3 w 10"/>
                  <a:gd name="T15" fmla="*/ 19 h 2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 h="26">
                    <a:moveTo>
                      <a:pt x="3" y="19"/>
                    </a:moveTo>
                    <a:cubicBezTo>
                      <a:pt x="0" y="21"/>
                      <a:pt x="2" y="26"/>
                      <a:pt x="5" y="25"/>
                    </a:cubicBezTo>
                    <a:cubicBezTo>
                      <a:pt x="9" y="23"/>
                      <a:pt x="10" y="19"/>
                      <a:pt x="9" y="16"/>
                    </a:cubicBezTo>
                    <a:cubicBezTo>
                      <a:pt x="9" y="14"/>
                      <a:pt x="7" y="12"/>
                      <a:pt x="7" y="11"/>
                    </a:cubicBezTo>
                    <a:cubicBezTo>
                      <a:pt x="6" y="10"/>
                      <a:pt x="5" y="7"/>
                      <a:pt x="6" y="7"/>
                    </a:cubicBezTo>
                    <a:cubicBezTo>
                      <a:pt x="9" y="5"/>
                      <a:pt x="7" y="0"/>
                      <a:pt x="4" y="2"/>
                    </a:cubicBezTo>
                    <a:cubicBezTo>
                      <a:pt x="1" y="4"/>
                      <a:pt x="0" y="8"/>
                      <a:pt x="1" y="11"/>
                    </a:cubicBezTo>
                    <a:cubicBezTo>
                      <a:pt x="1" y="12"/>
                      <a:pt x="6" y="19"/>
                      <a:pt x="3" y="19"/>
                    </a:cubicBezTo>
                    <a:close/>
                  </a:path>
                </a:pathLst>
              </a:custGeom>
              <a:gradFill>
                <a:gsLst>
                  <a:gs pos="0">
                    <a:srgbClr val="616264"/>
                  </a:gs>
                  <a:gs pos="100000">
                    <a:srgbClr val="999A9E"/>
                  </a:gs>
                </a:gsLst>
                <a:lin ang="5400000" scaled="1"/>
              </a:gradFill>
              <a:ln w="12700" cap="flat" cmpd="sng" algn="ctr">
                <a:noFill/>
                <a:prstDash val="solid"/>
                <a:miter lim="800000"/>
              </a:ln>
              <a:effectLst/>
              <a:extLst>
                <a:ext uri="{91240B29-F687-4f45-9708-019B960494DF}">
                  <a14:hiddenLine xmlns="" xmlns:a14="http://schemas.microsoft.com/office/drawing/2010/main" w="9525">
                    <a:solidFill>
                      <a:srgbClr val="000000"/>
                    </a:solidFill>
                    <a:round/>
                    <a:headEnd/>
                    <a:tailEnd/>
                  </a14:hiddenLine>
                </a:ext>
              </a:ex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entury Gothic"/>
                  <a:ea typeface="微软雅黑"/>
                  <a:cs typeface="+mn-cs"/>
                </a:endParaRPr>
              </a:p>
            </p:txBody>
          </p:sp>
          <p:sp>
            <p:nvSpPr>
              <p:cNvPr id="595" name="Freeform 533"/>
              <p:cNvSpPr>
                <a:spLocks/>
              </p:cNvSpPr>
              <p:nvPr/>
            </p:nvSpPr>
            <p:spPr bwMode="auto">
              <a:xfrm>
                <a:off x="5488291" y="2080048"/>
                <a:ext cx="44115" cy="115189"/>
              </a:xfrm>
              <a:custGeom>
                <a:avLst/>
                <a:gdLst>
                  <a:gd name="T0" fmla="*/ 4 w 10"/>
                  <a:gd name="T1" fmla="*/ 19 h 26"/>
                  <a:gd name="T2" fmla="*/ 5 w 10"/>
                  <a:gd name="T3" fmla="*/ 25 h 26"/>
                  <a:gd name="T4" fmla="*/ 9 w 10"/>
                  <a:gd name="T5" fmla="*/ 16 h 26"/>
                  <a:gd name="T6" fmla="*/ 7 w 10"/>
                  <a:gd name="T7" fmla="*/ 11 h 26"/>
                  <a:gd name="T8" fmla="*/ 7 w 10"/>
                  <a:gd name="T9" fmla="*/ 7 h 26"/>
                  <a:gd name="T10" fmla="*/ 4 w 10"/>
                  <a:gd name="T11" fmla="*/ 2 h 26"/>
                  <a:gd name="T12" fmla="*/ 1 w 10"/>
                  <a:gd name="T13" fmla="*/ 11 h 26"/>
                  <a:gd name="T14" fmla="*/ 4 w 10"/>
                  <a:gd name="T15" fmla="*/ 19 h 2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 h="26">
                    <a:moveTo>
                      <a:pt x="4" y="19"/>
                    </a:moveTo>
                    <a:cubicBezTo>
                      <a:pt x="1" y="21"/>
                      <a:pt x="2" y="26"/>
                      <a:pt x="5" y="25"/>
                    </a:cubicBezTo>
                    <a:cubicBezTo>
                      <a:pt x="9" y="23"/>
                      <a:pt x="10" y="19"/>
                      <a:pt x="9" y="16"/>
                    </a:cubicBezTo>
                    <a:cubicBezTo>
                      <a:pt x="9" y="14"/>
                      <a:pt x="8" y="12"/>
                      <a:pt x="7" y="11"/>
                    </a:cubicBezTo>
                    <a:cubicBezTo>
                      <a:pt x="6" y="10"/>
                      <a:pt x="5" y="7"/>
                      <a:pt x="7" y="7"/>
                    </a:cubicBezTo>
                    <a:cubicBezTo>
                      <a:pt x="10" y="5"/>
                      <a:pt x="7" y="0"/>
                      <a:pt x="4" y="2"/>
                    </a:cubicBezTo>
                    <a:cubicBezTo>
                      <a:pt x="1" y="4"/>
                      <a:pt x="0" y="8"/>
                      <a:pt x="1" y="11"/>
                    </a:cubicBezTo>
                    <a:cubicBezTo>
                      <a:pt x="2" y="12"/>
                      <a:pt x="6" y="19"/>
                      <a:pt x="4" y="19"/>
                    </a:cubicBezTo>
                    <a:close/>
                  </a:path>
                </a:pathLst>
              </a:custGeom>
              <a:gradFill>
                <a:gsLst>
                  <a:gs pos="0">
                    <a:srgbClr val="616264"/>
                  </a:gs>
                  <a:gs pos="100000">
                    <a:srgbClr val="999A9E"/>
                  </a:gs>
                </a:gsLst>
                <a:lin ang="5400000" scaled="1"/>
              </a:gradFill>
              <a:ln w="12700" cap="flat" cmpd="sng" algn="ctr">
                <a:noFill/>
                <a:prstDash val="solid"/>
                <a:miter lim="800000"/>
              </a:ln>
              <a:effectLst/>
              <a:extLst>
                <a:ext uri="{91240B29-F687-4f45-9708-019B960494DF}">
                  <a14:hiddenLine xmlns="" xmlns:a14="http://schemas.microsoft.com/office/drawing/2010/main" w="9525">
                    <a:solidFill>
                      <a:srgbClr val="000000"/>
                    </a:solidFill>
                    <a:round/>
                    <a:headEnd/>
                    <a:tailEnd/>
                  </a14:hiddenLine>
                </a:ext>
              </a:ex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entury Gothic"/>
                  <a:ea typeface="微软雅黑"/>
                  <a:cs typeface="+mn-cs"/>
                </a:endParaRPr>
              </a:p>
            </p:txBody>
          </p:sp>
          <p:sp>
            <p:nvSpPr>
              <p:cNvPr id="596" name="Freeform 534"/>
              <p:cNvSpPr>
                <a:spLocks noEditPoints="1"/>
              </p:cNvSpPr>
              <p:nvPr/>
            </p:nvSpPr>
            <p:spPr bwMode="auto">
              <a:xfrm>
                <a:off x="4794707" y="1638899"/>
                <a:ext cx="220574" cy="220574"/>
              </a:xfrm>
              <a:custGeom>
                <a:avLst/>
                <a:gdLst>
                  <a:gd name="T0" fmla="*/ 25 w 50"/>
                  <a:gd name="T1" fmla="*/ 47 h 50"/>
                  <a:gd name="T2" fmla="*/ 29 w 50"/>
                  <a:gd name="T3" fmla="*/ 46 h 50"/>
                  <a:gd name="T4" fmla="*/ 30 w 50"/>
                  <a:gd name="T5" fmla="*/ 50 h 50"/>
                  <a:gd name="T6" fmla="*/ 39 w 50"/>
                  <a:gd name="T7" fmla="*/ 46 h 50"/>
                  <a:gd name="T8" fmla="*/ 38 w 50"/>
                  <a:gd name="T9" fmla="*/ 43 h 50"/>
                  <a:gd name="T10" fmla="*/ 43 w 50"/>
                  <a:gd name="T11" fmla="*/ 37 h 50"/>
                  <a:gd name="T12" fmla="*/ 46 w 50"/>
                  <a:gd name="T13" fmla="*/ 39 h 50"/>
                  <a:gd name="T14" fmla="*/ 50 w 50"/>
                  <a:gd name="T15" fmla="*/ 30 h 50"/>
                  <a:gd name="T16" fmla="*/ 46 w 50"/>
                  <a:gd name="T17" fmla="*/ 29 h 50"/>
                  <a:gd name="T18" fmla="*/ 46 w 50"/>
                  <a:gd name="T19" fmla="*/ 21 h 50"/>
                  <a:gd name="T20" fmla="*/ 50 w 50"/>
                  <a:gd name="T21" fmla="*/ 20 h 50"/>
                  <a:gd name="T22" fmla="*/ 46 w 50"/>
                  <a:gd name="T23" fmla="*/ 11 h 50"/>
                  <a:gd name="T24" fmla="*/ 43 w 50"/>
                  <a:gd name="T25" fmla="*/ 12 h 50"/>
                  <a:gd name="T26" fmla="*/ 37 w 50"/>
                  <a:gd name="T27" fmla="*/ 7 h 50"/>
                  <a:gd name="T28" fmla="*/ 39 w 50"/>
                  <a:gd name="T29" fmla="*/ 4 h 50"/>
                  <a:gd name="T30" fmla="*/ 30 w 50"/>
                  <a:gd name="T31" fmla="*/ 0 h 50"/>
                  <a:gd name="T32" fmla="*/ 29 w 50"/>
                  <a:gd name="T33" fmla="*/ 4 h 50"/>
                  <a:gd name="T34" fmla="*/ 25 w 50"/>
                  <a:gd name="T35" fmla="*/ 3 h 50"/>
                  <a:gd name="T36" fmla="*/ 25 w 50"/>
                  <a:gd name="T37" fmla="*/ 10 h 50"/>
                  <a:gd name="T38" fmla="*/ 38 w 50"/>
                  <a:gd name="T39" fmla="*/ 19 h 50"/>
                  <a:gd name="T40" fmla="*/ 31 w 50"/>
                  <a:gd name="T41" fmla="*/ 38 h 50"/>
                  <a:gd name="T42" fmla="*/ 25 w 50"/>
                  <a:gd name="T43" fmla="*/ 40 h 50"/>
                  <a:gd name="T44" fmla="*/ 25 w 50"/>
                  <a:gd name="T45" fmla="*/ 40 h 50"/>
                  <a:gd name="T46" fmla="*/ 25 w 50"/>
                  <a:gd name="T47" fmla="*/ 47 h 50"/>
                  <a:gd name="T48" fmla="*/ 4 w 50"/>
                  <a:gd name="T49" fmla="*/ 29 h 50"/>
                  <a:gd name="T50" fmla="*/ 0 w 50"/>
                  <a:gd name="T51" fmla="*/ 31 h 50"/>
                  <a:gd name="T52" fmla="*/ 4 w 50"/>
                  <a:gd name="T53" fmla="*/ 39 h 50"/>
                  <a:gd name="T54" fmla="*/ 7 w 50"/>
                  <a:gd name="T55" fmla="*/ 38 h 50"/>
                  <a:gd name="T56" fmla="*/ 13 w 50"/>
                  <a:gd name="T57" fmla="*/ 43 h 50"/>
                  <a:gd name="T58" fmla="*/ 11 w 50"/>
                  <a:gd name="T59" fmla="*/ 46 h 50"/>
                  <a:gd name="T60" fmla="*/ 20 w 50"/>
                  <a:gd name="T61" fmla="*/ 50 h 50"/>
                  <a:gd name="T62" fmla="*/ 21 w 50"/>
                  <a:gd name="T63" fmla="*/ 46 h 50"/>
                  <a:gd name="T64" fmla="*/ 25 w 50"/>
                  <a:gd name="T65" fmla="*/ 47 h 50"/>
                  <a:gd name="T66" fmla="*/ 25 w 50"/>
                  <a:gd name="T67" fmla="*/ 40 h 50"/>
                  <a:gd name="T68" fmla="*/ 12 w 50"/>
                  <a:gd name="T69" fmla="*/ 31 h 50"/>
                  <a:gd name="T70" fmla="*/ 19 w 50"/>
                  <a:gd name="T71" fmla="*/ 12 h 50"/>
                  <a:gd name="T72" fmla="*/ 19 w 50"/>
                  <a:gd name="T73" fmla="*/ 12 h 50"/>
                  <a:gd name="T74" fmla="*/ 25 w 50"/>
                  <a:gd name="T75" fmla="*/ 10 h 50"/>
                  <a:gd name="T76" fmla="*/ 25 w 50"/>
                  <a:gd name="T77" fmla="*/ 10 h 50"/>
                  <a:gd name="T78" fmla="*/ 25 w 50"/>
                  <a:gd name="T79" fmla="*/ 3 h 50"/>
                  <a:gd name="T80" fmla="*/ 21 w 50"/>
                  <a:gd name="T81" fmla="*/ 4 h 50"/>
                  <a:gd name="T82" fmla="*/ 19 w 50"/>
                  <a:gd name="T83" fmla="*/ 0 h 50"/>
                  <a:gd name="T84" fmla="*/ 11 w 50"/>
                  <a:gd name="T85" fmla="*/ 4 h 50"/>
                  <a:gd name="T86" fmla="*/ 12 w 50"/>
                  <a:gd name="T87" fmla="*/ 7 h 50"/>
                  <a:gd name="T88" fmla="*/ 7 w 50"/>
                  <a:gd name="T89" fmla="*/ 13 h 50"/>
                  <a:gd name="T90" fmla="*/ 4 w 50"/>
                  <a:gd name="T91" fmla="*/ 11 h 50"/>
                  <a:gd name="T92" fmla="*/ 0 w 50"/>
                  <a:gd name="T93" fmla="*/ 20 h 50"/>
                  <a:gd name="T94" fmla="*/ 4 w 50"/>
                  <a:gd name="T95" fmla="*/ 21 h 50"/>
                  <a:gd name="T96" fmla="*/ 4 w 50"/>
                  <a:gd name="T97" fmla="*/ 29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50" h="50">
                    <a:moveTo>
                      <a:pt x="25" y="47"/>
                    </a:moveTo>
                    <a:cubicBezTo>
                      <a:pt x="26" y="47"/>
                      <a:pt x="28" y="47"/>
                      <a:pt x="29" y="46"/>
                    </a:cubicBezTo>
                    <a:cubicBezTo>
                      <a:pt x="30" y="50"/>
                      <a:pt x="30" y="50"/>
                      <a:pt x="30" y="50"/>
                    </a:cubicBezTo>
                    <a:cubicBezTo>
                      <a:pt x="39" y="46"/>
                      <a:pt x="39" y="46"/>
                      <a:pt x="39" y="46"/>
                    </a:cubicBezTo>
                    <a:cubicBezTo>
                      <a:pt x="38" y="43"/>
                      <a:pt x="38" y="43"/>
                      <a:pt x="38" y="43"/>
                    </a:cubicBezTo>
                    <a:cubicBezTo>
                      <a:pt x="40" y="41"/>
                      <a:pt x="41" y="39"/>
                      <a:pt x="43" y="37"/>
                    </a:cubicBezTo>
                    <a:cubicBezTo>
                      <a:pt x="46" y="39"/>
                      <a:pt x="46" y="39"/>
                      <a:pt x="46" y="39"/>
                    </a:cubicBezTo>
                    <a:cubicBezTo>
                      <a:pt x="50" y="30"/>
                      <a:pt x="50" y="30"/>
                      <a:pt x="50" y="30"/>
                    </a:cubicBezTo>
                    <a:cubicBezTo>
                      <a:pt x="46" y="29"/>
                      <a:pt x="46" y="29"/>
                      <a:pt x="46" y="29"/>
                    </a:cubicBezTo>
                    <a:cubicBezTo>
                      <a:pt x="47" y="26"/>
                      <a:pt x="47" y="24"/>
                      <a:pt x="46" y="21"/>
                    </a:cubicBezTo>
                    <a:cubicBezTo>
                      <a:pt x="50" y="20"/>
                      <a:pt x="50" y="20"/>
                      <a:pt x="50" y="20"/>
                    </a:cubicBezTo>
                    <a:cubicBezTo>
                      <a:pt x="46" y="11"/>
                      <a:pt x="46" y="11"/>
                      <a:pt x="46" y="11"/>
                    </a:cubicBezTo>
                    <a:cubicBezTo>
                      <a:pt x="43" y="12"/>
                      <a:pt x="43" y="12"/>
                      <a:pt x="43" y="12"/>
                    </a:cubicBezTo>
                    <a:cubicBezTo>
                      <a:pt x="41" y="10"/>
                      <a:pt x="39" y="9"/>
                      <a:pt x="37" y="7"/>
                    </a:cubicBezTo>
                    <a:cubicBezTo>
                      <a:pt x="39" y="4"/>
                      <a:pt x="39" y="4"/>
                      <a:pt x="39" y="4"/>
                    </a:cubicBezTo>
                    <a:cubicBezTo>
                      <a:pt x="30" y="0"/>
                      <a:pt x="30" y="0"/>
                      <a:pt x="30" y="0"/>
                    </a:cubicBezTo>
                    <a:cubicBezTo>
                      <a:pt x="29" y="4"/>
                      <a:pt x="29" y="4"/>
                      <a:pt x="29" y="4"/>
                    </a:cubicBezTo>
                    <a:cubicBezTo>
                      <a:pt x="27" y="3"/>
                      <a:pt x="26" y="3"/>
                      <a:pt x="25" y="3"/>
                    </a:cubicBezTo>
                    <a:cubicBezTo>
                      <a:pt x="25" y="10"/>
                      <a:pt x="25" y="10"/>
                      <a:pt x="25" y="10"/>
                    </a:cubicBezTo>
                    <a:cubicBezTo>
                      <a:pt x="31" y="10"/>
                      <a:pt x="36" y="14"/>
                      <a:pt x="38" y="19"/>
                    </a:cubicBezTo>
                    <a:cubicBezTo>
                      <a:pt x="42" y="27"/>
                      <a:pt x="38" y="35"/>
                      <a:pt x="31" y="38"/>
                    </a:cubicBezTo>
                    <a:cubicBezTo>
                      <a:pt x="29" y="39"/>
                      <a:pt x="27" y="40"/>
                      <a:pt x="25" y="40"/>
                    </a:cubicBezTo>
                    <a:cubicBezTo>
                      <a:pt x="25" y="40"/>
                      <a:pt x="25" y="40"/>
                      <a:pt x="25" y="40"/>
                    </a:cubicBezTo>
                    <a:lnTo>
                      <a:pt x="25" y="47"/>
                    </a:lnTo>
                    <a:close/>
                    <a:moveTo>
                      <a:pt x="4" y="29"/>
                    </a:moveTo>
                    <a:cubicBezTo>
                      <a:pt x="0" y="31"/>
                      <a:pt x="0" y="31"/>
                      <a:pt x="0" y="31"/>
                    </a:cubicBezTo>
                    <a:cubicBezTo>
                      <a:pt x="4" y="39"/>
                      <a:pt x="4" y="39"/>
                      <a:pt x="4" y="39"/>
                    </a:cubicBezTo>
                    <a:cubicBezTo>
                      <a:pt x="7" y="38"/>
                      <a:pt x="7" y="38"/>
                      <a:pt x="7" y="38"/>
                    </a:cubicBezTo>
                    <a:cubicBezTo>
                      <a:pt x="9" y="40"/>
                      <a:pt x="11" y="42"/>
                      <a:pt x="13" y="43"/>
                    </a:cubicBezTo>
                    <a:cubicBezTo>
                      <a:pt x="11" y="46"/>
                      <a:pt x="11" y="46"/>
                      <a:pt x="11" y="46"/>
                    </a:cubicBezTo>
                    <a:cubicBezTo>
                      <a:pt x="20" y="50"/>
                      <a:pt x="20" y="50"/>
                      <a:pt x="20" y="50"/>
                    </a:cubicBezTo>
                    <a:cubicBezTo>
                      <a:pt x="21" y="46"/>
                      <a:pt x="21" y="46"/>
                      <a:pt x="21" y="46"/>
                    </a:cubicBezTo>
                    <a:cubicBezTo>
                      <a:pt x="23" y="47"/>
                      <a:pt x="24" y="47"/>
                      <a:pt x="25" y="47"/>
                    </a:cubicBezTo>
                    <a:cubicBezTo>
                      <a:pt x="25" y="40"/>
                      <a:pt x="25" y="40"/>
                      <a:pt x="25" y="40"/>
                    </a:cubicBezTo>
                    <a:cubicBezTo>
                      <a:pt x="19" y="40"/>
                      <a:pt x="14" y="36"/>
                      <a:pt x="12" y="31"/>
                    </a:cubicBezTo>
                    <a:cubicBezTo>
                      <a:pt x="8" y="23"/>
                      <a:pt x="12" y="15"/>
                      <a:pt x="19" y="12"/>
                    </a:cubicBezTo>
                    <a:cubicBezTo>
                      <a:pt x="19" y="12"/>
                      <a:pt x="19" y="12"/>
                      <a:pt x="19" y="12"/>
                    </a:cubicBezTo>
                    <a:cubicBezTo>
                      <a:pt x="21" y="11"/>
                      <a:pt x="23" y="10"/>
                      <a:pt x="25" y="10"/>
                    </a:cubicBezTo>
                    <a:cubicBezTo>
                      <a:pt x="25" y="10"/>
                      <a:pt x="25" y="10"/>
                      <a:pt x="25" y="10"/>
                    </a:cubicBezTo>
                    <a:cubicBezTo>
                      <a:pt x="25" y="3"/>
                      <a:pt x="25" y="3"/>
                      <a:pt x="25" y="3"/>
                    </a:cubicBezTo>
                    <a:cubicBezTo>
                      <a:pt x="24" y="3"/>
                      <a:pt x="22" y="3"/>
                      <a:pt x="21" y="4"/>
                    </a:cubicBezTo>
                    <a:cubicBezTo>
                      <a:pt x="19" y="0"/>
                      <a:pt x="19" y="0"/>
                      <a:pt x="19" y="0"/>
                    </a:cubicBezTo>
                    <a:cubicBezTo>
                      <a:pt x="11" y="4"/>
                      <a:pt x="11" y="4"/>
                      <a:pt x="11" y="4"/>
                    </a:cubicBezTo>
                    <a:cubicBezTo>
                      <a:pt x="12" y="7"/>
                      <a:pt x="12" y="7"/>
                      <a:pt x="12" y="7"/>
                    </a:cubicBezTo>
                    <a:cubicBezTo>
                      <a:pt x="10" y="9"/>
                      <a:pt x="8" y="11"/>
                      <a:pt x="7" y="13"/>
                    </a:cubicBezTo>
                    <a:cubicBezTo>
                      <a:pt x="4" y="11"/>
                      <a:pt x="4" y="11"/>
                      <a:pt x="4" y="11"/>
                    </a:cubicBezTo>
                    <a:cubicBezTo>
                      <a:pt x="0" y="20"/>
                      <a:pt x="0" y="20"/>
                      <a:pt x="0" y="20"/>
                    </a:cubicBezTo>
                    <a:cubicBezTo>
                      <a:pt x="4" y="21"/>
                      <a:pt x="4" y="21"/>
                      <a:pt x="4" y="21"/>
                    </a:cubicBezTo>
                    <a:cubicBezTo>
                      <a:pt x="3" y="24"/>
                      <a:pt x="3" y="27"/>
                      <a:pt x="4" y="29"/>
                    </a:cubicBezTo>
                    <a:close/>
                  </a:path>
                </a:pathLst>
              </a:custGeom>
              <a:gradFill>
                <a:gsLst>
                  <a:gs pos="0">
                    <a:srgbClr val="616264"/>
                  </a:gs>
                  <a:gs pos="100000">
                    <a:srgbClr val="999A9E"/>
                  </a:gs>
                </a:gsLst>
                <a:lin ang="5400000" scaled="1"/>
              </a:gradFill>
              <a:ln w="12700" cap="flat" cmpd="sng" algn="ctr">
                <a:noFill/>
                <a:prstDash val="solid"/>
                <a:miter lim="800000"/>
              </a:ln>
              <a:effectLst/>
              <a:extLst>
                <a:ext uri="{91240B29-F687-4f45-9708-019B960494DF}">
                  <a14:hiddenLine xmlns="" xmlns:a14="http://schemas.microsoft.com/office/drawing/2010/main" w="9525">
                    <a:solidFill>
                      <a:srgbClr val="000000"/>
                    </a:solidFill>
                    <a:round/>
                    <a:headEnd/>
                    <a:tailEnd/>
                  </a14:hiddenLine>
                </a:ext>
              </a:ex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entury Gothic"/>
                  <a:ea typeface="微软雅黑"/>
                  <a:cs typeface="+mn-cs"/>
                </a:endParaRPr>
              </a:p>
            </p:txBody>
          </p:sp>
          <p:sp>
            <p:nvSpPr>
              <p:cNvPr id="597" name="Freeform 535"/>
              <p:cNvSpPr>
                <a:spLocks/>
              </p:cNvSpPr>
              <p:nvPr/>
            </p:nvSpPr>
            <p:spPr bwMode="auto">
              <a:xfrm>
                <a:off x="4163620" y="3246641"/>
                <a:ext cx="225476" cy="229152"/>
              </a:xfrm>
              <a:custGeom>
                <a:avLst/>
                <a:gdLst>
                  <a:gd name="T0" fmla="*/ 38 w 51"/>
                  <a:gd name="T1" fmla="*/ 52 h 52"/>
                  <a:gd name="T2" fmla="*/ 35 w 51"/>
                  <a:gd name="T3" fmla="*/ 52 h 52"/>
                  <a:gd name="T4" fmla="*/ 34 w 51"/>
                  <a:gd name="T5" fmla="*/ 51 h 52"/>
                  <a:gd name="T6" fmla="*/ 30 w 51"/>
                  <a:gd name="T7" fmla="*/ 49 h 52"/>
                  <a:gd name="T8" fmla="*/ 12 w 51"/>
                  <a:gd name="T9" fmla="*/ 49 h 52"/>
                  <a:gd name="T10" fmla="*/ 8 w 51"/>
                  <a:gd name="T11" fmla="*/ 47 h 52"/>
                  <a:gd name="T12" fmla="*/ 1 w 51"/>
                  <a:gd name="T13" fmla="*/ 25 h 52"/>
                  <a:gd name="T14" fmla="*/ 4 w 51"/>
                  <a:gd name="T15" fmla="*/ 20 h 52"/>
                  <a:gd name="T16" fmla="*/ 20 w 51"/>
                  <a:gd name="T17" fmla="*/ 20 h 52"/>
                  <a:gd name="T18" fmla="*/ 19 w 51"/>
                  <a:gd name="T19" fmla="*/ 15 h 52"/>
                  <a:gd name="T20" fmla="*/ 16 w 51"/>
                  <a:gd name="T21" fmla="*/ 7 h 52"/>
                  <a:gd name="T22" fmla="*/ 18 w 51"/>
                  <a:gd name="T23" fmla="*/ 3 h 52"/>
                  <a:gd name="T24" fmla="*/ 24 w 51"/>
                  <a:gd name="T25" fmla="*/ 3 h 52"/>
                  <a:gd name="T26" fmla="*/ 28 w 51"/>
                  <a:gd name="T27" fmla="*/ 13 h 52"/>
                  <a:gd name="T28" fmla="*/ 38 w 51"/>
                  <a:gd name="T29" fmla="*/ 25 h 52"/>
                  <a:gd name="T30" fmla="*/ 40 w 51"/>
                  <a:gd name="T31" fmla="*/ 27 h 52"/>
                  <a:gd name="T32" fmla="*/ 50 w 51"/>
                  <a:gd name="T33" fmla="*/ 37 h 52"/>
                  <a:gd name="T34" fmla="*/ 50 w 51"/>
                  <a:gd name="T35" fmla="*/ 40 h 52"/>
                  <a:gd name="T36" fmla="*/ 38 w 51"/>
                  <a:gd name="T37" fmla="*/ 52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1" h="52">
                    <a:moveTo>
                      <a:pt x="38" y="52"/>
                    </a:moveTo>
                    <a:cubicBezTo>
                      <a:pt x="37" y="52"/>
                      <a:pt x="36" y="52"/>
                      <a:pt x="35" y="52"/>
                    </a:cubicBezTo>
                    <a:cubicBezTo>
                      <a:pt x="34" y="51"/>
                      <a:pt x="34" y="51"/>
                      <a:pt x="34" y="51"/>
                    </a:cubicBezTo>
                    <a:cubicBezTo>
                      <a:pt x="33" y="50"/>
                      <a:pt x="31" y="49"/>
                      <a:pt x="30" y="49"/>
                    </a:cubicBezTo>
                    <a:cubicBezTo>
                      <a:pt x="12" y="49"/>
                      <a:pt x="12" y="49"/>
                      <a:pt x="12" y="49"/>
                    </a:cubicBezTo>
                    <a:cubicBezTo>
                      <a:pt x="10" y="49"/>
                      <a:pt x="9" y="48"/>
                      <a:pt x="8" y="47"/>
                    </a:cubicBezTo>
                    <a:cubicBezTo>
                      <a:pt x="1" y="25"/>
                      <a:pt x="1" y="25"/>
                      <a:pt x="1" y="25"/>
                    </a:cubicBezTo>
                    <a:cubicBezTo>
                      <a:pt x="0" y="22"/>
                      <a:pt x="1" y="20"/>
                      <a:pt x="4" y="20"/>
                    </a:cubicBezTo>
                    <a:cubicBezTo>
                      <a:pt x="20" y="20"/>
                      <a:pt x="20" y="20"/>
                      <a:pt x="20" y="20"/>
                    </a:cubicBezTo>
                    <a:cubicBezTo>
                      <a:pt x="20" y="18"/>
                      <a:pt x="20" y="16"/>
                      <a:pt x="19" y="15"/>
                    </a:cubicBezTo>
                    <a:cubicBezTo>
                      <a:pt x="18" y="14"/>
                      <a:pt x="16" y="11"/>
                      <a:pt x="16" y="7"/>
                    </a:cubicBezTo>
                    <a:cubicBezTo>
                      <a:pt x="16" y="6"/>
                      <a:pt x="17" y="4"/>
                      <a:pt x="18" y="3"/>
                    </a:cubicBezTo>
                    <a:cubicBezTo>
                      <a:pt x="20" y="0"/>
                      <a:pt x="24" y="0"/>
                      <a:pt x="24" y="3"/>
                    </a:cubicBezTo>
                    <a:cubicBezTo>
                      <a:pt x="24" y="6"/>
                      <a:pt x="22" y="10"/>
                      <a:pt x="28" y="13"/>
                    </a:cubicBezTo>
                    <a:cubicBezTo>
                      <a:pt x="34" y="17"/>
                      <a:pt x="38" y="25"/>
                      <a:pt x="38" y="25"/>
                    </a:cubicBezTo>
                    <a:cubicBezTo>
                      <a:pt x="38" y="25"/>
                      <a:pt x="39" y="26"/>
                      <a:pt x="40" y="27"/>
                    </a:cubicBezTo>
                    <a:cubicBezTo>
                      <a:pt x="50" y="37"/>
                      <a:pt x="50" y="37"/>
                      <a:pt x="50" y="37"/>
                    </a:cubicBezTo>
                    <a:cubicBezTo>
                      <a:pt x="51" y="38"/>
                      <a:pt x="51" y="39"/>
                      <a:pt x="50" y="40"/>
                    </a:cubicBezTo>
                    <a:lnTo>
                      <a:pt x="38" y="52"/>
                    </a:lnTo>
                    <a:close/>
                  </a:path>
                </a:pathLst>
              </a:custGeom>
              <a:gradFill>
                <a:gsLst>
                  <a:gs pos="0">
                    <a:srgbClr val="616264"/>
                  </a:gs>
                  <a:gs pos="100000">
                    <a:srgbClr val="999A9E"/>
                  </a:gs>
                </a:gsLst>
                <a:lin ang="5400000" scaled="1"/>
              </a:gradFill>
              <a:ln w="12700" cap="flat" cmpd="sng" algn="ctr">
                <a:noFill/>
                <a:prstDash val="solid"/>
                <a:miter lim="800000"/>
              </a:ln>
              <a:effectLst/>
              <a:extLst>
                <a:ext uri="{91240B29-F687-4f45-9708-019B960494DF}">
                  <a14:hiddenLine xmlns="" xmlns:a14="http://schemas.microsoft.com/office/drawing/2010/main" w="9525">
                    <a:solidFill>
                      <a:srgbClr val="000000"/>
                    </a:solidFill>
                    <a:round/>
                    <a:headEnd/>
                    <a:tailEnd/>
                  </a14:hiddenLine>
                </a:ext>
              </a:ex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entury Gothic"/>
                  <a:ea typeface="微软雅黑"/>
                  <a:cs typeface="+mn-cs"/>
                </a:endParaRPr>
              </a:p>
            </p:txBody>
          </p:sp>
          <p:sp>
            <p:nvSpPr>
              <p:cNvPr id="598" name="Freeform 536"/>
              <p:cNvSpPr>
                <a:spLocks/>
              </p:cNvSpPr>
              <p:nvPr/>
            </p:nvSpPr>
            <p:spPr bwMode="auto">
              <a:xfrm>
                <a:off x="4335177" y="3428002"/>
                <a:ext cx="71074" cy="69849"/>
              </a:xfrm>
              <a:custGeom>
                <a:avLst/>
                <a:gdLst>
                  <a:gd name="T0" fmla="*/ 47 w 58"/>
                  <a:gd name="T1" fmla="*/ 0 h 57"/>
                  <a:gd name="T2" fmla="*/ 0 w 58"/>
                  <a:gd name="T3" fmla="*/ 46 h 57"/>
                  <a:gd name="T4" fmla="*/ 11 w 58"/>
                  <a:gd name="T5" fmla="*/ 57 h 57"/>
                  <a:gd name="T6" fmla="*/ 58 w 58"/>
                  <a:gd name="T7" fmla="*/ 10 h 57"/>
                  <a:gd name="T8" fmla="*/ 47 w 58"/>
                  <a:gd name="T9" fmla="*/ 0 h 57"/>
                </a:gdLst>
                <a:ahLst/>
                <a:cxnLst>
                  <a:cxn ang="0">
                    <a:pos x="T0" y="T1"/>
                  </a:cxn>
                  <a:cxn ang="0">
                    <a:pos x="T2" y="T3"/>
                  </a:cxn>
                  <a:cxn ang="0">
                    <a:pos x="T4" y="T5"/>
                  </a:cxn>
                  <a:cxn ang="0">
                    <a:pos x="T6" y="T7"/>
                  </a:cxn>
                  <a:cxn ang="0">
                    <a:pos x="T8" y="T9"/>
                  </a:cxn>
                </a:cxnLst>
                <a:rect l="0" t="0" r="r" b="b"/>
                <a:pathLst>
                  <a:path w="58" h="57">
                    <a:moveTo>
                      <a:pt x="47" y="0"/>
                    </a:moveTo>
                    <a:lnTo>
                      <a:pt x="0" y="46"/>
                    </a:lnTo>
                    <a:lnTo>
                      <a:pt x="11" y="57"/>
                    </a:lnTo>
                    <a:lnTo>
                      <a:pt x="58" y="10"/>
                    </a:lnTo>
                    <a:lnTo>
                      <a:pt x="47" y="0"/>
                    </a:lnTo>
                    <a:close/>
                  </a:path>
                </a:pathLst>
              </a:custGeom>
              <a:gradFill>
                <a:gsLst>
                  <a:gs pos="0">
                    <a:srgbClr val="616264"/>
                  </a:gs>
                  <a:gs pos="100000">
                    <a:srgbClr val="999A9E"/>
                  </a:gs>
                </a:gsLst>
                <a:lin ang="5400000" scaled="1"/>
              </a:gradFill>
              <a:ln w="12700" cap="flat" cmpd="sng" algn="ctr">
                <a:noFill/>
                <a:prstDash val="solid"/>
                <a:miter lim="800000"/>
              </a:ln>
              <a:effectLst/>
              <a:extLst>
                <a:ext uri="{91240B29-F687-4f45-9708-019B960494DF}">
                  <a14:hiddenLine xmlns="" xmlns:a14="http://schemas.microsoft.com/office/drawing/2010/main" w="9525">
                    <a:solidFill>
                      <a:srgbClr val="000000"/>
                    </a:solidFill>
                    <a:round/>
                    <a:headEnd/>
                    <a:tailEnd/>
                  </a14:hiddenLine>
                </a:ext>
              </a:ex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entury Gothic"/>
                  <a:ea typeface="微软雅黑"/>
                  <a:cs typeface="+mn-cs"/>
                </a:endParaRPr>
              </a:p>
            </p:txBody>
          </p:sp>
          <p:sp>
            <p:nvSpPr>
              <p:cNvPr id="599" name="Oval 558"/>
              <p:cNvSpPr>
                <a:spLocks noChangeArrowheads="1"/>
              </p:cNvSpPr>
              <p:nvPr/>
            </p:nvSpPr>
            <p:spPr bwMode="auto">
              <a:xfrm>
                <a:off x="6017669" y="2646188"/>
                <a:ext cx="35537" cy="34312"/>
              </a:xfrm>
              <a:prstGeom prst="ellipse">
                <a:avLst/>
              </a:prstGeom>
              <a:gradFill>
                <a:gsLst>
                  <a:gs pos="0">
                    <a:srgbClr val="616264"/>
                  </a:gs>
                  <a:gs pos="100000">
                    <a:srgbClr val="999A9E"/>
                  </a:gs>
                </a:gsLst>
                <a:lin ang="5400000" scaled="1"/>
              </a:gradFill>
              <a:ln w="12700" cap="flat" cmpd="sng" algn="ctr">
                <a:noFill/>
                <a:prstDash val="solid"/>
                <a:miter lim="800000"/>
              </a:ln>
              <a:effectLst/>
              <a:extLst>
                <a:ext uri="{91240B29-F687-4f45-9708-019B960494DF}">
                  <a14:hiddenLine xmlns="" xmlns:a14="http://schemas.microsoft.com/office/drawing/2010/main" w="9525">
                    <a:solidFill>
                      <a:srgbClr val="000000"/>
                    </a:solidFill>
                    <a:round/>
                    <a:headEnd/>
                    <a:tailEnd/>
                  </a14:hiddenLine>
                </a:ext>
              </a:ex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entury Gothic"/>
                  <a:ea typeface="微软雅黑"/>
                  <a:cs typeface="+mn-cs"/>
                </a:endParaRPr>
              </a:p>
            </p:txBody>
          </p:sp>
          <p:sp>
            <p:nvSpPr>
              <p:cNvPr id="600" name="Freeform 603"/>
              <p:cNvSpPr>
                <a:spLocks noEditPoints="1"/>
              </p:cNvSpPr>
              <p:nvPr/>
            </p:nvSpPr>
            <p:spPr bwMode="auto">
              <a:xfrm>
                <a:off x="3634242" y="1364407"/>
                <a:ext cx="74750" cy="75976"/>
              </a:xfrm>
              <a:custGeom>
                <a:avLst/>
                <a:gdLst>
                  <a:gd name="T0" fmla="*/ 9 w 17"/>
                  <a:gd name="T1" fmla="*/ 17 h 17"/>
                  <a:gd name="T2" fmla="*/ 17 w 17"/>
                  <a:gd name="T3" fmla="*/ 9 h 17"/>
                  <a:gd name="T4" fmla="*/ 9 w 17"/>
                  <a:gd name="T5" fmla="*/ 0 h 17"/>
                  <a:gd name="T6" fmla="*/ 9 w 17"/>
                  <a:gd name="T7" fmla="*/ 3 h 17"/>
                  <a:gd name="T8" fmla="*/ 14 w 17"/>
                  <a:gd name="T9" fmla="*/ 9 h 17"/>
                  <a:gd name="T10" fmla="*/ 9 w 17"/>
                  <a:gd name="T11" fmla="*/ 14 h 17"/>
                  <a:gd name="T12" fmla="*/ 9 w 17"/>
                  <a:gd name="T13" fmla="*/ 17 h 17"/>
                  <a:gd name="T14" fmla="*/ 9 w 17"/>
                  <a:gd name="T15" fmla="*/ 0 h 17"/>
                  <a:gd name="T16" fmla="*/ 0 w 17"/>
                  <a:gd name="T17" fmla="*/ 9 h 17"/>
                  <a:gd name="T18" fmla="*/ 9 w 17"/>
                  <a:gd name="T19" fmla="*/ 17 h 17"/>
                  <a:gd name="T20" fmla="*/ 9 w 17"/>
                  <a:gd name="T21" fmla="*/ 17 h 17"/>
                  <a:gd name="T22" fmla="*/ 9 w 17"/>
                  <a:gd name="T23" fmla="*/ 14 h 17"/>
                  <a:gd name="T24" fmla="*/ 9 w 17"/>
                  <a:gd name="T25" fmla="*/ 14 h 17"/>
                  <a:gd name="T26" fmla="*/ 9 w 17"/>
                  <a:gd name="T27" fmla="*/ 14 h 17"/>
                  <a:gd name="T28" fmla="*/ 3 w 17"/>
                  <a:gd name="T29" fmla="*/ 9 h 17"/>
                  <a:gd name="T30" fmla="*/ 9 w 17"/>
                  <a:gd name="T31" fmla="*/ 3 h 17"/>
                  <a:gd name="T32" fmla="*/ 9 w 17"/>
                  <a:gd name="T33" fmla="*/ 3 h 17"/>
                  <a:gd name="T34" fmla="*/ 9 w 17"/>
                  <a:gd name="T35" fmla="*/ 0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7" h="17">
                    <a:moveTo>
                      <a:pt x="9" y="17"/>
                    </a:moveTo>
                    <a:cubicBezTo>
                      <a:pt x="13" y="17"/>
                      <a:pt x="17" y="13"/>
                      <a:pt x="17" y="9"/>
                    </a:cubicBezTo>
                    <a:cubicBezTo>
                      <a:pt x="17" y="4"/>
                      <a:pt x="13" y="0"/>
                      <a:pt x="9" y="0"/>
                    </a:cubicBezTo>
                    <a:cubicBezTo>
                      <a:pt x="9" y="3"/>
                      <a:pt x="9" y="3"/>
                      <a:pt x="9" y="3"/>
                    </a:cubicBezTo>
                    <a:cubicBezTo>
                      <a:pt x="12" y="3"/>
                      <a:pt x="14" y="5"/>
                      <a:pt x="14" y="9"/>
                    </a:cubicBezTo>
                    <a:cubicBezTo>
                      <a:pt x="14" y="12"/>
                      <a:pt x="12" y="14"/>
                      <a:pt x="9" y="14"/>
                    </a:cubicBezTo>
                    <a:lnTo>
                      <a:pt x="9" y="17"/>
                    </a:lnTo>
                    <a:close/>
                    <a:moveTo>
                      <a:pt x="9" y="0"/>
                    </a:moveTo>
                    <a:cubicBezTo>
                      <a:pt x="4" y="0"/>
                      <a:pt x="0" y="4"/>
                      <a:pt x="0" y="9"/>
                    </a:cubicBezTo>
                    <a:cubicBezTo>
                      <a:pt x="0" y="13"/>
                      <a:pt x="4" y="17"/>
                      <a:pt x="9" y="17"/>
                    </a:cubicBezTo>
                    <a:cubicBezTo>
                      <a:pt x="9" y="17"/>
                      <a:pt x="9" y="17"/>
                      <a:pt x="9" y="17"/>
                    </a:cubicBezTo>
                    <a:cubicBezTo>
                      <a:pt x="9" y="14"/>
                      <a:pt x="9" y="14"/>
                      <a:pt x="9" y="14"/>
                    </a:cubicBezTo>
                    <a:cubicBezTo>
                      <a:pt x="9" y="14"/>
                      <a:pt x="9" y="14"/>
                      <a:pt x="9" y="14"/>
                    </a:cubicBezTo>
                    <a:cubicBezTo>
                      <a:pt x="9" y="14"/>
                      <a:pt x="9" y="14"/>
                      <a:pt x="9" y="14"/>
                    </a:cubicBezTo>
                    <a:cubicBezTo>
                      <a:pt x="5" y="14"/>
                      <a:pt x="3" y="12"/>
                      <a:pt x="3" y="9"/>
                    </a:cubicBezTo>
                    <a:cubicBezTo>
                      <a:pt x="3" y="5"/>
                      <a:pt x="5" y="3"/>
                      <a:pt x="9" y="3"/>
                    </a:cubicBezTo>
                    <a:cubicBezTo>
                      <a:pt x="9" y="3"/>
                      <a:pt x="9" y="3"/>
                      <a:pt x="9" y="3"/>
                    </a:cubicBezTo>
                    <a:cubicBezTo>
                      <a:pt x="9" y="0"/>
                      <a:pt x="9" y="0"/>
                      <a:pt x="9" y="0"/>
                    </a:cubicBezTo>
                    <a:close/>
                  </a:path>
                </a:pathLst>
              </a:custGeom>
              <a:gradFill>
                <a:gsLst>
                  <a:gs pos="0">
                    <a:srgbClr val="616264"/>
                  </a:gs>
                  <a:gs pos="100000">
                    <a:srgbClr val="999A9E"/>
                  </a:gs>
                </a:gsLst>
                <a:lin ang="5400000" scaled="1"/>
              </a:gradFill>
              <a:ln w="12700" cap="flat" cmpd="sng" algn="ctr">
                <a:noFill/>
                <a:prstDash val="solid"/>
                <a:miter lim="800000"/>
              </a:ln>
              <a:effectLst/>
              <a:extLst>
                <a:ext uri="{91240B29-F687-4f45-9708-019B960494DF}">
                  <a14:hiddenLine xmlns="" xmlns:a14="http://schemas.microsoft.com/office/drawing/2010/main" w="9525">
                    <a:solidFill>
                      <a:srgbClr val="000000"/>
                    </a:solidFill>
                    <a:round/>
                    <a:headEnd/>
                    <a:tailEnd/>
                  </a14:hiddenLine>
                </a:ext>
              </a:ex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entury Gothic"/>
                  <a:ea typeface="微软雅黑"/>
                  <a:cs typeface="+mn-cs"/>
                </a:endParaRPr>
              </a:p>
            </p:txBody>
          </p:sp>
          <p:sp>
            <p:nvSpPr>
              <p:cNvPr id="601" name="Freeform 671"/>
              <p:cNvSpPr>
                <a:spLocks/>
              </p:cNvSpPr>
              <p:nvPr/>
            </p:nvSpPr>
            <p:spPr bwMode="auto">
              <a:xfrm>
                <a:off x="3588901" y="3533387"/>
                <a:ext cx="18381" cy="44115"/>
              </a:xfrm>
              <a:custGeom>
                <a:avLst/>
                <a:gdLst>
                  <a:gd name="T0" fmla="*/ 1 w 4"/>
                  <a:gd name="T1" fmla="*/ 8 h 10"/>
                  <a:gd name="T2" fmla="*/ 4 w 4"/>
                  <a:gd name="T3" fmla="*/ 3 h 10"/>
                  <a:gd name="T4" fmla="*/ 1 w 4"/>
                  <a:gd name="T5" fmla="*/ 0 h 10"/>
                  <a:gd name="T6" fmla="*/ 1 w 4"/>
                  <a:gd name="T7" fmla="*/ 8 h 10"/>
                  <a:gd name="T8" fmla="*/ 1 w 4"/>
                  <a:gd name="T9" fmla="*/ 8 h 10"/>
                </a:gdLst>
                <a:ahLst/>
                <a:cxnLst>
                  <a:cxn ang="0">
                    <a:pos x="T0" y="T1"/>
                  </a:cxn>
                  <a:cxn ang="0">
                    <a:pos x="T2" y="T3"/>
                  </a:cxn>
                  <a:cxn ang="0">
                    <a:pos x="T4" y="T5"/>
                  </a:cxn>
                  <a:cxn ang="0">
                    <a:pos x="T6" y="T7"/>
                  </a:cxn>
                  <a:cxn ang="0">
                    <a:pos x="T8" y="T9"/>
                  </a:cxn>
                </a:cxnLst>
                <a:rect l="0" t="0" r="r" b="b"/>
                <a:pathLst>
                  <a:path w="4" h="10">
                    <a:moveTo>
                      <a:pt x="1" y="8"/>
                    </a:moveTo>
                    <a:cubicBezTo>
                      <a:pt x="2" y="6"/>
                      <a:pt x="3" y="5"/>
                      <a:pt x="4" y="3"/>
                    </a:cubicBezTo>
                    <a:cubicBezTo>
                      <a:pt x="3" y="2"/>
                      <a:pt x="2" y="1"/>
                      <a:pt x="1" y="0"/>
                    </a:cubicBezTo>
                    <a:cubicBezTo>
                      <a:pt x="1" y="8"/>
                      <a:pt x="1" y="8"/>
                      <a:pt x="1" y="8"/>
                    </a:cubicBezTo>
                    <a:cubicBezTo>
                      <a:pt x="1" y="10"/>
                      <a:pt x="0" y="10"/>
                      <a:pt x="1" y="8"/>
                    </a:cubicBezTo>
                    <a:close/>
                  </a:path>
                </a:pathLst>
              </a:custGeom>
              <a:gradFill>
                <a:gsLst>
                  <a:gs pos="0">
                    <a:srgbClr val="616264"/>
                  </a:gs>
                  <a:gs pos="100000">
                    <a:srgbClr val="999A9E"/>
                  </a:gs>
                </a:gsLst>
                <a:lin ang="5400000" scaled="1"/>
              </a:gradFill>
              <a:ln w="12700" cap="flat" cmpd="sng" algn="ctr">
                <a:noFill/>
                <a:prstDash val="solid"/>
                <a:miter lim="800000"/>
              </a:ln>
              <a:effectLst/>
              <a:extLst>
                <a:ext uri="{91240B29-F687-4f45-9708-019B960494DF}">
                  <a14:hiddenLine xmlns="" xmlns:a14="http://schemas.microsoft.com/office/drawing/2010/main" w="9525">
                    <a:solidFill>
                      <a:srgbClr val="000000"/>
                    </a:solidFill>
                    <a:round/>
                    <a:headEnd/>
                    <a:tailEnd/>
                  </a14:hiddenLine>
                </a:ext>
              </a:ex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entury Gothic"/>
                  <a:ea typeface="微软雅黑"/>
                  <a:cs typeface="+mn-cs"/>
                </a:endParaRPr>
              </a:p>
            </p:txBody>
          </p:sp>
        </p:grpSp>
        <p:grpSp>
          <p:nvGrpSpPr>
            <p:cNvPr id="602" name="Group 36"/>
            <p:cNvGrpSpPr/>
            <p:nvPr/>
          </p:nvGrpSpPr>
          <p:grpSpPr>
            <a:xfrm>
              <a:off x="6501363" y="1456048"/>
              <a:ext cx="4960464" cy="4929843"/>
              <a:chOff x="2569358" y="623032"/>
              <a:chExt cx="4000972" cy="3975239"/>
            </a:xfrm>
          </p:grpSpPr>
          <p:sp>
            <p:nvSpPr>
              <p:cNvPr id="603" name="Freeform 564"/>
              <p:cNvSpPr>
                <a:spLocks/>
              </p:cNvSpPr>
              <p:nvPr/>
            </p:nvSpPr>
            <p:spPr bwMode="auto">
              <a:xfrm>
                <a:off x="6256624" y="2084949"/>
                <a:ext cx="225476" cy="145824"/>
              </a:xfrm>
              <a:custGeom>
                <a:avLst/>
                <a:gdLst>
                  <a:gd name="T0" fmla="*/ 0 w 51"/>
                  <a:gd name="T1" fmla="*/ 1 h 33"/>
                  <a:gd name="T2" fmla="*/ 17 w 51"/>
                  <a:gd name="T3" fmla="*/ 15 h 33"/>
                  <a:gd name="T4" fmla="*/ 22 w 51"/>
                  <a:gd name="T5" fmla="*/ 15 h 33"/>
                  <a:gd name="T6" fmla="*/ 22 w 51"/>
                  <a:gd name="T7" fmla="*/ 26 h 33"/>
                  <a:gd name="T8" fmla="*/ 16 w 51"/>
                  <a:gd name="T9" fmla="*/ 26 h 33"/>
                  <a:gd name="T10" fmla="*/ 16 w 51"/>
                  <a:gd name="T11" fmla="*/ 33 h 33"/>
                  <a:gd name="T12" fmla="*/ 36 w 51"/>
                  <a:gd name="T13" fmla="*/ 33 h 33"/>
                  <a:gd name="T14" fmla="*/ 36 w 51"/>
                  <a:gd name="T15" fmla="*/ 26 h 33"/>
                  <a:gd name="T16" fmla="*/ 29 w 51"/>
                  <a:gd name="T17" fmla="*/ 26 h 33"/>
                  <a:gd name="T18" fmla="*/ 29 w 51"/>
                  <a:gd name="T19" fmla="*/ 15 h 33"/>
                  <a:gd name="T20" fmla="*/ 35 w 51"/>
                  <a:gd name="T21" fmla="*/ 15 h 33"/>
                  <a:gd name="T22" fmla="*/ 51 w 51"/>
                  <a:gd name="T23" fmla="*/ 1 h 33"/>
                  <a:gd name="T24" fmla="*/ 45 w 51"/>
                  <a:gd name="T25" fmla="*/ 0 h 33"/>
                  <a:gd name="T26" fmla="*/ 35 w 51"/>
                  <a:gd name="T27" fmla="*/ 9 h 33"/>
                  <a:gd name="T28" fmla="*/ 17 w 51"/>
                  <a:gd name="T29" fmla="*/ 9 h 33"/>
                  <a:gd name="T30" fmla="*/ 7 w 51"/>
                  <a:gd name="T31" fmla="*/ 0 h 33"/>
                  <a:gd name="T32" fmla="*/ 0 w 51"/>
                  <a:gd name="T33" fmla="*/ 1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1" h="33">
                    <a:moveTo>
                      <a:pt x="0" y="1"/>
                    </a:moveTo>
                    <a:cubicBezTo>
                      <a:pt x="2" y="9"/>
                      <a:pt x="9" y="15"/>
                      <a:pt x="17" y="15"/>
                    </a:cubicBezTo>
                    <a:cubicBezTo>
                      <a:pt x="22" y="15"/>
                      <a:pt x="22" y="15"/>
                      <a:pt x="22" y="15"/>
                    </a:cubicBezTo>
                    <a:cubicBezTo>
                      <a:pt x="22" y="26"/>
                      <a:pt x="22" y="26"/>
                      <a:pt x="22" y="26"/>
                    </a:cubicBezTo>
                    <a:cubicBezTo>
                      <a:pt x="16" y="26"/>
                      <a:pt x="16" y="26"/>
                      <a:pt x="16" y="26"/>
                    </a:cubicBezTo>
                    <a:cubicBezTo>
                      <a:pt x="16" y="33"/>
                      <a:pt x="16" y="33"/>
                      <a:pt x="16" y="33"/>
                    </a:cubicBezTo>
                    <a:cubicBezTo>
                      <a:pt x="36" y="33"/>
                      <a:pt x="36" y="33"/>
                      <a:pt x="36" y="33"/>
                    </a:cubicBezTo>
                    <a:cubicBezTo>
                      <a:pt x="36" y="26"/>
                      <a:pt x="36" y="26"/>
                      <a:pt x="36" y="26"/>
                    </a:cubicBezTo>
                    <a:cubicBezTo>
                      <a:pt x="29" y="26"/>
                      <a:pt x="29" y="26"/>
                      <a:pt x="29" y="26"/>
                    </a:cubicBezTo>
                    <a:cubicBezTo>
                      <a:pt x="29" y="15"/>
                      <a:pt x="29" y="15"/>
                      <a:pt x="29" y="15"/>
                    </a:cubicBezTo>
                    <a:cubicBezTo>
                      <a:pt x="35" y="15"/>
                      <a:pt x="35" y="15"/>
                      <a:pt x="35" y="15"/>
                    </a:cubicBezTo>
                    <a:cubicBezTo>
                      <a:pt x="43" y="15"/>
                      <a:pt x="50" y="8"/>
                      <a:pt x="51" y="1"/>
                    </a:cubicBezTo>
                    <a:cubicBezTo>
                      <a:pt x="45" y="0"/>
                      <a:pt x="45" y="0"/>
                      <a:pt x="45" y="0"/>
                    </a:cubicBezTo>
                    <a:cubicBezTo>
                      <a:pt x="44" y="4"/>
                      <a:pt x="39" y="9"/>
                      <a:pt x="35" y="9"/>
                    </a:cubicBezTo>
                    <a:cubicBezTo>
                      <a:pt x="17" y="9"/>
                      <a:pt x="17" y="9"/>
                      <a:pt x="17" y="9"/>
                    </a:cubicBezTo>
                    <a:cubicBezTo>
                      <a:pt x="13" y="9"/>
                      <a:pt x="8" y="5"/>
                      <a:pt x="7" y="0"/>
                    </a:cubicBezTo>
                    <a:lnTo>
                      <a:pt x="0" y="1"/>
                    </a:lnTo>
                    <a:close/>
                  </a:path>
                </a:pathLst>
              </a:custGeom>
              <a:solidFill>
                <a:schemeClr val="bg1"/>
              </a:solidFill>
              <a:ln>
                <a:noFill/>
              </a:ln>
              <a:effectLst>
                <a:outerShdw blurRad="127000" dist="38100" dir="5400000" algn="t" rotWithShape="0">
                  <a:prstClr val="black">
                    <a:alpha val="25000"/>
                  </a:prstClr>
                </a:outerShdw>
              </a:effectLst>
              <a:extLst>
                <a:ext uri="{91240B29-F687-4f45-9708-019B960494DF}">
                  <a14:hiddenLine xmlns="" xmlns:a14="http://schemas.microsoft.com/office/drawing/2010/main" w="9525">
                    <a:solidFill>
                      <a:srgbClr val="000000"/>
                    </a:solidFill>
                    <a:round/>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vert="horz" wrap="square" lIns="45720" tIns="22860" rIns="45720" bIns="228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a:ln>
                    <a:noFill/>
                  </a:ln>
                  <a:solidFill>
                    <a:prstClr val="black"/>
                  </a:solidFill>
                  <a:effectLst/>
                  <a:uLnTx/>
                  <a:uFillTx/>
                  <a:latin typeface="Century Gothic"/>
                  <a:ea typeface="微软雅黑"/>
                </a:endParaRPr>
              </a:p>
            </p:txBody>
          </p:sp>
          <p:sp>
            <p:nvSpPr>
              <p:cNvPr id="604" name="Freeform 680"/>
              <p:cNvSpPr>
                <a:spLocks/>
              </p:cNvSpPr>
              <p:nvPr/>
            </p:nvSpPr>
            <p:spPr bwMode="auto">
              <a:xfrm>
                <a:off x="6151239" y="1925646"/>
                <a:ext cx="100484" cy="110287"/>
              </a:xfrm>
              <a:custGeom>
                <a:avLst/>
                <a:gdLst>
                  <a:gd name="T0" fmla="*/ 19 w 23"/>
                  <a:gd name="T1" fmla="*/ 17 h 25"/>
                  <a:gd name="T2" fmla="*/ 20 w 23"/>
                  <a:gd name="T3" fmla="*/ 16 h 25"/>
                  <a:gd name="T4" fmla="*/ 22 w 23"/>
                  <a:gd name="T5" fmla="*/ 16 h 25"/>
                  <a:gd name="T6" fmla="*/ 23 w 23"/>
                  <a:gd name="T7" fmla="*/ 13 h 25"/>
                  <a:gd name="T8" fmla="*/ 22 w 23"/>
                  <a:gd name="T9" fmla="*/ 7 h 25"/>
                  <a:gd name="T10" fmla="*/ 17 w 23"/>
                  <a:gd name="T11" fmla="*/ 12 h 25"/>
                  <a:gd name="T12" fmla="*/ 15 w 23"/>
                  <a:gd name="T13" fmla="*/ 14 h 25"/>
                  <a:gd name="T14" fmla="*/ 15 w 23"/>
                  <a:gd name="T15" fmla="*/ 12 h 25"/>
                  <a:gd name="T16" fmla="*/ 17 w 23"/>
                  <a:gd name="T17" fmla="*/ 8 h 25"/>
                  <a:gd name="T18" fmla="*/ 15 w 23"/>
                  <a:gd name="T19" fmla="*/ 5 h 25"/>
                  <a:gd name="T20" fmla="*/ 11 w 23"/>
                  <a:gd name="T21" fmla="*/ 0 h 25"/>
                  <a:gd name="T22" fmla="*/ 11 w 23"/>
                  <a:gd name="T23" fmla="*/ 0 h 25"/>
                  <a:gd name="T24" fmla="*/ 11 w 23"/>
                  <a:gd name="T25" fmla="*/ 0 h 25"/>
                  <a:gd name="T26" fmla="*/ 11 w 23"/>
                  <a:gd name="T27" fmla="*/ 0 h 25"/>
                  <a:gd name="T28" fmla="*/ 11 w 23"/>
                  <a:gd name="T29" fmla="*/ 0 h 25"/>
                  <a:gd name="T30" fmla="*/ 7 w 23"/>
                  <a:gd name="T31" fmla="*/ 5 h 25"/>
                  <a:gd name="T32" fmla="*/ 5 w 23"/>
                  <a:gd name="T33" fmla="*/ 8 h 25"/>
                  <a:gd name="T34" fmla="*/ 7 w 23"/>
                  <a:gd name="T35" fmla="*/ 12 h 25"/>
                  <a:gd name="T36" fmla="*/ 7 w 23"/>
                  <a:gd name="T37" fmla="*/ 14 h 25"/>
                  <a:gd name="T38" fmla="*/ 5 w 23"/>
                  <a:gd name="T39" fmla="*/ 12 h 25"/>
                  <a:gd name="T40" fmla="*/ 0 w 23"/>
                  <a:gd name="T41" fmla="*/ 7 h 25"/>
                  <a:gd name="T42" fmla="*/ 0 w 23"/>
                  <a:gd name="T43" fmla="*/ 13 h 25"/>
                  <a:gd name="T44" fmla="*/ 0 w 23"/>
                  <a:gd name="T45" fmla="*/ 16 h 25"/>
                  <a:gd name="T46" fmla="*/ 2 w 23"/>
                  <a:gd name="T47" fmla="*/ 16 h 25"/>
                  <a:gd name="T48" fmla="*/ 4 w 23"/>
                  <a:gd name="T49" fmla="*/ 17 h 25"/>
                  <a:gd name="T50" fmla="*/ 3 w 23"/>
                  <a:gd name="T51" fmla="*/ 18 h 25"/>
                  <a:gd name="T52" fmla="*/ 0 w 23"/>
                  <a:gd name="T53" fmla="*/ 17 h 25"/>
                  <a:gd name="T54" fmla="*/ 5 w 23"/>
                  <a:gd name="T55" fmla="*/ 24 h 25"/>
                  <a:gd name="T56" fmla="*/ 7 w 23"/>
                  <a:gd name="T57" fmla="*/ 24 h 25"/>
                  <a:gd name="T58" fmla="*/ 10 w 23"/>
                  <a:gd name="T59" fmla="*/ 22 h 25"/>
                  <a:gd name="T60" fmla="*/ 11 w 23"/>
                  <a:gd name="T61" fmla="*/ 22 h 25"/>
                  <a:gd name="T62" fmla="*/ 11 w 23"/>
                  <a:gd name="T63" fmla="*/ 21 h 25"/>
                  <a:gd name="T64" fmla="*/ 11 w 23"/>
                  <a:gd name="T65" fmla="*/ 11 h 25"/>
                  <a:gd name="T66" fmla="*/ 12 w 23"/>
                  <a:gd name="T67" fmla="*/ 21 h 25"/>
                  <a:gd name="T68" fmla="*/ 12 w 23"/>
                  <a:gd name="T69" fmla="*/ 22 h 25"/>
                  <a:gd name="T70" fmla="*/ 12 w 23"/>
                  <a:gd name="T71" fmla="*/ 22 h 25"/>
                  <a:gd name="T72" fmla="*/ 15 w 23"/>
                  <a:gd name="T73" fmla="*/ 24 h 25"/>
                  <a:gd name="T74" fmla="*/ 17 w 23"/>
                  <a:gd name="T75" fmla="*/ 24 h 25"/>
                  <a:gd name="T76" fmla="*/ 23 w 23"/>
                  <a:gd name="T77" fmla="*/ 17 h 25"/>
                  <a:gd name="T78" fmla="*/ 19 w 23"/>
                  <a:gd name="T79" fmla="*/ 18 h 25"/>
                  <a:gd name="T80" fmla="*/ 19 w 23"/>
                  <a:gd name="T81" fmla="*/ 17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3" h="25">
                    <a:moveTo>
                      <a:pt x="19" y="17"/>
                    </a:moveTo>
                    <a:cubicBezTo>
                      <a:pt x="19" y="17"/>
                      <a:pt x="20" y="17"/>
                      <a:pt x="20" y="16"/>
                    </a:cubicBezTo>
                    <a:cubicBezTo>
                      <a:pt x="21" y="16"/>
                      <a:pt x="22" y="16"/>
                      <a:pt x="22" y="16"/>
                    </a:cubicBezTo>
                    <a:cubicBezTo>
                      <a:pt x="23" y="15"/>
                      <a:pt x="23" y="14"/>
                      <a:pt x="23" y="13"/>
                    </a:cubicBezTo>
                    <a:cubicBezTo>
                      <a:pt x="22" y="11"/>
                      <a:pt x="22" y="9"/>
                      <a:pt x="22" y="7"/>
                    </a:cubicBezTo>
                    <a:cubicBezTo>
                      <a:pt x="20" y="9"/>
                      <a:pt x="17" y="9"/>
                      <a:pt x="17" y="12"/>
                    </a:cubicBezTo>
                    <a:cubicBezTo>
                      <a:pt x="17" y="12"/>
                      <a:pt x="16" y="14"/>
                      <a:pt x="15" y="14"/>
                    </a:cubicBezTo>
                    <a:cubicBezTo>
                      <a:pt x="14" y="13"/>
                      <a:pt x="15" y="12"/>
                      <a:pt x="15" y="12"/>
                    </a:cubicBezTo>
                    <a:cubicBezTo>
                      <a:pt x="16" y="11"/>
                      <a:pt x="17" y="10"/>
                      <a:pt x="17" y="8"/>
                    </a:cubicBezTo>
                    <a:cubicBezTo>
                      <a:pt x="17" y="7"/>
                      <a:pt x="16" y="6"/>
                      <a:pt x="15" y="5"/>
                    </a:cubicBezTo>
                    <a:cubicBezTo>
                      <a:pt x="14" y="3"/>
                      <a:pt x="12" y="2"/>
                      <a:pt x="11" y="0"/>
                    </a:cubicBezTo>
                    <a:cubicBezTo>
                      <a:pt x="11" y="0"/>
                      <a:pt x="11" y="0"/>
                      <a:pt x="11" y="0"/>
                    </a:cubicBezTo>
                    <a:cubicBezTo>
                      <a:pt x="11" y="0"/>
                      <a:pt x="11" y="0"/>
                      <a:pt x="11" y="0"/>
                    </a:cubicBezTo>
                    <a:cubicBezTo>
                      <a:pt x="11" y="0"/>
                      <a:pt x="11" y="0"/>
                      <a:pt x="11" y="0"/>
                    </a:cubicBezTo>
                    <a:cubicBezTo>
                      <a:pt x="11" y="0"/>
                      <a:pt x="11" y="0"/>
                      <a:pt x="11" y="0"/>
                    </a:cubicBezTo>
                    <a:cubicBezTo>
                      <a:pt x="10" y="2"/>
                      <a:pt x="8" y="3"/>
                      <a:pt x="7" y="5"/>
                    </a:cubicBezTo>
                    <a:cubicBezTo>
                      <a:pt x="6" y="6"/>
                      <a:pt x="5" y="7"/>
                      <a:pt x="5" y="8"/>
                    </a:cubicBezTo>
                    <a:cubicBezTo>
                      <a:pt x="5" y="10"/>
                      <a:pt x="6" y="11"/>
                      <a:pt x="7" y="12"/>
                    </a:cubicBezTo>
                    <a:cubicBezTo>
                      <a:pt x="7" y="12"/>
                      <a:pt x="8" y="13"/>
                      <a:pt x="7" y="14"/>
                    </a:cubicBezTo>
                    <a:cubicBezTo>
                      <a:pt x="6" y="14"/>
                      <a:pt x="6" y="12"/>
                      <a:pt x="5" y="12"/>
                    </a:cubicBezTo>
                    <a:cubicBezTo>
                      <a:pt x="5" y="9"/>
                      <a:pt x="2" y="9"/>
                      <a:pt x="0" y="7"/>
                    </a:cubicBezTo>
                    <a:cubicBezTo>
                      <a:pt x="0" y="9"/>
                      <a:pt x="0" y="11"/>
                      <a:pt x="0" y="13"/>
                    </a:cubicBezTo>
                    <a:cubicBezTo>
                      <a:pt x="0" y="14"/>
                      <a:pt x="0" y="15"/>
                      <a:pt x="0" y="16"/>
                    </a:cubicBezTo>
                    <a:cubicBezTo>
                      <a:pt x="1" y="16"/>
                      <a:pt x="1" y="16"/>
                      <a:pt x="2" y="16"/>
                    </a:cubicBezTo>
                    <a:cubicBezTo>
                      <a:pt x="2" y="17"/>
                      <a:pt x="3" y="17"/>
                      <a:pt x="4" y="17"/>
                    </a:cubicBezTo>
                    <a:cubicBezTo>
                      <a:pt x="4" y="18"/>
                      <a:pt x="4" y="18"/>
                      <a:pt x="3" y="18"/>
                    </a:cubicBezTo>
                    <a:cubicBezTo>
                      <a:pt x="2" y="18"/>
                      <a:pt x="1" y="17"/>
                      <a:pt x="0" y="17"/>
                    </a:cubicBezTo>
                    <a:cubicBezTo>
                      <a:pt x="0" y="20"/>
                      <a:pt x="2" y="23"/>
                      <a:pt x="5" y="24"/>
                    </a:cubicBezTo>
                    <a:cubicBezTo>
                      <a:pt x="6" y="25"/>
                      <a:pt x="6" y="25"/>
                      <a:pt x="7" y="24"/>
                    </a:cubicBezTo>
                    <a:cubicBezTo>
                      <a:pt x="8" y="23"/>
                      <a:pt x="9" y="23"/>
                      <a:pt x="10" y="22"/>
                    </a:cubicBezTo>
                    <a:cubicBezTo>
                      <a:pt x="10" y="22"/>
                      <a:pt x="10" y="23"/>
                      <a:pt x="11" y="22"/>
                    </a:cubicBezTo>
                    <a:cubicBezTo>
                      <a:pt x="11" y="22"/>
                      <a:pt x="11" y="21"/>
                      <a:pt x="11" y="21"/>
                    </a:cubicBezTo>
                    <a:cubicBezTo>
                      <a:pt x="11" y="17"/>
                      <a:pt x="11" y="15"/>
                      <a:pt x="11" y="11"/>
                    </a:cubicBezTo>
                    <a:cubicBezTo>
                      <a:pt x="11" y="15"/>
                      <a:pt x="12" y="17"/>
                      <a:pt x="12" y="21"/>
                    </a:cubicBezTo>
                    <a:cubicBezTo>
                      <a:pt x="12" y="21"/>
                      <a:pt x="12" y="22"/>
                      <a:pt x="12" y="22"/>
                    </a:cubicBezTo>
                    <a:cubicBezTo>
                      <a:pt x="12" y="23"/>
                      <a:pt x="12" y="22"/>
                      <a:pt x="12" y="22"/>
                    </a:cubicBezTo>
                    <a:cubicBezTo>
                      <a:pt x="13" y="23"/>
                      <a:pt x="14" y="23"/>
                      <a:pt x="15" y="24"/>
                    </a:cubicBezTo>
                    <a:cubicBezTo>
                      <a:pt x="16" y="25"/>
                      <a:pt x="16" y="25"/>
                      <a:pt x="17" y="24"/>
                    </a:cubicBezTo>
                    <a:cubicBezTo>
                      <a:pt x="20" y="23"/>
                      <a:pt x="22" y="20"/>
                      <a:pt x="23" y="17"/>
                    </a:cubicBezTo>
                    <a:cubicBezTo>
                      <a:pt x="21" y="17"/>
                      <a:pt x="20" y="18"/>
                      <a:pt x="19" y="18"/>
                    </a:cubicBezTo>
                    <a:cubicBezTo>
                      <a:pt x="18" y="18"/>
                      <a:pt x="18" y="18"/>
                      <a:pt x="19" y="17"/>
                    </a:cubicBezTo>
                    <a:close/>
                  </a:path>
                </a:pathLst>
              </a:custGeom>
              <a:solidFill>
                <a:schemeClr val="bg1"/>
              </a:solidFill>
              <a:ln>
                <a:noFill/>
              </a:ln>
              <a:effectLst>
                <a:outerShdw blurRad="127000" dist="38100" dir="5400000" algn="t" rotWithShape="0">
                  <a:prstClr val="black">
                    <a:alpha val="25000"/>
                  </a:prstClr>
                </a:outerShdw>
              </a:effectLst>
              <a:extLst>
                <a:ext uri="{91240B29-F687-4f45-9708-019B960494DF}">
                  <a14:hiddenLine xmlns="" xmlns:a14="http://schemas.microsoft.com/office/drawing/2010/main" w="9525">
                    <a:solidFill>
                      <a:srgbClr val="000000"/>
                    </a:solidFill>
                    <a:round/>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vert="horz" wrap="square" lIns="45720" tIns="22860" rIns="45720" bIns="228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a:ln>
                    <a:noFill/>
                  </a:ln>
                  <a:solidFill>
                    <a:prstClr val="black"/>
                  </a:solidFill>
                  <a:effectLst/>
                  <a:uLnTx/>
                  <a:uFillTx/>
                  <a:latin typeface="Century Gothic"/>
                  <a:ea typeface="微软雅黑"/>
                </a:endParaRPr>
              </a:p>
            </p:txBody>
          </p:sp>
          <p:grpSp>
            <p:nvGrpSpPr>
              <p:cNvPr id="605" name="Group 143"/>
              <p:cNvGrpSpPr/>
              <p:nvPr/>
            </p:nvGrpSpPr>
            <p:grpSpPr>
              <a:xfrm>
                <a:off x="2569358" y="623032"/>
                <a:ext cx="4000972" cy="3975239"/>
                <a:chOff x="2569358" y="623032"/>
                <a:chExt cx="4000972" cy="3975239"/>
              </a:xfrm>
              <a:solidFill>
                <a:sysClr val="window" lastClr="FFFFFF">
                  <a:lumMod val="95000"/>
                </a:sysClr>
              </a:solidFill>
            </p:grpSpPr>
            <p:sp>
              <p:nvSpPr>
                <p:cNvPr id="606" name="Freeform 542"/>
                <p:cNvSpPr>
                  <a:spLocks/>
                </p:cNvSpPr>
                <p:nvPr/>
              </p:nvSpPr>
              <p:spPr bwMode="auto">
                <a:xfrm>
                  <a:off x="6256624" y="2680500"/>
                  <a:ext cx="300226" cy="301452"/>
                </a:xfrm>
                <a:custGeom>
                  <a:avLst/>
                  <a:gdLst>
                    <a:gd name="T0" fmla="*/ 67 w 68"/>
                    <a:gd name="T1" fmla="*/ 26 h 68"/>
                    <a:gd name="T2" fmla="*/ 53 w 68"/>
                    <a:gd name="T3" fmla="*/ 32 h 68"/>
                    <a:gd name="T4" fmla="*/ 48 w 68"/>
                    <a:gd name="T5" fmla="*/ 32 h 68"/>
                    <a:gd name="T6" fmla="*/ 45 w 68"/>
                    <a:gd name="T7" fmla="*/ 25 h 68"/>
                    <a:gd name="T8" fmla="*/ 49 w 68"/>
                    <a:gd name="T9" fmla="*/ 21 h 68"/>
                    <a:gd name="T10" fmla="*/ 63 w 68"/>
                    <a:gd name="T11" fmla="*/ 16 h 68"/>
                    <a:gd name="T12" fmla="*/ 56 w 68"/>
                    <a:gd name="T13" fmla="*/ 8 h 68"/>
                    <a:gd name="T14" fmla="*/ 48 w 68"/>
                    <a:gd name="T15" fmla="*/ 5 h 68"/>
                    <a:gd name="T16" fmla="*/ 46 w 68"/>
                    <a:gd name="T17" fmla="*/ 16 h 68"/>
                    <a:gd name="T18" fmla="*/ 40 w 68"/>
                    <a:gd name="T19" fmla="*/ 25 h 68"/>
                    <a:gd name="T20" fmla="*/ 40 w 68"/>
                    <a:gd name="T21" fmla="*/ 15 h 68"/>
                    <a:gd name="T22" fmla="*/ 36 w 68"/>
                    <a:gd name="T23" fmla="*/ 12 h 68"/>
                    <a:gd name="T24" fmla="*/ 36 w 68"/>
                    <a:gd name="T25" fmla="*/ 7 h 68"/>
                    <a:gd name="T26" fmla="*/ 32 w 68"/>
                    <a:gd name="T27" fmla="*/ 7 h 68"/>
                    <a:gd name="T28" fmla="*/ 32 w 68"/>
                    <a:gd name="T29" fmla="*/ 12 h 68"/>
                    <a:gd name="T30" fmla="*/ 27 w 68"/>
                    <a:gd name="T31" fmla="*/ 15 h 68"/>
                    <a:gd name="T32" fmla="*/ 28 w 68"/>
                    <a:gd name="T33" fmla="*/ 25 h 68"/>
                    <a:gd name="T34" fmla="*/ 21 w 68"/>
                    <a:gd name="T35" fmla="*/ 16 h 68"/>
                    <a:gd name="T36" fmla="*/ 20 w 68"/>
                    <a:gd name="T37" fmla="*/ 5 h 68"/>
                    <a:gd name="T38" fmla="*/ 11 w 68"/>
                    <a:gd name="T39" fmla="*/ 8 h 68"/>
                    <a:gd name="T40" fmla="*/ 5 w 68"/>
                    <a:gd name="T41" fmla="*/ 16 h 68"/>
                    <a:gd name="T42" fmla="*/ 19 w 68"/>
                    <a:gd name="T43" fmla="*/ 21 h 68"/>
                    <a:gd name="T44" fmla="*/ 22 w 68"/>
                    <a:gd name="T45" fmla="*/ 25 h 68"/>
                    <a:gd name="T46" fmla="*/ 20 w 68"/>
                    <a:gd name="T47" fmla="*/ 32 h 68"/>
                    <a:gd name="T48" fmla="*/ 14 w 68"/>
                    <a:gd name="T49" fmla="*/ 32 h 68"/>
                    <a:gd name="T50" fmla="*/ 1 w 68"/>
                    <a:gd name="T51" fmla="*/ 26 h 68"/>
                    <a:gd name="T52" fmla="*/ 0 w 68"/>
                    <a:gd name="T53" fmla="*/ 36 h 68"/>
                    <a:gd name="T54" fmla="*/ 3 w 68"/>
                    <a:gd name="T55" fmla="*/ 44 h 68"/>
                    <a:gd name="T56" fmla="*/ 12 w 68"/>
                    <a:gd name="T57" fmla="*/ 38 h 68"/>
                    <a:gd name="T58" fmla="*/ 23 w 68"/>
                    <a:gd name="T59" fmla="*/ 36 h 68"/>
                    <a:gd name="T60" fmla="*/ 16 w 68"/>
                    <a:gd name="T61" fmla="*/ 42 h 68"/>
                    <a:gd name="T62" fmla="*/ 17 w 68"/>
                    <a:gd name="T63" fmla="*/ 48 h 68"/>
                    <a:gd name="T64" fmla="*/ 13 w 68"/>
                    <a:gd name="T65" fmla="*/ 52 h 68"/>
                    <a:gd name="T66" fmla="*/ 16 w 68"/>
                    <a:gd name="T67" fmla="*/ 54 h 68"/>
                    <a:gd name="T68" fmla="*/ 20 w 68"/>
                    <a:gd name="T69" fmla="*/ 50 h 68"/>
                    <a:gd name="T70" fmla="*/ 25 w 68"/>
                    <a:gd name="T71" fmla="*/ 52 h 68"/>
                    <a:gd name="T72" fmla="*/ 32 w 68"/>
                    <a:gd name="T73" fmla="*/ 44 h 68"/>
                    <a:gd name="T74" fmla="*/ 30 w 68"/>
                    <a:gd name="T75" fmla="*/ 55 h 68"/>
                    <a:gd name="T76" fmla="*/ 23 w 68"/>
                    <a:gd name="T77" fmla="*/ 64 h 68"/>
                    <a:gd name="T78" fmla="*/ 32 w 68"/>
                    <a:gd name="T79" fmla="*/ 68 h 68"/>
                    <a:gd name="T80" fmla="*/ 42 w 68"/>
                    <a:gd name="T81" fmla="*/ 67 h 68"/>
                    <a:gd name="T82" fmla="*/ 36 w 68"/>
                    <a:gd name="T83" fmla="*/ 53 h 68"/>
                    <a:gd name="T84" fmla="*/ 36 w 68"/>
                    <a:gd name="T85" fmla="*/ 48 h 68"/>
                    <a:gd name="T86" fmla="*/ 42 w 68"/>
                    <a:gd name="T87" fmla="*/ 45 h 68"/>
                    <a:gd name="T88" fmla="*/ 46 w 68"/>
                    <a:gd name="T89" fmla="*/ 49 h 68"/>
                    <a:gd name="T90" fmla="*/ 52 w 68"/>
                    <a:gd name="T91" fmla="*/ 63 h 68"/>
                    <a:gd name="T92" fmla="*/ 59 w 68"/>
                    <a:gd name="T93" fmla="*/ 56 h 68"/>
                    <a:gd name="T94" fmla="*/ 63 w 68"/>
                    <a:gd name="T95" fmla="*/ 48 h 68"/>
                    <a:gd name="T96" fmla="*/ 52 w 68"/>
                    <a:gd name="T97" fmla="*/ 46 h 68"/>
                    <a:gd name="T98" fmla="*/ 42 w 68"/>
                    <a:gd name="T99" fmla="*/ 40 h 68"/>
                    <a:gd name="T100" fmla="*/ 53 w 68"/>
                    <a:gd name="T101" fmla="*/ 40 h 68"/>
                    <a:gd name="T102" fmla="*/ 55 w 68"/>
                    <a:gd name="T103" fmla="*/ 36 h 68"/>
                    <a:gd name="T104" fmla="*/ 61 w 68"/>
                    <a:gd name="T105" fmla="*/ 36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8" h="68">
                      <a:moveTo>
                        <a:pt x="68" y="32"/>
                      </a:moveTo>
                      <a:cubicBezTo>
                        <a:pt x="61" y="32"/>
                        <a:pt x="61" y="32"/>
                        <a:pt x="61" y="32"/>
                      </a:cubicBezTo>
                      <a:cubicBezTo>
                        <a:pt x="67" y="26"/>
                        <a:pt x="67" y="26"/>
                        <a:pt x="67" y="26"/>
                      </a:cubicBezTo>
                      <a:cubicBezTo>
                        <a:pt x="64" y="23"/>
                        <a:pt x="64" y="23"/>
                        <a:pt x="64" y="23"/>
                      </a:cubicBezTo>
                      <a:cubicBezTo>
                        <a:pt x="55" y="32"/>
                        <a:pt x="55" y="32"/>
                        <a:pt x="55" y="32"/>
                      </a:cubicBezTo>
                      <a:cubicBezTo>
                        <a:pt x="53" y="32"/>
                        <a:pt x="53" y="32"/>
                        <a:pt x="53" y="32"/>
                      </a:cubicBezTo>
                      <a:cubicBezTo>
                        <a:pt x="55" y="30"/>
                        <a:pt x="55" y="30"/>
                        <a:pt x="55" y="30"/>
                      </a:cubicBezTo>
                      <a:cubicBezTo>
                        <a:pt x="53" y="27"/>
                        <a:pt x="53" y="27"/>
                        <a:pt x="53" y="27"/>
                      </a:cubicBezTo>
                      <a:cubicBezTo>
                        <a:pt x="48" y="32"/>
                        <a:pt x="48" y="32"/>
                        <a:pt x="48" y="32"/>
                      </a:cubicBezTo>
                      <a:cubicBezTo>
                        <a:pt x="44" y="32"/>
                        <a:pt x="44" y="32"/>
                        <a:pt x="44" y="32"/>
                      </a:cubicBezTo>
                      <a:cubicBezTo>
                        <a:pt x="44" y="30"/>
                        <a:pt x="43" y="29"/>
                        <a:pt x="42" y="28"/>
                      </a:cubicBezTo>
                      <a:cubicBezTo>
                        <a:pt x="45" y="25"/>
                        <a:pt x="45" y="25"/>
                        <a:pt x="45" y="25"/>
                      </a:cubicBezTo>
                      <a:cubicBezTo>
                        <a:pt x="52" y="25"/>
                        <a:pt x="52" y="25"/>
                        <a:pt x="52" y="25"/>
                      </a:cubicBezTo>
                      <a:cubicBezTo>
                        <a:pt x="52" y="21"/>
                        <a:pt x="52" y="21"/>
                        <a:pt x="52" y="21"/>
                      </a:cubicBezTo>
                      <a:cubicBezTo>
                        <a:pt x="49" y="21"/>
                        <a:pt x="49" y="21"/>
                        <a:pt x="49" y="21"/>
                      </a:cubicBezTo>
                      <a:cubicBezTo>
                        <a:pt x="50" y="20"/>
                        <a:pt x="50" y="20"/>
                        <a:pt x="50" y="20"/>
                      </a:cubicBezTo>
                      <a:cubicBezTo>
                        <a:pt x="63" y="20"/>
                        <a:pt x="63" y="20"/>
                        <a:pt x="63" y="20"/>
                      </a:cubicBezTo>
                      <a:cubicBezTo>
                        <a:pt x="63" y="16"/>
                        <a:pt x="63" y="16"/>
                        <a:pt x="63" y="16"/>
                      </a:cubicBezTo>
                      <a:cubicBezTo>
                        <a:pt x="54" y="16"/>
                        <a:pt x="54" y="16"/>
                        <a:pt x="54" y="16"/>
                      </a:cubicBezTo>
                      <a:cubicBezTo>
                        <a:pt x="59" y="11"/>
                        <a:pt x="59" y="11"/>
                        <a:pt x="59" y="11"/>
                      </a:cubicBezTo>
                      <a:cubicBezTo>
                        <a:pt x="56" y="8"/>
                        <a:pt x="56" y="8"/>
                        <a:pt x="56" y="8"/>
                      </a:cubicBezTo>
                      <a:cubicBezTo>
                        <a:pt x="52" y="13"/>
                        <a:pt x="52" y="13"/>
                        <a:pt x="52" y="13"/>
                      </a:cubicBezTo>
                      <a:cubicBezTo>
                        <a:pt x="52" y="5"/>
                        <a:pt x="52" y="5"/>
                        <a:pt x="52" y="5"/>
                      </a:cubicBezTo>
                      <a:cubicBezTo>
                        <a:pt x="48" y="5"/>
                        <a:pt x="48" y="5"/>
                        <a:pt x="48" y="5"/>
                      </a:cubicBezTo>
                      <a:cubicBezTo>
                        <a:pt x="48" y="17"/>
                        <a:pt x="48" y="17"/>
                        <a:pt x="48" y="17"/>
                      </a:cubicBezTo>
                      <a:cubicBezTo>
                        <a:pt x="46" y="19"/>
                        <a:pt x="46" y="19"/>
                        <a:pt x="46" y="19"/>
                      </a:cubicBezTo>
                      <a:cubicBezTo>
                        <a:pt x="46" y="16"/>
                        <a:pt x="46" y="16"/>
                        <a:pt x="46" y="16"/>
                      </a:cubicBezTo>
                      <a:cubicBezTo>
                        <a:pt x="42" y="16"/>
                        <a:pt x="42" y="16"/>
                        <a:pt x="42" y="16"/>
                      </a:cubicBezTo>
                      <a:cubicBezTo>
                        <a:pt x="42" y="22"/>
                        <a:pt x="42" y="22"/>
                        <a:pt x="42" y="22"/>
                      </a:cubicBezTo>
                      <a:cubicBezTo>
                        <a:pt x="40" y="25"/>
                        <a:pt x="40" y="25"/>
                        <a:pt x="40" y="25"/>
                      </a:cubicBezTo>
                      <a:cubicBezTo>
                        <a:pt x="38" y="24"/>
                        <a:pt x="37" y="24"/>
                        <a:pt x="36" y="23"/>
                      </a:cubicBezTo>
                      <a:cubicBezTo>
                        <a:pt x="36" y="20"/>
                        <a:pt x="36" y="20"/>
                        <a:pt x="36" y="20"/>
                      </a:cubicBezTo>
                      <a:cubicBezTo>
                        <a:pt x="40" y="15"/>
                        <a:pt x="40" y="15"/>
                        <a:pt x="40" y="15"/>
                      </a:cubicBezTo>
                      <a:cubicBezTo>
                        <a:pt x="38" y="12"/>
                        <a:pt x="38" y="12"/>
                        <a:pt x="38" y="12"/>
                      </a:cubicBezTo>
                      <a:cubicBezTo>
                        <a:pt x="36" y="14"/>
                        <a:pt x="36" y="14"/>
                        <a:pt x="36" y="14"/>
                      </a:cubicBezTo>
                      <a:cubicBezTo>
                        <a:pt x="36" y="12"/>
                        <a:pt x="36" y="12"/>
                        <a:pt x="36" y="12"/>
                      </a:cubicBezTo>
                      <a:cubicBezTo>
                        <a:pt x="44" y="3"/>
                        <a:pt x="44" y="3"/>
                        <a:pt x="44" y="3"/>
                      </a:cubicBezTo>
                      <a:cubicBezTo>
                        <a:pt x="42" y="1"/>
                        <a:pt x="42" y="1"/>
                        <a:pt x="42" y="1"/>
                      </a:cubicBezTo>
                      <a:cubicBezTo>
                        <a:pt x="36" y="7"/>
                        <a:pt x="36" y="7"/>
                        <a:pt x="36" y="7"/>
                      </a:cubicBezTo>
                      <a:cubicBezTo>
                        <a:pt x="36" y="0"/>
                        <a:pt x="36" y="0"/>
                        <a:pt x="36" y="0"/>
                      </a:cubicBezTo>
                      <a:cubicBezTo>
                        <a:pt x="32" y="0"/>
                        <a:pt x="32" y="0"/>
                        <a:pt x="32" y="0"/>
                      </a:cubicBezTo>
                      <a:cubicBezTo>
                        <a:pt x="32" y="7"/>
                        <a:pt x="32" y="7"/>
                        <a:pt x="32" y="7"/>
                      </a:cubicBezTo>
                      <a:cubicBezTo>
                        <a:pt x="26" y="1"/>
                        <a:pt x="26" y="1"/>
                        <a:pt x="26" y="1"/>
                      </a:cubicBezTo>
                      <a:cubicBezTo>
                        <a:pt x="23" y="3"/>
                        <a:pt x="23" y="3"/>
                        <a:pt x="23" y="3"/>
                      </a:cubicBezTo>
                      <a:cubicBezTo>
                        <a:pt x="32" y="12"/>
                        <a:pt x="32" y="12"/>
                        <a:pt x="32" y="12"/>
                      </a:cubicBezTo>
                      <a:cubicBezTo>
                        <a:pt x="32" y="14"/>
                        <a:pt x="32" y="14"/>
                        <a:pt x="32" y="14"/>
                      </a:cubicBezTo>
                      <a:cubicBezTo>
                        <a:pt x="30" y="12"/>
                        <a:pt x="30" y="12"/>
                        <a:pt x="30" y="12"/>
                      </a:cubicBezTo>
                      <a:cubicBezTo>
                        <a:pt x="27" y="15"/>
                        <a:pt x="27" y="15"/>
                        <a:pt x="27" y="15"/>
                      </a:cubicBezTo>
                      <a:cubicBezTo>
                        <a:pt x="32" y="20"/>
                        <a:pt x="32" y="20"/>
                        <a:pt x="32" y="20"/>
                      </a:cubicBezTo>
                      <a:cubicBezTo>
                        <a:pt x="32" y="23"/>
                        <a:pt x="32" y="23"/>
                        <a:pt x="32" y="23"/>
                      </a:cubicBezTo>
                      <a:cubicBezTo>
                        <a:pt x="30" y="24"/>
                        <a:pt x="29" y="24"/>
                        <a:pt x="28" y="25"/>
                      </a:cubicBezTo>
                      <a:cubicBezTo>
                        <a:pt x="25" y="22"/>
                        <a:pt x="25" y="22"/>
                        <a:pt x="25" y="22"/>
                      </a:cubicBezTo>
                      <a:cubicBezTo>
                        <a:pt x="25" y="16"/>
                        <a:pt x="25" y="16"/>
                        <a:pt x="25" y="16"/>
                      </a:cubicBezTo>
                      <a:cubicBezTo>
                        <a:pt x="21" y="16"/>
                        <a:pt x="21" y="16"/>
                        <a:pt x="21" y="16"/>
                      </a:cubicBezTo>
                      <a:cubicBezTo>
                        <a:pt x="21" y="19"/>
                        <a:pt x="21" y="19"/>
                        <a:pt x="21" y="19"/>
                      </a:cubicBezTo>
                      <a:cubicBezTo>
                        <a:pt x="20" y="17"/>
                        <a:pt x="20" y="17"/>
                        <a:pt x="20" y="17"/>
                      </a:cubicBezTo>
                      <a:cubicBezTo>
                        <a:pt x="20" y="5"/>
                        <a:pt x="20" y="5"/>
                        <a:pt x="20" y="5"/>
                      </a:cubicBezTo>
                      <a:cubicBezTo>
                        <a:pt x="16" y="5"/>
                        <a:pt x="16" y="5"/>
                        <a:pt x="16" y="5"/>
                      </a:cubicBezTo>
                      <a:cubicBezTo>
                        <a:pt x="16" y="13"/>
                        <a:pt x="16" y="13"/>
                        <a:pt x="16" y="13"/>
                      </a:cubicBezTo>
                      <a:cubicBezTo>
                        <a:pt x="11" y="8"/>
                        <a:pt x="11" y="8"/>
                        <a:pt x="11" y="8"/>
                      </a:cubicBezTo>
                      <a:cubicBezTo>
                        <a:pt x="8" y="11"/>
                        <a:pt x="8" y="11"/>
                        <a:pt x="8" y="11"/>
                      </a:cubicBezTo>
                      <a:cubicBezTo>
                        <a:pt x="13" y="16"/>
                        <a:pt x="13" y="16"/>
                        <a:pt x="13" y="16"/>
                      </a:cubicBezTo>
                      <a:cubicBezTo>
                        <a:pt x="5" y="16"/>
                        <a:pt x="5" y="16"/>
                        <a:pt x="5" y="16"/>
                      </a:cubicBezTo>
                      <a:cubicBezTo>
                        <a:pt x="5" y="20"/>
                        <a:pt x="5" y="20"/>
                        <a:pt x="5" y="20"/>
                      </a:cubicBezTo>
                      <a:cubicBezTo>
                        <a:pt x="17" y="20"/>
                        <a:pt x="17" y="20"/>
                        <a:pt x="17" y="20"/>
                      </a:cubicBezTo>
                      <a:cubicBezTo>
                        <a:pt x="19" y="21"/>
                        <a:pt x="19" y="21"/>
                        <a:pt x="19" y="21"/>
                      </a:cubicBezTo>
                      <a:cubicBezTo>
                        <a:pt x="16" y="21"/>
                        <a:pt x="16" y="21"/>
                        <a:pt x="16" y="21"/>
                      </a:cubicBezTo>
                      <a:cubicBezTo>
                        <a:pt x="16" y="25"/>
                        <a:pt x="16" y="25"/>
                        <a:pt x="16" y="25"/>
                      </a:cubicBezTo>
                      <a:cubicBezTo>
                        <a:pt x="22" y="25"/>
                        <a:pt x="22" y="25"/>
                        <a:pt x="22" y="25"/>
                      </a:cubicBezTo>
                      <a:cubicBezTo>
                        <a:pt x="25" y="28"/>
                        <a:pt x="25" y="28"/>
                        <a:pt x="25" y="28"/>
                      </a:cubicBezTo>
                      <a:cubicBezTo>
                        <a:pt x="24" y="29"/>
                        <a:pt x="24" y="30"/>
                        <a:pt x="23" y="32"/>
                      </a:cubicBezTo>
                      <a:cubicBezTo>
                        <a:pt x="20" y="32"/>
                        <a:pt x="20" y="32"/>
                        <a:pt x="20" y="32"/>
                      </a:cubicBezTo>
                      <a:cubicBezTo>
                        <a:pt x="15" y="27"/>
                        <a:pt x="15" y="27"/>
                        <a:pt x="15" y="27"/>
                      </a:cubicBezTo>
                      <a:cubicBezTo>
                        <a:pt x="12" y="30"/>
                        <a:pt x="12" y="30"/>
                        <a:pt x="12" y="30"/>
                      </a:cubicBezTo>
                      <a:cubicBezTo>
                        <a:pt x="14" y="32"/>
                        <a:pt x="14" y="32"/>
                        <a:pt x="14" y="32"/>
                      </a:cubicBezTo>
                      <a:cubicBezTo>
                        <a:pt x="12" y="32"/>
                        <a:pt x="12" y="32"/>
                        <a:pt x="12" y="32"/>
                      </a:cubicBezTo>
                      <a:cubicBezTo>
                        <a:pt x="3" y="23"/>
                        <a:pt x="3" y="23"/>
                        <a:pt x="3" y="23"/>
                      </a:cubicBezTo>
                      <a:cubicBezTo>
                        <a:pt x="1" y="26"/>
                        <a:pt x="1" y="26"/>
                        <a:pt x="1" y="26"/>
                      </a:cubicBezTo>
                      <a:cubicBezTo>
                        <a:pt x="7" y="32"/>
                        <a:pt x="7" y="32"/>
                        <a:pt x="7" y="32"/>
                      </a:cubicBezTo>
                      <a:cubicBezTo>
                        <a:pt x="0" y="32"/>
                        <a:pt x="0" y="32"/>
                        <a:pt x="0" y="32"/>
                      </a:cubicBezTo>
                      <a:cubicBezTo>
                        <a:pt x="0" y="36"/>
                        <a:pt x="0" y="36"/>
                        <a:pt x="0" y="36"/>
                      </a:cubicBezTo>
                      <a:cubicBezTo>
                        <a:pt x="7" y="36"/>
                        <a:pt x="7" y="36"/>
                        <a:pt x="7" y="36"/>
                      </a:cubicBezTo>
                      <a:cubicBezTo>
                        <a:pt x="1" y="42"/>
                        <a:pt x="1" y="42"/>
                        <a:pt x="1" y="42"/>
                      </a:cubicBezTo>
                      <a:cubicBezTo>
                        <a:pt x="3" y="44"/>
                        <a:pt x="3" y="44"/>
                        <a:pt x="3" y="44"/>
                      </a:cubicBezTo>
                      <a:cubicBezTo>
                        <a:pt x="12" y="36"/>
                        <a:pt x="12" y="36"/>
                        <a:pt x="12" y="36"/>
                      </a:cubicBezTo>
                      <a:cubicBezTo>
                        <a:pt x="14" y="36"/>
                        <a:pt x="14" y="36"/>
                        <a:pt x="14" y="36"/>
                      </a:cubicBezTo>
                      <a:cubicBezTo>
                        <a:pt x="12" y="38"/>
                        <a:pt x="12" y="38"/>
                        <a:pt x="12" y="38"/>
                      </a:cubicBezTo>
                      <a:cubicBezTo>
                        <a:pt x="15" y="40"/>
                        <a:pt x="15" y="40"/>
                        <a:pt x="15" y="40"/>
                      </a:cubicBezTo>
                      <a:cubicBezTo>
                        <a:pt x="20" y="36"/>
                        <a:pt x="20" y="36"/>
                        <a:pt x="20" y="36"/>
                      </a:cubicBezTo>
                      <a:cubicBezTo>
                        <a:pt x="23" y="36"/>
                        <a:pt x="23" y="36"/>
                        <a:pt x="23" y="36"/>
                      </a:cubicBezTo>
                      <a:cubicBezTo>
                        <a:pt x="24" y="37"/>
                        <a:pt x="24" y="38"/>
                        <a:pt x="25" y="40"/>
                      </a:cubicBezTo>
                      <a:cubicBezTo>
                        <a:pt x="22" y="42"/>
                        <a:pt x="22" y="42"/>
                        <a:pt x="22" y="42"/>
                      </a:cubicBezTo>
                      <a:cubicBezTo>
                        <a:pt x="16" y="42"/>
                        <a:pt x="16" y="42"/>
                        <a:pt x="16" y="42"/>
                      </a:cubicBezTo>
                      <a:cubicBezTo>
                        <a:pt x="16" y="46"/>
                        <a:pt x="16" y="46"/>
                        <a:pt x="16" y="46"/>
                      </a:cubicBezTo>
                      <a:cubicBezTo>
                        <a:pt x="19" y="46"/>
                        <a:pt x="19" y="46"/>
                        <a:pt x="19" y="46"/>
                      </a:cubicBezTo>
                      <a:cubicBezTo>
                        <a:pt x="17" y="48"/>
                        <a:pt x="17" y="48"/>
                        <a:pt x="17" y="48"/>
                      </a:cubicBezTo>
                      <a:cubicBezTo>
                        <a:pt x="5" y="48"/>
                        <a:pt x="5" y="48"/>
                        <a:pt x="5" y="48"/>
                      </a:cubicBezTo>
                      <a:cubicBezTo>
                        <a:pt x="5" y="52"/>
                        <a:pt x="5" y="52"/>
                        <a:pt x="5" y="52"/>
                      </a:cubicBezTo>
                      <a:cubicBezTo>
                        <a:pt x="13" y="52"/>
                        <a:pt x="13" y="52"/>
                        <a:pt x="13" y="52"/>
                      </a:cubicBezTo>
                      <a:cubicBezTo>
                        <a:pt x="8" y="56"/>
                        <a:pt x="8" y="56"/>
                        <a:pt x="8" y="56"/>
                      </a:cubicBezTo>
                      <a:cubicBezTo>
                        <a:pt x="11" y="59"/>
                        <a:pt x="11" y="59"/>
                        <a:pt x="11" y="59"/>
                      </a:cubicBezTo>
                      <a:cubicBezTo>
                        <a:pt x="16" y="54"/>
                        <a:pt x="16" y="54"/>
                        <a:pt x="16" y="54"/>
                      </a:cubicBezTo>
                      <a:cubicBezTo>
                        <a:pt x="16" y="63"/>
                        <a:pt x="16" y="63"/>
                        <a:pt x="16" y="63"/>
                      </a:cubicBezTo>
                      <a:cubicBezTo>
                        <a:pt x="20" y="63"/>
                        <a:pt x="20" y="63"/>
                        <a:pt x="20" y="63"/>
                      </a:cubicBezTo>
                      <a:cubicBezTo>
                        <a:pt x="20" y="50"/>
                        <a:pt x="20" y="50"/>
                        <a:pt x="20" y="50"/>
                      </a:cubicBezTo>
                      <a:cubicBezTo>
                        <a:pt x="21" y="49"/>
                        <a:pt x="21" y="49"/>
                        <a:pt x="21" y="49"/>
                      </a:cubicBezTo>
                      <a:cubicBezTo>
                        <a:pt x="21" y="52"/>
                        <a:pt x="21" y="52"/>
                        <a:pt x="21" y="52"/>
                      </a:cubicBezTo>
                      <a:cubicBezTo>
                        <a:pt x="25" y="52"/>
                        <a:pt x="25" y="52"/>
                        <a:pt x="25" y="52"/>
                      </a:cubicBezTo>
                      <a:cubicBezTo>
                        <a:pt x="25" y="45"/>
                        <a:pt x="25" y="45"/>
                        <a:pt x="25" y="45"/>
                      </a:cubicBezTo>
                      <a:cubicBezTo>
                        <a:pt x="28" y="42"/>
                        <a:pt x="28" y="42"/>
                        <a:pt x="28" y="42"/>
                      </a:cubicBezTo>
                      <a:cubicBezTo>
                        <a:pt x="29" y="43"/>
                        <a:pt x="30" y="44"/>
                        <a:pt x="32" y="44"/>
                      </a:cubicBezTo>
                      <a:cubicBezTo>
                        <a:pt x="32" y="48"/>
                        <a:pt x="32" y="48"/>
                        <a:pt x="32" y="48"/>
                      </a:cubicBezTo>
                      <a:cubicBezTo>
                        <a:pt x="27" y="53"/>
                        <a:pt x="27" y="53"/>
                        <a:pt x="27" y="53"/>
                      </a:cubicBezTo>
                      <a:cubicBezTo>
                        <a:pt x="30" y="55"/>
                        <a:pt x="30" y="55"/>
                        <a:pt x="30" y="55"/>
                      </a:cubicBezTo>
                      <a:cubicBezTo>
                        <a:pt x="32" y="53"/>
                        <a:pt x="32" y="53"/>
                        <a:pt x="32" y="53"/>
                      </a:cubicBezTo>
                      <a:cubicBezTo>
                        <a:pt x="32" y="55"/>
                        <a:pt x="32" y="55"/>
                        <a:pt x="32" y="55"/>
                      </a:cubicBezTo>
                      <a:cubicBezTo>
                        <a:pt x="23" y="64"/>
                        <a:pt x="23" y="64"/>
                        <a:pt x="23" y="64"/>
                      </a:cubicBezTo>
                      <a:cubicBezTo>
                        <a:pt x="26" y="67"/>
                        <a:pt x="26" y="67"/>
                        <a:pt x="26" y="67"/>
                      </a:cubicBezTo>
                      <a:cubicBezTo>
                        <a:pt x="32" y="61"/>
                        <a:pt x="32" y="61"/>
                        <a:pt x="32" y="61"/>
                      </a:cubicBezTo>
                      <a:cubicBezTo>
                        <a:pt x="32" y="68"/>
                        <a:pt x="32" y="68"/>
                        <a:pt x="32" y="68"/>
                      </a:cubicBezTo>
                      <a:cubicBezTo>
                        <a:pt x="36" y="68"/>
                        <a:pt x="36" y="68"/>
                        <a:pt x="36" y="68"/>
                      </a:cubicBezTo>
                      <a:cubicBezTo>
                        <a:pt x="36" y="61"/>
                        <a:pt x="36" y="61"/>
                        <a:pt x="36" y="61"/>
                      </a:cubicBezTo>
                      <a:cubicBezTo>
                        <a:pt x="42" y="67"/>
                        <a:pt x="42" y="67"/>
                        <a:pt x="42" y="67"/>
                      </a:cubicBezTo>
                      <a:cubicBezTo>
                        <a:pt x="44" y="64"/>
                        <a:pt x="44" y="64"/>
                        <a:pt x="44" y="64"/>
                      </a:cubicBezTo>
                      <a:cubicBezTo>
                        <a:pt x="36" y="55"/>
                        <a:pt x="36" y="55"/>
                        <a:pt x="36" y="55"/>
                      </a:cubicBezTo>
                      <a:cubicBezTo>
                        <a:pt x="36" y="53"/>
                        <a:pt x="36" y="53"/>
                        <a:pt x="36" y="53"/>
                      </a:cubicBezTo>
                      <a:cubicBezTo>
                        <a:pt x="38" y="55"/>
                        <a:pt x="38" y="55"/>
                        <a:pt x="38" y="55"/>
                      </a:cubicBezTo>
                      <a:cubicBezTo>
                        <a:pt x="40" y="53"/>
                        <a:pt x="40" y="53"/>
                        <a:pt x="40" y="53"/>
                      </a:cubicBezTo>
                      <a:cubicBezTo>
                        <a:pt x="36" y="48"/>
                        <a:pt x="36" y="48"/>
                        <a:pt x="36" y="48"/>
                      </a:cubicBezTo>
                      <a:cubicBezTo>
                        <a:pt x="36" y="44"/>
                        <a:pt x="36" y="44"/>
                        <a:pt x="36" y="44"/>
                      </a:cubicBezTo>
                      <a:cubicBezTo>
                        <a:pt x="37" y="44"/>
                        <a:pt x="38" y="43"/>
                        <a:pt x="40" y="42"/>
                      </a:cubicBezTo>
                      <a:cubicBezTo>
                        <a:pt x="42" y="45"/>
                        <a:pt x="42" y="45"/>
                        <a:pt x="42" y="45"/>
                      </a:cubicBezTo>
                      <a:cubicBezTo>
                        <a:pt x="42" y="52"/>
                        <a:pt x="42" y="52"/>
                        <a:pt x="42" y="52"/>
                      </a:cubicBezTo>
                      <a:cubicBezTo>
                        <a:pt x="46" y="52"/>
                        <a:pt x="46" y="52"/>
                        <a:pt x="46" y="52"/>
                      </a:cubicBezTo>
                      <a:cubicBezTo>
                        <a:pt x="46" y="49"/>
                        <a:pt x="46" y="49"/>
                        <a:pt x="46" y="49"/>
                      </a:cubicBezTo>
                      <a:cubicBezTo>
                        <a:pt x="48" y="50"/>
                        <a:pt x="48" y="50"/>
                        <a:pt x="48" y="50"/>
                      </a:cubicBezTo>
                      <a:cubicBezTo>
                        <a:pt x="48" y="63"/>
                        <a:pt x="48" y="63"/>
                        <a:pt x="48" y="63"/>
                      </a:cubicBezTo>
                      <a:cubicBezTo>
                        <a:pt x="52" y="63"/>
                        <a:pt x="52" y="63"/>
                        <a:pt x="52" y="63"/>
                      </a:cubicBezTo>
                      <a:cubicBezTo>
                        <a:pt x="52" y="54"/>
                        <a:pt x="52" y="54"/>
                        <a:pt x="52" y="54"/>
                      </a:cubicBezTo>
                      <a:cubicBezTo>
                        <a:pt x="56" y="59"/>
                        <a:pt x="56" y="59"/>
                        <a:pt x="56" y="59"/>
                      </a:cubicBezTo>
                      <a:cubicBezTo>
                        <a:pt x="59" y="56"/>
                        <a:pt x="59" y="56"/>
                        <a:pt x="59" y="56"/>
                      </a:cubicBezTo>
                      <a:cubicBezTo>
                        <a:pt x="54" y="52"/>
                        <a:pt x="54" y="52"/>
                        <a:pt x="54" y="52"/>
                      </a:cubicBezTo>
                      <a:cubicBezTo>
                        <a:pt x="63" y="52"/>
                        <a:pt x="63" y="52"/>
                        <a:pt x="63" y="52"/>
                      </a:cubicBezTo>
                      <a:cubicBezTo>
                        <a:pt x="63" y="48"/>
                        <a:pt x="63" y="48"/>
                        <a:pt x="63" y="48"/>
                      </a:cubicBezTo>
                      <a:cubicBezTo>
                        <a:pt x="50" y="48"/>
                        <a:pt x="50" y="48"/>
                        <a:pt x="50" y="48"/>
                      </a:cubicBezTo>
                      <a:cubicBezTo>
                        <a:pt x="49" y="46"/>
                        <a:pt x="49" y="46"/>
                        <a:pt x="49" y="46"/>
                      </a:cubicBezTo>
                      <a:cubicBezTo>
                        <a:pt x="52" y="46"/>
                        <a:pt x="52" y="46"/>
                        <a:pt x="52" y="46"/>
                      </a:cubicBezTo>
                      <a:cubicBezTo>
                        <a:pt x="52" y="42"/>
                        <a:pt x="52" y="42"/>
                        <a:pt x="52" y="42"/>
                      </a:cubicBezTo>
                      <a:cubicBezTo>
                        <a:pt x="45" y="42"/>
                        <a:pt x="45" y="42"/>
                        <a:pt x="45" y="42"/>
                      </a:cubicBezTo>
                      <a:cubicBezTo>
                        <a:pt x="42" y="40"/>
                        <a:pt x="42" y="40"/>
                        <a:pt x="42" y="40"/>
                      </a:cubicBezTo>
                      <a:cubicBezTo>
                        <a:pt x="43" y="38"/>
                        <a:pt x="44" y="37"/>
                        <a:pt x="44" y="36"/>
                      </a:cubicBezTo>
                      <a:cubicBezTo>
                        <a:pt x="48" y="36"/>
                        <a:pt x="48" y="36"/>
                        <a:pt x="48" y="36"/>
                      </a:cubicBezTo>
                      <a:cubicBezTo>
                        <a:pt x="53" y="40"/>
                        <a:pt x="53" y="40"/>
                        <a:pt x="53" y="40"/>
                      </a:cubicBezTo>
                      <a:cubicBezTo>
                        <a:pt x="55" y="38"/>
                        <a:pt x="55" y="38"/>
                        <a:pt x="55" y="38"/>
                      </a:cubicBezTo>
                      <a:cubicBezTo>
                        <a:pt x="53" y="36"/>
                        <a:pt x="53" y="36"/>
                        <a:pt x="53" y="36"/>
                      </a:cubicBezTo>
                      <a:cubicBezTo>
                        <a:pt x="55" y="36"/>
                        <a:pt x="55" y="36"/>
                        <a:pt x="55" y="36"/>
                      </a:cubicBezTo>
                      <a:cubicBezTo>
                        <a:pt x="64" y="44"/>
                        <a:pt x="64" y="44"/>
                        <a:pt x="64" y="44"/>
                      </a:cubicBezTo>
                      <a:cubicBezTo>
                        <a:pt x="67" y="42"/>
                        <a:pt x="67" y="42"/>
                        <a:pt x="67" y="42"/>
                      </a:cubicBezTo>
                      <a:cubicBezTo>
                        <a:pt x="61" y="36"/>
                        <a:pt x="61" y="36"/>
                        <a:pt x="61" y="36"/>
                      </a:cubicBezTo>
                      <a:cubicBezTo>
                        <a:pt x="68" y="36"/>
                        <a:pt x="68" y="36"/>
                        <a:pt x="68" y="36"/>
                      </a:cubicBezTo>
                      <a:lnTo>
                        <a:pt x="68" y="32"/>
                      </a:lnTo>
                      <a:close/>
                    </a:path>
                  </a:pathLst>
                </a:custGeom>
                <a:solidFill>
                  <a:schemeClr val="bg1"/>
                </a:solidFill>
                <a:ln>
                  <a:noFill/>
                </a:ln>
                <a:effectLst>
                  <a:outerShdw blurRad="127000" dist="38100" dir="5400000" algn="t" rotWithShape="0">
                    <a:prstClr val="black">
                      <a:alpha val="25000"/>
                    </a:prstClr>
                  </a:outerShdw>
                </a:effectLst>
                <a:extLst>
                  <a:ext uri="{91240B29-F687-4f45-9708-019B960494DF}">
                    <a14:hiddenLine xmlns="" xmlns:a14="http://schemas.microsoft.com/office/drawing/2010/main" w="9525">
                      <a:solidFill>
                        <a:srgbClr val="000000"/>
                      </a:solidFill>
                      <a:round/>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vert="horz" wrap="square" lIns="45720" tIns="22860" rIns="45720" bIns="228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a:ln>
                      <a:noFill/>
                    </a:ln>
                    <a:solidFill>
                      <a:prstClr val="black"/>
                    </a:solidFill>
                    <a:effectLst/>
                    <a:uLnTx/>
                    <a:uFillTx/>
                    <a:latin typeface="Century Gothic"/>
                    <a:ea typeface="微软雅黑"/>
                  </a:endParaRPr>
                </a:p>
              </p:txBody>
            </p:sp>
            <p:sp>
              <p:nvSpPr>
                <p:cNvPr id="607" name="Freeform 550"/>
                <p:cNvSpPr>
                  <a:spLocks noEditPoints="1"/>
                </p:cNvSpPr>
                <p:nvPr/>
              </p:nvSpPr>
              <p:spPr bwMode="auto">
                <a:xfrm>
                  <a:off x="2582838" y="2159700"/>
                  <a:ext cx="344341" cy="401935"/>
                </a:xfrm>
                <a:custGeom>
                  <a:avLst/>
                  <a:gdLst>
                    <a:gd name="T0" fmla="*/ 73 w 78"/>
                    <a:gd name="T1" fmla="*/ 84 h 91"/>
                    <a:gd name="T2" fmla="*/ 78 w 78"/>
                    <a:gd name="T3" fmla="*/ 16 h 91"/>
                    <a:gd name="T4" fmla="*/ 66 w 78"/>
                    <a:gd name="T5" fmla="*/ 12 h 91"/>
                    <a:gd name="T6" fmla="*/ 77 w 78"/>
                    <a:gd name="T7" fmla="*/ 1 h 91"/>
                    <a:gd name="T8" fmla="*/ 65 w 78"/>
                    <a:gd name="T9" fmla="*/ 7 h 91"/>
                    <a:gd name="T10" fmla="*/ 71 w 78"/>
                    <a:gd name="T11" fmla="*/ 23 h 91"/>
                    <a:gd name="T12" fmla="*/ 65 w 78"/>
                    <a:gd name="T13" fmla="*/ 63 h 91"/>
                    <a:gd name="T14" fmla="*/ 70 w 78"/>
                    <a:gd name="T15" fmla="*/ 74 h 91"/>
                    <a:gd name="T16" fmla="*/ 65 w 78"/>
                    <a:gd name="T17" fmla="*/ 91 h 91"/>
                    <a:gd name="T18" fmla="*/ 65 w 78"/>
                    <a:gd name="T19" fmla="*/ 7 h 91"/>
                    <a:gd name="T20" fmla="*/ 60 w 78"/>
                    <a:gd name="T21" fmla="*/ 8 h 91"/>
                    <a:gd name="T22" fmla="*/ 50 w 78"/>
                    <a:gd name="T23" fmla="*/ 4 h 91"/>
                    <a:gd name="T24" fmla="*/ 53 w 78"/>
                    <a:gd name="T25" fmla="*/ 12 h 91"/>
                    <a:gd name="T26" fmla="*/ 50 w 78"/>
                    <a:gd name="T27" fmla="*/ 16 h 91"/>
                    <a:gd name="T28" fmla="*/ 65 w 78"/>
                    <a:gd name="T29" fmla="*/ 23 h 91"/>
                    <a:gd name="T30" fmla="*/ 50 w 78"/>
                    <a:gd name="T31" fmla="*/ 84 h 91"/>
                    <a:gd name="T32" fmla="*/ 63 w 78"/>
                    <a:gd name="T33" fmla="*/ 91 h 91"/>
                    <a:gd name="T34" fmla="*/ 65 w 78"/>
                    <a:gd name="T35" fmla="*/ 78 h 91"/>
                    <a:gd name="T36" fmla="*/ 61 w 78"/>
                    <a:gd name="T37" fmla="*/ 74 h 91"/>
                    <a:gd name="T38" fmla="*/ 65 w 78"/>
                    <a:gd name="T39" fmla="*/ 69 h 91"/>
                    <a:gd name="T40" fmla="*/ 65 w 78"/>
                    <a:gd name="T41" fmla="*/ 63 h 91"/>
                    <a:gd name="T42" fmla="*/ 50 w 78"/>
                    <a:gd name="T43" fmla="*/ 69 h 91"/>
                    <a:gd name="T44" fmla="*/ 55 w 78"/>
                    <a:gd name="T45" fmla="*/ 74 h 91"/>
                    <a:gd name="T46" fmla="*/ 50 w 78"/>
                    <a:gd name="T47" fmla="*/ 78 h 91"/>
                    <a:gd name="T48" fmla="*/ 50 w 78"/>
                    <a:gd name="T49" fmla="*/ 84 h 91"/>
                    <a:gd name="T50" fmla="*/ 46 w 78"/>
                    <a:gd name="T51" fmla="*/ 0 h 91"/>
                    <a:gd name="T52" fmla="*/ 43 w 78"/>
                    <a:gd name="T53" fmla="*/ 4 h 91"/>
                    <a:gd name="T54" fmla="*/ 50 w 78"/>
                    <a:gd name="T55" fmla="*/ 4 h 91"/>
                    <a:gd name="T56" fmla="*/ 39 w 78"/>
                    <a:gd name="T57" fmla="*/ 16 h 91"/>
                    <a:gd name="T58" fmla="*/ 50 w 78"/>
                    <a:gd name="T59" fmla="*/ 23 h 91"/>
                    <a:gd name="T60" fmla="*/ 39 w 78"/>
                    <a:gd name="T61" fmla="*/ 84 h 91"/>
                    <a:gd name="T62" fmla="*/ 50 w 78"/>
                    <a:gd name="T63" fmla="*/ 78 h 91"/>
                    <a:gd name="T64" fmla="*/ 50 w 78"/>
                    <a:gd name="T65" fmla="*/ 69 h 91"/>
                    <a:gd name="T66" fmla="*/ 39 w 78"/>
                    <a:gd name="T67" fmla="*/ 63 h 91"/>
                    <a:gd name="T68" fmla="*/ 39 w 78"/>
                    <a:gd name="T69" fmla="*/ 16 h 91"/>
                    <a:gd name="T70" fmla="*/ 0 w 78"/>
                    <a:gd name="T71" fmla="*/ 84 h 91"/>
                    <a:gd name="T72" fmla="*/ 6 w 78"/>
                    <a:gd name="T73" fmla="*/ 91 h 91"/>
                    <a:gd name="T74" fmla="*/ 16 w 78"/>
                    <a:gd name="T75" fmla="*/ 84 h 91"/>
                    <a:gd name="T76" fmla="*/ 39 w 78"/>
                    <a:gd name="T77" fmla="*/ 63 h 91"/>
                    <a:gd name="T78" fmla="*/ 7 w 78"/>
                    <a:gd name="T79" fmla="*/ 23 h 91"/>
                    <a:gd name="T80" fmla="*/ 39 w 78"/>
                    <a:gd name="T81" fmla="*/ 23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78" h="91">
                      <a:moveTo>
                        <a:pt x="73" y="91"/>
                      </a:moveTo>
                      <a:cubicBezTo>
                        <a:pt x="73" y="84"/>
                        <a:pt x="73" y="84"/>
                        <a:pt x="73" y="84"/>
                      </a:cubicBezTo>
                      <a:cubicBezTo>
                        <a:pt x="78" y="84"/>
                        <a:pt x="78" y="84"/>
                        <a:pt x="78" y="84"/>
                      </a:cubicBezTo>
                      <a:cubicBezTo>
                        <a:pt x="78" y="16"/>
                        <a:pt x="78" y="16"/>
                        <a:pt x="78" y="16"/>
                      </a:cubicBezTo>
                      <a:cubicBezTo>
                        <a:pt x="67" y="16"/>
                        <a:pt x="67" y="16"/>
                        <a:pt x="67" y="16"/>
                      </a:cubicBezTo>
                      <a:cubicBezTo>
                        <a:pt x="67" y="15"/>
                        <a:pt x="67" y="13"/>
                        <a:pt x="66" y="12"/>
                      </a:cubicBezTo>
                      <a:cubicBezTo>
                        <a:pt x="77" y="4"/>
                        <a:pt x="77" y="4"/>
                        <a:pt x="77" y="4"/>
                      </a:cubicBezTo>
                      <a:cubicBezTo>
                        <a:pt x="78" y="3"/>
                        <a:pt x="78" y="2"/>
                        <a:pt x="77" y="1"/>
                      </a:cubicBezTo>
                      <a:cubicBezTo>
                        <a:pt x="76" y="0"/>
                        <a:pt x="75" y="0"/>
                        <a:pt x="74" y="0"/>
                      </a:cubicBezTo>
                      <a:cubicBezTo>
                        <a:pt x="65" y="7"/>
                        <a:pt x="65" y="7"/>
                        <a:pt x="65" y="7"/>
                      </a:cubicBezTo>
                      <a:cubicBezTo>
                        <a:pt x="65" y="23"/>
                        <a:pt x="65" y="23"/>
                        <a:pt x="65" y="23"/>
                      </a:cubicBezTo>
                      <a:cubicBezTo>
                        <a:pt x="71" y="23"/>
                        <a:pt x="71" y="23"/>
                        <a:pt x="71" y="23"/>
                      </a:cubicBezTo>
                      <a:cubicBezTo>
                        <a:pt x="71" y="63"/>
                        <a:pt x="71" y="63"/>
                        <a:pt x="71" y="63"/>
                      </a:cubicBezTo>
                      <a:cubicBezTo>
                        <a:pt x="65" y="63"/>
                        <a:pt x="65" y="63"/>
                        <a:pt x="65" y="63"/>
                      </a:cubicBezTo>
                      <a:cubicBezTo>
                        <a:pt x="65" y="69"/>
                        <a:pt x="65" y="69"/>
                        <a:pt x="65" y="69"/>
                      </a:cubicBezTo>
                      <a:cubicBezTo>
                        <a:pt x="68" y="69"/>
                        <a:pt x="70" y="71"/>
                        <a:pt x="70" y="74"/>
                      </a:cubicBezTo>
                      <a:cubicBezTo>
                        <a:pt x="70" y="76"/>
                        <a:pt x="68" y="78"/>
                        <a:pt x="65" y="78"/>
                      </a:cubicBezTo>
                      <a:cubicBezTo>
                        <a:pt x="65" y="91"/>
                        <a:pt x="65" y="91"/>
                        <a:pt x="65" y="91"/>
                      </a:cubicBezTo>
                      <a:lnTo>
                        <a:pt x="73" y="91"/>
                      </a:lnTo>
                      <a:close/>
                      <a:moveTo>
                        <a:pt x="65" y="7"/>
                      </a:moveTo>
                      <a:cubicBezTo>
                        <a:pt x="63" y="9"/>
                        <a:pt x="63" y="9"/>
                        <a:pt x="63" y="9"/>
                      </a:cubicBezTo>
                      <a:cubicBezTo>
                        <a:pt x="62" y="9"/>
                        <a:pt x="61" y="8"/>
                        <a:pt x="60" y="8"/>
                      </a:cubicBezTo>
                      <a:cubicBezTo>
                        <a:pt x="59" y="8"/>
                        <a:pt x="58" y="9"/>
                        <a:pt x="57" y="9"/>
                      </a:cubicBezTo>
                      <a:cubicBezTo>
                        <a:pt x="50" y="4"/>
                        <a:pt x="50" y="4"/>
                        <a:pt x="50" y="4"/>
                      </a:cubicBezTo>
                      <a:cubicBezTo>
                        <a:pt x="50" y="10"/>
                        <a:pt x="50" y="10"/>
                        <a:pt x="50" y="10"/>
                      </a:cubicBezTo>
                      <a:cubicBezTo>
                        <a:pt x="53" y="12"/>
                        <a:pt x="53" y="12"/>
                        <a:pt x="53" y="12"/>
                      </a:cubicBezTo>
                      <a:cubicBezTo>
                        <a:pt x="52" y="13"/>
                        <a:pt x="52" y="15"/>
                        <a:pt x="52" y="16"/>
                      </a:cubicBezTo>
                      <a:cubicBezTo>
                        <a:pt x="50" y="16"/>
                        <a:pt x="50" y="16"/>
                        <a:pt x="50" y="16"/>
                      </a:cubicBezTo>
                      <a:cubicBezTo>
                        <a:pt x="50" y="23"/>
                        <a:pt x="50" y="23"/>
                        <a:pt x="50" y="23"/>
                      </a:cubicBezTo>
                      <a:cubicBezTo>
                        <a:pt x="65" y="23"/>
                        <a:pt x="65" y="23"/>
                        <a:pt x="65" y="23"/>
                      </a:cubicBezTo>
                      <a:cubicBezTo>
                        <a:pt x="65" y="7"/>
                        <a:pt x="65" y="7"/>
                        <a:pt x="65" y="7"/>
                      </a:cubicBezTo>
                      <a:close/>
                      <a:moveTo>
                        <a:pt x="50" y="84"/>
                      </a:moveTo>
                      <a:cubicBezTo>
                        <a:pt x="63" y="84"/>
                        <a:pt x="63" y="84"/>
                        <a:pt x="63" y="84"/>
                      </a:cubicBezTo>
                      <a:cubicBezTo>
                        <a:pt x="63" y="91"/>
                        <a:pt x="63" y="91"/>
                        <a:pt x="63" y="91"/>
                      </a:cubicBezTo>
                      <a:cubicBezTo>
                        <a:pt x="65" y="91"/>
                        <a:pt x="65" y="91"/>
                        <a:pt x="65" y="91"/>
                      </a:cubicBezTo>
                      <a:cubicBezTo>
                        <a:pt x="65" y="78"/>
                        <a:pt x="65" y="78"/>
                        <a:pt x="65" y="78"/>
                      </a:cubicBezTo>
                      <a:cubicBezTo>
                        <a:pt x="65" y="78"/>
                        <a:pt x="65" y="78"/>
                        <a:pt x="65" y="78"/>
                      </a:cubicBezTo>
                      <a:cubicBezTo>
                        <a:pt x="63" y="78"/>
                        <a:pt x="61" y="76"/>
                        <a:pt x="61" y="74"/>
                      </a:cubicBezTo>
                      <a:cubicBezTo>
                        <a:pt x="61" y="74"/>
                        <a:pt x="61" y="74"/>
                        <a:pt x="61" y="74"/>
                      </a:cubicBezTo>
                      <a:cubicBezTo>
                        <a:pt x="61" y="71"/>
                        <a:pt x="63" y="69"/>
                        <a:pt x="65" y="69"/>
                      </a:cubicBezTo>
                      <a:cubicBezTo>
                        <a:pt x="65" y="69"/>
                        <a:pt x="65" y="69"/>
                        <a:pt x="65" y="69"/>
                      </a:cubicBezTo>
                      <a:cubicBezTo>
                        <a:pt x="65" y="63"/>
                        <a:pt x="65" y="63"/>
                        <a:pt x="65" y="63"/>
                      </a:cubicBezTo>
                      <a:cubicBezTo>
                        <a:pt x="50" y="63"/>
                        <a:pt x="50" y="63"/>
                        <a:pt x="50" y="63"/>
                      </a:cubicBezTo>
                      <a:cubicBezTo>
                        <a:pt x="50" y="69"/>
                        <a:pt x="50" y="69"/>
                        <a:pt x="50" y="69"/>
                      </a:cubicBezTo>
                      <a:cubicBezTo>
                        <a:pt x="50" y="69"/>
                        <a:pt x="50" y="69"/>
                        <a:pt x="50" y="69"/>
                      </a:cubicBezTo>
                      <a:cubicBezTo>
                        <a:pt x="53" y="69"/>
                        <a:pt x="55" y="71"/>
                        <a:pt x="55" y="74"/>
                      </a:cubicBezTo>
                      <a:cubicBezTo>
                        <a:pt x="55" y="76"/>
                        <a:pt x="53" y="78"/>
                        <a:pt x="50" y="78"/>
                      </a:cubicBezTo>
                      <a:cubicBezTo>
                        <a:pt x="50" y="78"/>
                        <a:pt x="50" y="78"/>
                        <a:pt x="50" y="78"/>
                      </a:cubicBezTo>
                      <a:cubicBezTo>
                        <a:pt x="50" y="78"/>
                        <a:pt x="50" y="78"/>
                        <a:pt x="50" y="78"/>
                      </a:cubicBezTo>
                      <a:lnTo>
                        <a:pt x="50" y="84"/>
                      </a:lnTo>
                      <a:close/>
                      <a:moveTo>
                        <a:pt x="50" y="4"/>
                      </a:moveTo>
                      <a:cubicBezTo>
                        <a:pt x="46" y="0"/>
                        <a:pt x="46" y="0"/>
                        <a:pt x="46" y="0"/>
                      </a:cubicBezTo>
                      <a:cubicBezTo>
                        <a:pt x="45" y="0"/>
                        <a:pt x="43" y="0"/>
                        <a:pt x="42" y="1"/>
                      </a:cubicBezTo>
                      <a:cubicBezTo>
                        <a:pt x="42" y="2"/>
                        <a:pt x="42" y="3"/>
                        <a:pt x="43" y="4"/>
                      </a:cubicBezTo>
                      <a:cubicBezTo>
                        <a:pt x="50" y="10"/>
                        <a:pt x="50" y="10"/>
                        <a:pt x="50" y="10"/>
                      </a:cubicBezTo>
                      <a:cubicBezTo>
                        <a:pt x="50" y="4"/>
                        <a:pt x="50" y="4"/>
                        <a:pt x="50" y="4"/>
                      </a:cubicBezTo>
                      <a:close/>
                      <a:moveTo>
                        <a:pt x="50" y="16"/>
                      </a:moveTo>
                      <a:cubicBezTo>
                        <a:pt x="39" y="16"/>
                        <a:pt x="39" y="16"/>
                        <a:pt x="39" y="16"/>
                      </a:cubicBezTo>
                      <a:cubicBezTo>
                        <a:pt x="39" y="23"/>
                        <a:pt x="39" y="23"/>
                        <a:pt x="39" y="23"/>
                      </a:cubicBezTo>
                      <a:cubicBezTo>
                        <a:pt x="50" y="23"/>
                        <a:pt x="50" y="23"/>
                        <a:pt x="50" y="23"/>
                      </a:cubicBezTo>
                      <a:cubicBezTo>
                        <a:pt x="50" y="16"/>
                        <a:pt x="50" y="16"/>
                        <a:pt x="50" y="16"/>
                      </a:cubicBezTo>
                      <a:close/>
                      <a:moveTo>
                        <a:pt x="39" y="84"/>
                      </a:moveTo>
                      <a:cubicBezTo>
                        <a:pt x="50" y="84"/>
                        <a:pt x="50" y="84"/>
                        <a:pt x="50" y="84"/>
                      </a:cubicBezTo>
                      <a:cubicBezTo>
                        <a:pt x="50" y="78"/>
                        <a:pt x="50" y="78"/>
                        <a:pt x="50" y="78"/>
                      </a:cubicBezTo>
                      <a:cubicBezTo>
                        <a:pt x="48" y="78"/>
                        <a:pt x="46" y="76"/>
                        <a:pt x="46" y="74"/>
                      </a:cubicBezTo>
                      <a:cubicBezTo>
                        <a:pt x="46" y="71"/>
                        <a:pt x="48" y="69"/>
                        <a:pt x="50" y="69"/>
                      </a:cubicBezTo>
                      <a:cubicBezTo>
                        <a:pt x="50" y="63"/>
                        <a:pt x="50" y="63"/>
                        <a:pt x="50" y="63"/>
                      </a:cubicBezTo>
                      <a:cubicBezTo>
                        <a:pt x="39" y="63"/>
                        <a:pt x="39" y="63"/>
                        <a:pt x="39" y="63"/>
                      </a:cubicBezTo>
                      <a:lnTo>
                        <a:pt x="39" y="84"/>
                      </a:lnTo>
                      <a:close/>
                      <a:moveTo>
                        <a:pt x="39" y="16"/>
                      </a:moveTo>
                      <a:cubicBezTo>
                        <a:pt x="0" y="16"/>
                        <a:pt x="0" y="16"/>
                        <a:pt x="0" y="16"/>
                      </a:cubicBezTo>
                      <a:cubicBezTo>
                        <a:pt x="0" y="84"/>
                        <a:pt x="0" y="84"/>
                        <a:pt x="0" y="84"/>
                      </a:cubicBezTo>
                      <a:cubicBezTo>
                        <a:pt x="6" y="84"/>
                        <a:pt x="6" y="84"/>
                        <a:pt x="6" y="84"/>
                      </a:cubicBezTo>
                      <a:cubicBezTo>
                        <a:pt x="6" y="91"/>
                        <a:pt x="6" y="91"/>
                        <a:pt x="6" y="91"/>
                      </a:cubicBezTo>
                      <a:cubicBezTo>
                        <a:pt x="16" y="91"/>
                        <a:pt x="16" y="91"/>
                        <a:pt x="16" y="91"/>
                      </a:cubicBezTo>
                      <a:cubicBezTo>
                        <a:pt x="16" y="84"/>
                        <a:pt x="16" y="84"/>
                        <a:pt x="16" y="84"/>
                      </a:cubicBezTo>
                      <a:cubicBezTo>
                        <a:pt x="39" y="84"/>
                        <a:pt x="39" y="84"/>
                        <a:pt x="39" y="84"/>
                      </a:cubicBezTo>
                      <a:cubicBezTo>
                        <a:pt x="39" y="63"/>
                        <a:pt x="39" y="63"/>
                        <a:pt x="39" y="63"/>
                      </a:cubicBezTo>
                      <a:cubicBezTo>
                        <a:pt x="7" y="63"/>
                        <a:pt x="7" y="63"/>
                        <a:pt x="7" y="63"/>
                      </a:cubicBezTo>
                      <a:cubicBezTo>
                        <a:pt x="7" y="23"/>
                        <a:pt x="7" y="23"/>
                        <a:pt x="7" y="23"/>
                      </a:cubicBezTo>
                      <a:cubicBezTo>
                        <a:pt x="7" y="23"/>
                        <a:pt x="7" y="23"/>
                        <a:pt x="7" y="23"/>
                      </a:cubicBezTo>
                      <a:cubicBezTo>
                        <a:pt x="39" y="23"/>
                        <a:pt x="39" y="23"/>
                        <a:pt x="39" y="23"/>
                      </a:cubicBezTo>
                      <a:lnTo>
                        <a:pt x="39" y="16"/>
                      </a:lnTo>
                      <a:close/>
                    </a:path>
                  </a:pathLst>
                </a:custGeom>
                <a:solidFill>
                  <a:schemeClr val="bg1"/>
                </a:solidFill>
                <a:ln>
                  <a:noFill/>
                </a:ln>
                <a:effectLst>
                  <a:outerShdw blurRad="127000" dist="38100" dir="5400000" algn="t" rotWithShape="0">
                    <a:prstClr val="black">
                      <a:alpha val="25000"/>
                    </a:prstClr>
                  </a:outerShdw>
                </a:effectLst>
                <a:extLst>
                  <a:ext uri="{91240B29-F687-4f45-9708-019B960494DF}">
                    <a14:hiddenLine xmlns="" xmlns:a14="http://schemas.microsoft.com/office/drawing/2010/main" w="9525">
                      <a:solidFill>
                        <a:srgbClr val="000000"/>
                      </a:solidFill>
                      <a:round/>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vert="horz" wrap="square" lIns="45720" tIns="22860" rIns="45720" bIns="228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a:ln>
                      <a:noFill/>
                    </a:ln>
                    <a:solidFill>
                      <a:prstClr val="black"/>
                    </a:solidFill>
                    <a:effectLst/>
                    <a:uLnTx/>
                    <a:uFillTx/>
                    <a:latin typeface="Century Gothic"/>
                    <a:ea typeface="微软雅黑"/>
                  </a:endParaRPr>
                </a:p>
              </p:txBody>
            </p:sp>
            <p:sp>
              <p:nvSpPr>
                <p:cNvPr id="608" name="Freeform 551"/>
                <p:cNvSpPr>
                  <a:spLocks/>
                </p:cNvSpPr>
                <p:nvPr/>
              </p:nvSpPr>
              <p:spPr bwMode="auto">
                <a:xfrm>
                  <a:off x="6110800" y="1687916"/>
                  <a:ext cx="208320" cy="122541"/>
                </a:xfrm>
                <a:custGeom>
                  <a:avLst/>
                  <a:gdLst>
                    <a:gd name="T0" fmla="*/ 170 w 170"/>
                    <a:gd name="T1" fmla="*/ 0 h 100"/>
                    <a:gd name="T2" fmla="*/ 11 w 170"/>
                    <a:gd name="T3" fmla="*/ 0 h 100"/>
                    <a:gd name="T4" fmla="*/ 11 w 170"/>
                    <a:gd name="T5" fmla="*/ 28 h 100"/>
                    <a:gd name="T6" fmla="*/ 0 w 170"/>
                    <a:gd name="T7" fmla="*/ 28 h 100"/>
                    <a:gd name="T8" fmla="*/ 0 w 170"/>
                    <a:gd name="T9" fmla="*/ 72 h 100"/>
                    <a:gd name="T10" fmla="*/ 11 w 170"/>
                    <a:gd name="T11" fmla="*/ 72 h 100"/>
                    <a:gd name="T12" fmla="*/ 11 w 170"/>
                    <a:gd name="T13" fmla="*/ 100 h 100"/>
                    <a:gd name="T14" fmla="*/ 170 w 170"/>
                    <a:gd name="T15" fmla="*/ 100 h 100"/>
                    <a:gd name="T16" fmla="*/ 170 w 170"/>
                    <a:gd name="T17" fmla="*/ 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0" h="100">
                      <a:moveTo>
                        <a:pt x="170" y="0"/>
                      </a:moveTo>
                      <a:lnTo>
                        <a:pt x="11" y="0"/>
                      </a:lnTo>
                      <a:lnTo>
                        <a:pt x="11" y="28"/>
                      </a:lnTo>
                      <a:lnTo>
                        <a:pt x="0" y="28"/>
                      </a:lnTo>
                      <a:lnTo>
                        <a:pt x="0" y="72"/>
                      </a:lnTo>
                      <a:lnTo>
                        <a:pt x="11" y="72"/>
                      </a:lnTo>
                      <a:lnTo>
                        <a:pt x="11" y="100"/>
                      </a:lnTo>
                      <a:lnTo>
                        <a:pt x="170" y="100"/>
                      </a:lnTo>
                      <a:lnTo>
                        <a:pt x="170" y="0"/>
                      </a:lnTo>
                      <a:close/>
                    </a:path>
                  </a:pathLst>
                </a:custGeom>
                <a:solidFill>
                  <a:schemeClr val="bg1"/>
                </a:solidFill>
                <a:ln>
                  <a:noFill/>
                </a:ln>
                <a:effectLst>
                  <a:outerShdw blurRad="127000" dist="38100" dir="5400000" algn="t" rotWithShape="0">
                    <a:prstClr val="black">
                      <a:alpha val="25000"/>
                    </a:prstClr>
                  </a:outerShdw>
                </a:effectLst>
                <a:extLst>
                  <a:ext uri="{91240B29-F687-4f45-9708-019B960494DF}">
                    <a14:hiddenLine xmlns="" xmlns:a14="http://schemas.microsoft.com/office/drawing/2010/main" w="9525">
                      <a:solidFill>
                        <a:srgbClr val="000000"/>
                      </a:solidFill>
                      <a:round/>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vert="horz" wrap="square" lIns="45720" tIns="22860" rIns="45720" bIns="228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a:ln>
                      <a:noFill/>
                    </a:ln>
                    <a:solidFill>
                      <a:prstClr val="black"/>
                    </a:solidFill>
                    <a:effectLst/>
                    <a:uLnTx/>
                    <a:uFillTx/>
                    <a:latin typeface="Century Gothic"/>
                    <a:ea typeface="微软雅黑"/>
                  </a:endParaRPr>
                </a:p>
              </p:txBody>
            </p:sp>
            <p:sp>
              <p:nvSpPr>
                <p:cNvPr id="609" name="Oval 553"/>
                <p:cNvSpPr>
                  <a:spLocks noChangeArrowheads="1"/>
                </p:cNvSpPr>
                <p:nvPr/>
              </p:nvSpPr>
              <p:spPr bwMode="auto">
                <a:xfrm>
                  <a:off x="5983357" y="1709973"/>
                  <a:ext cx="66172" cy="66172"/>
                </a:xfrm>
                <a:prstGeom prst="ellipse">
                  <a:avLst/>
                </a:prstGeom>
                <a:solidFill>
                  <a:schemeClr val="bg1"/>
                </a:solidFill>
                <a:ln>
                  <a:noFill/>
                </a:ln>
                <a:effectLst>
                  <a:outerShdw blurRad="127000" dist="38100" dir="5400000" algn="t" rotWithShape="0">
                    <a:prstClr val="black">
                      <a:alpha val="25000"/>
                    </a:prstClr>
                  </a:outerShdw>
                </a:effectLst>
                <a:extLst>
                  <a:ext uri="{91240B29-F687-4f45-9708-019B960494DF}">
                    <a14:hiddenLine xmlns="" xmlns:a14="http://schemas.microsoft.com/office/drawing/2010/main" w="9525">
                      <a:solidFill>
                        <a:srgbClr val="000000"/>
                      </a:solidFill>
                      <a:round/>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vert="horz" wrap="square" lIns="45720" tIns="22860" rIns="45720" bIns="228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a:ln>
                      <a:noFill/>
                    </a:ln>
                    <a:solidFill>
                      <a:prstClr val="black"/>
                    </a:solidFill>
                    <a:effectLst/>
                    <a:uLnTx/>
                    <a:uFillTx/>
                    <a:latin typeface="Century Gothic"/>
                    <a:ea typeface="微软雅黑"/>
                  </a:endParaRPr>
                </a:p>
              </p:txBody>
            </p:sp>
            <p:sp>
              <p:nvSpPr>
                <p:cNvPr id="610" name="Freeform 554"/>
                <p:cNvSpPr>
                  <a:spLocks noEditPoints="1"/>
                </p:cNvSpPr>
                <p:nvPr/>
              </p:nvSpPr>
              <p:spPr bwMode="auto">
                <a:xfrm>
                  <a:off x="5925763" y="1660957"/>
                  <a:ext cx="176459" cy="330861"/>
                </a:xfrm>
                <a:custGeom>
                  <a:avLst/>
                  <a:gdLst>
                    <a:gd name="T0" fmla="*/ 20 w 40"/>
                    <a:gd name="T1" fmla="*/ 75 h 75"/>
                    <a:gd name="T2" fmla="*/ 40 w 40"/>
                    <a:gd name="T3" fmla="*/ 75 h 75"/>
                    <a:gd name="T4" fmla="*/ 40 w 40"/>
                    <a:gd name="T5" fmla="*/ 26 h 75"/>
                    <a:gd name="T6" fmla="*/ 40 w 40"/>
                    <a:gd name="T7" fmla="*/ 14 h 75"/>
                    <a:gd name="T8" fmla="*/ 40 w 40"/>
                    <a:gd name="T9" fmla="*/ 0 h 75"/>
                    <a:gd name="T10" fmla="*/ 20 w 40"/>
                    <a:gd name="T11" fmla="*/ 0 h 75"/>
                    <a:gd name="T12" fmla="*/ 20 w 40"/>
                    <a:gd name="T13" fmla="*/ 4 h 75"/>
                    <a:gd name="T14" fmla="*/ 35 w 40"/>
                    <a:gd name="T15" fmla="*/ 19 h 75"/>
                    <a:gd name="T16" fmla="*/ 20 w 40"/>
                    <a:gd name="T17" fmla="*/ 33 h 75"/>
                    <a:gd name="T18" fmla="*/ 20 w 40"/>
                    <a:gd name="T19" fmla="*/ 75 h 75"/>
                    <a:gd name="T20" fmla="*/ 0 w 40"/>
                    <a:gd name="T21" fmla="*/ 75 h 75"/>
                    <a:gd name="T22" fmla="*/ 20 w 40"/>
                    <a:gd name="T23" fmla="*/ 75 h 75"/>
                    <a:gd name="T24" fmla="*/ 20 w 40"/>
                    <a:gd name="T25" fmla="*/ 33 h 75"/>
                    <a:gd name="T26" fmla="*/ 20 w 40"/>
                    <a:gd name="T27" fmla="*/ 33 h 75"/>
                    <a:gd name="T28" fmla="*/ 5 w 40"/>
                    <a:gd name="T29" fmla="*/ 19 h 75"/>
                    <a:gd name="T30" fmla="*/ 20 w 40"/>
                    <a:gd name="T31" fmla="*/ 4 h 75"/>
                    <a:gd name="T32" fmla="*/ 20 w 40"/>
                    <a:gd name="T33" fmla="*/ 4 h 75"/>
                    <a:gd name="T34" fmla="*/ 20 w 40"/>
                    <a:gd name="T35" fmla="*/ 4 h 75"/>
                    <a:gd name="T36" fmla="*/ 20 w 40"/>
                    <a:gd name="T37" fmla="*/ 0 h 75"/>
                    <a:gd name="T38" fmla="*/ 0 w 40"/>
                    <a:gd name="T39" fmla="*/ 0 h 75"/>
                    <a:gd name="T40" fmla="*/ 0 w 40"/>
                    <a:gd name="T41" fmla="*/ 75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0" h="75">
                      <a:moveTo>
                        <a:pt x="20" y="75"/>
                      </a:moveTo>
                      <a:cubicBezTo>
                        <a:pt x="40" y="75"/>
                        <a:pt x="40" y="75"/>
                        <a:pt x="40" y="75"/>
                      </a:cubicBezTo>
                      <a:cubicBezTo>
                        <a:pt x="40" y="26"/>
                        <a:pt x="40" y="26"/>
                        <a:pt x="40" y="26"/>
                      </a:cubicBezTo>
                      <a:cubicBezTo>
                        <a:pt x="40" y="14"/>
                        <a:pt x="40" y="14"/>
                        <a:pt x="40" y="14"/>
                      </a:cubicBezTo>
                      <a:cubicBezTo>
                        <a:pt x="40" y="0"/>
                        <a:pt x="40" y="0"/>
                        <a:pt x="40" y="0"/>
                      </a:cubicBezTo>
                      <a:cubicBezTo>
                        <a:pt x="20" y="0"/>
                        <a:pt x="20" y="0"/>
                        <a:pt x="20" y="0"/>
                      </a:cubicBezTo>
                      <a:cubicBezTo>
                        <a:pt x="20" y="4"/>
                        <a:pt x="20" y="4"/>
                        <a:pt x="20" y="4"/>
                      </a:cubicBezTo>
                      <a:cubicBezTo>
                        <a:pt x="28" y="4"/>
                        <a:pt x="35" y="10"/>
                        <a:pt x="35" y="19"/>
                      </a:cubicBezTo>
                      <a:cubicBezTo>
                        <a:pt x="35" y="27"/>
                        <a:pt x="28" y="33"/>
                        <a:pt x="20" y="33"/>
                      </a:cubicBezTo>
                      <a:lnTo>
                        <a:pt x="20" y="75"/>
                      </a:lnTo>
                      <a:close/>
                      <a:moveTo>
                        <a:pt x="0" y="75"/>
                      </a:moveTo>
                      <a:cubicBezTo>
                        <a:pt x="20" y="75"/>
                        <a:pt x="20" y="75"/>
                        <a:pt x="20" y="75"/>
                      </a:cubicBezTo>
                      <a:cubicBezTo>
                        <a:pt x="20" y="33"/>
                        <a:pt x="20" y="33"/>
                        <a:pt x="20" y="33"/>
                      </a:cubicBezTo>
                      <a:cubicBezTo>
                        <a:pt x="20" y="33"/>
                        <a:pt x="20" y="33"/>
                        <a:pt x="20" y="33"/>
                      </a:cubicBezTo>
                      <a:cubicBezTo>
                        <a:pt x="12" y="33"/>
                        <a:pt x="5" y="27"/>
                        <a:pt x="5" y="19"/>
                      </a:cubicBezTo>
                      <a:cubicBezTo>
                        <a:pt x="5" y="10"/>
                        <a:pt x="12" y="4"/>
                        <a:pt x="20" y="4"/>
                      </a:cubicBezTo>
                      <a:cubicBezTo>
                        <a:pt x="20" y="4"/>
                        <a:pt x="20" y="4"/>
                        <a:pt x="20" y="4"/>
                      </a:cubicBezTo>
                      <a:cubicBezTo>
                        <a:pt x="20" y="4"/>
                        <a:pt x="20" y="4"/>
                        <a:pt x="20" y="4"/>
                      </a:cubicBezTo>
                      <a:cubicBezTo>
                        <a:pt x="20" y="0"/>
                        <a:pt x="20" y="0"/>
                        <a:pt x="20" y="0"/>
                      </a:cubicBezTo>
                      <a:cubicBezTo>
                        <a:pt x="0" y="0"/>
                        <a:pt x="0" y="0"/>
                        <a:pt x="0" y="0"/>
                      </a:cubicBezTo>
                      <a:lnTo>
                        <a:pt x="0" y="75"/>
                      </a:lnTo>
                      <a:close/>
                    </a:path>
                  </a:pathLst>
                </a:custGeom>
                <a:solidFill>
                  <a:schemeClr val="bg1"/>
                </a:solidFill>
                <a:ln>
                  <a:noFill/>
                </a:ln>
                <a:effectLst>
                  <a:outerShdw blurRad="127000" dist="38100" dir="5400000" algn="t" rotWithShape="0">
                    <a:prstClr val="black">
                      <a:alpha val="25000"/>
                    </a:prstClr>
                  </a:outerShdw>
                </a:effectLst>
                <a:extLst>
                  <a:ext uri="{91240B29-F687-4f45-9708-019B960494DF}">
                    <a14:hiddenLine xmlns="" xmlns:a14="http://schemas.microsoft.com/office/drawing/2010/main" w="9525">
                      <a:solidFill>
                        <a:srgbClr val="000000"/>
                      </a:solidFill>
                      <a:round/>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vert="horz" wrap="square" lIns="45720" tIns="22860" rIns="45720" bIns="228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a:ln>
                      <a:noFill/>
                    </a:ln>
                    <a:solidFill>
                      <a:prstClr val="black"/>
                    </a:solidFill>
                    <a:effectLst/>
                    <a:uLnTx/>
                    <a:uFillTx/>
                    <a:latin typeface="Century Gothic"/>
                    <a:ea typeface="微软雅黑"/>
                  </a:endParaRPr>
                </a:p>
              </p:txBody>
            </p:sp>
            <p:sp>
              <p:nvSpPr>
                <p:cNvPr id="611" name="Freeform 556"/>
                <p:cNvSpPr>
                  <a:spLocks noEditPoints="1"/>
                </p:cNvSpPr>
                <p:nvPr/>
              </p:nvSpPr>
              <p:spPr bwMode="auto">
                <a:xfrm>
                  <a:off x="5360848" y="4169377"/>
                  <a:ext cx="202193" cy="203419"/>
                </a:xfrm>
                <a:custGeom>
                  <a:avLst/>
                  <a:gdLst>
                    <a:gd name="T0" fmla="*/ 41 w 46"/>
                    <a:gd name="T1" fmla="*/ 32 h 46"/>
                    <a:gd name="T2" fmla="*/ 43 w 46"/>
                    <a:gd name="T3" fmla="*/ 34 h 46"/>
                    <a:gd name="T4" fmla="*/ 38 w 46"/>
                    <a:gd name="T5" fmla="*/ 41 h 46"/>
                    <a:gd name="T6" fmla="*/ 35 w 46"/>
                    <a:gd name="T7" fmla="*/ 38 h 46"/>
                    <a:gd name="T8" fmla="*/ 29 w 46"/>
                    <a:gd name="T9" fmla="*/ 42 h 46"/>
                    <a:gd name="T10" fmla="*/ 29 w 46"/>
                    <a:gd name="T11" fmla="*/ 45 h 46"/>
                    <a:gd name="T12" fmla="*/ 23 w 46"/>
                    <a:gd name="T13" fmla="*/ 45 h 46"/>
                    <a:gd name="T14" fmla="*/ 23 w 46"/>
                    <a:gd name="T15" fmla="*/ 36 h 46"/>
                    <a:gd name="T16" fmla="*/ 33 w 46"/>
                    <a:gd name="T17" fmla="*/ 31 h 46"/>
                    <a:gd name="T18" fmla="*/ 32 w 46"/>
                    <a:gd name="T19" fmla="*/ 13 h 46"/>
                    <a:gd name="T20" fmla="*/ 32 w 46"/>
                    <a:gd name="T21" fmla="*/ 13 h 46"/>
                    <a:gd name="T22" fmla="*/ 27 w 46"/>
                    <a:gd name="T23" fmla="*/ 10 h 46"/>
                    <a:gd name="T24" fmla="*/ 23 w 46"/>
                    <a:gd name="T25" fmla="*/ 10 h 46"/>
                    <a:gd name="T26" fmla="*/ 23 w 46"/>
                    <a:gd name="T27" fmla="*/ 0 h 46"/>
                    <a:gd name="T28" fmla="*/ 26 w 46"/>
                    <a:gd name="T29" fmla="*/ 0 h 46"/>
                    <a:gd name="T30" fmla="*/ 26 w 46"/>
                    <a:gd name="T31" fmla="*/ 3 h 46"/>
                    <a:gd name="T32" fmla="*/ 32 w 46"/>
                    <a:gd name="T33" fmla="*/ 5 h 46"/>
                    <a:gd name="T34" fmla="*/ 35 w 46"/>
                    <a:gd name="T35" fmla="*/ 3 h 46"/>
                    <a:gd name="T36" fmla="*/ 41 w 46"/>
                    <a:gd name="T37" fmla="*/ 8 h 46"/>
                    <a:gd name="T38" fmla="*/ 39 w 46"/>
                    <a:gd name="T39" fmla="*/ 11 h 46"/>
                    <a:gd name="T40" fmla="*/ 42 w 46"/>
                    <a:gd name="T41" fmla="*/ 17 h 46"/>
                    <a:gd name="T42" fmla="*/ 45 w 46"/>
                    <a:gd name="T43" fmla="*/ 17 h 46"/>
                    <a:gd name="T44" fmla="*/ 46 w 46"/>
                    <a:gd name="T45" fmla="*/ 25 h 46"/>
                    <a:gd name="T46" fmla="*/ 43 w 46"/>
                    <a:gd name="T47" fmla="*/ 25 h 46"/>
                    <a:gd name="T48" fmla="*/ 41 w 46"/>
                    <a:gd name="T49" fmla="*/ 32 h 46"/>
                    <a:gd name="T50" fmla="*/ 23 w 46"/>
                    <a:gd name="T51" fmla="*/ 45 h 46"/>
                    <a:gd name="T52" fmla="*/ 21 w 46"/>
                    <a:gd name="T53" fmla="*/ 46 h 46"/>
                    <a:gd name="T54" fmla="*/ 21 w 46"/>
                    <a:gd name="T55" fmla="*/ 42 h 46"/>
                    <a:gd name="T56" fmla="*/ 14 w 46"/>
                    <a:gd name="T57" fmla="*/ 40 h 46"/>
                    <a:gd name="T58" fmla="*/ 12 w 46"/>
                    <a:gd name="T59" fmla="*/ 43 h 46"/>
                    <a:gd name="T60" fmla="*/ 6 w 46"/>
                    <a:gd name="T61" fmla="*/ 37 h 46"/>
                    <a:gd name="T62" fmla="*/ 8 w 46"/>
                    <a:gd name="T63" fmla="*/ 35 h 46"/>
                    <a:gd name="T64" fmla="*/ 5 w 46"/>
                    <a:gd name="T65" fmla="*/ 29 h 46"/>
                    <a:gd name="T66" fmla="*/ 1 w 46"/>
                    <a:gd name="T67" fmla="*/ 29 h 46"/>
                    <a:gd name="T68" fmla="*/ 0 w 46"/>
                    <a:gd name="T69" fmla="*/ 21 h 46"/>
                    <a:gd name="T70" fmla="*/ 4 w 46"/>
                    <a:gd name="T71" fmla="*/ 20 h 46"/>
                    <a:gd name="T72" fmla="*/ 6 w 46"/>
                    <a:gd name="T73" fmla="*/ 14 h 46"/>
                    <a:gd name="T74" fmla="*/ 3 w 46"/>
                    <a:gd name="T75" fmla="*/ 12 h 46"/>
                    <a:gd name="T76" fmla="*/ 9 w 46"/>
                    <a:gd name="T77" fmla="*/ 5 h 46"/>
                    <a:gd name="T78" fmla="*/ 11 w 46"/>
                    <a:gd name="T79" fmla="*/ 7 h 46"/>
                    <a:gd name="T80" fmla="*/ 17 w 46"/>
                    <a:gd name="T81" fmla="*/ 4 h 46"/>
                    <a:gd name="T82" fmla="*/ 17 w 46"/>
                    <a:gd name="T83" fmla="*/ 1 h 46"/>
                    <a:gd name="T84" fmla="*/ 23 w 46"/>
                    <a:gd name="T85" fmla="*/ 0 h 46"/>
                    <a:gd name="T86" fmla="*/ 23 w 46"/>
                    <a:gd name="T87" fmla="*/ 10 h 46"/>
                    <a:gd name="T88" fmla="*/ 13 w 46"/>
                    <a:gd name="T89" fmla="*/ 14 h 46"/>
                    <a:gd name="T90" fmla="*/ 15 w 46"/>
                    <a:gd name="T91" fmla="*/ 33 h 46"/>
                    <a:gd name="T92" fmla="*/ 19 w 46"/>
                    <a:gd name="T93" fmla="*/ 35 h 46"/>
                    <a:gd name="T94" fmla="*/ 23 w 46"/>
                    <a:gd name="T95" fmla="*/ 36 h 46"/>
                    <a:gd name="T96" fmla="*/ 23 w 46"/>
                    <a:gd name="T97" fmla="*/ 45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46" h="46">
                      <a:moveTo>
                        <a:pt x="41" y="32"/>
                      </a:moveTo>
                      <a:cubicBezTo>
                        <a:pt x="43" y="34"/>
                        <a:pt x="43" y="34"/>
                        <a:pt x="43" y="34"/>
                      </a:cubicBezTo>
                      <a:cubicBezTo>
                        <a:pt x="38" y="41"/>
                        <a:pt x="38" y="41"/>
                        <a:pt x="38" y="41"/>
                      </a:cubicBezTo>
                      <a:cubicBezTo>
                        <a:pt x="35" y="38"/>
                        <a:pt x="35" y="38"/>
                        <a:pt x="35" y="38"/>
                      </a:cubicBezTo>
                      <a:cubicBezTo>
                        <a:pt x="33" y="40"/>
                        <a:pt x="31" y="41"/>
                        <a:pt x="29" y="42"/>
                      </a:cubicBezTo>
                      <a:cubicBezTo>
                        <a:pt x="29" y="45"/>
                        <a:pt x="29" y="45"/>
                        <a:pt x="29" y="45"/>
                      </a:cubicBezTo>
                      <a:cubicBezTo>
                        <a:pt x="23" y="45"/>
                        <a:pt x="23" y="45"/>
                        <a:pt x="23" y="45"/>
                      </a:cubicBezTo>
                      <a:cubicBezTo>
                        <a:pt x="23" y="36"/>
                        <a:pt x="23" y="36"/>
                        <a:pt x="23" y="36"/>
                      </a:cubicBezTo>
                      <a:cubicBezTo>
                        <a:pt x="27" y="36"/>
                        <a:pt x="31" y="34"/>
                        <a:pt x="33" y="31"/>
                      </a:cubicBezTo>
                      <a:cubicBezTo>
                        <a:pt x="38" y="26"/>
                        <a:pt x="37" y="17"/>
                        <a:pt x="32" y="13"/>
                      </a:cubicBezTo>
                      <a:cubicBezTo>
                        <a:pt x="32" y="13"/>
                        <a:pt x="32" y="13"/>
                        <a:pt x="32" y="13"/>
                      </a:cubicBezTo>
                      <a:cubicBezTo>
                        <a:pt x="30" y="12"/>
                        <a:pt x="29" y="11"/>
                        <a:pt x="27" y="10"/>
                      </a:cubicBezTo>
                      <a:cubicBezTo>
                        <a:pt x="26" y="10"/>
                        <a:pt x="25" y="10"/>
                        <a:pt x="23" y="10"/>
                      </a:cubicBezTo>
                      <a:cubicBezTo>
                        <a:pt x="23" y="0"/>
                        <a:pt x="23" y="0"/>
                        <a:pt x="23" y="0"/>
                      </a:cubicBezTo>
                      <a:cubicBezTo>
                        <a:pt x="26" y="0"/>
                        <a:pt x="26" y="0"/>
                        <a:pt x="26" y="0"/>
                      </a:cubicBezTo>
                      <a:cubicBezTo>
                        <a:pt x="26" y="3"/>
                        <a:pt x="26" y="3"/>
                        <a:pt x="26" y="3"/>
                      </a:cubicBezTo>
                      <a:cubicBezTo>
                        <a:pt x="28" y="4"/>
                        <a:pt x="30" y="4"/>
                        <a:pt x="32" y="5"/>
                      </a:cubicBezTo>
                      <a:cubicBezTo>
                        <a:pt x="35" y="3"/>
                        <a:pt x="35" y="3"/>
                        <a:pt x="35" y="3"/>
                      </a:cubicBezTo>
                      <a:cubicBezTo>
                        <a:pt x="41" y="8"/>
                        <a:pt x="41" y="8"/>
                        <a:pt x="41" y="8"/>
                      </a:cubicBezTo>
                      <a:cubicBezTo>
                        <a:pt x="39" y="11"/>
                        <a:pt x="39" y="11"/>
                        <a:pt x="39" y="11"/>
                      </a:cubicBezTo>
                      <a:cubicBezTo>
                        <a:pt x="40" y="13"/>
                        <a:pt x="41" y="15"/>
                        <a:pt x="42" y="17"/>
                      </a:cubicBezTo>
                      <a:cubicBezTo>
                        <a:pt x="45" y="17"/>
                        <a:pt x="45" y="17"/>
                        <a:pt x="45" y="17"/>
                      </a:cubicBezTo>
                      <a:cubicBezTo>
                        <a:pt x="46" y="25"/>
                        <a:pt x="46" y="25"/>
                        <a:pt x="46" y="25"/>
                      </a:cubicBezTo>
                      <a:cubicBezTo>
                        <a:pt x="43" y="25"/>
                        <a:pt x="43" y="25"/>
                        <a:pt x="43" y="25"/>
                      </a:cubicBezTo>
                      <a:cubicBezTo>
                        <a:pt x="42" y="28"/>
                        <a:pt x="42" y="30"/>
                        <a:pt x="41" y="32"/>
                      </a:cubicBezTo>
                      <a:close/>
                      <a:moveTo>
                        <a:pt x="23" y="45"/>
                      </a:moveTo>
                      <a:cubicBezTo>
                        <a:pt x="21" y="46"/>
                        <a:pt x="21" y="46"/>
                        <a:pt x="21" y="46"/>
                      </a:cubicBezTo>
                      <a:cubicBezTo>
                        <a:pt x="21" y="42"/>
                        <a:pt x="21" y="42"/>
                        <a:pt x="21" y="42"/>
                      </a:cubicBezTo>
                      <a:cubicBezTo>
                        <a:pt x="18" y="42"/>
                        <a:pt x="16" y="41"/>
                        <a:pt x="14" y="40"/>
                      </a:cubicBezTo>
                      <a:cubicBezTo>
                        <a:pt x="12" y="43"/>
                        <a:pt x="12" y="43"/>
                        <a:pt x="12" y="43"/>
                      </a:cubicBezTo>
                      <a:cubicBezTo>
                        <a:pt x="6" y="37"/>
                        <a:pt x="6" y="37"/>
                        <a:pt x="6" y="37"/>
                      </a:cubicBezTo>
                      <a:cubicBezTo>
                        <a:pt x="8" y="35"/>
                        <a:pt x="8" y="35"/>
                        <a:pt x="8" y="35"/>
                      </a:cubicBezTo>
                      <a:cubicBezTo>
                        <a:pt x="6" y="33"/>
                        <a:pt x="5" y="31"/>
                        <a:pt x="5" y="29"/>
                      </a:cubicBezTo>
                      <a:cubicBezTo>
                        <a:pt x="1" y="29"/>
                        <a:pt x="1" y="29"/>
                        <a:pt x="1" y="29"/>
                      </a:cubicBezTo>
                      <a:cubicBezTo>
                        <a:pt x="0" y="21"/>
                        <a:pt x="0" y="21"/>
                        <a:pt x="0" y="21"/>
                      </a:cubicBezTo>
                      <a:cubicBezTo>
                        <a:pt x="4" y="20"/>
                        <a:pt x="4" y="20"/>
                        <a:pt x="4" y="20"/>
                      </a:cubicBezTo>
                      <a:cubicBezTo>
                        <a:pt x="4" y="18"/>
                        <a:pt x="5" y="16"/>
                        <a:pt x="6" y="14"/>
                      </a:cubicBezTo>
                      <a:cubicBezTo>
                        <a:pt x="3" y="12"/>
                        <a:pt x="3" y="12"/>
                        <a:pt x="3" y="12"/>
                      </a:cubicBezTo>
                      <a:cubicBezTo>
                        <a:pt x="9" y="5"/>
                        <a:pt x="9" y="5"/>
                        <a:pt x="9" y="5"/>
                      </a:cubicBezTo>
                      <a:cubicBezTo>
                        <a:pt x="11" y="7"/>
                        <a:pt x="11" y="7"/>
                        <a:pt x="11" y="7"/>
                      </a:cubicBezTo>
                      <a:cubicBezTo>
                        <a:pt x="13" y="6"/>
                        <a:pt x="15" y="5"/>
                        <a:pt x="17" y="4"/>
                      </a:cubicBezTo>
                      <a:cubicBezTo>
                        <a:pt x="17" y="1"/>
                        <a:pt x="17" y="1"/>
                        <a:pt x="17" y="1"/>
                      </a:cubicBezTo>
                      <a:cubicBezTo>
                        <a:pt x="23" y="0"/>
                        <a:pt x="23" y="0"/>
                        <a:pt x="23" y="0"/>
                      </a:cubicBezTo>
                      <a:cubicBezTo>
                        <a:pt x="23" y="10"/>
                        <a:pt x="23" y="10"/>
                        <a:pt x="23" y="10"/>
                      </a:cubicBezTo>
                      <a:cubicBezTo>
                        <a:pt x="19" y="10"/>
                        <a:pt x="16" y="11"/>
                        <a:pt x="13" y="14"/>
                      </a:cubicBezTo>
                      <a:cubicBezTo>
                        <a:pt x="9" y="20"/>
                        <a:pt x="9" y="28"/>
                        <a:pt x="15" y="33"/>
                      </a:cubicBezTo>
                      <a:cubicBezTo>
                        <a:pt x="16" y="34"/>
                        <a:pt x="18" y="35"/>
                        <a:pt x="19" y="35"/>
                      </a:cubicBezTo>
                      <a:cubicBezTo>
                        <a:pt x="21" y="36"/>
                        <a:pt x="22" y="36"/>
                        <a:pt x="23" y="36"/>
                      </a:cubicBezTo>
                      <a:lnTo>
                        <a:pt x="23" y="45"/>
                      </a:lnTo>
                      <a:close/>
                    </a:path>
                  </a:pathLst>
                </a:custGeom>
                <a:solidFill>
                  <a:schemeClr val="bg1"/>
                </a:solidFill>
                <a:ln>
                  <a:noFill/>
                </a:ln>
                <a:effectLst>
                  <a:outerShdw blurRad="127000" dist="38100" dir="5400000" algn="t" rotWithShape="0">
                    <a:prstClr val="black">
                      <a:alpha val="25000"/>
                    </a:prstClr>
                  </a:outerShdw>
                </a:effectLst>
                <a:extLst>
                  <a:ext uri="{91240B29-F687-4f45-9708-019B960494DF}">
                    <a14:hiddenLine xmlns="" xmlns:a14="http://schemas.microsoft.com/office/drawing/2010/main" w="9525">
                      <a:solidFill>
                        <a:srgbClr val="000000"/>
                      </a:solidFill>
                      <a:round/>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vert="horz" wrap="square" lIns="45720" tIns="22860" rIns="45720" bIns="228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a:ln>
                      <a:noFill/>
                    </a:ln>
                    <a:solidFill>
                      <a:prstClr val="black"/>
                    </a:solidFill>
                    <a:effectLst/>
                    <a:uLnTx/>
                    <a:uFillTx/>
                    <a:latin typeface="Century Gothic"/>
                    <a:ea typeface="微软雅黑"/>
                  </a:endParaRPr>
                </a:p>
              </p:txBody>
            </p:sp>
            <p:sp>
              <p:nvSpPr>
                <p:cNvPr id="612" name="Freeform 559"/>
                <p:cNvSpPr>
                  <a:spLocks noEditPoints="1"/>
                </p:cNvSpPr>
                <p:nvPr/>
              </p:nvSpPr>
              <p:spPr bwMode="auto">
                <a:xfrm>
                  <a:off x="6066685" y="3104493"/>
                  <a:ext cx="208320" cy="398259"/>
                </a:xfrm>
                <a:custGeom>
                  <a:avLst/>
                  <a:gdLst>
                    <a:gd name="T0" fmla="*/ 24 w 47"/>
                    <a:gd name="T1" fmla="*/ 90 h 90"/>
                    <a:gd name="T2" fmla="*/ 47 w 47"/>
                    <a:gd name="T3" fmla="*/ 90 h 90"/>
                    <a:gd name="T4" fmla="*/ 47 w 47"/>
                    <a:gd name="T5" fmla="*/ 0 h 90"/>
                    <a:gd name="T6" fmla="*/ 24 w 47"/>
                    <a:gd name="T7" fmla="*/ 0 h 90"/>
                    <a:gd name="T8" fmla="*/ 24 w 47"/>
                    <a:gd name="T9" fmla="*/ 5 h 90"/>
                    <a:gd name="T10" fmla="*/ 42 w 47"/>
                    <a:gd name="T11" fmla="*/ 5 h 90"/>
                    <a:gd name="T12" fmla="*/ 42 w 47"/>
                    <a:gd name="T13" fmla="*/ 23 h 90"/>
                    <a:gd name="T14" fmla="*/ 24 w 47"/>
                    <a:gd name="T15" fmla="*/ 23 h 90"/>
                    <a:gd name="T16" fmla="*/ 24 w 47"/>
                    <a:gd name="T17" fmla="*/ 27 h 90"/>
                    <a:gd name="T18" fmla="*/ 42 w 47"/>
                    <a:gd name="T19" fmla="*/ 27 h 90"/>
                    <a:gd name="T20" fmla="*/ 42 w 47"/>
                    <a:gd name="T21" fmla="*/ 44 h 90"/>
                    <a:gd name="T22" fmla="*/ 24 w 47"/>
                    <a:gd name="T23" fmla="*/ 44 h 90"/>
                    <a:gd name="T24" fmla="*/ 24 w 47"/>
                    <a:gd name="T25" fmla="*/ 51 h 90"/>
                    <a:gd name="T26" fmla="*/ 24 w 47"/>
                    <a:gd name="T27" fmla="*/ 51 h 90"/>
                    <a:gd name="T28" fmla="*/ 29 w 47"/>
                    <a:gd name="T29" fmla="*/ 57 h 90"/>
                    <a:gd name="T30" fmla="*/ 24 w 47"/>
                    <a:gd name="T31" fmla="*/ 62 h 90"/>
                    <a:gd name="T32" fmla="*/ 24 w 47"/>
                    <a:gd name="T33" fmla="*/ 62 h 90"/>
                    <a:gd name="T34" fmla="*/ 24 w 47"/>
                    <a:gd name="T35" fmla="*/ 62 h 90"/>
                    <a:gd name="T36" fmla="*/ 24 w 47"/>
                    <a:gd name="T37" fmla="*/ 71 h 90"/>
                    <a:gd name="T38" fmla="*/ 24 w 47"/>
                    <a:gd name="T39" fmla="*/ 71 h 90"/>
                    <a:gd name="T40" fmla="*/ 29 w 47"/>
                    <a:gd name="T41" fmla="*/ 77 h 90"/>
                    <a:gd name="T42" fmla="*/ 24 w 47"/>
                    <a:gd name="T43" fmla="*/ 82 h 90"/>
                    <a:gd name="T44" fmla="*/ 24 w 47"/>
                    <a:gd name="T45" fmla="*/ 82 h 90"/>
                    <a:gd name="T46" fmla="*/ 24 w 47"/>
                    <a:gd name="T47" fmla="*/ 82 h 90"/>
                    <a:gd name="T48" fmla="*/ 24 w 47"/>
                    <a:gd name="T49" fmla="*/ 90 h 90"/>
                    <a:gd name="T50" fmla="*/ 0 w 47"/>
                    <a:gd name="T51" fmla="*/ 90 h 90"/>
                    <a:gd name="T52" fmla="*/ 24 w 47"/>
                    <a:gd name="T53" fmla="*/ 90 h 90"/>
                    <a:gd name="T54" fmla="*/ 24 w 47"/>
                    <a:gd name="T55" fmla="*/ 82 h 90"/>
                    <a:gd name="T56" fmla="*/ 18 w 47"/>
                    <a:gd name="T57" fmla="*/ 77 h 90"/>
                    <a:gd name="T58" fmla="*/ 24 w 47"/>
                    <a:gd name="T59" fmla="*/ 71 h 90"/>
                    <a:gd name="T60" fmla="*/ 24 w 47"/>
                    <a:gd name="T61" fmla="*/ 62 h 90"/>
                    <a:gd name="T62" fmla="*/ 18 w 47"/>
                    <a:gd name="T63" fmla="*/ 57 h 90"/>
                    <a:gd name="T64" fmla="*/ 24 w 47"/>
                    <a:gd name="T65" fmla="*/ 51 h 90"/>
                    <a:gd name="T66" fmla="*/ 24 w 47"/>
                    <a:gd name="T67" fmla="*/ 44 h 90"/>
                    <a:gd name="T68" fmla="*/ 5 w 47"/>
                    <a:gd name="T69" fmla="*/ 44 h 90"/>
                    <a:gd name="T70" fmla="*/ 5 w 47"/>
                    <a:gd name="T71" fmla="*/ 27 h 90"/>
                    <a:gd name="T72" fmla="*/ 5 w 47"/>
                    <a:gd name="T73" fmla="*/ 27 h 90"/>
                    <a:gd name="T74" fmla="*/ 24 w 47"/>
                    <a:gd name="T75" fmla="*/ 27 h 90"/>
                    <a:gd name="T76" fmla="*/ 24 w 47"/>
                    <a:gd name="T77" fmla="*/ 23 h 90"/>
                    <a:gd name="T78" fmla="*/ 5 w 47"/>
                    <a:gd name="T79" fmla="*/ 23 h 90"/>
                    <a:gd name="T80" fmla="*/ 5 w 47"/>
                    <a:gd name="T81" fmla="*/ 5 h 90"/>
                    <a:gd name="T82" fmla="*/ 5 w 47"/>
                    <a:gd name="T83" fmla="*/ 5 h 90"/>
                    <a:gd name="T84" fmla="*/ 24 w 47"/>
                    <a:gd name="T85" fmla="*/ 5 h 90"/>
                    <a:gd name="T86" fmla="*/ 24 w 47"/>
                    <a:gd name="T87" fmla="*/ 0 h 90"/>
                    <a:gd name="T88" fmla="*/ 0 w 47"/>
                    <a:gd name="T89" fmla="*/ 0 h 90"/>
                    <a:gd name="T90" fmla="*/ 0 w 47"/>
                    <a:gd name="T91" fmla="*/ 90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47" h="90">
                      <a:moveTo>
                        <a:pt x="24" y="90"/>
                      </a:moveTo>
                      <a:cubicBezTo>
                        <a:pt x="47" y="90"/>
                        <a:pt x="47" y="90"/>
                        <a:pt x="47" y="90"/>
                      </a:cubicBezTo>
                      <a:cubicBezTo>
                        <a:pt x="47" y="0"/>
                        <a:pt x="47" y="0"/>
                        <a:pt x="47" y="0"/>
                      </a:cubicBezTo>
                      <a:cubicBezTo>
                        <a:pt x="24" y="0"/>
                        <a:pt x="24" y="0"/>
                        <a:pt x="24" y="0"/>
                      </a:cubicBezTo>
                      <a:cubicBezTo>
                        <a:pt x="24" y="5"/>
                        <a:pt x="24" y="5"/>
                        <a:pt x="24" y="5"/>
                      </a:cubicBezTo>
                      <a:cubicBezTo>
                        <a:pt x="42" y="5"/>
                        <a:pt x="42" y="5"/>
                        <a:pt x="42" y="5"/>
                      </a:cubicBezTo>
                      <a:cubicBezTo>
                        <a:pt x="42" y="23"/>
                        <a:pt x="42" y="23"/>
                        <a:pt x="42" y="23"/>
                      </a:cubicBezTo>
                      <a:cubicBezTo>
                        <a:pt x="24" y="23"/>
                        <a:pt x="24" y="23"/>
                        <a:pt x="24" y="23"/>
                      </a:cubicBezTo>
                      <a:cubicBezTo>
                        <a:pt x="24" y="27"/>
                        <a:pt x="24" y="27"/>
                        <a:pt x="24" y="27"/>
                      </a:cubicBezTo>
                      <a:cubicBezTo>
                        <a:pt x="42" y="27"/>
                        <a:pt x="42" y="27"/>
                        <a:pt x="42" y="27"/>
                      </a:cubicBezTo>
                      <a:cubicBezTo>
                        <a:pt x="42" y="44"/>
                        <a:pt x="42" y="44"/>
                        <a:pt x="42" y="44"/>
                      </a:cubicBezTo>
                      <a:cubicBezTo>
                        <a:pt x="24" y="44"/>
                        <a:pt x="24" y="44"/>
                        <a:pt x="24" y="44"/>
                      </a:cubicBezTo>
                      <a:cubicBezTo>
                        <a:pt x="24" y="51"/>
                        <a:pt x="24" y="51"/>
                        <a:pt x="24" y="51"/>
                      </a:cubicBezTo>
                      <a:cubicBezTo>
                        <a:pt x="24" y="51"/>
                        <a:pt x="24" y="51"/>
                        <a:pt x="24" y="51"/>
                      </a:cubicBezTo>
                      <a:cubicBezTo>
                        <a:pt x="27" y="51"/>
                        <a:pt x="29" y="54"/>
                        <a:pt x="29" y="57"/>
                      </a:cubicBezTo>
                      <a:cubicBezTo>
                        <a:pt x="29" y="60"/>
                        <a:pt x="27" y="62"/>
                        <a:pt x="24" y="62"/>
                      </a:cubicBezTo>
                      <a:cubicBezTo>
                        <a:pt x="24" y="62"/>
                        <a:pt x="24" y="62"/>
                        <a:pt x="24" y="62"/>
                      </a:cubicBezTo>
                      <a:cubicBezTo>
                        <a:pt x="24" y="62"/>
                        <a:pt x="24" y="62"/>
                        <a:pt x="24" y="62"/>
                      </a:cubicBezTo>
                      <a:cubicBezTo>
                        <a:pt x="24" y="71"/>
                        <a:pt x="24" y="71"/>
                        <a:pt x="24" y="71"/>
                      </a:cubicBezTo>
                      <a:cubicBezTo>
                        <a:pt x="24" y="71"/>
                        <a:pt x="24" y="71"/>
                        <a:pt x="24" y="71"/>
                      </a:cubicBezTo>
                      <a:cubicBezTo>
                        <a:pt x="27" y="71"/>
                        <a:pt x="29" y="74"/>
                        <a:pt x="29" y="77"/>
                      </a:cubicBezTo>
                      <a:cubicBezTo>
                        <a:pt x="29" y="80"/>
                        <a:pt x="27" y="82"/>
                        <a:pt x="24" y="82"/>
                      </a:cubicBezTo>
                      <a:cubicBezTo>
                        <a:pt x="24" y="82"/>
                        <a:pt x="24" y="82"/>
                        <a:pt x="24" y="82"/>
                      </a:cubicBezTo>
                      <a:cubicBezTo>
                        <a:pt x="24" y="82"/>
                        <a:pt x="24" y="82"/>
                        <a:pt x="24" y="82"/>
                      </a:cubicBezTo>
                      <a:lnTo>
                        <a:pt x="24" y="90"/>
                      </a:lnTo>
                      <a:close/>
                      <a:moveTo>
                        <a:pt x="0" y="90"/>
                      </a:moveTo>
                      <a:cubicBezTo>
                        <a:pt x="24" y="90"/>
                        <a:pt x="24" y="90"/>
                        <a:pt x="24" y="90"/>
                      </a:cubicBezTo>
                      <a:cubicBezTo>
                        <a:pt x="24" y="82"/>
                        <a:pt x="24" y="82"/>
                        <a:pt x="24" y="82"/>
                      </a:cubicBezTo>
                      <a:cubicBezTo>
                        <a:pt x="21" y="82"/>
                        <a:pt x="18" y="80"/>
                        <a:pt x="18" y="77"/>
                      </a:cubicBezTo>
                      <a:cubicBezTo>
                        <a:pt x="18" y="74"/>
                        <a:pt x="21" y="71"/>
                        <a:pt x="24" y="71"/>
                      </a:cubicBezTo>
                      <a:cubicBezTo>
                        <a:pt x="24" y="62"/>
                        <a:pt x="24" y="62"/>
                        <a:pt x="24" y="62"/>
                      </a:cubicBezTo>
                      <a:cubicBezTo>
                        <a:pt x="21" y="62"/>
                        <a:pt x="18" y="60"/>
                        <a:pt x="18" y="57"/>
                      </a:cubicBezTo>
                      <a:cubicBezTo>
                        <a:pt x="18" y="54"/>
                        <a:pt x="21" y="51"/>
                        <a:pt x="24" y="51"/>
                      </a:cubicBezTo>
                      <a:cubicBezTo>
                        <a:pt x="24" y="44"/>
                        <a:pt x="24" y="44"/>
                        <a:pt x="24" y="44"/>
                      </a:cubicBezTo>
                      <a:cubicBezTo>
                        <a:pt x="5" y="44"/>
                        <a:pt x="5" y="44"/>
                        <a:pt x="5" y="44"/>
                      </a:cubicBezTo>
                      <a:cubicBezTo>
                        <a:pt x="5" y="27"/>
                        <a:pt x="5" y="27"/>
                        <a:pt x="5" y="27"/>
                      </a:cubicBezTo>
                      <a:cubicBezTo>
                        <a:pt x="5" y="27"/>
                        <a:pt x="5" y="27"/>
                        <a:pt x="5" y="27"/>
                      </a:cubicBezTo>
                      <a:cubicBezTo>
                        <a:pt x="24" y="27"/>
                        <a:pt x="24" y="27"/>
                        <a:pt x="24" y="27"/>
                      </a:cubicBezTo>
                      <a:cubicBezTo>
                        <a:pt x="24" y="23"/>
                        <a:pt x="24" y="23"/>
                        <a:pt x="24" y="23"/>
                      </a:cubicBezTo>
                      <a:cubicBezTo>
                        <a:pt x="5" y="23"/>
                        <a:pt x="5" y="23"/>
                        <a:pt x="5" y="23"/>
                      </a:cubicBezTo>
                      <a:cubicBezTo>
                        <a:pt x="5" y="5"/>
                        <a:pt x="5" y="5"/>
                        <a:pt x="5" y="5"/>
                      </a:cubicBezTo>
                      <a:cubicBezTo>
                        <a:pt x="5" y="5"/>
                        <a:pt x="5" y="5"/>
                        <a:pt x="5" y="5"/>
                      </a:cubicBezTo>
                      <a:cubicBezTo>
                        <a:pt x="24" y="5"/>
                        <a:pt x="24" y="5"/>
                        <a:pt x="24" y="5"/>
                      </a:cubicBezTo>
                      <a:cubicBezTo>
                        <a:pt x="24" y="0"/>
                        <a:pt x="24" y="0"/>
                        <a:pt x="24" y="0"/>
                      </a:cubicBezTo>
                      <a:cubicBezTo>
                        <a:pt x="0" y="0"/>
                        <a:pt x="0" y="0"/>
                        <a:pt x="0" y="0"/>
                      </a:cubicBezTo>
                      <a:lnTo>
                        <a:pt x="0" y="90"/>
                      </a:lnTo>
                      <a:close/>
                    </a:path>
                  </a:pathLst>
                </a:custGeom>
                <a:solidFill>
                  <a:schemeClr val="bg1"/>
                </a:solidFill>
                <a:ln>
                  <a:noFill/>
                </a:ln>
                <a:effectLst>
                  <a:outerShdw blurRad="127000" dist="38100" dir="5400000" algn="t" rotWithShape="0">
                    <a:prstClr val="black">
                      <a:alpha val="25000"/>
                    </a:prstClr>
                  </a:outerShdw>
                </a:effectLst>
                <a:extLst>
                  <a:ext uri="{91240B29-F687-4f45-9708-019B960494DF}">
                    <a14:hiddenLine xmlns="" xmlns:a14="http://schemas.microsoft.com/office/drawing/2010/main" w="9525">
                      <a:solidFill>
                        <a:srgbClr val="000000"/>
                      </a:solidFill>
                      <a:round/>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vert="horz" wrap="square" lIns="45720" tIns="22860" rIns="45720" bIns="228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a:ln>
                      <a:noFill/>
                    </a:ln>
                    <a:solidFill>
                      <a:prstClr val="black"/>
                    </a:solidFill>
                    <a:effectLst/>
                    <a:uLnTx/>
                    <a:uFillTx/>
                    <a:latin typeface="Century Gothic"/>
                    <a:ea typeface="微软雅黑"/>
                  </a:endParaRPr>
                </a:p>
              </p:txBody>
            </p:sp>
            <p:sp>
              <p:nvSpPr>
                <p:cNvPr id="613" name="Freeform 560"/>
                <p:cNvSpPr>
                  <a:spLocks/>
                </p:cNvSpPr>
                <p:nvPr/>
              </p:nvSpPr>
              <p:spPr bwMode="auto">
                <a:xfrm>
                  <a:off x="6292161" y="3104493"/>
                  <a:ext cx="83328" cy="398259"/>
                </a:xfrm>
                <a:custGeom>
                  <a:avLst/>
                  <a:gdLst>
                    <a:gd name="T0" fmla="*/ 68 w 68"/>
                    <a:gd name="T1" fmla="*/ 307 h 325"/>
                    <a:gd name="T2" fmla="*/ 68 w 68"/>
                    <a:gd name="T3" fmla="*/ 55 h 325"/>
                    <a:gd name="T4" fmla="*/ 0 w 68"/>
                    <a:gd name="T5" fmla="*/ 0 h 325"/>
                    <a:gd name="T6" fmla="*/ 0 w 68"/>
                    <a:gd name="T7" fmla="*/ 325 h 325"/>
                    <a:gd name="T8" fmla="*/ 68 w 68"/>
                    <a:gd name="T9" fmla="*/ 307 h 325"/>
                  </a:gdLst>
                  <a:ahLst/>
                  <a:cxnLst>
                    <a:cxn ang="0">
                      <a:pos x="T0" y="T1"/>
                    </a:cxn>
                    <a:cxn ang="0">
                      <a:pos x="T2" y="T3"/>
                    </a:cxn>
                    <a:cxn ang="0">
                      <a:pos x="T4" y="T5"/>
                    </a:cxn>
                    <a:cxn ang="0">
                      <a:pos x="T6" y="T7"/>
                    </a:cxn>
                    <a:cxn ang="0">
                      <a:pos x="T8" y="T9"/>
                    </a:cxn>
                  </a:cxnLst>
                  <a:rect l="0" t="0" r="r" b="b"/>
                  <a:pathLst>
                    <a:path w="68" h="325">
                      <a:moveTo>
                        <a:pt x="68" y="307"/>
                      </a:moveTo>
                      <a:lnTo>
                        <a:pt x="68" y="55"/>
                      </a:lnTo>
                      <a:lnTo>
                        <a:pt x="0" y="0"/>
                      </a:lnTo>
                      <a:lnTo>
                        <a:pt x="0" y="325"/>
                      </a:lnTo>
                      <a:lnTo>
                        <a:pt x="68" y="307"/>
                      </a:lnTo>
                      <a:close/>
                    </a:path>
                  </a:pathLst>
                </a:custGeom>
                <a:solidFill>
                  <a:schemeClr val="bg1"/>
                </a:solidFill>
                <a:ln>
                  <a:noFill/>
                </a:ln>
                <a:effectLst>
                  <a:outerShdw blurRad="127000" dist="38100" dir="5400000" algn="t" rotWithShape="0">
                    <a:prstClr val="black">
                      <a:alpha val="25000"/>
                    </a:prstClr>
                  </a:outerShdw>
                </a:effectLst>
                <a:extLst>
                  <a:ext uri="{91240B29-F687-4f45-9708-019B960494DF}">
                    <a14:hiddenLine xmlns="" xmlns:a14="http://schemas.microsoft.com/office/drawing/2010/main" w="9525">
                      <a:solidFill>
                        <a:srgbClr val="000000"/>
                      </a:solidFill>
                      <a:round/>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vert="horz" wrap="square" lIns="45720" tIns="22860" rIns="45720" bIns="228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a:ln>
                      <a:noFill/>
                    </a:ln>
                    <a:solidFill>
                      <a:prstClr val="black"/>
                    </a:solidFill>
                    <a:effectLst/>
                    <a:uLnTx/>
                    <a:uFillTx/>
                    <a:latin typeface="Century Gothic"/>
                    <a:ea typeface="微软雅黑"/>
                  </a:endParaRPr>
                </a:p>
              </p:txBody>
            </p:sp>
            <p:sp>
              <p:nvSpPr>
                <p:cNvPr id="614" name="Rectangle 561"/>
                <p:cNvSpPr>
                  <a:spLocks noChangeArrowheads="1"/>
                </p:cNvSpPr>
                <p:nvPr/>
              </p:nvSpPr>
              <p:spPr bwMode="auto">
                <a:xfrm>
                  <a:off x="6102222" y="3140030"/>
                  <a:ext cx="140922" cy="53918"/>
                </a:xfrm>
                <a:prstGeom prst="rect">
                  <a:avLst/>
                </a:prstGeom>
                <a:solidFill>
                  <a:schemeClr val="bg1"/>
                </a:solidFill>
                <a:ln>
                  <a:noFill/>
                </a:ln>
                <a:effectLst>
                  <a:outerShdw blurRad="127000" dist="38100" dir="5400000" algn="t" rotWithShape="0">
                    <a:prstClr val="black">
                      <a:alpha val="25000"/>
                    </a:prstClr>
                  </a:outerShdw>
                </a:effectLst>
                <a:extLst>
                  <a:ext uri="{91240B29-F687-4f45-9708-019B960494DF}">
                    <a14:hiddenLine xmlns="" xmlns:a14="http://schemas.microsoft.com/office/drawing/2010/main" w="9525">
                      <a:solidFill>
                        <a:srgbClr val="000000"/>
                      </a:solidFill>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vert="horz" wrap="square" lIns="45720" tIns="22860" rIns="45720" bIns="228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a:ln>
                      <a:noFill/>
                    </a:ln>
                    <a:solidFill>
                      <a:prstClr val="black"/>
                    </a:solidFill>
                    <a:effectLst/>
                    <a:uLnTx/>
                    <a:uFillTx/>
                    <a:latin typeface="Century Gothic"/>
                    <a:ea typeface="微软雅黑"/>
                  </a:endParaRPr>
                </a:p>
              </p:txBody>
            </p:sp>
            <p:sp>
              <p:nvSpPr>
                <p:cNvPr id="615" name="Rectangle 562"/>
                <p:cNvSpPr>
                  <a:spLocks noChangeArrowheads="1"/>
                </p:cNvSpPr>
                <p:nvPr/>
              </p:nvSpPr>
              <p:spPr bwMode="auto">
                <a:xfrm>
                  <a:off x="6102222" y="3233161"/>
                  <a:ext cx="140922" cy="52693"/>
                </a:xfrm>
                <a:prstGeom prst="rect">
                  <a:avLst/>
                </a:prstGeom>
                <a:solidFill>
                  <a:schemeClr val="bg1"/>
                </a:solidFill>
                <a:ln>
                  <a:noFill/>
                </a:ln>
                <a:effectLst>
                  <a:outerShdw blurRad="127000" dist="38100" dir="5400000" algn="t" rotWithShape="0">
                    <a:prstClr val="black">
                      <a:alpha val="25000"/>
                    </a:prstClr>
                  </a:outerShdw>
                </a:effectLst>
                <a:extLst>
                  <a:ext uri="{91240B29-F687-4f45-9708-019B960494DF}">
                    <a14:hiddenLine xmlns="" xmlns:a14="http://schemas.microsoft.com/office/drawing/2010/main" w="9525">
                      <a:solidFill>
                        <a:srgbClr val="000000"/>
                      </a:solidFill>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vert="horz" wrap="square" lIns="45720" tIns="22860" rIns="45720" bIns="228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a:ln>
                      <a:noFill/>
                    </a:ln>
                    <a:solidFill>
                      <a:prstClr val="black"/>
                    </a:solidFill>
                    <a:effectLst/>
                    <a:uLnTx/>
                    <a:uFillTx/>
                    <a:latin typeface="Century Gothic"/>
                    <a:ea typeface="微软雅黑"/>
                  </a:endParaRPr>
                </a:p>
              </p:txBody>
            </p:sp>
            <p:sp>
              <p:nvSpPr>
                <p:cNvPr id="616" name="Freeform 563"/>
                <p:cNvSpPr>
                  <a:spLocks/>
                </p:cNvSpPr>
                <p:nvPr/>
              </p:nvSpPr>
              <p:spPr bwMode="auto">
                <a:xfrm>
                  <a:off x="6300739" y="1872953"/>
                  <a:ext cx="140922" cy="238955"/>
                </a:xfrm>
                <a:custGeom>
                  <a:avLst/>
                  <a:gdLst>
                    <a:gd name="T0" fmla="*/ 0 w 32"/>
                    <a:gd name="T1" fmla="*/ 37 h 54"/>
                    <a:gd name="T2" fmla="*/ 0 w 32"/>
                    <a:gd name="T3" fmla="*/ 45 h 54"/>
                    <a:gd name="T4" fmla="*/ 9 w 32"/>
                    <a:gd name="T5" fmla="*/ 54 h 54"/>
                    <a:gd name="T6" fmla="*/ 23 w 32"/>
                    <a:gd name="T7" fmla="*/ 54 h 54"/>
                    <a:gd name="T8" fmla="*/ 32 w 32"/>
                    <a:gd name="T9" fmla="*/ 45 h 54"/>
                    <a:gd name="T10" fmla="*/ 32 w 32"/>
                    <a:gd name="T11" fmla="*/ 37 h 54"/>
                    <a:gd name="T12" fmla="*/ 20 w 32"/>
                    <a:gd name="T13" fmla="*/ 37 h 54"/>
                    <a:gd name="T14" fmla="*/ 20 w 32"/>
                    <a:gd name="T15" fmla="*/ 30 h 54"/>
                    <a:gd name="T16" fmla="*/ 32 w 32"/>
                    <a:gd name="T17" fmla="*/ 30 h 54"/>
                    <a:gd name="T18" fmla="*/ 32 w 32"/>
                    <a:gd name="T19" fmla="*/ 20 h 54"/>
                    <a:gd name="T20" fmla="*/ 20 w 32"/>
                    <a:gd name="T21" fmla="*/ 20 h 54"/>
                    <a:gd name="T22" fmla="*/ 20 w 32"/>
                    <a:gd name="T23" fmla="*/ 13 h 54"/>
                    <a:gd name="T24" fmla="*/ 32 w 32"/>
                    <a:gd name="T25" fmla="*/ 13 h 54"/>
                    <a:gd name="T26" fmla="*/ 32 w 32"/>
                    <a:gd name="T27" fmla="*/ 9 h 54"/>
                    <a:gd name="T28" fmla="*/ 23 w 32"/>
                    <a:gd name="T29" fmla="*/ 0 h 54"/>
                    <a:gd name="T30" fmla="*/ 9 w 32"/>
                    <a:gd name="T31" fmla="*/ 0 h 54"/>
                    <a:gd name="T32" fmla="*/ 0 w 32"/>
                    <a:gd name="T33" fmla="*/ 9 h 54"/>
                    <a:gd name="T34" fmla="*/ 0 w 32"/>
                    <a:gd name="T35" fmla="*/ 13 h 54"/>
                    <a:gd name="T36" fmla="*/ 11 w 32"/>
                    <a:gd name="T37" fmla="*/ 13 h 54"/>
                    <a:gd name="T38" fmla="*/ 11 w 32"/>
                    <a:gd name="T39" fmla="*/ 20 h 54"/>
                    <a:gd name="T40" fmla="*/ 0 w 32"/>
                    <a:gd name="T41" fmla="*/ 20 h 54"/>
                    <a:gd name="T42" fmla="*/ 0 w 32"/>
                    <a:gd name="T43" fmla="*/ 30 h 54"/>
                    <a:gd name="T44" fmla="*/ 11 w 32"/>
                    <a:gd name="T45" fmla="*/ 30 h 54"/>
                    <a:gd name="T46" fmla="*/ 11 w 32"/>
                    <a:gd name="T47" fmla="*/ 37 h 54"/>
                    <a:gd name="T48" fmla="*/ 0 w 32"/>
                    <a:gd name="T49" fmla="*/ 37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2" h="54">
                      <a:moveTo>
                        <a:pt x="0" y="37"/>
                      </a:moveTo>
                      <a:cubicBezTo>
                        <a:pt x="0" y="45"/>
                        <a:pt x="0" y="45"/>
                        <a:pt x="0" y="45"/>
                      </a:cubicBezTo>
                      <a:cubicBezTo>
                        <a:pt x="0" y="50"/>
                        <a:pt x="4" y="54"/>
                        <a:pt x="9" y="54"/>
                      </a:cubicBezTo>
                      <a:cubicBezTo>
                        <a:pt x="23" y="54"/>
                        <a:pt x="23" y="54"/>
                        <a:pt x="23" y="54"/>
                      </a:cubicBezTo>
                      <a:cubicBezTo>
                        <a:pt x="28" y="54"/>
                        <a:pt x="32" y="50"/>
                        <a:pt x="32" y="45"/>
                      </a:cubicBezTo>
                      <a:cubicBezTo>
                        <a:pt x="32" y="37"/>
                        <a:pt x="32" y="37"/>
                        <a:pt x="32" y="37"/>
                      </a:cubicBezTo>
                      <a:cubicBezTo>
                        <a:pt x="20" y="37"/>
                        <a:pt x="20" y="37"/>
                        <a:pt x="20" y="37"/>
                      </a:cubicBezTo>
                      <a:cubicBezTo>
                        <a:pt x="20" y="30"/>
                        <a:pt x="20" y="30"/>
                        <a:pt x="20" y="30"/>
                      </a:cubicBezTo>
                      <a:cubicBezTo>
                        <a:pt x="32" y="30"/>
                        <a:pt x="32" y="30"/>
                        <a:pt x="32" y="30"/>
                      </a:cubicBezTo>
                      <a:cubicBezTo>
                        <a:pt x="32" y="20"/>
                        <a:pt x="32" y="20"/>
                        <a:pt x="32" y="20"/>
                      </a:cubicBezTo>
                      <a:cubicBezTo>
                        <a:pt x="20" y="20"/>
                        <a:pt x="20" y="20"/>
                        <a:pt x="20" y="20"/>
                      </a:cubicBezTo>
                      <a:cubicBezTo>
                        <a:pt x="20" y="13"/>
                        <a:pt x="20" y="13"/>
                        <a:pt x="20" y="13"/>
                      </a:cubicBezTo>
                      <a:cubicBezTo>
                        <a:pt x="32" y="13"/>
                        <a:pt x="32" y="13"/>
                        <a:pt x="32" y="13"/>
                      </a:cubicBezTo>
                      <a:cubicBezTo>
                        <a:pt x="32" y="9"/>
                        <a:pt x="32" y="9"/>
                        <a:pt x="32" y="9"/>
                      </a:cubicBezTo>
                      <a:cubicBezTo>
                        <a:pt x="32" y="4"/>
                        <a:pt x="28" y="0"/>
                        <a:pt x="23" y="0"/>
                      </a:cubicBezTo>
                      <a:cubicBezTo>
                        <a:pt x="9" y="0"/>
                        <a:pt x="9" y="0"/>
                        <a:pt x="9" y="0"/>
                      </a:cubicBezTo>
                      <a:cubicBezTo>
                        <a:pt x="4" y="0"/>
                        <a:pt x="0" y="4"/>
                        <a:pt x="0" y="9"/>
                      </a:cubicBezTo>
                      <a:cubicBezTo>
                        <a:pt x="0" y="13"/>
                        <a:pt x="0" y="13"/>
                        <a:pt x="0" y="13"/>
                      </a:cubicBezTo>
                      <a:cubicBezTo>
                        <a:pt x="11" y="13"/>
                        <a:pt x="11" y="13"/>
                        <a:pt x="11" y="13"/>
                      </a:cubicBezTo>
                      <a:cubicBezTo>
                        <a:pt x="11" y="20"/>
                        <a:pt x="11" y="20"/>
                        <a:pt x="11" y="20"/>
                      </a:cubicBezTo>
                      <a:cubicBezTo>
                        <a:pt x="0" y="20"/>
                        <a:pt x="0" y="20"/>
                        <a:pt x="0" y="20"/>
                      </a:cubicBezTo>
                      <a:cubicBezTo>
                        <a:pt x="0" y="30"/>
                        <a:pt x="0" y="30"/>
                        <a:pt x="0" y="30"/>
                      </a:cubicBezTo>
                      <a:cubicBezTo>
                        <a:pt x="11" y="30"/>
                        <a:pt x="11" y="30"/>
                        <a:pt x="11" y="30"/>
                      </a:cubicBezTo>
                      <a:cubicBezTo>
                        <a:pt x="11" y="37"/>
                        <a:pt x="11" y="37"/>
                        <a:pt x="11" y="37"/>
                      </a:cubicBezTo>
                      <a:lnTo>
                        <a:pt x="0" y="37"/>
                      </a:lnTo>
                      <a:close/>
                    </a:path>
                  </a:pathLst>
                </a:custGeom>
                <a:solidFill>
                  <a:schemeClr val="bg1"/>
                </a:solidFill>
                <a:ln>
                  <a:noFill/>
                </a:ln>
                <a:effectLst>
                  <a:outerShdw blurRad="127000" dist="38100" dir="5400000" algn="t" rotWithShape="0">
                    <a:prstClr val="black">
                      <a:alpha val="25000"/>
                    </a:prstClr>
                  </a:outerShdw>
                </a:effectLst>
                <a:extLst>
                  <a:ext uri="{91240B29-F687-4f45-9708-019B960494DF}">
                    <a14:hiddenLine xmlns="" xmlns:a14="http://schemas.microsoft.com/office/drawing/2010/main" w="9525">
                      <a:solidFill>
                        <a:srgbClr val="000000"/>
                      </a:solidFill>
                      <a:round/>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vert="horz" wrap="square" lIns="45720" tIns="22860" rIns="45720" bIns="228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a:ln>
                      <a:noFill/>
                    </a:ln>
                    <a:solidFill>
                      <a:prstClr val="black"/>
                    </a:solidFill>
                    <a:effectLst/>
                    <a:uLnTx/>
                    <a:uFillTx/>
                    <a:latin typeface="Century Gothic"/>
                    <a:ea typeface="微软雅黑"/>
                  </a:endParaRPr>
                </a:p>
              </p:txBody>
            </p:sp>
            <p:sp>
              <p:nvSpPr>
                <p:cNvPr id="617" name="Rectangle 565"/>
                <p:cNvSpPr>
                  <a:spLocks noChangeArrowheads="1"/>
                </p:cNvSpPr>
                <p:nvPr/>
              </p:nvSpPr>
              <p:spPr bwMode="auto">
                <a:xfrm>
                  <a:off x="4202833" y="680626"/>
                  <a:ext cx="44115" cy="101709"/>
                </a:xfrm>
                <a:prstGeom prst="rect">
                  <a:avLst/>
                </a:prstGeom>
                <a:solidFill>
                  <a:schemeClr val="bg1"/>
                </a:solidFill>
                <a:ln>
                  <a:noFill/>
                </a:ln>
                <a:effectLst>
                  <a:outerShdw blurRad="127000" dist="38100" dir="5400000" algn="t" rotWithShape="0">
                    <a:prstClr val="black">
                      <a:alpha val="25000"/>
                    </a:prstClr>
                  </a:outerShdw>
                </a:effectLst>
                <a:extLst>
                  <a:ext uri="{91240B29-F687-4f45-9708-019B960494DF}">
                    <a14:hiddenLine xmlns="" xmlns:a14="http://schemas.microsoft.com/office/drawing/2010/main" w="9525">
                      <a:solidFill>
                        <a:srgbClr val="000000"/>
                      </a:solidFill>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vert="horz" wrap="square" lIns="45720" tIns="22860" rIns="45720" bIns="228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a:ln>
                      <a:noFill/>
                    </a:ln>
                    <a:solidFill>
                      <a:prstClr val="black"/>
                    </a:solidFill>
                    <a:effectLst/>
                    <a:uLnTx/>
                    <a:uFillTx/>
                    <a:latin typeface="Century Gothic"/>
                    <a:ea typeface="微软雅黑"/>
                  </a:endParaRPr>
                </a:p>
              </p:txBody>
            </p:sp>
            <p:sp>
              <p:nvSpPr>
                <p:cNvPr id="618" name="Rectangle 566"/>
                <p:cNvSpPr>
                  <a:spLocks noChangeArrowheads="1"/>
                </p:cNvSpPr>
                <p:nvPr/>
              </p:nvSpPr>
              <p:spPr bwMode="auto">
                <a:xfrm>
                  <a:off x="4202833" y="835028"/>
                  <a:ext cx="44115" cy="181361"/>
                </a:xfrm>
                <a:prstGeom prst="rect">
                  <a:avLst/>
                </a:prstGeom>
                <a:solidFill>
                  <a:schemeClr val="bg1"/>
                </a:solidFill>
                <a:ln>
                  <a:noFill/>
                </a:ln>
                <a:effectLst>
                  <a:outerShdw blurRad="127000" dist="38100" dir="5400000" algn="t" rotWithShape="0">
                    <a:prstClr val="black">
                      <a:alpha val="25000"/>
                    </a:prstClr>
                  </a:outerShdw>
                </a:effectLst>
                <a:extLst>
                  <a:ext uri="{91240B29-F687-4f45-9708-019B960494DF}">
                    <a14:hiddenLine xmlns="" xmlns:a14="http://schemas.microsoft.com/office/drawing/2010/main" w="9525">
                      <a:solidFill>
                        <a:srgbClr val="000000"/>
                      </a:solidFill>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vert="horz" wrap="square" lIns="45720" tIns="22860" rIns="45720" bIns="228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a:ln>
                      <a:noFill/>
                    </a:ln>
                    <a:solidFill>
                      <a:prstClr val="black"/>
                    </a:solidFill>
                    <a:effectLst/>
                    <a:uLnTx/>
                    <a:uFillTx/>
                    <a:latin typeface="Century Gothic"/>
                    <a:ea typeface="微软雅黑"/>
                  </a:endParaRPr>
                </a:p>
              </p:txBody>
            </p:sp>
            <p:sp>
              <p:nvSpPr>
                <p:cNvPr id="619" name="Rectangle 567"/>
                <p:cNvSpPr>
                  <a:spLocks noChangeArrowheads="1"/>
                </p:cNvSpPr>
                <p:nvPr/>
              </p:nvSpPr>
              <p:spPr bwMode="auto">
                <a:xfrm>
                  <a:off x="4092546" y="680626"/>
                  <a:ext cx="49017" cy="185037"/>
                </a:xfrm>
                <a:prstGeom prst="rect">
                  <a:avLst/>
                </a:prstGeom>
                <a:solidFill>
                  <a:schemeClr val="bg1"/>
                </a:solidFill>
                <a:ln>
                  <a:noFill/>
                </a:ln>
                <a:effectLst>
                  <a:outerShdw blurRad="127000" dist="38100" dir="5400000" algn="t" rotWithShape="0">
                    <a:prstClr val="black">
                      <a:alpha val="25000"/>
                    </a:prstClr>
                  </a:outerShdw>
                </a:effectLst>
                <a:extLst>
                  <a:ext uri="{91240B29-F687-4f45-9708-019B960494DF}">
                    <a14:hiddenLine xmlns="" xmlns:a14="http://schemas.microsoft.com/office/drawing/2010/main" w="9525">
                      <a:solidFill>
                        <a:srgbClr val="000000"/>
                      </a:solidFill>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vert="horz" wrap="square" lIns="45720" tIns="22860" rIns="45720" bIns="228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a:ln>
                      <a:noFill/>
                    </a:ln>
                    <a:solidFill>
                      <a:prstClr val="black"/>
                    </a:solidFill>
                    <a:effectLst/>
                    <a:uLnTx/>
                    <a:uFillTx/>
                    <a:latin typeface="Century Gothic"/>
                    <a:ea typeface="微软雅黑"/>
                  </a:endParaRPr>
                </a:p>
              </p:txBody>
            </p:sp>
            <p:sp>
              <p:nvSpPr>
                <p:cNvPr id="620" name="Rectangle 568"/>
                <p:cNvSpPr>
                  <a:spLocks noChangeArrowheads="1"/>
                </p:cNvSpPr>
                <p:nvPr/>
              </p:nvSpPr>
              <p:spPr bwMode="auto">
                <a:xfrm>
                  <a:off x="4092546" y="923258"/>
                  <a:ext cx="49017" cy="93131"/>
                </a:xfrm>
                <a:prstGeom prst="rect">
                  <a:avLst/>
                </a:prstGeom>
                <a:solidFill>
                  <a:schemeClr val="bg1"/>
                </a:solidFill>
                <a:ln>
                  <a:noFill/>
                </a:ln>
                <a:effectLst>
                  <a:outerShdw blurRad="127000" dist="38100" dir="5400000" algn="t" rotWithShape="0">
                    <a:prstClr val="black">
                      <a:alpha val="25000"/>
                    </a:prstClr>
                  </a:outerShdw>
                </a:effectLst>
                <a:extLst>
                  <a:ext uri="{91240B29-F687-4f45-9708-019B960494DF}">
                    <a14:hiddenLine xmlns="" xmlns:a14="http://schemas.microsoft.com/office/drawing/2010/main" w="9525">
                      <a:solidFill>
                        <a:srgbClr val="000000"/>
                      </a:solidFill>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vert="horz" wrap="square" lIns="45720" tIns="22860" rIns="45720" bIns="228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a:ln>
                      <a:noFill/>
                    </a:ln>
                    <a:solidFill>
                      <a:prstClr val="black"/>
                    </a:solidFill>
                    <a:effectLst/>
                    <a:uLnTx/>
                    <a:uFillTx/>
                    <a:latin typeface="Century Gothic"/>
                    <a:ea typeface="微软雅黑"/>
                  </a:endParaRPr>
                </a:p>
              </p:txBody>
            </p:sp>
            <p:sp>
              <p:nvSpPr>
                <p:cNvPr id="621" name="Rectangle 569"/>
                <p:cNvSpPr>
                  <a:spLocks noChangeArrowheads="1"/>
                </p:cNvSpPr>
                <p:nvPr/>
              </p:nvSpPr>
              <p:spPr bwMode="auto">
                <a:xfrm>
                  <a:off x="3987160" y="680626"/>
                  <a:ext cx="44115" cy="30635"/>
                </a:xfrm>
                <a:prstGeom prst="rect">
                  <a:avLst/>
                </a:prstGeom>
                <a:solidFill>
                  <a:schemeClr val="bg1"/>
                </a:solidFill>
                <a:ln>
                  <a:noFill/>
                </a:ln>
                <a:effectLst>
                  <a:outerShdw blurRad="127000" dist="38100" dir="5400000" algn="t" rotWithShape="0">
                    <a:prstClr val="black">
                      <a:alpha val="25000"/>
                    </a:prstClr>
                  </a:outerShdw>
                </a:effectLst>
                <a:extLst>
                  <a:ext uri="{91240B29-F687-4f45-9708-019B960494DF}">
                    <a14:hiddenLine xmlns="" xmlns:a14="http://schemas.microsoft.com/office/drawing/2010/main" w="9525">
                      <a:solidFill>
                        <a:srgbClr val="000000"/>
                      </a:solidFill>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vert="horz" wrap="square" lIns="45720" tIns="22860" rIns="45720" bIns="228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a:ln>
                      <a:noFill/>
                    </a:ln>
                    <a:solidFill>
                      <a:prstClr val="black"/>
                    </a:solidFill>
                    <a:effectLst/>
                    <a:uLnTx/>
                    <a:uFillTx/>
                    <a:latin typeface="Century Gothic"/>
                    <a:ea typeface="微软雅黑"/>
                  </a:endParaRPr>
                </a:p>
              </p:txBody>
            </p:sp>
            <p:sp>
              <p:nvSpPr>
                <p:cNvPr id="622" name="Rectangle 570"/>
                <p:cNvSpPr>
                  <a:spLocks noChangeArrowheads="1"/>
                </p:cNvSpPr>
                <p:nvPr/>
              </p:nvSpPr>
              <p:spPr bwMode="auto">
                <a:xfrm>
                  <a:off x="3987160" y="763954"/>
                  <a:ext cx="44115" cy="252435"/>
                </a:xfrm>
                <a:prstGeom prst="rect">
                  <a:avLst/>
                </a:prstGeom>
                <a:solidFill>
                  <a:schemeClr val="bg1"/>
                </a:solidFill>
                <a:ln>
                  <a:noFill/>
                </a:ln>
                <a:effectLst>
                  <a:outerShdw blurRad="127000" dist="38100" dir="5400000" algn="t" rotWithShape="0">
                    <a:prstClr val="black">
                      <a:alpha val="25000"/>
                    </a:prstClr>
                  </a:outerShdw>
                </a:effectLst>
                <a:extLst>
                  <a:ext uri="{91240B29-F687-4f45-9708-019B960494DF}">
                    <a14:hiddenLine xmlns="" xmlns:a14="http://schemas.microsoft.com/office/drawing/2010/main" w="9525">
                      <a:solidFill>
                        <a:srgbClr val="000000"/>
                      </a:solidFill>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vert="horz" wrap="square" lIns="45720" tIns="22860" rIns="45720" bIns="228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a:ln>
                      <a:noFill/>
                    </a:ln>
                    <a:solidFill>
                      <a:prstClr val="black"/>
                    </a:solidFill>
                    <a:effectLst/>
                    <a:uLnTx/>
                    <a:uFillTx/>
                    <a:latin typeface="Century Gothic"/>
                    <a:ea typeface="微软雅黑"/>
                  </a:endParaRPr>
                </a:p>
              </p:txBody>
            </p:sp>
            <p:sp>
              <p:nvSpPr>
                <p:cNvPr id="623" name="Freeform 571"/>
                <p:cNvSpPr>
                  <a:spLocks/>
                </p:cNvSpPr>
                <p:nvPr/>
              </p:nvSpPr>
              <p:spPr bwMode="auto">
                <a:xfrm>
                  <a:off x="3968779" y="719840"/>
                  <a:ext cx="79652" cy="35537"/>
                </a:xfrm>
                <a:custGeom>
                  <a:avLst/>
                  <a:gdLst>
                    <a:gd name="T0" fmla="*/ 0 w 65"/>
                    <a:gd name="T1" fmla="*/ 0 h 29"/>
                    <a:gd name="T2" fmla="*/ 0 w 65"/>
                    <a:gd name="T3" fmla="*/ 29 h 29"/>
                    <a:gd name="T4" fmla="*/ 15 w 65"/>
                    <a:gd name="T5" fmla="*/ 29 h 29"/>
                    <a:gd name="T6" fmla="*/ 51 w 65"/>
                    <a:gd name="T7" fmla="*/ 29 h 29"/>
                    <a:gd name="T8" fmla="*/ 65 w 65"/>
                    <a:gd name="T9" fmla="*/ 29 h 29"/>
                    <a:gd name="T10" fmla="*/ 65 w 65"/>
                    <a:gd name="T11" fmla="*/ 0 h 29"/>
                    <a:gd name="T12" fmla="*/ 51 w 65"/>
                    <a:gd name="T13" fmla="*/ 0 h 29"/>
                    <a:gd name="T14" fmla="*/ 15 w 65"/>
                    <a:gd name="T15" fmla="*/ 0 h 29"/>
                    <a:gd name="T16" fmla="*/ 0 w 65"/>
                    <a:gd name="T17"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5" h="29">
                      <a:moveTo>
                        <a:pt x="0" y="0"/>
                      </a:moveTo>
                      <a:lnTo>
                        <a:pt x="0" y="29"/>
                      </a:lnTo>
                      <a:lnTo>
                        <a:pt x="15" y="29"/>
                      </a:lnTo>
                      <a:lnTo>
                        <a:pt x="51" y="29"/>
                      </a:lnTo>
                      <a:lnTo>
                        <a:pt x="65" y="29"/>
                      </a:lnTo>
                      <a:lnTo>
                        <a:pt x="65" y="0"/>
                      </a:lnTo>
                      <a:lnTo>
                        <a:pt x="51" y="0"/>
                      </a:lnTo>
                      <a:lnTo>
                        <a:pt x="15" y="0"/>
                      </a:lnTo>
                      <a:lnTo>
                        <a:pt x="0" y="0"/>
                      </a:lnTo>
                      <a:close/>
                    </a:path>
                  </a:pathLst>
                </a:custGeom>
                <a:solidFill>
                  <a:schemeClr val="bg1"/>
                </a:solidFill>
                <a:ln>
                  <a:noFill/>
                </a:ln>
                <a:effectLst>
                  <a:outerShdw blurRad="127000" dist="38100" dir="5400000" algn="t" rotWithShape="0">
                    <a:prstClr val="black">
                      <a:alpha val="25000"/>
                    </a:prstClr>
                  </a:outerShdw>
                </a:effectLst>
                <a:extLst>
                  <a:ext uri="{91240B29-F687-4f45-9708-019B960494DF}">
                    <a14:hiddenLine xmlns="" xmlns:a14="http://schemas.microsoft.com/office/drawing/2010/main" w="9525">
                      <a:solidFill>
                        <a:srgbClr val="000000"/>
                      </a:solidFill>
                      <a:round/>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vert="horz" wrap="square" lIns="45720" tIns="22860" rIns="45720" bIns="228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a:ln>
                      <a:noFill/>
                    </a:ln>
                    <a:solidFill>
                      <a:prstClr val="black"/>
                    </a:solidFill>
                    <a:effectLst/>
                    <a:uLnTx/>
                    <a:uFillTx/>
                    <a:latin typeface="Century Gothic"/>
                    <a:ea typeface="微软雅黑"/>
                  </a:endParaRPr>
                </a:p>
              </p:txBody>
            </p:sp>
            <p:sp>
              <p:nvSpPr>
                <p:cNvPr id="624" name="Freeform 572"/>
                <p:cNvSpPr>
                  <a:spLocks/>
                </p:cNvSpPr>
                <p:nvPr/>
              </p:nvSpPr>
              <p:spPr bwMode="auto">
                <a:xfrm>
                  <a:off x="4075390" y="874242"/>
                  <a:ext cx="83328" cy="35537"/>
                </a:xfrm>
                <a:custGeom>
                  <a:avLst/>
                  <a:gdLst>
                    <a:gd name="T0" fmla="*/ 0 w 68"/>
                    <a:gd name="T1" fmla="*/ 0 h 29"/>
                    <a:gd name="T2" fmla="*/ 0 w 68"/>
                    <a:gd name="T3" fmla="*/ 29 h 29"/>
                    <a:gd name="T4" fmla="*/ 14 w 68"/>
                    <a:gd name="T5" fmla="*/ 29 h 29"/>
                    <a:gd name="T6" fmla="*/ 54 w 68"/>
                    <a:gd name="T7" fmla="*/ 29 h 29"/>
                    <a:gd name="T8" fmla="*/ 68 w 68"/>
                    <a:gd name="T9" fmla="*/ 29 h 29"/>
                    <a:gd name="T10" fmla="*/ 68 w 68"/>
                    <a:gd name="T11" fmla="*/ 0 h 29"/>
                    <a:gd name="T12" fmla="*/ 54 w 68"/>
                    <a:gd name="T13" fmla="*/ 0 h 29"/>
                    <a:gd name="T14" fmla="*/ 14 w 68"/>
                    <a:gd name="T15" fmla="*/ 0 h 29"/>
                    <a:gd name="T16" fmla="*/ 0 w 68"/>
                    <a:gd name="T17"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29">
                      <a:moveTo>
                        <a:pt x="0" y="0"/>
                      </a:moveTo>
                      <a:lnTo>
                        <a:pt x="0" y="29"/>
                      </a:lnTo>
                      <a:lnTo>
                        <a:pt x="14" y="29"/>
                      </a:lnTo>
                      <a:lnTo>
                        <a:pt x="54" y="29"/>
                      </a:lnTo>
                      <a:lnTo>
                        <a:pt x="68" y="29"/>
                      </a:lnTo>
                      <a:lnTo>
                        <a:pt x="68" y="0"/>
                      </a:lnTo>
                      <a:lnTo>
                        <a:pt x="54" y="0"/>
                      </a:lnTo>
                      <a:lnTo>
                        <a:pt x="14" y="0"/>
                      </a:lnTo>
                      <a:lnTo>
                        <a:pt x="0" y="0"/>
                      </a:lnTo>
                      <a:close/>
                    </a:path>
                  </a:pathLst>
                </a:custGeom>
                <a:solidFill>
                  <a:schemeClr val="bg1"/>
                </a:solidFill>
                <a:ln>
                  <a:noFill/>
                </a:ln>
                <a:effectLst>
                  <a:outerShdw blurRad="127000" dist="38100" dir="5400000" algn="t" rotWithShape="0">
                    <a:prstClr val="black">
                      <a:alpha val="25000"/>
                    </a:prstClr>
                  </a:outerShdw>
                </a:effectLst>
                <a:extLst>
                  <a:ext uri="{91240B29-F687-4f45-9708-019B960494DF}">
                    <a14:hiddenLine xmlns="" xmlns:a14="http://schemas.microsoft.com/office/drawing/2010/main" w="9525">
                      <a:solidFill>
                        <a:srgbClr val="000000"/>
                      </a:solidFill>
                      <a:round/>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vert="horz" wrap="square" lIns="45720" tIns="22860" rIns="45720" bIns="228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a:ln>
                      <a:noFill/>
                    </a:ln>
                    <a:solidFill>
                      <a:prstClr val="black"/>
                    </a:solidFill>
                    <a:effectLst/>
                    <a:uLnTx/>
                    <a:uFillTx/>
                    <a:latin typeface="Century Gothic"/>
                    <a:ea typeface="微软雅黑"/>
                  </a:endParaRPr>
                </a:p>
              </p:txBody>
            </p:sp>
            <p:sp>
              <p:nvSpPr>
                <p:cNvPr id="625" name="Freeform 573"/>
                <p:cNvSpPr>
                  <a:spLocks/>
                </p:cNvSpPr>
                <p:nvPr/>
              </p:nvSpPr>
              <p:spPr bwMode="auto">
                <a:xfrm>
                  <a:off x="4185677" y="790914"/>
                  <a:ext cx="83328" cy="35537"/>
                </a:xfrm>
                <a:custGeom>
                  <a:avLst/>
                  <a:gdLst>
                    <a:gd name="T0" fmla="*/ 14 w 68"/>
                    <a:gd name="T1" fmla="*/ 0 h 29"/>
                    <a:gd name="T2" fmla="*/ 0 w 68"/>
                    <a:gd name="T3" fmla="*/ 0 h 29"/>
                    <a:gd name="T4" fmla="*/ 0 w 68"/>
                    <a:gd name="T5" fmla="*/ 29 h 29"/>
                    <a:gd name="T6" fmla="*/ 14 w 68"/>
                    <a:gd name="T7" fmla="*/ 29 h 29"/>
                    <a:gd name="T8" fmla="*/ 50 w 68"/>
                    <a:gd name="T9" fmla="*/ 29 h 29"/>
                    <a:gd name="T10" fmla="*/ 68 w 68"/>
                    <a:gd name="T11" fmla="*/ 29 h 29"/>
                    <a:gd name="T12" fmla="*/ 68 w 68"/>
                    <a:gd name="T13" fmla="*/ 0 h 29"/>
                    <a:gd name="T14" fmla="*/ 50 w 68"/>
                    <a:gd name="T15" fmla="*/ 0 h 29"/>
                    <a:gd name="T16" fmla="*/ 14 w 68"/>
                    <a:gd name="T17"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29">
                      <a:moveTo>
                        <a:pt x="14" y="0"/>
                      </a:moveTo>
                      <a:lnTo>
                        <a:pt x="0" y="0"/>
                      </a:lnTo>
                      <a:lnTo>
                        <a:pt x="0" y="29"/>
                      </a:lnTo>
                      <a:lnTo>
                        <a:pt x="14" y="29"/>
                      </a:lnTo>
                      <a:lnTo>
                        <a:pt x="50" y="29"/>
                      </a:lnTo>
                      <a:lnTo>
                        <a:pt x="68" y="29"/>
                      </a:lnTo>
                      <a:lnTo>
                        <a:pt x="68" y="0"/>
                      </a:lnTo>
                      <a:lnTo>
                        <a:pt x="50" y="0"/>
                      </a:lnTo>
                      <a:lnTo>
                        <a:pt x="14" y="0"/>
                      </a:lnTo>
                      <a:close/>
                    </a:path>
                  </a:pathLst>
                </a:custGeom>
                <a:solidFill>
                  <a:schemeClr val="bg1"/>
                </a:solidFill>
                <a:ln>
                  <a:noFill/>
                </a:ln>
                <a:effectLst>
                  <a:outerShdw blurRad="127000" dist="38100" dir="5400000" algn="t" rotWithShape="0">
                    <a:prstClr val="black">
                      <a:alpha val="25000"/>
                    </a:prstClr>
                  </a:outerShdw>
                </a:effectLst>
                <a:extLst>
                  <a:ext uri="{91240B29-F687-4f45-9708-019B960494DF}">
                    <a14:hiddenLine xmlns="" xmlns:a14="http://schemas.microsoft.com/office/drawing/2010/main" w="9525">
                      <a:solidFill>
                        <a:srgbClr val="000000"/>
                      </a:solidFill>
                      <a:round/>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vert="horz" wrap="square" lIns="45720" tIns="22860" rIns="45720" bIns="228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a:ln>
                      <a:noFill/>
                    </a:ln>
                    <a:solidFill>
                      <a:prstClr val="black"/>
                    </a:solidFill>
                    <a:effectLst/>
                    <a:uLnTx/>
                    <a:uFillTx/>
                    <a:latin typeface="Century Gothic"/>
                    <a:ea typeface="微软雅黑"/>
                  </a:endParaRPr>
                </a:p>
              </p:txBody>
            </p:sp>
            <p:sp>
              <p:nvSpPr>
                <p:cNvPr id="626" name="Freeform 580"/>
                <p:cNvSpPr>
                  <a:spLocks noEditPoints="1"/>
                </p:cNvSpPr>
                <p:nvPr/>
              </p:nvSpPr>
              <p:spPr bwMode="auto">
                <a:xfrm>
                  <a:off x="4335177" y="623032"/>
                  <a:ext cx="442374" cy="344341"/>
                </a:xfrm>
                <a:custGeom>
                  <a:avLst/>
                  <a:gdLst>
                    <a:gd name="T0" fmla="*/ 89 w 100"/>
                    <a:gd name="T1" fmla="*/ 17 h 78"/>
                    <a:gd name="T2" fmla="*/ 81 w 100"/>
                    <a:gd name="T3" fmla="*/ 18 h 78"/>
                    <a:gd name="T4" fmla="*/ 81 w 100"/>
                    <a:gd name="T5" fmla="*/ 22 h 78"/>
                    <a:gd name="T6" fmla="*/ 91 w 100"/>
                    <a:gd name="T7" fmla="*/ 44 h 78"/>
                    <a:gd name="T8" fmla="*/ 91 w 100"/>
                    <a:gd name="T9" fmla="*/ 55 h 78"/>
                    <a:gd name="T10" fmla="*/ 81 w 100"/>
                    <a:gd name="T11" fmla="*/ 78 h 78"/>
                    <a:gd name="T12" fmla="*/ 100 w 100"/>
                    <a:gd name="T13" fmla="*/ 74 h 78"/>
                    <a:gd name="T14" fmla="*/ 100 w 100"/>
                    <a:gd name="T15" fmla="*/ 28 h 78"/>
                    <a:gd name="T16" fmla="*/ 80 w 100"/>
                    <a:gd name="T17" fmla="*/ 0 h 78"/>
                    <a:gd name="T18" fmla="*/ 50 w 100"/>
                    <a:gd name="T19" fmla="*/ 6 h 78"/>
                    <a:gd name="T20" fmla="*/ 81 w 100"/>
                    <a:gd name="T21" fmla="*/ 18 h 78"/>
                    <a:gd name="T22" fmla="*/ 50 w 100"/>
                    <a:gd name="T23" fmla="*/ 63 h 78"/>
                    <a:gd name="T24" fmla="*/ 76 w 100"/>
                    <a:gd name="T25" fmla="*/ 74 h 78"/>
                    <a:gd name="T26" fmla="*/ 81 w 100"/>
                    <a:gd name="T27" fmla="*/ 78 h 78"/>
                    <a:gd name="T28" fmla="*/ 71 w 100"/>
                    <a:gd name="T29" fmla="*/ 55 h 78"/>
                    <a:gd name="T30" fmla="*/ 81 w 100"/>
                    <a:gd name="T31" fmla="*/ 44 h 78"/>
                    <a:gd name="T32" fmla="*/ 50 w 100"/>
                    <a:gd name="T33" fmla="*/ 22 h 78"/>
                    <a:gd name="T34" fmla="*/ 50 w 100"/>
                    <a:gd name="T35" fmla="*/ 0 h 78"/>
                    <a:gd name="T36" fmla="*/ 19 w 100"/>
                    <a:gd name="T37" fmla="*/ 1 h 78"/>
                    <a:gd name="T38" fmla="*/ 25 w 100"/>
                    <a:gd name="T39" fmla="*/ 6 h 78"/>
                    <a:gd name="T40" fmla="*/ 50 w 100"/>
                    <a:gd name="T41" fmla="*/ 6 h 78"/>
                    <a:gd name="T42" fmla="*/ 19 w 100"/>
                    <a:gd name="T43" fmla="*/ 78 h 78"/>
                    <a:gd name="T44" fmla="*/ 24 w 100"/>
                    <a:gd name="T45" fmla="*/ 74 h 78"/>
                    <a:gd name="T46" fmla="*/ 50 w 100"/>
                    <a:gd name="T47" fmla="*/ 63 h 78"/>
                    <a:gd name="T48" fmla="*/ 19 w 100"/>
                    <a:gd name="T49" fmla="*/ 22 h 78"/>
                    <a:gd name="T50" fmla="*/ 29 w 100"/>
                    <a:gd name="T51" fmla="*/ 44 h 78"/>
                    <a:gd name="T52" fmla="*/ 29 w 100"/>
                    <a:gd name="T53" fmla="*/ 55 h 78"/>
                    <a:gd name="T54" fmla="*/ 19 w 100"/>
                    <a:gd name="T55" fmla="*/ 78 h 78"/>
                    <a:gd name="T56" fmla="*/ 10 w 100"/>
                    <a:gd name="T57" fmla="*/ 17 h 78"/>
                    <a:gd name="T58" fmla="*/ 0 w 100"/>
                    <a:gd name="T59" fmla="*/ 60 h 78"/>
                    <a:gd name="T60" fmla="*/ 0 w 100"/>
                    <a:gd name="T61" fmla="*/ 74 h 78"/>
                    <a:gd name="T62" fmla="*/ 19 w 100"/>
                    <a:gd name="T63" fmla="*/ 78 h 78"/>
                    <a:gd name="T64" fmla="*/ 9 w 100"/>
                    <a:gd name="T65" fmla="*/ 55 h 78"/>
                    <a:gd name="T66" fmla="*/ 19 w 100"/>
                    <a:gd name="T67" fmla="*/ 44 h 78"/>
                    <a:gd name="T68" fmla="*/ 17 w 100"/>
                    <a:gd name="T69" fmla="*/ 22 h 78"/>
                    <a:gd name="T70" fmla="*/ 19 w 100"/>
                    <a:gd name="T71" fmla="*/ 1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00" h="78">
                      <a:moveTo>
                        <a:pt x="100" y="28"/>
                      </a:moveTo>
                      <a:cubicBezTo>
                        <a:pt x="89" y="17"/>
                        <a:pt x="89" y="17"/>
                        <a:pt x="89" y="17"/>
                      </a:cubicBezTo>
                      <a:cubicBezTo>
                        <a:pt x="81" y="1"/>
                        <a:pt x="81" y="1"/>
                        <a:pt x="81" y="1"/>
                      </a:cubicBezTo>
                      <a:cubicBezTo>
                        <a:pt x="81" y="18"/>
                        <a:pt x="81" y="18"/>
                        <a:pt x="81" y="18"/>
                      </a:cubicBezTo>
                      <a:cubicBezTo>
                        <a:pt x="83" y="22"/>
                        <a:pt x="83" y="22"/>
                        <a:pt x="83" y="22"/>
                      </a:cubicBezTo>
                      <a:cubicBezTo>
                        <a:pt x="81" y="22"/>
                        <a:pt x="81" y="22"/>
                        <a:pt x="81" y="22"/>
                      </a:cubicBezTo>
                      <a:cubicBezTo>
                        <a:pt x="81" y="44"/>
                        <a:pt x="81" y="44"/>
                        <a:pt x="81" y="44"/>
                      </a:cubicBezTo>
                      <a:cubicBezTo>
                        <a:pt x="91" y="44"/>
                        <a:pt x="91" y="44"/>
                        <a:pt x="91" y="44"/>
                      </a:cubicBezTo>
                      <a:cubicBezTo>
                        <a:pt x="91" y="55"/>
                        <a:pt x="91" y="55"/>
                        <a:pt x="91" y="55"/>
                      </a:cubicBezTo>
                      <a:cubicBezTo>
                        <a:pt x="91" y="55"/>
                        <a:pt x="91" y="55"/>
                        <a:pt x="91" y="55"/>
                      </a:cubicBezTo>
                      <a:cubicBezTo>
                        <a:pt x="81" y="55"/>
                        <a:pt x="81" y="55"/>
                        <a:pt x="81" y="55"/>
                      </a:cubicBezTo>
                      <a:cubicBezTo>
                        <a:pt x="81" y="78"/>
                        <a:pt x="81" y="78"/>
                        <a:pt x="81" y="78"/>
                      </a:cubicBezTo>
                      <a:cubicBezTo>
                        <a:pt x="95" y="78"/>
                        <a:pt x="95" y="78"/>
                        <a:pt x="95" y="78"/>
                      </a:cubicBezTo>
                      <a:cubicBezTo>
                        <a:pt x="97" y="78"/>
                        <a:pt x="100" y="76"/>
                        <a:pt x="100" y="74"/>
                      </a:cubicBezTo>
                      <a:cubicBezTo>
                        <a:pt x="100" y="63"/>
                        <a:pt x="100" y="63"/>
                        <a:pt x="100" y="63"/>
                      </a:cubicBezTo>
                      <a:lnTo>
                        <a:pt x="100" y="28"/>
                      </a:lnTo>
                      <a:close/>
                      <a:moveTo>
                        <a:pt x="81" y="1"/>
                      </a:moveTo>
                      <a:cubicBezTo>
                        <a:pt x="80" y="0"/>
                        <a:pt x="80" y="0"/>
                        <a:pt x="80" y="0"/>
                      </a:cubicBezTo>
                      <a:cubicBezTo>
                        <a:pt x="50" y="0"/>
                        <a:pt x="50" y="0"/>
                        <a:pt x="50" y="0"/>
                      </a:cubicBezTo>
                      <a:cubicBezTo>
                        <a:pt x="50" y="6"/>
                        <a:pt x="50" y="6"/>
                        <a:pt x="50" y="6"/>
                      </a:cubicBezTo>
                      <a:cubicBezTo>
                        <a:pt x="75" y="6"/>
                        <a:pt x="75" y="6"/>
                        <a:pt x="75" y="6"/>
                      </a:cubicBezTo>
                      <a:cubicBezTo>
                        <a:pt x="81" y="18"/>
                        <a:pt x="81" y="18"/>
                        <a:pt x="81" y="18"/>
                      </a:cubicBezTo>
                      <a:cubicBezTo>
                        <a:pt x="81" y="1"/>
                        <a:pt x="81" y="1"/>
                        <a:pt x="81" y="1"/>
                      </a:cubicBezTo>
                      <a:close/>
                      <a:moveTo>
                        <a:pt x="50" y="63"/>
                      </a:moveTo>
                      <a:cubicBezTo>
                        <a:pt x="76" y="63"/>
                        <a:pt x="76" y="63"/>
                        <a:pt x="76" y="63"/>
                      </a:cubicBezTo>
                      <a:cubicBezTo>
                        <a:pt x="76" y="74"/>
                        <a:pt x="76" y="74"/>
                        <a:pt x="76" y="74"/>
                      </a:cubicBezTo>
                      <a:cubicBezTo>
                        <a:pt x="76" y="76"/>
                        <a:pt x="78" y="78"/>
                        <a:pt x="80" y="78"/>
                      </a:cubicBezTo>
                      <a:cubicBezTo>
                        <a:pt x="81" y="78"/>
                        <a:pt x="81" y="78"/>
                        <a:pt x="81" y="78"/>
                      </a:cubicBezTo>
                      <a:cubicBezTo>
                        <a:pt x="81" y="55"/>
                        <a:pt x="81" y="55"/>
                        <a:pt x="81" y="55"/>
                      </a:cubicBezTo>
                      <a:cubicBezTo>
                        <a:pt x="71" y="55"/>
                        <a:pt x="71" y="55"/>
                        <a:pt x="71" y="55"/>
                      </a:cubicBezTo>
                      <a:cubicBezTo>
                        <a:pt x="71" y="44"/>
                        <a:pt x="71" y="44"/>
                        <a:pt x="71" y="44"/>
                      </a:cubicBezTo>
                      <a:cubicBezTo>
                        <a:pt x="81" y="44"/>
                        <a:pt x="81" y="44"/>
                        <a:pt x="81" y="44"/>
                      </a:cubicBezTo>
                      <a:cubicBezTo>
                        <a:pt x="81" y="22"/>
                        <a:pt x="81" y="22"/>
                        <a:pt x="81" y="22"/>
                      </a:cubicBezTo>
                      <a:cubicBezTo>
                        <a:pt x="50" y="22"/>
                        <a:pt x="50" y="22"/>
                        <a:pt x="50" y="22"/>
                      </a:cubicBezTo>
                      <a:lnTo>
                        <a:pt x="50" y="63"/>
                      </a:lnTo>
                      <a:close/>
                      <a:moveTo>
                        <a:pt x="50" y="0"/>
                      </a:moveTo>
                      <a:cubicBezTo>
                        <a:pt x="20" y="0"/>
                        <a:pt x="20" y="0"/>
                        <a:pt x="20" y="0"/>
                      </a:cubicBezTo>
                      <a:cubicBezTo>
                        <a:pt x="19" y="1"/>
                        <a:pt x="19" y="1"/>
                        <a:pt x="19" y="1"/>
                      </a:cubicBezTo>
                      <a:cubicBezTo>
                        <a:pt x="19" y="18"/>
                        <a:pt x="19" y="18"/>
                        <a:pt x="19" y="18"/>
                      </a:cubicBezTo>
                      <a:cubicBezTo>
                        <a:pt x="25" y="6"/>
                        <a:pt x="25" y="6"/>
                        <a:pt x="25" y="6"/>
                      </a:cubicBezTo>
                      <a:cubicBezTo>
                        <a:pt x="25" y="6"/>
                        <a:pt x="25" y="6"/>
                        <a:pt x="25" y="6"/>
                      </a:cubicBezTo>
                      <a:cubicBezTo>
                        <a:pt x="50" y="6"/>
                        <a:pt x="50" y="6"/>
                        <a:pt x="50" y="6"/>
                      </a:cubicBezTo>
                      <a:cubicBezTo>
                        <a:pt x="50" y="0"/>
                        <a:pt x="50" y="0"/>
                        <a:pt x="50" y="0"/>
                      </a:cubicBezTo>
                      <a:close/>
                      <a:moveTo>
                        <a:pt x="19" y="78"/>
                      </a:moveTo>
                      <a:cubicBezTo>
                        <a:pt x="19" y="78"/>
                        <a:pt x="19" y="78"/>
                        <a:pt x="19" y="78"/>
                      </a:cubicBezTo>
                      <a:cubicBezTo>
                        <a:pt x="22" y="78"/>
                        <a:pt x="24" y="76"/>
                        <a:pt x="24" y="74"/>
                      </a:cubicBezTo>
                      <a:cubicBezTo>
                        <a:pt x="24" y="63"/>
                        <a:pt x="24" y="63"/>
                        <a:pt x="24" y="63"/>
                      </a:cubicBezTo>
                      <a:cubicBezTo>
                        <a:pt x="50" y="63"/>
                        <a:pt x="50" y="63"/>
                        <a:pt x="50" y="63"/>
                      </a:cubicBezTo>
                      <a:cubicBezTo>
                        <a:pt x="50" y="22"/>
                        <a:pt x="50" y="22"/>
                        <a:pt x="50" y="22"/>
                      </a:cubicBezTo>
                      <a:cubicBezTo>
                        <a:pt x="19" y="22"/>
                        <a:pt x="19" y="22"/>
                        <a:pt x="19" y="22"/>
                      </a:cubicBezTo>
                      <a:cubicBezTo>
                        <a:pt x="19" y="44"/>
                        <a:pt x="19" y="44"/>
                        <a:pt x="19" y="44"/>
                      </a:cubicBezTo>
                      <a:cubicBezTo>
                        <a:pt x="29" y="44"/>
                        <a:pt x="29" y="44"/>
                        <a:pt x="29" y="44"/>
                      </a:cubicBezTo>
                      <a:cubicBezTo>
                        <a:pt x="29" y="55"/>
                        <a:pt x="29" y="55"/>
                        <a:pt x="29" y="55"/>
                      </a:cubicBezTo>
                      <a:cubicBezTo>
                        <a:pt x="29" y="55"/>
                        <a:pt x="29" y="55"/>
                        <a:pt x="29" y="55"/>
                      </a:cubicBezTo>
                      <a:cubicBezTo>
                        <a:pt x="19" y="55"/>
                        <a:pt x="19" y="55"/>
                        <a:pt x="19" y="55"/>
                      </a:cubicBezTo>
                      <a:lnTo>
                        <a:pt x="19" y="78"/>
                      </a:lnTo>
                      <a:close/>
                      <a:moveTo>
                        <a:pt x="19" y="1"/>
                      </a:moveTo>
                      <a:cubicBezTo>
                        <a:pt x="10" y="17"/>
                        <a:pt x="10" y="17"/>
                        <a:pt x="10" y="17"/>
                      </a:cubicBezTo>
                      <a:cubicBezTo>
                        <a:pt x="0" y="28"/>
                        <a:pt x="0" y="28"/>
                        <a:pt x="0" y="28"/>
                      </a:cubicBezTo>
                      <a:cubicBezTo>
                        <a:pt x="0" y="60"/>
                        <a:pt x="0" y="60"/>
                        <a:pt x="0" y="60"/>
                      </a:cubicBezTo>
                      <a:cubicBezTo>
                        <a:pt x="0" y="63"/>
                        <a:pt x="0" y="63"/>
                        <a:pt x="0" y="63"/>
                      </a:cubicBezTo>
                      <a:cubicBezTo>
                        <a:pt x="0" y="74"/>
                        <a:pt x="0" y="74"/>
                        <a:pt x="0" y="74"/>
                      </a:cubicBezTo>
                      <a:cubicBezTo>
                        <a:pt x="0" y="76"/>
                        <a:pt x="2" y="78"/>
                        <a:pt x="5" y="78"/>
                      </a:cubicBezTo>
                      <a:cubicBezTo>
                        <a:pt x="19" y="78"/>
                        <a:pt x="19" y="78"/>
                        <a:pt x="19" y="78"/>
                      </a:cubicBezTo>
                      <a:cubicBezTo>
                        <a:pt x="19" y="55"/>
                        <a:pt x="19" y="55"/>
                        <a:pt x="19" y="55"/>
                      </a:cubicBezTo>
                      <a:cubicBezTo>
                        <a:pt x="9" y="55"/>
                        <a:pt x="9" y="55"/>
                        <a:pt x="9" y="55"/>
                      </a:cubicBezTo>
                      <a:cubicBezTo>
                        <a:pt x="9" y="44"/>
                        <a:pt x="9" y="44"/>
                        <a:pt x="9" y="44"/>
                      </a:cubicBezTo>
                      <a:cubicBezTo>
                        <a:pt x="19" y="44"/>
                        <a:pt x="19" y="44"/>
                        <a:pt x="19" y="44"/>
                      </a:cubicBezTo>
                      <a:cubicBezTo>
                        <a:pt x="19" y="22"/>
                        <a:pt x="19" y="22"/>
                        <a:pt x="19" y="22"/>
                      </a:cubicBezTo>
                      <a:cubicBezTo>
                        <a:pt x="17" y="22"/>
                        <a:pt x="17" y="22"/>
                        <a:pt x="17" y="22"/>
                      </a:cubicBezTo>
                      <a:cubicBezTo>
                        <a:pt x="19" y="18"/>
                        <a:pt x="19" y="18"/>
                        <a:pt x="19" y="18"/>
                      </a:cubicBezTo>
                      <a:lnTo>
                        <a:pt x="19" y="1"/>
                      </a:lnTo>
                      <a:close/>
                    </a:path>
                  </a:pathLst>
                </a:custGeom>
                <a:solidFill>
                  <a:schemeClr val="bg1"/>
                </a:solidFill>
                <a:ln>
                  <a:noFill/>
                </a:ln>
                <a:effectLst>
                  <a:outerShdw blurRad="127000" dist="38100" dir="5400000" algn="t" rotWithShape="0">
                    <a:prstClr val="black">
                      <a:alpha val="25000"/>
                    </a:prstClr>
                  </a:outerShdw>
                </a:effectLst>
                <a:extLst>
                  <a:ext uri="{91240B29-F687-4f45-9708-019B960494DF}">
                    <a14:hiddenLine xmlns="" xmlns:a14="http://schemas.microsoft.com/office/drawing/2010/main" w="9525">
                      <a:solidFill>
                        <a:srgbClr val="000000"/>
                      </a:solidFill>
                      <a:round/>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vert="horz" wrap="square" lIns="45720" tIns="22860" rIns="45720" bIns="228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a:ln>
                      <a:noFill/>
                    </a:ln>
                    <a:solidFill>
                      <a:prstClr val="black"/>
                    </a:solidFill>
                    <a:effectLst/>
                    <a:uLnTx/>
                    <a:uFillTx/>
                    <a:latin typeface="Century Gothic"/>
                    <a:ea typeface="微软雅黑"/>
                  </a:endParaRPr>
                </a:p>
              </p:txBody>
            </p:sp>
            <p:sp>
              <p:nvSpPr>
                <p:cNvPr id="627" name="Freeform 581"/>
                <p:cNvSpPr>
                  <a:spLocks noEditPoints="1"/>
                </p:cNvSpPr>
                <p:nvPr/>
              </p:nvSpPr>
              <p:spPr bwMode="auto">
                <a:xfrm>
                  <a:off x="2913699" y="3453735"/>
                  <a:ext cx="374976" cy="379878"/>
                </a:xfrm>
                <a:custGeom>
                  <a:avLst/>
                  <a:gdLst>
                    <a:gd name="T0" fmla="*/ 64 w 85"/>
                    <a:gd name="T1" fmla="*/ 80 h 86"/>
                    <a:gd name="T2" fmla="*/ 79 w 85"/>
                    <a:gd name="T3" fmla="*/ 64 h 86"/>
                    <a:gd name="T4" fmla="*/ 84 w 85"/>
                    <a:gd name="T5" fmla="*/ 52 h 86"/>
                    <a:gd name="T6" fmla="*/ 84 w 85"/>
                    <a:gd name="T7" fmla="*/ 34 h 86"/>
                    <a:gd name="T8" fmla="*/ 79 w 85"/>
                    <a:gd name="T9" fmla="*/ 22 h 86"/>
                    <a:gd name="T10" fmla="*/ 64 w 85"/>
                    <a:gd name="T11" fmla="*/ 6 h 86"/>
                    <a:gd name="T12" fmla="*/ 58 w 85"/>
                    <a:gd name="T13" fmla="*/ 3 h 86"/>
                    <a:gd name="T14" fmla="*/ 45 w 85"/>
                    <a:gd name="T15" fmla="*/ 0 h 86"/>
                    <a:gd name="T16" fmla="*/ 47 w 85"/>
                    <a:gd name="T17" fmla="*/ 5 h 86"/>
                    <a:gd name="T18" fmla="*/ 53 w 85"/>
                    <a:gd name="T19" fmla="*/ 5 h 86"/>
                    <a:gd name="T20" fmla="*/ 57 w 85"/>
                    <a:gd name="T21" fmla="*/ 6 h 86"/>
                    <a:gd name="T22" fmla="*/ 56 w 85"/>
                    <a:gd name="T23" fmla="*/ 7 h 86"/>
                    <a:gd name="T24" fmla="*/ 49 w 85"/>
                    <a:gd name="T25" fmla="*/ 9 h 86"/>
                    <a:gd name="T26" fmla="*/ 50 w 85"/>
                    <a:gd name="T27" fmla="*/ 14 h 86"/>
                    <a:gd name="T28" fmla="*/ 54 w 85"/>
                    <a:gd name="T29" fmla="*/ 17 h 86"/>
                    <a:gd name="T30" fmla="*/ 60 w 85"/>
                    <a:gd name="T31" fmla="*/ 9 h 86"/>
                    <a:gd name="T32" fmla="*/ 65 w 85"/>
                    <a:gd name="T33" fmla="*/ 10 h 86"/>
                    <a:gd name="T34" fmla="*/ 68 w 85"/>
                    <a:gd name="T35" fmla="*/ 12 h 86"/>
                    <a:gd name="T36" fmla="*/ 70 w 85"/>
                    <a:gd name="T37" fmla="*/ 18 h 86"/>
                    <a:gd name="T38" fmla="*/ 69 w 85"/>
                    <a:gd name="T39" fmla="*/ 21 h 86"/>
                    <a:gd name="T40" fmla="*/ 67 w 85"/>
                    <a:gd name="T41" fmla="*/ 19 h 86"/>
                    <a:gd name="T42" fmla="*/ 61 w 85"/>
                    <a:gd name="T43" fmla="*/ 19 h 86"/>
                    <a:gd name="T44" fmla="*/ 65 w 85"/>
                    <a:gd name="T45" fmla="*/ 21 h 86"/>
                    <a:gd name="T46" fmla="*/ 56 w 85"/>
                    <a:gd name="T47" fmla="*/ 25 h 86"/>
                    <a:gd name="T48" fmla="*/ 52 w 85"/>
                    <a:gd name="T49" fmla="*/ 28 h 86"/>
                    <a:gd name="T50" fmla="*/ 46 w 85"/>
                    <a:gd name="T51" fmla="*/ 33 h 86"/>
                    <a:gd name="T52" fmla="*/ 49 w 85"/>
                    <a:gd name="T53" fmla="*/ 51 h 86"/>
                    <a:gd name="T54" fmla="*/ 54 w 85"/>
                    <a:gd name="T55" fmla="*/ 52 h 86"/>
                    <a:gd name="T56" fmla="*/ 59 w 85"/>
                    <a:gd name="T57" fmla="*/ 54 h 86"/>
                    <a:gd name="T58" fmla="*/ 66 w 85"/>
                    <a:gd name="T59" fmla="*/ 58 h 86"/>
                    <a:gd name="T60" fmla="*/ 71 w 85"/>
                    <a:gd name="T61" fmla="*/ 62 h 86"/>
                    <a:gd name="T62" fmla="*/ 77 w 85"/>
                    <a:gd name="T63" fmla="*/ 64 h 86"/>
                    <a:gd name="T64" fmla="*/ 49 w 85"/>
                    <a:gd name="T65" fmla="*/ 75 h 86"/>
                    <a:gd name="T66" fmla="*/ 0 w 85"/>
                    <a:gd name="T67" fmla="*/ 36 h 86"/>
                    <a:gd name="T68" fmla="*/ 1 w 85"/>
                    <a:gd name="T69" fmla="*/ 54 h 86"/>
                    <a:gd name="T70" fmla="*/ 9 w 85"/>
                    <a:gd name="T71" fmla="*/ 69 h 86"/>
                    <a:gd name="T72" fmla="*/ 27 w 85"/>
                    <a:gd name="T73" fmla="*/ 83 h 86"/>
                    <a:gd name="T74" fmla="*/ 43 w 85"/>
                    <a:gd name="T75" fmla="*/ 68 h 86"/>
                    <a:gd name="T76" fmla="*/ 42 w 85"/>
                    <a:gd name="T77" fmla="*/ 61 h 86"/>
                    <a:gd name="T78" fmla="*/ 44 w 85"/>
                    <a:gd name="T79" fmla="*/ 55 h 86"/>
                    <a:gd name="T80" fmla="*/ 39 w 85"/>
                    <a:gd name="T81" fmla="*/ 53 h 86"/>
                    <a:gd name="T82" fmla="*/ 33 w 85"/>
                    <a:gd name="T83" fmla="*/ 49 h 86"/>
                    <a:gd name="T84" fmla="*/ 24 w 85"/>
                    <a:gd name="T85" fmla="*/ 46 h 86"/>
                    <a:gd name="T86" fmla="*/ 21 w 85"/>
                    <a:gd name="T87" fmla="*/ 38 h 86"/>
                    <a:gd name="T88" fmla="*/ 18 w 85"/>
                    <a:gd name="T89" fmla="*/ 37 h 86"/>
                    <a:gd name="T90" fmla="*/ 18 w 85"/>
                    <a:gd name="T91" fmla="*/ 39 h 86"/>
                    <a:gd name="T92" fmla="*/ 15 w 85"/>
                    <a:gd name="T93" fmla="*/ 32 h 86"/>
                    <a:gd name="T94" fmla="*/ 15 w 85"/>
                    <a:gd name="T95" fmla="*/ 25 h 86"/>
                    <a:gd name="T96" fmla="*/ 19 w 85"/>
                    <a:gd name="T97" fmla="*/ 17 h 86"/>
                    <a:gd name="T98" fmla="*/ 18 w 85"/>
                    <a:gd name="T99" fmla="*/ 12 h 86"/>
                    <a:gd name="T100" fmla="*/ 38 w 85"/>
                    <a:gd name="T101" fmla="*/ 3 h 86"/>
                    <a:gd name="T102" fmla="*/ 45 w 85"/>
                    <a:gd name="T103" fmla="*/ 0 h 86"/>
                    <a:gd name="T104" fmla="*/ 26 w 85"/>
                    <a:gd name="T105" fmla="*/ 3 h 86"/>
                    <a:gd name="T106" fmla="*/ 12 w 85"/>
                    <a:gd name="T107" fmla="*/ 13 h 86"/>
                    <a:gd name="T108" fmla="*/ 3 w 85"/>
                    <a:gd name="T109" fmla="*/ 27 h 86"/>
                    <a:gd name="T110" fmla="*/ 45 w 85"/>
                    <a:gd name="T111" fmla="*/ 54 h 86"/>
                    <a:gd name="T112" fmla="*/ 39 w 85"/>
                    <a:gd name="T113" fmla="*/ 47 h 86"/>
                    <a:gd name="T114" fmla="*/ 38 w 85"/>
                    <a:gd name="T115" fmla="*/ 44 h 86"/>
                    <a:gd name="T116" fmla="*/ 30 w 85"/>
                    <a:gd name="T117" fmla="*/ 45 h 86"/>
                    <a:gd name="T118" fmla="*/ 34 w 85"/>
                    <a:gd name="T119" fmla="*/ 36 h 86"/>
                    <a:gd name="T120" fmla="*/ 42 w 85"/>
                    <a:gd name="T121" fmla="*/ 36 h 86"/>
                    <a:gd name="T122" fmla="*/ 44 w 85"/>
                    <a:gd name="T123" fmla="*/ 36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85" h="86">
                      <a:moveTo>
                        <a:pt x="45" y="85"/>
                      </a:moveTo>
                      <a:cubicBezTo>
                        <a:pt x="48" y="85"/>
                        <a:pt x="50" y="85"/>
                        <a:pt x="52" y="84"/>
                      </a:cubicBezTo>
                      <a:cubicBezTo>
                        <a:pt x="53" y="84"/>
                        <a:pt x="55" y="84"/>
                        <a:pt x="56" y="83"/>
                      </a:cubicBezTo>
                      <a:cubicBezTo>
                        <a:pt x="57" y="83"/>
                        <a:pt x="57" y="83"/>
                        <a:pt x="58" y="83"/>
                      </a:cubicBezTo>
                      <a:cubicBezTo>
                        <a:pt x="59" y="82"/>
                        <a:pt x="61" y="82"/>
                        <a:pt x="62" y="81"/>
                      </a:cubicBezTo>
                      <a:cubicBezTo>
                        <a:pt x="63" y="81"/>
                        <a:pt x="63" y="80"/>
                        <a:pt x="64" y="80"/>
                      </a:cubicBezTo>
                      <a:cubicBezTo>
                        <a:pt x="66" y="78"/>
                        <a:pt x="69" y="77"/>
                        <a:pt x="71" y="74"/>
                      </a:cubicBezTo>
                      <a:cubicBezTo>
                        <a:pt x="72" y="74"/>
                        <a:pt x="72" y="74"/>
                        <a:pt x="73" y="73"/>
                      </a:cubicBezTo>
                      <a:cubicBezTo>
                        <a:pt x="73" y="73"/>
                        <a:pt x="74" y="72"/>
                        <a:pt x="74" y="72"/>
                      </a:cubicBezTo>
                      <a:cubicBezTo>
                        <a:pt x="75" y="71"/>
                        <a:pt x="75" y="70"/>
                        <a:pt x="76" y="69"/>
                      </a:cubicBezTo>
                      <a:cubicBezTo>
                        <a:pt x="77" y="68"/>
                        <a:pt x="78" y="67"/>
                        <a:pt x="79" y="65"/>
                      </a:cubicBezTo>
                      <a:cubicBezTo>
                        <a:pt x="79" y="65"/>
                        <a:pt x="79" y="65"/>
                        <a:pt x="79" y="64"/>
                      </a:cubicBezTo>
                      <a:cubicBezTo>
                        <a:pt x="80" y="64"/>
                        <a:pt x="80" y="63"/>
                        <a:pt x="80" y="62"/>
                      </a:cubicBezTo>
                      <a:cubicBezTo>
                        <a:pt x="81" y="62"/>
                        <a:pt x="81" y="62"/>
                        <a:pt x="81" y="61"/>
                      </a:cubicBezTo>
                      <a:cubicBezTo>
                        <a:pt x="81" y="61"/>
                        <a:pt x="82" y="60"/>
                        <a:pt x="82" y="60"/>
                      </a:cubicBezTo>
                      <a:cubicBezTo>
                        <a:pt x="82" y="59"/>
                        <a:pt x="82" y="58"/>
                        <a:pt x="83" y="58"/>
                      </a:cubicBezTo>
                      <a:cubicBezTo>
                        <a:pt x="83" y="56"/>
                        <a:pt x="83" y="55"/>
                        <a:pt x="84" y="54"/>
                      </a:cubicBezTo>
                      <a:cubicBezTo>
                        <a:pt x="84" y="53"/>
                        <a:pt x="84" y="52"/>
                        <a:pt x="84" y="52"/>
                      </a:cubicBezTo>
                      <a:cubicBezTo>
                        <a:pt x="84" y="51"/>
                        <a:pt x="85" y="50"/>
                        <a:pt x="85" y="49"/>
                      </a:cubicBezTo>
                      <a:cubicBezTo>
                        <a:pt x="85" y="49"/>
                        <a:pt x="85" y="48"/>
                        <a:pt x="85" y="47"/>
                      </a:cubicBezTo>
                      <a:cubicBezTo>
                        <a:pt x="85" y="46"/>
                        <a:pt x="85" y="44"/>
                        <a:pt x="85" y="43"/>
                      </a:cubicBezTo>
                      <a:cubicBezTo>
                        <a:pt x="85" y="41"/>
                        <a:pt x="85" y="40"/>
                        <a:pt x="85" y="39"/>
                      </a:cubicBezTo>
                      <a:cubicBezTo>
                        <a:pt x="85" y="38"/>
                        <a:pt x="85" y="37"/>
                        <a:pt x="85" y="36"/>
                      </a:cubicBezTo>
                      <a:cubicBezTo>
                        <a:pt x="85" y="36"/>
                        <a:pt x="84" y="35"/>
                        <a:pt x="84" y="34"/>
                      </a:cubicBezTo>
                      <a:cubicBezTo>
                        <a:pt x="84" y="34"/>
                        <a:pt x="84" y="33"/>
                        <a:pt x="84" y="32"/>
                      </a:cubicBezTo>
                      <a:cubicBezTo>
                        <a:pt x="83" y="31"/>
                        <a:pt x="83" y="30"/>
                        <a:pt x="83" y="28"/>
                      </a:cubicBezTo>
                      <a:cubicBezTo>
                        <a:pt x="82" y="28"/>
                        <a:pt x="82" y="28"/>
                        <a:pt x="82" y="27"/>
                      </a:cubicBezTo>
                      <a:cubicBezTo>
                        <a:pt x="82" y="26"/>
                        <a:pt x="81" y="25"/>
                        <a:pt x="81" y="24"/>
                      </a:cubicBezTo>
                      <a:cubicBezTo>
                        <a:pt x="81" y="24"/>
                        <a:pt x="81" y="24"/>
                        <a:pt x="80" y="23"/>
                      </a:cubicBezTo>
                      <a:cubicBezTo>
                        <a:pt x="80" y="23"/>
                        <a:pt x="80" y="22"/>
                        <a:pt x="79" y="22"/>
                      </a:cubicBezTo>
                      <a:cubicBezTo>
                        <a:pt x="78" y="20"/>
                        <a:pt x="77" y="18"/>
                        <a:pt x="76" y="17"/>
                      </a:cubicBezTo>
                      <a:cubicBezTo>
                        <a:pt x="75" y="16"/>
                        <a:pt x="75" y="15"/>
                        <a:pt x="74" y="14"/>
                      </a:cubicBezTo>
                      <a:cubicBezTo>
                        <a:pt x="74" y="14"/>
                        <a:pt x="73" y="13"/>
                        <a:pt x="73" y="13"/>
                      </a:cubicBezTo>
                      <a:cubicBezTo>
                        <a:pt x="72" y="12"/>
                        <a:pt x="72" y="12"/>
                        <a:pt x="71" y="11"/>
                      </a:cubicBezTo>
                      <a:cubicBezTo>
                        <a:pt x="70" y="10"/>
                        <a:pt x="69" y="10"/>
                        <a:pt x="68" y="9"/>
                      </a:cubicBezTo>
                      <a:cubicBezTo>
                        <a:pt x="67" y="8"/>
                        <a:pt x="65" y="7"/>
                        <a:pt x="64" y="6"/>
                      </a:cubicBezTo>
                      <a:cubicBezTo>
                        <a:pt x="63" y="6"/>
                        <a:pt x="63" y="5"/>
                        <a:pt x="62" y="5"/>
                      </a:cubicBezTo>
                      <a:cubicBezTo>
                        <a:pt x="62" y="5"/>
                        <a:pt x="61" y="5"/>
                        <a:pt x="61" y="5"/>
                      </a:cubicBezTo>
                      <a:cubicBezTo>
                        <a:pt x="61" y="4"/>
                        <a:pt x="60" y="4"/>
                        <a:pt x="60" y="4"/>
                      </a:cubicBezTo>
                      <a:cubicBezTo>
                        <a:pt x="60" y="4"/>
                        <a:pt x="60" y="4"/>
                        <a:pt x="60" y="4"/>
                      </a:cubicBezTo>
                      <a:cubicBezTo>
                        <a:pt x="59" y="4"/>
                        <a:pt x="59" y="3"/>
                        <a:pt x="58" y="3"/>
                      </a:cubicBezTo>
                      <a:cubicBezTo>
                        <a:pt x="58" y="3"/>
                        <a:pt x="58" y="3"/>
                        <a:pt x="58" y="3"/>
                      </a:cubicBezTo>
                      <a:cubicBezTo>
                        <a:pt x="58" y="3"/>
                        <a:pt x="57" y="3"/>
                        <a:pt x="56" y="3"/>
                      </a:cubicBezTo>
                      <a:cubicBezTo>
                        <a:pt x="56" y="3"/>
                        <a:pt x="56" y="3"/>
                        <a:pt x="56" y="3"/>
                      </a:cubicBezTo>
                      <a:cubicBezTo>
                        <a:pt x="55" y="2"/>
                        <a:pt x="54" y="2"/>
                        <a:pt x="52" y="1"/>
                      </a:cubicBezTo>
                      <a:cubicBezTo>
                        <a:pt x="52" y="1"/>
                        <a:pt x="51" y="1"/>
                        <a:pt x="51" y="1"/>
                      </a:cubicBezTo>
                      <a:cubicBezTo>
                        <a:pt x="51" y="1"/>
                        <a:pt x="50" y="1"/>
                        <a:pt x="50" y="1"/>
                      </a:cubicBezTo>
                      <a:cubicBezTo>
                        <a:pt x="49" y="1"/>
                        <a:pt x="47" y="0"/>
                        <a:pt x="45" y="0"/>
                      </a:cubicBezTo>
                      <a:cubicBezTo>
                        <a:pt x="45" y="3"/>
                        <a:pt x="45" y="3"/>
                        <a:pt x="45" y="3"/>
                      </a:cubicBezTo>
                      <a:cubicBezTo>
                        <a:pt x="47" y="3"/>
                        <a:pt x="49" y="3"/>
                        <a:pt x="51" y="3"/>
                      </a:cubicBezTo>
                      <a:cubicBezTo>
                        <a:pt x="50" y="4"/>
                        <a:pt x="50" y="4"/>
                        <a:pt x="50" y="4"/>
                      </a:cubicBezTo>
                      <a:cubicBezTo>
                        <a:pt x="49" y="4"/>
                        <a:pt x="49" y="4"/>
                        <a:pt x="49" y="4"/>
                      </a:cubicBezTo>
                      <a:cubicBezTo>
                        <a:pt x="48" y="4"/>
                        <a:pt x="48" y="4"/>
                        <a:pt x="47" y="4"/>
                      </a:cubicBezTo>
                      <a:cubicBezTo>
                        <a:pt x="47" y="4"/>
                        <a:pt x="47" y="4"/>
                        <a:pt x="47" y="5"/>
                      </a:cubicBezTo>
                      <a:cubicBezTo>
                        <a:pt x="48" y="5"/>
                        <a:pt x="49" y="5"/>
                        <a:pt x="49" y="5"/>
                      </a:cubicBezTo>
                      <a:cubicBezTo>
                        <a:pt x="50" y="5"/>
                        <a:pt x="51" y="5"/>
                        <a:pt x="51" y="5"/>
                      </a:cubicBezTo>
                      <a:cubicBezTo>
                        <a:pt x="51" y="4"/>
                        <a:pt x="51" y="4"/>
                        <a:pt x="51" y="4"/>
                      </a:cubicBezTo>
                      <a:cubicBezTo>
                        <a:pt x="51" y="4"/>
                        <a:pt x="52" y="4"/>
                        <a:pt x="52" y="4"/>
                      </a:cubicBezTo>
                      <a:cubicBezTo>
                        <a:pt x="52" y="4"/>
                        <a:pt x="53" y="4"/>
                        <a:pt x="53" y="4"/>
                      </a:cubicBezTo>
                      <a:cubicBezTo>
                        <a:pt x="53" y="4"/>
                        <a:pt x="53" y="4"/>
                        <a:pt x="53" y="5"/>
                      </a:cubicBezTo>
                      <a:cubicBezTo>
                        <a:pt x="53" y="5"/>
                        <a:pt x="54" y="5"/>
                        <a:pt x="54" y="4"/>
                      </a:cubicBezTo>
                      <a:cubicBezTo>
                        <a:pt x="54" y="4"/>
                        <a:pt x="54" y="4"/>
                        <a:pt x="54" y="4"/>
                      </a:cubicBezTo>
                      <a:cubicBezTo>
                        <a:pt x="55" y="4"/>
                        <a:pt x="55" y="5"/>
                        <a:pt x="56" y="5"/>
                      </a:cubicBezTo>
                      <a:cubicBezTo>
                        <a:pt x="57" y="5"/>
                        <a:pt x="58" y="6"/>
                        <a:pt x="59" y="6"/>
                      </a:cubicBezTo>
                      <a:cubicBezTo>
                        <a:pt x="59" y="6"/>
                        <a:pt x="58" y="6"/>
                        <a:pt x="58" y="6"/>
                      </a:cubicBezTo>
                      <a:cubicBezTo>
                        <a:pt x="58" y="6"/>
                        <a:pt x="58" y="6"/>
                        <a:pt x="57" y="6"/>
                      </a:cubicBezTo>
                      <a:cubicBezTo>
                        <a:pt x="57" y="6"/>
                        <a:pt x="58" y="7"/>
                        <a:pt x="58" y="7"/>
                      </a:cubicBezTo>
                      <a:cubicBezTo>
                        <a:pt x="59" y="7"/>
                        <a:pt x="59" y="7"/>
                        <a:pt x="59" y="8"/>
                      </a:cubicBezTo>
                      <a:cubicBezTo>
                        <a:pt x="59" y="9"/>
                        <a:pt x="58" y="8"/>
                        <a:pt x="58" y="8"/>
                      </a:cubicBezTo>
                      <a:cubicBezTo>
                        <a:pt x="57" y="8"/>
                        <a:pt x="56" y="9"/>
                        <a:pt x="55" y="8"/>
                      </a:cubicBezTo>
                      <a:cubicBezTo>
                        <a:pt x="56" y="7"/>
                        <a:pt x="56" y="7"/>
                        <a:pt x="56" y="7"/>
                      </a:cubicBezTo>
                      <a:cubicBezTo>
                        <a:pt x="56" y="7"/>
                        <a:pt x="56" y="7"/>
                        <a:pt x="56" y="7"/>
                      </a:cubicBezTo>
                      <a:cubicBezTo>
                        <a:pt x="56" y="7"/>
                        <a:pt x="55" y="7"/>
                        <a:pt x="55" y="7"/>
                      </a:cubicBezTo>
                      <a:cubicBezTo>
                        <a:pt x="55" y="7"/>
                        <a:pt x="55" y="8"/>
                        <a:pt x="54" y="8"/>
                      </a:cubicBezTo>
                      <a:cubicBezTo>
                        <a:pt x="54" y="8"/>
                        <a:pt x="54" y="8"/>
                        <a:pt x="53" y="8"/>
                      </a:cubicBezTo>
                      <a:cubicBezTo>
                        <a:pt x="53" y="8"/>
                        <a:pt x="52" y="8"/>
                        <a:pt x="52" y="9"/>
                      </a:cubicBezTo>
                      <a:cubicBezTo>
                        <a:pt x="52" y="9"/>
                        <a:pt x="51" y="9"/>
                        <a:pt x="51" y="9"/>
                      </a:cubicBezTo>
                      <a:cubicBezTo>
                        <a:pt x="51" y="9"/>
                        <a:pt x="50" y="9"/>
                        <a:pt x="49" y="9"/>
                      </a:cubicBezTo>
                      <a:cubicBezTo>
                        <a:pt x="49" y="10"/>
                        <a:pt x="48" y="10"/>
                        <a:pt x="48" y="10"/>
                      </a:cubicBezTo>
                      <a:cubicBezTo>
                        <a:pt x="48" y="11"/>
                        <a:pt x="47" y="11"/>
                        <a:pt x="47" y="11"/>
                      </a:cubicBezTo>
                      <a:cubicBezTo>
                        <a:pt x="47" y="12"/>
                        <a:pt x="48" y="12"/>
                        <a:pt x="48" y="12"/>
                      </a:cubicBezTo>
                      <a:cubicBezTo>
                        <a:pt x="48" y="12"/>
                        <a:pt x="47" y="13"/>
                        <a:pt x="48" y="13"/>
                      </a:cubicBezTo>
                      <a:cubicBezTo>
                        <a:pt x="48" y="13"/>
                        <a:pt x="48" y="13"/>
                        <a:pt x="48" y="13"/>
                      </a:cubicBezTo>
                      <a:cubicBezTo>
                        <a:pt x="49" y="13"/>
                        <a:pt x="50" y="14"/>
                        <a:pt x="50" y="14"/>
                      </a:cubicBezTo>
                      <a:cubicBezTo>
                        <a:pt x="51" y="14"/>
                        <a:pt x="51" y="14"/>
                        <a:pt x="52" y="14"/>
                      </a:cubicBezTo>
                      <a:cubicBezTo>
                        <a:pt x="52" y="14"/>
                        <a:pt x="53" y="14"/>
                        <a:pt x="53" y="15"/>
                      </a:cubicBezTo>
                      <a:cubicBezTo>
                        <a:pt x="53" y="15"/>
                        <a:pt x="52" y="15"/>
                        <a:pt x="52" y="16"/>
                      </a:cubicBezTo>
                      <a:cubicBezTo>
                        <a:pt x="53" y="16"/>
                        <a:pt x="52" y="16"/>
                        <a:pt x="52" y="17"/>
                      </a:cubicBezTo>
                      <a:cubicBezTo>
                        <a:pt x="52" y="17"/>
                        <a:pt x="53" y="18"/>
                        <a:pt x="53" y="18"/>
                      </a:cubicBezTo>
                      <a:cubicBezTo>
                        <a:pt x="53" y="18"/>
                        <a:pt x="54" y="17"/>
                        <a:pt x="54" y="17"/>
                      </a:cubicBezTo>
                      <a:cubicBezTo>
                        <a:pt x="54" y="16"/>
                        <a:pt x="54" y="15"/>
                        <a:pt x="55" y="15"/>
                      </a:cubicBezTo>
                      <a:cubicBezTo>
                        <a:pt x="57" y="15"/>
                        <a:pt x="59" y="14"/>
                        <a:pt x="59" y="12"/>
                      </a:cubicBezTo>
                      <a:cubicBezTo>
                        <a:pt x="59" y="12"/>
                        <a:pt x="58" y="11"/>
                        <a:pt x="59" y="11"/>
                      </a:cubicBezTo>
                      <a:cubicBezTo>
                        <a:pt x="59" y="11"/>
                        <a:pt x="59" y="10"/>
                        <a:pt x="59" y="10"/>
                      </a:cubicBezTo>
                      <a:cubicBezTo>
                        <a:pt x="59" y="10"/>
                        <a:pt x="59" y="10"/>
                        <a:pt x="60" y="10"/>
                      </a:cubicBezTo>
                      <a:cubicBezTo>
                        <a:pt x="60" y="9"/>
                        <a:pt x="60" y="9"/>
                        <a:pt x="60" y="9"/>
                      </a:cubicBezTo>
                      <a:cubicBezTo>
                        <a:pt x="60" y="9"/>
                        <a:pt x="60" y="9"/>
                        <a:pt x="60" y="9"/>
                      </a:cubicBezTo>
                      <a:cubicBezTo>
                        <a:pt x="60" y="9"/>
                        <a:pt x="61" y="9"/>
                        <a:pt x="61" y="9"/>
                      </a:cubicBezTo>
                      <a:cubicBezTo>
                        <a:pt x="61" y="9"/>
                        <a:pt x="62" y="9"/>
                        <a:pt x="62" y="9"/>
                      </a:cubicBezTo>
                      <a:cubicBezTo>
                        <a:pt x="62" y="9"/>
                        <a:pt x="63" y="9"/>
                        <a:pt x="63" y="9"/>
                      </a:cubicBezTo>
                      <a:cubicBezTo>
                        <a:pt x="63" y="9"/>
                        <a:pt x="64" y="9"/>
                        <a:pt x="64" y="10"/>
                      </a:cubicBezTo>
                      <a:cubicBezTo>
                        <a:pt x="64" y="10"/>
                        <a:pt x="64" y="10"/>
                        <a:pt x="65" y="10"/>
                      </a:cubicBezTo>
                      <a:cubicBezTo>
                        <a:pt x="64" y="11"/>
                        <a:pt x="64" y="11"/>
                        <a:pt x="64" y="11"/>
                      </a:cubicBezTo>
                      <a:cubicBezTo>
                        <a:pt x="64" y="11"/>
                        <a:pt x="64" y="11"/>
                        <a:pt x="64" y="11"/>
                      </a:cubicBezTo>
                      <a:cubicBezTo>
                        <a:pt x="64" y="12"/>
                        <a:pt x="65" y="12"/>
                        <a:pt x="65" y="12"/>
                      </a:cubicBezTo>
                      <a:cubicBezTo>
                        <a:pt x="65" y="12"/>
                        <a:pt x="66" y="12"/>
                        <a:pt x="66" y="12"/>
                      </a:cubicBezTo>
                      <a:cubicBezTo>
                        <a:pt x="66" y="11"/>
                        <a:pt x="67" y="11"/>
                        <a:pt x="67" y="11"/>
                      </a:cubicBezTo>
                      <a:cubicBezTo>
                        <a:pt x="67" y="11"/>
                        <a:pt x="68" y="12"/>
                        <a:pt x="68" y="12"/>
                      </a:cubicBezTo>
                      <a:cubicBezTo>
                        <a:pt x="68" y="12"/>
                        <a:pt x="68" y="12"/>
                        <a:pt x="68" y="12"/>
                      </a:cubicBezTo>
                      <a:cubicBezTo>
                        <a:pt x="68" y="13"/>
                        <a:pt x="68" y="13"/>
                        <a:pt x="68" y="14"/>
                      </a:cubicBezTo>
                      <a:cubicBezTo>
                        <a:pt x="68" y="15"/>
                        <a:pt x="69" y="14"/>
                        <a:pt x="70" y="15"/>
                      </a:cubicBezTo>
                      <a:cubicBezTo>
                        <a:pt x="70" y="15"/>
                        <a:pt x="70" y="15"/>
                        <a:pt x="70" y="15"/>
                      </a:cubicBezTo>
                      <a:cubicBezTo>
                        <a:pt x="70" y="16"/>
                        <a:pt x="71" y="16"/>
                        <a:pt x="71" y="16"/>
                      </a:cubicBezTo>
                      <a:cubicBezTo>
                        <a:pt x="71" y="17"/>
                        <a:pt x="70" y="17"/>
                        <a:pt x="70" y="18"/>
                      </a:cubicBezTo>
                      <a:cubicBezTo>
                        <a:pt x="70" y="18"/>
                        <a:pt x="70" y="18"/>
                        <a:pt x="70" y="19"/>
                      </a:cubicBezTo>
                      <a:cubicBezTo>
                        <a:pt x="70" y="19"/>
                        <a:pt x="71" y="19"/>
                        <a:pt x="71" y="19"/>
                      </a:cubicBezTo>
                      <a:cubicBezTo>
                        <a:pt x="71" y="20"/>
                        <a:pt x="71" y="20"/>
                        <a:pt x="71" y="20"/>
                      </a:cubicBezTo>
                      <a:cubicBezTo>
                        <a:pt x="71" y="21"/>
                        <a:pt x="71" y="21"/>
                        <a:pt x="71" y="21"/>
                      </a:cubicBezTo>
                      <a:cubicBezTo>
                        <a:pt x="70" y="21"/>
                        <a:pt x="70" y="21"/>
                        <a:pt x="70" y="21"/>
                      </a:cubicBezTo>
                      <a:cubicBezTo>
                        <a:pt x="69" y="21"/>
                        <a:pt x="69" y="21"/>
                        <a:pt x="69" y="21"/>
                      </a:cubicBezTo>
                      <a:cubicBezTo>
                        <a:pt x="69" y="21"/>
                        <a:pt x="68" y="21"/>
                        <a:pt x="68" y="21"/>
                      </a:cubicBezTo>
                      <a:cubicBezTo>
                        <a:pt x="68" y="21"/>
                        <a:pt x="67" y="21"/>
                        <a:pt x="67" y="20"/>
                      </a:cubicBezTo>
                      <a:cubicBezTo>
                        <a:pt x="67" y="20"/>
                        <a:pt x="68" y="19"/>
                        <a:pt x="69" y="18"/>
                      </a:cubicBezTo>
                      <a:cubicBezTo>
                        <a:pt x="69" y="18"/>
                        <a:pt x="69" y="18"/>
                        <a:pt x="69" y="18"/>
                      </a:cubicBezTo>
                      <a:cubicBezTo>
                        <a:pt x="69" y="17"/>
                        <a:pt x="68" y="18"/>
                        <a:pt x="68" y="18"/>
                      </a:cubicBezTo>
                      <a:cubicBezTo>
                        <a:pt x="68" y="18"/>
                        <a:pt x="67" y="18"/>
                        <a:pt x="67" y="19"/>
                      </a:cubicBezTo>
                      <a:cubicBezTo>
                        <a:pt x="66" y="19"/>
                        <a:pt x="65" y="18"/>
                        <a:pt x="64" y="19"/>
                      </a:cubicBezTo>
                      <a:cubicBezTo>
                        <a:pt x="64" y="19"/>
                        <a:pt x="65" y="19"/>
                        <a:pt x="65" y="19"/>
                      </a:cubicBezTo>
                      <a:cubicBezTo>
                        <a:pt x="65" y="19"/>
                        <a:pt x="64" y="20"/>
                        <a:pt x="64" y="19"/>
                      </a:cubicBezTo>
                      <a:cubicBezTo>
                        <a:pt x="64" y="19"/>
                        <a:pt x="64" y="19"/>
                        <a:pt x="64" y="19"/>
                      </a:cubicBezTo>
                      <a:cubicBezTo>
                        <a:pt x="64" y="19"/>
                        <a:pt x="63" y="18"/>
                        <a:pt x="62" y="19"/>
                      </a:cubicBezTo>
                      <a:cubicBezTo>
                        <a:pt x="62" y="19"/>
                        <a:pt x="61" y="19"/>
                        <a:pt x="61" y="19"/>
                      </a:cubicBezTo>
                      <a:cubicBezTo>
                        <a:pt x="62" y="20"/>
                        <a:pt x="63" y="19"/>
                        <a:pt x="63" y="20"/>
                      </a:cubicBezTo>
                      <a:cubicBezTo>
                        <a:pt x="63" y="20"/>
                        <a:pt x="62" y="21"/>
                        <a:pt x="62" y="21"/>
                      </a:cubicBezTo>
                      <a:cubicBezTo>
                        <a:pt x="62" y="22"/>
                        <a:pt x="62" y="22"/>
                        <a:pt x="63" y="22"/>
                      </a:cubicBezTo>
                      <a:cubicBezTo>
                        <a:pt x="63" y="22"/>
                        <a:pt x="63" y="22"/>
                        <a:pt x="63" y="22"/>
                      </a:cubicBezTo>
                      <a:cubicBezTo>
                        <a:pt x="64" y="22"/>
                        <a:pt x="64" y="22"/>
                        <a:pt x="64" y="22"/>
                      </a:cubicBezTo>
                      <a:cubicBezTo>
                        <a:pt x="64" y="22"/>
                        <a:pt x="65" y="21"/>
                        <a:pt x="65" y="21"/>
                      </a:cubicBezTo>
                      <a:cubicBezTo>
                        <a:pt x="66" y="22"/>
                        <a:pt x="65" y="22"/>
                        <a:pt x="64" y="23"/>
                      </a:cubicBezTo>
                      <a:cubicBezTo>
                        <a:pt x="63" y="23"/>
                        <a:pt x="62" y="23"/>
                        <a:pt x="62" y="23"/>
                      </a:cubicBezTo>
                      <a:cubicBezTo>
                        <a:pt x="61" y="23"/>
                        <a:pt x="60" y="25"/>
                        <a:pt x="60" y="24"/>
                      </a:cubicBezTo>
                      <a:cubicBezTo>
                        <a:pt x="60" y="23"/>
                        <a:pt x="61" y="23"/>
                        <a:pt x="61" y="23"/>
                      </a:cubicBezTo>
                      <a:cubicBezTo>
                        <a:pt x="60" y="23"/>
                        <a:pt x="59" y="23"/>
                        <a:pt x="59" y="23"/>
                      </a:cubicBezTo>
                      <a:cubicBezTo>
                        <a:pt x="58" y="24"/>
                        <a:pt x="56" y="24"/>
                        <a:pt x="56" y="25"/>
                      </a:cubicBezTo>
                      <a:cubicBezTo>
                        <a:pt x="56" y="25"/>
                        <a:pt x="56" y="26"/>
                        <a:pt x="56" y="26"/>
                      </a:cubicBezTo>
                      <a:cubicBezTo>
                        <a:pt x="56" y="26"/>
                        <a:pt x="55" y="26"/>
                        <a:pt x="55" y="26"/>
                      </a:cubicBezTo>
                      <a:cubicBezTo>
                        <a:pt x="55" y="26"/>
                        <a:pt x="54" y="26"/>
                        <a:pt x="54" y="26"/>
                      </a:cubicBezTo>
                      <a:cubicBezTo>
                        <a:pt x="54" y="27"/>
                        <a:pt x="53" y="27"/>
                        <a:pt x="53" y="27"/>
                      </a:cubicBezTo>
                      <a:cubicBezTo>
                        <a:pt x="53" y="27"/>
                        <a:pt x="53" y="27"/>
                        <a:pt x="52" y="28"/>
                      </a:cubicBezTo>
                      <a:cubicBezTo>
                        <a:pt x="52" y="28"/>
                        <a:pt x="52" y="28"/>
                        <a:pt x="52" y="28"/>
                      </a:cubicBezTo>
                      <a:cubicBezTo>
                        <a:pt x="51" y="28"/>
                        <a:pt x="51" y="29"/>
                        <a:pt x="51" y="29"/>
                      </a:cubicBezTo>
                      <a:cubicBezTo>
                        <a:pt x="51" y="29"/>
                        <a:pt x="50" y="29"/>
                        <a:pt x="50" y="29"/>
                      </a:cubicBezTo>
                      <a:cubicBezTo>
                        <a:pt x="50" y="29"/>
                        <a:pt x="50" y="30"/>
                        <a:pt x="50" y="31"/>
                      </a:cubicBezTo>
                      <a:cubicBezTo>
                        <a:pt x="50" y="31"/>
                        <a:pt x="49" y="31"/>
                        <a:pt x="48" y="32"/>
                      </a:cubicBezTo>
                      <a:cubicBezTo>
                        <a:pt x="48" y="32"/>
                        <a:pt x="48" y="32"/>
                        <a:pt x="47" y="32"/>
                      </a:cubicBezTo>
                      <a:cubicBezTo>
                        <a:pt x="47" y="33"/>
                        <a:pt x="46" y="33"/>
                        <a:pt x="46" y="33"/>
                      </a:cubicBezTo>
                      <a:cubicBezTo>
                        <a:pt x="46" y="33"/>
                        <a:pt x="46" y="33"/>
                        <a:pt x="45" y="34"/>
                      </a:cubicBezTo>
                      <a:cubicBezTo>
                        <a:pt x="45" y="53"/>
                        <a:pt x="45" y="53"/>
                        <a:pt x="45" y="53"/>
                      </a:cubicBezTo>
                      <a:cubicBezTo>
                        <a:pt x="46" y="53"/>
                        <a:pt x="46" y="53"/>
                        <a:pt x="46" y="53"/>
                      </a:cubicBezTo>
                      <a:cubicBezTo>
                        <a:pt x="46" y="52"/>
                        <a:pt x="46" y="52"/>
                        <a:pt x="47" y="52"/>
                      </a:cubicBezTo>
                      <a:cubicBezTo>
                        <a:pt x="47" y="51"/>
                        <a:pt x="48" y="52"/>
                        <a:pt x="48" y="51"/>
                      </a:cubicBezTo>
                      <a:cubicBezTo>
                        <a:pt x="49" y="51"/>
                        <a:pt x="49" y="51"/>
                        <a:pt x="49" y="51"/>
                      </a:cubicBezTo>
                      <a:cubicBezTo>
                        <a:pt x="49" y="51"/>
                        <a:pt x="49" y="50"/>
                        <a:pt x="50" y="51"/>
                      </a:cubicBezTo>
                      <a:cubicBezTo>
                        <a:pt x="50" y="51"/>
                        <a:pt x="49" y="51"/>
                        <a:pt x="50" y="52"/>
                      </a:cubicBezTo>
                      <a:cubicBezTo>
                        <a:pt x="50" y="52"/>
                        <a:pt x="51" y="51"/>
                        <a:pt x="51" y="51"/>
                      </a:cubicBezTo>
                      <a:cubicBezTo>
                        <a:pt x="51" y="51"/>
                        <a:pt x="52" y="51"/>
                        <a:pt x="52" y="51"/>
                      </a:cubicBezTo>
                      <a:cubicBezTo>
                        <a:pt x="52" y="52"/>
                        <a:pt x="52" y="52"/>
                        <a:pt x="53" y="52"/>
                      </a:cubicBezTo>
                      <a:cubicBezTo>
                        <a:pt x="53" y="52"/>
                        <a:pt x="53" y="52"/>
                        <a:pt x="54" y="52"/>
                      </a:cubicBezTo>
                      <a:cubicBezTo>
                        <a:pt x="54" y="52"/>
                        <a:pt x="55" y="52"/>
                        <a:pt x="55" y="52"/>
                      </a:cubicBezTo>
                      <a:cubicBezTo>
                        <a:pt x="55" y="52"/>
                        <a:pt x="56" y="52"/>
                        <a:pt x="56" y="52"/>
                      </a:cubicBezTo>
                      <a:cubicBezTo>
                        <a:pt x="57" y="52"/>
                        <a:pt x="57" y="52"/>
                        <a:pt x="57" y="52"/>
                      </a:cubicBezTo>
                      <a:cubicBezTo>
                        <a:pt x="58" y="53"/>
                        <a:pt x="58" y="52"/>
                        <a:pt x="58" y="52"/>
                      </a:cubicBezTo>
                      <a:cubicBezTo>
                        <a:pt x="58" y="53"/>
                        <a:pt x="58" y="53"/>
                        <a:pt x="58" y="53"/>
                      </a:cubicBezTo>
                      <a:cubicBezTo>
                        <a:pt x="59" y="53"/>
                        <a:pt x="59" y="53"/>
                        <a:pt x="59" y="54"/>
                      </a:cubicBezTo>
                      <a:cubicBezTo>
                        <a:pt x="59" y="54"/>
                        <a:pt x="59" y="54"/>
                        <a:pt x="60" y="54"/>
                      </a:cubicBezTo>
                      <a:cubicBezTo>
                        <a:pt x="60" y="54"/>
                        <a:pt x="60" y="55"/>
                        <a:pt x="60" y="55"/>
                      </a:cubicBezTo>
                      <a:cubicBezTo>
                        <a:pt x="61" y="55"/>
                        <a:pt x="62" y="56"/>
                        <a:pt x="62" y="56"/>
                      </a:cubicBezTo>
                      <a:cubicBezTo>
                        <a:pt x="63" y="56"/>
                        <a:pt x="63" y="56"/>
                        <a:pt x="63" y="56"/>
                      </a:cubicBezTo>
                      <a:cubicBezTo>
                        <a:pt x="64" y="56"/>
                        <a:pt x="65" y="56"/>
                        <a:pt x="66" y="57"/>
                      </a:cubicBezTo>
                      <a:cubicBezTo>
                        <a:pt x="66" y="57"/>
                        <a:pt x="66" y="57"/>
                        <a:pt x="66" y="58"/>
                      </a:cubicBezTo>
                      <a:cubicBezTo>
                        <a:pt x="67" y="58"/>
                        <a:pt x="66" y="58"/>
                        <a:pt x="67" y="59"/>
                      </a:cubicBezTo>
                      <a:cubicBezTo>
                        <a:pt x="67" y="59"/>
                        <a:pt x="68" y="59"/>
                        <a:pt x="67" y="60"/>
                      </a:cubicBezTo>
                      <a:cubicBezTo>
                        <a:pt x="67" y="61"/>
                        <a:pt x="68" y="61"/>
                        <a:pt x="68" y="61"/>
                      </a:cubicBezTo>
                      <a:cubicBezTo>
                        <a:pt x="68" y="61"/>
                        <a:pt x="69" y="62"/>
                        <a:pt x="69" y="62"/>
                      </a:cubicBezTo>
                      <a:cubicBezTo>
                        <a:pt x="69" y="62"/>
                        <a:pt x="69" y="62"/>
                        <a:pt x="69" y="62"/>
                      </a:cubicBezTo>
                      <a:cubicBezTo>
                        <a:pt x="70" y="62"/>
                        <a:pt x="70" y="62"/>
                        <a:pt x="71" y="62"/>
                      </a:cubicBezTo>
                      <a:cubicBezTo>
                        <a:pt x="71" y="62"/>
                        <a:pt x="71" y="62"/>
                        <a:pt x="72" y="62"/>
                      </a:cubicBezTo>
                      <a:cubicBezTo>
                        <a:pt x="72" y="62"/>
                        <a:pt x="72" y="63"/>
                        <a:pt x="72" y="63"/>
                      </a:cubicBezTo>
                      <a:cubicBezTo>
                        <a:pt x="72" y="63"/>
                        <a:pt x="73" y="63"/>
                        <a:pt x="73" y="63"/>
                      </a:cubicBezTo>
                      <a:cubicBezTo>
                        <a:pt x="74" y="63"/>
                        <a:pt x="74" y="63"/>
                        <a:pt x="75" y="63"/>
                      </a:cubicBezTo>
                      <a:cubicBezTo>
                        <a:pt x="75" y="63"/>
                        <a:pt x="75" y="63"/>
                        <a:pt x="75" y="63"/>
                      </a:cubicBezTo>
                      <a:cubicBezTo>
                        <a:pt x="76" y="63"/>
                        <a:pt x="76" y="64"/>
                        <a:pt x="77" y="64"/>
                      </a:cubicBezTo>
                      <a:cubicBezTo>
                        <a:pt x="71" y="73"/>
                        <a:pt x="62" y="80"/>
                        <a:pt x="52" y="82"/>
                      </a:cubicBezTo>
                      <a:cubicBezTo>
                        <a:pt x="52" y="82"/>
                        <a:pt x="52" y="81"/>
                        <a:pt x="52" y="81"/>
                      </a:cubicBezTo>
                      <a:cubicBezTo>
                        <a:pt x="52" y="80"/>
                        <a:pt x="52" y="79"/>
                        <a:pt x="52" y="79"/>
                      </a:cubicBezTo>
                      <a:cubicBezTo>
                        <a:pt x="52" y="78"/>
                        <a:pt x="52" y="77"/>
                        <a:pt x="51" y="77"/>
                      </a:cubicBezTo>
                      <a:cubicBezTo>
                        <a:pt x="51" y="76"/>
                        <a:pt x="50" y="76"/>
                        <a:pt x="50" y="75"/>
                      </a:cubicBezTo>
                      <a:cubicBezTo>
                        <a:pt x="49" y="75"/>
                        <a:pt x="49" y="75"/>
                        <a:pt x="49" y="75"/>
                      </a:cubicBezTo>
                      <a:cubicBezTo>
                        <a:pt x="48" y="75"/>
                        <a:pt x="46" y="74"/>
                        <a:pt x="46" y="73"/>
                      </a:cubicBezTo>
                      <a:cubicBezTo>
                        <a:pt x="46" y="73"/>
                        <a:pt x="46" y="73"/>
                        <a:pt x="46" y="72"/>
                      </a:cubicBezTo>
                      <a:cubicBezTo>
                        <a:pt x="46" y="72"/>
                        <a:pt x="46" y="72"/>
                        <a:pt x="45" y="72"/>
                      </a:cubicBezTo>
                      <a:lnTo>
                        <a:pt x="45" y="85"/>
                      </a:lnTo>
                      <a:close/>
                      <a:moveTo>
                        <a:pt x="1" y="34"/>
                      </a:moveTo>
                      <a:cubicBezTo>
                        <a:pt x="1" y="35"/>
                        <a:pt x="0" y="36"/>
                        <a:pt x="0" y="36"/>
                      </a:cubicBezTo>
                      <a:cubicBezTo>
                        <a:pt x="0" y="37"/>
                        <a:pt x="0" y="38"/>
                        <a:pt x="0" y="39"/>
                      </a:cubicBezTo>
                      <a:cubicBezTo>
                        <a:pt x="0" y="40"/>
                        <a:pt x="0" y="41"/>
                        <a:pt x="0" y="43"/>
                      </a:cubicBezTo>
                      <a:cubicBezTo>
                        <a:pt x="0" y="44"/>
                        <a:pt x="0" y="46"/>
                        <a:pt x="0" y="47"/>
                      </a:cubicBezTo>
                      <a:cubicBezTo>
                        <a:pt x="0" y="48"/>
                        <a:pt x="0" y="49"/>
                        <a:pt x="0" y="49"/>
                      </a:cubicBezTo>
                      <a:cubicBezTo>
                        <a:pt x="0" y="50"/>
                        <a:pt x="1" y="51"/>
                        <a:pt x="1" y="52"/>
                      </a:cubicBezTo>
                      <a:cubicBezTo>
                        <a:pt x="1" y="52"/>
                        <a:pt x="1" y="53"/>
                        <a:pt x="1" y="54"/>
                      </a:cubicBezTo>
                      <a:cubicBezTo>
                        <a:pt x="2" y="55"/>
                        <a:pt x="2" y="56"/>
                        <a:pt x="2" y="58"/>
                      </a:cubicBezTo>
                      <a:cubicBezTo>
                        <a:pt x="3" y="58"/>
                        <a:pt x="3" y="59"/>
                        <a:pt x="3" y="60"/>
                      </a:cubicBezTo>
                      <a:cubicBezTo>
                        <a:pt x="3" y="60"/>
                        <a:pt x="4" y="61"/>
                        <a:pt x="4" y="61"/>
                      </a:cubicBezTo>
                      <a:cubicBezTo>
                        <a:pt x="4" y="62"/>
                        <a:pt x="4" y="62"/>
                        <a:pt x="5" y="62"/>
                      </a:cubicBezTo>
                      <a:cubicBezTo>
                        <a:pt x="5" y="63"/>
                        <a:pt x="5" y="64"/>
                        <a:pt x="5" y="64"/>
                      </a:cubicBezTo>
                      <a:cubicBezTo>
                        <a:pt x="7" y="66"/>
                        <a:pt x="8" y="68"/>
                        <a:pt x="9" y="69"/>
                      </a:cubicBezTo>
                      <a:cubicBezTo>
                        <a:pt x="10" y="70"/>
                        <a:pt x="10" y="71"/>
                        <a:pt x="11" y="72"/>
                      </a:cubicBezTo>
                      <a:cubicBezTo>
                        <a:pt x="11" y="72"/>
                        <a:pt x="12" y="73"/>
                        <a:pt x="12" y="73"/>
                      </a:cubicBezTo>
                      <a:cubicBezTo>
                        <a:pt x="13" y="74"/>
                        <a:pt x="13" y="74"/>
                        <a:pt x="14" y="74"/>
                      </a:cubicBezTo>
                      <a:cubicBezTo>
                        <a:pt x="16" y="77"/>
                        <a:pt x="19" y="78"/>
                        <a:pt x="21" y="80"/>
                      </a:cubicBezTo>
                      <a:cubicBezTo>
                        <a:pt x="22" y="80"/>
                        <a:pt x="22" y="81"/>
                        <a:pt x="23" y="81"/>
                      </a:cubicBezTo>
                      <a:cubicBezTo>
                        <a:pt x="24" y="82"/>
                        <a:pt x="26" y="82"/>
                        <a:pt x="27" y="83"/>
                      </a:cubicBezTo>
                      <a:cubicBezTo>
                        <a:pt x="27" y="83"/>
                        <a:pt x="28" y="83"/>
                        <a:pt x="29" y="83"/>
                      </a:cubicBezTo>
                      <a:cubicBezTo>
                        <a:pt x="33" y="85"/>
                        <a:pt x="38" y="86"/>
                        <a:pt x="42" y="86"/>
                      </a:cubicBezTo>
                      <a:cubicBezTo>
                        <a:pt x="43" y="86"/>
                        <a:pt x="44" y="86"/>
                        <a:pt x="45" y="85"/>
                      </a:cubicBezTo>
                      <a:cubicBezTo>
                        <a:pt x="45" y="72"/>
                        <a:pt x="45" y="72"/>
                        <a:pt x="45" y="72"/>
                      </a:cubicBezTo>
                      <a:cubicBezTo>
                        <a:pt x="45" y="71"/>
                        <a:pt x="45" y="71"/>
                        <a:pt x="45" y="71"/>
                      </a:cubicBezTo>
                      <a:cubicBezTo>
                        <a:pt x="44" y="70"/>
                        <a:pt x="44" y="69"/>
                        <a:pt x="43" y="68"/>
                      </a:cubicBezTo>
                      <a:cubicBezTo>
                        <a:pt x="43" y="68"/>
                        <a:pt x="43" y="67"/>
                        <a:pt x="42" y="67"/>
                      </a:cubicBezTo>
                      <a:cubicBezTo>
                        <a:pt x="42" y="67"/>
                        <a:pt x="42" y="66"/>
                        <a:pt x="42" y="66"/>
                      </a:cubicBezTo>
                      <a:cubicBezTo>
                        <a:pt x="41" y="66"/>
                        <a:pt x="41" y="65"/>
                        <a:pt x="41" y="65"/>
                      </a:cubicBezTo>
                      <a:cubicBezTo>
                        <a:pt x="41" y="64"/>
                        <a:pt x="42" y="64"/>
                        <a:pt x="42" y="64"/>
                      </a:cubicBezTo>
                      <a:cubicBezTo>
                        <a:pt x="42" y="63"/>
                        <a:pt x="42" y="63"/>
                        <a:pt x="42" y="63"/>
                      </a:cubicBezTo>
                      <a:cubicBezTo>
                        <a:pt x="41" y="62"/>
                        <a:pt x="42" y="62"/>
                        <a:pt x="42" y="61"/>
                      </a:cubicBezTo>
                      <a:cubicBezTo>
                        <a:pt x="42" y="61"/>
                        <a:pt x="42" y="61"/>
                        <a:pt x="42" y="60"/>
                      </a:cubicBezTo>
                      <a:cubicBezTo>
                        <a:pt x="42" y="60"/>
                        <a:pt x="43" y="60"/>
                        <a:pt x="43" y="60"/>
                      </a:cubicBezTo>
                      <a:cubicBezTo>
                        <a:pt x="43" y="60"/>
                        <a:pt x="43" y="59"/>
                        <a:pt x="43" y="59"/>
                      </a:cubicBezTo>
                      <a:cubicBezTo>
                        <a:pt x="44" y="59"/>
                        <a:pt x="44" y="58"/>
                        <a:pt x="44" y="58"/>
                      </a:cubicBezTo>
                      <a:cubicBezTo>
                        <a:pt x="45" y="58"/>
                        <a:pt x="45" y="56"/>
                        <a:pt x="44" y="55"/>
                      </a:cubicBezTo>
                      <a:cubicBezTo>
                        <a:pt x="44" y="55"/>
                        <a:pt x="44" y="55"/>
                        <a:pt x="44" y="55"/>
                      </a:cubicBezTo>
                      <a:cubicBezTo>
                        <a:pt x="44" y="54"/>
                        <a:pt x="44" y="53"/>
                        <a:pt x="43" y="53"/>
                      </a:cubicBezTo>
                      <a:cubicBezTo>
                        <a:pt x="43" y="53"/>
                        <a:pt x="43" y="54"/>
                        <a:pt x="42" y="54"/>
                      </a:cubicBezTo>
                      <a:cubicBezTo>
                        <a:pt x="42" y="54"/>
                        <a:pt x="42" y="55"/>
                        <a:pt x="42" y="55"/>
                      </a:cubicBezTo>
                      <a:cubicBezTo>
                        <a:pt x="41" y="55"/>
                        <a:pt x="41" y="54"/>
                        <a:pt x="41" y="54"/>
                      </a:cubicBezTo>
                      <a:cubicBezTo>
                        <a:pt x="40" y="54"/>
                        <a:pt x="40" y="54"/>
                        <a:pt x="40" y="54"/>
                      </a:cubicBezTo>
                      <a:cubicBezTo>
                        <a:pt x="39" y="54"/>
                        <a:pt x="39" y="53"/>
                        <a:pt x="39" y="53"/>
                      </a:cubicBezTo>
                      <a:cubicBezTo>
                        <a:pt x="38" y="53"/>
                        <a:pt x="38" y="53"/>
                        <a:pt x="38" y="52"/>
                      </a:cubicBezTo>
                      <a:cubicBezTo>
                        <a:pt x="38" y="52"/>
                        <a:pt x="38" y="52"/>
                        <a:pt x="38" y="51"/>
                      </a:cubicBezTo>
                      <a:cubicBezTo>
                        <a:pt x="37" y="51"/>
                        <a:pt x="37" y="50"/>
                        <a:pt x="36" y="50"/>
                      </a:cubicBezTo>
                      <a:cubicBezTo>
                        <a:pt x="36" y="50"/>
                        <a:pt x="35" y="50"/>
                        <a:pt x="35" y="50"/>
                      </a:cubicBezTo>
                      <a:cubicBezTo>
                        <a:pt x="35" y="49"/>
                        <a:pt x="34" y="49"/>
                        <a:pt x="34" y="49"/>
                      </a:cubicBezTo>
                      <a:cubicBezTo>
                        <a:pt x="34" y="49"/>
                        <a:pt x="34" y="49"/>
                        <a:pt x="33" y="49"/>
                      </a:cubicBezTo>
                      <a:cubicBezTo>
                        <a:pt x="32" y="49"/>
                        <a:pt x="32" y="47"/>
                        <a:pt x="31" y="47"/>
                      </a:cubicBezTo>
                      <a:cubicBezTo>
                        <a:pt x="30" y="47"/>
                        <a:pt x="30" y="48"/>
                        <a:pt x="29" y="48"/>
                      </a:cubicBezTo>
                      <a:cubicBezTo>
                        <a:pt x="29" y="48"/>
                        <a:pt x="28" y="47"/>
                        <a:pt x="28" y="47"/>
                      </a:cubicBezTo>
                      <a:cubicBezTo>
                        <a:pt x="27" y="47"/>
                        <a:pt x="27" y="47"/>
                        <a:pt x="26" y="46"/>
                      </a:cubicBezTo>
                      <a:cubicBezTo>
                        <a:pt x="26" y="46"/>
                        <a:pt x="25" y="46"/>
                        <a:pt x="25" y="46"/>
                      </a:cubicBezTo>
                      <a:cubicBezTo>
                        <a:pt x="25" y="46"/>
                        <a:pt x="25" y="46"/>
                        <a:pt x="24" y="46"/>
                      </a:cubicBezTo>
                      <a:cubicBezTo>
                        <a:pt x="24" y="45"/>
                        <a:pt x="24" y="45"/>
                        <a:pt x="23" y="45"/>
                      </a:cubicBezTo>
                      <a:cubicBezTo>
                        <a:pt x="23" y="45"/>
                        <a:pt x="23" y="44"/>
                        <a:pt x="23" y="44"/>
                      </a:cubicBezTo>
                      <a:cubicBezTo>
                        <a:pt x="23" y="44"/>
                        <a:pt x="23" y="43"/>
                        <a:pt x="23" y="43"/>
                      </a:cubicBezTo>
                      <a:cubicBezTo>
                        <a:pt x="23" y="42"/>
                        <a:pt x="22" y="41"/>
                        <a:pt x="22" y="40"/>
                      </a:cubicBezTo>
                      <a:cubicBezTo>
                        <a:pt x="21" y="40"/>
                        <a:pt x="21" y="40"/>
                        <a:pt x="21" y="39"/>
                      </a:cubicBezTo>
                      <a:cubicBezTo>
                        <a:pt x="21" y="39"/>
                        <a:pt x="21" y="39"/>
                        <a:pt x="21" y="38"/>
                      </a:cubicBezTo>
                      <a:cubicBezTo>
                        <a:pt x="20" y="38"/>
                        <a:pt x="20" y="38"/>
                        <a:pt x="20" y="37"/>
                      </a:cubicBezTo>
                      <a:cubicBezTo>
                        <a:pt x="19" y="37"/>
                        <a:pt x="19" y="37"/>
                        <a:pt x="19" y="36"/>
                      </a:cubicBezTo>
                      <a:cubicBezTo>
                        <a:pt x="19" y="36"/>
                        <a:pt x="19" y="35"/>
                        <a:pt x="19" y="35"/>
                      </a:cubicBezTo>
                      <a:cubicBezTo>
                        <a:pt x="19" y="34"/>
                        <a:pt x="17" y="34"/>
                        <a:pt x="18" y="35"/>
                      </a:cubicBezTo>
                      <a:cubicBezTo>
                        <a:pt x="18" y="36"/>
                        <a:pt x="18" y="36"/>
                        <a:pt x="18" y="36"/>
                      </a:cubicBezTo>
                      <a:cubicBezTo>
                        <a:pt x="18" y="37"/>
                        <a:pt x="18" y="37"/>
                        <a:pt x="18" y="37"/>
                      </a:cubicBezTo>
                      <a:cubicBezTo>
                        <a:pt x="19" y="38"/>
                        <a:pt x="19" y="38"/>
                        <a:pt x="19" y="38"/>
                      </a:cubicBezTo>
                      <a:cubicBezTo>
                        <a:pt x="19" y="39"/>
                        <a:pt x="19" y="40"/>
                        <a:pt x="19" y="40"/>
                      </a:cubicBezTo>
                      <a:cubicBezTo>
                        <a:pt x="20" y="40"/>
                        <a:pt x="20" y="41"/>
                        <a:pt x="20" y="41"/>
                      </a:cubicBezTo>
                      <a:cubicBezTo>
                        <a:pt x="19" y="41"/>
                        <a:pt x="19" y="41"/>
                        <a:pt x="19" y="41"/>
                      </a:cubicBezTo>
                      <a:cubicBezTo>
                        <a:pt x="19" y="41"/>
                        <a:pt x="18" y="40"/>
                        <a:pt x="18" y="40"/>
                      </a:cubicBezTo>
                      <a:cubicBezTo>
                        <a:pt x="18" y="40"/>
                        <a:pt x="18" y="39"/>
                        <a:pt x="18" y="39"/>
                      </a:cubicBezTo>
                      <a:cubicBezTo>
                        <a:pt x="18" y="38"/>
                        <a:pt x="17" y="38"/>
                        <a:pt x="17" y="38"/>
                      </a:cubicBezTo>
                      <a:cubicBezTo>
                        <a:pt x="17" y="37"/>
                        <a:pt x="17" y="37"/>
                        <a:pt x="17" y="37"/>
                      </a:cubicBezTo>
                      <a:cubicBezTo>
                        <a:pt x="17" y="36"/>
                        <a:pt x="17" y="36"/>
                        <a:pt x="17" y="36"/>
                      </a:cubicBezTo>
                      <a:cubicBezTo>
                        <a:pt x="16" y="35"/>
                        <a:pt x="16" y="35"/>
                        <a:pt x="16" y="34"/>
                      </a:cubicBezTo>
                      <a:cubicBezTo>
                        <a:pt x="16" y="34"/>
                        <a:pt x="16" y="33"/>
                        <a:pt x="16" y="33"/>
                      </a:cubicBezTo>
                      <a:cubicBezTo>
                        <a:pt x="16" y="33"/>
                        <a:pt x="16" y="32"/>
                        <a:pt x="15" y="32"/>
                      </a:cubicBezTo>
                      <a:cubicBezTo>
                        <a:pt x="15" y="32"/>
                        <a:pt x="15" y="32"/>
                        <a:pt x="14" y="32"/>
                      </a:cubicBezTo>
                      <a:cubicBezTo>
                        <a:pt x="14" y="31"/>
                        <a:pt x="14" y="31"/>
                        <a:pt x="14" y="30"/>
                      </a:cubicBezTo>
                      <a:cubicBezTo>
                        <a:pt x="14" y="30"/>
                        <a:pt x="14" y="29"/>
                        <a:pt x="14" y="29"/>
                      </a:cubicBezTo>
                      <a:cubicBezTo>
                        <a:pt x="14" y="28"/>
                        <a:pt x="14" y="27"/>
                        <a:pt x="14" y="27"/>
                      </a:cubicBezTo>
                      <a:cubicBezTo>
                        <a:pt x="14" y="26"/>
                        <a:pt x="15" y="26"/>
                        <a:pt x="15" y="26"/>
                      </a:cubicBezTo>
                      <a:cubicBezTo>
                        <a:pt x="15" y="25"/>
                        <a:pt x="15" y="25"/>
                        <a:pt x="15" y="25"/>
                      </a:cubicBezTo>
                      <a:cubicBezTo>
                        <a:pt x="16" y="24"/>
                        <a:pt x="16" y="24"/>
                        <a:pt x="17" y="23"/>
                      </a:cubicBezTo>
                      <a:cubicBezTo>
                        <a:pt x="17" y="22"/>
                        <a:pt x="18" y="22"/>
                        <a:pt x="18" y="21"/>
                      </a:cubicBezTo>
                      <a:cubicBezTo>
                        <a:pt x="18" y="21"/>
                        <a:pt x="19" y="20"/>
                        <a:pt x="19" y="20"/>
                      </a:cubicBezTo>
                      <a:cubicBezTo>
                        <a:pt x="19" y="19"/>
                        <a:pt x="18" y="19"/>
                        <a:pt x="18" y="19"/>
                      </a:cubicBezTo>
                      <a:cubicBezTo>
                        <a:pt x="18" y="18"/>
                        <a:pt x="18" y="18"/>
                        <a:pt x="18" y="18"/>
                      </a:cubicBezTo>
                      <a:cubicBezTo>
                        <a:pt x="19" y="18"/>
                        <a:pt x="19" y="17"/>
                        <a:pt x="19" y="17"/>
                      </a:cubicBezTo>
                      <a:cubicBezTo>
                        <a:pt x="19" y="17"/>
                        <a:pt x="18" y="16"/>
                        <a:pt x="18" y="16"/>
                      </a:cubicBezTo>
                      <a:cubicBezTo>
                        <a:pt x="19" y="15"/>
                        <a:pt x="19" y="15"/>
                        <a:pt x="19" y="15"/>
                      </a:cubicBezTo>
                      <a:cubicBezTo>
                        <a:pt x="19" y="14"/>
                        <a:pt x="18" y="15"/>
                        <a:pt x="18" y="15"/>
                      </a:cubicBezTo>
                      <a:cubicBezTo>
                        <a:pt x="17" y="14"/>
                        <a:pt x="18" y="14"/>
                        <a:pt x="18" y="14"/>
                      </a:cubicBezTo>
                      <a:cubicBezTo>
                        <a:pt x="18" y="13"/>
                        <a:pt x="18" y="13"/>
                        <a:pt x="18" y="13"/>
                      </a:cubicBezTo>
                      <a:cubicBezTo>
                        <a:pt x="18" y="13"/>
                        <a:pt x="18" y="12"/>
                        <a:pt x="18" y="12"/>
                      </a:cubicBezTo>
                      <a:cubicBezTo>
                        <a:pt x="18" y="12"/>
                        <a:pt x="18" y="12"/>
                        <a:pt x="17" y="11"/>
                      </a:cubicBezTo>
                      <a:cubicBezTo>
                        <a:pt x="22" y="7"/>
                        <a:pt x="29" y="4"/>
                        <a:pt x="35" y="3"/>
                      </a:cubicBezTo>
                      <a:cubicBezTo>
                        <a:pt x="35" y="3"/>
                        <a:pt x="35" y="3"/>
                        <a:pt x="35" y="3"/>
                      </a:cubicBezTo>
                      <a:cubicBezTo>
                        <a:pt x="35" y="3"/>
                        <a:pt x="35" y="4"/>
                        <a:pt x="36" y="4"/>
                      </a:cubicBezTo>
                      <a:cubicBezTo>
                        <a:pt x="36" y="3"/>
                        <a:pt x="36" y="4"/>
                        <a:pt x="37" y="4"/>
                      </a:cubicBezTo>
                      <a:cubicBezTo>
                        <a:pt x="37" y="4"/>
                        <a:pt x="38" y="3"/>
                        <a:pt x="38" y="3"/>
                      </a:cubicBezTo>
                      <a:cubicBezTo>
                        <a:pt x="39" y="4"/>
                        <a:pt x="40" y="4"/>
                        <a:pt x="41" y="4"/>
                      </a:cubicBezTo>
                      <a:cubicBezTo>
                        <a:pt x="41" y="4"/>
                        <a:pt x="41" y="4"/>
                        <a:pt x="41" y="3"/>
                      </a:cubicBezTo>
                      <a:cubicBezTo>
                        <a:pt x="41" y="3"/>
                        <a:pt x="41" y="3"/>
                        <a:pt x="41" y="3"/>
                      </a:cubicBezTo>
                      <a:cubicBezTo>
                        <a:pt x="42" y="3"/>
                        <a:pt x="42" y="3"/>
                        <a:pt x="42" y="3"/>
                      </a:cubicBezTo>
                      <a:cubicBezTo>
                        <a:pt x="43" y="3"/>
                        <a:pt x="44" y="3"/>
                        <a:pt x="45" y="3"/>
                      </a:cubicBezTo>
                      <a:cubicBezTo>
                        <a:pt x="45" y="0"/>
                        <a:pt x="45" y="0"/>
                        <a:pt x="45" y="0"/>
                      </a:cubicBezTo>
                      <a:cubicBezTo>
                        <a:pt x="45" y="0"/>
                        <a:pt x="44" y="0"/>
                        <a:pt x="43" y="0"/>
                      </a:cubicBezTo>
                      <a:cubicBezTo>
                        <a:pt x="43" y="0"/>
                        <a:pt x="43" y="0"/>
                        <a:pt x="42" y="0"/>
                      </a:cubicBezTo>
                      <a:cubicBezTo>
                        <a:pt x="42" y="0"/>
                        <a:pt x="42" y="0"/>
                        <a:pt x="41" y="0"/>
                      </a:cubicBezTo>
                      <a:cubicBezTo>
                        <a:pt x="37" y="0"/>
                        <a:pt x="33" y="1"/>
                        <a:pt x="29" y="3"/>
                      </a:cubicBezTo>
                      <a:cubicBezTo>
                        <a:pt x="28" y="3"/>
                        <a:pt x="27" y="3"/>
                        <a:pt x="27" y="3"/>
                      </a:cubicBezTo>
                      <a:cubicBezTo>
                        <a:pt x="27" y="3"/>
                        <a:pt x="26" y="3"/>
                        <a:pt x="26" y="3"/>
                      </a:cubicBezTo>
                      <a:cubicBezTo>
                        <a:pt x="26" y="4"/>
                        <a:pt x="25" y="4"/>
                        <a:pt x="25" y="4"/>
                      </a:cubicBezTo>
                      <a:cubicBezTo>
                        <a:pt x="24" y="4"/>
                        <a:pt x="24" y="5"/>
                        <a:pt x="23" y="5"/>
                      </a:cubicBezTo>
                      <a:cubicBezTo>
                        <a:pt x="22" y="5"/>
                        <a:pt x="22" y="6"/>
                        <a:pt x="21" y="6"/>
                      </a:cubicBezTo>
                      <a:cubicBezTo>
                        <a:pt x="19" y="7"/>
                        <a:pt x="17" y="9"/>
                        <a:pt x="15" y="11"/>
                      </a:cubicBezTo>
                      <a:cubicBezTo>
                        <a:pt x="14" y="11"/>
                        <a:pt x="14" y="11"/>
                        <a:pt x="14" y="11"/>
                      </a:cubicBezTo>
                      <a:cubicBezTo>
                        <a:pt x="13" y="12"/>
                        <a:pt x="13" y="12"/>
                        <a:pt x="12" y="13"/>
                      </a:cubicBezTo>
                      <a:cubicBezTo>
                        <a:pt x="12" y="13"/>
                        <a:pt x="11" y="14"/>
                        <a:pt x="11" y="14"/>
                      </a:cubicBezTo>
                      <a:cubicBezTo>
                        <a:pt x="10" y="15"/>
                        <a:pt x="10" y="16"/>
                        <a:pt x="9" y="17"/>
                      </a:cubicBezTo>
                      <a:cubicBezTo>
                        <a:pt x="8" y="18"/>
                        <a:pt x="7" y="20"/>
                        <a:pt x="5" y="22"/>
                      </a:cubicBezTo>
                      <a:cubicBezTo>
                        <a:pt x="5" y="22"/>
                        <a:pt x="5" y="23"/>
                        <a:pt x="5" y="23"/>
                      </a:cubicBezTo>
                      <a:cubicBezTo>
                        <a:pt x="4" y="24"/>
                        <a:pt x="4" y="24"/>
                        <a:pt x="4" y="24"/>
                      </a:cubicBezTo>
                      <a:cubicBezTo>
                        <a:pt x="4" y="25"/>
                        <a:pt x="3" y="26"/>
                        <a:pt x="3" y="27"/>
                      </a:cubicBezTo>
                      <a:cubicBezTo>
                        <a:pt x="3" y="28"/>
                        <a:pt x="3" y="28"/>
                        <a:pt x="2" y="28"/>
                      </a:cubicBezTo>
                      <a:cubicBezTo>
                        <a:pt x="2" y="30"/>
                        <a:pt x="2" y="31"/>
                        <a:pt x="1" y="32"/>
                      </a:cubicBezTo>
                      <a:cubicBezTo>
                        <a:pt x="1" y="33"/>
                        <a:pt x="1" y="34"/>
                        <a:pt x="1" y="34"/>
                      </a:cubicBezTo>
                      <a:close/>
                      <a:moveTo>
                        <a:pt x="45" y="34"/>
                      </a:moveTo>
                      <a:cubicBezTo>
                        <a:pt x="45" y="53"/>
                        <a:pt x="45" y="53"/>
                        <a:pt x="45" y="53"/>
                      </a:cubicBezTo>
                      <a:cubicBezTo>
                        <a:pt x="45" y="54"/>
                        <a:pt x="45" y="54"/>
                        <a:pt x="45" y="54"/>
                      </a:cubicBezTo>
                      <a:cubicBezTo>
                        <a:pt x="45" y="54"/>
                        <a:pt x="44" y="53"/>
                        <a:pt x="44" y="53"/>
                      </a:cubicBezTo>
                      <a:cubicBezTo>
                        <a:pt x="43" y="53"/>
                        <a:pt x="42" y="53"/>
                        <a:pt x="41" y="53"/>
                      </a:cubicBezTo>
                      <a:cubicBezTo>
                        <a:pt x="41" y="53"/>
                        <a:pt x="40" y="52"/>
                        <a:pt x="40" y="51"/>
                      </a:cubicBezTo>
                      <a:cubicBezTo>
                        <a:pt x="40" y="51"/>
                        <a:pt x="40" y="50"/>
                        <a:pt x="40" y="50"/>
                      </a:cubicBezTo>
                      <a:cubicBezTo>
                        <a:pt x="40" y="49"/>
                        <a:pt x="40" y="49"/>
                        <a:pt x="40" y="49"/>
                      </a:cubicBezTo>
                      <a:cubicBezTo>
                        <a:pt x="40" y="48"/>
                        <a:pt x="40" y="48"/>
                        <a:pt x="39" y="47"/>
                      </a:cubicBezTo>
                      <a:cubicBezTo>
                        <a:pt x="38" y="47"/>
                        <a:pt x="37" y="48"/>
                        <a:pt x="36" y="47"/>
                      </a:cubicBezTo>
                      <a:cubicBezTo>
                        <a:pt x="36" y="47"/>
                        <a:pt x="36" y="47"/>
                        <a:pt x="36" y="47"/>
                      </a:cubicBezTo>
                      <a:cubicBezTo>
                        <a:pt x="37" y="46"/>
                        <a:pt x="36" y="46"/>
                        <a:pt x="37" y="46"/>
                      </a:cubicBezTo>
                      <a:cubicBezTo>
                        <a:pt x="37" y="46"/>
                        <a:pt x="37" y="45"/>
                        <a:pt x="37" y="45"/>
                      </a:cubicBezTo>
                      <a:cubicBezTo>
                        <a:pt x="37" y="45"/>
                        <a:pt x="37" y="45"/>
                        <a:pt x="37" y="44"/>
                      </a:cubicBezTo>
                      <a:cubicBezTo>
                        <a:pt x="37" y="44"/>
                        <a:pt x="38" y="44"/>
                        <a:pt x="38" y="44"/>
                      </a:cubicBezTo>
                      <a:cubicBezTo>
                        <a:pt x="38" y="43"/>
                        <a:pt x="38" y="43"/>
                        <a:pt x="37" y="43"/>
                      </a:cubicBezTo>
                      <a:cubicBezTo>
                        <a:pt x="37" y="43"/>
                        <a:pt x="36" y="43"/>
                        <a:pt x="36" y="43"/>
                      </a:cubicBezTo>
                      <a:cubicBezTo>
                        <a:pt x="35" y="43"/>
                        <a:pt x="35" y="45"/>
                        <a:pt x="34" y="45"/>
                      </a:cubicBezTo>
                      <a:cubicBezTo>
                        <a:pt x="34" y="45"/>
                        <a:pt x="33" y="45"/>
                        <a:pt x="33" y="45"/>
                      </a:cubicBezTo>
                      <a:cubicBezTo>
                        <a:pt x="32" y="45"/>
                        <a:pt x="32" y="45"/>
                        <a:pt x="32" y="45"/>
                      </a:cubicBezTo>
                      <a:cubicBezTo>
                        <a:pt x="31" y="45"/>
                        <a:pt x="31" y="45"/>
                        <a:pt x="30" y="45"/>
                      </a:cubicBezTo>
                      <a:cubicBezTo>
                        <a:pt x="30" y="45"/>
                        <a:pt x="30" y="43"/>
                        <a:pt x="30" y="43"/>
                      </a:cubicBezTo>
                      <a:cubicBezTo>
                        <a:pt x="29" y="42"/>
                        <a:pt x="30" y="41"/>
                        <a:pt x="30" y="40"/>
                      </a:cubicBezTo>
                      <a:cubicBezTo>
                        <a:pt x="30" y="40"/>
                        <a:pt x="30" y="39"/>
                        <a:pt x="30" y="39"/>
                      </a:cubicBezTo>
                      <a:cubicBezTo>
                        <a:pt x="31" y="39"/>
                        <a:pt x="30" y="38"/>
                        <a:pt x="31" y="38"/>
                      </a:cubicBezTo>
                      <a:cubicBezTo>
                        <a:pt x="31" y="37"/>
                        <a:pt x="32" y="37"/>
                        <a:pt x="32" y="37"/>
                      </a:cubicBezTo>
                      <a:cubicBezTo>
                        <a:pt x="33" y="36"/>
                        <a:pt x="33" y="36"/>
                        <a:pt x="34" y="36"/>
                      </a:cubicBezTo>
                      <a:cubicBezTo>
                        <a:pt x="35" y="36"/>
                        <a:pt x="35" y="36"/>
                        <a:pt x="36" y="36"/>
                      </a:cubicBezTo>
                      <a:cubicBezTo>
                        <a:pt x="36" y="36"/>
                        <a:pt x="36" y="36"/>
                        <a:pt x="36" y="36"/>
                      </a:cubicBezTo>
                      <a:cubicBezTo>
                        <a:pt x="37" y="36"/>
                        <a:pt x="37" y="36"/>
                        <a:pt x="38" y="35"/>
                      </a:cubicBezTo>
                      <a:cubicBezTo>
                        <a:pt x="39" y="35"/>
                        <a:pt x="39" y="35"/>
                        <a:pt x="40" y="35"/>
                      </a:cubicBezTo>
                      <a:cubicBezTo>
                        <a:pt x="40" y="35"/>
                        <a:pt x="41" y="36"/>
                        <a:pt x="41" y="36"/>
                      </a:cubicBezTo>
                      <a:cubicBezTo>
                        <a:pt x="41" y="36"/>
                        <a:pt x="42" y="35"/>
                        <a:pt x="42" y="36"/>
                      </a:cubicBezTo>
                      <a:cubicBezTo>
                        <a:pt x="42" y="36"/>
                        <a:pt x="43" y="36"/>
                        <a:pt x="43" y="36"/>
                      </a:cubicBezTo>
                      <a:cubicBezTo>
                        <a:pt x="43" y="37"/>
                        <a:pt x="42" y="37"/>
                        <a:pt x="43" y="38"/>
                      </a:cubicBezTo>
                      <a:cubicBezTo>
                        <a:pt x="43" y="38"/>
                        <a:pt x="44" y="38"/>
                        <a:pt x="44" y="38"/>
                      </a:cubicBezTo>
                      <a:cubicBezTo>
                        <a:pt x="45" y="38"/>
                        <a:pt x="44" y="38"/>
                        <a:pt x="44" y="37"/>
                      </a:cubicBezTo>
                      <a:cubicBezTo>
                        <a:pt x="44" y="37"/>
                        <a:pt x="44" y="37"/>
                        <a:pt x="44" y="36"/>
                      </a:cubicBezTo>
                      <a:cubicBezTo>
                        <a:pt x="44" y="36"/>
                        <a:pt x="44" y="36"/>
                        <a:pt x="44" y="36"/>
                      </a:cubicBezTo>
                      <a:cubicBezTo>
                        <a:pt x="44" y="35"/>
                        <a:pt x="45" y="34"/>
                        <a:pt x="45" y="34"/>
                      </a:cubicBezTo>
                      <a:close/>
                    </a:path>
                  </a:pathLst>
                </a:custGeom>
                <a:solidFill>
                  <a:schemeClr val="bg1"/>
                </a:solidFill>
                <a:ln>
                  <a:noFill/>
                </a:ln>
                <a:effectLst>
                  <a:outerShdw blurRad="127000" dist="38100" dir="5400000" algn="t" rotWithShape="0">
                    <a:prstClr val="black">
                      <a:alpha val="25000"/>
                    </a:prstClr>
                  </a:outerShdw>
                </a:effectLst>
                <a:extLst>
                  <a:ext uri="{91240B29-F687-4f45-9708-019B960494DF}">
                    <a14:hiddenLine xmlns="" xmlns:a14="http://schemas.microsoft.com/office/drawing/2010/main" w="9525">
                      <a:solidFill>
                        <a:srgbClr val="000000"/>
                      </a:solidFill>
                      <a:round/>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vert="horz" wrap="square" lIns="45720" tIns="22860" rIns="45720" bIns="228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a:ln>
                      <a:noFill/>
                    </a:ln>
                    <a:solidFill>
                      <a:prstClr val="black"/>
                    </a:solidFill>
                    <a:effectLst/>
                    <a:uLnTx/>
                    <a:uFillTx/>
                    <a:latin typeface="Century Gothic"/>
                    <a:ea typeface="微软雅黑"/>
                  </a:endParaRPr>
                </a:p>
              </p:txBody>
            </p:sp>
            <p:sp>
              <p:nvSpPr>
                <p:cNvPr id="628" name="Freeform 582"/>
                <p:cNvSpPr>
                  <a:spLocks/>
                </p:cNvSpPr>
                <p:nvPr/>
              </p:nvSpPr>
              <p:spPr bwMode="auto">
                <a:xfrm>
                  <a:off x="2569358" y="2646188"/>
                  <a:ext cx="137246" cy="388456"/>
                </a:xfrm>
                <a:custGeom>
                  <a:avLst/>
                  <a:gdLst>
                    <a:gd name="T0" fmla="*/ 4 w 31"/>
                    <a:gd name="T1" fmla="*/ 11 h 88"/>
                    <a:gd name="T2" fmla="*/ 1 w 31"/>
                    <a:gd name="T3" fmla="*/ 22 h 88"/>
                    <a:gd name="T4" fmla="*/ 3 w 31"/>
                    <a:gd name="T5" fmla="*/ 31 h 88"/>
                    <a:gd name="T6" fmla="*/ 11 w 31"/>
                    <a:gd name="T7" fmla="*/ 40 h 88"/>
                    <a:gd name="T8" fmla="*/ 11 w 31"/>
                    <a:gd name="T9" fmla="*/ 88 h 88"/>
                    <a:gd name="T10" fmla="*/ 20 w 31"/>
                    <a:gd name="T11" fmla="*/ 88 h 88"/>
                    <a:gd name="T12" fmla="*/ 20 w 31"/>
                    <a:gd name="T13" fmla="*/ 40 h 88"/>
                    <a:gd name="T14" fmla="*/ 28 w 31"/>
                    <a:gd name="T15" fmla="*/ 31 h 88"/>
                    <a:gd name="T16" fmla="*/ 30 w 31"/>
                    <a:gd name="T17" fmla="*/ 22 h 88"/>
                    <a:gd name="T18" fmla="*/ 27 w 31"/>
                    <a:gd name="T19" fmla="*/ 11 h 88"/>
                    <a:gd name="T20" fmla="*/ 20 w 31"/>
                    <a:gd name="T21" fmla="*/ 0 h 88"/>
                    <a:gd name="T22" fmla="*/ 23 w 31"/>
                    <a:gd name="T23" fmla="*/ 21 h 88"/>
                    <a:gd name="T24" fmla="*/ 20 w 31"/>
                    <a:gd name="T25" fmla="*/ 21 h 88"/>
                    <a:gd name="T26" fmla="*/ 18 w 31"/>
                    <a:gd name="T27" fmla="*/ 0 h 88"/>
                    <a:gd name="T28" fmla="*/ 15 w 31"/>
                    <a:gd name="T29" fmla="*/ 0 h 88"/>
                    <a:gd name="T30" fmla="*/ 13 w 31"/>
                    <a:gd name="T31" fmla="*/ 0 h 88"/>
                    <a:gd name="T32" fmla="*/ 11 w 31"/>
                    <a:gd name="T33" fmla="*/ 21 h 88"/>
                    <a:gd name="T34" fmla="*/ 8 w 31"/>
                    <a:gd name="T35" fmla="*/ 21 h 88"/>
                    <a:gd name="T36" fmla="*/ 10 w 31"/>
                    <a:gd name="T37" fmla="*/ 0 h 88"/>
                    <a:gd name="T38" fmla="*/ 4 w 31"/>
                    <a:gd name="T39" fmla="*/ 11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1" h="88">
                      <a:moveTo>
                        <a:pt x="4" y="11"/>
                      </a:moveTo>
                      <a:cubicBezTo>
                        <a:pt x="2" y="14"/>
                        <a:pt x="1" y="18"/>
                        <a:pt x="1" y="22"/>
                      </a:cubicBezTo>
                      <a:cubicBezTo>
                        <a:pt x="0" y="25"/>
                        <a:pt x="1" y="28"/>
                        <a:pt x="3" y="31"/>
                      </a:cubicBezTo>
                      <a:cubicBezTo>
                        <a:pt x="4" y="34"/>
                        <a:pt x="8" y="38"/>
                        <a:pt x="11" y="40"/>
                      </a:cubicBezTo>
                      <a:cubicBezTo>
                        <a:pt x="11" y="88"/>
                        <a:pt x="11" y="88"/>
                        <a:pt x="11" y="88"/>
                      </a:cubicBezTo>
                      <a:cubicBezTo>
                        <a:pt x="20" y="88"/>
                        <a:pt x="20" y="88"/>
                        <a:pt x="20" y="88"/>
                      </a:cubicBezTo>
                      <a:cubicBezTo>
                        <a:pt x="20" y="40"/>
                        <a:pt x="20" y="40"/>
                        <a:pt x="20" y="40"/>
                      </a:cubicBezTo>
                      <a:cubicBezTo>
                        <a:pt x="23" y="38"/>
                        <a:pt x="26" y="34"/>
                        <a:pt x="28" y="31"/>
                      </a:cubicBezTo>
                      <a:cubicBezTo>
                        <a:pt x="30" y="28"/>
                        <a:pt x="31" y="25"/>
                        <a:pt x="30" y="22"/>
                      </a:cubicBezTo>
                      <a:cubicBezTo>
                        <a:pt x="30" y="18"/>
                        <a:pt x="28" y="14"/>
                        <a:pt x="27" y="11"/>
                      </a:cubicBezTo>
                      <a:cubicBezTo>
                        <a:pt x="26" y="8"/>
                        <a:pt x="24" y="1"/>
                        <a:pt x="20" y="0"/>
                      </a:cubicBezTo>
                      <a:cubicBezTo>
                        <a:pt x="23" y="21"/>
                        <a:pt x="23" y="21"/>
                        <a:pt x="23" y="21"/>
                      </a:cubicBezTo>
                      <a:cubicBezTo>
                        <a:pt x="20" y="21"/>
                        <a:pt x="20" y="21"/>
                        <a:pt x="20" y="21"/>
                      </a:cubicBezTo>
                      <a:cubicBezTo>
                        <a:pt x="18" y="0"/>
                        <a:pt x="18" y="0"/>
                        <a:pt x="18" y="0"/>
                      </a:cubicBezTo>
                      <a:cubicBezTo>
                        <a:pt x="15" y="0"/>
                        <a:pt x="15" y="0"/>
                        <a:pt x="15" y="0"/>
                      </a:cubicBezTo>
                      <a:cubicBezTo>
                        <a:pt x="13" y="0"/>
                        <a:pt x="13" y="0"/>
                        <a:pt x="13" y="0"/>
                      </a:cubicBezTo>
                      <a:cubicBezTo>
                        <a:pt x="11" y="21"/>
                        <a:pt x="11" y="21"/>
                        <a:pt x="11" y="21"/>
                      </a:cubicBezTo>
                      <a:cubicBezTo>
                        <a:pt x="8" y="21"/>
                        <a:pt x="8" y="21"/>
                        <a:pt x="8" y="21"/>
                      </a:cubicBezTo>
                      <a:cubicBezTo>
                        <a:pt x="10" y="0"/>
                        <a:pt x="10" y="0"/>
                        <a:pt x="10" y="0"/>
                      </a:cubicBezTo>
                      <a:cubicBezTo>
                        <a:pt x="7" y="1"/>
                        <a:pt x="5" y="8"/>
                        <a:pt x="4" y="11"/>
                      </a:cubicBezTo>
                      <a:close/>
                    </a:path>
                  </a:pathLst>
                </a:custGeom>
                <a:solidFill>
                  <a:schemeClr val="bg1"/>
                </a:solidFill>
                <a:ln>
                  <a:noFill/>
                </a:ln>
                <a:effectLst>
                  <a:outerShdw blurRad="127000" dist="38100" dir="5400000" algn="t" rotWithShape="0">
                    <a:prstClr val="black">
                      <a:alpha val="25000"/>
                    </a:prstClr>
                  </a:outerShdw>
                </a:effectLst>
                <a:extLst>
                  <a:ext uri="{91240B29-F687-4f45-9708-019B960494DF}">
                    <a14:hiddenLine xmlns="" xmlns:a14="http://schemas.microsoft.com/office/drawing/2010/main" w="9525">
                      <a:solidFill>
                        <a:srgbClr val="000000"/>
                      </a:solidFill>
                      <a:round/>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vert="horz" wrap="square" lIns="45720" tIns="22860" rIns="45720" bIns="228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a:ln>
                      <a:noFill/>
                    </a:ln>
                    <a:solidFill>
                      <a:prstClr val="black"/>
                    </a:solidFill>
                    <a:effectLst/>
                    <a:uLnTx/>
                    <a:uFillTx/>
                    <a:latin typeface="Century Gothic"/>
                    <a:ea typeface="微软雅黑"/>
                  </a:endParaRPr>
                </a:p>
              </p:txBody>
            </p:sp>
            <p:sp>
              <p:nvSpPr>
                <p:cNvPr id="629" name="Freeform 583"/>
                <p:cNvSpPr>
                  <a:spLocks/>
                </p:cNvSpPr>
                <p:nvPr/>
              </p:nvSpPr>
              <p:spPr bwMode="auto">
                <a:xfrm>
                  <a:off x="2745817" y="2636385"/>
                  <a:ext cx="140922" cy="398259"/>
                </a:xfrm>
                <a:custGeom>
                  <a:avLst/>
                  <a:gdLst>
                    <a:gd name="T0" fmla="*/ 20 w 32"/>
                    <a:gd name="T1" fmla="*/ 90 h 90"/>
                    <a:gd name="T2" fmla="*/ 20 w 32"/>
                    <a:gd name="T3" fmla="*/ 43 h 90"/>
                    <a:gd name="T4" fmla="*/ 32 w 32"/>
                    <a:gd name="T5" fmla="*/ 24 h 90"/>
                    <a:gd name="T6" fmla="*/ 16 w 32"/>
                    <a:gd name="T7" fmla="*/ 0 h 90"/>
                    <a:gd name="T8" fmla="*/ 0 w 32"/>
                    <a:gd name="T9" fmla="*/ 24 h 90"/>
                    <a:gd name="T10" fmla="*/ 12 w 32"/>
                    <a:gd name="T11" fmla="*/ 43 h 90"/>
                    <a:gd name="T12" fmla="*/ 12 w 32"/>
                    <a:gd name="T13" fmla="*/ 90 h 90"/>
                    <a:gd name="T14" fmla="*/ 20 w 32"/>
                    <a:gd name="T15" fmla="*/ 90 h 9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90">
                      <a:moveTo>
                        <a:pt x="20" y="90"/>
                      </a:moveTo>
                      <a:cubicBezTo>
                        <a:pt x="20" y="43"/>
                        <a:pt x="20" y="43"/>
                        <a:pt x="20" y="43"/>
                      </a:cubicBezTo>
                      <a:cubicBezTo>
                        <a:pt x="27" y="41"/>
                        <a:pt x="32" y="33"/>
                        <a:pt x="32" y="24"/>
                      </a:cubicBezTo>
                      <a:cubicBezTo>
                        <a:pt x="32" y="14"/>
                        <a:pt x="25" y="0"/>
                        <a:pt x="16" y="0"/>
                      </a:cubicBezTo>
                      <a:cubicBezTo>
                        <a:pt x="7" y="0"/>
                        <a:pt x="0" y="14"/>
                        <a:pt x="0" y="24"/>
                      </a:cubicBezTo>
                      <a:cubicBezTo>
                        <a:pt x="0" y="33"/>
                        <a:pt x="5" y="41"/>
                        <a:pt x="12" y="43"/>
                      </a:cubicBezTo>
                      <a:cubicBezTo>
                        <a:pt x="12" y="90"/>
                        <a:pt x="12" y="90"/>
                        <a:pt x="12" y="90"/>
                      </a:cubicBezTo>
                      <a:lnTo>
                        <a:pt x="20" y="90"/>
                      </a:lnTo>
                      <a:close/>
                    </a:path>
                  </a:pathLst>
                </a:custGeom>
                <a:solidFill>
                  <a:schemeClr val="bg1"/>
                </a:solidFill>
                <a:ln>
                  <a:noFill/>
                </a:ln>
                <a:effectLst>
                  <a:outerShdw blurRad="127000" dist="38100" dir="5400000" algn="t" rotWithShape="0">
                    <a:prstClr val="black">
                      <a:alpha val="25000"/>
                    </a:prstClr>
                  </a:outerShdw>
                </a:effectLst>
                <a:extLst>
                  <a:ext uri="{91240B29-F687-4f45-9708-019B960494DF}">
                    <a14:hiddenLine xmlns="" xmlns:a14="http://schemas.microsoft.com/office/drawing/2010/main" w="9525">
                      <a:solidFill>
                        <a:srgbClr val="000000"/>
                      </a:solidFill>
                      <a:round/>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vert="horz" wrap="square" lIns="45720" tIns="22860" rIns="45720" bIns="228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a:ln>
                      <a:noFill/>
                    </a:ln>
                    <a:solidFill>
                      <a:prstClr val="black"/>
                    </a:solidFill>
                    <a:effectLst/>
                    <a:uLnTx/>
                    <a:uFillTx/>
                    <a:latin typeface="Century Gothic"/>
                    <a:ea typeface="微软雅黑"/>
                  </a:endParaRPr>
                </a:p>
              </p:txBody>
            </p:sp>
            <p:sp>
              <p:nvSpPr>
                <p:cNvPr id="630" name="Freeform 584"/>
                <p:cNvSpPr>
                  <a:spLocks/>
                </p:cNvSpPr>
                <p:nvPr/>
              </p:nvSpPr>
              <p:spPr bwMode="auto">
                <a:xfrm>
                  <a:off x="2896543" y="3078759"/>
                  <a:ext cx="162980" cy="167882"/>
                </a:xfrm>
                <a:custGeom>
                  <a:avLst/>
                  <a:gdLst>
                    <a:gd name="T0" fmla="*/ 8 w 37"/>
                    <a:gd name="T1" fmla="*/ 35 h 38"/>
                    <a:gd name="T2" fmla="*/ 18 w 37"/>
                    <a:gd name="T3" fmla="*/ 38 h 38"/>
                    <a:gd name="T4" fmla="*/ 37 w 37"/>
                    <a:gd name="T5" fmla="*/ 19 h 38"/>
                    <a:gd name="T6" fmla="*/ 18 w 37"/>
                    <a:gd name="T7" fmla="*/ 0 h 38"/>
                    <a:gd name="T8" fmla="*/ 0 w 37"/>
                    <a:gd name="T9" fmla="*/ 17 h 38"/>
                    <a:gd name="T10" fmla="*/ 18 w 37"/>
                    <a:gd name="T11" fmla="*/ 17 h 38"/>
                    <a:gd name="T12" fmla="*/ 24 w 37"/>
                    <a:gd name="T13" fmla="*/ 17 h 38"/>
                    <a:gd name="T14" fmla="*/ 20 w 37"/>
                    <a:gd name="T15" fmla="*/ 21 h 38"/>
                    <a:gd name="T16" fmla="*/ 8 w 37"/>
                    <a:gd name="T17" fmla="*/ 35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 h="38">
                      <a:moveTo>
                        <a:pt x="8" y="35"/>
                      </a:moveTo>
                      <a:cubicBezTo>
                        <a:pt x="11" y="37"/>
                        <a:pt x="14" y="38"/>
                        <a:pt x="18" y="38"/>
                      </a:cubicBezTo>
                      <a:cubicBezTo>
                        <a:pt x="29" y="38"/>
                        <a:pt x="37" y="30"/>
                        <a:pt x="37" y="19"/>
                      </a:cubicBezTo>
                      <a:cubicBezTo>
                        <a:pt x="37" y="9"/>
                        <a:pt x="29" y="0"/>
                        <a:pt x="18" y="0"/>
                      </a:cubicBezTo>
                      <a:cubicBezTo>
                        <a:pt x="9" y="0"/>
                        <a:pt x="1" y="7"/>
                        <a:pt x="0" y="17"/>
                      </a:cubicBezTo>
                      <a:cubicBezTo>
                        <a:pt x="18" y="17"/>
                        <a:pt x="18" y="17"/>
                        <a:pt x="18" y="17"/>
                      </a:cubicBezTo>
                      <a:cubicBezTo>
                        <a:pt x="24" y="17"/>
                        <a:pt x="24" y="17"/>
                        <a:pt x="24" y="17"/>
                      </a:cubicBezTo>
                      <a:cubicBezTo>
                        <a:pt x="20" y="21"/>
                        <a:pt x="20" y="21"/>
                        <a:pt x="20" y="21"/>
                      </a:cubicBezTo>
                      <a:lnTo>
                        <a:pt x="8" y="35"/>
                      </a:lnTo>
                      <a:close/>
                    </a:path>
                  </a:pathLst>
                </a:custGeom>
                <a:solidFill>
                  <a:schemeClr val="bg1"/>
                </a:solidFill>
                <a:ln>
                  <a:noFill/>
                </a:ln>
                <a:effectLst>
                  <a:outerShdw blurRad="127000" dist="38100" dir="5400000" algn="t" rotWithShape="0">
                    <a:prstClr val="black">
                      <a:alpha val="25000"/>
                    </a:prstClr>
                  </a:outerShdw>
                </a:effectLst>
                <a:extLst>
                  <a:ext uri="{91240B29-F687-4f45-9708-019B960494DF}">
                    <a14:hiddenLine xmlns="" xmlns:a14="http://schemas.microsoft.com/office/drawing/2010/main" w="9525">
                      <a:solidFill>
                        <a:srgbClr val="000000"/>
                      </a:solidFill>
                      <a:round/>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vert="horz" wrap="square" lIns="45720" tIns="22860" rIns="45720" bIns="228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a:ln>
                      <a:noFill/>
                    </a:ln>
                    <a:solidFill>
                      <a:prstClr val="black"/>
                    </a:solidFill>
                    <a:effectLst/>
                    <a:uLnTx/>
                    <a:uFillTx/>
                    <a:latin typeface="Century Gothic"/>
                    <a:ea typeface="微软雅黑"/>
                  </a:endParaRPr>
                </a:p>
              </p:txBody>
            </p:sp>
            <p:sp>
              <p:nvSpPr>
                <p:cNvPr id="631" name="Freeform 585"/>
                <p:cNvSpPr>
                  <a:spLocks/>
                </p:cNvSpPr>
                <p:nvPr/>
              </p:nvSpPr>
              <p:spPr bwMode="auto">
                <a:xfrm>
                  <a:off x="2635530" y="3162087"/>
                  <a:ext cx="340665" cy="322284"/>
                </a:xfrm>
                <a:custGeom>
                  <a:avLst/>
                  <a:gdLst>
                    <a:gd name="T0" fmla="*/ 34 w 77"/>
                    <a:gd name="T1" fmla="*/ 39 h 73"/>
                    <a:gd name="T2" fmla="*/ 34 w 77"/>
                    <a:gd name="T3" fmla="*/ 41 h 73"/>
                    <a:gd name="T4" fmla="*/ 34 w 77"/>
                    <a:gd name="T5" fmla="*/ 43 h 73"/>
                    <a:gd name="T6" fmla="*/ 34 w 77"/>
                    <a:gd name="T7" fmla="*/ 67 h 73"/>
                    <a:gd name="T8" fmla="*/ 25 w 77"/>
                    <a:gd name="T9" fmla="*/ 73 h 73"/>
                    <a:gd name="T10" fmla="*/ 51 w 77"/>
                    <a:gd name="T11" fmla="*/ 73 h 73"/>
                    <a:gd name="T12" fmla="*/ 43 w 77"/>
                    <a:gd name="T13" fmla="*/ 67 h 73"/>
                    <a:gd name="T14" fmla="*/ 43 w 77"/>
                    <a:gd name="T15" fmla="*/ 43 h 73"/>
                    <a:gd name="T16" fmla="*/ 43 w 77"/>
                    <a:gd name="T17" fmla="*/ 41 h 73"/>
                    <a:gd name="T18" fmla="*/ 43 w 77"/>
                    <a:gd name="T19" fmla="*/ 39 h 73"/>
                    <a:gd name="T20" fmla="*/ 65 w 77"/>
                    <a:gd name="T21" fmla="*/ 14 h 73"/>
                    <a:gd name="T22" fmla="*/ 77 w 77"/>
                    <a:gd name="T23" fmla="*/ 0 h 73"/>
                    <a:gd name="T24" fmla="*/ 58 w 77"/>
                    <a:gd name="T25" fmla="*/ 0 h 73"/>
                    <a:gd name="T26" fmla="*/ 0 w 77"/>
                    <a:gd name="T27" fmla="*/ 0 h 73"/>
                    <a:gd name="T28" fmla="*/ 34 w 77"/>
                    <a:gd name="T29" fmla="*/ 39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7" h="73">
                      <a:moveTo>
                        <a:pt x="34" y="39"/>
                      </a:moveTo>
                      <a:cubicBezTo>
                        <a:pt x="34" y="41"/>
                        <a:pt x="34" y="41"/>
                        <a:pt x="34" y="41"/>
                      </a:cubicBezTo>
                      <a:cubicBezTo>
                        <a:pt x="34" y="43"/>
                        <a:pt x="34" y="43"/>
                        <a:pt x="34" y="43"/>
                      </a:cubicBezTo>
                      <a:cubicBezTo>
                        <a:pt x="34" y="67"/>
                        <a:pt x="34" y="67"/>
                        <a:pt x="34" y="67"/>
                      </a:cubicBezTo>
                      <a:cubicBezTo>
                        <a:pt x="29" y="68"/>
                        <a:pt x="25" y="70"/>
                        <a:pt x="25" y="73"/>
                      </a:cubicBezTo>
                      <a:cubicBezTo>
                        <a:pt x="51" y="73"/>
                        <a:pt x="51" y="73"/>
                        <a:pt x="51" y="73"/>
                      </a:cubicBezTo>
                      <a:cubicBezTo>
                        <a:pt x="51" y="70"/>
                        <a:pt x="47" y="68"/>
                        <a:pt x="43" y="67"/>
                      </a:cubicBezTo>
                      <a:cubicBezTo>
                        <a:pt x="43" y="43"/>
                        <a:pt x="43" y="43"/>
                        <a:pt x="43" y="43"/>
                      </a:cubicBezTo>
                      <a:cubicBezTo>
                        <a:pt x="43" y="41"/>
                        <a:pt x="43" y="41"/>
                        <a:pt x="43" y="41"/>
                      </a:cubicBezTo>
                      <a:cubicBezTo>
                        <a:pt x="43" y="39"/>
                        <a:pt x="43" y="39"/>
                        <a:pt x="43" y="39"/>
                      </a:cubicBezTo>
                      <a:cubicBezTo>
                        <a:pt x="65" y="14"/>
                        <a:pt x="65" y="14"/>
                        <a:pt x="65" y="14"/>
                      </a:cubicBezTo>
                      <a:cubicBezTo>
                        <a:pt x="77" y="0"/>
                        <a:pt x="77" y="0"/>
                        <a:pt x="77" y="0"/>
                      </a:cubicBezTo>
                      <a:cubicBezTo>
                        <a:pt x="58" y="0"/>
                        <a:pt x="58" y="0"/>
                        <a:pt x="58" y="0"/>
                      </a:cubicBezTo>
                      <a:cubicBezTo>
                        <a:pt x="0" y="0"/>
                        <a:pt x="0" y="0"/>
                        <a:pt x="0" y="0"/>
                      </a:cubicBezTo>
                      <a:lnTo>
                        <a:pt x="34" y="39"/>
                      </a:lnTo>
                      <a:close/>
                    </a:path>
                  </a:pathLst>
                </a:custGeom>
                <a:solidFill>
                  <a:schemeClr val="bg1"/>
                </a:solidFill>
                <a:ln>
                  <a:noFill/>
                </a:ln>
                <a:effectLst>
                  <a:outerShdw blurRad="127000" dist="38100" dir="5400000" algn="t" rotWithShape="0">
                    <a:prstClr val="black">
                      <a:alpha val="25000"/>
                    </a:prstClr>
                  </a:outerShdw>
                </a:effectLst>
                <a:extLst>
                  <a:ext uri="{91240B29-F687-4f45-9708-019B960494DF}">
                    <a14:hiddenLine xmlns="" xmlns:a14="http://schemas.microsoft.com/office/drawing/2010/main" w="9525">
                      <a:solidFill>
                        <a:srgbClr val="000000"/>
                      </a:solidFill>
                      <a:round/>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vert="horz" wrap="square" lIns="45720" tIns="22860" rIns="45720" bIns="228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a:ln>
                      <a:noFill/>
                    </a:ln>
                    <a:solidFill>
                      <a:prstClr val="black"/>
                    </a:solidFill>
                    <a:effectLst/>
                    <a:uLnTx/>
                    <a:uFillTx/>
                    <a:latin typeface="Century Gothic"/>
                    <a:ea typeface="微软雅黑"/>
                  </a:endParaRPr>
                </a:p>
              </p:txBody>
            </p:sp>
            <p:sp>
              <p:nvSpPr>
                <p:cNvPr id="632" name="Freeform 586"/>
                <p:cNvSpPr>
                  <a:spLocks/>
                </p:cNvSpPr>
                <p:nvPr/>
              </p:nvSpPr>
              <p:spPr bwMode="auto">
                <a:xfrm>
                  <a:off x="4879261" y="892623"/>
                  <a:ext cx="366398" cy="93131"/>
                </a:xfrm>
                <a:custGeom>
                  <a:avLst/>
                  <a:gdLst>
                    <a:gd name="T0" fmla="*/ 198 w 299"/>
                    <a:gd name="T1" fmla="*/ 39 h 76"/>
                    <a:gd name="T2" fmla="*/ 104 w 299"/>
                    <a:gd name="T3" fmla="*/ 39 h 76"/>
                    <a:gd name="T4" fmla="*/ 104 w 299"/>
                    <a:gd name="T5" fmla="*/ 0 h 76"/>
                    <a:gd name="T6" fmla="*/ 0 w 299"/>
                    <a:gd name="T7" fmla="*/ 0 h 76"/>
                    <a:gd name="T8" fmla="*/ 0 w 299"/>
                    <a:gd name="T9" fmla="*/ 76 h 76"/>
                    <a:gd name="T10" fmla="*/ 299 w 299"/>
                    <a:gd name="T11" fmla="*/ 76 h 76"/>
                    <a:gd name="T12" fmla="*/ 299 w 299"/>
                    <a:gd name="T13" fmla="*/ 0 h 76"/>
                    <a:gd name="T14" fmla="*/ 198 w 299"/>
                    <a:gd name="T15" fmla="*/ 0 h 76"/>
                    <a:gd name="T16" fmla="*/ 198 w 299"/>
                    <a:gd name="T17" fmla="*/ 39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99" h="76">
                      <a:moveTo>
                        <a:pt x="198" y="39"/>
                      </a:moveTo>
                      <a:lnTo>
                        <a:pt x="104" y="39"/>
                      </a:lnTo>
                      <a:lnTo>
                        <a:pt x="104" y="0"/>
                      </a:lnTo>
                      <a:lnTo>
                        <a:pt x="0" y="0"/>
                      </a:lnTo>
                      <a:lnTo>
                        <a:pt x="0" y="76"/>
                      </a:lnTo>
                      <a:lnTo>
                        <a:pt x="299" y="76"/>
                      </a:lnTo>
                      <a:lnTo>
                        <a:pt x="299" y="0"/>
                      </a:lnTo>
                      <a:lnTo>
                        <a:pt x="198" y="0"/>
                      </a:lnTo>
                      <a:lnTo>
                        <a:pt x="198" y="39"/>
                      </a:lnTo>
                      <a:close/>
                    </a:path>
                  </a:pathLst>
                </a:custGeom>
                <a:solidFill>
                  <a:schemeClr val="bg1"/>
                </a:solidFill>
                <a:ln>
                  <a:noFill/>
                </a:ln>
                <a:effectLst>
                  <a:outerShdw blurRad="127000" dist="38100" dir="5400000" algn="t" rotWithShape="0">
                    <a:prstClr val="black">
                      <a:alpha val="25000"/>
                    </a:prstClr>
                  </a:outerShdw>
                </a:effectLst>
                <a:extLst>
                  <a:ext uri="{91240B29-F687-4f45-9708-019B960494DF}">
                    <a14:hiddenLine xmlns="" xmlns:a14="http://schemas.microsoft.com/office/drawing/2010/main" w="9525">
                      <a:solidFill>
                        <a:srgbClr val="000000"/>
                      </a:solidFill>
                      <a:round/>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vert="horz" wrap="square" lIns="45720" tIns="22860" rIns="45720" bIns="228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a:ln>
                      <a:noFill/>
                    </a:ln>
                    <a:solidFill>
                      <a:prstClr val="black"/>
                    </a:solidFill>
                    <a:effectLst/>
                    <a:uLnTx/>
                    <a:uFillTx/>
                    <a:latin typeface="Century Gothic"/>
                    <a:ea typeface="微软雅黑"/>
                  </a:endParaRPr>
                </a:p>
              </p:txBody>
            </p:sp>
            <p:sp>
              <p:nvSpPr>
                <p:cNvPr id="633" name="Rectangle 587"/>
                <p:cNvSpPr>
                  <a:spLocks noChangeArrowheads="1"/>
                </p:cNvSpPr>
                <p:nvPr/>
              </p:nvSpPr>
              <p:spPr bwMode="auto">
                <a:xfrm>
                  <a:off x="5028761" y="892623"/>
                  <a:ext cx="71074" cy="25734"/>
                </a:xfrm>
                <a:prstGeom prst="rect">
                  <a:avLst/>
                </a:prstGeom>
                <a:solidFill>
                  <a:schemeClr val="bg1"/>
                </a:solidFill>
                <a:ln>
                  <a:noFill/>
                </a:ln>
                <a:effectLst>
                  <a:outerShdw blurRad="127000" dist="38100" dir="5400000" algn="t" rotWithShape="0">
                    <a:prstClr val="black">
                      <a:alpha val="25000"/>
                    </a:prstClr>
                  </a:outerShdw>
                </a:effectLst>
                <a:extLst>
                  <a:ext uri="{91240B29-F687-4f45-9708-019B960494DF}">
                    <a14:hiddenLine xmlns="" xmlns:a14="http://schemas.microsoft.com/office/drawing/2010/main" w="9525">
                      <a:solidFill>
                        <a:srgbClr val="000000"/>
                      </a:solidFill>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vert="horz" wrap="square" lIns="45720" tIns="22860" rIns="45720" bIns="228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a:ln>
                      <a:noFill/>
                    </a:ln>
                    <a:solidFill>
                      <a:prstClr val="black"/>
                    </a:solidFill>
                    <a:effectLst/>
                    <a:uLnTx/>
                    <a:uFillTx/>
                    <a:latin typeface="Century Gothic"/>
                    <a:ea typeface="微软雅黑"/>
                  </a:endParaRPr>
                </a:p>
              </p:txBody>
            </p:sp>
            <p:sp>
              <p:nvSpPr>
                <p:cNvPr id="634" name="Freeform 588"/>
                <p:cNvSpPr>
                  <a:spLocks noEditPoints="1"/>
                </p:cNvSpPr>
                <p:nvPr/>
              </p:nvSpPr>
              <p:spPr bwMode="auto">
                <a:xfrm>
                  <a:off x="4879261" y="675725"/>
                  <a:ext cx="366398" cy="194841"/>
                </a:xfrm>
                <a:custGeom>
                  <a:avLst/>
                  <a:gdLst>
                    <a:gd name="T0" fmla="*/ 223 w 299"/>
                    <a:gd name="T1" fmla="*/ 0 h 159"/>
                    <a:gd name="T2" fmla="*/ 151 w 299"/>
                    <a:gd name="T3" fmla="*/ 0 h 159"/>
                    <a:gd name="T4" fmla="*/ 151 w 299"/>
                    <a:gd name="T5" fmla="*/ 29 h 159"/>
                    <a:gd name="T6" fmla="*/ 198 w 299"/>
                    <a:gd name="T7" fmla="*/ 29 h 159"/>
                    <a:gd name="T8" fmla="*/ 198 w 299"/>
                    <a:gd name="T9" fmla="*/ 58 h 159"/>
                    <a:gd name="T10" fmla="*/ 151 w 299"/>
                    <a:gd name="T11" fmla="*/ 58 h 159"/>
                    <a:gd name="T12" fmla="*/ 151 w 299"/>
                    <a:gd name="T13" fmla="*/ 159 h 159"/>
                    <a:gd name="T14" fmla="*/ 198 w 299"/>
                    <a:gd name="T15" fmla="*/ 159 h 159"/>
                    <a:gd name="T16" fmla="*/ 299 w 299"/>
                    <a:gd name="T17" fmla="*/ 159 h 159"/>
                    <a:gd name="T18" fmla="*/ 299 w 299"/>
                    <a:gd name="T19" fmla="*/ 58 h 159"/>
                    <a:gd name="T20" fmla="*/ 223 w 299"/>
                    <a:gd name="T21" fmla="*/ 58 h 159"/>
                    <a:gd name="T22" fmla="*/ 223 w 299"/>
                    <a:gd name="T23" fmla="*/ 0 h 159"/>
                    <a:gd name="T24" fmla="*/ 151 w 299"/>
                    <a:gd name="T25" fmla="*/ 0 h 159"/>
                    <a:gd name="T26" fmla="*/ 79 w 299"/>
                    <a:gd name="T27" fmla="*/ 0 h 159"/>
                    <a:gd name="T28" fmla="*/ 79 w 299"/>
                    <a:gd name="T29" fmla="*/ 58 h 159"/>
                    <a:gd name="T30" fmla="*/ 0 w 299"/>
                    <a:gd name="T31" fmla="*/ 58 h 159"/>
                    <a:gd name="T32" fmla="*/ 0 w 299"/>
                    <a:gd name="T33" fmla="*/ 159 h 159"/>
                    <a:gd name="T34" fmla="*/ 104 w 299"/>
                    <a:gd name="T35" fmla="*/ 159 h 159"/>
                    <a:gd name="T36" fmla="*/ 151 w 299"/>
                    <a:gd name="T37" fmla="*/ 159 h 159"/>
                    <a:gd name="T38" fmla="*/ 151 w 299"/>
                    <a:gd name="T39" fmla="*/ 58 h 159"/>
                    <a:gd name="T40" fmla="*/ 104 w 299"/>
                    <a:gd name="T41" fmla="*/ 58 h 159"/>
                    <a:gd name="T42" fmla="*/ 104 w 299"/>
                    <a:gd name="T43" fmla="*/ 58 h 159"/>
                    <a:gd name="T44" fmla="*/ 104 w 299"/>
                    <a:gd name="T45" fmla="*/ 29 h 159"/>
                    <a:gd name="T46" fmla="*/ 151 w 299"/>
                    <a:gd name="T47" fmla="*/ 29 h 159"/>
                    <a:gd name="T48" fmla="*/ 151 w 299"/>
                    <a:gd name="T49" fmla="*/ 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99" h="159">
                      <a:moveTo>
                        <a:pt x="223" y="0"/>
                      </a:moveTo>
                      <a:lnTo>
                        <a:pt x="151" y="0"/>
                      </a:lnTo>
                      <a:lnTo>
                        <a:pt x="151" y="29"/>
                      </a:lnTo>
                      <a:lnTo>
                        <a:pt x="198" y="29"/>
                      </a:lnTo>
                      <a:lnTo>
                        <a:pt x="198" y="58"/>
                      </a:lnTo>
                      <a:lnTo>
                        <a:pt x="151" y="58"/>
                      </a:lnTo>
                      <a:lnTo>
                        <a:pt x="151" y="159"/>
                      </a:lnTo>
                      <a:lnTo>
                        <a:pt x="198" y="159"/>
                      </a:lnTo>
                      <a:lnTo>
                        <a:pt x="299" y="159"/>
                      </a:lnTo>
                      <a:lnTo>
                        <a:pt x="299" y="58"/>
                      </a:lnTo>
                      <a:lnTo>
                        <a:pt x="223" y="58"/>
                      </a:lnTo>
                      <a:lnTo>
                        <a:pt x="223" y="0"/>
                      </a:lnTo>
                      <a:close/>
                      <a:moveTo>
                        <a:pt x="151" y="0"/>
                      </a:moveTo>
                      <a:lnTo>
                        <a:pt x="79" y="0"/>
                      </a:lnTo>
                      <a:lnTo>
                        <a:pt x="79" y="58"/>
                      </a:lnTo>
                      <a:lnTo>
                        <a:pt x="0" y="58"/>
                      </a:lnTo>
                      <a:lnTo>
                        <a:pt x="0" y="159"/>
                      </a:lnTo>
                      <a:lnTo>
                        <a:pt x="104" y="159"/>
                      </a:lnTo>
                      <a:lnTo>
                        <a:pt x="151" y="159"/>
                      </a:lnTo>
                      <a:lnTo>
                        <a:pt x="151" y="58"/>
                      </a:lnTo>
                      <a:lnTo>
                        <a:pt x="104" y="58"/>
                      </a:lnTo>
                      <a:lnTo>
                        <a:pt x="104" y="58"/>
                      </a:lnTo>
                      <a:lnTo>
                        <a:pt x="104" y="29"/>
                      </a:lnTo>
                      <a:lnTo>
                        <a:pt x="151" y="29"/>
                      </a:lnTo>
                      <a:lnTo>
                        <a:pt x="151" y="0"/>
                      </a:lnTo>
                      <a:close/>
                    </a:path>
                  </a:pathLst>
                </a:custGeom>
                <a:solidFill>
                  <a:schemeClr val="bg1"/>
                </a:solidFill>
                <a:ln>
                  <a:noFill/>
                </a:ln>
                <a:effectLst>
                  <a:outerShdw blurRad="127000" dist="38100" dir="5400000" algn="t" rotWithShape="0">
                    <a:prstClr val="black">
                      <a:alpha val="25000"/>
                    </a:prstClr>
                  </a:outerShdw>
                </a:effectLst>
                <a:extLst>
                  <a:ext uri="{91240B29-F687-4f45-9708-019B960494DF}">
                    <a14:hiddenLine xmlns="" xmlns:a14="http://schemas.microsoft.com/office/drawing/2010/main" w="9525">
                      <a:solidFill>
                        <a:srgbClr val="000000"/>
                      </a:solidFill>
                      <a:round/>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vert="horz" wrap="square" lIns="45720" tIns="22860" rIns="45720" bIns="228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a:ln>
                      <a:noFill/>
                    </a:ln>
                    <a:solidFill>
                      <a:prstClr val="black"/>
                    </a:solidFill>
                    <a:effectLst/>
                    <a:uLnTx/>
                    <a:uFillTx/>
                    <a:latin typeface="Century Gothic"/>
                    <a:ea typeface="微软雅黑"/>
                  </a:endParaRPr>
                </a:p>
              </p:txBody>
            </p:sp>
            <p:sp>
              <p:nvSpPr>
                <p:cNvPr id="635" name="Freeform 589"/>
                <p:cNvSpPr>
                  <a:spLocks/>
                </p:cNvSpPr>
                <p:nvPr/>
              </p:nvSpPr>
              <p:spPr bwMode="auto">
                <a:xfrm>
                  <a:off x="2908797" y="1272501"/>
                  <a:ext cx="371300" cy="379878"/>
                </a:xfrm>
                <a:custGeom>
                  <a:avLst/>
                  <a:gdLst>
                    <a:gd name="T0" fmla="*/ 42 w 84"/>
                    <a:gd name="T1" fmla="*/ 0 h 86"/>
                    <a:gd name="T2" fmla="*/ 33 w 84"/>
                    <a:gd name="T3" fmla="*/ 18 h 86"/>
                    <a:gd name="T4" fmla="*/ 33 w 84"/>
                    <a:gd name="T5" fmla="*/ 32 h 86"/>
                    <a:gd name="T6" fmla="*/ 0 w 84"/>
                    <a:gd name="T7" fmla="*/ 46 h 86"/>
                    <a:gd name="T8" fmla="*/ 0 w 84"/>
                    <a:gd name="T9" fmla="*/ 55 h 86"/>
                    <a:gd name="T10" fmla="*/ 33 w 84"/>
                    <a:gd name="T11" fmla="*/ 48 h 86"/>
                    <a:gd name="T12" fmla="*/ 33 w 84"/>
                    <a:gd name="T13" fmla="*/ 67 h 86"/>
                    <a:gd name="T14" fmla="*/ 19 w 84"/>
                    <a:gd name="T15" fmla="*/ 77 h 86"/>
                    <a:gd name="T16" fmla="*/ 19 w 84"/>
                    <a:gd name="T17" fmla="*/ 86 h 86"/>
                    <a:gd name="T18" fmla="*/ 42 w 84"/>
                    <a:gd name="T19" fmla="*/ 78 h 86"/>
                    <a:gd name="T20" fmla="*/ 65 w 84"/>
                    <a:gd name="T21" fmla="*/ 86 h 86"/>
                    <a:gd name="T22" fmla="*/ 65 w 84"/>
                    <a:gd name="T23" fmla="*/ 77 h 86"/>
                    <a:gd name="T24" fmla="*/ 52 w 84"/>
                    <a:gd name="T25" fmla="*/ 67 h 86"/>
                    <a:gd name="T26" fmla="*/ 52 w 84"/>
                    <a:gd name="T27" fmla="*/ 48 h 86"/>
                    <a:gd name="T28" fmla="*/ 84 w 84"/>
                    <a:gd name="T29" fmla="*/ 55 h 86"/>
                    <a:gd name="T30" fmla="*/ 84 w 84"/>
                    <a:gd name="T31" fmla="*/ 46 h 86"/>
                    <a:gd name="T32" fmla="*/ 52 w 84"/>
                    <a:gd name="T33" fmla="*/ 32 h 86"/>
                    <a:gd name="T34" fmla="*/ 52 w 84"/>
                    <a:gd name="T35" fmla="*/ 18 h 86"/>
                    <a:gd name="T36" fmla="*/ 42 w 84"/>
                    <a:gd name="T37" fmla="*/ 0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84" h="86">
                      <a:moveTo>
                        <a:pt x="42" y="0"/>
                      </a:moveTo>
                      <a:cubicBezTo>
                        <a:pt x="37" y="0"/>
                        <a:pt x="33" y="13"/>
                        <a:pt x="33" y="18"/>
                      </a:cubicBezTo>
                      <a:cubicBezTo>
                        <a:pt x="33" y="32"/>
                        <a:pt x="33" y="32"/>
                        <a:pt x="33" y="32"/>
                      </a:cubicBezTo>
                      <a:cubicBezTo>
                        <a:pt x="0" y="46"/>
                        <a:pt x="0" y="46"/>
                        <a:pt x="0" y="46"/>
                      </a:cubicBezTo>
                      <a:cubicBezTo>
                        <a:pt x="0" y="55"/>
                        <a:pt x="0" y="55"/>
                        <a:pt x="0" y="55"/>
                      </a:cubicBezTo>
                      <a:cubicBezTo>
                        <a:pt x="33" y="48"/>
                        <a:pt x="33" y="48"/>
                        <a:pt x="33" y="48"/>
                      </a:cubicBezTo>
                      <a:cubicBezTo>
                        <a:pt x="33" y="67"/>
                        <a:pt x="33" y="67"/>
                        <a:pt x="33" y="67"/>
                      </a:cubicBezTo>
                      <a:cubicBezTo>
                        <a:pt x="19" y="77"/>
                        <a:pt x="19" y="77"/>
                        <a:pt x="19" y="77"/>
                      </a:cubicBezTo>
                      <a:cubicBezTo>
                        <a:pt x="19" y="86"/>
                        <a:pt x="19" y="86"/>
                        <a:pt x="19" y="86"/>
                      </a:cubicBezTo>
                      <a:cubicBezTo>
                        <a:pt x="42" y="78"/>
                        <a:pt x="42" y="78"/>
                        <a:pt x="42" y="78"/>
                      </a:cubicBezTo>
                      <a:cubicBezTo>
                        <a:pt x="65" y="86"/>
                        <a:pt x="65" y="86"/>
                        <a:pt x="65" y="86"/>
                      </a:cubicBezTo>
                      <a:cubicBezTo>
                        <a:pt x="65" y="77"/>
                        <a:pt x="65" y="77"/>
                        <a:pt x="65" y="77"/>
                      </a:cubicBezTo>
                      <a:cubicBezTo>
                        <a:pt x="52" y="67"/>
                        <a:pt x="52" y="67"/>
                        <a:pt x="52" y="67"/>
                      </a:cubicBezTo>
                      <a:cubicBezTo>
                        <a:pt x="52" y="48"/>
                        <a:pt x="52" y="48"/>
                        <a:pt x="52" y="48"/>
                      </a:cubicBezTo>
                      <a:cubicBezTo>
                        <a:pt x="84" y="55"/>
                        <a:pt x="84" y="55"/>
                        <a:pt x="84" y="55"/>
                      </a:cubicBezTo>
                      <a:cubicBezTo>
                        <a:pt x="84" y="46"/>
                        <a:pt x="84" y="46"/>
                        <a:pt x="84" y="46"/>
                      </a:cubicBezTo>
                      <a:cubicBezTo>
                        <a:pt x="52" y="32"/>
                        <a:pt x="52" y="32"/>
                        <a:pt x="52" y="32"/>
                      </a:cubicBezTo>
                      <a:cubicBezTo>
                        <a:pt x="52" y="18"/>
                        <a:pt x="52" y="18"/>
                        <a:pt x="52" y="18"/>
                      </a:cubicBezTo>
                      <a:cubicBezTo>
                        <a:pt x="52" y="13"/>
                        <a:pt x="48" y="0"/>
                        <a:pt x="42" y="0"/>
                      </a:cubicBezTo>
                      <a:close/>
                    </a:path>
                  </a:pathLst>
                </a:custGeom>
                <a:solidFill>
                  <a:schemeClr val="bg1"/>
                </a:solidFill>
                <a:ln>
                  <a:noFill/>
                </a:ln>
                <a:effectLst>
                  <a:outerShdw blurRad="127000" dist="38100" dir="5400000" algn="t" rotWithShape="0">
                    <a:prstClr val="black">
                      <a:alpha val="25000"/>
                    </a:prstClr>
                  </a:outerShdw>
                </a:effectLst>
                <a:extLst>
                  <a:ext uri="{91240B29-F687-4f45-9708-019B960494DF}">
                    <a14:hiddenLine xmlns="" xmlns:a14="http://schemas.microsoft.com/office/drawing/2010/main" w="9525">
                      <a:solidFill>
                        <a:srgbClr val="000000"/>
                      </a:solidFill>
                      <a:round/>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vert="horz" wrap="square" lIns="45720" tIns="22860" rIns="45720" bIns="228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a:ln>
                      <a:noFill/>
                    </a:ln>
                    <a:solidFill>
                      <a:prstClr val="black"/>
                    </a:solidFill>
                    <a:effectLst/>
                    <a:uLnTx/>
                    <a:uFillTx/>
                    <a:latin typeface="Century Gothic"/>
                    <a:ea typeface="微软雅黑"/>
                  </a:endParaRPr>
                </a:p>
              </p:txBody>
            </p:sp>
            <p:sp>
              <p:nvSpPr>
                <p:cNvPr id="636" name="Freeform 593"/>
                <p:cNvSpPr>
                  <a:spLocks noEditPoints="1"/>
                </p:cNvSpPr>
                <p:nvPr/>
              </p:nvSpPr>
              <p:spPr bwMode="auto">
                <a:xfrm>
                  <a:off x="6251723" y="2292044"/>
                  <a:ext cx="269591" cy="216898"/>
                </a:xfrm>
                <a:custGeom>
                  <a:avLst/>
                  <a:gdLst>
                    <a:gd name="T0" fmla="*/ 48 w 61"/>
                    <a:gd name="T1" fmla="*/ 49 h 49"/>
                    <a:gd name="T2" fmla="*/ 48 w 61"/>
                    <a:gd name="T3" fmla="*/ 32 h 49"/>
                    <a:gd name="T4" fmla="*/ 56 w 61"/>
                    <a:gd name="T5" fmla="*/ 24 h 49"/>
                    <a:gd name="T6" fmla="*/ 61 w 61"/>
                    <a:gd name="T7" fmla="*/ 24 h 49"/>
                    <a:gd name="T8" fmla="*/ 61 w 61"/>
                    <a:gd name="T9" fmla="*/ 6 h 49"/>
                    <a:gd name="T10" fmla="*/ 54 w 61"/>
                    <a:gd name="T11" fmla="*/ 0 h 49"/>
                    <a:gd name="T12" fmla="*/ 39 w 61"/>
                    <a:gd name="T13" fmla="*/ 0 h 49"/>
                    <a:gd name="T14" fmla="*/ 39 w 61"/>
                    <a:gd name="T15" fmla="*/ 8 h 49"/>
                    <a:gd name="T16" fmla="*/ 45 w 61"/>
                    <a:gd name="T17" fmla="*/ 13 h 49"/>
                    <a:gd name="T18" fmla="*/ 39 w 61"/>
                    <a:gd name="T19" fmla="*/ 19 h 49"/>
                    <a:gd name="T20" fmla="*/ 39 w 61"/>
                    <a:gd name="T21" fmla="*/ 22 h 49"/>
                    <a:gd name="T22" fmla="*/ 45 w 61"/>
                    <a:gd name="T23" fmla="*/ 28 h 49"/>
                    <a:gd name="T24" fmla="*/ 39 w 61"/>
                    <a:gd name="T25" fmla="*/ 33 h 49"/>
                    <a:gd name="T26" fmla="*/ 39 w 61"/>
                    <a:gd name="T27" fmla="*/ 49 h 49"/>
                    <a:gd name="T28" fmla="*/ 48 w 61"/>
                    <a:gd name="T29" fmla="*/ 49 h 49"/>
                    <a:gd name="T30" fmla="*/ 39 w 61"/>
                    <a:gd name="T31" fmla="*/ 0 h 49"/>
                    <a:gd name="T32" fmla="*/ 22 w 61"/>
                    <a:gd name="T33" fmla="*/ 0 h 49"/>
                    <a:gd name="T34" fmla="*/ 22 w 61"/>
                    <a:gd name="T35" fmla="*/ 8 h 49"/>
                    <a:gd name="T36" fmla="*/ 22 w 61"/>
                    <a:gd name="T37" fmla="*/ 8 h 49"/>
                    <a:gd name="T38" fmla="*/ 22 w 61"/>
                    <a:gd name="T39" fmla="*/ 8 h 49"/>
                    <a:gd name="T40" fmla="*/ 27 w 61"/>
                    <a:gd name="T41" fmla="*/ 13 h 49"/>
                    <a:gd name="T42" fmla="*/ 22 w 61"/>
                    <a:gd name="T43" fmla="*/ 19 h 49"/>
                    <a:gd name="T44" fmla="*/ 22 w 61"/>
                    <a:gd name="T45" fmla="*/ 19 h 49"/>
                    <a:gd name="T46" fmla="*/ 22 w 61"/>
                    <a:gd name="T47" fmla="*/ 22 h 49"/>
                    <a:gd name="T48" fmla="*/ 22 w 61"/>
                    <a:gd name="T49" fmla="*/ 22 h 49"/>
                    <a:gd name="T50" fmla="*/ 22 w 61"/>
                    <a:gd name="T51" fmla="*/ 22 h 49"/>
                    <a:gd name="T52" fmla="*/ 27 w 61"/>
                    <a:gd name="T53" fmla="*/ 28 h 49"/>
                    <a:gd name="T54" fmla="*/ 22 w 61"/>
                    <a:gd name="T55" fmla="*/ 33 h 49"/>
                    <a:gd name="T56" fmla="*/ 22 w 61"/>
                    <a:gd name="T57" fmla="*/ 33 h 49"/>
                    <a:gd name="T58" fmla="*/ 22 w 61"/>
                    <a:gd name="T59" fmla="*/ 49 h 49"/>
                    <a:gd name="T60" fmla="*/ 39 w 61"/>
                    <a:gd name="T61" fmla="*/ 49 h 49"/>
                    <a:gd name="T62" fmla="*/ 39 w 61"/>
                    <a:gd name="T63" fmla="*/ 33 h 49"/>
                    <a:gd name="T64" fmla="*/ 39 w 61"/>
                    <a:gd name="T65" fmla="*/ 33 h 49"/>
                    <a:gd name="T66" fmla="*/ 34 w 61"/>
                    <a:gd name="T67" fmla="*/ 28 h 49"/>
                    <a:gd name="T68" fmla="*/ 39 w 61"/>
                    <a:gd name="T69" fmla="*/ 22 h 49"/>
                    <a:gd name="T70" fmla="*/ 39 w 61"/>
                    <a:gd name="T71" fmla="*/ 22 h 49"/>
                    <a:gd name="T72" fmla="*/ 39 w 61"/>
                    <a:gd name="T73" fmla="*/ 22 h 49"/>
                    <a:gd name="T74" fmla="*/ 39 w 61"/>
                    <a:gd name="T75" fmla="*/ 19 h 49"/>
                    <a:gd name="T76" fmla="*/ 39 w 61"/>
                    <a:gd name="T77" fmla="*/ 19 h 49"/>
                    <a:gd name="T78" fmla="*/ 34 w 61"/>
                    <a:gd name="T79" fmla="*/ 13 h 49"/>
                    <a:gd name="T80" fmla="*/ 39 w 61"/>
                    <a:gd name="T81" fmla="*/ 8 h 49"/>
                    <a:gd name="T82" fmla="*/ 39 w 61"/>
                    <a:gd name="T83" fmla="*/ 8 h 49"/>
                    <a:gd name="T84" fmla="*/ 39 w 61"/>
                    <a:gd name="T85" fmla="*/ 8 h 49"/>
                    <a:gd name="T86" fmla="*/ 39 w 61"/>
                    <a:gd name="T87" fmla="*/ 0 h 49"/>
                    <a:gd name="T88" fmla="*/ 22 w 61"/>
                    <a:gd name="T89" fmla="*/ 0 h 49"/>
                    <a:gd name="T90" fmla="*/ 6 w 61"/>
                    <a:gd name="T91" fmla="*/ 0 h 49"/>
                    <a:gd name="T92" fmla="*/ 0 w 61"/>
                    <a:gd name="T93" fmla="*/ 6 h 49"/>
                    <a:gd name="T94" fmla="*/ 0 w 61"/>
                    <a:gd name="T95" fmla="*/ 24 h 49"/>
                    <a:gd name="T96" fmla="*/ 5 w 61"/>
                    <a:gd name="T97" fmla="*/ 24 h 49"/>
                    <a:gd name="T98" fmla="*/ 13 w 61"/>
                    <a:gd name="T99" fmla="*/ 32 h 49"/>
                    <a:gd name="T100" fmla="*/ 13 w 61"/>
                    <a:gd name="T101" fmla="*/ 49 h 49"/>
                    <a:gd name="T102" fmla="*/ 22 w 61"/>
                    <a:gd name="T103" fmla="*/ 49 h 49"/>
                    <a:gd name="T104" fmla="*/ 22 w 61"/>
                    <a:gd name="T105" fmla="*/ 33 h 49"/>
                    <a:gd name="T106" fmla="*/ 16 w 61"/>
                    <a:gd name="T107" fmla="*/ 28 h 49"/>
                    <a:gd name="T108" fmla="*/ 22 w 61"/>
                    <a:gd name="T109" fmla="*/ 22 h 49"/>
                    <a:gd name="T110" fmla="*/ 22 w 61"/>
                    <a:gd name="T111" fmla="*/ 19 h 49"/>
                    <a:gd name="T112" fmla="*/ 16 w 61"/>
                    <a:gd name="T113" fmla="*/ 13 h 49"/>
                    <a:gd name="T114" fmla="*/ 22 w 61"/>
                    <a:gd name="T115" fmla="*/ 8 h 49"/>
                    <a:gd name="T116" fmla="*/ 22 w 61"/>
                    <a:gd name="T117" fmla="*/ 0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61" h="49">
                      <a:moveTo>
                        <a:pt x="48" y="49"/>
                      </a:moveTo>
                      <a:cubicBezTo>
                        <a:pt x="48" y="32"/>
                        <a:pt x="48" y="32"/>
                        <a:pt x="48" y="32"/>
                      </a:cubicBezTo>
                      <a:cubicBezTo>
                        <a:pt x="48" y="27"/>
                        <a:pt x="51" y="24"/>
                        <a:pt x="56" y="24"/>
                      </a:cubicBezTo>
                      <a:cubicBezTo>
                        <a:pt x="61" y="24"/>
                        <a:pt x="61" y="24"/>
                        <a:pt x="61" y="24"/>
                      </a:cubicBezTo>
                      <a:cubicBezTo>
                        <a:pt x="61" y="6"/>
                        <a:pt x="61" y="6"/>
                        <a:pt x="61" y="6"/>
                      </a:cubicBezTo>
                      <a:cubicBezTo>
                        <a:pt x="61" y="3"/>
                        <a:pt x="58" y="0"/>
                        <a:pt x="54" y="0"/>
                      </a:cubicBezTo>
                      <a:cubicBezTo>
                        <a:pt x="39" y="0"/>
                        <a:pt x="39" y="0"/>
                        <a:pt x="39" y="0"/>
                      </a:cubicBezTo>
                      <a:cubicBezTo>
                        <a:pt x="39" y="8"/>
                        <a:pt x="39" y="8"/>
                        <a:pt x="39" y="8"/>
                      </a:cubicBezTo>
                      <a:cubicBezTo>
                        <a:pt x="42" y="8"/>
                        <a:pt x="45" y="10"/>
                        <a:pt x="45" y="13"/>
                      </a:cubicBezTo>
                      <a:cubicBezTo>
                        <a:pt x="45" y="16"/>
                        <a:pt x="42" y="19"/>
                        <a:pt x="39" y="19"/>
                      </a:cubicBezTo>
                      <a:cubicBezTo>
                        <a:pt x="39" y="22"/>
                        <a:pt x="39" y="22"/>
                        <a:pt x="39" y="22"/>
                      </a:cubicBezTo>
                      <a:cubicBezTo>
                        <a:pt x="42" y="22"/>
                        <a:pt x="45" y="25"/>
                        <a:pt x="45" y="28"/>
                      </a:cubicBezTo>
                      <a:cubicBezTo>
                        <a:pt x="45" y="31"/>
                        <a:pt x="42" y="33"/>
                        <a:pt x="39" y="33"/>
                      </a:cubicBezTo>
                      <a:cubicBezTo>
                        <a:pt x="39" y="49"/>
                        <a:pt x="39" y="49"/>
                        <a:pt x="39" y="49"/>
                      </a:cubicBezTo>
                      <a:lnTo>
                        <a:pt x="48" y="49"/>
                      </a:lnTo>
                      <a:close/>
                      <a:moveTo>
                        <a:pt x="39" y="0"/>
                      </a:moveTo>
                      <a:cubicBezTo>
                        <a:pt x="22" y="0"/>
                        <a:pt x="22" y="0"/>
                        <a:pt x="22" y="0"/>
                      </a:cubicBezTo>
                      <a:cubicBezTo>
                        <a:pt x="22" y="8"/>
                        <a:pt x="22" y="8"/>
                        <a:pt x="22" y="8"/>
                      </a:cubicBezTo>
                      <a:cubicBezTo>
                        <a:pt x="22" y="8"/>
                        <a:pt x="22" y="8"/>
                        <a:pt x="22" y="8"/>
                      </a:cubicBezTo>
                      <a:cubicBezTo>
                        <a:pt x="22" y="8"/>
                        <a:pt x="22" y="8"/>
                        <a:pt x="22" y="8"/>
                      </a:cubicBezTo>
                      <a:cubicBezTo>
                        <a:pt x="25" y="8"/>
                        <a:pt x="27" y="10"/>
                        <a:pt x="27" y="13"/>
                      </a:cubicBezTo>
                      <a:cubicBezTo>
                        <a:pt x="27" y="16"/>
                        <a:pt x="25" y="19"/>
                        <a:pt x="22" y="19"/>
                      </a:cubicBezTo>
                      <a:cubicBezTo>
                        <a:pt x="22" y="19"/>
                        <a:pt x="22" y="19"/>
                        <a:pt x="22" y="19"/>
                      </a:cubicBezTo>
                      <a:cubicBezTo>
                        <a:pt x="22" y="22"/>
                        <a:pt x="22" y="22"/>
                        <a:pt x="22" y="22"/>
                      </a:cubicBezTo>
                      <a:cubicBezTo>
                        <a:pt x="22" y="22"/>
                        <a:pt x="22" y="22"/>
                        <a:pt x="22" y="22"/>
                      </a:cubicBezTo>
                      <a:cubicBezTo>
                        <a:pt x="22" y="22"/>
                        <a:pt x="22" y="22"/>
                        <a:pt x="22" y="22"/>
                      </a:cubicBezTo>
                      <a:cubicBezTo>
                        <a:pt x="25" y="22"/>
                        <a:pt x="27" y="25"/>
                        <a:pt x="27" y="28"/>
                      </a:cubicBezTo>
                      <a:cubicBezTo>
                        <a:pt x="27" y="31"/>
                        <a:pt x="25" y="33"/>
                        <a:pt x="22" y="33"/>
                      </a:cubicBezTo>
                      <a:cubicBezTo>
                        <a:pt x="22" y="33"/>
                        <a:pt x="22" y="33"/>
                        <a:pt x="22" y="33"/>
                      </a:cubicBezTo>
                      <a:cubicBezTo>
                        <a:pt x="22" y="49"/>
                        <a:pt x="22" y="49"/>
                        <a:pt x="22" y="49"/>
                      </a:cubicBezTo>
                      <a:cubicBezTo>
                        <a:pt x="39" y="49"/>
                        <a:pt x="39" y="49"/>
                        <a:pt x="39" y="49"/>
                      </a:cubicBezTo>
                      <a:cubicBezTo>
                        <a:pt x="39" y="33"/>
                        <a:pt x="39" y="33"/>
                        <a:pt x="39" y="33"/>
                      </a:cubicBezTo>
                      <a:cubicBezTo>
                        <a:pt x="39" y="33"/>
                        <a:pt x="39" y="33"/>
                        <a:pt x="39" y="33"/>
                      </a:cubicBezTo>
                      <a:cubicBezTo>
                        <a:pt x="36" y="33"/>
                        <a:pt x="34" y="31"/>
                        <a:pt x="34" y="28"/>
                      </a:cubicBezTo>
                      <a:cubicBezTo>
                        <a:pt x="34" y="25"/>
                        <a:pt x="36" y="22"/>
                        <a:pt x="39" y="22"/>
                      </a:cubicBezTo>
                      <a:cubicBezTo>
                        <a:pt x="39" y="22"/>
                        <a:pt x="39" y="22"/>
                        <a:pt x="39" y="22"/>
                      </a:cubicBezTo>
                      <a:cubicBezTo>
                        <a:pt x="39" y="22"/>
                        <a:pt x="39" y="22"/>
                        <a:pt x="39" y="22"/>
                      </a:cubicBezTo>
                      <a:cubicBezTo>
                        <a:pt x="39" y="19"/>
                        <a:pt x="39" y="19"/>
                        <a:pt x="39" y="19"/>
                      </a:cubicBezTo>
                      <a:cubicBezTo>
                        <a:pt x="39" y="19"/>
                        <a:pt x="39" y="19"/>
                        <a:pt x="39" y="19"/>
                      </a:cubicBezTo>
                      <a:cubicBezTo>
                        <a:pt x="36" y="19"/>
                        <a:pt x="34" y="16"/>
                        <a:pt x="34" y="13"/>
                      </a:cubicBezTo>
                      <a:cubicBezTo>
                        <a:pt x="34" y="10"/>
                        <a:pt x="36" y="8"/>
                        <a:pt x="39" y="8"/>
                      </a:cubicBezTo>
                      <a:cubicBezTo>
                        <a:pt x="39" y="8"/>
                        <a:pt x="39" y="8"/>
                        <a:pt x="39" y="8"/>
                      </a:cubicBezTo>
                      <a:cubicBezTo>
                        <a:pt x="39" y="8"/>
                        <a:pt x="39" y="8"/>
                        <a:pt x="39" y="8"/>
                      </a:cubicBezTo>
                      <a:lnTo>
                        <a:pt x="39" y="0"/>
                      </a:lnTo>
                      <a:close/>
                      <a:moveTo>
                        <a:pt x="22" y="0"/>
                      </a:moveTo>
                      <a:cubicBezTo>
                        <a:pt x="6" y="0"/>
                        <a:pt x="6" y="0"/>
                        <a:pt x="6" y="0"/>
                      </a:cubicBezTo>
                      <a:cubicBezTo>
                        <a:pt x="3" y="0"/>
                        <a:pt x="0" y="3"/>
                        <a:pt x="0" y="6"/>
                      </a:cubicBezTo>
                      <a:cubicBezTo>
                        <a:pt x="0" y="24"/>
                        <a:pt x="0" y="24"/>
                        <a:pt x="0" y="24"/>
                      </a:cubicBezTo>
                      <a:cubicBezTo>
                        <a:pt x="5" y="24"/>
                        <a:pt x="5" y="24"/>
                        <a:pt x="5" y="24"/>
                      </a:cubicBezTo>
                      <a:cubicBezTo>
                        <a:pt x="10" y="24"/>
                        <a:pt x="13" y="27"/>
                        <a:pt x="13" y="32"/>
                      </a:cubicBezTo>
                      <a:cubicBezTo>
                        <a:pt x="13" y="49"/>
                        <a:pt x="13" y="49"/>
                        <a:pt x="13" y="49"/>
                      </a:cubicBezTo>
                      <a:cubicBezTo>
                        <a:pt x="22" y="49"/>
                        <a:pt x="22" y="49"/>
                        <a:pt x="22" y="49"/>
                      </a:cubicBezTo>
                      <a:cubicBezTo>
                        <a:pt x="22" y="33"/>
                        <a:pt x="22" y="33"/>
                        <a:pt x="22" y="33"/>
                      </a:cubicBezTo>
                      <a:cubicBezTo>
                        <a:pt x="19" y="33"/>
                        <a:pt x="16" y="31"/>
                        <a:pt x="16" y="28"/>
                      </a:cubicBezTo>
                      <a:cubicBezTo>
                        <a:pt x="16" y="25"/>
                        <a:pt x="19" y="22"/>
                        <a:pt x="22" y="22"/>
                      </a:cubicBezTo>
                      <a:cubicBezTo>
                        <a:pt x="22" y="19"/>
                        <a:pt x="22" y="19"/>
                        <a:pt x="22" y="19"/>
                      </a:cubicBezTo>
                      <a:cubicBezTo>
                        <a:pt x="19" y="19"/>
                        <a:pt x="16" y="16"/>
                        <a:pt x="16" y="13"/>
                      </a:cubicBezTo>
                      <a:cubicBezTo>
                        <a:pt x="16" y="10"/>
                        <a:pt x="19" y="8"/>
                        <a:pt x="22" y="8"/>
                      </a:cubicBezTo>
                      <a:lnTo>
                        <a:pt x="22" y="0"/>
                      </a:lnTo>
                      <a:close/>
                    </a:path>
                  </a:pathLst>
                </a:custGeom>
                <a:solidFill>
                  <a:schemeClr val="bg1"/>
                </a:solidFill>
                <a:ln>
                  <a:noFill/>
                </a:ln>
                <a:effectLst>
                  <a:outerShdw blurRad="127000" dist="38100" dir="5400000" algn="t" rotWithShape="0">
                    <a:prstClr val="black">
                      <a:alpha val="25000"/>
                    </a:prstClr>
                  </a:outerShdw>
                </a:effectLst>
                <a:extLst>
                  <a:ext uri="{91240B29-F687-4f45-9708-019B960494DF}">
                    <a14:hiddenLine xmlns="" xmlns:a14="http://schemas.microsoft.com/office/drawing/2010/main" w="9525">
                      <a:solidFill>
                        <a:srgbClr val="000000"/>
                      </a:solidFill>
                      <a:round/>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vert="horz" wrap="square" lIns="45720" tIns="22860" rIns="45720" bIns="228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a:ln>
                      <a:noFill/>
                    </a:ln>
                    <a:solidFill>
                      <a:prstClr val="black"/>
                    </a:solidFill>
                    <a:effectLst/>
                    <a:uLnTx/>
                    <a:uFillTx/>
                    <a:latin typeface="Century Gothic"/>
                    <a:ea typeface="微软雅黑"/>
                  </a:endParaRPr>
                </a:p>
              </p:txBody>
            </p:sp>
            <p:sp>
              <p:nvSpPr>
                <p:cNvPr id="637" name="Freeform 594"/>
                <p:cNvSpPr>
                  <a:spLocks/>
                </p:cNvSpPr>
                <p:nvPr/>
              </p:nvSpPr>
              <p:spPr bwMode="auto">
                <a:xfrm>
                  <a:off x="6203932" y="2412135"/>
                  <a:ext cx="366398" cy="193615"/>
                </a:xfrm>
                <a:custGeom>
                  <a:avLst/>
                  <a:gdLst>
                    <a:gd name="T0" fmla="*/ 78 w 83"/>
                    <a:gd name="T1" fmla="*/ 0 h 44"/>
                    <a:gd name="T2" fmla="*/ 72 w 83"/>
                    <a:gd name="T3" fmla="*/ 0 h 44"/>
                    <a:gd name="T4" fmla="*/ 67 w 83"/>
                    <a:gd name="T5" fmla="*/ 0 h 44"/>
                    <a:gd name="T6" fmla="*/ 61 w 83"/>
                    <a:gd name="T7" fmla="*/ 5 h 44"/>
                    <a:gd name="T8" fmla="*/ 61 w 83"/>
                    <a:gd name="T9" fmla="*/ 24 h 44"/>
                    <a:gd name="T10" fmla="*/ 21 w 83"/>
                    <a:gd name="T11" fmla="*/ 24 h 44"/>
                    <a:gd name="T12" fmla="*/ 21 w 83"/>
                    <a:gd name="T13" fmla="*/ 5 h 44"/>
                    <a:gd name="T14" fmla="*/ 16 w 83"/>
                    <a:gd name="T15" fmla="*/ 0 h 44"/>
                    <a:gd name="T16" fmla="*/ 11 w 83"/>
                    <a:gd name="T17" fmla="*/ 0 h 44"/>
                    <a:gd name="T18" fmla="*/ 6 w 83"/>
                    <a:gd name="T19" fmla="*/ 0 h 44"/>
                    <a:gd name="T20" fmla="*/ 0 w 83"/>
                    <a:gd name="T21" fmla="*/ 5 h 44"/>
                    <a:gd name="T22" fmla="*/ 0 w 83"/>
                    <a:gd name="T23" fmla="*/ 33 h 44"/>
                    <a:gd name="T24" fmla="*/ 8 w 83"/>
                    <a:gd name="T25" fmla="*/ 41 h 44"/>
                    <a:gd name="T26" fmla="*/ 8 w 83"/>
                    <a:gd name="T27" fmla="*/ 41 h 44"/>
                    <a:gd name="T28" fmla="*/ 9 w 83"/>
                    <a:gd name="T29" fmla="*/ 43 h 44"/>
                    <a:gd name="T30" fmla="*/ 11 w 83"/>
                    <a:gd name="T31" fmla="*/ 44 h 44"/>
                    <a:gd name="T32" fmla="*/ 13 w 83"/>
                    <a:gd name="T33" fmla="*/ 44 h 44"/>
                    <a:gd name="T34" fmla="*/ 15 w 83"/>
                    <a:gd name="T35" fmla="*/ 43 h 44"/>
                    <a:gd name="T36" fmla="*/ 16 w 83"/>
                    <a:gd name="T37" fmla="*/ 41 h 44"/>
                    <a:gd name="T38" fmla="*/ 16 w 83"/>
                    <a:gd name="T39" fmla="*/ 41 h 44"/>
                    <a:gd name="T40" fmla="*/ 67 w 83"/>
                    <a:gd name="T41" fmla="*/ 41 h 44"/>
                    <a:gd name="T42" fmla="*/ 67 w 83"/>
                    <a:gd name="T43" fmla="*/ 41 h 44"/>
                    <a:gd name="T44" fmla="*/ 68 w 83"/>
                    <a:gd name="T45" fmla="*/ 43 h 44"/>
                    <a:gd name="T46" fmla="*/ 70 w 83"/>
                    <a:gd name="T47" fmla="*/ 44 h 44"/>
                    <a:gd name="T48" fmla="*/ 72 w 83"/>
                    <a:gd name="T49" fmla="*/ 44 h 44"/>
                    <a:gd name="T50" fmla="*/ 74 w 83"/>
                    <a:gd name="T51" fmla="*/ 43 h 44"/>
                    <a:gd name="T52" fmla="*/ 75 w 83"/>
                    <a:gd name="T53" fmla="*/ 41 h 44"/>
                    <a:gd name="T54" fmla="*/ 75 w 83"/>
                    <a:gd name="T55" fmla="*/ 41 h 44"/>
                    <a:gd name="T56" fmla="*/ 78 w 83"/>
                    <a:gd name="T57" fmla="*/ 41 h 44"/>
                    <a:gd name="T58" fmla="*/ 83 w 83"/>
                    <a:gd name="T59" fmla="*/ 33 h 44"/>
                    <a:gd name="T60" fmla="*/ 83 w 83"/>
                    <a:gd name="T61" fmla="*/ 5 h 44"/>
                    <a:gd name="T62" fmla="*/ 78 w 83"/>
                    <a:gd name="T63" fmla="*/ 0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83" h="44">
                      <a:moveTo>
                        <a:pt x="78" y="0"/>
                      </a:moveTo>
                      <a:cubicBezTo>
                        <a:pt x="72" y="0"/>
                        <a:pt x="72" y="0"/>
                        <a:pt x="72" y="0"/>
                      </a:cubicBezTo>
                      <a:cubicBezTo>
                        <a:pt x="67" y="0"/>
                        <a:pt x="67" y="0"/>
                        <a:pt x="67" y="0"/>
                      </a:cubicBezTo>
                      <a:cubicBezTo>
                        <a:pt x="64" y="0"/>
                        <a:pt x="61" y="1"/>
                        <a:pt x="61" y="5"/>
                      </a:cubicBezTo>
                      <a:cubicBezTo>
                        <a:pt x="61" y="24"/>
                        <a:pt x="61" y="24"/>
                        <a:pt x="61" y="24"/>
                      </a:cubicBezTo>
                      <a:cubicBezTo>
                        <a:pt x="21" y="24"/>
                        <a:pt x="21" y="24"/>
                        <a:pt x="21" y="24"/>
                      </a:cubicBezTo>
                      <a:cubicBezTo>
                        <a:pt x="21" y="5"/>
                        <a:pt x="21" y="5"/>
                        <a:pt x="21" y="5"/>
                      </a:cubicBezTo>
                      <a:cubicBezTo>
                        <a:pt x="21" y="1"/>
                        <a:pt x="20" y="0"/>
                        <a:pt x="16" y="0"/>
                      </a:cubicBezTo>
                      <a:cubicBezTo>
                        <a:pt x="11" y="0"/>
                        <a:pt x="11" y="0"/>
                        <a:pt x="11" y="0"/>
                      </a:cubicBezTo>
                      <a:cubicBezTo>
                        <a:pt x="6" y="0"/>
                        <a:pt x="6" y="0"/>
                        <a:pt x="6" y="0"/>
                      </a:cubicBezTo>
                      <a:cubicBezTo>
                        <a:pt x="2" y="0"/>
                        <a:pt x="0" y="1"/>
                        <a:pt x="0" y="5"/>
                      </a:cubicBezTo>
                      <a:cubicBezTo>
                        <a:pt x="0" y="33"/>
                        <a:pt x="0" y="33"/>
                        <a:pt x="0" y="33"/>
                      </a:cubicBezTo>
                      <a:cubicBezTo>
                        <a:pt x="0" y="36"/>
                        <a:pt x="4" y="41"/>
                        <a:pt x="8" y="41"/>
                      </a:cubicBezTo>
                      <a:cubicBezTo>
                        <a:pt x="8" y="41"/>
                        <a:pt x="8" y="41"/>
                        <a:pt x="8" y="41"/>
                      </a:cubicBezTo>
                      <a:cubicBezTo>
                        <a:pt x="8" y="42"/>
                        <a:pt x="8" y="42"/>
                        <a:pt x="9" y="43"/>
                      </a:cubicBezTo>
                      <a:cubicBezTo>
                        <a:pt x="9" y="44"/>
                        <a:pt x="10" y="44"/>
                        <a:pt x="11" y="44"/>
                      </a:cubicBezTo>
                      <a:cubicBezTo>
                        <a:pt x="13" y="44"/>
                        <a:pt x="13" y="44"/>
                        <a:pt x="13" y="44"/>
                      </a:cubicBezTo>
                      <a:cubicBezTo>
                        <a:pt x="14" y="44"/>
                        <a:pt x="15" y="44"/>
                        <a:pt x="15" y="43"/>
                      </a:cubicBezTo>
                      <a:cubicBezTo>
                        <a:pt x="16" y="42"/>
                        <a:pt x="16" y="42"/>
                        <a:pt x="16" y="41"/>
                      </a:cubicBezTo>
                      <a:cubicBezTo>
                        <a:pt x="16" y="41"/>
                        <a:pt x="16" y="41"/>
                        <a:pt x="16" y="41"/>
                      </a:cubicBezTo>
                      <a:cubicBezTo>
                        <a:pt x="67" y="41"/>
                        <a:pt x="67" y="41"/>
                        <a:pt x="67" y="41"/>
                      </a:cubicBezTo>
                      <a:cubicBezTo>
                        <a:pt x="67" y="41"/>
                        <a:pt x="67" y="41"/>
                        <a:pt x="67" y="41"/>
                      </a:cubicBezTo>
                      <a:cubicBezTo>
                        <a:pt x="67" y="42"/>
                        <a:pt x="67" y="42"/>
                        <a:pt x="68" y="43"/>
                      </a:cubicBezTo>
                      <a:cubicBezTo>
                        <a:pt x="68" y="44"/>
                        <a:pt x="69" y="44"/>
                        <a:pt x="70" y="44"/>
                      </a:cubicBezTo>
                      <a:cubicBezTo>
                        <a:pt x="72" y="44"/>
                        <a:pt x="72" y="44"/>
                        <a:pt x="72" y="44"/>
                      </a:cubicBezTo>
                      <a:cubicBezTo>
                        <a:pt x="73" y="44"/>
                        <a:pt x="74" y="44"/>
                        <a:pt x="74" y="43"/>
                      </a:cubicBezTo>
                      <a:cubicBezTo>
                        <a:pt x="75" y="42"/>
                        <a:pt x="75" y="42"/>
                        <a:pt x="75" y="41"/>
                      </a:cubicBezTo>
                      <a:cubicBezTo>
                        <a:pt x="75" y="41"/>
                        <a:pt x="75" y="41"/>
                        <a:pt x="75" y="41"/>
                      </a:cubicBezTo>
                      <a:cubicBezTo>
                        <a:pt x="78" y="41"/>
                        <a:pt x="78" y="41"/>
                        <a:pt x="78" y="41"/>
                      </a:cubicBezTo>
                      <a:cubicBezTo>
                        <a:pt x="81" y="41"/>
                        <a:pt x="83" y="36"/>
                        <a:pt x="83" y="33"/>
                      </a:cubicBezTo>
                      <a:cubicBezTo>
                        <a:pt x="83" y="5"/>
                        <a:pt x="83" y="5"/>
                        <a:pt x="83" y="5"/>
                      </a:cubicBezTo>
                      <a:cubicBezTo>
                        <a:pt x="83" y="1"/>
                        <a:pt x="81" y="0"/>
                        <a:pt x="78" y="0"/>
                      </a:cubicBezTo>
                      <a:close/>
                    </a:path>
                  </a:pathLst>
                </a:custGeom>
                <a:solidFill>
                  <a:schemeClr val="bg1"/>
                </a:solidFill>
                <a:ln>
                  <a:noFill/>
                </a:ln>
                <a:effectLst>
                  <a:outerShdw blurRad="127000" dist="38100" dir="5400000" algn="t" rotWithShape="0">
                    <a:prstClr val="black">
                      <a:alpha val="25000"/>
                    </a:prstClr>
                  </a:outerShdw>
                </a:effectLst>
                <a:extLst>
                  <a:ext uri="{91240B29-F687-4f45-9708-019B960494DF}">
                    <a14:hiddenLine xmlns="" xmlns:a14="http://schemas.microsoft.com/office/drawing/2010/main" w="9525">
                      <a:solidFill>
                        <a:srgbClr val="000000"/>
                      </a:solidFill>
                      <a:round/>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vert="horz" wrap="square" lIns="45720" tIns="22860" rIns="45720" bIns="228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a:ln>
                      <a:noFill/>
                    </a:ln>
                    <a:solidFill>
                      <a:prstClr val="black"/>
                    </a:solidFill>
                    <a:effectLst/>
                    <a:uLnTx/>
                    <a:uFillTx/>
                    <a:latin typeface="Century Gothic"/>
                    <a:ea typeface="微软雅黑"/>
                  </a:endParaRPr>
                </a:p>
              </p:txBody>
            </p:sp>
            <p:sp>
              <p:nvSpPr>
                <p:cNvPr id="638" name="Oval 595"/>
                <p:cNvSpPr>
                  <a:spLocks noChangeArrowheads="1"/>
                </p:cNvSpPr>
                <p:nvPr/>
              </p:nvSpPr>
              <p:spPr bwMode="auto">
                <a:xfrm>
                  <a:off x="6331375" y="2336159"/>
                  <a:ext cx="31861" cy="26959"/>
                </a:xfrm>
                <a:prstGeom prst="ellipse">
                  <a:avLst/>
                </a:prstGeom>
                <a:solidFill>
                  <a:schemeClr val="bg1"/>
                </a:solidFill>
                <a:ln>
                  <a:noFill/>
                </a:ln>
                <a:effectLst>
                  <a:outerShdw blurRad="127000" dist="38100" dir="5400000" algn="t" rotWithShape="0">
                    <a:prstClr val="black">
                      <a:alpha val="25000"/>
                    </a:prstClr>
                  </a:outerShdw>
                </a:effectLst>
                <a:extLst>
                  <a:ext uri="{91240B29-F687-4f45-9708-019B960494DF}">
                    <a14:hiddenLine xmlns="" xmlns:a14="http://schemas.microsoft.com/office/drawing/2010/main" w="9525">
                      <a:solidFill>
                        <a:srgbClr val="000000"/>
                      </a:solidFill>
                      <a:round/>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vert="horz" wrap="square" lIns="45720" tIns="22860" rIns="45720" bIns="228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a:ln>
                      <a:noFill/>
                    </a:ln>
                    <a:solidFill>
                      <a:prstClr val="black"/>
                    </a:solidFill>
                    <a:effectLst/>
                    <a:uLnTx/>
                    <a:uFillTx/>
                    <a:latin typeface="Century Gothic"/>
                    <a:ea typeface="微软雅黑"/>
                  </a:endParaRPr>
                </a:p>
              </p:txBody>
            </p:sp>
            <p:sp>
              <p:nvSpPr>
                <p:cNvPr id="639" name="Oval 596"/>
                <p:cNvSpPr>
                  <a:spLocks noChangeArrowheads="1"/>
                </p:cNvSpPr>
                <p:nvPr/>
              </p:nvSpPr>
              <p:spPr bwMode="auto">
                <a:xfrm>
                  <a:off x="6411026" y="2336159"/>
                  <a:ext cx="30635" cy="26959"/>
                </a:xfrm>
                <a:prstGeom prst="ellipse">
                  <a:avLst/>
                </a:prstGeom>
                <a:solidFill>
                  <a:schemeClr val="bg1"/>
                </a:solidFill>
                <a:ln>
                  <a:noFill/>
                </a:ln>
                <a:effectLst>
                  <a:outerShdw blurRad="127000" dist="38100" dir="5400000" algn="t" rotWithShape="0">
                    <a:prstClr val="black">
                      <a:alpha val="25000"/>
                    </a:prstClr>
                  </a:outerShdw>
                </a:effectLst>
                <a:extLst>
                  <a:ext uri="{91240B29-F687-4f45-9708-019B960494DF}">
                    <a14:hiddenLine xmlns="" xmlns:a14="http://schemas.microsoft.com/office/drawing/2010/main" w="9525">
                      <a:solidFill>
                        <a:srgbClr val="000000"/>
                      </a:solidFill>
                      <a:round/>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vert="horz" wrap="square" lIns="45720" tIns="22860" rIns="45720" bIns="228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a:ln>
                      <a:noFill/>
                    </a:ln>
                    <a:solidFill>
                      <a:prstClr val="black"/>
                    </a:solidFill>
                    <a:effectLst/>
                    <a:uLnTx/>
                    <a:uFillTx/>
                    <a:latin typeface="Century Gothic"/>
                    <a:ea typeface="微软雅黑"/>
                  </a:endParaRPr>
                </a:p>
              </p:txBody>
            </p:sp>
            <p:sp>
              <p:nvSpPr>
                <p:cNvPr id="640" name="Oval 597"/>
                <p:cNvSpPr>
                  <a:spLocks noChangeArrowheads="1"/>
                </p:cNvSpPr>
                <p:nvPr/>
              </p:nvSpPr>
              <p:spPr bwMode="auto">
                <a:xfrm>
                  <a:off x="6331375" y="2398655"/>
                  <a:ext cx="31861" cy="30635"/>
                </a:xfrm>
                <a:prstGeom prst="ellipse">
                  <a:avLst/>
                </a:prstGeom>
                <a:solidFill>
                  <a:schemeClr val="bg1"/>
                </a:solidFill>
                <a:ln>
                  <a:noFill/>
                </a:ln>
                <a:effectLst>
                  <a:outerShdw blurRad="127000" dist="38100" dir="5400000" algn="t" rotWithShape="0">
                    <a:prstClr val="black">
                      <a:alpha val="25000"/>
                    </a:prstClr>
                  </a:outerShdw>
                </a:effectLst>
                <a:extLst>
                  <a:ext uri="{91240B29-F687-4f45-9708-019B960494DF}">
                    <a14:hiddenLine xmlns="" xmlns:a14="http://schemas.microsoft.com/office/drawing/2010/main" w="9525">
                      <a:solidFill>
                        <a:srgbClr val="000000"/>
                      </a:solidFill>
                      <a:round/>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vert="horz" wrap="square" lIns="45720" tIns="22860" rIns="45720" bIns="228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a:ln>
                      <a:noFill/>
                    </a:ln>
                    <a:solidFill>
                      <a:prstClr val="black"/>
                    </a:solidFill>
                    <a:effectLst/>
                    <a:uLnTx/>
                    <a:uFillTx/>
                    <a:latin typeface="Century Gothic"/>
                    <a:ea typeface="微软雅黑"/>
                  </a:endParaRPr>
                </a:p>
              </p:txBody>
            </p:sp>
            <p:sp>
              <p:nvSpPr>
                <p:cNvPr id="641" name="Oval 598"/>
                <p:cNvSpPr>
                  <a:spLocks noChangeArrowheads="1"/>
                </p:cNvSpPr>
                <p:nvPr/>
              </p:nvSpPr>
              <p:spPr bwMode="auto">
                <a:xfrm>
                  <a:off x="6411026" y="2398655"/>
                  <a:ext cx="30635" cy="30635"/>
                </a:xfrm>
                <a:prstGeom prst="ellipse">
                  <a:avLst/>
                </a:prstGeom>
                <a:solidFill>
                  <a:schemeClr val="bg1"/>
                </a:solidFill>
                <a:ln>
                  <a:noFill/>
                </a:ln>
                <a:effectLst>
                  <a:outerShdw blurRad="127000" dist="38100" dir="5400000" algn="t" rotWithShape="0">
                    <a:prstClr val="black">
                      <a:alpha val="25000"/>
                    </a:prstClr>
                  </a:outerShdw>
                </a:effectLst>
                <a:extLst>
                  <a:ext uri="{91240B29-F687-4f45-9708-019B960494DF}">
                    <a14:hiddenLine xmlns="" xmlns:a14="http://schemas.microsoft.com/office/drawing/2010/main" w="9525">
                      <a:solidFill>
                        <a:srgbClr val="000000"/>
                      </a:solidFill>
                      <a:round/>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vert="horz" wrap="square" lIns="45720" tIns="22860" rIns="45720" bIns="228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a:ln>
                      <a:noFill/>
                    </a:ln>
                    <a:solidFill>
                      <a:prstClr val="black"/>
                    </a:solidFill>
                    <a:effectLst/>
                    <a:uLnTx/>
                    <a:uFillTx/>
                    <a:latin typeface="Century Gothic"/>
                    <a:ea typeface="微软雅黑"/>
                  </a:endParaRPr>
                </a:p>
              </p:txBody>
            </p:sp>
            <p:sp>
              <p:nvSpPr>
                <p:cNvPr id="642" name="Freeform 604"/>
                <p:cNvSpPr>
                  <a:spLocks/>
                </p:cNvSpPr>
                <p:nvPr/>
              </p:nvSpPr>
              <p:spPr bwMode="auto">
                <a:xfrm>
                  <a:off x="3514151" y="808069"/>
                  <a:ext cx="384780" cy="322284"/>
                </a:xfrm>
                <a:custGeom>
                  <a:avLst/>
                  <a:gdLst>
                    <a:gd name="T0" fmla="*/ 58 w 87"/>
                    <a:gd name="T1" fmla="*/ 0 h 73"/>
                    <a:gd name="T2" fmla="*/ 31 w 87"/>
                    <a:gd name="T3" fmla="*/ 0 h 73"/>
                    <a:gd name="T4" fmla="*/ 0 w 87"/>
                    <a:gd name="T5" fmla="*/ 26 h 73"/>
                    <a:gd name="T6" fmla="*/ 9 w 87"/>
                    <a:gd name="T7" fmla="*/ 38 h 73"/>
                    <a:gd name="T8" fmla="*/ 20 w 87"/>
                    <a:gd name="T9" fmla="*/ 27 h 73"/>
                    <a:gd name="T10" fmla="*/ 20 w 87"/>
                    <a:gd name="T11" fmla="*/ 73 h 73"/>
                    <a:gd name="T12" fmla="*/ 44 w 87"/>
                    <a:gd name="T13" fmla="*/ 73 h 73"/>
                    <a:gd name="T14" fmla="*/ 68 w 87"/>
                    <a:gd name="T15" fmla="*/ 73 h 73"/>
                    <a:gd name="T16" fmla="*/ 67 w 87"/>
                    <a:gd name="T17" fmla="*/ 27 h 73"/>
                    <a:gd name="T18" fmla="*/ 79 w 87"/>
                    <a:gd name="T19" fmla="*/ 38 h 73"/>
                    <a:gd name="T20" fmla="*/ 87 w 87"/>
                    <a:gd name="T21" fmla="*/ 26 h 73"/>
                    <a:gd name="T22" fmla="*/ 58 w 87"/>
                    <a:gd name="T23" fmla="*/ 0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7" h="73">
                      <a:moveTo>
                        <a:pt x="58" y="0"/>
                      </a:moveTo>
                      <a:cubicBezTo>
                        <a:pt x="53" y="8"/>
                        <a:pt x="36" y="8"/>
                        <a:pt x="31" y="0"/>
                      </a:cubicBezTo>
                      <a:cubicBezTo>
                        <a:pt x="31" y="0"/>
                        <a:pt x="5" y="15"/>
                        <a:pt x="0" y="26"/>
                      </a:cubicBezTo>
                      <a:cubicBezTo>
                        <a:pt x="9" y="38"/>
                        <a:pt x="9" y="38"/>
                        <a:pt x="9" y="38"/>
                      </a:cubicBezTo>
                      <a:cubicBezTo>
                        <a:pt x="9" y="38"/>
                        <a:pt x="16" y="30"/>
                        <a:pt x="20" y="27"/>
                      </a:cubicBezTo>
                      <a:cubicBezTo>
                        <a:pt x="20" y="73"/>
                        <a:pt x="20" y="73"/>
                        <a:pt x="20" y="73"/>
                      </a:cubicBezTo>
                      <a:cubicBezTo>
                        <a:pt x="44" y="73"/>
                        <a:pt x="44" y="73"/>
                        <a:pt x="44" y="73"/>
                      </a:cubicBezTo>
                      <a:cubicBezTo>
                        <a:pt x="68" y="73"/>
                        <a:pt x="68" y="73"/>
                        <a:pt x="68" y="73"/>
                      </a:cubicBezTo>
                      <a:cubicBezTo>
                        <a:pt x="67" y="27"/>
                        <a:pt x="67" y="27"/>
                        <a:pt x="67" y="27"/>
                      </a:cubicBezTo>
                      <a:cubicBezTo>
                        <a:pt x="71" y="30"/>
                        <a:pt x="79" y="38"/>
                        <a:pt x="79" y="38"/>
                      </a:cubicBezTo>
                      <a:cubicBezTo>
                        <a:pt x="87" y="26"/>
                        <a:pt x="87" y="26"/>
                        <a:pt x="87" y="26"/>
                      </a:cubicBezTo>
                      <a:cubicBezTo>
                        <a:pt x="82" y="15"/>
                        <a:pt x="58" y="0"/>
                        <a:pt x="58" y="0"/>
                      </a:cubicBezTo>
                      <a:close/>
                    </a:path>
                  </a:pathLst>
                </a:custGeom>
                <a:solidFill>
                  <a:schemeClr val="bg1"/>
                </a:solidFill>
                <a:ln>
                  <a:noFill/>
                </a:ln>
                <a:effectLst>
                  <a:outerShdw blurRad="127000" dist="38100" dir="5400000" algn="t" rotWithShape="0">
                    <a:prstClr val="black">
                      <a:alpha val="25000"/>
                    </a:prstClr>
                  </a:outerShdw>
                </a:effectLst>
                <a:extLst>
                  <a:ext uri="{91240B29-F687-4f45-9708-019B960494DF}">
                    <a14:hiddenLine xmlns="" xmlns:a14="http://schemas.microsoft.com/office/drawing/2010/main" w="9525">
                      <a:solidFill>
                        <a:srgbClr val="000000"/>
                      </a:solidFill>
                      <a:round/>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vert="horz" wrap="square" lIns="45720" tIns="22860" rIns="45720" bIns="228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a:ln>
                      <a:noFill/>
                    </a:ln>
                    <a:solidFill>
                      <a:prstClr val="black"/>
                    </a:solidFill>
                    <a:effectLst/>
                    <a:uLnTx/>
                    <a:uFillTx/>
                    <a:latin typeface="Century Gothic"/>
                    <a:ea typeface="微软雅黑"/>
                  </a:endParaRPr>
                </a:p>
              </p:txBody>
            </p:sp>
            <p:sp>
              <p:nvSpPr>
                <p:cNvPr id="643" name="Freeform 605"/>
                <p:cNvSpPr>
                  <a:spLocks/>
                </p:cNvSpPr>
                <p:nvPr/>
              </p:nvSpPr>
              <p:spPr bwMode="auto">
                <a:xfrm>
                  <a:off x="3656299" y="795815"/>
                  <a:ext cx="110287" cy="30635"/>
                </a:xfrm>
                <a:custGeom>
                  <a:avLst/>
                  <a:gdLst>
                    <a:gd name="T0" fmla="*/ 13 w 25"/>
                    <a:gd name="T1" fmla="*/ 7 h 7"/>
                    <a:gd name="T2" fmla="*/ 24 w 25"/>
                    <a:gd name="T3" fmla="*/ 2 h 7"/>
                    <a:gd name="T4" fmla="*/ 24 w 25"/>
                    <a:gd name="T5" fmla="*/ 0 h 7"/>
                    <a:gd name="T6" fmla="*/ 22 w 25"/>
                    <a:gd name="T7" fmla="*/ 1 h 7"/>
                    <a:gd name="T8" fmla="*/ 13 w 25"/>
                    <a:gd name="T9" fmla="*/ 5 h 7"/>
                    <a:gd name="T10" fmla="*/ 3 w 25"/>
                    <a:gd name="T11" fmla="*/ 1 h 7"/>
                    <a:gd name="T12" fmla="*/ 1 w 25"/>
                    <a:gd name="T13" fmla="*/ 0 h 7"/>
                    <a:gd name="T14" fmla="*/ 1 w 25"/>
                    <a:gd name="T15" fmla="*/ 2 h 7"/>
                    <a:gd name="T16" fmla="*/ 13 w 25"/>
                    <a:gd name="T17" fmla="*/ 7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5" h="7">
                      <a:moveTo>
                        <a:pt x="13" y="7"/>
                      </a:moveTo>
                      <a:cubicBezTo>
                        <a:pt x="18" y="7"/>
                        <a:pt x="23" y="5"/>
                        <a:pt x="24" y="2"/>
                      </a:cubicBezTo>
                      <a:cubicBezTo>
                        <a:pt x="25" y="2"/>
                        <a:pt x="24" y="1"/>
                        <a:pt x="24" y="0"/>
                      </a:cubicBezTo>
                      <a:cubicBezTo>
                        <a:pt x="23" y="0"/>
                        <a:pt x="22" y="0"/>
                        <a:pt x="22" y="1"/>
                      </a:cubicBezTo>
                      <a:cubicBezTo>
                        <a:pt x="21" y="3"/>
                        <a:pt x="17" y="5"/>
                        <a:pt x="13" y="5"/>
                      </a:cubicBezTo>
                      <a:cubicBezTo>
                        <a:pt x="8" y="5"/>
                        <a:pt x="4" y="3"/>
                        <a:pt x="3" y="1"/>
                      </a:cubicBezTo>
                      <a:cubicBezTo>
                        <a:pt x="3" y="0"/>
                        <a:pt x="2" y="0"/>
                        <a:pt x="1" y="0"/>
                      </a:cubicBezTo>
                      <a:cubicBezTo>
                        <a:pt x="1" y="1"/>
                        <a:pt x="0" y="2"/>
                        <a:pt x="1" y="2"/>
                      </a:cubicBezTo>
                      <a:cubicBezTo>
                        <a:pt x="2" y="5"/>
                        <a:pt x="7" y="7"/>
                        <a:pt x="13" y="7"/>
                      </a:cubicBezTo>
                      <a:close/>
                    </a:path>
                  </a:pathLst>
                </a:custGeom>
                <a:solidFill>
                  <a:schemeClr val="bg1"/>
                </a:solidFill>
                <a:ln>
                  <a:noFill/>
                </a:ln>
                <a:effectLst>
                  <a:outerShdw blurRad="127000" dist="38100" dir="5400000" algn="t" rotWithShape="0">
                    <a:prstClr val="black">
                      <a:alpha val="25000"/>
                    </a:prstClr>
                  </a:outerShdw>
                </a:effectLst>
                <a:extLst>
                  <a:ext uri="{91240B29-F687-4f45-9708-019B960494DF}">
                    <a14:hiddenLine xmlns="" xmlns:a14="http://schemas.microsoft.com/office/drawing/2010/main" w="9525">
                      <a:solidFill>
                        <a:srgbClr val="000000"/>
                      </a:solidFill>
                      <a:round/>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vert="horz" wrap="square" lIns="45720" tIns="22860" rIns="45720" bIns="228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a:ln>
                      <a:noFill/>
                    </a:ln>
                    <a:solidFill>
                      <a:prstClr val="black"/>
                    </a:solidFill>
                    <a:effectLst/>
                    <a:uLnTx/>
                    <a:uFillTx/>
                    <a:latin typeface="Century Gothic"/>
                    <a:ea typeface="微软雅黑"/>
                  </a:endParaRPr>
                </a:p>
              </p:txBody>
            </p:sp>
            <p:sp>
              <p:nvSpPr>
                <p:cNvPr id="644" name="Freeform 606"/>
                <p:cNvSpPr>
                  <a:spLocks/>
                </p:cNvSpPr>
                <p:nvPr/>
              </p:nvSpPr>
              <p:spPr bwMode="auto">
                <a:xfrm>
                  <a:off x="5859591" y="3626519"/>
                  <a:ext cx="322284" cy="335763"/>
                </a:xfrm>
                <a:custGeom>
                  <a:avLst/>
                  <a:gdLst>
                    <a:gd name="T0" fmla="*/ 56 w 73"/>
                    <a:gd name="T1" fmla="*/ 2 h 76"/>
                    <a:gd name="T2" fmla="*/ 51 w 73"/>
                    <a:gd name="T3" fmla="*/ 2 h 76"/>
                    <a:gd name="T4" fmla="*/ 50 w 73"/>
                    <a:gd name="T5" fmla="*/ 3 h 76"/>
                    <a:gd name="T6" fmla="*/ 44 w 73"/>
                    <a:gd name="T7" fmla="*/ 5 h 76"/>
                    <a:gd name="T8" fmla="*/ 17 w 73"/>
                    <a:gd name="T9" fmla="*/ 5 h 76"/>
                    <a:gd name="T10" fmla="*/ 13 w 73"/>
                    <a:gd name="T11" fmla="*/ 8 h 76"/>
                    <a:gd name="T12" fmla="*/ 1 w 73"/>
                    <a:gd name="T13" fmla="*/ 40 h 76"/>
                    <a:gd name="T14" fmla="*/ 7 w 73"/>
                    <a:gd name="T15" fmla="*/ 47 h 76"/>
                    <a:gd name="T16" fmla="*/ 29 w 73"/>
                    <a:gd name="T17" fmla="*/ 47 h 76"/>
                    <a:gd name="T18" fmla="*/ 28 w 73"/>
                    <a:gd name="T19" fmla="*/ 54 h 76"/>
                    <a:gd name="T20" fmla="*/ 24 w 73"/>
                    <a:gd name="T21" fmla="*/ 66 h 76"/>
                    <a:gd name="T22" fmla="*/ 26 w 73"/>
                    <a:gd name="T23" fmla="*/ 72 h 76"/>
                    <a:gd name="T24" fmla="*/ 34 w 73"/>
                    <a:gd name="T25" fmla="*/ 72 h 76"/>
                    <a:gd name="T26" fmla="*/ 41 w 73"/>
                    <a:gd name="T27" fmla="*/ 57 h 76"/>
                    <a:gd name="T28" fmla="*/ 55 w 73"/>
                    <a:gd name="T29" fmla="*/ 40 h 76"/>
                    <a:gd name="T30" fmla="*/ 57 w 73"/>
                    <a:gd name="T31" fmla="*/ 37 h 76"/>
                    <a:gd name="T32" fmla="*/ 72 w 73"/>
                    <a:gd name="T33" fmla="*/ 23 h 76"/>
                    <a:gd name="T34" fmla="*/ 72 w 73"/>
                    <a:gd name="T35" fmla="*/ 18 h 76"/>
                    <a:gd name="T36" fmla="*/ 56 w 73"/>
                    <a:gd name="T37" fmla="*/ 2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73" h="76">
                      <a:moveTo>
                        <a:pt x="56" y="2"/>
                      </a:moveTo>
                      <a:cubicBezTo>
                        <a:pt x="54" y="0"/>
                        <a:pt x="52" y="0"/>
                        <a:pt x="51" y="2"/>
                      </a:cubicBezTo>
                      <a:cubicBezTo>
                        <a:pt x="50" y="3"/>
                        <a:pt x="50" y="3"/>
                        <a:pt x="50" y="3"/>
                      </a:cubicBezTo>
                      <a:cubicBezTo>
                        <a:pt x="48" y="4"/>
                        <a:pt x="46" y="5"/>
                        <a:pt x="44" y="5"/>
                      </a:cubicBezTo>
                      <a:cubicBezTo>
                        <a:pt x="17" y="5"/>
                        <a:pt x="17" y="5"/>
                        <a:pt x="17" y="5"/>
                      </a:cubicBezTo>
                      <a:cubicBezTo>
                        <a:pt x="15" y="5"/>
                        <a:pt x="13" y="7"/>
                        <a:pt x="13" y="8"/>
                      </a:cubicBezTo>
                      <a:cubicBezTo>
                        <a:pt x="1" y="40"/>
                        <a:pt x="1" y="40"/>
                        <a:pt x="1" y="40"/>
                      </a:cubicBezTo>
                      <a:cubicBezTo>
                        <a:pt x="0" y="44"/>
                        <a:pt x="2" y="47"/>
                        <a:pt x="7" y="47"/>
                      </a:cubicBezTo>
                      <a:cubicBezTo>
                        <a:pt x="29" y="47"/>
                        <a:pt x="29" y="47"/>
                        <a:pt x="29" y="47"/>
                      </a:cubicBezTo>
                      <a:cubicBezTo>
                        <a:pt x="30" y="50"/>
                        <a:pt x="29" y="53"/>
                        <a:pt x="28" y="54"/>
                      </a:cubicBezTo>
                      <a:cubicBezTo>
                        <a:pt x="27" y="56"/>
                        <a:pt x="23" y="60"/>
                        <a:pt x="24" y="66"/>
                      </a:cubicBezTo>
                      <a:cubicBezTo>
                        <a:pt x="24" y="68"/>
                        <a:pt x="25" y="71"/>
                        <a:pt x="26" y="72"/>
                      </a:cubicBezTo>
                      <a:cubicBezTo>
                        <a:pt x="30" y="76"/>
                        <a:pt x="34" y="75"/>
                        <a:pt x="34" y="72"/>
                      </a:cubicBezTo>
                      <a:cubicBezTo>
                        <a:pt x="34" y="67"/>
                        <a:pt x="32" y="62"/>
                        <a:pt x="41" y="57"/>
                      </a:cubicBezTo>
                      <a:cubicBezTo>
                        <a:pt x="49" y="51"/>
                        <a:pt x="55" y="40"/>
                        <a:pt x="55" y="40"/>
                      </a:cubicBezTo>
                      <a:cubicBezTo>
                        <a:pt x="55" y="40"/>
                        <a:pt x="56" y="39"/>
                        <a:pt x="57" y="37"/>
                      </a:cubicBezTo>
                      <a:cubicBezTo>
                        <a:pt x="72" y="23"/>
                        <a:pt x="72" y="23"/>
                        <a:pt x="72" y="23"/>
                      </a:cubicBezTo>
                      <a:cubicBezTo>
                        <a:pt x="73" y="22"/>
                        <a:pt x="73" y="19"/>
                        <a:pt x="72" y="18"/>
                      </a:cubicBezTo>
                      <a:lnTo>
                        <a:pt x="56" y="2"/>
                      </a:lnTo>
                      <a:close/>
                    </a:path>
                  </a:pathLst>
                </a:custGeom>
                <a:solidFill>
                  <a:schemeClr val="bg1"/>
                </a:solidFill>
                <a:ln>
                  <a:noFill/>
                </a:ln>
                <a:effectLst>
                  <a:outerShdw blurRad="127000" dist="38100" dir="5400000" algn="t" rotWithShape="0">
                    <a:prstClr val="black">
                      <a:alpha val="25000"/>
                    </a:prstClr>
                  </a:outerShdw>
                </a:effectLst>
                <a:extLst>
                  <a:ext uri="{91240B29-F687-4f45-9708-019B960494DF}">
                    <a14:hiddenLine xmlns="" xmlns:a14="http://schemas.microsoft.com/office/drawing/2010/main" w="9525">
                      <a:solidFill>
                        <a:srgbClr val="000000"/>
                      </a:solidFill>
                      <a:round/>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vert="horz" wrap="square" lIns="45720" tIns="22860" rIns="45720" bIns="228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a:ln>
                      <a:noFill/>
                    </a:ln>
                    <a:solidFill>
                      <a:prstClr val="black"/>
                    </a:solidFill>
                    <a:effectLst/>
                    <a:uLnTx/>
                    <a:uFillTx/>
                    <a:latin typeface="Century Gothic"/>
                    <a:ea typeface="微软雅黑"/>
                  </a:endParaRPr>
                </a:p>
              </p:txBody>
            </p:sp>
            <p:sp>
              <p:nvSpPr>
                <p:cNvPr id="645" name="Freeform 608"/>
                <p:cNvSpPr>
                  <a:spLocks/>
                </p:cNvSpPr>
                <p:nvPr/>
              </p:nvSpPr>
              <p:spPr bwMode="auto">
                <a:xfrm>
                  <a:off x="3183290" y="1029869"/>
                  <a:ext cx="366398" cy="348017"/>
                </a:xfrm>
                <a:custGeom>
                  <a:avLst/>
                  <a:gdLst>
                    <a:gd name="T0" fmla="*/ 11 w 83"/>
                    <a:gd name="T1" fmla="*/ 63 h 79"/>
                    <a:gd name="T2" fmla="*/ 34 w 83"/>
                    <a:gd name="T3" fmla="*/ 52 h 79"/>
                    <a:gd name="T4" fmla="*/ 38 w 83"/>
                    <a:gd name="T5" fmla="*/ 51 h 79"/>
                    <a:gd name="T6" fmla="*/ 39 w 83"/>
                    <a:gd name="T7" fmla="*/ 55 h 79"/>
                    <a:gd name="T8" fmla="*/ 38 w 83"/>
                    <a:gd name="T9" fmla="*/ 65 h 79"/>
                    <a:gd name="T10" fmla="*/ 38 w 83"/>
                    <a:gd name="T11" fmla="*/ 79 h 79"/>
                    <a:gd name="T12" fmla="*/ 45 w 83"/>
                    <a:gd name="T13" fmla="*/ 79 h 79"/>
                    <a:gd name="T14" fmla="*/ 44 w 83"/>
                    <a:gd name="T15" fmla="*/ 65 h 79"/>
                    <a:gd name="T16" fmla="*/ 44 w 83"/>
                    <a:gd name="T17" fmla="*/ 55 h 79"/>
                    <a:gd name="T18" fmla="*/ 44 w 83"/>
                    <a:gd name="T19" fmla="*/ 51 h 79"/>
                    <a:gd name="T20" fmla="*/ 48 w 83"/>
                    <a:gd name="T21" fmla="*/ 52 h 79"/>
                    <a:gd name="T22" fmla="*/ 71 w 83"/>
                    <a:gd name="T23" fmla="*/ 63 h 79"/>
                    <a:gd name="T24" fmla="*/ 80 w 83"/>
                    <a:gd name="T25" fmla="*/ 54 h 79"/>
                    <a:gd name="T26" fmla="*/ 74 w 83"/>
                    <a:gd name="T27" fmla="*/ 26 h 79"/>
                    <a:gd name="T28" fmla="*/ 46 w 83"/>
                    <a:gd name="T29" fmla="*/ 44 h 79"/>
                    <a:gd name="T30" fmla="*/ 45 w 83"/>
                    <a:gd name="T31" fmla="*/ 41 h 79"/>
                    <a:gd name="T32" fmla="*/ 50 w 83"/>
                    <a:gd name="T33" fmla="*/ 32 h 79"/>
                    <a:gd name="T34" fmla="*/ 59 w 83"/>
                    <a:gd name="T35" fmla="*/ 10 h 79"/>
                    <a:gd name="T36" fmla="*/ 41 w 83"/>
                    <a:gd name="T37" fmla="*/ 0 h 79"/>
                    <a:gd name="T38" fmla="*/ 23 w 83"/>
                    <a:gd name="T39" fmla="*/ 10 h 79"/>
                    <a:gd name="T40" fmla="*/ 33 w 83"/>
                    <a:gd name="T41" fmla="*/ 32 h 79"/>
                    <a:gd name="T42" fmla="*/ 38 w 83"/>
                    <a:gd name="T43" fmla="*/ 41 h 79"/>
                    <a:gd name="T44" fmla="*/ 36 w 83"/>
                    <a:gd name="T45" fmla="*/ 44 h 79"/>
                    <a:gd name="T46" fmla="*/ 8 w 83"/>
                    <a:gd name="T47" fmla="*/ 26 h 79"/>
                    <a:gd name="T48" fmla="*/ 2 w 83"/>
                    <a:gd name="T49" fmla="*/ 54 h 79"/>
                    <a:gd name="T50" fmla="*/ 11 w 83"/>
                    <a:gd name="T51" fmla="*/ 63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83" h="79">
                      <a:moveTo>
                        <a:pt x="11" y="63"/>
                      </a:moveTo>
                      <a:cubicBezTo>
                        <a:pt x="20" y="64"/>
                        <a:pt x="27" y="55"/>
                        <a:pt x="34" y="52"/>
                      </a:cubicBezTo>
                      <a:cubicBezTo>
                        <a:pt x="35" y="51"/>
                        <a:pt x="38" y="50"/>
                        <a:pt x="38" y="51"/>
                      </a:cubicBezTo>
                      <a:cubicBezTo>
                        <a:pt x="39" y="52"/>
                        <a:pt x="39" y="54"/>
                        <a:pt x="39" y="55"/>
                      </a:cubicBezTo>
                      <a:cubicBezTo>
                        <a:pt x="39" y="59"/>
                        <a:pt x="38" y="62"/>
                        <a:pt x="38" y="65"/>
                      </a:cubicBezTo>
                      <a:cubicBezTo>
                        <a:pt x="38" y="69"/>
                        <a:pt x="38" y="75"/>
                        <a:pt x="38" y="79"/>
                      </a:cubicBezTo>
                      <a:cubicBezTo>
                        <a:pt x="45" y="79"/>
                        <a:pt x="45" y="79"/>
                        <a:pt x="45" y="79"/>
                      </a:cubicBezTo>
                      <a:cubicBezTo>
                        <a:pt x="44" y="75"/>
                        <a:pt x="44" y="69"/>
                        <a:pt x="44" y="65"/>
                      </a:cubicBezTo>
                      <a:cubicBezTo>
                        <a:pt x="44" y="62"/>
                        <a:pt x="44" y="59"/>
                        <a:pt x="44" y="55"/>
                      </a:cubicBezTo>
                      <a:cubicBezTo>
                        <a:pt x="44" y="54"/>
                        <a:pt x="43" y="52"/>
                        <a:pt x="44" y="51"/>
                      </a:cubicBezTo>
                      <a:cubicBezTo>
                        <a:pt x="45" y="50"/>
                        <a:pt x="47" y="51"/>
                        <a:pt x="48" y="52"/>
                      </a:cubicBezTo>
                      <a:cubicBezTo>
                        <a:pt x="55" y="55"/>
                        <a:pt x="62" y="64"/>
                        <a:pt x="71" y="63"/>
                      </a:cubicBezTo>
                      <a:cubicBezTo>
                        <a:pt x="76" y="63"/>
                        <a:pt x="78" y="59"/>
                        <a:pt x="80" y="54"/>
                      </a:cubicBezTo>
                      <a:cubicBezTo>
                        <a:pt x="83" y="46"/>
                        <a:pt x="83" y="31"/>
                        <a:pt x="74" y="26"/>
                      </a:cubicBezTo>
                      <a:cubicBezTo>
                        <a:pt x="61" y="18"/>
                        <a:pt x="57" y="43"/>
                        <a:pt x="46" y="44"/>
                      </a:cubicBezTo>
                      <a:cubicBezTo>
                        <a:pt x="44" y="44"/>
                        <a:pt x="44" y="43"/>
                        <a:pt x="45" y="41"/>
                      </a:cubicBezTo>
                      <a:cubicBezTo>
                        <a:pt x="46" y="38"/>
                        <a:pt x="48" y="35"/>
                        <a:pt x="50" y="32"/>
                      </a:cubicBezTo>
                      <a:cubicBezTo>
                        <a:pt x="54" y="26"/>
                        <a:pt x="60" y="18"/>
                        <a:pt x="59" y="10"/>
                      </a:cubicBezTo>
                      <a:cubicBezTo>
                        <a:pt x="58" y="2"/>
                        <a:pt x="49" y="0"/>
                        <a:pt x="41" y="0"/>
                      </a:cubicBezTo>
                      <a:cubicBezTo>
                        <a:pt x="33" y="0"/>
                        <a:pt x="24" y="2"/>
                        <a:pt x="23" y="10"/>
                      </a:cubicBezTo>
                      <a:cubicBezTo>
                        <a:pt x="22" y="18"/>
                        <a:pt x="28" y="26"/>
                        <a:pt x="33" y="32"/>
                      </a:cubicBezTo>
                      <a:cubicBezTo>
                        <a:pt x="35" y="35"/>
                        <a:pt x="37" y="38"/>
                        <a:pt x="38" y="41"/>
                      </a:cubicBezTo>
                      <a:cubicBezTo>
                        <a:pt x="38" y="43"/>
                        <a:pt x="39" y="44"/>
                        <a:pt x="36" y="44"/>
                      </a:cubicBezTo>
                      <a:cubicBezTo>
                        <a:pt x="25" y="43"/>
                        <a:pt x="21" y="18"/>
                        <a:pt x="8" y="26"/>
                      </a:cubicBezTo>
                      <a:cubicBezTo>
                        <a:pt x="0" y="31"/>
                        <a:pt x="0" y="46"/>
                        <a:pt x="2" y="54"/>
                      </a:cubicBezTo>
                      <a:cubicBezTo>
                        <a:pt x="4" y="59"/>
                        <a:pt x="7" y="63"/>
                        <a:pt x="11" y="63"/>
                      </a:cubicBezTo>
                      <a:close/>
                    </a:path>
                  </a:pathLst>
                </a:custGeom>
                <a:solidFill>
                  <a:schemeClr val="bg1"/>
                </a:solidFill>
                <a:ln>
                  <a:noFill/>
                </a:ln>
                <a:effectLst>
                  <a:outerShdw blurRad="127000" dist="38100" dir="5400000" algn="t" rotWithShape="0">
                    <a:prstClr val="black">
                      <a:alpha val="25000"/>
                    </a:prstClr>
                  </a:outerShdw>
                </a:effectLst>
                <a:extLst>
                  <a:ext uri="{91240B29-F687-4f45-9708-019B960494DF}">
                    <a14:hiddenLine xmlns="" xmlns:a14="http://schemas.microsoft.com/office/drawing/2010/main" w="9525">
                      <a:solidFill>
                        <a:srgbClr val="000000"/>
                      </a:solidFill>
                      <a:round/>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vert="horz" wrap="square" lIns="45720" tIns="22860" rIns="45720" bIns="228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a:ln>
                      <a:noFill/>
                    </a:ln>
                    <a:solidFill>
                      <a:prstClr val="black"/>
                    </a:solidFill>
                    <a:effectLst/>
                    <a:uLnTx/>
                    <a:uFillTx/>
                    <a:latin typeface="Century Gothic"/>
                    <a:ea typeface="微软雅黑"/>
                  </a:endParaRPr>
                </a:p>
              </p:txBody>
            </p:sp>
            <p:sp>
              <p:nvSpPr>
                <p:cNvPr id="646" name="Freeform 609"/>
                <p:cNvSpPr>
                  <a:spLocks/>
                </p:cNvSpPr>
                <p:nvPr/>
              </p:nvSpPr>
              <p:spPr bwMode="auto">
                <a:xfrm>
                  <a:off x="2732338" y="1652379"/>
                  <a:ext cx="318607" cy="339439"/>
                </a:xfrm>
                <a:custGeom>
                  <a:avLst/>
                  <a:gdLst>
                    <a:gd name="T0" fmla="*/ 59 w 72"/>
                    <a:gd name="T1" fmla="*/ 53 h 77"/>
                    <a:gd name="T2" fmla="*/ 64 w 72"/>
                    <a:gd name="T3" fmla="*/ 50 h 77"/>
                    <a:gd name="T4" fmla="*/ 71 w 72"/>
                    <a:gd name="T5" fmla="*/ 48 h 77"/>
                    <a:gd name="T6" fmla="*/ 71 w 72"/>
                    <a:gd name="T7" fmla="*/ 38 h 77"/>
                    <a:gd name="T8" fmla="*/ 70 w 72"/>
                    <a:gd name="T9" fmla="*/ 22 h 77"/>
                    <a:gd name="T10" fmla="*/ 53 w 72"/>
                    <a:gd name="T11" fmla="*/ 36 h 77"/>
                    <a:gd name="T12" fmla="*/ 48 w 72"/>
                    <a:gd name="T13" fmla="*/ 42 h 77"/>
                    <a:gd name="T14" fmla="*/ 48 w 72"/>
                    <a:gd name="T15" fmla="*/ 36 h 77"/>
                    <a:gd name="T16" fmla="*/ 54 w 72"/>
                    <a:gd name="T17" fmla="*/ 25 h 77"/>
                    <a:gd name="T18" fmla="*/ 49 w 72"/>
                    <a:gd name="T19" fmla="*/ 15 h 77"/>
                    <a:gd name="T20" fmla="*/ 36 w 72"/>
                    <a:gd name="T21" fmla="*/ 0 h 77"/>
                    <a:gd name="T22" fmla="*/ 36 w 72"/>
                    <a:gd name="T23" fmla="*/ 0 h 77"/>
                    <a:gd name="T24" fmla="*/ 36 w 72"/>
                    <a:gd name="T25" fmla="*/ 0 h 77"/>
                    <a:gd name="T26" fmla="*/ 36 w 72"/>
                    <a:gd name="T27" fmla="*/ 0 h 77"/>
                    <a:gd name="T28" fmla="*/ 36 w 72"/>
                    <a:gd name="T29" fmla="*/ 0 h 77"/>
                    <a:gd name="T30" fmla="*/ 23 w 72"/>
                    <a:gd name="T31" fmla="*/ 15 h 77"/>
                    <a:gd name="T32" fmla="*/ 18 w 72"/>
                    <a:gd name="T33" fmla="*/ 25 h 77"/>
                    <a:gd name="T34" fmla="*/ 23 w 72"/>
                    <a:gd name="T35" fmla="*/ 36 h 77"/>
                    <a:gd name="T36" fmla="*/ 24 w 72"/>
                    <a:gd name="T37" fmla="*/ 42 h 77"/>
                    <a:gd name="T38" fmla="*/ 18 w 72"/>
                    <a:gd name="T39" fmla="*/ 36 h 77"/>
                    <a:gd name="T40" fmla="*/ 2 w 72"/>
                    <a:gd name="T41" fmla="*/ 22 h 77"/>
                    <a:gd name="T42" fmla="*/ 0 w 72"/>
                    <a:gd name="T43" fmla="*/ 38 h 77"/>
                    <a:gd name="T44" fmla="*/ 1 w 72"/>
                    <a:gd name="T45" fmla="*/ 48 h 77"/>
                    <a:gd name="T46" fmla="*/ 7 w 72"/>
                    <a:gd name="T47" fmla="*/ 50 h 77"/>
                    <a:gd name="T48" fmla="*/ 12 w 72"/>
                    <a:gd name="T49" fmla="*/ 53 h 77"/>
                    <a:gd name="T50" fmla="*/ 11 w 72"/>
                    <a:gd name="T51" fmla="*/ 56 h 77"/>
                    <a:gd name="T52" fmla="*/ 0 w 72"/>
                    <a:gd name="T53" fmla="*/ 53 h 77"/>
                    <a:gd name="T54" fmla="*/ 16 w 72"/>
                    <a:gd name="T55" fmla="*/ 75 h 77"/>
                    <a:gd name="T56" fmla="*/ 24 w 72"/>
                    <a:gd name="T57" fmla="*/ 74 h 77"/>
                    <a:gd name="T58" fmla="*/ 31 w 72"/>
                    <a:gd name="T59" fmla="*/ 69 h 77"/>
                    <a:gd name="T60" fmla="*/ 34 w 72"/>
                    <a:gd name="T61" fmla="*/ 68 h 77"/>
                    <a:gd name="T62" fmla="*/ 34 w 72"/>
                    <a:gd name="T63" fmla="*/ 65 h 77"/>
                    <a:gd name="T64" fmla="*/ 36 w 72"/>
                    <a:gd name="T65" fmla="*/ 34 h 77"/>
                    <a:gd name="T66" fmla="*/ 38 w 72"/>
                    <a:gd name="T67" fmla="*/ 65 h 77"/>
                    <a:gd name="T68" fmla="*/ 38 w 72"/>
                    <a:gd name="T69" fmla="*/ 68 h 77"/>
                    <a:gd name="T70" fmla="*/ 40 w 72"/>
                    <a:gd name="T71" fmla="*/ 69 h 77"/>
                    <a:gd name="T72" fmla="*/ 47 w 72"/>
                    <a:gd name="T73" fmla="*/ 74 h 77"/>
                    <a:gd name="T74" fmla="*/ 55 w 72"/>
                    <a:gd name="T75" fmla="*/ 75 h 77"/>
                    <a:gd name="T76" fmla="*/ 71 w 72"/>
                    <a:gd name="T77" fmla="*/ 53 h 77"/>
                    <a:gd name="T78" fmla="*/ 60 w 72"/>
                    <a:gd name="T79" fmla="*/ 56 h 77"/>
                    <a:gd name="T80" fmla="*/ 59 w 72"/>
                    <a:gd name="T81" fmla="*/ 53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72" h="77">
                      <a:moveTo>
                        <a:pt x="59" y="53"/>
                      </a:moveTo>
                      <a:cubicBezTo>
                        <a:pt x="61" y="51"/>
                        <a:pt x="63" y="51"/>
                        <a:pt x="64" y="50"/>
                      </a:cubicBezTo>
                      <a:cubicBezTo>
                        <a:pt x="66" y="49"/>
                        <a:pt x="69" y="49"/>
                        <a:pt x="71" y="48"/>
                      </a:cubicBezTo>
                      <a:cubicBezTo>
                        <a:pt x="71" y="45"/>
                        <a:pt x="72" y="42"/>
                        <a:pt x="71" y="38"/>
                      </a:cubicBezTo>
                      <a:cubicBezTo>
                        <a:pt x="71" y="33"/>
                        <a:pt x="70" y="28"/>
                        <a:pt x="70" y="22"/>
                      </a:cubicBezTo>
                      <a:cubicBezTo>
                        <a:pt x="63" y="26"/>
                        <a:pt x="56" y="28"/>
                        <a:pt x="53" y="36"/>
                      </a:cubicBezTo>
                      <a:cubicBezTo>
                        <a:pt x="53" y="38"/>
                        <a:pt x="51" y="43"/>
                        <a:pt x="48" y="42"/>
                      </a:cubicBezTo>
                      <a:cubicBezTo>
                        <a:pt x="46" y="40"/>
                        <a:pt x="47" y="37"/>
                        <a:pt x="48" y="36"/>
                      </a:cubicBezTo>
                      <a:cubicBezTo>
                        <a:pt x="51" y="32"/>
                        <a:pt x="54" y="30"/>
                        <a:pt x="54" y="25"/>
                      </a:cubicBezTo>
                      <a:cubicBezTo>
                        <a:pt x="54" y="21"/>
                        <a:pt x="51" y="18"/>
                        <a:pt x="49" y="15"/>
                      </a:cubicBezTo>
                      <a:cubicBezTo>
                        <a:pt x="45" y="10"/>
                        <a:pt x="40" y="6"/>
                        <a:pt x="36" y="0"/>
                      </a:cubicBezTo>
                      <a:cubicBezTo>
                        <a:pt x="36" y="0"/>
                        <a:pt x="36" y="0"/>
                        <a:pt x="36" y="0"/>
                      </a:cubicBezTo>
                      <a:cubicBezTo>
                        <a:pt x="36" y="0"/>
                        <a:pt x="36" y="0"/>
                        <a:pt x="36" y="0"/>
                      </a:cubicBezTo>
                      <a:cubicBezTo>
                        <a:pt x="36" y="0"/>
                        <a:pt x="36" y="0"/>
                        <a:pt x="36" y="0"/>
                      </a:cubicBezTo>
                      <a:cubicBezTo>
                        <a:pt x="36" y="0"/>
                        <a:pt x="36" y="0"/>
                        <a:pt x="36" y="0"/>
                      </a:cubicBezTo>
                      <a:cubicBezTo>
                        <a:pt x="32" y="6"/>
                        <a:pt x="27" y="10"/>
                        <a:pt x="23" y="15"/>
                      </a:cubicBezTo>
                      <a:cubicBezTo>
                        <a:pt x="20" y="18"/>
                        <a:pt x="18" y="21"/>
                        <a:pt x="18" y="25"/>
                      </a:cubicBezTo>
                      <a:cubicBezTo>
                        <a:pt x="18" y="30"/>
                        <a:pt x="21" y="32"/>
                        <a:pt x="23" y="36"/>
                      </a:cubicBezTo>
                      <a:cubicBezTo>
                        <a:pt x="24" y="37"/>
                        <a:pt x="26" y="40"/>
                        <a:pt x="24" y="42"/>
                      </a:cubicBezTo>
                      <a:cubicBezTo>
                        <a:pt x="21" y="43"/>
                        <a:pt x="19" y="38"/>
                        <a:pt x="18" y="36"/>
                      </a:cubicBezTo>
                      <a:cubicBezTo>
                        <a:pt x="16" y="28"/>
                        <a:pt x="9" y="26"/>
                        <a:pt x="2" y="22"/>
                      </a:cubicBezTo>
                      <a:cubicBezTo>
                        <a:pt x="2" y="28"/>
                        <a:pt x="1" y="33"/>
                        <a:pt x="0" y="38"/>
                      </a:cubicBezTo>
                      <a:cubicBezTo>
                        <a:pt x="0" y="42"/>
                        <a:pt x="0" y="45"/>
                        <a:pt x="1" y="48"/>
                      </a:cubicBezTo>
                      <a:cubicBezTo>
                        <a:pt x="3" y="49"/>
                        <a:pt x="5" y="49"/>
                        <a:pt x="7" y="50"/>
                      </a:cubicBezTo>
                      <a:cubicBezTo>
                        <a:pt x="9" y="51"/>
                        <a:pt x="11" y="51"/>
                        <a:pt x="12" y="53"/>
                      </a:cubicBezTo>
                      <a:cubicBezTo>
                        <a:pt x="14" y="54"/>
                        <a:pt x="14" y="57"/>
                        <a:pt x="11" y="56"/>
                      </a:cubicBezTo>
                      <a:cubicBezTo>
                        <a:pt x="8" y="56"/>
                        <a:pt x="4" y="52"/>
                        <a:pt x="0" y="53"/>
                      </a:cubicBezTo>
                      <a:cubicBezTo>
                        <a:pt x="2" y="62"/>
                        <a:pt x="7" y="71"/>
                        <a:pt x="16" y="75"/>
                      </a:cubicBezTo>
                      <a:cubicBezTo>
                        <a:pt x="20" y="77"/>
                        <a:pt x="21" y="76"/>
                        <a:pt x="24" y="74"/>
                      </a:cubicBezTo>
                      <a:cubicBezTo>
                        <a:pt x="27" y="72"/>
                        <a:pt x="28" y="70"/>
                        <a:pt x="31" y="69"/>
                      </a:cubicBezTo>
                      <a:cubicBezTo>
                        <a:pt x="33" y="69"/>
                        <a:pt x="34" y="70"/>
                        <a:pt x="34" y="68"/>
                      </a:cubicBezTo>
                      <a:cubicBezTo>
                        <a:pt x="34" y="67"/>
                        <a:pt x="34" y="66"/>
                        <a:pt x="34" y="65"/>
                      </a:cubicBezTo>
                      <a:cubicBezTo>
                        <a:pt x="35" y="53"/>
                        <a:pt x="35" y="46"/>
                        <a:pt x="36" y="34"/>
                      </a:cubicBezTo>
                      <a:cubicBezTo>
                        <a:pt x="36" y="46"/>
                        <a:pt x="37" y="53"/>
                        <a:pt x="38" y="65"/>
                      </a:cubicBezTo>
                      <a:cubicBezTo>
                        <a:pt x="38" y="66"/>
                        <a:pt x="38" y="67"/>
                        <a:pt x="38" y="68"/>
                      </a:cubicBezTo>
                      <a:cubicBezTo>
                        <a:pt x="38" y="70"/>
                        <a:pt x="39" y="69"/>
                        <a:pt x="40" y="69"/>
                      </a:cubicBezTo>
                      <a:cubicBezTo>
                        <a:pt x="43" y="70"/>
                        <a:pt x="45" y="72"/>
                        <a:pt x="47" y="74"/>
                      </a:cubicBezTo>
                      <a:cubicBezTo>
                        <a:pt x="50" y="76"/>
                        <a:pt x="52" y="77"/>
                        <a:pt x="55" y="75"/>
                      </a:cubicBezTo>
                      <a:cubicBezTo>
                        <a:pt x="65" y="71"/>
                        <a:pt x="70" y="62"/>
                        <a:pt x="71" y="53"/>
                      </a:cubicBezTo>
                      <a:cubicBezTo>
                        <a:pt x="68" y="52"/>
                        <a:pt x="64" y="56"/>
                        <a:pt x="60" y="56"/>
                      </a:cubicBezTo>
                      <a:cubicBezTo>
                        <a:pt x="58" y="57"/>
                        <a:pt x="58" y="54"/>
                        <a:pt x="59" y="53"/>
                      </a:cubicBezTo>
                      <a:close/>
                    </a:path>
                  </a:pathLst>
                </a:custGeom>
                <a:solidFill>
                  <a:schemeClr val="bg1"/>
                </a:solidFill>
                <a:ln>
                  <a:noFill/>
                </a:ln>
                <a:effectLst>
                  <a:outerShdw blurRad="127000" dist="38100" dir="5400000" algn="t" rotWithShape="0">
                    <a:prstClr val="black">
                      <a:alpha val="25000"/>
                    </a:prstClr>
                  </a:outerShdw>
                </a:effectLst>
                <a:extLst>
                  <a:ext uri="{91240B29-F687-4f45-9708-019B960494DF}">
                    <a14:hiddenLine xmlns="" xmlns:a14="http://schemas.microsoft.com/office/drawing/2010/main" w="9525">
                      <a:solidFill>
                        <a:srgbClr val="000000"/>
                      </a:solidFill>
                      <a:round/>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vert="horz" wrap="square" lIns="45720" tIns="22860" rIns="45720" bIns="228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a:ln>
                      <a:noFill/>
                    </a:ln>
                    <a:solidFill>
                      <a:prstClr val="black"/>
                    </a:solidFill>
                    <a:effectLst/>
                    <a:uLnTx/>
                    <a:uFillTx/>
                    <a:latin typeface="Century Gothic"/>
                    <a:ea typeface="微软雅黑"/>
                  </a:endParaRPr>
                </a:p>
              </p:txBody>
            </p:sp>
            <p:sp>
              <p:nvSpPr>
                <p:cNvPr id="647" name="Rectangle 610"/>
                <p:cNvSpPr>
                  <a:spLocks noChangeArrowheads="1"/>
                </p:cNvSpPr>
                <p:nvPr/>
              </p:nvSpPr>
              <p:spPr bwMode="auto">
                <a:xfrm>
                  <a:off x="2878162" y="1966084"/>
                  <a:ext cx="22057" cy="105385"/>
                </a:xfrm>
                <a:prstGeom prst="rect">
                  <a:avLst/>
                </a:prstGeom>
                <a:solidFill>
                  <a:schemeClr val="bg1"/>
                </a:solidFill>
                <a:ln>
                  <a:noFill/>
                </a:ln>
                <a:effectLst>
                  <a:outerShdw blurRad="127000" dist="38100" dir="5400000" algn="t" rotWithShape="0">
                    <a:prstClr val="black">
                      <a:alpha val="25000"/>
                    </a:prstClr>
                  </a:outerShdw>
                </a:effectLst>
                <a:extLst>
                  <a:ext uri="{91240B29-F687-4f45-9708-019B960494DF}">
                    <a14:hiddenLine xmlns="" xmlns:a14="http://schemas.microsoft.com/office/drawing/2010/main" w="9525">
                      <a:solidFill>
                        <a:srgbClr val="000000"/>
                      </a:solidFill>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vert="horz" wrap="square" lIns="45720" tIns="22860" rIns="45720" bIns="228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a:ln>
                      <a:noFill/>
                    </a:ln>
                    <a:solidFill>
                      <a:prstClr val="black"/>
                    </a:solidFill>
                    <a:effectLst/>
                    <a:uLnTx/>
                    <a:uFillTx/>
                    <a:latin typeface="Century Gothic"/>
                    <a:ea typeface="微软雅黑"/>
                  </a:endParaRPr>
                </a:p>
              </p:txBody>
            </p:sp>
            <p:sp>
              <p:nvSpPr>
                <p:cNvPr id="648" name="Freeform 612"/>
                <p:cNvSpPr>
                  <a:spLocks/>
                </p:cNvSpPr>
                <p:nvPr/>
              </p:nvSpPr>
              <p:spPr bwMode="auto">
                <a:xfrm>
                  <a:off x="5920861" y="1413423"/>
                  <a:ext cx="30635" cy="162980"/>
                </a:xfrm>
                <a:custGeom>
                  <a:avLst/>
                  <a:gdLst>
                    <a:gd name="T0" fmla="*/ 7 w 7"/>
                    <a:gd name="T1" fmla="*/ 1 h 37"/>
                    <a:gd name="T2" fmla="*/ 4 w 7"/>
                    <a:gd name="T3" fmla="*/ 0 h 37"/>
                    <a:gd name="T4" fmla="*/ 4 w 7"/>
                    <a:gd name="T5" fmla="*/ 0 h 37"/>
                    <a:gd name="T6" fmla="*/ 0 w 7"/>
                    <a:gd name="T7" fmla="*/ 1 h 37"/>
                    <a:gd name="T8" fmla="*/ 0 w 7"/>
                    <a:gd name="T9" fmla="*/ 37 h 37"/>
                    <a:gd name="T10" fmla="*/ 7 w 7"/>
                    <a:gd name="T11" fmla="*/ 37 h 37"/>
                    <a:gd name="T12" fmla="*/ 7 w 7"/>
                    <a:gd name="T13" fmla="*/ 1 h 37"/>
                  </a:gdLst>
                  <a:ahLst/>
                  <a:cxnLst>
                    <a:cxn ang="0">
                      <a:pos x="T0" y="T1"/>
                    </a:cxn>
                    <a:cxn ang="0">
                      <a:pos x="T2" y="T3"/>
                    </a:cxn>
                    <a:cxn ang="0">
                      <a:pos x="T4" y="T5"/>
                    </a:cxn>
                    <a:cxn ang="0">
                      <a:pos x="T6" y="T7"/>
                    </a:cxn>
                    <a:cxn ang="0">
                      <a:pos x="T8" y="T9"/>
                    </a:cxn>
                    <a:cxn ang="0">
                      <a:pos x="T10" y="T11"/>
                    </a:cxn>
                    <a:cxn ang="0">
                      <a:pos x="T12" y="T13"/>
                    </a:cxn>
                  </a:cxnLst>
                  <a:rect l="0" t="0" r="r" b="b"/>
                  <a:pathLst>
                    <a:path w="7" h="37">
                      <a:moveTo>
                        <a:pt x="7" y="1"/>
                      </a:moveTo>
                      <a:cubicBezTo>
                        <a:pt x="6" y="1"/>
                        <a:pt x="5" y="0"/>
                        <a:pt x="4" y="0"/>
                      </a:cubicBezTo>
                      <a:cubicBezTo>
                        <a:pt x="4" y="0"/>
                        <a:pt x="4" y="0"/>
                        <a:pt x="4" y="0"/>
                      </a:cubicBezTo>
                      <a:cubicBezTo>
                        <a:pt x="3" y="0"/>
                        <a:pt x="1" y="1"/>
                        <a:pt x="0" y="1"/>
                      </a:cubicBezTo>
                      <a:cubicBezTo>
                        <a:pt x="0" y="37"/>
                        <a:pt x="0" y="37"/>
                        <a:pt x="0" y="37"/>
                      </a:cubicBezTo>
                      <a:cubicBezTo>
                        <a:pt x="7" y="37"/>
                        <a:pt x="7" y="37"/>
                        <a:pt x="7" y="37"/>
                      </a:cubicBezTo>
                      <a:lnTo>
                        <a:pt x="7" y="1"/>
                      </a:lnTo>
                      <a:close/>
                    </a:path>
                  </a:pathLst>
                </a:custGeom>
                <a:solidFill>
                  <a:schemeClr val="bg1"/>
                </a:solidFill>
                <a:ln>
                  <a:noFill/>
                </a:ln>
                <a:effectLst>
                  <a:outerShdw blurRad="127000" dist="38100" dir="5400000" algn="t" rotWithShape="0">
                    <a:prstClr val="black">
                      <a:alpha val="25000"/>
                    </a:prstClr>
                  </a:outerShdw>
                </a:effectLst>
                <a:extLst>
                  <a:ext uri="{91240B29-F687-4f45-9708-019B960494DF}">
                    <a14:hiddenLine xmlns="" xmlns:a14="http://schemas.microsoft.com/office/drawing/2010/main" w="9525">
                      <a:solidFill>
                        <a:srgbClr val="000000"/>
                      </a:solidFill>
                      <a:round/>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vert="horz" wrap="square" lIns="45720" tIns="22860" rIns="45720" bIns="228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a:ln>
                      <a:noFill/>
                    </a:ln>
                    <a:solidFill>
                      <a:prstClr val="black"/>
                    </a:solidFill>
                    <a:effectLst/>
                    <a:uLnTx/>
                    <a:uFillTx/>
                    <a:latin typeface="Century Gothic"/>
                    <a:ea typeface="微软雅黑"/>
                  </a:endParaRPr>
                </a:p>
              </p:txBody>
            </p:sp>
            <p:sp>
              <p:nvSpPr>
                <p:cNvPr id="649" name="Freeform 613"/>
                <p:cNvSpPr>
                  <a:spLocks/>
                </p:cNvSpPr>
                <p:nvPr/>
              </p:nvSpPr>
              <p:spPr bwMode="auto">
                <a:xfrm>
                  <a:off x="5920861" y="1192849"/>
                  <a:ext cx="30635" cy="22057"/>
                </a:xfrm>
                <a:custGeom>
                  <a:avLst/>
                  <a:gdLst>
                    <a:gd name="T0" fmla="*/ 5 w 7"/>
                    <a:gd name="T1" fmla="*/ 5 h 5"/>
                    <a:gd name="T2" fmla="*/ 5 w 7"/>
                    <a:gd name="T3" fmla="*/ 5 h 5"/>
                    <a:gd name="T4" fmla="*/ 7 w 7"/>
                    <a:gd name="T5" fmla="*/ 5 h 5"/>
                    <a:gd name="T6" fmla="*/ 7 w 7"/>
                    <a:gd name="T7" fmla="*/ 0 h 5"/>
                    <a:gd name="T8" fmla="*/ 0 w 7"/>
                    <a:gd name="T9" fmla="*/ 0 h 5"/>
                    <a:gd name="T10" fmla="*/ 0 w 7"/>
                    <a:gd name="T11" fmla="*/ 5 h 5"/>
                    <a:gd name="T12" fmla="*/ 5 w 7"/>
                    <a:gd name="T13" fmla="*/ 5 h 5"/>
                  </a:gdLst>
                  <a:ahLst/>
                  <a:cxnLst>
                    <a:cxn ang="0">
                      <a:pos x="T0" y="T1"/>
                    </a:cxn>
                    <a:cxn ang="0">
                      <a:pos x="T2" y="T3"/>
                    </a:cxn>
                    <a:cxn ang="0">
                      <a:pos x="T4" y="T5"/>
                    </a:cxn>
                    <a:cxn ang="0">
                      <a:pos x="T6" y="T7"/>
                    </a:cxn>
                    <a:cxn ang="0">
                      <a:pos x="T8" y="T9"/>
                    </a:cxn>
                    <a:cxn ang="0">
                      <a:pos x="T10" y="T11"/>
                    </a:cxn>
                    <a:cxn ang="0">
                      <a:pos x="T12" y="T13"/>
                    </a:cxn>
                  </a:cxnLst>
                  <a:rect l="0" t="0" r="r" b="b"/>
                  <a:pathLst>
                    <a:path w="7" h="5">
                      <a:moveTo>
                        <a:pt x="5" y="5"/>
                      </a:moveTo>
                      <a:cubicBezTo>
                        <a:pt x="5" y="5"/>
                        <a:pt x="5" y="5"/>
                        <a:pt x="5" y="5"/>
                      </a:cubicBezTo>
                      <a:cubicBezTo>
                        <a:pt x="6" y="5"/>
                        <a:pt x="7" y="5"/>
                        <a:pt x="7" y="5"/>
                      </a:cubicBezTo>
                      <a:cubicBezTo>
                        <a:pt x="7" y="0"/>
                        <a:pt x="7" y="0"/>
                        <a:pt x="7" y="0"/>
                      </a:cubicBezTo>
                      <a:cubicBezTo>
                        <a:pt x="0" y="0"/>
                        <a:pt x="0" y="0"/>
                        <a:pt x="0" y="0"/>
                      </a:cubicBezTo>
                      <a:cubicBezTo>
                        <a:pt x="0" y="5"/>
                        <a:pt x="0" y="5"/>
                        <a:pt x="0" y="5"/>
                      </a:cubicBezTo>
                      <a:cubicBezTo>
                        <a:pt x="2" y="5"/>
                        <a:pt x="3" y="5"/>
                        <a:pt x="5" y="5"/>
                      </a:cubicBezTo>
                      <a:close/>
                    </a:path>
                  </a:pathLst>
                </a:custGeom>
                <a:solidFill>
                  <a:schemeClr val="bg1"/>
                </a:solidFill>
                <a:ln>
                  <a:noFill/>
                </a:ln>
                <a:effectLst>
                  <a:outerShdw blurRad="127000" dist="38100" dir="5400000" algn="t" rotWithShape="0">
                    <a:prstClr val="black">
                      <a:alpha val="25000"/>
                    </a:prstClr>
                  </a:outerShdw>
                </a:effectLst>
                <a:extLst>
                  <a:ext uri="{91240B29-F687-4f45-9708-019B960494DF}">
                    <a14:hiddenLine xmlns="" xmlns:a14="http://schemas.microsoft.com/office/drawing/2010/main" w="9525">
                      <a:solidFill>
                        <a:srgbClr val="000000"/>
                      </a:solidFill>
                      <a:round/>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vert="horz" wrap="square" lIns="45720" tIns="22860" rIns="45720" bIns="228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a:ln>
                      <a:noFill/>
                    </a:ln>
                    <a:solidFill>
                      <a:prstClr val="black"/>
                    </a:solidFill>
                    <a:effectLst/>
                    <a:uLnTx/>
                    <a:uFillTx/>
                    <a:latin typeface="Century Gothic"/>
                    <a:ea typeface="微软雅黑"/>
                  </a:endParaRPr>
                </a:p>
              </p:txBody>
            </p:sp>
            <p:sp>
              <p:nvSpPr>
                <p:cNvPr id="650" name="Freeform 614"/>
                <p:cNvSpPr>
                  <a:spLocks/>
                </p:cNvSpPr>
                <p:nvPr/>
              </p:nvSpPr>
              <p:spPr bwMode="auto">
                <a:xfrm>
                  <a:off x="5788517" y="1223484"/>
                  <a:ext cx="305128" cy="220574"/>
                </a:xfrm>
                <a:custGeom>
                  <a:avLst/>
                  <a:gdLst>
                    <a:gd name="T0" fmla="*/ 37 w 69"/>
                    <a:gd name="T1" fmla="*/ 0 h 50"/>
                    <a:gd name="T2" fmla="*/ 35 w 69"/>
                    <a:gd name="T3" fmla="*/ 0 h 50"/>
                    <a:gd name="T4" fmla="*/ 35 w 69"/>
                    <a:gd name="T5" fmla="*/ 0 h 50"/>
                    <a:gd name="T6" fmla="*/ 30 w 69"/>
                    <a:gd name="T7" fmla="*/ 0 h 50"/>
                    <a:gd name="T8" fmla="*/ 1 w 69"/>
                    <a:gd name="T9" fmla="*/ 33 h 50"/>
                    <a:gd name="T10" fmla="*/ 3 w 69"/>
                    <a:gd name="T11" fmla="*/ 46 h 50"/>
                    <a:gd name="T12" fmla="*/ 4 w 69"/>
                    <a:gd name="T13" fmla="*/ 48 h 50"/>
                    <a:gd name="T14" fmla="*/ 6 w 69"/>
                    <a:gd name="T15" fmla="*/ 46 h 50"/>
                    <a:gd name="T16" fmla="*/ 14 w 69"/>
                    <a:gd name="T17" fmla="*/ 40 h 50"/>
                    <a:gd name="T18" fmla="*/ 15 w 69"/>
                    <a:gd name="T19" fmla="*/ 40 h 50"/>
                    <a:gd name="T20" fmla="*/ 23 w 69"/>
                    <a:gd name="T21" fmla="*/ 46 h 50"/>
                    <a:gd name="T22" fmla="*/ 24 w 69"/>
                    <a:gd name="T23" fmla="*/ 48 h 50"/>
                    <a:gd name="T24" fmla="*/ 25 w 69"/>
                    <a:gd name="T25" fmla="*/ 46 h 50"/>
                    <a:gd name="T26" fmla="*/ 30 w 69"/>
                    <a:gd name="T27" fmla="*/ 42 h 50"/>
                    <a:gd name="T28" fmla="*/ 34 w 69"/>
                    <a:gd name="T29" fmla="*/ 41 h 50"/>
                    <a:gd name="T30" fmla="*/ 34 w 69"/>
                    <a:gd name="T31" fmla="*/ 41 h 50"/>
                    <a:gd name="T32" fmla="*/ 37 w 69"/>
                    <a:gd name="T33" fmla="*/ 42 h 50"/>
                    <a:gd name="T34" fmla="*/ 43 w 69"/>
                    <a:gd name="T35" fmla="*/ 47 h 50"/>
                    <a:gd name="T36" fmla="*/ 44 w 69"/>
                    <a:gd name="T37" fmla="*/ 48 h 50"/>
                    <a:gd name="T38" fmla="*/ 45 w 69"/>
                    <a:gd name="T39" fmla="*/ 47 h 50"/>
                    <a:gd name="T40" fmla="*/ 54 w 69"/>
                    <a:gd name="T41" fmla="*/ 41 h 50"/>
                    <a:gd name="T42" fmla="*/ 54 w 69"/>
                    <a:gd name="T43" fmla="*/ 41 h 50"/>
                    <a:gd name="T44" fmla="*/ 62 w 69"/>
                    <a:gd name="T45" fmla="*/ 47 h 50"/>
                    <a:gd name="T46" fmla="*/ 63 w 69"/>
                    <a:gd name="T47" fmla="*/ 49 h 50"/>
                    <a:gd name="T48" fmla="*/ 64 w 69"/>
                    <a:gd name="T49" fmla="*/ 50 h 50"/>
                    <a:gd name="T50" fmla="*/ 64 w 69"/>
                    <a:gd name="T51" fmla="*/ 49 h 50"/>
                    <a:gd name="T52" fmla="*/ 65 w 69"/>
                    <a:gd name="T53" fmla="*/ 47 h 50"/>
                    <a:gd name="T54" fmla="*/ 68 w 69"/>
                    <a:gd name="T55" fmla="*/ 35 h 50"/>
                    <a:gd name="T56" fmla="*/ 37 w 69"/>
                    <a:gd name="T57"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69" h="50">
                      <a:moveTo>
                        <a:pt x="37" y="0"/>
                      </a:moveTo>
                      <a:cubicBezTo>
                        <a:pt x="37" y="0"/>
                        <a:pt x="36" y="0"/>
                        <a:pt x="35" y="0"/>
                      </a:cubicBezTo>
                      <a:cubicBezTo>
                        <a:pt x="35" y="0"/>
                        <a:pt x="35" y="0"/>
                        <a:pt x="35" y="0"/>
                      </a:cubicBezTo>
                      <a:cubicBezTo>
                        <a:pt x="33" y="0"/>
                        <a:pt x="32" y="0"/>
                        <a:pt x="30" y="0"/>
                      </a:cubicBezTo>
                      <a:cubicBezTo>
                        <a:pt x="14" y="2"/>
                        <a:pt x="1" y="16"/>
                        <a:pt x="1" y="33"/>
                      </a:cubicBezTo>
                      <a:cubicBezTo>
                        <a:pt x="0" y="38"/>
                        <a:pt x="1" y="42"/>
                        <a:pt x="3" y="46"/>
                      </a:cubicBezTo>
                      <a:cubicBezTo>
                        <a:pt x="3" y="47"/>
                        <a:pt x="4" y="48"/>
                        <a:pt x="4" y="48"/>
                      </a:cubicBezTo>
                      <a:cubicBezTo>
                        <a:pt x="5" y="48"/>
                        <a:pt x="5" y="47"/>
                        <a:pt x="6" y="46"/>
                      </a:cubicBezTo>
                      <a:cubicBezTo>
                        <a:pt x="7" y="43"/>
                        <a:pt x="11" y="40"/>
                        <a:pt x="14" y="40"/>
                      </a:cubicBezTo>
                      <a:cubicBezTo>
                        <a:pt x="14" y="40"/>
                        <a:pt x="15" y="40"/>
                        <a:pt x="15" y="40"/>
                      </a:cubicBezTo>
                      <a:cubicBezTo>
                        <a:pt x="18" y="41"/>
                        <a:pt x="22" y="43"/>
                        <a:pt x="23" y="46"/>
                      </a:cubicBezTo>
                      <a:cubicBezTo>
                        <a:pt x="24" y="47"/>
                        <a:pt x="24" y="48"/>
                        <a:pt x="24" y="48"/>
                      </a:cubicBezTo>
                      <a:cubicBezTo>
                        <a:pt x="24" y="48"/>
                        <a:pt x="25" y="47"/>
                        <a:pt x="25" y="46"/>
                      </a:cubicBezTo>
                      <a:cubicBezTo>
                        <a:pt x="26" y="44"/>
                        <a:pt x="28" y="42"/>
                        <a:pt x="30" y="42"/>
                      </a:cubicBezTo>
                      <a:cubicBezTo>
                        <a:pt x="31" y="41"/>
                        <a:pt x="33" y="41"/>
                        <a:pt x="34" y="41"/>
                      </a:cubicBezTo>
                      <a:cubicBezTo>
                        <a:pt x="34" y="41"/>
                        <a:pt x="34" y="41"/>
                        <a:pt x="34" y="41"/>
                      </a:cubicBezTo>
                      <a:cubicBezTo>
                        <a:pt x="35" y="41"/>
                        <a:pt x="36" y="41"/>
                        <a:pt x="37" y="42"/>
                      </a:cubicBezTo>
                      <a:cubicBezTo>
                        <a:pt x="40" y="42"/>
                        <a:pt x="42" y="44"/>
                        <a:pt x="43" y="47"/>
                      </a:cubicBezTo>
                      <a:cubicBezTo>
                        <a:pt x="44" y="48"/>
                        <a:pt x="44" y="48"/>
                        <a:pt x="44" y="48"/>
                      </a:cubicBezTo>
                      <a:cubicBezTo>
                        <a:pt x="44" y="48"/>
                        <a:pt x="44" y="48"/>
                        <a:pt x="45" y="47"/>
                      </a:cubicBezTo>
                      <a:cubicBezTo>
                        <a:pt x="47" y="44"/>
                        <a:pt x="50" y="41"/>
                        <a:pt x="54" y="41"/>
                      </a:cubicBezTo>
                      <a:cubicBezTo>
                        <a:pt x="54" y="41"/>
                        <a:pt x="54" y="41"/>
                        <a:pt x="54" y="41"/>
                      </a:cubicBezTo>
                      <a:cubicBezTo>
                        <a:pt x="58" y="41"/>
                        <a:pt x="61" y="44"/>
                        <a:pt x="62" y="47"/>
                      </a:cubicBezTo>
                      <a:cubicBezTo>
                        <a:pt x="63" y="48"/>
                        <a:pt x="63" y="49"/>
                        <a:pt x="63" y="49"/>
                      </a:cubicBezTo>
                      <a:cubicBezTo>
                        <a:pt x="63" y="50"/>
                        <a:pt x="63" y="50"/>
                        <a:pt x="64" y="50"/>
                      </a:cubicBezTo>
                      <a:cubicBezTo>
                        <a:pt x="64" y="50"/>
                        <a:pt x="64" y="50"/>
                        <a:pt x="64" y="49"/>
                      </a:cubicBezTo>
                      <a:cubicBezTo>
                        <a:pt x="65" y="49"/>
                        <a:pt x="65" y="48"/>
                        <a:pt x="65" y="47"/>
                      </a:cubicBezTo>
                      <a:cubicBezTo>
                        <a:pt x="67" y="44"/>
                        <a:pt x="68" y="39"/>
                        <a:pt x="68" y="35"/>
                      </a:cubicBezTo>
                      <a:cubicBezTo>
                        <a:pt x="69" y="17"/>
                        <a:pt x="55" y="2"/>
                        <a:pt x="37" y="0"/>
                      </a:cubicBezTo>
                      <a:close/>
                    </a:path>
                  </a:pathLst>
                </a:custGeom>
                <a:solidFill>
                  <a:schemeClr val="bg1"/>
                </a:solidFill>
                <a:ln>
                  <a:noFill/>
                </a:ln>
                <a:effectLst>
                  <a:outerShdw blurRad="127000" dist="38100" dir="5400000" algn="t" rotWithShape="0">
                    <a:prstClr val="black">
                      <a:alpha val="25000"/>
                    </a:prstClr>
                  </a:outerShdw>
                </a:effectLst>
                <a:extLst>
                  <a:ext uri="{91240B29-F687-4f45-9708-019B960494DF}">
                    <a14:hiddenLine xmlns="" xmlns:a14="http://schemas.microsoft.com/office/drawing/2010/main" w="9525">
                      <a:solidFill>
                        <a:srgbClr val="000000"/>
                      </a:solidFill>
                      <a:round/>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vert="horz" wrap="square" lIns="45720" tIns="22860" rIns="45720" bIns="228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a:ln>
                      <a:noFill/>
                    </a:ln>
                    <a:solidFill>
                      <a:prstClr val="black"/>
                    </a:solidFill>
                    <a:effectLst/>
                    <a:uLnTx/>
                    <a:uFillTx/>
                    <a:latin typeface="Century Gothic"/>
                    <a:ea typeface="微软雅黑"/>
                  </a:endParaRPr>
                </a:p>
              </p:txBody>
            </p:sp>
            <p:sp>
              <p:nvSpPr>
                <p:cNvPr id="651" name="Freeform 615"/>
                <p:cNvSpPr>
                  <a:spLocks/>
                </p:cNvSpPr>
                <p:nvPr/>
              </p:nvSpPr>
              <p:spPr bwMode="auto">
                <a:xfrm>
                  <a:off x="4601092" y="4491660"/>
                  <a:ext cx="118865" cy="84553"/>
                </a:xfrm>
                <a:custGeom>
                  <a:avLst/>
                  <a:gdLst>
                    <a:gd name="T0" fmla="*/ 17 w 27"/>
                    <a:gd name="T1" fmla="*/ 5 h 19"/>
                    <a:gd name="T2" fmla="*/ 24 w 27"/>
                    <a:gd name="T3" fmla="*/ 1 h 19"/>
                    <a:gd name="T4" fmla="*/ 27 w 27"/>
                    <a:gd name="T5" fmla="*/ 0 h 19"/>
                    <a:gd name="T6" fmla="*/ 16 w 27"/>
                    <a:gd name="T7" fmla="*/ 1 h 19"/>
                    <a:gd name="T8" fmla="*/ 9 w 27"/>
                    <a:gd name="T9" fmla="*/ 7 h 19"/>
                    <a:gd name="T10" fmla="*/ 5 w 27"/>
                    <a:gd name="T11" fmla="*/ 12 h 19"/>
                    <a:gd name="T12" fmla="*/ 0 w 27"/>
                    <a:gd name="T13" fmla="*/ 19 h 19"/>
                    <a:gd name="T14" fmla="*/ 9 w 27"/>
                    <a:gd name="T15" fmla="*/ 15 h 19"/>
                    <a:gd name="T16" fmla="*/ 17 w 27"/>
                    <a:gd name="T17" fmla="*/ 5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7" h="19">
                      <a:moveTo>
                        <a:pt x="17" y="5"/>
                      </a:moveTo>
                      <a:cubicBezTo>
                        <a:pt x="19" y="4"/>
                        <a:pt x="21" y="2"/>
                        <a:pt x="24" y="1"/>
                      </a:cubicBezTo>
                      <a:cubicBezTo>
                        <a:pt x="24" y="1"/>
                        <a:pt x="26" y="0"/>
                        <a:pt x="27" y="0"/>
                      </a:cubicBezTo>
                      <a:cubicBezTo>
                        <a:pt x="23" y="0"/>
                        <a:pt x="19" y="0"/>
                        <a:pt x="16" y="1"/>
                      </a:cubicBezTo>
                      <a:cubicBezTo>
                        <a:pt x="13" y="2"/>
                        <a:pt x="10" y="4"/>
                        <a:pt x="9" y="7"/>
                      </a:cubicBezTo>
                      <a:cubicBezTo>
                        <a:pt x="7" y="9"/>
                        <a:pt x="6" y="11"/>
                        <a:pt x="5" y="12"/>
                      </a:cubicBezTo>
                      <a:cubicBezTo>
                        <a:pt x="4" y="15"/>
                        <a:pt x="3" y="18"/>
                        <a:pt x="0" y="19"/>
                      </a:cubicBezTo>
                      <a:cubicBezTo>
                        <a:pt x="3" y="19"/>
                        <a:pt x="7" y="17"/>
                        <a:pt x="9" y="15"/>
                      </a:cubicBezTo>
                      <a:cubicBezTo>
                        <a:pt x="13" y="12"/>
                        <a:pt x="15" y="9"/>
                        <a:pt x="17" y="5"/>
                      </a:cubicBezTo>
                      <a:close/>
                    </a:path>
                  </a:pathLst>
                </a:custGeom>
                <a:solidFill>
                  <a:schemeClr val="bg1"/>
                </a:solidFill>
                <a:ln>
                  <a:noFill/>
                </a:ln>
                <a:effectLst>
                  <a:outerShdw blurRad="127000" dist="38100" dir="5400000" algn="t" rotWithShape="0">
                    <a:prstClr val="black">
                      <a:alpha val="25000"/>
                    </a:prstClr>
                  </a:outerShdw>
                </a:effectLst>
                <a:extLst>
                  <a:ext uri="{91240B29-F687-4f45-9708-019B960494DF}">
                    <a14:hiddenLine xmlns="" xmlns:a14="http://schemas.microsoft.com/office/drawing/2010/main" w="9525">
                      <a:solidFill>
                        <a:srgbClr val="000000"/>
                      </a:solidFill>
                      <a:round/>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vert="horz" wrap="square" lIns="45720" tIns="22860" rIns="45720" bIns="228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a:ln>
                      <a:noFill/>
                    </a:ln>
                    <a:solidFill>
                      <a:prstClr val="black"/>
                    </a:solidFill>
                    <a:effectLst/>
                    <a:uLnTx/>
                    <a:uFillTx/>
                    <a:latin typeface="Century Gothic"/>
                    <a:ea typeface="微软雅黑"/>
                  </a:endParaRPr>
                </a:p>
              </p:txBody>
            </p:sp>
            <p:sp>
              <p:nvSpPr>
                <p:cNvPr id="652" name="Freeform 616"/>
                <p:cNvSpPr>
                  <a:spLocks/>
                </p:cNvSpPr>
                <p:nvPr/>
              </p:nvSpPr>
              <p:spPr bwMode="auto">
                <a:xfrm>
                  <a:off x="4609670" y="4491660"/>
                  <a:ext cx="154402" cy="106611"/>
                </a:xfrm>
                <a:custGeom>
                  <a:avLst/>
                  <a:gdLst>
                    <a:gd name="T0" fmla="*/ 23 w 35"/>
                    <a:gd name="T1" fmla="*/ 3 h 24"/>
                    <a:gd name="T2" fmla="*/ 14 w 35"/>
                    <a:gd name="T3" fmla="*/ 11 h 24"/>
                    <a:gd name="T4" fmla="*/ 8 w 35"/>
                    <a:gd name="T5" fmla="*/ 17 h 24"/>
                    <a:gd name="T6" fmla="*/ 0 w 35"/>
                    <a:gd name="T7" fmla="*/ 20 h 24"/>
                    <a:gd name="T8" fmla="*/ 19 w 35"/>
                    <a:gd name="T9" fmla="*/ 20 h 24"/>
                    <a:gd name="T10" fmla="*/ 30 w 35"/>
                    <a:gd name="T11" fmla="*/ 6 h 24"/>
                    <a:gd name="T12" fmla="*/ 33 w 35"/>
                    <a:gd name="T13" fmla="*/ 2 h 24"/>
                    <a:gd name="T14" fmla="*/ 35 w 35"/>
                    <a:gd name="T15" fmla="*/ 1 h 24"/>
                    <a:gd name="T16" fmla="*/ 23 w 35"/>
                    <a:gd name="T17" fmla="*/ 3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24">
                      <a:moveTo>
                        <a:pt x="23" y="3"/>
                      </a:moveTo>
                      <a:cubicBezTo>
                        <a:pt x="19" y="5"/>
                        <a:pt x="17" y="7"/>
                        <a:pt x="14" y="11"/>
                      </a:cubicBezTo>
                      <a:cubicBezTo>
                        <a:pt x="12" y="13"/>
                        <a:pt x="10" y="16"/>
                        <a:pt x="8" y="17"/>
                      </a:cubicBezTo>
                      <a:cubicBezTo>
                        <a:pt x="5" y="19"/>
                        <a:pt x="3" y="20"/>
                        <a:pt x="0" y="20"/>
                      </a:cubicBezTo>
                      <a:cubicBezTo>
                        <a:pt x="6" y="24"/>
                        <a:pt x="13" y="24"/>
                        <a:pt x="19" y="20"/>
                      </a:cubicBezTo>
                      <a:cubicBezTo>
                        <a:pt x="25" y="17"/>
                        <a:pt x="27" y="12"/>
                        <a:pt x="30" y="6"/>
                      </a:cubicBezTo>
                      <a:cubicBezTo>
                        <a:pt x="31" y="5"/>
                        <a:pt x="32" y="3"/>
                        <a:pt x="33" y="2"/>
                      </a:cubicBezTo>
                      <a:cubicBezTo>
                        <a:pt x="34" y="2"/>
                        <a:pt x="35" y="1"/>
                        <a:pt x="35" y="1"/>
                      </a:cubicBezTo>
                      <a:cubicBezTo>
                        <a:pt x="31" y="0"/>
                        <a:pt x="27" y="1"/>
                        <a:pt x="23" y="3"/>
                      </a:cubicBezTo>
                      <a:close/>
                    </a:path>
                  </a:pathLst>
                </a:custGeom>
                <a:solidFill>
                  <a:schemeClr val="bg1"/>
                </a:solidFill>
                <a:ln>
                  <a:noFill/>
                </a:ln>
                <a:effectLst>
                  <a:outerShdw blurRad="127000" dist="38100" dir="5400000" algn="t" rotWithShape="0">
                    <a:prstClr val="black">
                      <a:alpha val="25000"/>
                    </a:prstClr>
                  </a:outerShdw>
                </a:effectLst>
                <a:extLst>
                  <a:ext uri="{91240B29-F687-4f45-9708-019B960494DF}">
                    <a14:hiddenLine xmlns="" xmlns:a14="http://schemas.microsoft.com/office/drawing/2010/main" w="9525">
                      <a:solidFill>
                        <a:srgbClr val="000000"/>
                      </a:solidFill>
                      <a:round/>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vert="horz" wrap="square" lIns="45720" tIns="22860" rIns="45720" bIns="228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a:ln>
                      <a:noFill/>
                    </a:ln>
                    <a:solidFill>
                      <a:prstClr val="black"/>
                    </a:solidFill>
                    <a:effectLst/>
                    <a:uLnTx/>
                    <a:uFillTx/>
                    <a:latin typeface="Century Gothic"/>
                    <a:ea typeface="微软雅黑"/>
                  </a:endParaRPr>
                </a:p>
              </p:txBody>
            </p:sp>
            <p:sp>
              <p:nvSpPr>
                <p:cNvPr id="653" name="Freeform 617"/>
                <p:cNvSpPr>
                  <a:spLocks/>
                </p:cNvSpPr>
                <p:nvPr/>
              </p:nvSpPr>
              <p:spPr bwMode="auto">
                <a:xfrm>
                  <a:off x="4601092" y="4403430"/>
                  <a:ext cx="101709" cy="71074"/>
                </a:xfrm>
                <a:custGeom>
                  <a:avLst/>
                  <a:gdLst>
                    <a:gd name="T0" fmla="*/ 8 w 23"/>
                    <a:gd name="T1" fmla="*/ 6 h 16"/>
                    <a:gd name="T2" fmla="*/ 5 w 23"/>
                    <a:gd name="T3" fmla="*/ 11 h 16"/>
                    <a:gd name="T4" fmla="*/ 0 w 23"/>
                    <a:gd name="T5" fmla="*/ 16 h 16"/>
                    <a:gd name="T6" fmla="*/ 8 w 23"/>
                    <a:gd name="T7" fmla="*/ 13 h 16"/>
                    <a:gd name="T8" fmla="*/ 15 w 23"/>
                    <a:gd name="T9" fmla="*/ 5 h 16"/>
                    <a:gd name="T10" fmla="*/ 20 w 23"/>
                    <a:gd name="T11" fmla="*/ 1 h 16"/>
                    <a:gd name="T12" fmla="*/ 23 w 23"/>
                    <a:gd name="T13" fmla="*/ 0 h 16"/>
                    <a:gd name="T14" fmla="*/ 14 w 23"/>
                    <a:gd name="T15" fmla="*/ 1 h 16"/>
                    <a:gd name="T16" fmla="*/ 8 w 23"/>
                    <a:gd name="T17" fmla="*/ 6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 h="16">
                      <a:moveTo>
                        <a:pt x="8" y="6"/>
                      </a:moveTo>
                      <a:cubicBezTo>
                        <a:pt x="6" y="8"/>
                        <a:pt x="6" y="9"/>
                        <a:pt x="5" y="11"/>
                      </a:cubicBezTo>
                      <a:cubicBezTo>
                        <a:pt x="4" y="13"/>
                        <a:pt x="2" y="15"/>
                        <a:pt x="0" y="16"/>
                      </a:cubicBezTo>
                      <a:cubicBezTo>
                        <a:pt x="3" y="16"/>
                        <a:pt x="6" y="15"/>
                        <a:pt x="8" y="13"/>
                      </a:cubicBezTo>
                      <a:cubicBezTo>
                        <a:pt x="11" y="11"/>
                        <a:pt x="13" y="7"/>
                        <a:pt x="15" y="5"/>
                      </a:cubicBezTo>
                      <a:cubicBezTo>
                        <a:pt x="17" y="3"/>
                        <a:pt x="18" y="2"/>
                        <a:pt x="20" y="1"/>
                      </a:cubicBezTo>
                      <a:cubicBezTo>
                        <a:pt x="21" y="1"/>
                        <a:pt x="22" y="0"/>
                        <a:pt x="23" y="0"/>
                      </a:cubicBezTo>
                      <a:cubicBezTo>
                        <a:pt x="20" y="0"/>
                        <a:pt x="17" y="0"/>
                        <a:pt x="14" y="1"/>
                      </a:cubicBezTo>
                      <a:cubicBezTo>
                        <a:pt x="11" y="2"/>
                        <a:pt x="9" y="4"/>
                        <a:pt x="8" y="6"/>
                      </a:cubicBezTo>
                      <a:close/>
                    </a:path>
                  </a:pathLst>
                </a:custGeom>
                <a:solidFill>
                  <a:schemeClr val="bg1"/>
                </a:solidFill>
                <a:ln>
                  <a:noFill/>
                </a:ln>
                <a:effectLst>
                  <a:outerShdw blurRad="127000" dist="38100" dir="5400000" algn="t" rotWithShape="0">
                    <a:prstClr val="black">
                      <a:alpha val="25000"/>
                    </a:prstClr>
                  </a:outerShdw>
                </a:effectLst>
                <a:extLst>
                  <a:ext uri="{91240B29-F687-4f45-9708-019B960494DF}">
                    <a14:hiddenLine xmlns="" xmlns:a14="http://schemas.microsoft.com/office/drawing/2010/main" w="9525">
                      <a:solidFill>
                        <a:srgbClr val="000000"/>
                      </a:solidFill>
                      <a:round/>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vert="horz" wrap="square" lIns="45720" tIns="22860" rIns="45720" bIns="228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a:ln>
                      <a:noFill/>
                    </a:ln>
                    <a:solidFill>
                      <a:prstClr val="black"/>
                    </a:solidFill>
                    <a:effectLst/>
                    <a:uLnTx/>
                    <a:uFillTx/>
                    <a:latin typeface="Century Gothic"/>
                    <a:ea typeface="微软雅黑"/>
                  </a:endParaRPr>
                </a:p>
              </p:txBody>
            </p:sp>
            <p:sp>
              <p:nvSpPr>
                <p:cNvPr id="654" name="Freeform 618"/>
                <p:cNvSpPr>
                  <a:spLocks/>
                </p:cNvSpPr>
                <p:nvPr/>
              </p:nvSpPr>
              <p:spPr bwMode="auto">
                <a:xfrm>
                  <a:off x="4609670" y="4403430"/>
                  <a:ext cx="132345" cy="93131"/>
                </a:xfrm>
                <a:custGeom>
                  <a:avLst/>
                  <a:gdLst>
                    <a:gd name="T0" fmla="*/ 28 w 30"/>
                    <a:gd name="T1" fmla="*/ 2 h 21"/>
                    <a:gd name="T2" fmla="*/ 30 w 30"/>
                    <a:gd name="T3" fmla="*/ 1 h 21"/>
                    <a:gd name="T4" fmla="*/ 19 w 30"/>
                    <a:gd name="T5" fmla="*/ 2 h 21"/>
                    <a:gd name="T6" fmla="*/ 12 w 30"/>
                    <a:gd name="T7" fmla="*/ 9 h 21"/>
                    <a:gd name="T8" fmla="*/ 6 w 30"/>
                    <a:gd name="T9" fmla="*/ 15 h 21"/>
                    <a:gd name="T10" fmla="*/ 0 w 30"/>
                    <a:gd name="T11" fmla="*/ 18 h 21"/>
                    <a:gd name="T12" fmla="*/ 16 w 30"/>
                    <a:gd name="T13" fmla="*/ 17 h 21"/>
                    <a:gd name="T14" fmla="*/ 25 w 30"/>
                    <a:gd name="T15" fmla="*/ 6 h 21"/>
                    <a:gd name="T16" fmla="*/ 28 w 30"/>
                    <a:gd name="T17" fmla="*/ 2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 h="21">
                      <a:moveTo>
                        <a:pt x="28" y="2"/>
                      </a:moveTo>
                      <a:cubicBezTo>
                        <a:pt x="29" y="2"/>
                        <a:pt x="30" y="1"/>
                        <a:pt x="30" y="1"/>
                      </a:cubicBezTo>
                      <a:cubicBezTo>
                        <a:pt x="26" y="0"/>
                        <a:pt x="23" y="1"/>
                        <a:pt x="19" y="2"/>
                      </a:cubicBezTo>
                      <a:cubicBezTo>
                        <a:pt x="16" y="4"/>
                        <a:pt x="14" y="6"/>
                        <a:pt x="12" y="9"/>
                      </a:cubicBezTo>
                      <a:cubicBezTo>
                        <a:pt x="10" y="11"/>
                        <a:pt x="9" y="14"/>
                        <a:pt x="6" y="15"/>
                      </a:cubicBezTo>
                      <a:cubicBezTo>
                        <a:pt x="5" y="16"/>
                        <a:pt x="2" y="17"/>
                        <a:pt x="0" y="18"/>
                      </a:cubicBezTo>
                      <a:cubicBezTo>
                        <a:pt x="5" y="21"/>
                        <a:pt x="11" y="21"/>
                        <a:pt x="16" y="17"/>
                      </a:cubicBezTo>
                      <a:cubicBezTo>
                        <a:pt x="21" y="15"/>
                        <a:pt x="23" y="10"/>
                        <a:pt x="25" y="6"/>
                      </a:cubicBezTo>
                      <a:cubicBezTo>
                        <a:pt x="26" y="4"/>
                        <a:pt x="27" y="3"/>
                        <a:pt x="28" y="2"/>
                      </a:cubicBezTo>
                      <a:close/>
                    </a:path>
                  </a:pathLst>
                </a:custGeom>
                <a:solidFill>
                  <a:schemeClr val="bg1"/>
                </a:solidFill>
                <a:ln>
                  <a:noFill/>
                </a:ln>
                <a:effectLst>
                  <a:outerShdw blurRad="127000" dist="38100" dir="5400000" algn="t" rotWithShape="0">
                    <a:prstClr val="black">
                      <a:alpha val="25000"/>
                    </a:prstClr>
                  </a:outerShdw>
                </a:effectLst>
                <a:extLst>
                  <a:ext uri="{91240B29-F687-4f45-9708-019B960494DF}">
                    <a14:hiddenLine xmlns="" xmlns:a14="http://schemas.microsoft.com/office/drawing/2010/main" w="9525">
                      <a:solidFill>
                        <a:srgbClr val="000000"/>
                      </a:solidFill>
                      <a:round/>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vert="horz" wrap="square" lIns="45720" tIns="22860" rIns="45720" bIns="228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a:ln>
                      <a:noFill/>
                    </a:ln>
                    <a:solidFill>
                      <a:prstClr val="black"/>
                    </a:solidFill>
                    <a:effectLst/>
                    <a:uLnTx/>
                    <a:uFillTx/>
                    <a:latin typeface="Century Gothic"/>
                    <a:ea typeface="微软雅黑"/>
                  </a:endParaRPr>
                </a:p>
              </p:txBody>
            </p:sp>
            <p:sp>
              <p:nvSpPr>
                <p:cNvPr id="655" name="Freeform 619"/>
                <p:cNvSpPr>
                  <a:spLocks/>
                </p:cNvSpPr>
                <p:nvPr/>
              </p:nvSpPr>
              <p:spPr bwMode="auto">
                <a:xfrm>
                  <a:off x="4472424" y="4491660"/>
                  <a:ext cx="115189" cy="84553"/>
                </a:xfrm>
                <a:custGeom>
                  <a:avLst/>
                  <a:gdLst>
                    <a:gd name="T0" fmla="*/ 9 w 26"/>
                    <a:gd name="T1" fmla="*/ 5 h 19"/>
                    <a:gd name="T2" fmla="*/ 17 w 26"/>
                    <a:gd name="T3" fmla="*/ 15 h 19"/>
                    <a:gd name="T4" fmla="*/ 26 w 26"/>
                    <a:gd name="T5" fmla="*/ 19 h 19"/>
                    <a:gd name="T6" fmla="*/ 21 w 26"/>
                    <a:gd name="T7" fmla="*/ 12 h 19"/>
                    <a:gd name="T8" fmla="*/ 18 w 26"/>
                    <a:gd name="T9" fmla="*/ 7 h 19"/>
                    <a:gd name="T10" fmla="*/ 11 w 26"/>
                    <a:gd name="T11" fmla="*/ 1 h 19"/>
                    <a:gd name="T12" fmla="*/ 0 w 26"/>
                    <a:gd name="T13" fmla="*/ 0 h 19"/>
                    <a:gd name="T14" fmla="*/ 3 w 26"/>
                    <a:gd name="T15" fmla="*/ 1 h 19"/>
                    <a:gd name="T16" fmla="*/ 9 w 26"/>
                    <a:gd name="T17" fmla="*/ 5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6" h="19">
                      <a:moveTo>
                        <a:pt x="9" y="5"/>
                      </a:moveTo>
                      <a:cubicBezTo>
                        <a:pt x="12" y="9"/>
                        <a:pt x="14" y="12"/>
                        <a:pt x="17" y="15"/>
                      </a:cubicBezTo>
                      <a:cubicBezTo>
                        <a:pt x="20" y="17"/>
                        <a:pt x="23" y="19"/>
                        <a:pt x="26" y="19"/>
                      </a:cubicBezTo>
                      <a:cubicBezTo>
                        <a:pt x="24" y="18"/>
                        <a:pt x="22" y="15"/>
                        <a:pt x="21" y="12"/>
                      </a:cubicBezTo>
                      <a:cubicBezTo>
                        <a:pt x="20" y="11"/>
                        <a:pt x="19" y="9"/>
                        <a:pt x="18" y="7"/>
                      </a:cubicBezTo>
                      <a:cubicBezTo>
                        <a:pt x="16" y="4"/>
                        <a:pt x="14" y="2"/>
                        <a:pt x="11" y="1"/>
                      </a:cubicBezTo>
                      <a:cubicBezTo>
                        <a:pt x="7" y="0"/>
                        <a:pt x="3" y="0"/>
                        <a:pt x="0" y="0"/>
                      </a:cubicBezTo>
                      <a:cubicBezTo>
                        <a:pt x="1" y="0"/>
                        <a:pt x="2" y="1"/>
                        <a:pt x="3" y="1"/>
                      </a:cubicBezTo>
                      <a:cubicBezTo>
                        <a:pt x="5" y="2"/>
                        <a:pt x="7" y="4"/>
                        <a:pt x="9" y="5"/>
                      </a:cubicBezTo>
                      <a:close/>
                    </a:path>
                  </a:pathLst>
                </a:custGeom>
                <a:solidFill>
                  <a:schemeClr val="bg1"/>
                </a:solidFill>
                <a:ln>
                  <a:noFill/>
                </a:ln>
                <a:effectLst>
                  <a:outerShdw blurRad="127000" dist="38100" dir="5400000" algn="t" rotWithShape="0">
                    <a:prstClr val="black">
                      <a:alpha val="25000"/>
                    </a:prstClr>
                  </a:outerShdw>
                </a:effectLst>
                <a:extLst>
                  <a:ext uri="{91240B29-F687-4f45-9708-019B960494DF}">
                    <a14:hiddenLine xmlns="" xmlns:a14="http://schemas.microsoft.com/office/drawing/2010/main" w="9525">
                      <a:solidFill>
                        <a:srgbClr val="000000"/>
                      </a:solidFill>
                      <a:round/>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vert="horz" wrap="square" lIns="45720" tIns="22860" rIns="45720" bIns="228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a:ln>
                      <a:noFill/>
                    </a:ln>
                    <a:solidFill>
                      <a:prstClr val="black"/>
                    </a:solidFill>
                    <a:effectLst/>
                    <a:uLnTx/>
                    <a:uFillTx/>
                    <a:latin typeface="Century Gothic"/>
                    <a:ea typeface="微软雅黑"/>
                  </a:endParaRPr>
                </a:p>
              </p:txBody>
            </p:sp>
            <p:sp>
              <p:nvSpPr>
                <p:cNvPr id="656" name="Freeform 620"/>
                <p:cNvSpPr>
                  <a:spLocks/>
                </p:cNvSpPr>
                <p:nvPr/>
              </p:nvSpPr>
              <p:spPr bwMode="auto">
                <a:xfrm>
                  <a:off x="4424633" y="4491660"/>
                  <a:ext cx="154402" cy="106611"/>
                </a:xfrm>
                <a:custGeom>
                  <a:avLst/>
                  <a:gdLst>
                    <a:gd name="T0" fmla="*/ 6 w 35"/>
                    <a:gd name="T1" fmla="*/ 6 h 24"/>
                    <a:gd name="T2" fmla="*/ 16 w 35"/>
                    <a:gd name="T3" fmla="*/ 20 h 24"/>
                    <a:gd name="T4" fmla="*/ 35 w 35"/>
                    <a:gd name="T5" fmla="*/ 20 h 24"/>
                    <a:gd name="T6" fmla="*/ 28 w 35"/>
                    <a:gd name="T7" fmla="*/ 17 h 24"/>
                    <a:gd name="T8" fmla="*/ 21 w 35"/>
                    <a:gd name="T9" fmla="*/ 11 h 24"/>
                    <a:gd name="T10" fmla="*/ 13 w 35"/>
                    <a:gd name="T11" fmla="*/ 3 h 24"/>
                    <a:gd name="T12" fmla="*/ 0 w 35"/>
                    <a:gd name="T13" fmla="*/ 1 h 24"/>
                    <a:gd name="T14" fmla="*/ 2 w 35"/>
                    <a:gd name="T15" fmla="*/ 2 h 24"/>
                    <a:gd name="T16" fmla="*/ 6 w 35"/>
                    <a:gd name="T17" fmla="*/ 6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24">
                      <a:moveTo>
                        <a:pt x="6" y="6"/>
                      </a:moveTo>
                      <a:cubicBezTo>
                        <a:pt x="9" y="12"/>
                        <a:pt x="11" y="17"/>
                        <a:pt x="16" y="20"/>
                      </a:cubicBezTo>
                      <a:cubicBezTo>
                        <a:pt x="22" y="24"/>
                        <a:pt x="30" y="24"/>
                        <a:pt x="35" y="20"/>
                      </a:cubicBezTo>
                      <a:cubicBezTo>
                        <a:pt x="33" y="20"/>
                        <a:pt x="30" y="19"/>
                        <a:pt x="28" y="17"/>
                      </a:cubicBezTo>
                      <a:cubicBezTo>
                        <a:pt x="25" y="16"/>
                        <a:pt x="23" y="13"/>
                        <a:pt x="21" y="11"/>
                      </a:cubicBezTo>
                      <a:cubicBezTo>
                        <a:pt x="19" y="7"/>
                        <a:pt x="16" y="5"/>
                        <a:pt x="13" y="3"/>
                      </a:cubicBezTo>
                      <a:cubicBezTo>
                        <a:pt x="9" y="1"/>
                        <a:pt x="4" y="0"/>
                        <a:pt x="0" y="1"/>
                      </a:cubicBezTo>
                      <a:cubicBezTo>
                        <a:pt x="1" y="1"/>
                        <a:pt x="2" y="2"/>
                        <a:pt x="2" y="2"/>
                      </a:cubicBezTo>
                      <a:cubicBezTo>
                        <a:pt x="4" y="3"/>
                        <a:pt x="5" y="5"/>
                        <a:pt x="6" y="6"/>
                      </a:cubicBezTo>
                      <a:close/>
                    </a:path>
                  </a:pathLst>
                </a:custGeom>
                <a:solidFill>
                  <a:schemeClr val="bg1"/>
                </a:solidFill>
                <a:ln>
                  <a:noFill/>
                </a:ln>
                <a:effectLst>
                  <a:outerShdw blurRad="127000" dist="38100" dir="5400000" algn="t" rotWithShape="0">
                    <a:prstClr val="black">
                      <a:alpha val="25000"/>
                    </a:prstClr>
                  </a:outerShdw>
                </a:effectLst>
                <a:extLst>
                  <a:ext uri="{91240B29-F687-4f45-9708-019B960494DF}">
                    <a14:hiddenLine xmlns="" xmlns:a14="http://schemas.microsoft.com/office/drawing/2010/main" w="9525">
                      <a:solidFill>
                        <a:srgbClr val="000000"/>
                      </a:solidFill>
                      <a:round/>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vert="horz" wrap="square" lIns="45720" tIns="22860" rIns="45720" bIns="228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a:ln>
                      <a:noFill/>
                    </a:ln>
                    <a:solidFill>
                      <a:prstClr val="black"/>
                    </a:solidFill>
                    <a:effectLst/>
                    <a:uLnTx/>
                    <a:uFillTx/>
                    <a:latin typeface="Century Gothic"/>
                    <a:ea typeface="微软雅黑"/>
                  </a:endParaRPr>
                </a:p>
              </p:txBody>
            </p:sp>
            <p:sp>
              <p:nvSpPr>
                <p:cNvPr id="657" name="Freeform 621"/>
                <p:cNvSpPr>
                  <a:spLocks/>
                </p:cNvSpPr>
                <p:nvPr/>
              </p:nvSpPr>
              <p:spPr bwMode="auto">
                <a:xfrm>
                  <a:off x="4485903" y="4403430"/>
                  <a:ext cx="101709" cy="71074"/>
                </a:xfrm>
                <a:custGeom>
                  <a:avLst/>
                  <a:gdLst>
                    <a:gd name="T0" fmla="*/ 10 w 23"/>
                    <a:gd name="T1" fmla="*/ 1 h 16"/>
                    <a:gd name="T2" fmla="*/ 0 w 23"/>
                    <a:gd name="T3" fmla="*/ 0 h 16"/>
                    <a:gd name="T4" fmla="*/ 3 w 23"/>
                    <a:gd name="T5" fmla="*/ 1 h 16"/>
                    <a:gd name="T6" fmla="*/ 8 w 23"/>
                    <a:gd name="T7" fmla="*/ 5 h 16"/>
                    <a:gd name="T8" fmla="*/ 15 w 23"/>
                    <a:gd name="T9" fmla="*/ 13 h 16"/>
                    <a:gd name="T10" fmla="*/ 23 w 23"/>
                    <a:gd name="T11" fmla="*/ 16 h 16"/>
                    <a:gd name="T12" fmla="*/ 19 w 23"/>
                    <a:gd name="T13" fmla="*/ 11 h 16"/>
                    <a:gd name="T14" fmla="*/ 16 w 23"/>
                    <a:gd name="T15" fmla="*/ 6 h 16"/>
                    <a:gd name="T16" fmla="*/ 10 w 23"/>
                    <a:gd name="T17" fmla="*/ 1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 h="16">
                      <a:moveTo>
                        <a:pt x="10" y="1"/>
                      </a:moveTo>
                      <a:cubicBezTo>
                        <a:pt x="7" y="0"/>
                        <a:pt x="3" y="0"/>
                        <a:pt x="0" y="0"/>
                      </a:cubicBezTo>
                      <a:cubicBezTo>
                        <a:pt x="1" y="0"/>
                        <a:pt x="2" y="1"/>
                        <a:pt x="3" y="1"/>
                      </a:cubicBezTo>
                      <a:cubicBezTo>
                        <a:pt x="5" y="2"/>
                        <a:pt x="7" y="3"/>
                        <a:pt x="8" y="5"/>
                      </a:cubicBezTo>
                      <a:cubicBezTo>
                        <a:pt x="11" y="7"/>
                        <a:pt x="13" y="11"/>
                        <a:pt x="15" y="13"/>
                      </a:cubicBezTo>
                      <a:cubicBezTo>
                        <a:pt x="18" y="15"/>
                        <a:pt x="20" y="16"/>
                        <a:pt x="23" y="16"/>
                      </a:cubicBezTo>
                      <a:cubicBezTo>
                        <a:pt x="21" y="15"/>
                        <a:pt x="20" y="13"/>
                        <a:pt x="19" y="11"/>
                      </a:cubicBezTo>
                      <a:cubicBezTo>
                        <a:pt x="18" y="9"/>
                        <a:pt x="17" y="8"/>
                        <a:pt x="16" y="6"/>
                      </a:cubicBezTo>
                      <a:cubicBezTo>
                        <a:pt x="14" y="4"/>
                        <a:pt x="12" y="2"/>
                        <a:pt x="10" y="1"/>
                      </a:cubicBezTo>
                      <a:close/>
                    </a:path>
                  </a:pathLst>
                </a:custGeom>
                <a:solidFill>
                  <a:schemeClr val="bg1"/>
                </a:solidFill>
                <a:ln>
                  <a:noFill/>
                </a:ln>
                <a:effectLst>
                  <a:outerShdw blurRad="127000" dist="38100" dir="5400000" algn="t" rotWithShape="0">
                    <a:prstClr val="black">
                      <a:alpha val="25000"/>
                    </a:prstClr>
                  </a:outerShdw>
                </a:effectLst>
                <a:extLst>
                  <a:ext uri="{91240B29-F687-4f45-9708-019B960494DF}">
                    <a14:hiddenLine xmlns="" xmlns:a14="http://schemas.microsoft.com/office/drawing/2010/main" w="9525">
                      <a:solidFill>
                        <a:srgbClr val="000000"/>
                      </a:solidFill>
                      <a:round/>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vert="horz" wrap="square" lIns="45720" tIns="22860" rIns="45720" bIns="228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a:ln>
                      <a:noFill/>
                    </a:ln>
                    <a:solidFill>
                      <a:prstClr val="black"/>
                    </a:solidFill>
                    <a:effectLst/>
                    <a:uLnTx/>
                    <a:uFillTx/>
                    <a:latin typeface="Century Gothic"/>
                    <a:ea typeface="微软雅黑"/>
                  </a:endParaRPr>
                </a:p>
              </p:txBody>
            </p:sp>
            <p:sp>
              <p:nvSpPr>
                <p:cNvPr id="658" name="Freeform 622"/>
                <p:cNvSpPr>
                  <a:spLocks/>
                </p:cNvSpPr>
                <p:nvPr/>
              </p:nvSpPr>
              <p:spPr bwMode="auto">
                <a:xfrm>
                  <a:off x="4446690" y="4403430"/>
                  <a:ext cx="132345" cy="93131"/>
                </a:xfrm>
                <a:custGeom>
                  <a:avLst/>
                  <a:gdLst>
                    <a:gd name="T0" fmla="*/ 0 w 30"/>
                    <a:gd name="T1" fmla="*/ 1 h 21"/>
                    <a:gd name="T2" fmla="*/ 2 w 30"/>
                    <a:gd name="T3" fmla="*/ 2 h 21"/>
                    <a:gd name="T4" fmla="*/ 5 w 30"/>
                    <a:gd name="T5" fmla="*/ 6 h 21"/>
                    <a:gd name="T6" fmla="*/ 14 w 30"/>
                    <a:gd name="T7" fmla="*/ 17 h 21"/>
                    <a:gd name="T8" fmla="*/ 30 w 30"/>
                    <a:gd name="T9" fmla="*/ 18 h 21"/>
                    <a:gd name="T10" fmla="*/ 24 w 30"/>
                    <a:gd name="T11" fmla="*/ 15 h 21"/>
                    <a:gd name="T12" fmla="*/ 18 w 30"/>
                    <a:gd name="T13" fmla="*/ 9 h 21"/>
                    <a:gd name="T14" fmla="*/ 11 w 30"/>
                    <a:gd name="T15" fmla="*/ 2 h 21"/>
                    <a:gd name="T16" fmla="*/ 0 w 30"/>
                    <a:gd name="T17" fmla="*/ 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 h="21">
                      <a:moveTo>
                        <a:pt x="0" y="1"/>
                      </a:moveTo>
                      <a:cubicBezTo>
                        <a:pt x="1" y="1"/>
                        <a:pt x="2" y="2"/>
                        <a:pt x="2" y="2"/>
                      </a:cubicBezTo>
                      <a:cubicBezTo>
                        <a:pt x="3" y="3"/>
                        <a:pt x="4" y="4"/>
                        <a:pt x="5" y="6"/>
                      </a:cubicBezTo>
                      <a:cubicBezTo>
                        <a:pt x="8" y="10"/>
                        <a:pt x="9" y="15"/>
                        <a:pt x="14" y="17"/>
                      </a:cubicBezTo>
                      <a:cubicBezTo>
                        <a:pt x="19" y="21"/>
                        <a:pt x="25" y="21"/>
                        <a:pt x="30" y="18"/>
                      </a:cubicBezTo>
                      <a:cubicBezTo>
                        <a:pt x="28" y="17"/>
                        <a:pt x="26" y="16"/>
                        <a:pt x="24" y="15"/>
                      </a:cubicBezTo>
                      <a:cubicBezTo>
                        <a:pt x="22" y="14"/>
                        <a:pt x="20" y="11"/>
                        <a:pt x="18" y="9"/>
                      </a:cubicBezTo>
                      <a:cubicBezTo>
                        <a:pt x="16" y="6"/>
                        <a:pt x="14" y="4"/>
                        <a:pt x="11" y="2"/>
                      </a:cubicBezTo>
                      <a:cubicBezTo>
                        <a:pt x="8" y="1"/>
                        <a:pt x="4" y="0"/>
                        <a:pt x="0" y="1"/>
                      </a:cubicBezTo>
                      <a:close/>
                    </a:path>
                  </a:pathLst>
                </a:custGeom>
                <a:solidFill>
                  <a:schemeClr val="bg1"/>
                </a:solidFill>
                <a:ln>
                  <a:noFill/>
                </a:ln>
                <a:effectLst>
                  <a:outerShdw blurRad="127000" dist="38100" dir="5400000" algn="t" rotWithShape="0">
                    <a:prstClr val="black">
                      <a:alpha val="25000"/>
                    </a:prstClr>
                  </a:outerShdw>
                </a:effectLst>
                <a:extLst>
                  <a:ext uri="{91240B29-F687-4f45-9708-019B960494DF}">
                    <a14:hiddenLine xmlns="" xmlns:a14="http://schemas.microsoft.com/office/drawing/2010/main" w="9525">
                      <a:solidFill>
                        <a:srgbClr val="000000"/>
                      </a:solidFill>
                      <a:round/>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vert="horz" wrap="square" lIns="45720" tIns="22860" rIns="45720" bIns="228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a:ln>
                      <a:noFill/>
                    </a:ln>
                    <a:solidFill>
                      <a:prstClr val="black"/>
                    </a:solidFill>
                    <a:effectLst/>
                    <a:uLnTx/>
                    <a:uFillTx/>
                    <a:latin typeface="Century Gothic"/>
                    <a:ea typeface="微软雅黑"/>
                  </a:endParaRPr>
                </a:p>
              </p:txBody>
            </p:sp>
            <p:sp>
              <p:nvSpPr>
                <p:cNvPr id="659" name="Freeform 623"/>
                <p:cNvSpPr>
                  <a:spLocks/>
                </p:cNvSpPr>
                <p:nvPr/>
              </p:nvSpPr>
              <p:spPr bwMode="auto">
                <a:xfrm>
                  <a:off x="4592514" y="4342160"/>
                  <a:ext cx="56369" cy="113963"/>
                </a:xfrm>
                <a:custGeom>
                  <a:avLst/>
                  <a:gdLst>
                    <a:gd name="T0" fmla="*/ 9 w 13"/>
                    <a:gd name="T1" fmla="*/ 8 h 26"/>
                    <a:gd name="T2" fmla="*/ 2 w 13"/>
                    <a:gd name="T3" fmla="*/ 17 h 26"/>
                    <a:gd name="T4" fmla="*/ 1 w 13"/>
                    <a:gd name="T5" fmla="*/ 26 h 26"/>
                    <a:gd name="T6" fmla="*/ 5 w 13"/>
                    <a:gd name="T7" fmla="*/ 20 h 26"/>
                    <a:gd name="T8" fmla="*/ 9 w 13"/>
                    <a:gd name="T9" fmla="*/ 16 h 26"/>
                    <a:gd name="T10" fmla="*/ 12 w 13"/>
                    <a:gd name="T11" fmla="*/ 9 h 26"/>
                    <a:gd name="T12" fmla="*/ 11 w 13"/>
                    <a:gd name="T13" fmla="*/ 0 h 26"/>
                    <a:gd name="T14" fmla="*/ 11 w 13"/>
                    <a:gd name="T15" fmla="*/ 3 h 26"/>
                    <a:gd name="T16" fmla="*/ 9 w 13"/>
                    <a:gd name="T17" fmla="*/ 8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 h="26">
                      <a:moveTo>
                        <a:pt x="9" y="8"/>
                      </a:moveTo>
                      <a:cubicBezTo>
                        <a:pt x="6" y="11"/>
                        <a:pt x="4" y="14"/>
                        <a:pt x="2" y="17"/>
                      </a:cubicBezTo>
                      <a:cubicBezTo>
                        <a:pt x="1" y="20"/>
                        <a:pt x="0" y="23"/>
                        <a:pt x="1" y="26"/>
                      </a:cubicBezTo>
                      <a:cubicBezTo>
                        <a:pt x="1" y="23"/>
                        <a:pt x="3" y="21"/>
                        <a:pt x="5" y="20"/>
                      </a:cubicBezTo>
                      <a:cubicBezTo>
                        <a:pt x="6" y="19"/>
                        <a:pt x="8" y="18"/>
                        <a:pt x="9" y="16"/>
                      </a:cubicBezTo>
                      <a:cubicBezTo>
                        <a:pt x="11" y="14"/>
                        <a:pt x="12" y="12"/>
                        <a:pt x="12" y="9"/>
                      </a:cubicBezTo>
                      <a:cubicBezTo>
                        <a:pt x="13" y="6"/>
                        <a:pt x="12" y="3"/>
                        <a:pt x="11" y="0"/>
                      </a:cubicBezTo>
                      <a:cubicBezTo>
                        <a:pt x="11" y="0"/>
                        <a:pt x="11" y="2"/>
                        <a:pt x="11" y="3"/>
                      </a:cubicBezTo>
                      <a:cubicBezTo>
                        <a:pt x="10" y="5"/>
                        <a:pt x="10" y="7"/>
                        <a:pt x="9" y="8"/>
                      </a:cubicBezTo>
                      <a:close/>
                    </a:path>
                  </a:pathLst>
                </a:custGeom>
                <a:solidFill>
                  <a:schemeClr val="bg1"/>
                </a:solidFill>
                <a:ln>
                  <a:noFill/>
                </a:ln>
                <a:effectLst>
                  <a:outerShdw blurRad="127000" dist="38100" dir="5400000" algn="t" rotWithShape="0">
                    <a:prstClr val="black">
                      <a:alpha val="25000"/>
                    </a:prstClr>
                  </a:outerShdw>
                </a:effectLst>
                <a:extLst>
                  <a:ext uri="{91240B29-F687-4f45-9708-019B960494DF}">
                    <a14:hiddenLine xmlns="" xmlns:a14="http://schemas.microsoft.com/office/drawing/2010/main" w="9525">
                      <a:solidFill>
                        <a:srgbClr val="000000"/>
                      </a:solidFill>
                      <a:round/>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vert="horz" wrap="square" lIns="45720" tIns="22860" rIns="45720" bIns="228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a:ln>
                      <a:noFill/>
                    </a:ln>
                    <a:solidFill>
                      <a:prstClr val="black"/>
                    </a:solidFill>
                    <a:effectLst/>
                    <a:uLnTx/>
                    <a:uFillTx/>
                    <a:latin typeface="Century Gothic"/>
                    <a:ea typeface="微软雅黑"/>
                  </a:endParaRPr>
                </a:p>
              </p:txBody>
            </p:sp>
            <p:sp>
              <p:nvSpPr>
                <p:cNvPr id="660" name="Freeform 624"/>
                <p:cNvSpPr>
                  <a:spLocks/>
                </p:cNvSpPr>
                <p:nvPr/>
              </p:nvSpPr>
              <p:spPr bwMode="auto">
                <a:xfrm>
                  <a:off x="4560653" y="4301721"/>
                  <a:ext cx="75976" cy="145824"/>
                </a:xfrm>
                <a:custGeom>
                  <a:avLst/>
                  <a:gdLst>
                    <a:gd name="T0" fmla="*/ 6 w 17"/>
                    <a:gd name="T1" fmla="*/ 33 h 33"/>
                    <a:gd name="T2" fmla="*/ 7 w 17"/>
                    <a:gd name="T3" fmla="*/ 27 h 33"/>
                    <a:gd name="T4" fmla="*/ 11 w 17"/>
                    <a:gd name="T5" fmla="*/ 20 h 33"/>
                    <a:gd name="T6" fmla="*/ 16 w 17"/>
                    <a:gd name="T7" fmla="*/ 11 h 33"/>
                    <a:gd name="T8" fmla="*/ 16 w 17"/>
                    <a:gd name="T9" fmla="*/ 0 h 33"/>
                    <a:gd name="T10" fmla="*/ 15 w 17"/>
                    <a:gd name="T11" fmla="*/ 2 h 33"/>
                    <a:gd name="T12" fmla="*/ 12 w 17"/>
                    <a:gd name="T13" fmla="*/ 6 h 33"/>
                    <a:gd name="T14" fmla="*/ 2 w 17"/>
                    <a:gd name="T15" fmla="*/ 17 h 33"/>
                    <a:gd name="T16" fmla="*/ 6 w 17"/>
                    <a:gd name="T17" fmla="*/ 33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 h="33">
                      <a:moveTo>
                        <a:pt x="6" y="33"/>
                      </a:moveTo>
                      <a:cubicBezTo>
                        <a:pt x="5" y="31"/>
                        <a:pt x="6" y="29"/>
                        <a:pt x="7" y="27"/>
                      </a:cubicBezTo>
                      <a:cubicBezTo>
                        <a:pt x="8" y="24"/>
                        <a:pt x="9" y="22"/>
                        <a:pt x="11" y="20"/>
                      </a:cubicBezTo>
                      <a:cubicBezTo>
                        <a:pt x="13" y="17"/>
                        <a:pt x="15" y="15"/>
                        <a:pt x="16" y="11"/>
                      </a:cubicBezTo>
                      <a:cubicBezTo>
                        <a:pt x="17" y="8"/>
                        <a:pt x="17" y="4"/>
                        <a:pt x="16" y="0"/>
                      </a:cubicBezTo>
                      <a:cubicBezTo>
                        <a:pt x="16" y="1"/>
                        <a:pt x="15" y="2"/>
                        <a:pt x="15" y="2"/>
                      </a:cubicBezTo>
                      <a:cubicBezTo>
                        <a:pt x="14" y="4"/>
                        <a:pt x="13" y="5"/>
                        <a:pt x="12" y="6"/>
                      </a:cubicBezTo>
                      <a:cubicBezTo>
                        <a:pt x="8" y="10"/>
                        <a:pt x="4" y="12"/>
                        <a:pt x="2" y="17"/>
                      </a:cubicBezTo>
                      <a:cubicBezTo>
                        <a:pt x="0" y="23"/>
                        <a:pt x="1" y="29"/>
                        <a:pt x="6" y="33"/>
                      </a:cubicBezTo>
                      <a:close/>
                    </a:path>
                  </a:pathLst>
                </a:custGeom>
                <a:solidFill>
                  <a:schemeClr val="bg1"/>
                </a:solidFill>
                <a:ln>
                  <a:noFill/>
                </a:ln>
                <a:effectLst>
                  <a:outerShdw blurRad="127000" dist="38100" dir="5400000" algn="t" rotWithShape="0">
                    <a:prstClr val="black">
                      <a:alpha val="25000"/>
                    </a:prstClr>
                  </a:outerShdw>
                </a:effectLst>
                <a:extLst>
                  <a:ext uri="{91240B29-F687-4f45-9708-019B960494DF}">
                    <a14:hiddenLine xmlns="" xmlns:a14="http://schemas.microsoft.com/office/drawing/2010/main" w="9525">
                      <a:solidFill>
                        <a:srgbClr val="000000"/>
                      </a:solidFill>
                      <a:round/>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vert="horz" wrap="square" lIns="45720" tIns="22860" rIns="45720" bIns="228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a:ln>
                      <a:noFill/>
                    </a:ln>
                    <a:solidFill>
                      <a:prstClr val="black"/>
                    </a:solidFill>
                    <a:effectLst/>
                    <a:uLnTx/>
                    <a:uFillTx/>
                    <a:latin typeface="Century Gothic"/>
                    <a:ea typeface="微软雅黑"/>
                  </a:endParaRPr>
                </a:p>
              </p:txBody>
            </p:sp>
            <p:sp>
              <p:nvSpPr>
                <p:cNvPr id="661" name="Freeform 631"/>
                <p:cNvSpPr>
                  <a:spLocks/>
                </p:cNvSpPr>
                <p:nvPr/>
              </p:nvSpPr>
              <p:spPr bwMode="auto">
                <a:xfrm>
                  <a:off x="5727246" y="1033545"/>
                  <a:ext cx="140922" cy="140922"/>
                </a:xfrm>
                <a:custGeom>
                  <a:avLst/>
                  <a:gdLst>
                    <a:gd name="T0" fmla="*/ 7 w 32"/>
                    <a:gd name="T1" fmla="*/ 30 h 32"/>
                    <a:gd name="T2" fmla="*/ 16 w 32"/>
                    <a:gd name="T3" fmla="*/ 32 h 32"/>
                    <a:gd name="T4" fmla="*/ 32 w 32"/>
                    <a:gd name="T5" fmla="*/ 16 h 32"/>
                    <a:gd name="T6" fmla="*/ 16 w 32"/>
                    <a:gd name="T7" fmla="*/ 0 h 32"/>
                    <a:gd name="T8" fmla="*/ 0 w 32"/>
                    <a:gd name="T9" fmla="*/ 14 h 32"/>
                    <a:gd name="T10" fmla="*/ 16 w 32"/>
                    <a:gd name="T11" fmla="*/ 14 h 32"/>
                    <a:gd name="T12" fmla="*/ 21 w 32"/>
                    <a:gd name="T13" fmla="*/ 14 h 32"/>
                    <a:gd name="T14" fmla="*/ 18 w 32"/>
                    <a:gd name="T15" fmla="*/ 18 h 32"/>
                    <a:gd name="T16" fmla="*/ 7 w 32"/>
                    <a:gd name="T17" fmla="*/ 30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2" h="32">
                      <a:moveTo>
                        <a:pt x="7" y="30"/>
                      </a:moveTo>
                      <a:cubicBezTo>
                        <a:pt x="10" y="31"/>
                        <a:pt x="13" y="32"/>
                        <a:pt x="16" y="32"/>
                      </a:cubicBezTo>
                      <a:cubicBezTo>
                        <a:pt x="25" y="32"/>
                        <a:pt x="32" y="25"/>
                        <a:pt x="32" y="16"/>
                      </a:cubicBezTo>
                      <a:cubicBezTo>
                        <a:pt x="32" y="7"/>
                        <a:pt x="25" y="0"/>
                        <a:pt x="16" y="0"/>
                      </a:cubicBezTo>
                      <a:cubicBezTo>
                        <a:pt x="8" y="0"/>
                        <a:pt x="1" y="6"/>
                        <a:pt x="0" y="14"/>
                      </a:cubicBezTo>
                      <a:cubicBezTo>
                        <a:pt x="16" y="14"/>
                        <a:pt x="16" y="14"/>
                        <a:pt x="16" y="14"/>
                      </a:cubicBezTo>
                      <a:cubicBezTo>
                        <a:pt x="21" y="14"/>
                        <a:pt x="21" y="14"/>
                        <a:pt x="21" y="14"/>
                      </a:cubicBezTo>
                      <a:cubicBezTo>
                        <a:pt x="18" y="18"/>
                        <a:pt x="18" y="18"/>
                        <a:pt x="18" y="18"/>
                      </a:cubicBezTo>
                      <a:lnTo>
                        <a:pt x="7" y="30"/>
                      </a:lnTo>
                      <a:close/>
                    </a:path>
                  </a:pathLst>
                </a:custGeom>
                <a:solidFill>
                  <a:schemeClr val="bg1"/>
                </a:solidFill>
                <a:ln>
                  <a:noFill/>
                </a:ln>
                <a:effectLst>
                  <a:outerShdw blurRad="127000" dist="38100" dir="5400000" algn="t" rotWithShape="0">
                    <a:prstClr val="black">
                      <a:alpha val="25000"/>
                    </a:prstClr>
                  </a:outerShdw>
                </a:effectLst>
                <a:extLst>
                  <a:ext uri="{91240B29-F687-4f45-9708-019B960494DF}">
                    <a14:hiddenLine xmlns="" xmlns:a14="http://schemas.microsoft.com/office/drawing/2010/main" w="9525">
                      <a:solidFill>
                        <a:srgbClr val="000000"/>
                      </a:solidFill>
                      <a:round/>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vert="horz" wrap="square" lIns="45720" tIns="22860" rIns="45720" bIns="228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a:ln>
                      <a:noFill/>
                    </a:ln>
                    <a:solidFill>
                      <a:prstClr val="black"/>
                    </a:solidFill>
                    <a:effectLst/>
                    <a:uLnTx/>
                    <a:uFillTx/>
                    <a:latin typeface="Century Gothic"/>
                    <a:ea typeface="微软雅黑"/>
                  </a:endParaRPr>
                </a:p>
              </p:txBody>
            </p:sp>
            <p:sp>
              <p:nvSpPr>
                <p:cNvPr id="662" name="Freeform 632"/>
                <p:cNvSpPr>
                  <a:spLocks/>
                </p:cNvSpPr>
                <p:nvPr/>
              </p:nvSpPr>
              <p:spPr bwMode="auto">
                <a:xfrm>
                  <a:off x="5501770" y="1104619"/>
                  <a:ext cx="295324" cy="278169"/>
                </a:xfrm>
                <a:custGeom>
                  <a:avLst/>
                  <a:gdLst>
                    <a:gd name="T0" fmla="*/ 30 w 67"/>
                    <a:gd name="T1" fmla="*/ 34 h 63"/>
                    <a:gd name="T2" fmla="*/ 30 w 67"/>
                    <a:gd name="T3" fmla="*/ 36 h 63"/>
                    <a:gd name="T4" fmla="*/ 30 w 67"/>
                    <a:gd name="T5" fmla="*/ 37 h 63"/>
                    <a:gd name="T6" fmla="*/ 30 w 67"/>
                    <a:gd name="T7" fmla="*/ 58 h 63"/>
                    <a:gd name="T8" fmla="*/ 22 w 67"/>
                    <a:gd name="T9" fmla="*/ 63 h 63"/>
                    <a:gd name="T10" fmla="*/ 44 w 67"/>
                    <a:gd name="T11" fmla="*/ 63 h 63"/>
                    <a:gd name="T12" fmla="*/ 37 w 67"/>
                    <a:gd name="T13" fmla="*/ 58 h 63"/>
                    <a:gd name="T14" fmla="*/ 37 w 67"/>
                    <a:gd name="T15" fmla="*/ 37 h 63"/>
                    <a:gd name="T16" fmla="*/ 37 w 67"/>
                    <a:gd name="T17" fmla="*/ 36 h 63"/>
                    <a:gd name="T18" fmla="*/ 37 w 67"/>
                    <a:gd name="T19" fmla="*/ 34 h 63"/>
                    <a:gd name="T20" fmla="*/ 56 w 67"/>
                    <a:gd name="T21" fmla="*/ 12 h 63"/>
                    <a:gd name="T22" fmla="*/ 67 w 67"/>
                    <a:gd name="T23" fmla="*/ 0 h 63"/>
                    <a:gd name="T24" fmla="*/ 51 w 67"/>
                    <a:gd name="T25" fmla="*/ 0 h 63"/>
                    <a:gd name="T26" fmla="*/ 0 w 67"/>
                    <a:gd name="T27" fmla="*/ 0 h 63"/>
                    <a:gd name="T28" fmla="*/ 30 w 67"/>
                    <a:gd name="T29" fmla="*/ 34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7" h="63">
                      <a:moveTo>
                        <a:pt x="30" y="34"/>
                      </a:moveTo>
                      <a:cubicBezTo>
                        <a:pt x="30" y="36"/>
                        <a:pt x="30" y="36"/>
                        <a:pt x="30" y="36"/>
                      </a:cubicBezTo>
                      <a:cubicBezTo>
                        <a:pt x="30" y="37"/>
                        <a:pt x="30" y="37"/>
                        <a:pt x="30" y="37"/>
                      </a:cubicBezTo>
                      <a:cubicBezTo>
                        <a:pt x="30" y="58"/>
                        <a:pt x="30" y="58"/>
                        <a:pt x="30" y="58"/>
                      </a:cubicBezTo>
                      <a:cubicBezTo>
                        <a:pt x="25" y="58"/>
                        <a:pt x="22" y="61"/>
                        <a:pt x="22" y="63"/>
                      </a:cubicBezTo>
                      <a:cubicBezTo>
                        <a:pt x="44" y="63"/>
                        <a:pt x="44" y="63"/>
                        <a:pt x="44" y="63"/>
                      </a:cubicBezTo>
                      <a:cubicBezTo>
                        <a:pt x="44" y="61"/>
                        <a:pt x="41" y="59"/>
                        <a:pt x="37" y="58"/>
                      </a:cubicBezTo>
                      <a:cubicBezTo>
                        <a:pt x="37" y="37"/>
                        <a:pt x="37" y="37"/>
                        <a:pt x="37" y="37"/>
                      </a:cubicBezTo>
                      <a:cubicBezTo>
                        <a:pt x="37" y="36"/>
                        <a:pt x="37" y="36"/>
                        <a:pt x="37" y="36"/>
                      </a:cubicBezTo>
                      <a:cubicBezTo>
                        <a:pt x="37" y="34"/>
                        <a:pt x="37" y="34"/>
                        <a:pt x="37" y="34"/>
                      </a:cubicBezTo>
                      <a:cubicBezTo>
                        <a:pt x="56" y="12"/>
                        <a:pt x="56" y="12"/>
                        <a:pt x="56" y="12"/>
                      </a:cubicBezTo>
                      <a:cubicBezTo>
                        <a:pt x="67" y="0"/>
                        <a:pt x="67" y="0"/>
                        <a:pt x="67" y="0"/>
                      </a:cubicBezTo>
                      <a:cubicBezTo>
                        <a:pt x="51" y="0"/>
                        <a:pt x="51" y="0"/>
                        <a:pt x="51" y="0"/>
                      </a:cubicBezTo>
                      <a:cubicBezTo>
                        <a:pt x="0" y="0"/>
                        <a:pt x="0" y="0"/>
                        <a:pt x="0" y="0"/>
                      </a:cubicBezTo>
                      <a:lnTo>
                        <a:pt x="30" y="34"/>
                      </a:lnTo>
                      <a:close/>
                    </a:path>
                  </a:pathLst>
                </a:custGeom>
                <a:solidFill>
                  <a:schemeClr val="bg1"/>
                </a:solidFill>
                <a:ln>
                  <a:noFill/>
                </a:ln>
                <a:effectLst>
                  <a:outerShdw blurRad="127000" dist="38100" dir="5400000" algn="t" rotWithShape="0">
                    <a:prstClr val="black">
                      <a:alpha val="25000"/>
                    </a:prstClr>
                  </a:outerShdw>
                </a:effectLst>
                <a:extLst>
                  <a:ext uri="{91240B29-F687-4f45-9708-019B960494DF}">
                    <a14:hiddenLine xmlns="" xmlns:a14="http://schemas.microsoft.com/office/drawing/2010/main" w="9525">
                      <a:solidFill>
                        <a:srgbClr val="000000"/>
                      </a:solidFill>
                      <a:round/>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vert="horz" wrap="square" lIns="45720" tIns="22860" rIns="45720" bIns="228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a:ln>
                      <a:noFill/>
                    </a:ln>
                    <a:solidFill>
                      <a:prstClr val="black"/>
                    </a:solidFill>
                    <a:effectLst/>
                    <a:uLnTx/>
                    <a:uFillTx/>
                    <a:latin typeface="Century Gothic"/>
                    <a:ea typeface="微软雅黑"/>
                  </a:endParaRPr>
                </a:p>
              </p:txBody>
            </p:sp>
            <p:sp>
              <p:nvSpPr>
                <p:cNvPr id="663" name="Freeform 634"/>
                <p:cNvSpPr>
                  <a:spLocks noEditPoints="1"/>
                </p:cNvSpPr>
                <p:nvPr/>
              </p:nvSpPr>
              <p:spPr bwMode="auto">
                <a:xfrm>
                  <a:off x="5364524" y="795815"/>
                  <a:ext cx="220574" cy="136021"/>
                </a:xfrm>
                <a:custGeom>
                  <a:avLst/>
                  <a:gdLst>
                    <a:gd name="T0" fmla="*/ 141 w 180"/>
                    <a:gd name="T1" fmla="*/ 61 h 111"/>
                    <a:gd name="T2" fmla="*/ 180 w 180"/>
                    <a:gd name="T3" fmla="*/ 61 h 111"/>
                    <a:gd name="T4" fmla="*/ 180 w 180"/>
                    <a:gd name="T5" fmla="*/ 111 h 111"/>
                    <a:gd name="T6" fmla="*/ 141 w 180"/>
                    <a:gd name="T7" fmla="*/ 111 h 111"/>
                    <a:gd name="T8" fmla="*/ 141 w 180"/>
                    <a:gd name="T9" fmla="*/ 100 h 111"/>
                    <a:gd name="T10" fmla="*/ 155 w 180"/>
                    <a:gd name="T11" fmla="*/ 100 h 111"/>
                    <a:gd name="T12" fmla="*/ 155 w 180"/>
                    <a:gd name="T13" fmla="*/ 79 h 111"/>
                    <a:gd name="T14" fmla="*/ 141 w 180"/>
                    <a:gd name="T15" fmla="*/ 79 h 111"/>
                    <a:gd name="T16" fmla="*/ 141 w 180"/>
                    <a:gd name="T17" fmla="*/ 61 h 111"/>
                    <a:gd name="T18" fmla="*/ 90 w 180"/>
                    <a:gd name="T19" fmla="*/ 61 h 111"/>
                    <a:gd name="T20" fmla="*/ 141 w 180"/>
                    <a:gd name="T21" fmla="*/ 61 h 111"/>
                    <a:gd name="T22" fmla="*/ 141 w 180"/>
                    <a:gd name="T23" fmla="*/ 79 h 111"/>
                    <a:gd name="T24" fmla="*/ 126 w 180"/>
                    <a:gd name="T25" fmla="*/ 79 h 111"/>
                    <a:gd name="T26" fmla="*/ 126 w 180"/>
                    <a:gd name="T27" fmla="*/ 100 h 111"/>
                    <a:gd name="T28" fmla="*/ 126 w 180"/>
                    <a:gd name="T29" fmla="*/ 100 h 111"/>
                    <a:gd name="T30" fmla="*/ 141 w 180"/>
                    <a:gd name="T31" fmla="*/ 100 h 111"/>
                    <a:gd name="T32" fmla="*/ 141 w 180"/>
                    <a:gd name="T33" fmla="*/ 111 h 111"/>
                    <a:gd name="T34" fmla="*/ 90 w 180"/>
                    <a:gd name="T35" fmla="*/ 111 h 111"/>
                    <a:gd name="T36" fmla="*/ 90 w 180"/>
                    <a:gd name="T37" fmla="*/ 100 h 111"/>
                    <a:gd name="T38" fmla="*/ 105 w 180"/>
                    <a:gd name="T39" fmla="*/ 100 h 111"/>
                    <a:gd name="T40" fmla="*/ 105 w 180"/>
                    <a:gd name="T41" fmla="*/ 79 h 111"/>
                    <a:gd name="T42" fmla="*/ 90 w 180"/>
                    <a:gd name="T43" fmla="*/ 79 h 111"/>
                    <a:gd name="T44" fmla="*/ 90 w 180"/>
                    <a:gd name="T45" fmla="*/ 61 h 111"/>
                    <a:gd name="T46" fmla="*/ 65 w 180"/>
                    <a:gd name="T47" fmla="*/ 0 h 111"/>
                    <a:gd name="T48" fmla="*/ 65 w 180"/>
                    <a:gd name="T49" fmla="*/ 61 h 111"/>
                    <a:gd name="T50" fmla="*/ 90 w 180"/>
                    <a:gd name="T51" fmla="*/ 61 h 111"/>
                    <a:gd name="T52" fmla="*/ 90 w 180"/>
                    <a:gd name="T53" fmla="*/ 79 h 111"/>
                    <a:gd name="T54" fmla="*/ 76 w 180"/>
                    <a:gd name="T55" fmla="*/ 79 h 111"/>
                    <a:gd name="T56" fmla="*/ 76 w 180"/>
                    <a:gd name="T57" fmla="*/ 100 h 111"/>
                    <a:gd name="T58" fmla="*/ 76 w 180"/>
                    <a:gd name="T59" fmla="*/ 100 h 111"/>
                    <a:gd name="T60" fmla="*/ 90 w 180"/>
                    <a:gd name="T61" fmla="*/ 100 h 111"/>
                    <a:gd name="T62" fmla="*/ 90 w 180"/>
                    <a:gd name="T63" fmla="*/ 111 h 111"/>
                    <a:gd name="T64" fmla="*/ 40 w 180"/>
                    <a:gd name="T65" fmla="*/ 111 h 111"/>
                    <a:gd name="T66" fmla="*/ 40 w 180"/>
                    <a:gd name="T67" fmla="*/ 100 h 111"/>
                    <a:gd name="T68" fmla="*/ 54 w 180"/>
                    <a:gd name="T69" fmla="*/ 100 h 111"/>
                    <a:gd name="T70" fmla="*/ 54 w 180"/>
                    <a:gd name="T71" fmla="*/ 79 h 111"/>
                    <a:gd name="T72" fmla="*/ 40 w 180"/>
                    <a:gd name="T73" fmla="*/ 79 h 111"/>
                    <a:gd name="T74" fmla="*/ 40 w 180"/>
                    <a:gd name="T75" fmla="*/ 0 h 111"/>
                    <a:gd name="T76" fmla="*/ 65 w 180"/>
                    <a:gd name="T77" fmla="*/ 0 h 111"/>
                    <a:gd name="T78" fmla="*/ 40 w 180"/>
                    <a:gd name="T79" fmla="*/ 111 h 111"/>
                    <a:gd name="T80" fmla="*/ 0 w 180"/>
                    <a:gd name="T81" fmla="*/ 111 h 111"/>
                    <a:gd name="T82" fmla="*/ 0 w 180"/>
                    <a:gd name="T83" fmla="*/ 61 h 111"/>
                    <a:gd name="T84" fmla="*/ 22 w 180"/>
                    <a:gd name="T85" fmla="*/ 61 h 111"/>
                    <a:gd name="T86" fmla="*/ 22 w 180"/>
                    <a:gd name="T87" fmla="*/ 0 h 111"/>
                    <a:gd name="T88" fmla="*/ 40 w 180"/>
                    <a:gd name="T89" fmla="*/ 0 h 111"/>
                    <a:gd name="T90" fmla="*/ 40 w 180"/>
                    <a:gd name="T91" fmla="*/ 79 h 111"/>
                    <a:gd name="T92" fmla="*/ 25 w 180"/>
                    <a:gd name="T93" fmla="*/ 79 h 111"/>
                    <a:gd name="T94" fmla="*/ 25 w 180"/>
                    <a:gd name="T95" fmla="*/ 100 h 111"/>
                    <a:gd name="T96" fmla="*/ 25 w 180"/>
                    <a:gd name="T97" fmla="*/ 100 h 111"/>
                    <a:gd name="T98" fmla="*/ 40 w 180"/>
                    <a:gd name="T99" fmla="*/ 100 h 111"/>
                    <a:gd name="T100" fmla="*/ 40 w 180"/>
                    <a:gd name="T101" fmla="*/ 111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80" h="111">
                      <a:moveTo>
                        <a:pt x="141" y="61"/>
                      </a:moveTo>
                      <a:lnTo>
                        <a:pt x="180" y="61"/>
                      </a:lnTo>
                      <a:lnTo>
                        <a:pt x="180" y="111"/>
                      </a:lnTo>
                      <a:lnTo>
                        <a:pt x="141" y="111"/>
                      </a:lnTo>
                      <a:lnTo>
                        <a:pt x="141" y="100"/>
                      </a:lnTo>
                      <a:lnTo>
                        <a:pt x="155" y="100"/>
                      </a:lnTo>
                      <a:lnTo>
                        <a:pt x="155" y="79"/>
                      </a:lnTo>
                      <a:lnTo>
                        <a:pt x="141" y="79"/>
                      </a:lnTo>
                      <a:lnTo>
                        <a:pt x="141" y="61"/>
                      </a:lnTo>
                      <a:close/>
                      <a:moveTo>
                        <a:pt x="90" y="61"/>
                      </a:moveTo>
                      <a:lnTo>
                        <a:pt x="141" y="61"/>
                      </a:lnTo>
                      <a:lnTo>
                        <a:pt x="141" y="79"/>
                      </a:lnTo>
                      <a:lnTo>
                        <a:pt x="126" y="79"/>
                      </a:lnTo>
                      <a:lnTo>
                        <a:pt x="126" y="100"/>
                      </a:lnTo>
                      <a:lnTo>
                        <a:pt x="126" y="100"/>
                      </a:lnTo>
                      <a:lnTo>
                        <a:pt x="141" y="100"/>
                      </a:lnTo>
                      <a:lnTo>
                        <a:pt x="141" y="111"/>
                      </a:lnTo>
                      <a:lnTo>
                        <a:pt x="90" y="111"/>
                      </a:lnTo>
                      <a:lnTo>
                        <a:pt x="90" y="100"/>
                      </a:lnTo>
                      <a:lnTo>
                        <a:pt x="105" y="100"/>
                      </a:lnTo>
                      <a:lnTo>
                        <a:pt x="105" y="79"/>
                      </a:lnTo>
                      <a:lnTo>
                        <a:pt x="90" y="79"/>
                      </a:lnTo>
                      <a:lnTo>
                        <a:pt x="90" y="61"/>
                      </a:lnTo>
                      <a:close/>
                      <a:moveTo>
                        <a:pt x="65" y="0"/>
                      </a:moveTo>
                      <a:lnTo>
                        <a:pt x="65" y="61"/>
                      </a:lnTo>
                      <a:lnTo>
                        <a:pt x="90" y="61"/>
                      </a:lnTo>
                      <a:lnTo>
                        <a:pt x="90" y="79"/>
                      </a:lnTo>
                      <a:lnTo>
                        <a:pt x="76" y="79"/>
                      </a:lnTo>
                      <a:lnTo>
                        <a:pt x="76" y="100"/>
                      </a:lnTo>
                      <a:lnTo>
                        <a:pt x="76" y="100"/>
                      </a:lnTo>
                      <a:lnTo>
                        <a:pt x="90" y="100"/>
                      </a:lnTo>
                      <a:lnTo>
                        <a:pt x="90" y="111"/>
                      </a:lnTo>
                      <a:lnTo>
                        <a:pt x="40" y="111"/>
                      </a:lnTo>
                      <a:lnTo>
                        <a:pt x="40" y="100"/>
                      </a:lnTo>
                      <a:lnTo>
                        <a:pt x="54" y="100"/>
                      </a:lnTo>
                      <a:lnTo>
                        <a:pt x="54" y="79"/>
                      </a:lnTo>
                      <a:lnTo>
                        <a:pt x="40" y="79"/>
                      </a:lnTo>
                      <a:lnTo>
                        <a:pt x="40" y="0"/>
                      </a:lnTo>
                      <a:lnTo>
                        <a:pt x="65" y="0"/>
                      </a:lnTo>
                      <a:close/>
                      <a:moveTo>
                        <a:pt x="40" y="111"/>
                      </a:moveTo>
                      <a:lnTo>
                        <a:pt x="0" y="111"/>
                      </a:lnTo>
                      <a:lnTo>
                        <a:pt x="0" y="61"/>
                      </a:lnTo>
                      <a:lnTo>
                        <a:pt x="22" y="61"/>
                      </a:lnTo>
                      <a:lnTo>
                        <a:pt x="22" y="0"/>
                      </a:lnTo>
                      <a:lnTo>
                        <a:pt x="40" y="0"/>
                      </a:lnTo>
                      <a:lnTo>
                        <a:pt x="40" y="79"/>
                      </a:lnTo>
                      <a:lnTo>
                        <a:pt x="25" y="79"/>
                      </a:lnTo>
                      <a:lnTo>
                        <a:pt x="25" y="100"/>
                      </a:lnTo>
                      <a:lnTo>
                        <a:pt x="25" y="100"/>
                      </a:lnTo>
                      <a:lnTo>
                        <a:pt x="40" y="100"/>
                      </a:lnTo>
                      <a:lnTo>
                        <a:pt x="40" y="111"/>
                      </a:lnTo>
                      <a:close/>
                    </a:path>
                  </a:pathLst>
                </a:custGeom>
                <a:solidFill>
                  <a:schemeClr val="bg1"/>
                </a:solidFill>
                <a:ln>
                  <a:noFill/>
                </a:ln>
                <a:effectLst>
                  <a:outerShdw blurRad="127000" dist="38100" dir="5400000" algn="t" rotWithShape="0">
                    <a:prstClr val="black">
                      <a:alpha val="25000"/>
                    </a:prstClr>
                  </a:outerShdw>
                </a:effectLst>
                <a:extLst>
                  <a:ext uri="{91240B29-F687-4f45-9708-019B960494DF}">
                    <a14:hiddenLine xmlns="" xmlns:a14="http://schemas.microsoft.com/office/drawing/2010/main" w="9525">
                      <a:solidFill>
                        <a:srgbClr val="000000"/>
                      </a:solidFill>
                      <a:round/>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vert="horz" wrap="square" lIns="45720" tIns="22860" rIns="45720" bIns="228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a:ln>
                      <a:noFill/>
                    </a:ln>
                    <a:solidFill>
                      <a:prstClr val="black"/>
                    </a:solidFill>
                    <a:effectLst/>
                    <a:uLnTx/>
                    <a:uFillTx/>
                    <a:latin typeface="Century Gothic"/>
                    <a:ea typeface="微软雅黑"/>
                  </a:endParaRPr>
                </a:p>
              </p:txBody>
            </p:sp>
            <p:sp>
              <p:nvSpPr>
                <p:cNvPr id="664" name="Freeform 635"/>
                <p:cNvSpPr>
                  <a:spLocks/>
                </p:cNvSpPr>
                <p:nvPr/>
              </p:nvSpPr>
              <p:spPr bwMode="auto">
                <a:xfrm>
                  <a:off x="5342467" y="940414"/>
                  <a:ext cx="296550" cy="93131"/>
                </a:xfrm>
                <a:custGeom>
                  <a:avLst/>
                  <a:gdLst>
                    <a:gd name="T0" fmla="*/ 7 w 242"/>
                    <a:gd name="T1" fmla="*/ 76 h 76"/>
                    <a:gd name="T2" fmla="*/ 0 w 242"/>
                    <a:gd name="T3" fmla="*/ 0 h 76"/>
                    <a:gd name="T4" fmla="*/ 242 w 242"/>
                    <a:gd name="T5" fmla="*/ 0 h 76"/>
                    <a:gd name="T6" fmla="*/ 213 w 242"/>
                    <a:gd name="T7" fmla="*/ 76 h 76"/>
                    <a:gd name="T8" fmla="*/ 7 w 242"/>
                    <a:gd name="T9" fmla="*/ 76 h 76"/>
                  </a:gdLst>
                  <a:ahLst/>
                  <a:cxnLst>
                    <a:cxn ang="0">
                      <a:pos x="T0" y="T1"/>
                    </a:cxn>
                    <a:cxn ang="0">
                      <a:pos x="T2" y="T3"/>
                    </a:cxn>
                    <a:cxn ang="0">
                      <a:pos x="T4" y="T5"/>
                    </a:cxn>
                    <a:cxn ang="0">
                      <a:pos x="T6" y="T7"/>
                    </a:cxn>
                    <a:cxn ang="0">
                      <a:pos x="T8" y="T9"/>
                    </a:cxn>
                  </a:cxnLst>
                  <a:rect l="0" t="0" r="r" b="b"/>
                  <a:pathLst>
                    <a:path w="242" h="76">
                      <a:moveTo>
                        <a:pt x="7" y="76"/>
                      </a:moveTo>
                      <a:lnTo>
                        <a:pt x="0" y="0"/>
                      </a:lnTo>
                      <a:lnTo>
                        <a:pt x="242" y="0"/>
                      </a:lnTo>
                      <a:lnTo>
                        <a:pt x="213" y="76"/>
                      </a:lnTo>
                      <a:lnTo>
                        <a:pt x="7" y="76"/>
                      </a:lnTo>
                      <a:close/>
                    </a:path>
                  </a:pathLst>
                </a:custGeom>
                <a:solidFill>
                  <a:schemeClr val="bg1"/>
                </a:solidFill>
                <a:ln>
                  <a:noFill/>
                </a:ln>
                <a:effectLst>
                  <a:outerShdw blurRad="127000" dist="38100" dir="5400000" algn="t" rotWithShape="0">
                    <a:prstClr val="black">
                      <a:alpha val="25000"/>
                    </a:prstClr>
                  </a:outerShdw>
                </a:effectLst>
                <a:extLst>
                  <a:ext uri="{91240B29-F687-4f45-9708-019B960494DF}">
                    <a14:hiddenLine xmlns="" xmlns:a14="http://schemas.microsoft.com/office/drawing/2010/main" w="9525">
                      <a:solidFill>
                        <a:srgbClr val="000000"/>
                      </a:solidFill>
                      <a:round/>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vert="horz" wrap="square" lIns="45720" tIns="22860" rIns="45720" bIns="228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a:ln>
                      <a:noFill/>
                    </a:ln>
                    <a:solidFill>
                      <a:prstClr val="black"/>
                    </a:solidFill>
                    <a:effectLst/>
                    <a:uLnTx/>
                    <a:uFillTx/>
                    <a:latin typeface="Century Gothic"/>
                    <a:ea typeface="微软雅黑"/>
                  </a:endParaRPr>
                </a:p>
              </p:txBody>
            </p:sp>
            <p:sp>
              <p:nvSpPr>
                <p:cNvPr id="665" name="Freeform 639"/>
                <p:cNvSpPr>
                  <a:spLocks noEditPoints="1"/>
                </p:cNvSpPr>
                <p:nvPr/>
              </p:nvSpPr>
              <p:spPr bwMode="auto">
                <a:xfrm>
                  <a:off x="3664877" y="4235549"/>
                  <a:ext cx="198517" cy="198517"/>
                </a:xfrm>
                <a:custGeom>
                  <a:avLst/>
                  <a:gdLst>
                    <a:gd name="T0" fmla="*/ 22 w 45"/>
                    <a:gd name="T1" fmla="*/ 42 h 45"/>
                    <a:gd name="T2" fmla="*/ 26 w 45"/>
                    <a:gd name="T3" fmla="*/ 42 h 45"/>
                    <a:gd name="T4" fmla="*/ 27 w 45"/>
                    <a:gd name="T5" fmla="*/ 45 h 45"/>
                    <a:gd name="T6" fmla="*/ 35 w 45"/>
                    <a:gd name="T7" fmla="*/ 41 h 45"/>
                    <a:gd name="T8" fmla="*/ 34 w 45"/>
                    <a:gd name="T9" fmla="*/ 38 h 45"/>
                    <a:gd name="T10" fmla="*/ 38 w 45"/>
                    <a:gd name="T11" fmla="*/ 33 h 45"/>
                    <a:gd name="T12" fmla="*/ 42 w 45"/>
                    <a:gd name="T13" fmla="*/ 35 h 45"/>
                    <a:gd name="T14" fmla="*/ 45 w 45"/>
                    <a:gd name="T15" fmla="*/ 27 h 45"/>
                    <a:gd name="T16" fmla="*/ 42 w 45"/>
                    <a:gd name="T17" fmla="*/ 26 h 45"/>
                    <a:gd name="T18" fmla="*/ 41 w 45"/>
                    <a:gd name="T19" fmla="*/ 19 h 45"/>
                    <a:gd name="T20" fmla="*/ 45 w 45"/>
                    <a:gd name="T21" fmla="*/ 17 h 45"/>
                    <a:gd name="T22" fmla="*/ 41 w 45"/>
                    <a:gd name="T23" fmla="*/ 10 h 45"/>
                    <a:gd name="T24" fmla="*/ 38 w 45"/>
                    <a:gd name="T25" fmla="*/ 11 h 45"/>
                    <a:gd name="T26" fmla="*/ 33 w 45"/>
                    <a:gd name="T27" fmla="*/ 6 h 45"/>
                    <a:gd name="T28" fmla="*/ 35 w 45"/>
                    <a:gd name="T29" fmla="*/ 3 h 45"/>
                    <a:gd name="T30" fmla="*/ 27 w 45"/>
                    <a:gd name="T31" fmla="*/ 0 h 45"/>
                    <a:gd name="T32" fmla="*/ 26 w 45"/>
                    <a:gd name="T33" fmla="*/ 3 h 45"/>
                    <a:gd name="T34" fmla="*/ 22 w 45"/>
                    <a:gd name="T35" fmla="*/ 3 h 45"/>
                    <a:gd name="T36" fmla="*/ 22 w 45"/>
                    <a:gd name="T37" fmla="*/ 9 h 45"/>
                    <a:gd name="T38" fmla="*/ 34 w 45"/>
                    <a:gd name="T39" fmla="*/ 17 h 45"/>
                    <a:gd name="T40" fmla="*/ 27 w 45"/>
                    <a:gd name="T41" fmla="*/ 34 h 45"/>
                    <a:gd name="T42" fmla="*/ 22 w 45"/>
                    <a:gd name="T43" fmla="*/ 35 h 45"/>
                    <a:gd name="T44" fmla="*/ 22 w 45"/>
                    <a:gd name="T45" fmla="*/ 35 h 45"/>
                    <a:gd name="T46" fmla="*/ 22 w 45"/>
                    <a:gd name="T47" fmla="*/ 42 h 45"/>
                    <a:gd name="T48" fmla="*/ 3 w 45"/>
                    <a:gd name="T49" fmla="*/ 26 h 45"/>
                    <a:gd name="T50" fmla="*/ 0 w 45"/>
                    <a:gd name="T51" fmla="*/ 27 h 45"/>
                    <a:gd name="T52" fmla="*/ 3 w 45"/>
                    <a:gd name="T53" fmla="*/ 35 h 45"/>
                    <a:gd name="T54" fmla="*/ 6 w 45"/>
                    <a:gd name="T55" fmla="*/ 34 h 45"/>
                    <a:gd name="T56" fmla="*/ 11 w 45"/>
                    <a:gd name="T57" fmla="*/ 38 h 45"/>
                    <a:gd name="T58" fmla="*/ 10 w 45"/>
                    <a:gd name="T59" fmla="*/ 42 h 45"/>
                    <a:gd name="T60" fmla="*/ 18 w 45"/>
                    <a:gd name="T61" fmla="*/ 45 h 45"/>
                    <a:gd name="T62" fmla="*/ 19 w 45"/>
                    <a:gd name="T63" fmla="*/ 42 h 45"/>
                    <a:gd name="T64" fmla="*/ 22 w 45"/>
                    <a:gd name="T65" fmla="*/ 42 h 45"/>
                    <a:gd name="T66" fmla="*/ 22 w 45"/>
                    <a:gd name="T67" fmla="*/ 35 h 45"/>
                    <a:gd name="T68" fmla="*/ 10 w 45"/>
                    <a:gd name="T69" fmla="*/ 28 h 45"/>
                    <a:gd name="T70" fmla="*/ 17 w 45"/>
                    <a:gd name="T71" fmla="*/ 10 h 45"/>
                    <a:gd name="T72" fmla="*/ 17 w 45"/>
                    <a:gd name="T73" fmla="*/ 10 h 45"/>
                    <a:gd name="T74" fmla="*/ 22 w 45"/>
                    <a:gd name="T75" fmla="*/ 9 h 45"/>
                    <a:gd name="T76" fmla="*/ 22 w 45"/>
                    <a:gd name="T77" fmla="*/ 9 h 45"/>
                    <a:gd name="T78" fmla="*/ 22 w 45"/>
                    <a:gd name="T79" fmla="*/ 3 h 45"/>
                    <a:gd name="T80" fmla="*/ 19 w 45"/>
                    <a:gd name="T81" fmla="*/ 3 h 45"/>
                    <a:gd name="T82" fmla="*/ 17 w 45"/>
                    <a:gd name="T83" fmla="*/ 0 h 45"/>
                    <a:gd name="T84" fmla="*/ 10 w 45"/>
                    <a:gd name="T85" fmla="*/ 3 h 45"/>
                    <a:gd name="T86" fmla="*/ 11 w 45"/>
                    <a:gd name="T87" fmla="*/ 7 h 45"/>
                    <a:gd name="T88" fmla="*/ 6 w 45"/>
                    <a:gd name="T89" fmla="*/ 11 h 45"/>
                    <a:gd name="T90" fmla="*/ 3 w 45"/>
                    <a:gd name="T91" fmla="*/ 10 h 45"/>
                    <a:gd name="T92" fmla="*/ 0 w 45"/>
                    <a:gd name="T93" fmla="*/ 18 h 45"/>
                    <a:gd name="T94" fmla="*/ 3 w 45"/>
                    <a:gd name="T95" fmla="*/ 19 h 45"/>
                    <a:gd name="T96" fmla="*/ 3 w 45"/>
                    <a:gd name="T97" fmla="*/ 26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45" h="45">
                      <a:moveTo>
                        <a:pt x="22" y="42"/>
                      </a:moveTo>
                      <a:cubicBezTo>
                        <a:pt x="24" y="42"/>
                        <a:pt x="25" y="42"/>
                        <a:pt x="26" y="42"/>
                      </a:cubicBezTo>
                      <a:cubicBezTo>
                        <a:pt x="27" y="45"/>
                        <a:pt x="27" y="45"/>
                        <a:pt x="27" y="45"/>
                      </a:cubicBezTo>
                      <a:cubicBezTo>
                        <a:pt x="35" y="41"/>
                        <a:pt x="35" y="41"/>
                        <a:pt x="35" y="41"/>
                      </a:cubicBezTo>
                      <a:cubicBezTo>
                        <a:pt x="34" y="38"/>
                        <a:pt x="34" y="38"/>
                        <a:pt x="34" y="38"/>
                      </a:cubicBezTo>
                      <a:cubicBezTo>
                        <a:pt x="36" y="37"/>
                        <a:pt x="37" y="35"/>
                        <a:pt x="38" y="33"/>
                      </a:cubicBezTo>
                      <a:cubicBezTo>
                        <a:pt x="42" y="35"/>
                        <a:pt x="42" y="35"/>
                        <a:pt x="42" y="35"/>
                      </a:cubicBezTo>
                      <a:cubicBezTo>
                        <a:pt x="45" y="27"/>
                        <a:pt x="45" y="27"/>
                        <a:pt x="45" y="27"/>
                      </a:cubicBezTo>
                      <a:cubicBezTo>
                        <a:pt x="42" y="26"/>
                        <a:pt x="42" y="26"/>
                        <a:pt x="42" y="26"/>
                      </a:cubicBezTo>
                      <a:cubicBezTo>
                        <a:pt x="42" y="23"/>
                        <a:pt x="42" y="21"/>
                        <a:pt x="41" y="19"/>
                      </a:cubicBezTo>
                      <a:cubicBezTo>
                        <a:pt x="45" y="17"/>
                        <a:pt x="45" y="17"/>
                        <a:pt x="45" y="17"/>
                      </a:cubicBezTo>
                      <a:cubicBezTo>
                        <a:pt x="41" y="10"/>
                        <a:pt x="41" y="10"/>
                        <a:pt x="41" y="10"/>
                      </a:cubicBezTo>
                      <a:cubicBezTo>
                        <a:pt x="38" y="11"/>
                        <a:pt x="38" y="11"/>
                        <a:pt x="38" y="11"/>
                      </a:cubicBezTo>
                      <a:cubicBezTo>
                        <a:pt x="37" y="9"/>
                        <a:pt x="35" y="8"/>
                        <a:pt x="33" y="6"/>
                      </a:cubicBezTo>
                      <a:cubicBezTo>
                        <a:pt x="35" y="3"/>
                        <a:pt x="35" y="3"/>
                        <a:pt x="35" y="3"/>
                      </a:cubicBezTo>
                      <a:cubicBezTo>
                        <a:pt x="27" y="0"/>
                        <a:pt x="27" y="0"/>
                        <a:pt x="27" y="0"/>
                      </a:cubicBezTo>
                      <a:cubicBezTo>
                        <a:pt x="26" y="3"/>
                        <a:pt x="26" y="3"/>
                        <a:pt x="26" y="3"/>
                      </a:cubicBezTo>
                      <a:cubicBezTo>
                        <a:pt x="24" y="3"/>
                        <a:pt x="23" y="3"/>
                        <a:pt x="22" y="3"/>
                      </a:cubicBezTo>
                      <a:cubicBezTo>
                        <a:pt x="22" y="9"/>
                        <a:pt x="22" y="9"/>
                        <a:pt x="22" y="9"/>
                      </a:cubicBezTo>
                      <a:cubicBezTo>
                        <a:pt x="28" y="9"/>
                        <a:pt x="32" y="12"/>
                        <a:pt x="34" y="17"/>
                      </a:cubicBezTo>
                      <a:cubicBezTo>
                        <a:pt x="37" y="24"/>
                        <a:pt x="34" y="32"/>
                        <a:pt x="27" y="34"/>
                      </a:cubicBezTo>
                      <a:cubicBezTo>
                        <a:pt x="26" y="35"/>
                        <a:pt x="24" y="35"/>
                        <a:pt x="22" y="35"/>
                      </a:cubicBezTo>
                      <a:cubicBezTo>
                        <a:pt x="22" y="35"/>
                        <a:pt x="22" y="35"/>
                        <a:pt x="22" y="35"/>
                      </a:cubicBezTo>
                      <a:lnTo>
                        <a:pt x="22" y="42"/>
                      </a:lnTo>
                      <a:close/>
                      <a:moveTo>
                        <a:pt x="3" y="26"/>
                      </a:moveTo>
                      <a:cubicBezTo>
                        <a:pt x="0" y="27"/>
                        <a:pt x="0" y="27"/>
                        <a:pt x="0" y="27"/>
                      </a:cubicBezTo>
                      <a:cubicBezTo>
                        <a:pt x="3" y="35"/>
                        <a:pt x="3" y="35"/>
                        <a:pt x="3" y="35"/>
                      </a:cubicBezTo>
                      <a:cubicBezTo>
                        <a:pt x="6" y="34"/>
                        <a:pt x="6" y="34"/>
                        <a:pt x="6" y="34"/>
                      </a:cubicBezTo>
                      <a:cubicBezTo>
                        <a:pt x="8" y="36"/>
                        <a:pt x="9" y="37"/>
                        <a:pt x="11" y="38"/>
                      </a:cubicBezTo>
                      <a:cubicBezTo>
                        <a:pt x="10" y="42"/>
                        <a:pt x="10" y="42"/>
                        <a:pt x="10" y="42"/>
                      </a:cubicBezTo>
                      <a:cubicBezTo>
                        <a:pt x="18" y="45"/>
                        <a:pt x="18" y="45"/>
                        <a:pt x="18" y="45"/>
                      </a:cubicBezTo>
                      <a:cubicBezTo>
                        <a:pt x="19" y="42"/>
                        <a:pt x="19" y="42"/>
                        <a:pt x="19" y="42"/>
                      </a:cubicBezTo>
                      <a:cubicBezTo>
                        <a:pt x="20" y="42"/>
                        <a:pt x="21" y="42"/>
                        <a:pt x="22" y="42"/>
                      </a:cubicBezTo>
                      <a:cubicBezTo>
                        <a:pt x="22" y="35"/>
                        <a:pt x="22" y="35"/>
                        <a:pt x="22" y="35"/>
                      </a:cubicBezTo>
                      <a:cubicBezTo>
                        <a:pt x="17" y="35"/>
                        <a:pt x="12" y="32"/>
                        <a:pt x="10" y="28"/>
                      </a:cubicBezTo>
                      <a:cubicBezTo>
                        <a:pt x="7" y="21"/>
                        <a:pt x="11" y="13"/>
                        <a:pt x="17" y="10"/>
                      </a:cubicBezTo>
                      <a:cubicBezTo>
                        <a:pt x="17" y="10"/>
                        <a:pt x="17" y="10"/>
                        <a:pt x="17" y="10"/>
                      </a:cubicBezTo>
                      <a:cubicBezTo>
                        <a:pt x="19" y="10"/>
                        <a:pt x="21" y="9"/>
                        <a:pt x="22" y="9"/>
                      </a:cubicBezTo>
                      <a:cubicBezTo>
                        <a:pt x="22" y="9"/>
                        <a:pt x="22" y="9"/>
                        <a:pt x="22" y="9"/>
                      </a:cubicBezTo>
                      <a:cubicBezTo>
                        <a:pt x="22" y="3"/>
                        <a:pt x="22" y="3"/>
                        <a:pt x="22" y="3"/>
                      </a:cubicBezTo>
                      <a:cubicBezTo>
                        <a:pt x="21" y="3"/>
                        <a:pt x="20" y="3"/>
                        <a:pt x="19" y="3"/>
                      </a:cubicBezTo>
                      <a:cubicBezTo>
                        <a:pt x="17" y="0"/>
                        <a:pt x="17" y="0"/>
                        <a:pt x="17" y="0"/>
                      </a:cubicBezTo>
                      <a:cubicBezTo>
                        <a:pt x="10" y="3"/>
                        <a:pt x="10" y="3"/>
                        <a:pt x="10" y="3"/>
                      </a:cubicBezTo>
                      <a:cubicBezTo>
                        <a:pt x="11" y="7"/>
                        <a:pt x="11" y="7"/>
                        <a:pt x="11" y="7"/>
                      </a:cubicBezTo>
                      <a:cubicBezTo>
                        <a:pt x="9" y="8"/>
                        <a:pt x="8" y="9"/>
                        <a:pt x="6" y="11"/>
                      </a:cubicBezTo>
                      <a:cubicBezTo>
                        <a:pt x="3" y="10"/>
                        <a:pt x="3" y="10"/>
                        <a:pt x="3" y="10"/>
                      </a:cubicBezTo>
                      <a:cubicBezTo>
                        <a:pt x="0" y="18"/>
                        <a:pt x="0" y="18"/>
                        <a:pt x="0" y="18"/>
                      </a:cubicBezTo>
                      <a:cubicBezTo>
                        <a:pt x="3" y="19"/>
                        <a:pt x="3" y="19"/>
                        <a:pt x="3" y="19"/>
                      </a:cubicBezTo>
                      <a:cubicBezTo>
                        <a:pt x="3" y="21"/>
                        <a:pt x="3" y="24"/>
                        <a:pt x="3" y="26"/>
                      </a:cubicBezTo>
                      <a:close/>
                    </a:path>
                  </a:pathLst>
                </a:custGeom>
                <a:solidFill>
                  <a:schemeClr val="bg1"/>
                </a:solidFill>
                <a:ln>
                  <a:noFill/>
                </a:ln>
                <a:effectLst>
                  <a:outerShdw blurRad="127000" dist="38100" dir="5400000" algn="t" rotWithShape="0">
                    <a:prstClr val="black">
                      <a:alpha val="25000"/>
                    </a:prstClr>
                  </a:outerShdw>
                </a:effectLst>
                <a:extLst>
                  <a:ext uri="{91240B29-F687-4f45-9708-019B960494DF}">
                    <a14:hiddenLine xmlns="" xmlns:a14="http://schemas.microsoft.com/office/drawing/2010/main" w="9525">
                      <a:solidFill>
                        <a:srgbClr val="000000"/>
                      </a:solidFill>
                      <a:round/>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vert="horz" wrap="square" lIns="45720" tIns="22860" rIns="45720" bIns="228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a:ln>
                      <a:noFill/>
                    </a:ln>
                    <a:solidFill>
                      <a:prstClr val="black"/>
                    </a:solidFill>
                    <a:effectLst/>
                    <a:uLnTx/>
                    <a:uFillTx/>
                    <a:latin typeface="Century Gothic"/>
                    <a:ea typeface="微软雅黑"/>
                  </a:endParaRPr>
                </a:p>
              </p:txBody>
            </p:sp>
            <p:sp>
              <p:nvSpPr>
                <p:cNvPr id="666" name="Freeform 641"/>
                <p:cNvSpPr>
                  <a:spLocks/>
                </p:cNvSpPr>
                <p:nvPr/>
              </p:nvSpPr>
              <p:spPr bwMode="auto">
                <a:xfrm>
                  <a:off x="6380391" y="3029743"/>
                  <a:ext cx="110287" cy="106611"/>
                </a:xfrm>
                <a:custGeom>
                  <a:avLst/>
                  <a:gdLst>
                    <a:gd name="T0" fmla="*/ 4 w 25"/>
                    <a:gd name="T1" fmla="*/ 24 h 24"/>
                    <a:gd name="T2" fmla="*/ 8 w 25"/>
                    <a:gd name="T3" fmla="*/ 20 h 24"/>
                    <a:gd name="T4" fmla="*/ 8 w 25"/>
                    <a:gd name="T5" fmla="*/ 20 h 24"/>
                    <a:gd name="T6" fmla="*/ 8 w 25"/>
                    <a:gd name="T7" fmla="*/ 6 h 24"/>
                    <a:gd name="T8" fmla="*/ 23 w 25"/>
                    <a:gd name="T9" fmla="*/ 6 h 24"/>
                    <a:gd name="T10" fmla="*/ 23 w 25"/>
                    <a:gd name="T11" fmla="*/ 16 h 24"/>
                    <a:gd name="T12" fmla="*/ 21 w 25"/>
                    <a:gd name="T13" fmla="*/ 15 h 24"/>
                    <a:gd name="T14" fmla="*/ 17 w 25"/>
                    <a:gd name="T15" fmla="*/ 20 h 24"/>
                    <a:gd name="T16" fmla="*/ 21 w 25"/>
                    <a:gd name="T17" fmla="*/ 24 h 24"/>
                    <a:gd name="T18" fmla="*/ 25 w 25"/>
                    <a:gd name="T19" fmla="*/ 20 h 24"/>
                    <a:gd name="T20" fmla="*/ 25 w 25"/>
                    <a:gd name="T21" fmla="*/ 20 h 24"/>
                    <a:gd name="T22" fmla="*/ 25 w 25"/>
                    <a:gd name="T23" fmla="*/ 20 h 24"/>
                    <a:gd name="T24" fmla="*/ 25 w 25"/>
                    <a:gd name="T25" fmla="*/ 6 h 24"/>
                    <a:gd name="T26" fmla="*/ 25 w 25"/>
                    <a:gd name="T27" fmla="*/ 0 h 24"/>
                    <a:gd name="T28" fmla="*/ 23 w 25"/>
                    <a:gd name="T29" fmla="*/ 0 h 24"/>
                    <a:gd name="T30" fmla="*/ 8 w 25"/>
                    <a:gd name="T31" fmla="*/ 0 h 24"/>
                    <a:gd name="T32" fmla="*/ 6 w 25"/>
                    <a:gd name="T33" fmla="*/ 0 h 24"/>
                    <a:gd name="T34" fmla="*/ 6 w 25"/>
                    <a:gd name="T35" fmla="*/ 6 h 24"/>
                    <a:gd name="T36" fmla="*/ 6 w 25"/>
                    <a:gd name="T37" fmla="*/ 16 h 24"/>
                    <a:gd name="T38" fmla="*/ 4 w 25"/>
                    <a:gd name="T39" fmla="*/ 15 h 24"/>
                    <a:gd name="T40" fmla="*/ 0 w 25"/>
                    <a:gd name="T41" fmla="*/ 20 h 24"/>
                    <a:gd name="T42" fmla="*/ 4 w 25"/>
                    <a:gd name="T43" fmla="*/ 24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5" h="24">
                      <a:moveTo>
                        <a:pt x="4" y="24"/>
                      </a:moveTo>
                      <a:cubicBezTo>
                        <a:pt x="7" y="24"/>
                        <a:pt x="8" y="22"/>
                        <a:pt x="8" y="20"/>
                      </a:cubicBezTo>
                      <a:cubicBezTo>
                        <a:pt x="8" y="20"/>
                        <a:pt x="8" y="20"/>
                        <a:pt x="8" y="20"/>
                      </a:cubicBezTo>
                      <a:cubicBezTo>
                        <a:pt x="8" y="6"/>
                        <a:pt x="8" y="6"/>
                        <a:pt x="8" y="6"/>
                      </a:cubicBezTo>
                      <a:cubicBezTo>
                        <a:pt x="23" y="6"/>
                        <a:pt x="23" y="6"/>
                        <a:pt x="23" y="6"/>
                      </a:cubicBezTo>
                      <a:cubicBezTo>
                        <a:pt x="23" y="16"/>
                        <a:pt x="23" y="16"/>
                        <a:pt x="23" y="16"/>
                      </a:cubicBezTo>
                      <a:cubicBezTo>
                        <a:pt x="22" y="15"/>
                        <a:pt x="21" y="15"/>
                        <a:pt x="21" y="15"/>
                      </a:cubicBezTo>
                      <a:cubicBezTo>
                        <a:pt x="18" y="15"/>
                        <a:pt x="17" y="17"/>
                        <a:pt x="17" y="20"/>
                      </a:cubicBezTo>
                      <a:cubicBezTo>
                        <a:pt x="17" y="22"/>
                        <a:pt x="18" y="24"/>
                        <a:pt x="21" y="24"/>
                      </a:cubicBezTo>
                      <a:cubicBezTo>
                        <a:pt x="23" y="24"/>
                        <a:pt x="25" y="22"/>
                        <a:pt x="25" y="20"/>
                      </a:cubicBezTo>
                      <a:cubicBezTo>
                        <a:pt x="25" y="20"/>
                        <a:pt x="25" y="20"/>
                        <a:pt x="25" y="20"/>
                      </a:cubicBezTo>
                      <a:cubicBezTo>
                        <a:pt x="25" y="20"/>
                        <a:pt x="25" y="20"/>
                        <a:pt x="25" y="20"/>
                      </a:cubicBezTo>
                      <a:cubicBezTo>
                        <a:pt x="25" y="6"/>
                        <a:pt x="25" y="6"/>
                        <a:pt x="25" y="6"/>
                      </a:cubicBezTo>
                      <a:cubicBezTo>
                        <a:pt x="25" y="0"/>
                        <a:pt x="25" y="0"/>
                        <a:pt x="25" y="0"/>
                      </a:cubicBezTo>
                      <a:cubicBezTo>
                        <a:pt x="23" y="0"/>
                        <a:pt x="23" y="0"/>
                        <a:pt x="23" y="0"/>
                      </a:cubicBezTo>
                      <a:cubicBezTo>
                        <a:pt x="8" y="0"/>
                        <a:pt x="8" y="0"/>
                        <a:pt x="8" y="0"/>
                      </a:cubicBezTo>
                      <a:cubicBezTo>
                        <a:pt x="6" y="0"/>
                        <a:pt x="6" y="0"/>
                        <a:pt x="6" y="0"/>
                      </a:cubicBezTo>
                      <a:cubicBezTo>
                        <a:pt x="6" y="6"/>
                        <a:pt x="6" y="6"/>
                        <a:pt x="6" y="6"/>
                      </a:cubicBezTo>
                      <a:cubicBezTo>
                        <a:pt x="6" y="16"/>
                        <a:pt x="6" y="16"/>
                        <a:pt x="6" y="16"/>
                      </a:cubicBezTo>
                      <a:cubicBezTo>
                        <a:pt x="5" y="15"/>
                        <a:pt x="5" y="15"/>
                        <a:pt x="4" y="15"/>
                      </a:cubicBezTo>
                      <a:cubicBezTo>
                        <a:pt x="2" y="15"/>
                        <a:pt x="0" y="17"/>
                        <a:pt x="0" y="20"/>
                      </a:cubicBezTo>
                      <a:cubicBezTo>
                        <a:pt x="0" y="22"/>
                        <a:pt x="2" y="24"/>
                        <a:pt x="4" y="24"/>
                      </a:cubicBezTo>
                      <a:close/>
                    </a:path>
                  </a:pathLst>
                </a:custGeom>
                <a:solidFill>
                  <a:schemeClr val="bg1"/>
                </a:solidFill>
                <a:ln>
                  <a:noFill/>
                </a:ln>
                <a:effectLst>
                  <a:outerShdw blurRad="127000" dist="38100" dir="5400000" algn="t" rotWithShape="0">
                    <a:prstClr val="black">
                      <a:alpha val="25000"/>
                    </a:prstClr>
                  </a:outerShdw>
                </a:effectLst>
                <a:extLst>
                  <a:ext uri="{91240B29-F687-4f45-9708-019B960494DF}">
                    <a14:hiddenLine xmlns="" xmlns:a14="http://schemas.microsoft.com/office/drawing/2010/main" w="9525">
                      <a:solidFill>
                        <a:srgbClr val="000000"/>
                      </a:solidFill>
                      <a:round/>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vert="horz" wrap="square" lIns="45720" tIns="22860" rIns="45720" bIns="228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a:ln>
                      <a:noFill/>
                    </a:ln>
                    <a:solidFill>
                      <a:prstClr val="black"/>
                    </a:solidFill>
                    <a:effectLst/>
                    <a:uLnTx/>
                    <a:uFillTx/>
                    <a:latin typeface="Century Gothic"/>
                    <a:ea typeface="微软雅黑"/>
                  </a:endParaRPr>
                </a:p>
              </p:txBody>
            </p:sp>
            <p:sp>
              <p:nvSpPr>
                <p:cNvPr id="667" name="Freeform 642"/>
                <p:cNvSpPr>
                  <a:spLocks/>
                </p:cNvSpPr>
                <p:nvPr/>
              </p:nvSpPr>
              <p:spPr bwMode="auto">
                <a:xfrm>
                  <a:off x="6124280" y="1466116"/>
                  <a:ext cx="115189" cy="106611"/>
                </a:xfrm>
                <a:custGeom>
                  <a:avLst/>
                  <a:gdLst>
                    <a:gd name="T0" fmla="*/ 5 w 26"/>
                    <a:gd name="T1" fmla="*/ 24 h 24"/>
                    <a:gd name="T2" fmla="*/ 9 w 26"/>
                    <a:gd name="T3" fmla="*/ 20 h 24"/>
                    <a:gd name="T4" fmla="*/ 9 w 26"/>
                    <a:gd name="T5" fmla="*/ 20 h 24"/>
                    <a:gd name="T6" fmla="*/ 9 w 26"/>
                    <a:gd name="T7" fmla="*/ 6 h 24"/>
                    <a:gd name="T8" fmla="*/ 23 w 26"/>
                    <a:gd name="T9" fmla="*/ 6 h 24"/>
                    <a:gd name="T10" fmla="*/ 23 w 26"/>
                    <a:gd name="T11" fmla="*/ 16 h 24"/>
                    <a:gd name="T12" fmla="*/ 21 w 26"/>
                    <a:gd name="T13" fmla="*/ 15 h 24"/>
                    <a:gd name="T14" fmla="*/ 17 w 26"/>
                    <a:gd name="T15" fmla="*/ 20 h 24"/>
                    <a:gd name="T16" fmla="*/ 21 w 26"/>
                    <a:gd name="T17" fmla="*/ 24 h 24"/>
                    <a:gd name="T18" fmla="*/ 26 w 26"/>
                    <a:gd name="T19" fmla="*/ 20 h 24"/>
                    <a:gd name="T20" fmla="*/ 26 w 26"/>
                    <a:gd name="T21" fmla="*/ 20 h 24"/>
                    <a:gd name="T22" fmla="*/ 26 w 26"/>
                    <a:gd name="T23" fmla="*/ 20 h 24"/>
                    <a:gd name="T24" fmla="*/ 26 w 26"/>
                    <a:gd name="T25" fmla="*/ 6 h 24"/>
                    <a:gd name="T26" fmla="*/ 26 w 26"/>
                    <a:gd name="T27" fmla="*/ 0 h 24"/>
                    <a:gd name="T28" fmla="*/ 23 w 26"/>
                    <a:gd name="T29" fmla="*/ 0 h 24"/>
                    <a:gd name="T30" fmla="*/ 9 w 26"/>
                    <a:gd name="T31" fmla="*/ 0 h 24"/>
                    <a:gd name="T32" fmla="*/ 6 w 26"/>
                    <a:gd name="T33" fmla="*/ 0 h 24"/>
                    <a:gd name="T34" fmla="*/ 6 w 26"/>
                    <a:gd name="T35" fmla="*/ 6 h 24"/>
                    <a:gd name="T36" fmla="*/ 6 w 26"/>
                    <a:gd name="T37" fmla="*/ 16 h 24"/>
                    <a:gd name="T38" fmla="*/ 5 w 26"/>
                    <a:gd name="T39" fmla="*/ 15 h 24"/>
                    <a:gd name="T40" fmla="*/ 0 w 26"/>
                    <a:gd name="T41" fmla="*/ 20 h 24"/>
                    <a:gd name="T42" fmla="*/ 5 w 26"/>
                    <a:gd name="T43" fmla="*/ 24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6" h="24">
                      <a:moveTo>
                        <a:pt x="5" y="24"/>
                      </a:moveTo>
                      <a:cubicBezTo>
                        <a:pt x="7" y="24"/>
                        <a:pt x="9" y="22"/>
                        <a:pt x="9" y="20"/>
                      </a:cubicBezTo>
                      <a:cubicBezTo>
                        <a:pt x="9" y="20"/>
                        <a:pt x="9" y="20"/>
                        <a:pt x="9" y="20"/>
                      </a:cubicBezTo>
                      <a:cubicBezTo>
                        <a:pt x="9" y="6"/>
                        <a:pt x="9" y="6"/>
                        <a:pt x="9" y="6"/>
                      </a:cubicBezTo>
                      <a:cubicBezTo>
                        <a:pt x="23" y="6"/>
                        <a:pt x="23" y="6"/>
                        <a:pt x="23" y="6"/>
                      </a:cubicBezTo>
                      <a:cubicBezTo>
                        <a:pt x="23" y="16"/>
                        <a:pt x="23" y="16"/>
                        <a:pt x="23" y="16"/>
                      </a:cubicBezTo>
                      <a:cubicBezTo>
                        <a:pt x="23" y="16"/>
                        <a:pt x="22" y="15"/>
                        <a:pt x="21" y="15"/>
                      </a:cubicBezTo>
                      <a:cubicBezTo>
                        <a:pt x="19" y="15"/>
                        <a:pt x="17" y="17"/>
                        <a:pt x="17" y="20"/>
                      </a:cubicBezTo>
                      <a:cubicBezTo>
                        <a:pt x="17" y="22"/>
                        <a:pt x="19" y="24"/>
                        <a:pt x="21" y="24"/>
                      </a:cubicBezTo>
                      <a:cubicBezTo>
                        <a:pt x="24" y="24"/>
                        <a:pt x="26" y="22"/>
                        <a:pt x="26" y="20"/>
                      </a:cubicBezTo>
                      <a:cubicBezTo>
                        <a:pt x="26" y="20"/>
                        <a:pt x="26" y="20"/>
                        <a:pt x="26" y="20"/>
                      </a:cubicBezTo>
                      <a:cubicBezTo>
                        <a:pt x="26" y="20"/>
                        <a:pt x="26" y="20"/>
                        <a:pt x="26" y="20"/>
                      </a:cubicBezTo>
                      <a:cubicBezTo>
                        <a:pt x="26" y="6"/>
                        <a:pt x="26" y="6"/>
                        <a:pt x="26" y="6"/>
                      </a:cubicBezTo>
                      <a:cubicBezTo>
                        <a:pt x="26" y="0"/>
                        <a:pt x="26" y="0"/>
                        <a:pt x="26" y="0"/>
                      </a:cubicBezTo>
                      <a:cubicBezTo>
                        <a:pt x="23" y="0"/>
                        <a:pt x="23" y="0"/>
                        <a:pt x="23" y="0"/>
                      </a:cubicBezTo>
                      <a:cubicBezTo>
                        <a:pt x="9" y="0"/>
                        <a:pt x="9" y="0"/>
                        <a:pt x="9" y="0"/>
                      </a:cubicBezTo>
                      <a:cubicBezTo>
                        <a:pt x="6" y="0"/>
                        <a:pt x="6" y="0"/>
                        <a:pt x="6" y="0"/>
                      </a:cubicBezTo>
                      <a:cubicBezTo>
                        <a:pt x="6" y="6"/>
                        <a:pt x="6" y="6"/>
                        <a:pt x="6" y="6"/>
                      </a:cubicBezTo>
                      <a:cubicBezTo>
                        <a:pt x="6" y="16"/>
                        <a:pt x="6" y="16"/>
                        <a:pt x="6" y="16"/>
                      </a:cubicBezTo>
                      <a:cubicBezTo>
                        <a:pt x="6" y="16"/>
                        <a:pt x="5" y="15"/>
                        <a:pt x="5" y="15"/>
                      </a:cubicBezTo>
                      <a:cubicBezTo>
                        <a:pt x="2" y="15"/>
                        <a:pt x="0" y="17"/>
                        <a:pt x="0" y="20"/>
                      </a:cubicBezTo>
                      <a:cubicBezTo>
                        <a:pt x="0" y="22"/>
                        <a:pt x="2" y="24"/>
                        <a:pt x="5" y="24"/>
                      </a:cubicBezTo>
                      <a:close/>
                    </a:path>
                  </a:pathLst>
                </a:custGeom>
                <a:solidFill>
                  <a:schemeClr val="bg1"/>
                </a:solidFill>
                <a:ln>
                  <a:noFill/>
                </a:ln>
                <a:effectLst>
                  <a:outerShdw blurRad="127000" dist="38100" dir="5400000" algn="t" rotWithShape="0">
                    <a:prstClr val="black">
                      <a:alpha val="25000"/>
                    </a:prstClr>
                  </a:outerShdw>
                </a:effectLst>
                <a:extLst>
                  <a:ext uri="{91240B29-F687-4f45-9708-019B960494DF}">
                    <a14:hiddenLine xmlns="" xmlns:a14="http://schemas.microsoft.com/office/drawing/2010/main" w="9525">
                      <a:solidFill>
                        <a:srgbClr val="000000"/>
                      </a:solidFill>
                      <a:round/>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vert="horz" wrap="square" lIns="45720" tIns="22860" rIns="45720" bIns="228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a:ln>
                      <a:noFill/>
                    </a:ln>
                    <a:solidFill>
                      <a:prstClr val="black"/>
                    </a:solidFill>
                    <a:effectLst/>
                    <a:uLnTx/>
                    <a:uFillTx/>
                    <a:latin typeface="Century Gothic"/>
                    <a:ea typeface="微软雅黑"/>
                  </a:endParaRPr>
                </a:p>
              </p:txBody>
            </p:sp>
            <p:sp>
              <p:nvSpPr>
                <p:cNvPr id="668" name="Freeform 643"/>
                <p:cNvSpPr>
                  <a:spLocks/>
                </p:cNvSpPr>
                <p:nvPr/>
              </p:nvSpPr>
              <p:spPr bwMode="auto">
                <a:xfrm>
                  <a:off x="2652686" y="2010199"/>
                  <a:ext cx="133570" cy="123767"/>
                </a:xfrm>
                <a:custGeom>
                  <a:avLst/>
                  <a:gdLst>
                    <a:gd name="T0" fmla="*/ 5 w 30"/>
                    <a:gd name="T1" fmla="*/ 28 h 28"/>
                    <a:gd name="T2" fmla="*/ 10 w 30"/>
                    <a:gd name="T3" fmla="*/ 23 h 28"/>
                    <a:gd name="T4" fmla="*/ 10 w 30"/>
                    <a:gd name="T5" fmla="*/ 23 h 28"/>
                    <a:gd name="T6" fmla="*/ 10 w 30"/>
                    <a:gd name="T7" fmla="*/ 6 h 28"/>
                    <a:gd name="T8" fmla="*/ 27 w 30"/>
                    <a:gd name="T9" fmla="*/ 6 h 28"/>
                    <a:gd name="T10" fmla="*/ 27 w 30"/>
                    <a:gd name="T11" fmla="*/ 18 h 28"/>
                    <a:gd name="T12" fmla="*/ 25 w 30"/>
                    <a:gd name="T13" fmla="*/ 18 h 28"/>
                    <a:gd name="T14" fmla="*/ 20 w 30"/>
                    <a:gd name="T15" fmla="*/ 23 h 28"/>
                    <a:gd name="T16" fmla="*/ 25 w 30"/>
                    <a:gd name="T17" fmla="*/ 28 h 28"/>
                    <a:gd name="T18" fmla="*/ 30 w 30"/>
                    <a:gd name="T19" fmla="*/ 23 h 28"/>
                    <a:gd name="T20" fmla="*/ 30 w 30"/>
                    <a:gd name="T21" fmla="*/ 23 h 28"/>
                    <a:gd name="T22" fmla="*/ 30 w 30"/>
                    <a:gd name="T23" fmla="*/ 23 h 28"/>
                    <a:gd name="T24" fmla="*/ 30 w 30"/>
                    <a:gd name="T25" fmla="*/ 6 h 28"/>
                    <a:gd name="T26" fmla="*/ 30 w 30"/>
                    <a:gd name="T27" fmla="*/ 0 h 28"/>
                    <a:gd name="T28" fmla="*/ 27 w 30"/>
                    <a:gd name="T29" fmla="*/ 0 h 28"/>
                    <a:gd name="T30" fmla="*/ 10 w 30"/>
                    <a:gd name="T31" fmla="*/ 0 h 28"/>
                    <a:gd name="T32" fmla="*/ 7 w 30"/>
                    <a:gd name="T33" fmla="*/ 0 h 28"/>
                    <a:gd name="T34" fmla="*/ 7 w 30"/>
                    <a:gd name="T35" fmla="*/ 6 h 28"/>
                    <a:gd name="T36" fmla="*/ 7 w 30"/>
                    <a:gd name="T37" fmla="*/ 18 h 28"/>
                    <a:gd name="T38" fmla="*/ 5 w 30"/>
                    <a:gd name="T39" fmla="*/ 18 h 28"/>
                    <a:gd name="T40" fmla="*/ 0 w 30"/>
                    <a:gd name="T41" fmla="*/ 23 h 28"/>
                    <a:gd name="T42" fmla="*/ 5 w 30"/>
                    <a:gd name="T43" fmla="*/ 28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0" h="28">
                      <a:moveTo>
                        <a:pt x="5" y="28"/>
                      </a:moveTo>
                      <a:cubicBezTo>
                        <a:pt x="8" y="28"/>
                        <a:pt x="10" y="26"/>
                        <a:pt x="10" y="23"/>
                      </a:cubicBezTo>
                      <a:cubicBezTo>
                        <a:pt x="10" y="23"/>
                        <a:pt x="10" y="23"/>
                        <a:pt x="10" y="23"/>
                      </a:cubicBezTo>
                      <a:cubicBezTo>
                        <a:pt x="10" y="6"/>
                        <a:pt x="10" y="6"/>
                        <a:pt x="10" y="6"/>
                      </a:cubicBezTo>
                      <a:cubicBezTo>
                        <a:pt x="27" y="6"/>
                        <a:pt x="27" y="6"/>
                        <a:pt x="27" y="6"/>
                      </a:cubicBezTo>
                      <a:cubicBezTo>
                        <a:pt x="27" y="18"/>
                        <a:pt x="27" y="18"/>
                        <a:pt x="27" y="18"/>
                      </a:cubicBezTo>
                      <a:cubicBezTo>
                        <a:pt x="26" y="18"/>
                        <a:pt x="26" y="18"/>
                        <a:pt x="25" y="18"/>
                      </a:cubicBezTo>
                      <a:cubicBezTo>
                        <a:pt x="22" y="18"/>
                        <a:pt x="20" y="20"/>
                        <a:pt x="20" y="23"/>
                      </a:cubicBezTo>
                      <a:cubicBezTo>
                        <a:pt x="20" y="26"/>
                        <a:pt x="22" y="28"/>
                        <a:pt x="25" y="28"/>
                      </a:cubicBezTo>
                      <a:cubicBezTo>
                        <a:pt x="28" y="28"/>
                        <a:pt x="30" y="26"/>
                        <a:pt x="30" y="23"/>
                      </a:cubicBezTo>
                      <a:cubicBezTo>
                        <a:pt x="30" y="23"/>
                        <a:pt x="30" y="23"/>
                        <a:pt x="30" y="23"/>
                      </a:cubicBezTo>
                      <a:cubicBezTo>
                        <a:pt x="30" y="23"/>
                        <a:pt x="30" y="23"/>
                        <a:pt x="30" y="23"/>
                      </a:cubicBezTo>
                      <a:cubicBezTo>
                        <a:pt x="30" y="6"/>
                        <a:pt x="30" y="6"/>
                        <a:pt x="30" y="6"/>
                      </a:cubicBezTo>
                      <a:cubicBezTo>
                        <a:pt x="30" y="0"/>
                        <a:pt x="30" y="0"/>
                        <a:pt x="30" y="0"/>
                      </a:cubicBezTo>
                      <a:cubicBezTo>
                        <a:pt x="27" y="0"/>
                        <a:pt x="27" y="0"/>
                        <a:pt x="27" y="0"/>
                      </a:cubicBezTo>
                      <a:cubicBezTo>
                        <a:pt x="10" y="0"/>
                        <a:pt x="10" y="0"/>
                        <a:pt x="10" y="0"/>
                      </a:cubicBezTo>
                      <a:cubicBezTo>
                        <a:pt x="7" y="0"/>
                        <a:pt x="7" y="0"/>
                        <a:pt x="7" y="0"/>
                      </a:cubicBezTo>
                      <a:cubicBezTo>
                        <a:pt x="7" y="6"/>
                        <a:pt x="7" y="6"/>
                        <a:pt x="7" y="6"/>
                      </a:cubicBezTo>
                      <a:cubicBezTo>
                        <a:pt x="7" y="18"/>
                        <a:pt x="7" y="18"/>
                        <a:pt x="7" y="18"/>
                      </a:cubicBezTo>
                      <a:cubicBezTo>
                        <a:pt x="6" y="18"/>
                        <a:pt x="5" y="18"/>
                        <a:pt x="5" y="18"/>
                      </a:cubicBezTo>
                      <a:cubicBezTo>
                        <a:pt x="2" y="18"/>
                        <a:pt x="0" y="20"/>
                        <a:pt x="0" y="23"/>
                      </a:cubicBezTo>
                      <a:cubicBezTo>
                        <a:pt x="0" y="26"/>
                        <a:pt x="2" y="28"/>
                        <a:pt x="5" y="28"/>
                      </a:cubicBezTo>
                      <a:close/>
                    </a:path>
                  </a:pathLst>
                </a:custGeom>
                <a:solidFill>
                  <a:schemeClr val="bg1"/>
                </a:solidFill>
                <a:ln>
                  <a:noFill/>
                </a:ln>
                <a:effectLst>
                  <a:outerShdw blurRad="127000" dist="38100" dir="5400000" algn="t" rotWithShape="0">
                    <a:prstClr val="black">
                      <a:alpha val="25000"/>
                    </a:prstClr>
                  </a:outerShdw>
                </a:effectLst>
                <a:extLst>
                  <a:ext uri="{91240B29-F687-4f45-9708-019B960494DF}">
                    <a14:hiddenLine xmlns="" xmlns:a14="http://schemas.microsoft.com/office/drawing/2010/main" w="9525">
                      <a:solidFill>
                        <a:srgbClr val="000000"/>
                      </a:solidFill>
                      <a:round/>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vert="horz" wrap="square" lIns="45720" tIns="22860" rIns="45720" bIns="228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a:ln>
                      <a:noFill/>
                    </a:ln>
                    <a:solidFill>
                      <a:prstClr val="black"/>
                    </a:solidFill>
                    <a:effectLst/>
                    <a:uLnTx/>
                    <a:uFillTx/>
                    <a:latin typeface="Century Gothic"/>
                    <a:ea typeface="微软雅黑"/>
                  </a:endParaRPr>
                </a:p>
              </p:txBody>
            </p:sp>
            <p:sp>
              <p:nvSpPr>
                <p:cNvPr id="669" name="Freeform 644"/>
                <p:cNvSpPr>
                  <a:spLocks/>
                </p:cNvSpPr>
                <p:nvPr/>
              </p:nvSpPr>
              <p:spPr bwMode="auto">
                <a:xfrm>
                  <a:off x="3615860" y="4155897"/>
                  <a:ext cx="79652" cy="101709"/>
                </a:xfrm>
                <a:custGeom>
                  <a:avLst/>
                  <a:gdLst>
                    <a:gd name="T0" fmla="*/ 0 w 18"/>
                    <a:gd name="T1" fmla="*/ 0 h 23"/>
                    <a:gd name="T2" fmla="*/ 7 w 18"/>
                    <a:gd name="T3" fmla="*/ 23 h 23"/>
                    <a:gd name="T4" fmla="*/ 18 w 18"/>
                    <a:gd name="T5" fmla="*/ 0 h 23"/>
                    <a:gd name="T6" fmla="*/ 0 w 18"/>
                    <a:gd name="T7" fmla="*/ 0 h 23"/>
                  </a:gdLst>
                  <a:ahLst/>
                  <a:cxnLst>
                    <a:cxn ang="0">
                      <a:pos x="T0" y="T1"/>
                    </a:cxn>
                    <a:cxn ang="0">
                      <a:pos x="T2" y="T3"/>
                    </a:cxn>
                    <a:cxn ang="0">
                      <a:pos x="T4" y="T5"/>
                    </a:cxn>
                    <a:cxn ang="0">
                      <a:pos x="T6" y="T7"/>
                    </a:cxn>
                  </a:cxnLst>
                  <a:rect l="0" t="0" r="r" b="b"/>
                  <a:pathLst>
                    <a:path w="18" h="23">
                      <a:moveTo>
                        <a:pt x="0" y="0"/>
                      </a:moveTo>
                      <a:cubicBezTo>
                        <a:pt x="1" y="9"/>
                        <a:pt x="3" y="17"/>
                        <a:pt x="7" y="23"/>
                      </a:cubicBezTo>
                      <a:cubicBezTo>
                        <a:pt x="13" y="17"/>
                        <a:pt x="18" y="9"/>
                        <a:pt x="18" y="0"/>
                      </a:cubicBezTo>
                      <a:lnTo>
                        <a:pt x="0" y="0"/>
                      </a:lnTo>
                      <a:close/>
                    </a:path>
                  </a:pathLst>
                </a:custGeom>
                <a:solidFill>
                  <a:schemeClr val="bg1"/>
                </a:solidFill>
                <a:ln>
                  <a:noFill/>
                </a:ln>
                <a:effectLst>
                  <a:outerShdw blurRad="127000" dist="38100" dir="5400000" algn="t" rotWithShape="0">
                    <a:prstClr val="black">
                      <a:alpha val="25000"/>
                    </a:prstClr>
                  </a:outerShdw>
                </a:effectLst>
                <a:extLst>
                  <a:ext uri="{91240B29-F687-4f45-9708-019B960494DF}">
                    <a14:hiddenLine xmlns="" xmlns:a14="http://schemas.microsoft.com/office/drawing/2010/main" w="9525">
                      <a:solidFill>
                        <a:srgbClr val="000000"/>
                      </a:solidFill>
                      <a:round/>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vert="horz" wrap="square" lIns="45720" tIns="22860" rIns="45720" bIns="228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a:ln>
                      <a:noFill/>
                    </a:ln>
                    <a:solidFill>
                      <a:prstClr val="black"/>
                    </a:solidFill>
                    <a:effectLst/>
                    <a:uLnTx/>
                    <a:uFillTx/>
                    <a:latin typeface="Century Gothic"/>
                    <a:ea typeface="微软雅黑"/>
                  </a:endParaRPr>
                </a:p>
              </p:txBody>
            </p:sp>
            <p:sp>
              <p:nvSpPr>
                <p:cNvPr id="670" name="Freeform 645"/>
                <p:cNvSpPr>
                  <a:spLocks/>
                </p:cNvSpPr>
                <p:nvPr/>
              </p:nvSpPr>
              <p:spPr bwMode="auto">
                <a:xfrm>
                  <a:off x="3615860" y="4028454"/>
                  <a:ext cx="79652" cy="101709"/>
                </a:xfrm>
                <a:custGeom>
                  <a:avLst/>
                  <a:gdLst>
                    <a:gd name="T0" fmla="*/ 7 w 18"/>
                    <a:gd name="T1" fmla="*/ 0 h 23"/>
                    <a:gd name="T2" fmla="*/ 0 w 18"/>
                    <a:gd name="T3" fmla="*/ 23 h 23"/>
                    <a:gd name="T4" fmla="*/ 18 w 18"/>
                    <a:gd name="T5" fmla="*/ 23 h 23"/>
                    <a:gd name="T6" fmla="*/ 7 w 18"/>
                    <a:gd name="T7" fmla="*/ 0 h 23"/>
                  </a:gdLst>
                  <a:ahLst/>
                  <a:cxnLst>
                    <a:cxn ang="0">
                      <a:pos x="T0" y="T1"/>
                    </a:cxn>
                    <a:cxn ang="0">
                      <a:pos x="T2" y="T3"/>
                    </a:cxn>
                    <a:cxn ang="0">
                      <a:pos x="T4" y="T5"/>
                    </a:cxn>
                    <a:cxn ang="0">
                      <a:pos x="T6" y="T7"/>
                    </a:cxn>
                  </a:cxnLst>
                  <a:rect l="0" t="0" r="r" b="b"/>
                  <a:pathLst>
                    <a:path w="18" h="23">
                      <a:moveTo>
                        <a:pt x="7" y="0"/>
                      </a:moveTo>
                      <a:cubicBezTo>
                        <a:pt x="3" y="6"/>
                        <a:pt x="1" y="14"/>
                        <a:pt x="0" y="23"/>
                      </a:cubicBezTo>
                      <a:cubicBezTo>
                        <a:pt x="18" y="23"/>
                        <a:pt x="18" y="23"/>
                        <a:pt x="18" y="23"/>
                      </a:cubicBezTo>
                      <a:cubicBezTo>
                        <a:pt x="18" y="14"/>
                        <a:pt x="13" y="6"/>
                        <a:pt x="7" y="0"/>
                      </a:cubicBezTo>
                      <a:close/>
                    </a:path>
                  </a:pathLst>
                </a:custGeom>
                <a:solidFill>
                  <a:schemeClr val="bg1"/>
                </a:solidFill>
                <a:ln>
                  <a:noFill/>
                </a:ln>
                <a:effectLst>
                  <a:outerShdw blurRad="127000" dist="38100" dir="5400000" algn="t" rotWithShape="0">
                    <a:prstClr val="black">
                      <a:alpha val="25000"/>
                    </a:prstClr>
                  </a:outerShdw>
                </a:effectLst>
                <a:extLst>
                  <a:ext uri="{91240B29-F687-4f45-9708-019B960494DF}">
                    <a14:hiddenLine xmlns="" xmlns:a14="http://schemas.microsoft.com/office/drawing/2010/main" w="9525">
                      <a:solidFill>
                        <a:srgbClr val="000000"/>
                      </a:solidFill>
                      <a:round/>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vert="horz" wrap="square" lIns="45720" tIns="22860" rIns="45720" bIns="228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a:ln>
                      <a:noFill/>
                    </a:ln>
                    <a:solidFill>
                      <a:prstClr val="black"/>
                    </a:solidFill>
                    <a:effectLst/>
                    <a:uLnTx/>
                    <a:uFillTx/>
                    <a:latin typeface="Century Gothic"/>
                    <a:ea typeface="微软雅黑"/>
                  </a:endParaRPr>
                </a:p>
              </p:txBody>
            </p:sp>
            <p:sp>
              <p:nvSpPr>
                <p:cNvPr id="671" name="Freeform 646"/>
                <p:cNvSpPr>
                  <a:spLocks/>
                </p:cNvSpPr>
                <p:nvPr/>
              </p:nvSpPr>
              <p:spPr bwMode="auto">
                <a:xfrm>
                  <a:off x="3554590" y="3988015"/>
                  <a:ext cx="69849" cy="142148"/>
                </a:xfrm>
                <a:custGeom>
                  <a:avLst/>
                  <a:gdLst>
                    <a:gd name="T0" fmla="*/ 0 w 16"/>
                    <a:gd name="T1" fmla="*/ 0 h 32"/>
                    <a:gd name="T2" fmla="*/ 0 w 16"/>
                    <a:gd name="T3" fmla="*/ 32 h 32"/>
                    <a:gd name="T4" fmla="*/ 8 w 16"/>
                    <a:gd name="T5" fmla="*/ 32 h 32"/>
                    <a:gd name="T6" fmla="*/ 16 w 16"/>
                    <a:gd name="T7" fmla="*/ 5 h 32"/>
                    <a:gd name="T8" fmla="*/ 0 w 16"/>
                    <a:gd name="T9" fmla="*/ 0 h 32"/>
                  </a:gdLst>
                  <a:ahLst/>
                  <a:cxnLst>
                    <a:cxn ang="0">
                      <a:pos x="T0" y="T1"/>
                    </a:cxn>
                    <a:cxn ang="0">
                      <a:pos x="T2" y="T3"/>
                    </a:cxn>
                    <a:cxn ang="0">
                      <a:pos x="T4" y="T5"/>
                    </a:cxn>
                    <a:cxn ang="0">
                      <a:pos x="T6" y="T7"/>
                    </a:cxn>
                    <a:cxn ang="0">
                      <a:pos x="T8" y="T9"/>
                    </a:cxn>
                  </a:cxnLst>
                  <a:rect l="0" t="0" r="r" b="b"/>
                  <a:pathLst>
                    <a:path w="16" h="32">
                      <a:moveTo>
                        <a:pt x="0" y="0"/>
                      </a:moveTo>
                      <a:cubicBezTo>
                        <a:pt x="0" y="32"/>
                        <a:pt x="0" y="32"/>
                        <a:pt x="0" y="32"/>
                      </a:cubicBezTo>
                      <a:cubicBezTo>
                        <a:pt x="8" y="32"/>
                        <a:pt x="8" y="32"/>
                        <a:pt x="8" y="32"/>
                      </a:cubicBezTo>
                      <a:cubicBezTo>
                        <a:pt x="9" y="21"/>
                        <a:pt x="12" y="12"/>
                        <a:pt x="16" y="5"/>
                      </a:cubicBezTo>
                      <a:cubicBezTo>
                        <a:pt x="12" y="2"/>
                        <a:pt x="6" y="0"/>
                        <a:pt x="0" y="0"/>
                      </a:cubicBezTo>
                      <a:close/>
                    </a:path>
                  </a:pathLst>
                </a:custGeom>
                <a:solidFill>
                  <a:schemeClr val="bg1"/>
                </a:solidFill>
                <a:ln>
                  <a:noFill/>
                </a:ln>
                <a:effectLst>
                  <a:outerShdw blurRad="127000" dist="38100" dir="5400000" algn="t" rotWithShape="0">
                    <a:prstClr val="black">
                      <a:alpha val="25000"/>
                    </a:prstClr>
                  </a:outerShdw>
                </a:effectLst>
                <a:extLst>
                  <a:ext uri="{91240B29-F687-4f45-9708-019B960494DF}">
                    <a14:hiddenLine xmlns="" xmlns:a14="http://schemas.microsoft.com/office/drawing/2010/main" w="9525">
                      <a:solidFill>
                        <a:srgbClr val="000000"/>
                      </a:solidFill>
                      <a:round/>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vert="horz" wrap="square" lIns="45720" tIns="22860" rIns="45720" bIns="228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a:ln>
                      <a:noFill/>
                    </a:ln>
                    <a:solidFill>
                      <a:prstClr val="black"/>
                    </a:solidFill>
                    <a:effectLst/>
                    <a:uLnTx/>
                    <a:uFillTx/>
                    <a:latin typeface="Century Gothic"/>
                    <a:ea typeface="微软雅黑"/>
                  </a:endParaRPr>
                </a:p>
              </p:txBody>
            </p:sp>
            <p:sp>
              <p:nvSpPr>
                <p:cNvPr id="672" name="Freeform 647"/>
                <p:cNvSpPr>
                  <a:spLocks/>
                </p:cNvSpPr>
                <p:nvPr/>
              </p:nvSpPr>
              <p:spPr bwMode="auto">
                <a:xfrm>
                  <a:off x="3456557" y="4155897"/>
                  <a:ext cx="71074" cy="142148"/>
                </a:xfrm>
                <a:custGeom>
                  <a:avLst/>
                  <a:gdLst>
                    <a:gd name="T0" fmla="*/ 16 w 16"/>
                    <a:gd name="T1" fmla="*/ 32 h 32"/>
                    <a:gd name="T2" fmla="*/ 16 w 16"/>
                    <a:gd name="T3" fmla="*/ 0 h 32"/>
                    <a:gd name="T4" fmla="*/ 8 w 16"/>
                    <a:gd name="T5" fmla="*/ 0 h 32"/>
                    <a:gd name="T6" fmla="*/ 0 w 16"/>
                    <a:gd name="T7" fmla="*/ 27 h 32"/>
                    <a:gd name="T8" fmla="*/ 16 w 16"/>
                    <a:gd name="T9" fmla="*/ 32 h 32"/>
                  </a:gdLst>
                  <a:ahLst/>
                  <a:cxnLst>
                    <a:cxn ang="0">
                      <a:pos x="T0" y="T1"/>
                    </a:cxn>
                    <a:cxn ang="0">
                      <a:pos x="T2" y="T3"/>
                    </a:cxn>
                    <a:cxn ang="0">
                      <a:pos x="T4" y="T5"/>
                    </a:cxn>
                    <a:cxn ang="0">
                      <a:pos x="T6" y="T7"/>
                    </a:cxn>
                    <a:cxn ang="0">
                      <a:pos x="T8" y="T9"/>
                    </a:cxn>
                  </a:cxnLst>
                  <a:rect l="0" t="0" r="r" b="b"/>
                  <a:pathLst>
                    <a:path w="16" h="32">
                      <a:moveTo>
                        <a:pt x="16" y="32"/>
                      </a:moveTo>
                      <a:cubicBezTo>
                        <a:pt x="16" y="0"/>
                        <a:pt x="16" y="0"/>
                        <a:pt x="16" y="0"/>
                      </a:cubicBezTo>
                      <a:cubicBezTo>
                        <a:pt x="8" y="0"/>
                        <a:pt x="8" y="0"/>
                        <a:pt x="8" y="0"/>
                      </a:cubicBezTo>
                      <a:cubicBezTo>
                        <a:pt x="7" y="11"/>
                        <a:pt x="4" y="20"/>
                        <a:pt x="0" y="27"/>
                      </a:cubicBezTo>
                      <a:cubicBezTo>
                        <a:pt x="5" y="30"/>
                        <a:pt x="10" y="32"/>
                        <a:pt x="16" y="32"/>
                      </a:cubicBezTo>
                      <a:close/>
                    </a:path>
                  </a:pathLst>
                </a:custGeom>
                <a:solidFill>
                  <a:schemeClr val="bg1"/>
                </a:solidFill>
                <a:ln>
                  <a:noFill/>
                </a:ln>
                <a:effectLst>
                  <a:outerShdw blurRad="127000" dist="38100" dir="5400000" algn="t" rotWithShape="0">
                    <a:prstClr val="black">
                      <a:alpha val="25000"/>
                    </a:prstClr>
                  </a:outerShdw>
                </a:effectLst>
                <a:extLst>
                  <a:ext uri="{91240B29-F687-4f45-9708-019B960494DF}">
                    <a14:hiddenLine xmlns="" xmlns:a14="http://schemas.microsoft.com/office/drawing/2010/main" w="9525">
                      <a:solidFill>
                        <a:srgbClr val="000000"/>
                      </a:solidFill>
                      <a:round/>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vert="horz" wrap="square" lIns="45720" tIns="22860" rIns="45720" bIns="228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a:ln>
                      <a:noFill/>
                    </a:ln>
                    <a:solidFill>
                      <a:prstClr val="black"/>
                    </a:solidFill>
                    <a:effectLst/>
                    <a:uLnTx/>
                    <a:uFillTx/>
                    <a:latin typeface="Century Gothic"/>
                    <a:ea typeface="微软雅黑"/>
                  </a:endParaRPr>
                </a:p>
              </p:txBody>
            </p:sp>
            <p:sp>
              <p:nvSpPr>
                <p:cNvPr id="673" name="Freeform 648"/>
                <p:cNvSpPr>
                  <a:spLocks/>
                </p:cNvSpPr>
                <p:nvPr/>
              </p:nvSpPr>
              <p:spPr bwMode="auto">
                <a:xfrm>
                  <a:off x="3456557" y="3988015"/>
                  <a:ext cx="71074" cy="142148"/>
                </a:xfrm>
                <a:custGeom>
                  <a:avLst/>
                  <a:gdLst>
                    <a:gd name="T0" fmla="*/ 8 w 16"/>
                    <a:gd name="T1" fmla="*/ 32 h 32"/>
                    <a:gd name="T2" fmla="*/ 16 w 16"/>
                    <a:gd name="T3" fmla="*/ 32 h 32"/>
                    <a:gd name="T4" fmla="*/ 16 w 16"/>
                    <a:gd name="T5" fmla="*/ 0 h 32"/>
                    <a:gd name="T6" fmla="*/ 0 w 16"/>
                    <a:gd name="T7" fmla="*/ 6 h 32"/>
                    <a:gd name="T8" fmla="*/ 8 w 16"/>
                    <a:gd name="T9" fmla="*/ 32 h 32"/>
                  </a:gdLst>
                  <a:ahLst/>
                  <a:cxnLst>
                    <a:cxn ang="0">
                      <a:pos x="T0" y="T1"/>
                    </a:cxn>
                    <a:cxn ang="0">
                      <a:pos x="T2" y="T3"/>
                    </a:cxn>
                    <a:cxn ang="0">
                      <a:pos x="T4" y="T5"/>
                    </a:cxn>
                    <a:cxn ang="0">
                      <a:pos x="T6" y="T7"/>
                    </a:cxn>
                    <a:cxn ang="0">
                      <a:pos x="T8" y="T9"/>
                    </a:cxn>
                  </a:cxnLst>
                  <a:rect l="0" t="0" r="r" b="b"/>
                  <a:pathLst>
                    <a:path w="16" h="32">
                      <a:moveTo>
                        <a:pt x="8" y="32"/>
                      </a:moveTo>
                      <a:cubicBezTo>
                        <a:pt x="16" y="32"/>
                        <a:pt x="16" y="32"/>
                        <a:pt x="16" y="32"/>
                      </a:cubicBezTo>
                      <a:cubicBezTo>
                        <a:pt x="16" y="0"/>
                        <a:pt x="16" y="0"/>
                        <a:pt x="16" y="0"/>
                      </a:cubicBezTo>
                      <a:cubicBezTo>
                        <a:pt x="10" y="0"/>
                        <a:pt x="5" y="2"/>
                        <a:pt x="0" y="6"/>
                      </a:cubicBezTo>
                      <a:cubicBezTo>
                        <a:pt x="4" y="12"/>
                        <a:pt x="7" y="21"/>
                        <a:pt x="8" y="32"/>
                      </a:cubicBezTo>
                      <a:close/>
                    </a:path>
                  </a:pathLst>
                </a:custGeom>
                <a:solidFill>
                  <a:schemeClr val="bg1"/>
                </a:solidFill>
                <a:ln>
                  <a:noFill/>
                </a:ln>
                <a:effectLst>
                  <a:outerShdw blurRad="127000" dist="38100" dir="5400000" algn="t" rotWithShape="0">
                    <a:prstClr val="black">
                      <a:alpha val="25000"/>
                    </a:prstClr>
                  </a:outerShdw>
                </a:effectLst>
                <a:extLst>
                  <a:ext uri="{91240B29-F687-4f45-9708-019B960494DF}">
                    <a14:hiddenLine xmlns="" xmlns:a14="http://schemas.microsoft.com/office/drawing/2010/main" w="9525">
                      <a:solidFill>
                        <a:srgbClr val="000000"/>
                      </a:solidFill>
                      <a:round/>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vert="horz" wrap="square" lIns="45720" tIns="22860" rIns="45720" bIns="228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a:ln>
                      <a:noFill/>
                    </a:ln>
                    <a:solidFill>
                      <a:prstClr val="black"/>
                    </a:solidFill>
                    <a:effectLst/>
                    <a:uLnTx/>
                    <a:uFillTx/>
                    <a:latin typeface="Century Gothic"/>
                    <a:ea typeface="微软雅黑"/>
                  </a:endParaRPr>
                </a:p>
              </p:txBody>
            </p:sp>
            <p:sp>
              <p:nvSpPr>
                <p:cNvPr id="674" name="Freeform 649"/>
                <p:cNvSpPr>
                  <a:spLocks/>
                </p:cNvSpPr>
                <p:nvPr/>
              </p:nvSpPr>
              <p:spPr bwMode="auto">
                <a:xfrm>
                  <a:off x="3386708" y="4155897"/>
                  <a:ext cx="79652" cy="101709"/>
                </a:xfrm>
                <a:custGeom>
                  <a:avLst/>
                  <a:gdLst>
                    <a:gd name="T0" fmla="*/ 11 w 18"/>
                    <a:gd name="T1" fmla="*/ 23 h 23"/>
                    <a:gd name="T2" fmla="*/ 18 w 18"/>
                    <a:gd name="T3" fmla="*/ 0 h 23"/>
                    <a:gd name="T4" fmla="*/ 0 w 18"/>
                    <a:gd name="T5" fmla="*/ 0 h 23"/>
                    <a:gd name="T6" fmla="*/ 11 w 18"/>
                    <a:gd name="T7" fmla="*/ 23 h 23"/>
                  </a:gdLst>
                  <a:ahLst/>
                  <a:cxnLst>
                    <a:cxn ang="0">
                      <a:pos x="T0" y="T1"/>
                    </a:cxn>
                    <a:cxn ang="0">
                      <a:pos x="T2" y="T3"/>
                    </a:cxn>
                    <a:cxn ang="0">
                      <a:pos x="T4" y="T5"/>
                    </a:cxn>
                    <a:cxn ang="0">
                      <a:pos x="T6" y="T7"/>
                    </a:cxn>
                  </a:cxnLst>
                  <a:rect l="0" t="0" r="r" b="b"/>
                  <a:pathLst>
                    <a:path w="18" h="23">
                      <a:moveTo>
                        <a:pt x="11" y="23"/>
                      </a:moveTo>
                      <a:cubicBezTo>
                        <a:pt x="15" y="17"/>
                        <a:pt x="18" y="9"/>
                        <a:pt x="18" y="0"/>
                      </a:cubicBezTo>
                      <a:cubicBezTo>
                        <a:pt x="0" y="0"/>
                        <a:pt x="0" y="0"/>
                        <a:pt x="0" y="0"/>
                      </a:cubicBezTo>
                      <a:cubicBezTo>
                        <a:pt x="1" y="9"/>
                        <a:pt x="5" y="17"/>
                        <a:pt x="11" y="23"/>
                      </a:cubicBezTo>
                      <a:close/>
                    </a:path>
                  </a:pathLst>
                </a:custGeom>
                <a:solidFill>
                  <a:schemeClr val="bg1"/>
                </a:solidFill>
                <a:ln>
                  <a:noFill/>
                </a:ln>
                <a:effectLst>
                  <a:outerShdw blurRad="127000" dist="38100" dir="5400000" algn="t" rotWithShape="0">
                    <a:prstClr val="black">
                      <a:alpha val="25000"/>
                    </a:prstClr>
                  </a:outerShdw>
                </a:effectLst>
                <a:extLst>
                  <a:ext uri="{91240B29-F687-4f45-9708-019B960494DF}">
                    <a14:hiddenLine xmlns="" xmlns:a14="http://schemas.microsoft.com/office/drawing/2010/main" w="9525">
                      <a:solidFill>
                        <a:srgbClr val="000000"/>
                      </a:solidFill>
                      <a:round/>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vert="horz" wrap="square" lIns="45720" tIns="22860" rIns="45720" bIns="228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a:ln>
                      <a:noFill/>
                    </a:ln>
                    <a:solidFill>
                      <a:prstClr val="black"/>
                    </a:solidFill>
                    <a:effectLst/>
                    <a:uLnTx/>
                    <a:uFillTx/>
                    <a:latin typeface="Century Gothic"/>
                    <a:ea typeface="微软雅黑"/>
                  </a:endParaRPr>
                </a:p>
              </p:txBody>
            </p:sp>
            <p:sp>
              <p:nvSpPr>
                <p:cNvPr id="675" name="Freeform 650"/>
                <p:cNvSpPr>
                  <a:spLocks/>
                </p:cNvSpPr>
                <p:nvPr/>
              </p:nvSpPr>
              <p:spPr bwMode="auto">
                <a:xfrm>
                  <a:off x="3386708" y="4028454"/>
                  <a:ext cx="79652" cy="101709"/>
                </a:xfrm>
                <a:custGeom>
                  <a:avLst/>
                  <a:gdLst>
                    <a:gd name="T0" fmla="*/ 11 w 18"/>
                    <a:gd name="T1" fmla="*/ 0 h 23"/>
                    <a:gd name="T2" fmla="*/ 0 w 18"/>
                    <a:gd name="T3" fmla="*/ 23 h 23"/>
                    <a:gd name="T4" fmla="*/ 18 w 18"/>
                    <a:gd name="T5" fmla="*/ 23 h 23"/>
                    <a:gd name="T6" fmla="*/ 11 w 18"/>
                    <a:gd name="T7" fmla="*/ 0 h 23"/>
                  </a:gdLst>
                  <a:ahLst/>
                  <a:cxnLst>
                    <a:cxn ang="0">
                      <a:pos x="T0" y="T1"/>
                    </a:cxn>
                    <a:cxn ang="0">
                      <a:pos x="T2" y="T3"/>
                    </a:cxn>
                    <a:cxn ang="0">
                      <a:pos x="T4" y="T5"/>
                    </a:cxn>
                    <a:cxn ang="0">
                      <a:pos x="T6" y="T7"/>
                    </a:cxn>
                  </a:cxnLst>
                  <a:rect l="0" t="0" r="r" b="b"/>
                  <a:pathLst>
                    <a:path w="18" h="23">
                      <a:moveTo>
                        <a:pt x="11" y="0"/>
                      </a:moveTo>
                      <a:cubicBezTo>
                        <a:pt x="5" y="6"/>
                        <a:pt x="1" y="14"/>
                        <a:pt x="0" y="23"/>
                      </a:cubicBezTo>
                      <a:cubicBezTo>
                        <a:pt x="18" y="23"/>
                        <a:pt x="18" y="23"/>
                        <a:pt x="18" y="23"/>
                      </a:cubicBezTo>
                      <a:cubicBezTo>
                        <a:pt x="18" y="14"/>
                        <a:pt x="15" y="6"/>
                        <a:pt x="11" y="0"/>
                      </a:cubicBezTo>
                      <a:close/>
                    </a:path>
                  </a:pathLst>
                </a:custGeom>
                <a:solidFill>
                  <a:schemeClr val="bg1"/>
                </a:solidFill>
                <a:ln>
                  <a:noFill/>
                </a:ln>
                <a:effectLst>
                  <a:outerShdw blurRad="127000" dist="38100" dir="5400000" algn="t" rotWithShape="0">
                    <a:prstClr val="black">
                      <a:alpha val="25000"/>
                    </a:prstClr>
                  </a:outerShdw>
                </a:effectLst>
                <a:extLst>
                  <a:ext uri="{91240B29-F687-4f45-9708-019B960494DF}">
                    <a14:hiddenLine xmlns="" xmlns:a14="http://schemas.microsoft.com/office/drawing/2010/main" w="9525">
                      <a:solidFill>
                        <a:srgbClr val="000000"/>
                      </a:solidFill>
                      <a:round/>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vert="horz" wrap="square" lIns="45720" tIns="22860" rIns="45720" bIns="228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a:ln>
                      <a:noFill/>
                    </a:ln>
                    <a:solidFill>
                      <a:prstClr val="black"/>
                    </a:solidFill>
                    <a:effectLst/>
                    <a:uLnTx/>
                    <a:uFillTx/>
                    <a:latin typeface="Century Gothic"/>
                    <a:ea typeface="微软雅黑"/>
                  </a:endParaRPr>
                </a:p>
              </p:txBody>
            </p:sp>
            <p:sp>
              <p:nvSpPr>
                <p:cNvPr id="676" name="Freeform 651"/>
                <p:cNvSpPr>
                  <a:spLocks/>
                </p:cNvSpPr>
                <p:nvPr/>
              </p:nvSpPr>
              <p:spPr bwMode="auto">
                <a:xfrm>
                  <a:off x="3554590" y="4155897"/>
                  <a:ext cx="69849" cy="142148"/>
                </a:xfrm>
                <a:custGeom>
                  <a:avLst/>
                  <a:gdLst>
                    <a:gd name="T0" fmla="*/ 0 w 16"/>
                    <a:gd name="T1" fmla="*/ 32 h 32"/>
                    <a:gd name="T2" fmla="*/ 16 w 16"/>
                    <a:gd name="T3" fmla="*/ 27 h 32"/>
                    <a:gd name="T4" fmla="*/ 8 w 16"/>
                    <a:gd name="T5" fmla="*/ 0 h 32"/>
                    <a:gd name="T6" fmla="*/ 0 w 16"/>
                    <a:gd name="T7" fmla="*/ 0 h 32"/>
                    <a:gd name="T8" fmla="*/ 0 w 16"/>
                    <a:gd name="T9" fmla="*/ 32 h 32"/>
                  </a:gdLst>
                  <a:ahLst/>
                  <a:cxnLst>
                    <a:cxn ang="0">
                      <a:pos x="T0" y="T1"/>
                    </a:cxn>
                    <a:cxn ang="0">
                      <a:pos x="T2" y="T3"/>
                    </a:cxn>
                    <a:cxn ang="0">
                      <a:pos x="T4" y="T5"/>
                    </a:cxn>
                    <a:cxn ang="0">
                      <a:pos x="T6" y="T7"/>
                    </a:cxn>
                    <a:cxn ang="0">
                      <a:pos x="T8" y="T9"/>
                    </a:cxn>
                  </a:cxnLst>
                  <a:rect l="0" t="0" r="r" b="b"/>
                  <a:pathLst>
                    <a:path w="16" h="32">
                      <a:moveTo>
                        <a:pt x="0" y="32"/>
                      </a:moveTo>
                      <a:cubicBezTo>
                        <a:pt x="6" y="32"/>
                        <a:pt x="12" y="30"/>
                        <a:pt x="16" y="27"/>
                      </a:cubicBezTo>
                      <a:cubicBezTo>
                        <a:pt x="12" y="20"/>
                        <a:pt x="9" y="11"/>
                        <a:pt x="8" y="0"/>
                      </a:cubicBezTo>
                      <a:cubicBezTo>
                        <a:pt x="0" y="0"/>
                        <a:pt x="0" y="0"/>
                        <a:pt x="0" y="0"/>
                      </a:cubicBezTo>
                      <a:lnTo>
                        <a:pt x="0" y="32"/>
                      </a:lnTo>
                      <a:close/>
                    </a:path>
                  </a:pathLst>
                </a:custGeom>
                <a:solidFill>
                  <a:schemeClr val="bg1"/>
                </a:solidFill>
                <a:ln>
                  <a:noFill/>
                </a:ln>
                <a:effectLst>
                  <a:outerShdw blurRad="127000" dist="38100" dir="5400000" algn="t" rotWithShape="0">
                    <a:prstClr val="black">
                      <a:alpha val="25000"/>
                    </a:prstClr>
                  </a:outerShdw>
                </a:effectLst>
                <a:extLst>
                  <a:ext uri="{91240B29-F687-4f45-9708-019B960494DF}">
                    <a14:hiddenLine xmlns="" xmlns:a14="http://schemas.microsoft.com/office/drawing/2010/main" w="9525">
                      <a:solidFill>
                        <a:srgbClr val="000000"/>
                      </a:solidFill>
                      <a:round/>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vert="horz" wrap="square" lIns="45720" tIns="22860" rIns="45720" bIns="228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a:ln>
                      <a:noFill/>
                    </a:ln>
                    <a:solidFill>
                      <a:prstClr val="black"/>
                    </a:solidFill>
                    <a:effectLst/>
                    <a:uLnTx/>
                    <a:uFillTx/>
                    <a:latin typeface="Century Gothic"/>
                    <a:ea typeface="微软雅黑"/>
                  </a:endParaRPr>
                </a:p>
              </p:txBody>
            </p:sp>
            <p:sp>
              <p:nvSpPr>
                <p:cNvPr id="677" name="Freeform 666"/>
                <p:cNvSpPr>
                  <a:spLocks noEditPoints="1"/>
                </p:cNvSpPr>
                <p:nvPr/>
              </p:nvSpPr>
              <p:spPr bwMode="auto">
                <a:xfrm>
                  <a:off x="3152654" y="3882630"/>
                  <a:ext cx="207095" cy="198517"/>
                </a:xfrm>
                <a:custGeom>
                  <a:avLst/>
                  <a:gdLst>
                    <a:gd name="T0" fmla="*/ 34 w 47"/>
                    <a:gd name="T1" fmla="*/ 27 h 45"/>
                    <a:gd name="T2" fmla="*/ 32 w 47"/>
                    <a:gd name="T3" fmla="*/ 5 h 45"/>
                    <a:gd name="T4" fmla="*/ 19 w 47"/>
                    <a:gd name="T5" fmla="*/ 0 h 45"/>
                    <a:gd name="T6" fmla="*/ 19 w 47"/>
                    <a:gd name="T7" fmla="*/ 15 h 45"/>
                    <a:gd name="T8" fmla="*/ 30 w 47"/>
                    <a:gd name="T9" fmla="*/ 15 h 45"/>
                    <a:gd name="T10" fmla="*/ 30 w 47"/>
                    <a:gd name="T11" fmla="*/ 21 h 45"/>
                    <a:gd name="T12" fmla="*/ 30 w 47"/>
                    <a:gd name="T13" fmla="*/ 21 h 45"/>
                    <a:gd name="T14" fmla="*/ 30 w 47"/>
                    <a:gd name="T15" fmla="*/ 21 h 45"/>
                    <a:gd name="T16" fmla="*/ 19 w 47"/>
                    <a:gd name="T17" fmla="*/ 21 h 45"/>
                    <a:gd name="T18" fmla="*/ 19 w 47"/>
                    <a:gd name="T19" fmla="*/ 36 h 45"/>
                    <a:gd name="T20" fmla="*/ 28 w 47"/>
                    <a:gd name="T21" fmla="*/ 33 h 45"/>
                    <a:gd name="T22" fmla="*/ 41 w 47"/>
                    <a:gd name="T23" fmla="*/ 45 h 45"/>
                    <a:gd name="T24" fmla="*/ 47 w 47"/>
                    <a:gd name="T25" fmla="*/ 40 h 45"/>
                    <a:gd name="T26" fmla="*/ 34 w 47"/>
                    <a:gd name="T27" fmla="*/ 27 h 45"/>
                    <a:gd name="T28" fmla="*/ 19 w 47"/>
                    <a:gd name="T29" fmla="*/ 0 h 45"/>
                    <a:gd name="T30" fmla="*/ 7 w 47"/>
                    <a:gd name="T31" fmla="*/ 5 h 45"/>
                    <a:gd name="T32" fmla="*/ 7 w 47"/>
                    <a:gd name="T33" fmla="*/ 30 h 45"/>
                    <a:gd name="T34" fmla="*/ 19 w 47"/>
                    <a:gd name="T35" fmla="*/ 36 h 45"/>
                    <a:gd name="T36" fmla="*/ 19 w 47"/>
                    <a:gd name="T37" fmla="*/ 21 h 45"/>
                    <a:gd name="T38" fmla="*/ 8 w 47"/>
                    <a:gd name="T39" fmla="*/ 21 h 45"/>
                    <a:gd name="T40" fmla="*/ 8 w 47"/>
                    <a:gd name="T41" fmla="*/ 15 h 45"/>
                    <a:gd name="T42" fmla="*/ 19 w 47"/>
                    <a:gd name="T43" fmla="*/ 15 h 45"/>
                    <a:gd name="T44" fmla="*/ 19 w 47"/>
                    <a:gd name="T45" fmla="*/ 0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47" h="45">
                      <a:moveTo>
                        <a:pt x="34" y="27"/>
                      </a:moveTo>
                      <a:cubicBezTo>
                        <a:pt x="38" y="20"/>
                        <a:pt x="38" y="11"/>
                        <a:pt x="32" y="5"/>
                      </a:cubicBezTo>
                      <a:cubicBezTo>
                        <a:pt x="28" y="2"/>
                        <a:pt x="24" y="0"/>
                        <a:pt x="19" y="0"/>
                      </a:cubicBezTo>
                      <a:cubicBezTo>
                        <a:pt x="19" y="15"/>
                        <a:pt x="19" y="15"/>
                        <a:pt x="19" y="15"/>
                      </a:cubicBezTo>
                      <a:cubicBezTo>
                        <a:pt x="30" y="15"/>
                        <a:pt x="30" y="15"/>
                        <a:pt x="30" y="15"/>
                      </a:cubicBezTo>
                      <a:cubicBezTo>
                        <a:pt x="30" y="21"/>
                        <a:pt x="30" y="21"/>
                        <a:pt x="30" y="21"/>
                      </a:cubicBezTo>
                      <a:cubicBezTo>
                        <a:pt x="30" y="21"/>
                        <a:pt x="30" y="21"/>
                        <a:pt x="30" y="21"/>
                      </a:cubicBezTo>
                      <a:cubicBezTo>
                        <a:pt x="30" y="21"/>
                        <a:pt x="30" y="21"/>
                        <a:pt x="30" y="21"/>
                      </a:cubicBezTo>
                      <a:cubicBezTo>
                        <a:pt x="19" y="21"/>
                        <a:pt x="19" y="21"/>
                        <a:pt x="19" y="21"/>
                      </a:cubicBezTo>
                      <a:cubicBezTo>
                        <a:pt x="19" y="36"/>
                        <a:pt x="19" y="36"/>
                        <a:pt x="19" y="36"/>
                      </a:cubicBezTo>
                      <a:cubicBezTo>
                        <a:pt x="22" y="36"/>
                        <a:pt x="26" y="35"/>
                        <a:pt x="28" y="33"/>
                      </a:cubicBezTo>
                      <a:cubicBezTo>
                        <a:pt x="41" y="45"/>
                        <a:pt x="41" y="45"/>
                        <a:pt x="41" y="45"/>
                      </a:cubicBezTo>
                      <a:cubicBezTo>
                        <a:pt x="47" y="40"/>
                        <a:pt x="47" y="40"/>
                        <a:pt x="47" y="40"/>
                      </a:cubicBezTo>
                      <a:lnTo>
                        <a:pt x="34" y="27"/>
                      </a:lnTo>
                      <a:close/>
                      <a:moveTo>
                        <a:pt x="19" y="0"/>
                      </a:moveTo>
                      <a:cubicBezTo>
                        <a:pt x="15" y="0"/>
                        <a:pt x="10" y="2"/>
                        <a:pt x="7" y="5"/>
                      </a:cubicBezTo>
                      <a:cubicBezTo>
                        <a:pt x="0" y="12"/>
                        <a:pt x="0" y="23"/>
                        <a:pt x="7" y="30"/>
                      </a:cubicBezTo>
                      <a:cubicBezTo>
                        <a:pt x="10" y="34"/>
                        <a:pt x="15" y="36"/>
                        <a:pt x="19" y="36"/>
                      </a:cubicBezTo>
                      <a:cubicBezTo>
                        <a:pt x="19" y="21"/>
                        <a:pt x="19" y="21"/>
                        <a:pt x="19" y="21"/>
                      </a:cubicBezTo>
                      <a:cubicBezTo>
                        <a:pt x="8" y="21"/>
                        <a:pt x="8" y="21"/>
                        <a:pt x="8" y="21"/>
                      </a:cubicBezTo>
                      <a:cubicBezTo>
                        <a:pt x="8" y="15"/>
                        <a:pt x="8" y="15"/>
                        <a:pt x="8" y="15"/>
                      </a:cubicBezTo>
                      <a:cubicBezTo>
                        <a:pt x="19" y="15"/>
                        <a:pt x="19" y="15"/>
                        <a:pt x="19" y="15"/>
                      </a:cubicBezTo>
                      <a:lnTo>
                        <a:pt x="19" y="0"/>
                      </a:lnTo>
                      <a:close/>
                    </a:path>
                  </a:pathLst>
                </a:custGeom>
                <a:solidFill>
                  <a:schemeClr val="bg1"/>
                </a:solidFill>
                <a:ln>
                  <a:noFill/>
                </a:ln>
                <a:effectLst>
                  <a:outerShdw blurRad="127000" dist="38100" dir="5400000" algn="t" rotWithShape="0">
                    <a:prstClr val="black">
                      <a:alpha val="25000"/>
                    </a:prstClr>
                  </a:outerShdw>
                </a:effectLst>
                <a:extLst>
                  <a:ext uri="{91240B29-F687-4f45-9708-019B960494DF}">
                    <a14:hiddenLine xmlns="" xmlns:a14="http://schemas.microsoft.com/office/drawing/2010/main" w="9525">
                      <a:solidFill>
                        <a:srgbClr val="000000"/>
                      </a:solidFill>
                      <a:round/>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vert="horz" wrap="square" lIns="45720" tIns="22860" rIns="45720" bIns="228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a:ln>
                      <a:noFill/>
                    </a:ln>
                    <a:solidFill>
                      <a:prstClr val="black"/>
                    </a:solidFill>
                    <a:effectLst/>
                    <a:uLnTx/>
                    <a:uFillTx/>
                    <a:latin typeface="Century Gothic"/>
                    <a:ea typeface="微软雅黑"/>
                  </a:endParaRPr>
                </a:p>
              </p:txBody>
            </p:sp>
            <p:sp>
              <p:nvSpPr>
                <p:cNvPr id="678" name="Rectangle 682"/>
                <p:cNvSpPr>
                  <a:spLocks noChangeArrowheads="1"/>
                </p:cNvSpPr>
                <p:nvPr/>
              </p:nvSpPr>
              <p:spPr bwMode="auto">
                <a:xfrm>
                  <a:off x="4221214" y="4266184"/>
                  <a:ext cx="30635" cy="216898"/>
                </a:xfrm>
                <a:prstGeom prst="rect">
                  <a:avLst/>
                </a:prstGeom>
                <a:solidFill>
                  <a:schemeClr val="bg1"/>
                </a:solidFill>
                <a:ln>
                  <a:noFill/>
                </a:ln>
                <a:effectLst>
                  <a:outerShdw blurRad="127000" dist="38100" dir="5400000" algn="t" rotWithShape="0">
                    <a:prstClr val="black">
                      <a:alpha val="25000"/>
                    </a:prstClr>
                  </a:outerShdw>
                </a:effectLst>
                <a:extLst>
                  <a:ext uri="{91240B29-F687-4f45-9708-019B960494DF}">
                    <a14:hiddenLine xmlns="" xmlns:a14="http://schemas.microsoft.com/office/drawing/2010/main" w="9525">
                      <a:solidFill>
                        <a:srgbClr val="000000"/>
                      </a:solidFill>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vert="horz" wrap="square" lIns="45720" tIns="22860" rIns="45720" bIns="228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a:ln>
                      <a:noFill/>
                    </a:ln>
                    <a:solidFill>
                      <a:prstClr val="black"/>
                    </a:solidFill>
                    <a:effectLst/>
                    <a:uLnTx/>
                    <a:uFillTx/>
                    <a:latin typeface="Century Gothic"/>
                    <a:ea typeface="微软雅黑"/>
                  </a:endParaRPr>
                </a:p>
              </p:txBody>
            </p:sp>
            <p:sp>
              <p:nvSpPr>
                <p:cNvPr id="679" name="Rectangle 683"/>
                <p:cNvSpPr>
                  <a:spLocks noChangeArrowheads="1"/>
                </p:cNvSpPr>
                <p:nvPr/>
              </p:nvSpPr>
              <p:spPr bwMode="auto">
                <a:xfrm>
                  <a:off x="4172198" y="4386274"/>
                  <a:ext cx="35537" cy="96808"/>
                </a:xfrm>
                <a:prstGeom prst="rect">
                  <a:avLst/>
                </a:prstGeom>
                <a:solidFill>
                  <a:schemeClr val="bg1"/>
                </a:solidFill>
                <a:ln>
                  <a:noFill/>
                </a:ln>
                <a:effectLst>
                  <a:outerShdw blurRad="127000" dist="38100" dir="5400000" algn="t" rotWithShape="0">
                    <a:prstClr val="black">
                      <a:alpha val="25000"/>
                    </a:prstClr>
                  </a:outerShdw>
                </a:effectLst>
                <a:extLst>
                  <a:ext uri="{91240B29-F687-4f45-9708-019B960494DF}">
                    <a14:hiddenLine xmlns="" xmlns:a14="http://schemas.microsoft.com/office/drawing/2010/main" w="9525">
                      <a:solidFill>
                        <a:srgbClr val="000000"/>
                      </a:solidFill>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vert="horz" wrap="square" lIns="45720" tIns="22860" rIns="45720" bIns="228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a:ln>
                      <a:noFill/>
                    </a:ln>
                    <a:solidFill>
                      <a:prstClr val="black"/>
                    </a:solidFill>
                    <a:effectLst/>
                    <a:uLnTx/>
                    <a:uFillTx/>
                    <a:latin typeface="Century Gothic"/>
                    <a:ea typeface="微软雅黑"/>
                  </a:endParaRPr>
                </a:p>
              </p:txBody>
            </p:sp>
            <p:sp>
              <p:nvSpPr>
                <p:cNvPr id="680" name="Rectangle 684"/>
                <p:cNvSpPr>
                  <a:spLocks noChangeArrowheads="1"/>
                </p:cNvSpPr>
                <p:nvPr/>
              </p:nvSpPr>
              <p:spPr bwMode="auto">
                <a:xfrm>
                  <a:off x="4128083" y="4298045"/>
                  <a:ext cx="30635" cy="185037"/>
                </a:xfrm>
                <a:prstGeom prst="rect">
                  <a:avLst/>
                </a:prstGeom>
                <a:solidFill>
                  <a:schemeClr val="bg1"/>
                </a:solidFill>
                <a:ln>
                  <a:noFill/>
                </a:ln>
                <a:effectLst>
                  <a:outerShdw blurRad="127000" dist="38100" dir="5400000" algn="t" rotWithShape="0">
                    <a:prstClr val="black">
                      <a:alpha val="25000"/>
                    </a:prstClr>
                  </a:outerShdw>
                </a:effectLst>
                <a:extLst>
                  <a:ext uri="{91240B29-F687-4f45-9708-019B960494DF}">
                    <a14:hiddenLine xmlns="" xmlns:a14="http://schemas.microsoft.com/office/drawing/2010/main" w="9525">
                      <a:solidFill>
                        <a:srgbClr val="000000"/>
                      </a:solidFill>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vert="horz" wrap="square" lIns="45720" tIns="22860" rIns="45720" bIns="228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a:ln>
                      <a:noFill/>
                    </a:ln>
                    <a:solidFill>
                      <a:prstClr val="black"/>
                    </a:solidFill>
                    <a:effectLst/>
                    <a:uLnTx/>
                    <a:uFillTx/>
                    <a:latin typeface="Century Gothic"/>
                    <a:ea typeface="微软雅黑"/>
                  </a:endParaRPr>
                </a:p>
              </p:txBody>
            </p:sp>
            <p:sp>
              <p:nvSpPr>
                <p:cNvPr id="681" name="Rectangle 685"/>
                <p:cNvSpPr>
                  <a:spLocks noChangeArrowheads="1"/>
                </p:cNvSpPr>
                <p:nvPr/>
              </p:nvSpPr>
              <p:spPr bwMode="auto">
                <a:xfrm>
                  <a:off x="4079066" y="4354414"/>
                  <a:ext cx="31861" cy="128668"/>
                </a:xfrm>
                <a:prstGeom prst="rect">
                  <a:avLst/>
                </a:prstGeom>
                <a:solidFill>
                  <a:schemeClr val="bg1"/>
                </a:solidFill>
                <a:ln>
                  <a:noFill/>
                </a:ln>
                <a:effectLst>
                  <a:outerShdw blurRad="127000" dist="38100" dir="5400000" algn="t" rotWithShape="0">
                    <a:prstClr val="black">
                      <a:alpha val="25000"/>
                    </a:prstClr>
                  </a:outerShdw>
                </a:effectLst>
                <a:extLst>
                  <a:ext uri="{91240B29-F687-4f45-9708-019B960494DF}">
                    <a14:hiddenLine xmlns="" xmlns:a14="http://schemas.microsoft.com/office/drawing/2010/main" w="9525">
                      <a:solidFill>
                        <a:srgbClr val="000000"/>
                      </a:solidFill>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vert="horz" wrap="square" lIns="45720" tIns="22860" rIns="45720" bIns="228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a:ln>
                      <a:noFill/>
                    </a:ln>
                    <a:solidFill>
                      <a:prstClr val="black"/>
                    </a:solidFill>
                    <a:effectLst/>
                    <a:uLnTx/>
                    <a:uFillTx/>
                    <a:latin typeface="Century Gothic"/>
                    <a:ea typeface="微软雅黑"/>
                  </a:endParaRPr>
                </a:p>
              </p:txBody>
            </p:sp>
            <p:sp>
              <p:nvSpPr>
                <p:cNvPr id="682" name="Rectangle 686"/>
                <p:cNvSpPr>
                  <a:spLocks noChangeArrowheads="1"/>
                </p:cNvSpPr>
                <p:nvPr/>
              </p:nvSpPr>
              <p:spPr bwMode="auto">
                <a:xfrm>
                  <a:off x="4031275" y="4337258"/>
                  <a:ext cx="35537" cy="145824"/>
                </a:xfrm>
                <a:prstGeom prst="rect">
                  <a:avLst/>
                </a:prstGeom>
                <a:solidFill>
                  <a:schemeClr val="bg1"/>
                </a:solidFill>
                <a:ln>
                  <a:noFill/>
                </a:ln>
                <a:effectLst>
                  <a:outerShdw blurRad="127000" dist="38100" dir="5400000" algn="t" rotWithShape="0">
                    <a:prstClr val="black">
                      <a:alpha val="25000"/>
                    </a:prstClr>
                  </a:outerShdw>
                </a:effectLst>
                <a:extLst>
                  <a:ext uri="{91240B29-F687-4f45-9708-019B960494DF}">
                    <a14:hiddenLine xmlns="" xmlns:a14="http://schemas.microsoft.com/office/drawing/2010/main" w="9525">
                      <a:solidFill>
                        <a:srgbClr val="000000"/>
                      </a:solidFill>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vert="horz" wrap="square" lIns="45720" tIns="22860" rIns="45720" bIns="228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a:ln>
                      <a:noFill/>
                    </a:ln>
                    <a:solidFill>
                      <a:prstClr val="black"/>
                    </a:solidFill>
                    <a:effectLst/>
                    <a:uLnTx/>
                    <a:uFillTx/>
                    <a:latin typeface="Century Gothic"/>
                    <a:ea typeface="微软雅黑"/>
                  </a:endParaRPr>
                </a:p>
              </p:txBody>
            </p:sp>
            <p:sp>
              <p:nvSpPr>
                <p:cNvPr id="683" name="Rectangle 687"/>
                <p:cNvSpPr>
                  <a:spLocks noChangeArrowheads="1"/>
                </p:cNvSpPr>
                <p:nvPr/>
              </p:nvSpPr>
              <p:spPr bwMode="auto">
                <a:xfrm>
                  <a:off x="4221214" y="4244126"/>
                  <a:ext cx="30635" cy="13480"/>
                </a:xfrm>
                <a:prstGeom prst="rect">
                  <a:avLst/>
                </a:prstGeom>
                <a:solidFill>
                  <a:schemeClr val="bg1"/>
                </a:solidFill>
                <a:ln>
                  <a:noFill/>
                </a:ln>
                <a:effectLst>
                  <a:outerShdw blurRad="127000" dist="38100" dir="5400000" algn="t" rotWithShape="0">
                    <a:prstClr val="black">
                      <a:alpha val="25000"/>
                    </a:prstClr>
                  </a:outerShdw>
                </a:effectLst>
                <a:extLst>
                  <a:ext uri="{91240B29-F687-4f45-9708-019B960494DF}">
                    <a14:hiddenLine xmlns="" xmlns:a14="http://schemas.microsoft.com/office/drawing/2010/main" w="9525">
                      <a:solidFill>
                        <a:srgbClr val="000000"/>
                      </a:solidFill>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vert="horz" wrap="square" lIns="45720" tIns="22860" rIns="45720" bIns="228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a:ln>
                      <a:noFill/>
                    </a:ln>
                    <a:solidFill>
                      <a:prstClr val="black"/>
                    </a:solidFill>
                    <a:effectLst/>
                    <a:uLnTx/>
                    <a:uFillTx/>
                    <a:latin typeface="Century Gothic"/>
                    <a:ea typeface="微软雅黑"/>
                  </a:endParaRPr>
                </a:p>
              </p:txBody>
            </p:sp>
            <p:sp>
              <p:nvSpPr>
                <p:cNvPr id="684" name="Rectangle 688"/>
                <p:cNvSpPr>
                  <a:spLocks noChangeArrowheads="1"/>
                </p:cNvSpPr>
                <p:nvPr/>
              </p:nvSpPr>
              <p:spPr bwMode="auto">
                <a:xfrm>
                  <a:off x="4128083" y="4275987"/>
                  <a:ext cx="30635" cy="17156"/>
                </a:xfrm>
                <a:prstGeom prst="rect">
                  <a:avLst/>
                </a:prstGeom>
                <a:solidFill>
                  <a:schemeClr val="bg1"/>
                </a:solidFill>
                <a:ln>
                  <a:noFill/>
                </a:ln>
                <a:effectLst>
                  <a:outerShdw blurRad="127000" dist="38100" dir="5400000" algn="t" rotWithShape="0">
                    <a:prstClr val="black">
                      <a:alpha val="25000"/>
                    </a:prstClr>
                  </a:outerShdw>
                </a:effectLst>
                <a:extLst>
                  <a:ext uri="{91240B29-F687-4f45-9708-019B960494DF}">
                    <a14:hiddenLine xmlns="" xmlns:a14="http://schemas.microsoft.com/office/drawing/2010/main" w="9525">
                      <a:solidFill>
                        <a:srgbClr val="000000"/>
                      </a:solidFill>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vert="horz" wrap="square" lIns="45720" tIns="22860" rIns="45720" bIns="228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a:ln>
                      <a:noFill/>
                    </a:ln>
                    <a:solidFill>
                      <a:prstClr val="black"/>
                    </a:solidFill>
                    <a:effectLst/>
                    <a:uLnTx/>
                    <a:uFillTx/>
                    <a:latin typeface="Century Gothic"/>
                    <a:ea typeface="微软雅黑"/>
                  </a:endParaRPr>
                </a:p>
              </p:txBody>
            </p:sp>
            <p:sp>
              <p:nvSpPr>
                <p:cNvPr id="685" name="Rectangle 689"/>
                <p:cNvSpPr>
                  <a:spLocks noChangeArrowheads="1"/>
                </p:cNvSpPr>
                <p:nvPr/>
              </p:nvSpPr>
              <p:spPr bwMode="auto">
                <a:xfrm>
                  <a:off x="4079066" y="4332356"/>
                  <a:ext cx="31861" cy="18381"/>
                </a:xfrm>
                <a:prstGeom prst="rect">
                  <a:avLst/>
                </a:prstGeom>
                <a:solidFill>
                  <a:schemeClr val="bg1"/>
                </a:solidFill>
                <a:ln>
                  <a:noFill/>
                </a:ln>
                <a:effectLst>
                  <a:outerShdw blurRad="127000" dist="38100" dir="5400000" algn="t" rotWithShape="0">
                    <a:prstClr val="black">
                      <a:alpha val="25000"/>
                    </a:prstClr>
                  </a:outerShdw>
                </a:effectLst>
                <a:extLst>
                  <a:ext uri="{91240B29-F687-4f45-9708-019B960494DF}">
                    <a14:hiddenLine xmlns="" xmlns:a14="http://schemas.microsoft.com/office/drawing/2010/main" w="9525">
                      <a:solidFill>
                        <a:srgbClr val="000000"/>
                      </a:solidFill>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vert="horz" wrap="square" lIns="45720" tIns="22860" rIns="45720" bIns="228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a:ln>
                      <a:noFill/>
                    </a:ln>
                    <a:solidFill>
                      <a:prstClr val="black"/>
                    </a:solidFill>
                    <a:effectLst/>
                    <a:uLnTx/>
                    <a:uFillTx/>
                    <a:latin typeface="Century Gothic"/>
                    <a:ea typeface="微软雅黑"/>
                  </a:endParaRPr>
                </a:p>
              </p:txBody>
            </p:sp>
            <p:sp>
              <p:nvSpPr>
                <p:cNvPr id="686" name="Rectangle 690"/>
                <p:cNvSpPr>
                  <a:spLocks noChangeArrowheads="1"/>
                </p:cNvSpPr>
                <p:nvPr/>
              </p:nvSpPr>
              <p:spPr bwMode="auto">
                <a:xfrm>
                  <a:off x="4031275" y="4315200"/>
                  <a:ext cx="35537" cy="13480"/>
                </a:xfrm>
                <a:prstGeom prst="rect">
                  <a:avLst/>
                </a:prstGeom>
                <a:solidFill>
                  <a:schemeClr val="bg1"/>
                </a:solidFill>
                <a:ln>
                  <a:noFill/>
                </a:ln>
                <a:effectLst>
                  <a:outerShdw blurRad="127000" dist="38100" dir="5400000" algn="t" rotWithShape="0">
                    <a:prstClr val="black">
                      <a:alpha val="25000"/>
                    </a:prstClr>
                  </a:outerShdw>
                </a:effectLst>
                <a:extLst>
                  <a:ext uri="{91240B29-F687-4f45-9708-019B960494DF}">
                    <a14:hiddenLine xmlns="" xmlns:a14="http://schemas.microsoft.com/office/drawing/2010/main" w="9525">
                      <a:solidFill>
                        <a:srgbClr val="000000"/>
                      </a:solidFill>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vert="horz" wrap="square" lIns="45720" tIns="22860" rIns="45720" bIns="228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a:ln>
                      <a:noFill/>
                    </a:ln>
                    <a:solidFill>
                      <a:prstClr val="black"/>
                    </a:solidFill>
                    <a:effectLst/>
                    <a:uLnTx/>
                    <a:uFillTx/>
                    <a:latin typeface="Century Gothic"/>
                    <a:ea typeface="微软雅黑"/>
                  </a:endParaRPr>
                </a:p>
              </p:txBody>
            </p:sp>
            <p:sp>
              <p:nvSpPr>
                <p:cNvPr id="687" name="Rectangle 691"/>
                <p:cNvSpPr>
                  <a:spLocks noChangeArrowheads="1"/>
                </p:cNvSpPr>
                <p:nvPr/>
              </p:nvSpPr>
              <p:spPr bwMode="auto">
                <a:xfrm>
                  <a:off x="4172198" y="4359315"/>
                  <a:ext cx="35537" cy="17156"/>
                </a:xfrm>
                <a:prstGeom prst="rect">
                  <a:avLst/>
                </a:prstGeom>
                <a:solidFill>
                  <a:schemeClr val="bg1"/>
                </a:solidFill>
                <a:ln>
                  <a:noFill/>
                </a:ln>
                <a:effectLst>
                  <a:outerShdw blurRad="127000" dist="38100" dir="5400000" algn="t" rotWithShape="0">
                    <a:prstClr val="black">
                      <a:alpha val="25000"/>
                    </a:prstClr>
                  </a:outerShdw>
                </a:effectLst>
                <a:extLst>
                  <a:ext uri="{91240B29-F687-4f45-9708-019B960494DF}">
                    <a14:hiddenLine xmlns="" xmlns:a14="http://schemas.microsoft.com/office/drawing/2010/main" w="9525">
                      <a:solidFill>
                        <a:srgbClr val="000000"/>
                      </a:solidFill>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vert="horz" wrap="square" lIns="45720" tIns="22860" rIns="45720" bIns="228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a:ln>
                      <a:noFill/>
                    </a:ln>
                    <a:solidFill>
                      <a:prstClr val="black"/>
                    </a:solidFill>
                    <a:effectLst/>
                    <a:uLnTx/>
                    <a:uFillTx/>
                    <a:latin typeface="Century Gothic"/>
                    <a:ea typeface="微软雅黑"/>
                  </a:endParaRPr>
                </a:p>
              </p:txBody>
            </p:sp>
            <p:sp>
              <p:nvSpPr>
                <p:cNvPr id="688" name="Freeform 692"/>
                <p:cNvSpPr>
                  <a:spLocks noEditPoints="1"/>
                </p:cNvSpPr>
                <p:nvPr/>
              </p:nvSpPr>
              <p:spPr bwMode="auto">
                <a:xfrm>
                  <a:off x="4901318" y="4345836"/>
                  <a:ext cx="286747" cy="132345"/>
                </a:xfrm>
                <a:custGeom>
                  <a:avLst/>
                  <a:gdLst>
                    <a:gd name="T0" fmla="*/ 209 w 234"/>
                    <a:gd name="T1" fmla="*/ 15 h 108"/>
                    <a:gd name="T2" fmla="*/ 191 w 234"/>
                    <a:gd name="T3" fmla="*/ 108 h 108"/>
                    <a:gd name="T4" fmla="*/ 198 w 234"/>
                    <a:gd name="T5" fmla="*/ 15 h 108"/>
                    <a:gd name="T6" fmla="*/ 202 w 234"/>
                    <a:gd name="T7" fmla="*/ 47 h 108"/>
                    <a:gd name="T8" fmla="*/ 191 w 234"/>
                    <a:gd name="T9" fmla="*/ 76 h 108"/>
                    <a:gd name="T10" fmla="*/ 176 w 234"/>
                    <a:gd name="T11" fmla="*/ 108 h 108"/>
                    <a:gd name="T12" fmla="*/ 176 w 234"/>
                    <a:gd name="T13" fmla="*/ 108 h 108"/>
                    <a:gd name="T14" fmla="*/ 187 w 234"/>
                    <a:gd name="T15" fmla="*/ 36 h 108"/>
                    <a:gd name="T16" fmla="*/ 180 w 234"/>
                    <a:gd name="T17" fmla="*/ 65 h 108"/>
                    <a:gd name="T18" fmla="*/ 176 w 234"/>
                    <a:gd name="T19" fmla="*/ 108 h 108"/>
                    <a:gd name="T20" fmla="*/ 176 w 234"/>
                    <a:gd name="T21" fmla="*/ 0 h 108"/>
                    <a:gd name="T22" fmla="*/ 162 w 234"/>
                    <a:gd name="T23" fmla="*/ 65 h 108"/>
                    <a:gd name="T24" fmla="*/ 166 w 234"/>
                    <a:gd name="T25" fmla="*/ 15 h 108"/>
                    <a:gd name="T26" fmla="*/ 162 w 234"/>
                    <a:gd name="T27" fmla="*/ 108 h 108"/>
                    <a:gd name="T28" fmla="*/ 162 w 234"/>
                    <a:gd name="T29" fmla="*/ 0 h 108"/>
                    <a:gd name="T30" fmla="*/ 148 w 234"/>
                    <a:gd name="T31" fmla="*/ 36 h 108"/>
                    <a:gd name="T32" fmla="*/ 151 w 234"/>
                    <a:gd name="T33" fmla="*/ 65 h 108"/>
                    <a:gd name="T34" fmla="*/ 148 w 234"/>
                    <a:gd name="T35" fmla="*/ 108 h 108"/>
                    <a:gd name="T36" fmla="*/ 148 w 234"/>
                    <a:gd name="T37" fmla="*/ 0 h 108"/>
                    <a:gd name="T38" fmla="*/ 129 w 234"/>
                    <a:gd name="T39" fmla="*/ 65 h 108"/>
                    <a:gd name="T40" fmla="*/ 137 w 234"/>
                    <a:gd name="T41" fmla="*/ 15 h 108"/>
                    <a:gd name="T42" fmla="*/ 129 w 234"/>
                    <a:gd name="T43" fmla="*/ 108 h 108"/>
                    <a:gd name="T44" fmla="*/ 129 w 234"/>
                    <a:gd name="T45" fmla="*/ 0 h 108"/>
                    <a:gd name="T46" fmla="*/ 115 w 234"/>
                    <a:gd name="T47" fmla="*/ 36 h 108"/>
                    <a:gd name="T48" fmla="*/ 122 w 234"/>
                    <a:gd name="T49" fmla="*/ 65 h 108"/>
                    <a:gd name="T50" fmla="*/ 115 w 234"/>
                    <a:gd name="T51" fmla="*/ 108 h 108"/>
                    <a:gd name="T52" fmla="*/ 115 w 234"/>
                    <a:gd name="T53" fmla="*/ 0 h 108"/>
                    <a:gd name="T54" fmla="*/ 101 w 234"/>
                    <a:gd name="T55" fmla="*/ 65 h 108"/>
                    <a:gd name="T56" fmla="*/ 104 w 234"/>
                    <a:gd name="T57" fmla="*/ 15 h 108"/>
                    <a:gd name="T58" fmla="*/ 101 w 234"/>
                    <a:gd name="T59" fmla="*/ 108 h 108"/>
                    <a:gd name="T60" fmla="*/ 101 w 234"/>
                    <a:gd name="T61" fmla="*/ 0 h 108"/>
                    <a:gd name="T62" fmla="*/ 86 w 234"/>
                    <a:gd name="T63" fmla="*/ 36 h 108"/>
                    <a:gd name="T64" fmla="*/ 90 w 234"/>
                    <a:gd name="T65" fmla="*/ 65 h 108"/>
                    <a:gd name="T66" fmla="*/ 86 w 234"/>
                    <a:gd name="T67" fmla="*/ 108 h 108"/>
                    <a:gd name="T68" fmla="*/ 86 w 234"/>
                    <a:gd name="T69" fmla="*/ 0 h 108"/>
                    <a:gd name="T70" fmla="*/ 68 w 234"/>
                    <a:gd name="T71" fmla="*/ 65 h 108"/>
                    <a:gd name="T72" fmla="*/ 75 w 234"/>
                    <a:gd name="T73" fmla="*/ 15 h 108"/>
                    <a:gd name="T74" fmla="*/ 68 w 234"/>
                    <a:gd name="T75" fmla="*/ 108 h 108"/>
                    <a:gd name="T76" fmla="*/ 68 w 234"/>
                    <a:gd name="T77" fmla="*/ 0 h 108"/>
                    <a:gd name="T78" fmla="*/ 54 w 234"/>
                    <a:gd name="T79" fmla="*/ 36 h 108"/>
                    <a:gd name="T80" fmla="*/ 61 w 234"/>
                    <a:gd name="T81" fmla="*/ 65 h 108"/>
                    <a:gd name="T82" fmla="*/ 54 w 234"/>
                    <a:gd name="T83" fmla="*/ 108 h 108"/>
                    <a:gd name="T84" fmla="*/ 54 w 234"/>
                    <a:gd name="T85" fmla="*/ 0 h 108"/>
                    <a:gd name="T86" fmla="*/ 39 w 234"/>
                    <a:gd name="T87" fmla="*/ 65 h 108"/>
                    <a:gd name="T88" fmla="*/ 43 w 234"/>
                    <a:gd name="T89" fmla="*/ 15 h 108"/>
                    <a:gd name="T90" fmla="*/ 39 w 234"/>
                    <a:gd name="T91" fmla="*/ 108 h 108"/>
                    <a:gd name="T92" fmla="*/ 39 w 234"/>
                    <a:gd name="T93" fmla="*/ 65 h 108"/>
                    <a:gd name="T94" fmla="*/ 39 w 234"/>
                    <a:gd name="T95" fmla="*/ 0 h 108"/>
                    <a:gd name="T96" fmla="*/ 25 w 234"/>
                    <a:gd name="T97" fmla="*/ 36 h 108"/>
                    <a:gd name="T98" fmla="*/ 14 w 234"/>
                    <a:gd name="T99" fmla="*/ 36 h 108"/>
                    <a:gd name="T100" fmla="*/ 0 w 234"/>
                    <a:gd name="T101" fmla="*/ 0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34" h="108">
                      <a:moveTo>
                        <a:pt x="209" y="108"/>
                      </a:moveTo>
                      <a:lnTo>
                        <a:pt x="234" y="108"/>
                      </a:lnTo>
                      <a:lnTo>
                        <a:pt x="234" y="0"/>
                      </a:lnTo>
                      <a:lnTo>
                        <a:pt x="209" y="0"/>
                      </a:lnTo>
                      <a:lnTo>
                        <a:pt x="209" y="15"/>
                      </a:lnTo>
                      <a:lnTo>
                        <a:pt x="216" y="15"/>
                      </a:lnTo>
                      <a:lnTo>
                        <a:pt x="216" y="36"/>
                      </a:lnTo>
                      <a:lnTo>
                        <a:pt x="209" y="36"/>
                      </a:lnTo>
                      <a:lnTo>
                        <a:pt x="209" y="108"/>
                      </a:lnTo>
                      <a:close/>
                      <a:moveTo>
                        <a:pt x="191" y="108"/>
                      </a:moveTo>
                      <a:lnTo>
                        <a:pt x="209" y="108"/>
                      </a:lnTo>
                      <a:lnTo>
                        <a:pt x="209" y="36"/>
                      </a:lnTo>
                      <a:lnTo>
                        <a:pt x="198" y="36"/>
                      </a:lnTo>
                      <a:lnTo>
                        <a:pt x="198" y="15"/>
                      </a:lnTo>
                      <a:lnTo>
                        <a:pt x="198" y="15"/>
                      </a:lnTo>
                      <a:lnTo>
                        <a:pt x="209" y="15"/>
                      </a:lnTo>
                      <a:lnTo>
                        <a:pt x="209" y="0"/>
                      </a:lnTo>
                      <a:lnTo>
                        <a:pt x="191" y="0"/>
                      </a:lnTo>
                      <a:lnTo>
                        <a:pt x="191" y="47"/>
                      </a:lnTo>
                      <a:lnTo>
                        <a:pt x="202" y="47"/>
                      </a:lnTo>
                      <a:lnTo>
                        <a:pt x="202" y="65"/>
                      </a:lnTo>
                      <a:lnTo>
                        <a:pt x="202" y="65"/>
                      </a:lnTo>
                      <a:lnTo>
                        <a:pt x="191" y="65"/>
                      </a:lnTo>
                      <a:lnTo>
                        <a:pt x="191" y="76"/>
                      </a:lnTo>
                      <a:lnTo>
                        <a:pt x="191" y="76"/>
                      </a:lnTo>
                      <a:lnTo>
                        <a:pt x="191" y="98"/>
                      </a:lnTo>
                      <a:lnTo>
                        <a:pt x="191" y="98"/>
                      </a:lnTo>
                      <a:lnTo>
                        <a:pt x="191" y="98"/>
                      </a:lnTo>
                      <a:lnTo>
                        <a:pt x="191" y="108"/>
                      </a:lnTo>
                      <a:close/>
                      <a:moveTo>
                        <a:pt x="176" y="108"/>
                      </a:moveTo>
                      <a:lnTo>
                        <a:pt x="191" y="108"/>
                      </a:lnTo>
                      <a:lnTo>
                        <a:pt x="191" y="98"/>
                      </a:lnTo>
                      <a:lnTo>
                        <a:pt x="176" y="98"/>
                      </a:lnTo>
                      <a:lnTo>
                        <a:pt x="176" y="108"/>
                      </a:lnTo>
                      <a:lnTo>
                        <a:pt x="176" y="108"/>
                      </a:lnTo>
                      <a:close/>
                      <a:moveTo>
                        <a:pt x="191" y="0"/>
                      </a:moveTo>
                      <a:lnTo>
                        <a:pt x="176" y="0"/>
                      </a:lnTo>
                      <a:lnTo>
                        <a:pt x="176" y="15"/>
                      </a:lnTo>
                      <a:lnTo>
                        <a:pt x="187" y="15"/>
                      </a:lnTo>
                      <a:lnTo>
                        <a:pt x="187" y="36"/>
                      </a:lnTo>
                      <a:lnTo>
                        <a:pt x="176" y="36"/>
                      </a:lnTo>
                      <a:lnTo>
                        <a:pt x="176" y="76"/>
                      </a:lnTo>
                      <a:lnTo>
                        <a:pt x="191" y="76"/>
                      </a:lnTo>
                      <a:lnTo>
                        <a:pt x="191" y="65"/>
                      </a:lnTo>
                      <a:lnTo>
                        <a:pt x="180" y="65"/>
                      </a:lnTo>
                      <a:lnTo>
                        <a:pt x="180" y="47"/>
                      </a:lnTo>
                      <a:lnTo>
                        <a:pt x="191" y="47"/>
                      </a:lnTo>
                      <a:lnTo>
                        <a:pt x="191" y="0"/>
                      </a:lnTo>
                      <a:close/>
                      <a:moveTo>
                        <a:pt x="162" y="108"/>
                      </a:moveTo>
                      <a:lnTo>
                        <a:pt x="176" y="108"/>
                      </a:lnTo>
                      <a:lnTo>
                        <a:pt x="176" y="98"/>
                      </a:lnTo>
                      <a:lnTo>
                        <a:pt x="162" y="98"/>
                      </a:lnTo>
                      <a:lnTo>
                        <a:pt x="162" y="108"/>
                      </a:lnTo>
                      <a:lnTo>
                        <a:pt x="162" y="108"/>
                      </a:lnTo>
                      <a:close/>
                      <a:moveTo>
                        <a:pt x="176" y="0"/>
                      </a:moveTo>
                      <a:lnTo>
                        <a:pt x="162" y="0"/>
                      </a:lnTo>
                      <a:lnTo>
                        <a:pt x="162" y="47"/>
                      </a:lnTo>
                      <a:lnTo>
                        <a:pt x="173" y="47"/>
                      </a:lnTo>
                      <a:lnTo>
                        <a:pt x="173" y="65"/>
                      </a:lnTo>
                      <a:lnTo>
                        <a:pt x="162" y="65"/>
                      </a:lnTo>
                      <a:lnTo>
                        <a:pt x="162" y="76"/>
                      </a:lnTo>
                      <a:lnTo>
                        <a:pt x="176" y="76"/>
                      </a:lnTo>
                      <a:lnTo>
                        <a:pt x="176" y="36"/>
                      </a:lnTo>
                      <a:lnTo>
                        <a:pt x="166" y="36"/>
                      </a:lnTo>
                      <a:lnTo>
                        <a:pt x="166" y="15"/>
                      </a:lnTo>
                      <a:lnTo>
                        <a:pt x="166" y="15"/>
                      </a:lnTo>
                      <a:lnTo>
                        <a:pt x="176" y="15"/>
                      </a:lnTo>
                      <a:lnTo>
                        <a:pt x="176" y="0"/>
                      </a:lnTo>
                      <a:close/>
                      <a:moveTo>
                        <a:pt x="148" y="108"/>
                      </a:moveTo>
                      <a:lnTo>
                        <a:pt x="162" y="108"/>
                      </a:lnTo>
                      <a:lnTo>
                        <a:pt x="162" y="98"/>
                      </a:lnTo>
                      <a:lnTo>
                        <a:pt x="148" y="98"/>
                      </a:lnTo>
                      <a:lnTo>
                        <a:pt x="148" y="108"/>
                      </a:lnTo>
                      <a:lnTo>
                        <a:pt x="148" y="108"/>
                      </a:lnTo>
                      <a:close/>
                      <a:moveTo>
                        <a:pt x="162" y="0"/>
                      </a:moveTo>
                      <a:lnTo>
                        <a:pt x="148" y="0"/>
                      </a:lnTo>
                      <a:lnTo>
                        <a:pt x="148" y="15"/>
                      </a:lnTo>
                      <a:lnTo>
                        <a:pt x="155" y="15"/>
                      </a:lnTo>
                      <a:lnTo>
                        <a:pt x="155" y="36"/>
                      </a:lnTo>
                      <a:lnTo>
                        <a:pt x="148" y="36"/>
                      </a:lnTo>
                      <a:lnTo>
                        <a:pt x="148" y="76"/>
                      </a:lnTo>
                      <a:lnTo>
                        <a:pt x="162" y="76"/>
                      </a:lnTo>
                      <a:lnTo>
                        <a:pt x="162" y="65"/>
                      </a:lnTo>
                      <a:lnTo>
                        <a:pt x="151" y="65"/>
                      </a:lnTo>
                      <a:lnTo>
                        <a:pt x="151" y="65"/>
                      </a:lnTo>
                      <a:lnTo>
                        <a:pt x="151" y="47"/>
                      </a:lnTo>
                      <a:lnTo>
                        <a:pt x="162" y="47"/>
                      </a:lnTo>
                      <a:lnTo>
                        <a:pt x="162" y="0"/>
                      </a:lnTo>
                      <a:close/>
                      <a:moveTo>
                        <a:pt x="129" y="108"/>
                      </a:moveTo>
                      <a:lnTo>
                        <a:pt x="148" y="108"/>
                      </a:lnTo>
                      <a:lnTo>
                        <a:pt x="148" y="98"/>
                      </a:lnTo>
                      <a:lnTo>
                        <a:pt x="129" y="98"/>
                      </a:lnTo>
                      <a:lnTo>
                        <a:pt x="129" y="108"/>
                      </a:lnTo>
                      <a:lnTo>
                        <a:pt x="129" y="108"/>
                      </a:lnTo>
                      <a:close/>
                      <a:moveTo>
                        <a:pt x="148" y="0"/>
                      </a:moveTo>
                      <a:lnTo>
                        <a:pt x="129" y="0"/>
                      </a:lnTo>
                      <a:lnTo>
                        <a:pt x="129" y="47"/>
                      </a:lnTo>
                      <a:lnTo>
                        <a:pt x="140" y="47"/>
                      </a:lnTo>
                      <a:lnTo>
                        <a:pt x="140" y="65"/>
                      </a:lnTo>
                      <a:lnTo>
                        <a:pt x="129" y="65"/>
                      </a:lnTo>
                      <a:lnTo>
                        <a:pt x="129" y="76"/>
                      </a:lnTo>
                      <a:lnTo>
                        <a:pt x="148" y="76"/>
                      </a:lnTo>
                      <a:lnTo>
                        <a:pt x="148" y="36"/>
                      </a:lnTo>
                      <a:lnTo>
                        <a:pt x="137" y="36"/>
                      </a:lnTo>
                      <a:lnTo>
                        <a:pt x="137" y="15"/>
                      </a:lnTo>
                      <a:lnTo>
                        <a:pt x="137" y="15"/>
                      </a:lnTo>
                      <a:lnTo>
                        <a:pt x="148" y="15"/>
                      </a:lnTo>
                      <a:lnTo>
                        <a:pt x="148" y="0"/>
                      </a:lnTo>
                      <a:close/>
                      <a:moveTo>
                        <a:pt x="115" y="108"/>
                      </a:moveTo>
                      <a:lnTo>
                        <a:pt x="129" y="108"/>
                      </a:lnTo>
                      <a:lnTo>
                        <a:pt x="129" y="98"/>
                      </a:lnTo>
                      <a:lnTo>
                        <a:pt x="115" y="98"/>
                      </a:lnTo>
                      <a:lnTo>
                        <a:pt x="115" y="108"/>
                      </a:lnTo>
                      <a:lnTo>
                        <a:pt x="115" y="108"/>
                      </a:lnTo>
                      <a:close/>
                      <a:moveTo>
                        <a:pt x="129" y="0"/>
                      </a:moveTo>
                      <a:lnTo>
                        <a:pt x="115" y="0"/>
                      </a:lnTo>
                      <a:lnTo>
                        <a:pt x="115" y="15"/>
                      </a:lnTo>
                      <a:lnTo>
                        <a:pt x="126" y="15"/>
                      </a:lnTo>
                      <a:lnTo>
                        <a:pt x="126" y="36"/>
                      </a:lnTo>
                      <a:lnTo>
                        <a:pt x="115" y="36"/>
                      </a:lnTo>
                      <a:lnTo>
                        <a:pt x="115" y="76"/>
                      </a:lnTo>
                      <a:lnTo>
                        <a:pt x="129" y="76"/>
                      </a:lnTo>
                      <a:lnTo>
                        <a:pt x="129" y="65"/>
                      </a:lnTo>
                      <a:lnTo>
                        <a:pt x="122" y="65"/>
                      </a:lnTo>
                      <a:lnTo>
                        <a:pt x="122" y="65"/>
                      </a:lnTo>
                      <a:lnTo>
                        <a:pt x="122" y="47"/>
                      </a:lnTo>
                      <a:lnTo>
                        <a:pt x="129" y="47"/>
                      </a:lnTo>
                      <a:lnTo>
                        <a:pt x="129" y="0"/>
                      </a:lnTo>
                      <a:close/>
                      <a:moveTo>
                        <a:pt x="101" y="108"/>
                      </a:moveTo>
                      <a:lnTo>
                        <a:pt x="115" y="108"/>
                      </a:lnTo>
                      <a:lnTo>
                        <a:pt x="115" y="98"/>
                      </a:lnTo>
                      <a:lnTo>
                        <a:pt x="101" y="98"/>
                      </a:lnTo>
                      <a:lnTo>
                        <a:pt x="101" y="108"/>
                      </a:lnTo>
                      <a:lnTo>
                        <a:pt x="101" y="108"/>
                      </a:lnTo>
                      <a:close/>
                      <a:moveTo>
                        <a:pt x="115" y="0"/>
                      </a:moveTo>
                      <a:lnTo>
                        <a:pt x="101" y="0"/>
                      </a:lnTo>
                      <a:lnTo>
                        <a:pt x="101" y="47"/>
                      </a:lnTo>
                      <a:lnTo>
                        <a:pt x="111" y="47"/>
                      </a:lnTo>
                      <a:lnTo>
                        <a:pt x="111" y="65"/>
                      </a:lnTo>
                      <a:lnTo>
                        <a:pt x="101" y="65"/>
                      </a:lnTo>
                      <a:lnTo>
                        <a:pt x="101" y="76"/>
                      </a:lnTo>
                      <a:lnTo>
                        <a:pt x="115" y="76"/>
                      </a:lnTo>
                      <a:lnTo>
                        <a:pt x="115" y="36"/>
                      </a:lnTo>
                      <a:lnTo>
                        <a:pt x="104" y="36"/>
                      </a:lnTo>
                      <a:lnTo>
                        <a:pt x="104" y="15"/>
                      </a:lnTo>
                      <a:lnTo>
                        <a:pt x="104" y="15"/>
                      </a:lnTo>
                      <a:lnTo>
                        <a:pt x="115" y="15"/>
                      </a:lnTo>
                      <a:lnTo>
                        <a:pt x="115" y="0"/>
                      </a:lnTo>
                      <a:close/>
                      <a:moveTo>
                        <a:pt x="86" y="108"/>
                      </a:moveTo>
                      <a:lnTo>
                        <a:pt x="101" y="108"/>
                      </a:lnTo>
                      <a:lnTo>
                        <a:pt x="101" y="98"/>
                      </a:lnTo>
                      <a:lnTo>
                        <a:pt x="86" y="98"/>
                      </a:lnTo>
                      <a:lnTo>
                        <a:pt x="86" y="108"/>
                      </a:lnTo>
                      <a:lnTo>
                        <a:pt x="86" y="108"/>
                      </a:lnTo>
                      <a:close/>
                      <a:moveTo>
                        <a:pt x="101" y="0"/>
                      </a:moveTo>
                      <a:lnTo>
                        <a:pt x="86" y="0"/>
                      </a:lnTo>
                      <a:lnTo>
                        <a:pt x="86" y="15"/>
                      </a:lnTo>
                      <a:lnTo>
                        <a:pt x="93" y="15"/>
                      </a:lnTo>
                      <a:lnTo>
                        <a:pt x="93" y="36"/>
                      </a:lnTo>
                      <a:lnTo>
                        <a:pt x="86" y="36"/>
                      </a:lnTo>
                      <a:lnTo>
                        <a:pt x="86" y="76"/>
                      </a:lnTo>
                      <a:lnTo>
                        <a:pt x="101" y="76"/>
                      </a:lnTo>
                      <a:lnTo>
                        <a:pt x="101" y="65"/>
                      </a:lnTo>
                      <a:lnTo>
                        <a:pt x="90" y="65"/>
                      </a:lnTo>
                      <a:lnTo>
                        <a:pt x="90" y="65"/>
                      </a:lnTo>
                      <a:lnTo>
                        <a:pt x="90" y="47"/>
                      </a:lnTo>
                      <a:lnTo>
                        <a:pt x="101" y="47"/>
                      </a:lnTo>
                      <a:lnTo>
                        <a:pt x="101" y="0"/>
                      </a:lnTo>
                      <a:close/>
                      <a:moveTo>
                        <a:pt x="68" y="108"/>
                      </a:moveTo>
                      <a:lnTo>
                        <a:pt x="86" y="108"/>
                      </a:lnTo>
                      <a:lnTo>
                        <a:pt x="86" y="98"/>
                      </a:lnTo>
                      <a:lnTo>
                        <a:pt x="68" y="98"/>
                      </a:lnTo>
                      <a:lnTo>
                        <a:pt x="68" y="108"/>
                      </a:lnTo>
                      <a:lnTo>
                        <a:pt x="68" y="108"/>
                      </a:lnTo>
                      <a:close/>
                      <a:moveTo>
                        <a:pt x="86" y="0"/>
                      </a:moveTo>
                      <a:lnTo>
                        <a:pt x="68" y="0"/>
                      </a:lnTo>
                      <a:lnTo>
                        <a:pt x="68" y="47"/>
                      </a:lnTo>
                      <a:lnTo>
                        <a:pt x="79" y="47"/>
                      </a:lnTo>
                      <a:lnTo>
                        <a:pt x="79" y="65"/>
                      </a:lnTo>
                      <a:lnTo>
                        <a:pt x="68" y="65"/>
                      </a:lnTo>
                      <a:lnTo>
                        <a:pt x="68" y="76"/>
                      </a:lnTo>
                      <a:lnTo>
                        <a:pt x="86" y="76"/>
                      </a:lnTo>
                      <a:lnTo>
                        <a:pt x="86" y="36"/>
                      </a:lnTo>
                      <a:lnTo>
                        <a:pt x="75" y="36"/>
                      </a:lnTo>
                      <a:lnTo>
                        <a:pt x="75" y="15"/>
                      </a:lnTo>
                      <a:lnTo>
                        <a:pt x="75" y="15"/>
                      </a:lnTo>
                      <a:lnTo>
                        <a:pt x="86" y="15"/>
                      </a:lnTo>
                      <a:lnTo>
                        <a:pt x="86" y="0"/>
                      </a:lnTo>
                      <a:close/>
                      <a:moveTo>
                        <a:pt x="54" y="108"/>
                      </a:moveTo>
                      <a:lnTo>
                        <a:pt x="68" y="108"/>
                      </a:lnTo>
                      <a:lnTo>
                        <a:pt x="68" y="98"/>
                      </a:lnTo>
                      <a:lnTo>
                        <a:pt x="54" y="98"/>
                      </a:lnTo>
                      <a:lnTo>
                        <a:pt x="54" y="108"/>
                      </a:lnTo>
                      <a:lnTo>
                        <a:pt x="54" y="108"/>
                      </a:lnTo>
                      <a:close/>
                      <a:moveTo>
                        <a:pt x="68" y="0"/>
                      </a:moveTo>
                      <a:lnTo>
                        <a:pt x="54" y="0"/>
                      </a:lnTo>
                      <a:lnTo>
                        <a:pt x="54" y="15"/>
                      </a:lnTo>
                      <a:lnTo>
                        <a:pt x="65" y="15"/>
                      </a:lnTo>
                      <a:lnTo>
                        <a:pt x="65" y="36"/>
                      </a:lnTo>
                      <a:lnTo>
                        <a:pt x="54" y="36"/>
                      </a:lnTo>
                      <a:lnTo>
                        <a:pt x="54" y="76"/>
                      </a:lnTo>
                      <a:lnTo>
                        <a:pt x="68" y="76"/>
                      </a:lnTo>
                      <a:lnTo>
                        <a:pt x="68" y="65"/>
                      </a:lnTo>
                      <a:lnTo>
                        <a:pt x="61" y="65"/>
                      </a:lnTo>
                      <a:lnTo>
                        <a:pt x="61" y="65"/>
                      </a:lnTo>
                      <a:lnTo>
                        <a:pt x="61" y="47"/>
                      </a:lnTo>
                      <a:lnTo>
                        <a:pt x="68" y="47"/>
                      </a:lnTo>
                      <a:lnTo>
                        <a:pt x="68" y="0"/>
                      </a:lnTo>
                      <a:close/>
                      <a:moveTo>
                        <a:pt x="39" y="108"/>
                      </a:moveTo>
                      <a:lnTo>
                        <a:pt x="54" y="108"/>
                      </a:lnTo>
                      <a:lnTo>
                        <a:pt x="54" y="98"/>
                      </a:lnTo>
                      <a:lnTo>
                        <a:pt x="39" y="98"/>
                      </a:lnTo>
                      <a:lnTo>
                        <a:pt x="39" y="108"/>
                      </a:lnTo>
                      <a:lnTo>
                        <a:pt x="39" y="108"/>
                      </a:lnTo>
                      <a:close/>
                      <a:moveTo>
                        <a:pt x="54" y="0"/>
                      </a:moveTo>
                      <a:lnTo>
                        <a:pt x="39" y="0"/>
                      </a:lnTo>
                      <a:lnTo>
                        <a:pt x="39" y="47"/>
                      </a:lnTo>
                      <a:lnTo>
                        <a:pt x="50" y="47"/>
                      </a:lnTo>
                      <a:lnTo>
                        <a:pt x="50" y="65"/>
                      </a:lnTo>
                      <a:lnTo>
                        <a:pt x="39" y="65"/>
                      </a:lnTo>
                      <a:lnTo>
                        <a:pt x="39" y="76"/>
                      </a:lnTo>
                      <a:lnTo>
                        <a:pt x="54" y="76"/>
                      </a:lnTo>
                      <a:lnTo>
                        <a:pt x="54" y="36"/>
                      </a:lnTo>
                      <a:lnTo>
                        <a:pt x="43" y="36"/>
                      </a:lnTo>
                      <a:lnTo>
                        <a:pt x="43" y="15"/>
                      </a:lnTo>
                      <a:lnTo>
                        <a:pt x="43" y="15"/>
                      </a:lnTo>
                      <a:lnTo>
                        <a:pt x="54" y="15"/>
                      </a:lnTo>
                      <a:lnTo>
                        <a:pt x="54" y="0"/>
                      </a:lnTo>
                      <a:close/>
                      <a:moveTo>
                        <a:pt x="25" y="108"/>
                      </a:moveTo>
                      <a:lnTo>
                        <a:pt x="39" y="108"/>
                      </a:lnTo>
                      <a:lnTo>
                        <a:pt x="39" y="98"/>
                      </a:lnTo>
                      <a:lnTo>
                        <a:pt x="39" y="98"/>
                      </a:lnTo>
                      <a:lnTo>
                        <a:pt x="39" y="76"/>
                      </a:lnTo>
                      <a:lnTo>
                        <a:pt x="39" y="76"/>
                      </a:lnTo>
                      <a:lnTo>
                        <a:pt x="39" y="65"/>
                      </a:lnTo>
                      <a:lnTo>
                        <a:pt x="29" y="65"/>
                      </a:lnTo>
                      <a:lnTo>
                        <a:pt x="29" y="65"/>
                      </a:lnTo>
                      <a:lnTo>
                        <a:pt x="29" y="47"/>
                      </a:lnTo>
                      <a:lnTo>
                        <a:pt x="39" y="47"/>
                      </a:lnTo>
                      <a:lnTo>
                        <a:pt x="39" y="0"/>
                      </a:lnTo>
                      <a:lnTo>
                        <a:pt x="25" y="0"/>
                      </a:lnTo>
                      <a:lnTo>
                        <a:pt x="25" y="15"/>
                      </a:lnTo>
                      <a:lnTo>
                        <a:pt x="36" y="15"/>
                      </a:lnTo>
                      <a:lnTo>
                        <a:pt x="36" y="36"/>
                      </a:lnTo>
                      <a:lnTo>
                        <a:pt x="25" y="36"/>
                      </a:lnTo>
                      <a:lnTo>
                        <a:pt x="25" y="108"/>
                      </a:lnTo>
                      <a:close/>
                      <a:moveTo>
                        <a:pt x="0" y="108"/>
                      </a:moveTo>
                      <a:lnTo>
                        <a:pt x="25" y="108"/>
                      </a:lnTo>
                      <a:lnTo>
                        <a:pt x="25" y="36"/>
                      </a:lnTo>
                      <a:lnTo>
                        <a:pt x="14" y="36"/>
                      </a:lnTo>
                      <a:lnTo>
                        <a:pt x="14" y="15"/>
                      </a:lnTo>
                      <a:lnTo>
                        <a:pt x="14" y="15"/>
                      </a:lnTo>
                      <a:lnTo>
                        <a:pt x="25" y="15"/>
                      </a:lnTo>
                      <a:lnTo>
                        <a:pt x="25" y="0"/>
                      </a:lnTo>
                      <a:lnTo>
                        <a:pt x="0" y="0"/>
                      </a:lnTo>
                      <a:lnTo>
                        <a:pt x="0" y="108"/>
                      </a:lnTo>
                      <a:close/>
                    </a:path>
                  </a:pathLst>
                </a:custGeom>
                <a:solidFill>
                  <a:schemeClr val="bg1"/>
                </a:solidFill>
                <a:ln>
                  <a:noFill/>
                </a:ln>
                <a:effectLst>
                  <a:outerShdw blurRad="127000" dist="38100" dir="5400000" algn="t" rotWithShape="0">
                    <a:prstClr val="black">
                      <a:alpha val="25000"/>
                    </a:prstClr>
                  </a:outerShdw>
                </a:effectLst>
                <a:extLst>
                  <a:ext uri="{91240B29-F687-4f45-9708-019B960494DF}">
                    <a14:hiddenLine xmlns="" xmlns:a14="http://schemas.microsoft.com/office/drawing/2010/main" w="9525">
                      <a:solidFill>
                        <a:srgbClr val="000000"/>
                      </a:solidFill>
                      <a:round/>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vert="horz" wrap="square" lIns="45720" tIns="22860" rIns="45720" bIns="228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a:ln>
                      <a:noFill/>
                    </a:ln>
                    <a:solidFill>
                      <a:prstClr val="black"/>
                    </a:solidFill>
                    <a:effectLst/>
                    <a:uLnTx/>
                    <a:uFillTx/>
                    <a:latin typeface="Century Gothic"/>
                    <a:ea typeface="微软雅黑"/>
                  </a:endParaRPr>
                </a:p>
              </p:txBody>
            </p:sp>
            <p:sp>
              <p:nvSpPr>
                <p:cNvPr id="689" name="Freeform 693"/>
                <p:cNvSpPr>
                  <a:spLocks/>
                </p:cNvSpPr>
                <p:nvPr/>
              </p:nvSpPr>
              <p:spPr bwMode="auto">
                <a:xfrm>
                  <a:off x="4954011" y="4284565"/>
                  <a:ext cx="162980" cy="39213"/>
                </a:xfrm>
                <a:custGeom>
                  <a:avLst/>
                  <a:gdLst>
                    <a:gd name="T0" fmla="*/ 0 w 37"/>
                    <a:gd name="T1" fmla="*/ 5 h 9"/>
                    <a:gd name="T2" fmla="*/ 3 w 37"/>
                    <a:gd name="T3" fmla="*/ 9 h 9"/>
                    <a:gd name="T4" fmla="*/ 19 w 37"/>
                    <a:gd name="T5" fmla="*/ 5 h 9"/>
                    <a:gd name="T6" fmla="*/ 35 w 37"/>
                    <a:gd name="T7" fmla="*/ 9 h 9"/>
                    <a:gd name="T8" fmla="*/ 37 w 37"/>
                    <a:gd name="T9" fmla="*/ 5 h 9"/>
                    <a:gd name="T10" fmla="*/ 19 w 37"/>
                    <a:gd name="T11" fmla="*/ 0 h 9"/>
                    <a:gd name="T12" fmla="*/ 0 w 37"/>
                    <a:gd name="T13" fmla="*/ 5 h 9"/>
                  </a:gdLst>
                  <a:ahLst/>
                  <a:cxnLst>
                    <a:cxn ang="0">
                      <a:pos x="T0" y="T1"/>
                    </a:cxn>
                    <a:cxn ang="0">
                      <a:pos x="T2" y="T3"/>
                    </a:cxn>
                    <a:cxn ang="0">
                      <a:pos x="T4" y="T5"/>
                    </a:cxn>
                    <a:cxn ang="0">
                      <a:pos x="T6" y="T7"/>
                    </a:cxn>
                    <a:cxn ang="0">
                      <a:pos x="T8" y="T9"/>
                    </a:cxn>
                    <a:cxn ang="0">
                      <a:pos x="T10" y="T11"/>
                    </a:cxn>
                    <a:cxn ang="0">
                      <a:pos x="T12" y="T13"/>
                    </a:cxn>
                  </a:cxnLst>
                  <a:rect l="0" t="0" r="r" b="b"/>
                  <a:pathLst>
                    <a:path w="37" h="9">
                      <a:moveTo>
                        <a:pt x="0" y="5"/>
                      </a:moveTo>
                      <a:cubicBezTo>
                        <a:pt x="3" y="9"/>
                        <a:pt x="3" y="9"/>
                        <a:pt x="3" y="9"/>
                      </a:cubicBezTo>
                      <a:cubicBezTo>
                        <a:pt x="7" y="7"/>
                        <a:pt x="13" y="5"/>
                        <a:pt x="19" y="5"/>
                      </a:cubicBezTo>
                      <a:cubicBezTo>
                        <a:pt x="25" y="5"/>
                        <a:pt x="30" y="7"/>
                        <a:pt x="35" y="9"/>
                      </a:cubicBezTo>
                      <a:cubicBezTo>
                        <a:pt x="37" y="5"/>
                        <a:pt x="37" y="5"/>
                        <a:pt x="37" y="5"/>
                      </a:cubicBezTo>
                      <a:cubicBezTo>
                        <a:pt x="32" y="2"/>
                        <a:pt x="25" y="0"/>
                        <a:pt x="19" y="0"/>
                      </a:cubicBezTo>
                      <a:cubicBezTo>
                        <a:pt x="12" y="0"/>
                        <a:pt x="5" y="2"/>
                        <a:pt x="0" y="5"/>
                      </a:cubicBezTo>
                      <a:close/>
                    </a:path>
                  </a:pathLst>
                </a:custGeom>
                <a:solidFill>
                  <a:schemeClr val="bg1"/>
                </a:solidFill>
                <a:ln>
                  <a:noFill/>
                </a:ln>
                <a:effectLst>
                  <a:outerShdw blurRad="127000" dist="38100" dir="5400000" algn="t" rotWithShape="0">
                    <a:prstClr val="black">
                      <a:alpha val="25000"/>
                    </a:prstClr>
                  </a:outerShdw>
                </a:effectLst>
                <a:extLst>
                  <a:ext uri="{91240B29-F687-4f45-9708-019B960494DF}">
                    <a14:hiddenLine xmlns="" xmlns:a14="http://schemas.microsoft.com/office/drawing/2010/main" w="9525">
                      <a:solidFill>
                        <a:srgbClr val="000000"/>
                      </a:solidFill>
                      <a:round/>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vert="horz" wrap="square" lIns="45720" tIns="22860" rIns="45720" bIns="228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a:ln>
                      <a:noFill/>
                    </a:ln>
                    <a:solidFill>
                      <a:prstClr val="black"/>
                    </a:solidFill>
                    <a:effectLst/>
                    <a:uLnTx/>
                    <a:uFillTx/>
                    <a:latin typeface="Century Gothic"/>
                    <a:ea typeface="微软雅黑"/>
                  </a:endParaRPr>
                </a:p>
              </p:txBody>
            </p:sp>
            <p:sp>
              <p:nvSpPr>
                <p:cNvPr id="690" name="Freeform 694"/>
                <p:cNvSpPr>
                  <a:spLocks/>
                </p:cNvSpPr>
                <p:nvPr/>
              </p:nvSpPr>
              <p:spPr bwMode="auto">
                <a:xfrm>
                  <a:off x="4927052" y="4240450"/>
                  <a:ext cx="221800" cy="47791"/>
                </a:xfrm>
                <a:custGeom>
                  <a:avLst/>
                  <a:gdLst>
                    <a:gd name="T0" fmla="*/ 50 w 50"/>
                    <a:gd name="T1" fmla="*/ 6 h 11"/>
                    <a:gd name="T2" fmla="*/ 25 w 50"/>
                    <a:gd name="T3" fmla="*/ 0 h 11"/>
                    <a:gd name="T4" fmla="*/ 0 w 50"/>
                    <a:gd name="T5" fmla="*/ 6 h 11"/>
                    <a:gd name="T6" fmla="*/ 2 w 50"/>
                    <a:gd name="T7" fmla="*/ 11 h 11"/>
                    <a:gd name="T8" fmla="*/ 25 w 50"/>
                    <a:gd name="T9" fmla="*/ 5 h 11"/>
                    <a:gd name="T10" fmla="*/ 47 w 50"/>
                    <a:gd name="T11" fmla="*/ 11 h 11"/>
                    <a:gd name="T12" fmla="*/ 50 w 50"/>
                    <a:gd name="T13" fmla="*/ 6 h 11"/>
                  </a:gdLst>
                  <a:ahLst/>
                  <a:cxnLst>
                    <a:cxn ang="0">
                      <a:pos x="T0" y="T1"/>
                    </a:cxn>
                    <a:cxn ang="0">
                      <a:pos x="T2" y="T3"/>
                    </a:cxn>
                    <a:cxn ang="0">
                      <a:pos x="T4" y="T5"/>
                    </a:cxn>
                    <a:cxn ang="0">
                      <a:pos x="T6" y="T7"/>
                    </a:cxn>
                    <a:cxn ang="0">
                      <a:pos x="T8" y="T9"/>
                    </a:cxn>
                    <a:cxn ang="0">
                      <a:pos x="T10" y="T11"/>
                    </a:cxn>
                    <a:cxn ang="0">
                      <a:pos x="T12" y="T13"/>
                    </a:cxn>
                  </a:cxnLst>
                  <a:rect l="0" t="0" r="r" b="b"/>
                  <a:pathLst>
                    <a:path w="50" h="11">
                      <a:moveTo>
                        <a:pt x="50" y="6"/>
                      </a:moveTo>
                      <a:cubicBezTo>
                        <a:pt x="43" y="2"/>
                        <a:pt x="34" y="0"/>
                        <a:pt x="25" y="0"/>
                      </a:cubicBezTo>
                      <a:cubicBezTo>
                        <a:pt x="16" y="0"/>
                        <a:pt x="7" y="2"/>
                        <a:pt x="0" y="6"/>
                      </a:cubicBezTo>
                      <a:cubicBezTo>
                        <a:pt x="2" y="11"/>
                        <a:pt x="2" y="11"/>
                        <a:pt x="2" y="11"/>
                      </a:cubicBezTo>
                      <a:cubicBezTo>
                        <a:pt x="9" y="7"/>
                        <a:pt x="17" y="5"/>
                        <a:pt x="25" y="5"/>
                      </a:cubicBezTo>
                      <a:cubicBezTo>
                        <a:pt x="33" y="5"/>
                        <a:pt x="41" y="7"/>
                        <a:pt x="47" y="11"/>
                      </a:cubicBezTo>
                      <a:lnTo>
                        <a:pt x="50" y="6"/>
                      </a:lnTo>
                      <a:close/>
                    </a:path>
                  </a:pathLst>
                </a:custGeom>
                <a:solidFill>
                  <a:schemeClr val="bg1"/>
                </a:solidFill>
                <a:ln>
                  <a:noFill/>
                </a:ln>
                <a:effectLst>
                  <a:outerShdw blurRad="127000" dist="38100" dir="5400000" algn="t" rotWithShape="0">
                    <a:prstClr val="black">
                      <a:alpha val="25000"/>
                    </a:prstClr>
                  </a:outerShdw>
                </a:effectLst>
                <a:extLst>
                  <a:ext uri="{91240B29-F687-4f45-9708-019B960494DF}">
                    <a14:hiddenLine xmlns="" xmlns:a14="http://schemas.microsoft.com/office/drawing/2010/main" w="9525">
                      <a:solidFill>
                        <a:srgbClr val="000000"/>
                      </a:solidFill>
                      <a:round/>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vert="horz" wrap="square" lIns="45720" tIns="22860" rIns="45720" bIns="228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a:ln>
                      <a:noFill/>
                    </a:ln>
                    <a:solidFill>
                      <a:prstClr val="black"/>
                    </a:solidFill>
                    <a:effectLst/>
                    <a:uLnTx/>
                    <a:uFillTx/>
                    <a:latin typeface="Century Gothic"/>
                    <a:ea typeface="微软雅黑"/>
                  </a:endParaRPr>
                </a:p>
              </p:txBody>
            </p:sp>
          </p:grpSp>
        </p:grpSp>
        <p:grpSp>
          <p:nvGrpSpPr>
            <p:cNvPr id="691" name="Group 37"/>
            <p:cNvGrpSpPr/>
            <p:nvPr/>
          </p:nvGrpSpPr>
          <p:grpSpPr>
            <a:xfrm>
              <a:off x="6972341" y="1889158"/>
              <a:ext cx="4001795" cy="4036270"/>
              <a:chOff x="2949236" y="972275"/>
              <a:chExt cx="3227736" cy="3254695"/>
            </a:xfrm>
            <a:solidFill>
              <a:sysClr val="window" lastClr="FFFFFF">
                <a:lumMod val="85000"/>
              </a:sysClr>
            </a:solidFill>
          </p:grpSpPr>
          <p:sp>
            <p:nvSpPr>
              <p:cNvPr id="692" name="Freeform 537"/>
              <p:cNvSpPr>
                <a:spLocks noEditPoints="1"/>
              </p:cNvSpPr>
              <p:nvPr/>
            </p:nvSpPr>
            <p:spPr bwMode="auto">
              <a:xfrm>
                <a:off x="3863394" y="3855671"/>
                <a:ext cx="305128" cy="137246"/>
              </a:xfrm>
              <a:custGeom>
                <a:avLst/>
                <a:gdLst>
                  <a:gd name="T0" fmla="*/ 54 w 69"/>
                  <a:gd name="T1" fmla="*/ 31 h 31"/>
                  <a:gd name="T2" fmla="*/ 69 w 69"/>
                  <a:gd name="T3" fmla="*/ 31 h 31"/>
                  <a:gd name="T4" fmla="*/ 69 w 69"/>
                  <a:gd name="T5" fmla="*/ 12 h 31"/>
                  <a:gd name="T6" fmla="*/ 61 w 69"/>
                  <a:gd name="T7" fmla="*/ 12 h 31"/>
                  <a:gd name="T8" fmla="*/ 61 w 69"/>
                  <a:gd name="T9" fmla="*/ 6 h 31"/>
                  <a:gd name="T10" fmla="*/ 54 w 69"/>
                  <a:gd name="T11" fmla="*/ 3 h 31"/>
                  <a:gd name="T12" fmla="*/ 54 w 69"/>
                  <a:gd name="T13" fmla="*/ 18 h 31"/>
                  <a:gd name="T14" fmla="*/ 60 w 69"/>
                  <a:gd name="T15" fmla="*/ 18 h 31"/>
                  <a:gd name="T16" fmla="*/ 60 w 69"/>
                  <a:gd name="T17" fmla="*/ 26 h 31"/>
                  <a:gd name="T18" fmla="*/ 60 w 69"/>
                  <a:gd name="T19" fmla="*/ 26 h 31"/>
                  <a:gd name="T20" fmla="*/ 54 w 69"/>
                  <a:gd name="T21" fmla="*/ 26 h 31"/>
                  <a:gd name="T22" fmla="*/ 54 w 69"/>
                  <a:gd name="T23" fmla="*/ 31 h 31"/>
                  <a:gd name="T24" fmla="*/ 45 w 69"/>
                  <a:gd name="T25" fmla="*/ 0 h 31"/>
                  <a:gd name="T26" fmla="*/ 45 w 69"/>
                  <a:gd name="T27" fmla="*/ 12 h 31"/>
                  <a:gd name="T28" fmla="*/ 34 w 69"/>
                  <a:gd name="T29" fmla="*/ 12 h 31"/>
                  <a:gd name="T30" fmla="*/ 34 w 69"/>
                  <a:gd name="T31" fmla="*/ 18 h 31"/>
                  <a:gd name="T32" fmla="*/ 40 w 69"/>
                  <a:gd name="T33" fmla="*/ 18 h 31"/>
                  <a:gd name="T34" fmla="*/ 40 w 69"/>
                  <a:gd name="T35" fmla="*/ 26 h 31"/>
                  <a:gd name="T36" fmla="*/ 40 w 69"/>
                  <a:gd name="T37" fmla="*/ 26 h 31"/>
                  <a:gd name="T38" fmla="*/ 34 w 69"/>
                  <a:gd name="T39" fmla="*/ 26 h 31"/>
                  <a:gd name="T40" fmla="*/ 34 w 69"/>
                  <a:gd name="T41" fmla="*/ 31 h 31"/>
                  <a:gd name="T42" fmla="*/ 54 w 69"/>
                  <a:gd name="T43" fmla="*/ 31 h 31"/>
                  <a:gd name="T44" fmla="*/ 54 w 69"/>
                  <a:gd name="T45" fmla="*/ 26 h 31"/>
                  <a:gd name="T46" fmla="*/ 48 w 69"/>
                  <a:gd name="T47" fmla="*/ 26 h 31"/>
                  <a:gd name="T48" fmla="*/ 48 w 69"/>
                  <a:gd name="T49" fmla="*/ 18 h 31"/>
                  <a:gd name="T50" fmla="*/ 54 w 69"/>
                  <a:gd name="T51" fmla="*/ 18 h 31"/>
                  <a:gd name="T52" fmla="*/ 54 w 69"/>
                  <a:gd name="T53" fmla="*/ 3 h 31"/>
                  <a:gd name="T54" fmla="*/ 45 w 69"/>
                  <a:gd name="T55" fmla="*/ 0 h 31"/>
                  <a:gd name="T56" fmla="*/ 34 w 69"/>
                  <a:gd name="T57" fmla="*/ 12 h 31"/>
                  <a:gd name="T58" fmla="*/ 15 w 69"/>
                  <a:gd name="T59" fmla="*/ 12 h 31"/>
                  <a:gd name="T60" fmla="*/ 15 w 69"/>
                  <a:gd name="T61" fmla="*/ 18 h 31"/>
                  <a:gd name="T62" fmla="*/ 21 w 69"/>
                  <a:gd name="T63" fmla="*/ 18 h 31"/>
                  <a:gd name="T64" fmla="*/ 21 w 69"/>
                  <a:gd name="T65" fmla="*/ 26 h 31"/>
                  <a:gd name="T66" fmla="*/ 21 w 69"/>
                  <a:gd name="T67" fmla="*/ 26 h 31"/>
                  <a:gd name="T68" fmla="*/ 15 w 69"/>
                  <a:gd name="T69" fmla="*/ 26 h 31"/>
                  <a:gd name="T70" fmla="*/ 15 w 69"/>
                  <a:gd name="T71" fmla="*/ 31 h 31"/>
                  <a:gd name="T72" fmla="*/ 34 w 69"/>
                  <a:gd name="T73" fmla="*/ 31 h 31"/>
                  <a:gd name="T74" fmla="*/ 34 w 69"/>
                  <a:gd name="T75" fmla="*/ 26 h 31"/>
                  <a:gd name="T76" fmla="*/ 29 w 69"/>
                  <a:gd name="T77" fmla="*/ 26 h 31"/>
                  <a:gd name="T78" fmla="*/ 29 w 69"/>
                  <a:gd name="T79" fmla="*/ 18 h 31"/>
                  <a:gd name="T80" fmla="*/ 34 w 69"/>
                  <a:gd name="T81" fmla="*/ 18 h 31"/>
                  <a:gd name="T82" fmla="*/ 34 w 69"/>
                  <a:gd name="T83" fmla="*/ 12 h 31"/>
                  <a:gd name="T84" fmla="*/ 15 w 69"/>
                  <a:gd name="T85" fmla="*/ 12 h 31"/>
                  <a:gd name="T86" fmla="*/ 0 w 69"/>
                  <a:gd name="T87" fmla="*/ 12 h 31"/>
                  <a:gd name="T88" fmla="*/ 0 w 69"/>
                  <a:gd name="T89" fmla="*/ 31 h 31"/>
                  <a:gd name="T90" fmla="*/ 15 w 69"/>
                  <a:gd name="T91" fmla="*/ 31 h 31"/>
                  <a:gd name="T92" fmla="*/ 15 w 69"/>
                  <a:gd name="T93" fmla="*/ 26 h 31"/>
                  <a:gd name="T94" fmla="*/ 9 w 69"/>
                  <a:gd name="T95" fmla="*/ 26 h 31"/>
                  <a:gd name="T96" fmla="*/ 9 w 69"/>
                  <a:gd name="T97" fmla="*/ 18 h 31"/>
                  <a:gd name="T98" fmla="*/ 15 w 69"/>
                  <a:gd name="T99" fmla="*/ 18 h 31"/>
                  <a:gd name="T100" fmla="*/ 15 w 69"/>
                  <a:gd name="T101" fmla="*/ 12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69" h="31">
                    <a:moveTo>
                      <a:pt x="54" y="31"/>
                    </a:moveTo>
                    <a:cubicBezTo>
                      <a:pt x="69" y="31"/>
                      <a:pt x="69" y="31"/>
                      <a:pt x="69" y="31"/>
                    </a:cubicBezTo>
                    <a:cubicBezTo>
                      <a:pt x="69" y="12"/>
                      <a:pt x="69" y="12"/>
                      <a:pt x="69" y="12"/>
                    </a:cubicBezTo>
                    <a:cubicBezTo>
                      <a:pt x="61" y="12"/>
                      <a:pt x="61" y="12"/>
                      <a:pt x="61" y="12"/>
                    </a:cubicBezTo>
                    <a:cubicBezTo>
                      <a:pt x="61" y="6"/>
                      <a:pt x="61" y="6"/>
                      <a:pt x="61" y="6"/>
                    </a:cubicBezTo>
                    <a:cubicBezTo>
                      <a:pt x="59" y="5"/>
                      <a:pt x="57" y="4"/>
                      <a:pt x="54" y="3"/>
                    </a:cubicBezTo>
                    <a:cubicBezTo>
                      <a:pt x="54" y="18"/>
                      <a:pt x="54" y="18"/>
                      <a:pt x="54" y="18"/>
                    </a:cubicBezTo>
                    <a:cubicBezTo>
                      <a:pt x="60" y="18"/>
                      <a:pt x="60" y="18"/>
                      <a:pt x="60" y="18"/>
                    </a:cubicBezTo>
                    <a:cubicBezTo>
                      <a:pt x="60" y="26"/>
                      <a:pt x="60" y="26"/>
                      <a:pt x="60" y="26"/>
                    </a:cubicBezTo>
                    <a:cubicBezTo>
                      <a:pt x="60" y="26"/>
                      <a:pt x="60" y="26"/>
                      <a:pt x="60" y="26"/>
                    </a:cubicBezTo>
                    <a:cubicBezTo>
                      <a:pt x="54" y="26"/>
                      <a:pt x="54" y="26"/>
                      <a:pt x="54" y="26"/>
                    </a:cubicBezTo>
                    <a:lnTo>
                      <a:pt x="54" y="31"/>
                    </a:lnTo>
                    <a:close/>
                    <a:moveTo>
                      <a:pt x="45" y="0"/>
                    </a:moveTo>
                    <a:cubicBezTo>
                      <a:pt x="45" y="12"/>
                      <a:pt x="45" y="12"/>
                      <a:pt x="45" y="12"/>
                    </a:cubicBezTo>
                    <a:cubicBezTo>
                      <a:pt x="34" y="12"/>
                      <a:pt x="34" y="12"/>
                      <a:pt x="34" y="12"/>
                    </a:cubicBezTo>
                    <a:cubicBezTo>
                      <a:pt x="34" y="18"/>
                      <a:pt x="34" y="18"/>
                      <a:pt x="34" y="18"/>
                    </a:cubicBezTo>
                    <a:cubicBezTo>
                      <a:pt x="40" y="18"/>
                      <a:pt x="40" y="18"/>
                      <a:pt x="40" y="18"/>
                    </a:cubicBezTo>
                    <a:cubicBezTo>
                      <a:pt x="40" y="26"/>
                      <a:pt x="40" y="26"/>
                      <a:pt x="40" y="26"/>
                    </a:cubicBezTo>
                    <a:cubicBezTo>
                      <a:pt x="40" y="26"/>
                      <a:pt x="40" y="26"/>
                      <a:pt x="40" y="26"/>
                    </a:cubicBezTo>
                    <a:cubicBezTo>
                      <a:pt x="34" y="26"/>
                      <a:pt x="34" y="26"/>
                      <a:pt x="34" y="26"/>
                    </a:cubicBezTo>
                    <a:cubicBezTo>
                      <a:pt x="34" y="31"/>
                      <a:pt x="34" y="31"/>
                      <a:pt x="34" y="31"/>
                    </a:cubicBezTo>
                    <a:cubicBezTo>
                      <a:pt x="54" y="31"/>
                      <a:pt x="54" y="31"/>
                      <a:pt x="54" y="31"/>
                    </a:cubicBezTo>
                    <a:cubicBezTo>
                      <a:pt x="54" y="26"/>
                      <a:pt x="54" y="26"/>
                      <a:pt x="54" y="26"/>
                    </a:cubicBezTo>
                    <a:cubicBezTo>
                      <a:pt x="48" y="26"/>
                      <a:pt x="48" y="26"/>
                      <a:pt x="48" y="26"/>
                    </a:cubicBezTo>
                    <a:cubicBezTo>
                      <a:pt x="48" y="18"/>
                      <a:pt x="48" y="18"/>
                      <a:pt x="48" y="18"/>
                    </a:cubicBezTo>
                    <a:cubicBezTo>
                      <a:pt x="54" y="18"/>
                      <a:pt x="54" y="18"/>
                      <a:pt x="54" y="18"/>
                    </a:cubicBezTo>
                    <a:cubicBezTo>
                      <a:pt x="54" y="3"/>
                      <a:pt x="54" y="3"/>
                      <a:pt x="54" y="3"/>
                    </a:cubicBezTo>
                    <a:cubicBezTo>
                      <a:pt x="51" y="2"/>
                      <a:pt x="48" y="1"/>
                      <a:pt x="45" y="0"/>
                    </a:cubicBezTo>
                    <a:close/>
                    <a:moveTo>
                      <a:pt x="34" y="12"/>
                    </a:moveTo>
                    <a:cubicBezTo>
                      <a:pt x="15" y="12"/>
                      <a:pt x="15" y="12"/>
                      <a:pt x="15" y="12"/>
                    </a:cubicBezTo>
                    <a:cubicBezTo>
                      <a:pt x="15" y="18"/>
                      <a:pt x="15" y="18"/>
                      <a:pt x="15" y="18"/>
                    </a:cubicBezTo>
                    <a:cubicBezTo>
                      <a:pt x="21" y="18"/>
                      <a:pt x="21" y="18"/>
                      <a:pt x="21" y="18"/>
                    </a:cubicBezTo>
                    <a:cubicBezTo>
                      <a:pt x="21" y="26"/>
                      <a:pt x="21" y="26"/>
                      <a:pt x="21" y="26"/>
                    </a:cubicBezTo>
                    <a:cubicBezTo>
                      <a:pt x="21" y="26"/>
                      <a:pt x="21" y="26"/>
                      <a:pt x="21" y="26"/>
                    </a:cubicBezTo>
                    <a:cubicBezTo>
                      <a:pt x="15" y="26"/>
                      <a:pt x="15" y="26"/>
                      <a:pt x="15" y="26"/>
                    </a:cubicBezTo>
                    <a:cubicBezTo>
                      <a:pt x="15" y="31"/>
                      <a:pt x="15" y="31"/>
                      <a:pt x="15" y="31"/>
                    </a:cubicBezTo>
                    <a:cubicBezTo>
                      <a:pt x="34" y="31"/>
                      <a:pt x="34" y="31"/>
                      <a:pt x="34" y="31"/>
                    </a:cubicBezTo>
                    <a:cubicBezTo>
                      <a:pt x="34" y="26"/>
                      <a:pt x="34" y="26"/>
                      <a:pt x="34" y="26"/>
                    </a:cubicBezTo>
                    <a:cubicBezTo>
                      <a:pt x="29" y="26"/>
                      <a:pt x="29" y="26"/>
                      <a:pt x="29" y="26"/>
                    </a:cubicBezTo>
                    <a:cubicBezTo>
                      <a:pt x="29" y="18"/>
                      <a:pt x="29" y="18"/>
                      <a:pt x="29" y="18"/>
                    </a:cubicBezTo>
                    <a:cubicBezTo>
                      <a:pt x="34" y="18"/>
                      <a:pt x="34" y="18"/>
                      <a:pt x="34" y="18"/>
                    </a:cubicBezTo>
                    <a:lnTo>
                      <a:pt x="34" y="12"/>
                    </a:lnTo>
                    <a:close/>
                    <a:moveTo>
                      <a:pt x="15" y="12"/>
                    </a:moveTo>
                    <a:cubicBezTo>
                      <a:pt x="0" y="12"/>
                      <a:pt x="0" y="12"/>
                      <a:pt x="0" y="12"/>
                    </a:cubicBezTo>
                    <a:cubicBezTo>
                      <a:pt x="0" y="31"/>
                      <a:pt x="0" y="31"/>
                      <a:pt x="0" y="31"/>
                    </a:cubicBezTo>
                    <a:cubicBezTo>
                      <a:pt x="15" y="31"/>
                      <a:pt x="15" y="31"/>
                      <a:pt x="15" y="31"/>
                    </a:cubicBezTo>
                    <a:cubicBezTo>
                      <a:pt x="15" y="26"/>
                      <a:pt x="15" y="26"/>
                      <a:pt x="15" y="26"/>
                    </a:cubicBezTo>
                    <a:cubicBezTo>
                      <a:pt x="9" y="26"/>
                      <a:pt x="9" y="26"/>
                      <a:pt x="9" y="26"/>
                    </a:cubicBezTo>
                    <a:cubicBezTo>
                      <a:pt x="9" y="18"/>
                      <a:pt x="9" y="18"/>
                      <a:pt x="9" y="18"/>
                    </a:cubicBezTo>
                    <a:cubicBezTo>
                      <a:pt x="15" y="18"/>
                      <a:pt x="15" y="18"/>
                      <a:pt x="15" y="18"/>
                    </a:cubicBezTo>
                    <a:lnTo>
                      <a:pt x="15" y="12"/>
                    </a:lnTo>
                    <a:close/>
                  </a:path>
                </a:pathLst>
              </a:custGeom>
              <a:grpFill/>
              <a:ln>
                <a:noFill/>
              </a:ln>
            </p:spPr>
            <p:txBody>
              <a:bodyPr vert="horz" wrap="square" lIns="45720" tIns="22860" rIns="45720" bIns="228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a:ln>
                    <a:noFill/>
                  </a:ln>
                  <a:solidFill>
                    <a:prstClr val="black"/>
                  </a:solidFill>
                  <a:effectLst/>
                  <a:uLnTx/>
                  <a:uFillTx/>
                  <a:latin typeface="Century Gothic"/>
                  <a:ea typeface="微软雅黑"/>
                </a:endParaRPr>
              </a:p>
            </p:txBody>
          </p:sp>
          <p:sp>
            <p:nvSpPr>
              <p:cNvPr id="693" name="Freeform 538"/>
              <p:cNvSpPr>
                <a:spLocks/>
              </p:cNvSpPr>
              <p:nvPr/>
            </p:nvSpPr>
            <p:spPr bwMode="auto">
              <a:xfrm>
                <a:off x="3788643" y="4001495"/>
                <a:ext cx="414189" cy="132345"/>
              </a:xfrm>
              <a:custGeom>
                <a:avLst/>
                <a:gdLst>
                  <a:gd name="T0" fmla="*/ 328 w 338"/>
                  <a:gd name="T1" fmla="*/ 108 h 108"/>
                  <a:gd name="T2" fmla="*/ 338 w 338"/>
                  <a:gd name="T3" fmla="*/ 0 h 108"/>
                  <a:gd name="T4" fmla="*/ 0 w 338"/>
                  <a:gd name="T5" fmla="*/ 0 h 108"/>
                  <a:gd name="T6" fmla="*/ 39 w 338"/>
                  <a:gd name="T7" fmla="*/ 108 h 108"/>
                  <a:gd name="T8" fmla="*/ 328 w 338"/>
                  <a:gd name="T9" fmla="*/ 108 h 108"/>
                </a:gdLst>
                <a:ahLst/>
                <a:cxnLst>
                  <a:cxn ang="0">
                    <a:pos x="T0" y="T1"/>
                  </a:cxn>
                  <a:cxn ang="0">
                    <a:pos x="T2" y="T3"/>
                  </a:cxn>
                  <a:cxn ang="0">
                    <a:pos x="T4" y="T5"/>
                  </a:cxn>
                  <a:cxn ang="0">
                    <a:pos x="T6" y="T7"/>
                  </a:cxn>
                  <a:cxn ang="0">
                    <a:pos x="T8" y="T9"/>
                  </a:cxn>
                </a:cxnLst>
                <a:rect l="0" t="0" r="r" b="b"/>
                <a:pathLst>
                  <a:path w="338" h="108">
                    <a:moveTo>
                      <a:pt x="328" y="108"/>
                    </a:moveTo>
                    <a:lnTo>
                      <a:pt x="338" y="0"/>
                    </a:lnTo>
                    <a:lnTo>
                      <a:pt x="0" y="0"/>
                    </a:lnTo>
                    <a:lnTo>
                      <a:pt x="39" y="108"/>
                    </a:lnTo>
                    <a:lnTo>
                      <a:pt x="328" y="108"/>
                    </a:lnTo>
                    <a:close/>
                  </a:path>
                </a:pathLst>
              </a:custGeom>
              <a:grpFill/>
              <a:ln>
                <a:noFill/>
              </a:ln>
            </p:spPr>
            <p:txBody>
              <a:bodyPr vert="horz" wrap="square" lIns="45720" tIns="22860" rIns="45720" bIns="228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a:ln>
                    <a:noFill/>
                  </a:ln>
                  <a:solidFill>
                    <a:prstClr val="black"/>
                  </a:solidFill>
                  <a:effectLst/>
                  <a:uLnTx/>
                  <a:uFillTx/>
                  <a:latin typeface="Century Gothic"/>
                  <a:ea typeface="微软雅黑"/>
                </a:endParaRPr>
              </a:p>
            </p:txBody>
          </p:sp>
          <p:sp>
            <p:nvSpPr>
              <p:cNvPr id="694" name="Freeform 539"/>
              <p:cNvSpPr>
                <a:spLocks/>
              </p:cNvSpPr>
              <p:nvPr/>
            </p:nvSpPr>
            <p:spPr bwMode="auto">
              <a:xfrm>
                <a:off x="3112216" y="3051800"/>
                <a:ext cx="194841" cy="278169"/>
              </a:xfrm>
              <a:custGeom>
                <a:avLst/>
                <a:gdLst>
                  <a:gd name="T0" fmla="*/ 41 w 44"/>
                  <a:gd name="T1" fmla="*/ 0 h 63"/>
                  <a:gd name="T2" fmla="*/ 0 w 44"/>
                  <a:gd name="T3" fmla="*/ 43 h 63"/>
                  <a:gd name="T4" fmla="*/ 5 w 44"/>
                  <a:gd name="T5" fmla="*/ 63 h 63"/>
                  <a:gd name="T6" fmla="*/ 5 w 44"/>
                  <a:gd name="T7" fmla="*/ 52 h 63"/>
                  <a:gd name="T8" fmla="*/ 7 w 44"/>
                  <a:gd name="T9" fmla="*/ 46 h 63"/>
                  <a:gd name="T10" fmla="*/ 7 w 44"/>
                  <a:gd name="T11" fmla="*/ 43 h 63"/>
                  <a:gd name="T12" fmla="*/ 43 w 44"/>
                  <a:gd name="T13" fmla="*/ 7 h 63"/>
                  <a:gd name="T14" fmla="*/ 44 w 44"/>
                  <a:gd name="T15" fmla="*/ 7 h 63"/>
                  <a:gd name="T16" fmla="*/ 41 w 44"/>
                  <a:gd name="T17" fmla="*/ 0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4" h="63">
                    <a:moveTo>
                      <a:pt x="41" y="0"/>
                    </a:moveTo>
                    <a:cubicBezTo>
                      <a:pt x="19" y="1"/>
                      <a:pt x="0" y="20"/>
                      <a:pt x="0" y="43"/>
                    </a:cubicBezTo>
                    <a:cubicBezTo>
                      <a:pt x="0" y="50"/>
                      <a:pt x="2" y="57"/>
                      <a:pt x="5" y="63"/>
                    </a:cubicBezTo>
                    <a:cubicBezTo>
                      <a:pt x="5" y="52"/>
                      <a:pt x="5" y="52"/>
                      <a:pt x="5" y="52"/>
                    </a:cubicBezTo>
                    <a:cubicBezTo>
                      <a:pt x="5" y="50"/>
                      <a:pt x="6" y="48"/>
                      <a:pt x="7" y="46"/>
                    </a:cubicBezTo>
                    <a:cubicBezTo>
                      <a:pt x="7" y="45"/>
                      <a:pt x="7" y="44"/>
                      <a:pt x="7" y="43"/>
                    </a:cubicBezTo>
                    <a:cubicBezTo>
                      <a:pt x="7" y="23"/>
                      <a:pt x="23" y="7"/>
                      <a:pt x="43" y="7"/>
                    </a:cubicBezTo>
                    <a:cubicBezTo>
                      <a:pt x="43" y="7"/>
                      <a:pt x="44" y="7"/>
                      <a:pt x="44" y="7"/>
                    </a:cubicBezTo>
                    <a:cubicBezTo>
                      <a:pt x="43" y="4"/>
                      <a:pt x="42" y="2"/>
                      <a:pt x="41" y="0"/>
                    </a:cubicBezTo>
                    <a:close/>
                  </a:path>
                </a:pathLst>
              </a:custGeom>
              <a:grpFill/>
              <a:ln>
                <a:noFill/>
              </a:ln>
            </p:spPr>
            <p:txBody>
              <a:bodyPr vert="horz" wrap="square" lIns="45720" tIns="22860" rIns="45720" bIns="228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a:ln>
                    <a:noFill/>
                  </a:ln>
                  <a:solidFill>
                    <a:prstClr val="black"/>
                  </a:solidFill>
                  <a:effectLst/>
                  <a:uLnTx/>
                  <a:uFillTx/>
                  <a:latin typeface="Century Gothic"/>
                  <a:ea typeface="微软雅黑"/>
                </a:endParaRPr>
              </a:p>
            </p:txBody>
          </p:sp>
          <p:sp>
            <p:nvSpPr>
              <p:cNvPr id="695" name="Freeform 540"/>
              <p:cNvSpPr>
                <a:spLocks/>
              </p:cNvSpPr>
              <p:nvPr/>
            </p:nvSpPr>
            <p:spPr bwMode="auto">
              <a:xfrm>
                <a:off x="3147753" y="3241739"/>
                <a:ext cx="84553" cy="150726"/>
              </a:xfrm>
              <a:custGeom>
                <a:avLst/>
                <a:gdLst>
                  <a:gd name="T0" fmla="*/ 0 w 19"/>
                  <a:gd name="T1" fmla="*/ 7 h 34"/>
                  <a:gd name="T2" fmla="*/ 0 w 19"/>
                  <a:gd name="T3" fmla="*/ 9 h 34"/>
                  <a:gd name="T4" fmla="*/ 0 w 19"/>
                  <a:gd name="T5" fmla="*/ 20 h 34"/>
                  <a:gd name="T6" fmla="*/ 0 w 19"/>
                  <a:gd name="T7" fmla="*/ 25 h 34"/>
                  <a:gd name="T8" fmla="*/ 13 w 19"/>
                  <a:gd name="T9" fmla="*/ 34 h 34"/>
                  <a:gd name="T10" fmla="*/ 19 w 19"/>
                  <a:gd name="T11" fmla="*/ 34 h 34"/>
                  <a:gd name="T12" fmla="*/ 19 w 19"/>
                  <a:gd name="T13" fmla="*/ 0 h 34"/>
                  <a:gd name="T14" fmla="*/ 13 w 19"/>
                  <a:gd name="T15" fmla="*/ 0 h 34"/>
                  <a:gd name="T16" fmla="*/ 0 w 19"/>
                  <a:gd name="T17" fmla="*/ 7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 h="34">
                    <a:moveTo>
                      <a:pt x="0" y="7"/>
                    </a:moveTo>
                    <a:cubicBezTo>
                      <a:pt x="0" y="8"/>
                      <a:pt x="0" y="8"/>
                      <a:pt x="0" y="9"/>
                    </a:cubicBezTo>
                    <a:cubicBezTo>
                      <a:pt x="0" y="20"/>
                      <a:pt x="0" y="20"/>
                      <a:pt x="0" y="20"/>
                    </a:cubicBezTo>
                    <a:cubicBezTo>
                      <a:pt x="0" y="25"/>
                      <a:pt x="0" y="25"/>
                      <a:pt x="0" y="25"/>
                    </a:cubicBezTo>
                    <a:cubicBezTo>
                      <a:pt x="0" y="30"/>
                      <a:pt x="6" y="34"/>
                      <a:pt x="13" y="34"/>
                    </a:cubicBezTo>
                    <a:cubicBezTo>
                      <a:pt x="19" y="34"/>
                      <a:pt x="19" y="34"/>
                      <a:pt x="19" y="34"/>
                    </a:cubicBezTo>
                    <a:cubicBezTo>
                      <a:pt x="19" y="0"/>
                      <a:pt x="19" y="0"/>
                      <a:pt x="19" y="0"/>
                    </a:cubicBezTo>
                    <a:cubicBezTo>
                      <a:pt x="13" y="0"/>
                      <a:pt x="13" y="0"/>
                      <a:pt x="13" y="0"/>
                    </a:cubicBezTo>
                    <a:cubicBezTo>
                      <a:pt x="7" y="0"/>
                      <a:pt x="1" y="3"/>
                      <a:pt x="0" y="7"/>
                    </a:cubicBezTo>
                    <a:close/>
                  </a:path>
                </a:pathLst>
              </a:custGeom>
              <a:grpFill/>
              <a:ln>
                <a:noFill/>
              </a:ln>
            </p:spPr>
            <p:txBody>
              <a:bodyPr vert="horz" wrap="square" lIns="45720" tIns="22860" rIns="45720" bIns="228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a:ln>
                    <a:noFill/>
                  </a:ln>
                  <a:solidFill>
                    <a:prstClr val="black"/>
                  </a:solidFill>
                  <a:effectLst/>
                  <a:uLnTx/>
                  <a:uFillTx/>
                  <a:latin typeface="Century Gothic"/>
                  <a:ea typeface="微软雅黑"/>
                </a:endParaRPr>
              </a:p>
            </p:txBody>
          </p:sp>
          <p:sp>
            <p:nvSpPr>
              <p:cNvPr id="696" name="Freeform 541"/>
              <p:cNvSpPr>
                <a:spLocks/>
              </p:cNvSpPr>
              <p:nvPr/>
            </p:nvSpPr>
            <p:spPr bwMode="auto">
              <a:xfrm>
                <a:off x="3373229" y="3241739"/>
                <a:ext cx="79652" cy="150726"/>
              </a:xfrm>
              <a:custGeom>
                <a:avLst/>
                <a:gdLst>
                  <a:gd name="T0" fmla="*/ 1 w 18"/>
                  <a:gd name="T1" fmla="*/ 0 h 34"/>
                  <a:gd name="T2" fmla="*/ 0 w 18"/>
                  <a:gd name="T3" fmla="*/ 0 h 34"/>
                  <a:gd name="T4" fmla="*/ 0 w 18"/>
                  <a:gd name="T5" fmla="*/ 34 h 34"/>
                  <a:gd name="T6" fmla="*/ 6 w 18"/>
                  <a:gd name="T7" fmla="*/ 34 h 34"/>
                  <a:gd name="T8" fmla="*/ 18 w 18"/>
                  <a:gd name="T9" fmla="*/ 28 h 34"/>
                  <a:gd name="T10" fmla="*/ 1 w 18"/>
                  <a:gd name="T11" fmla="*/ 0 h 34"/>
                </a:gdLst>
                <a:ahLst/>
                <a:cxnLst>
                  <a:cxn ang="0">
                    <a:pos x="T0" y="T1"/>
                  </a:cxn>
                  <a:cxn ang="0">
                    <a:pos x="T2" y="T3"/>
                  </a:cxn>
                  <a:cxn ang="0">
                    <a:pos x="T4" y="T5"/>
                  </a:cxn>
                  <a:cxn ang="0">
                    <a:pos x="T6" y="T7"/>
                  </a:cxn>
                  <a:cxn ang="0">
                    <a:pos x="T8" y="T9"/>
                  </a:cxn>
                  <a:cxn ang="0">
                    <a:pos x="T10" y="T11"/>
                  </a:cxn>
                </a:cxnLst>
                <a:rect l="0" t="0" r="r" b="b"/>
                <a:pathLst>
                  <a:path w="18" h="34">
                    <a:moveTo>
                      <a:pt x="1" y="0"/>
                    </a:moveTo>
                    <a:cubicBezTo>
                      <a:pt x="0" y="0"/>
                      <a:pt x="0" y="0"/>
                      <a:pt x="0" y="0"/>
                    </a:cubicBezTo>
                    <a:cubicBezTo>
                      <a:pt x="0" y="34"/>
                      <a:pt x="0" y="34"/>
                      <a:pt x="0" y="34"/>
                    </a:cubicBezTo>
                    <a:cubicBezTo>
                      <a:pt x="6" y="34"/>
                      <a:pt x="6" y="34"/>
                      <a:pt x="6" y="34"/>
                    </a:cubicBezTo>
                    <a:cubicBezTo>
                      <a:pt x="12" y="34"/>
                      <a:pt x="17" y="31"/>
                      <a:pt x="18" y="28"/>
                    </a:cubicBezTo>
                    <a:cubicBezTo>
                      <a:pt x="12" y="19"/>
                      <a:pt x="7" y="9"/>
                      <a:pt x="1" y="0"/>
                    </a:cubicBezTo>
                    <a:close/>
                  </a:path>
                </a:pathLst>
              </a:custGeom>
              <a:grpFill/>
              <a:ln>
                <a:noFill/>
              </a:ln>
            </p:spPr>
            <p:txBody>
              <a:bodyPr vert="horz" wrap="square" lIns="45720" tIns="22860" rIns="45720" bIns="228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a:ln>
                    <a:noFill/>
                  </a:ln>
                  <a:solidFill>
                    <a:prstClr val="black"/>
                  </a:solidFill>
                  <a:effectLst/>
                  <a:uLnTx/>
                  <a:uFillTx/>
                  <a:latin typeface="Century Gothic"/>
                  <a:ea typeface="微软雅黑"/>
                </a:endParaRPr>
              </a:p>
            </p:txBody>
          </p:sp>
          <p:sp>
            <p:nvSpPr>
              <p:cNvPr id="697" name="Rectangle 543"/>
              <p:cNvSpPr>
                <a:spLocks noChangeArrowheads="1"/>
              </p:cNvSpPr>
              <p:nvPr/>
            </p:nvSpPr>
            <p:spPr bwMode="auto">
              <a:xfrm>
                <a:off x="4927052" y="1069082"/>
                <a:ext cx="62496" cy="22057"/>
              </a:xfrm>
              <a:prstGeom prst="rect">
                <a:avLst/>
              </a:prstGeom>
              <a:grpFill/>
              <a:ln>
                <a:noFill/>
              </a:ln>
            </p:spPr>
            <p:txBody>
              <a:bodyPr vert="horz" wrap="square" lIns="45720" tIns="22860" rIns="45720" bIns="228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a:ln>
                    <a:noFill/>
                  </a:ln>
                  <a:solidFill>
                    <a:prstClr val="black"/>
                  </a:solidFill>
                  <a:effectLst/>
                  <a:uLnTx/>
                  <a:uFillTx/>
                  <a:latin typeface="Century Gothic"/>
                  <a:ea typeface="微软雅黑"/>
                </a:endParaRPr>
              </a:p>
            </p:txBody>
          </p:sp>
          <p:sp>
            <p:nvSpPr>
              <p:cNvPr id="698" name="Freeform 544"/>
              <p:cNvSpPr>
                <a:spLocks/>
              </p:cNvSpPr>
              <p:nvPr/>
            </p:nvSpPr>
            <p:spPr bwMode="auto">
              <a:xfrm>
                <a:off x="4697900" y="1104619"/>
                <a:ext cx="330861" cy="225476"/>
              </a:xfrm>
              <a:custGeom>
                <a:avLst/>
                <a:gdLst>
                  <a:gd name="T0" fmla="*/ 75 w 75"/>
                  <a:gd name="T1" fmla="*/ 51 h 51"/>
                  <a:gd name="T2" fmla="*/ 75 w 75"/>
                  <a:gd name="T3" fmla="*/ 0 h 51"/>
                  <a:gd name="T4" fmla="*/ 0 w 75"/>
                  <a:gd name="T5" fmla="*/ 0 h 51"/>
                  <a:gd name="T6" fmla="*/ 0 w 75"/>
                  <a:gd name="T7" fmla="*/ 34 h 51"/>
                  <a:gd name="T8" fmla="*/ 19 w 75"/>
                  <a:gd name="T9" fmla="*/ 37 h 51"/>
                  <a:gd name="T10" fmla="*/ 17 w 75"/>
                  <a:gd name="T11" fmla="*/ 27 h 51"/>
                  <a:gd name="T12" fmla="*/ 38 w 75"/>
                  <a:gd name="T13" fmla="*/ 6 h 51"/>
                  <a:gd name="T14" fmla="*/ 38 w 75"/>
                  <a:gd name="T15" fmla="*/ 6 h 51"/>
                  <a:gd name="T16" fmla="*/ 58 w 75"/>
                  <a:gd name="T17" fmla="*/ 27 h 51"/>
                  <a:gd name="T18" fmla="*/ 50 w 75"/>
                  <a:gd name="T19" fmla="*/ 43 h 51"/>
                  <a:gd name="T20" fmla="*/ 75 w 75"/>
                  <a:gd name="T21" fmla="*/ 51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5" h="51">
                    <a:moveTo>
                      <a:pt x="75" y="51"/>
                    </a:moveTo>
                    <a:cubicBezTo>
                      <a:pt x="75" y="0"/>
                      <a:pt x="75" y="0"/>
                      <a:pt x="75" y="0"/>
                    </a:cubicBezTo>
                    <a:cubicBezTo>
                      <a:pt x="0" y="0"/>
                      <a:pt x="0" y="0"/>
                      <a:pt x="0" y="0"/>
                    </a:cubicBezTo>
                    <a:cubicBezTo>
                      <a:pt x="0" y="34"/>
                      <a:pt x="0" y="34"/>
                      <a:pt x="0" y="34"/>
                    </a:cubicBezTo>
                    <a:cubicBezTo>
                      <a:pt x="7" y="35"/>
                      <a:pt x="13" y="36"/>
                      <a:pt x="19" y="37"/>
                    </a:cubicBezTo>
                    <a:cubicBezTo>
                      <a:pt x="18" y="34"/>
                      <a:pt x="17" y="30"/>
                      <a:pt x="17" y="27"/>
                    </a:cubicBezTo>
                    <a:cubicBezTo>
                      <a:pt x="17" y="15"/>
                      <a:pt x="26" y="6"/>
                      <a:pt x="38" y="6"/>
                    </a:cubicBezTo>
                    <a:cubicBezTo>
                      <a:pt x="38" y="6"/>
                      <a:pt x="38" y="6"/>
                      <a:pt x="38" y="6"/>
                    </a:cubicBezTo>
                    <a:cubicBezTo>
                      <a:pt x="49" y="6"/>
                      <a:pt x="58" y="15"/>
                      <a:pt x="58" y="27"/>
                    </a:cubicBezTo>
                    <a:cubicBezTo>
                      <a:pt x="58" y="33"/>
                      <a:pt x="55" y="39"/>
                      <a:pt x="50" y="43"/>
                    </a:cubicBezTo>
                    <a:cubicBezTo>
                      <a:pt x="59" y="46"/>
                      <a:pt x="67" y="48"/>
                      <a:pt x="75" y="51"/>
                    </a:cubicBezTo>
                    <a:close/>
                  </a:path>
                </a:pathLst>
              </a:custGeom>
              <a:grpFill/>
              <a:ln>
                <a:noFill/>
              </a:ln>
            </p:spPr>
            <p:txBody>
              <a:bodyPr vert="horz" wrap="square" lIns="45720" tIns="22860" rIns="45720" bIns="228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a:ln>
                    <a:noFill/>
                  </a:ln>
                  <a:solidFill>
                    <a:prstClr val="black"/>
                  </a:solidFill>
                  <a:effectLst/>
                  <a:uLnTx/>
                  <a:uFillTx/>
                  <a:latin typeface="Century Gothic"/>
                  <a:ea typeface="微软雅黑"/>
                </a:endParaRPr>
              </a:p>
            </p:txBody>
          </p:sp>
          <p:sp>
            <p:nvSpPr>
              <p:cNvPr id="699" name="Freeform 545"/>
              <p:cNvSpPr>
                <a:spLocks/>
              </p:cNvSpPr>
              <p:nvPr/>
            </p:nvSpPr>
            <p:spPr bwMode="auto">
              <a:xfrm>
                <a:off x="4799609" y="1157312"/>
                <a:ext cx="127443" cy="128668"/>
              </a:xfrm>
              <a:custGeom>
                <a:avLst/>
                <a:gdLst>
                  <a:gd name="T0" fmla="*/ 16 w 29"/>
                  <a:gd name="T1" fmla="*/ 29 h 29"/>
                  <a:gd name="T2" fmla="*/ 29 w 29"/>
                  <a:gd name="T3" fmla="*/ 15 h 29"/>
                  <a:gd name="T4" fmla="*/ 15 w 29"/>
                  <a:gd name="T5" fmla="*/ 0 h 29"/>
                  <a:gd name="T6" fmla="*/ 0 w 29"/>
                  <a:gd name="T7" fmla="*/ 15 h 29"/>
                  <a:gd name="T8" fmla="*/ 8 w 29"/>
                  <a:gd name="T9" fmla="*/ 27 h 29"/>
                  <a:gd name="T10" fmla="*/ 16 w 29"/>
                  <a:gd name="T11" fmla="*/ 29 h 29"/>
                </a:gdLst>
                <a:ahLst/>
                <a:cxnLst>
                  <a:cxn ang="0">
                    <a:pos x="T0" y="T1"/>
                  </a:cxn>
                  <a:cxn ang="0">
                    <a:pos x="T2" y="T3"/>
                  </a:cxn>
                  <a:cxn ang="0">
                    <a:pos x="T4" y="T5"/>
                  </a:cxn>
                  <a:cxn ang="0">
                    <a:pos x="T6" y="T7"/>
                  </a:cxn>
                  <a:cxn ang="0">
                    <a:pos x="T8" y="T9"/>
                  </a:cxn>
                  <a:cxn ang="0">
                    <a:pos x="T10" y="T11"/>
                  </a:cxn>
                </a:cxnLst>
                <a:rect l="0" t="0" r="r" b="b"/>
                <a:pathLst>
                  <a:path w="29" h="29">
                    <a:moveTo>
                      <a:pt x="16" y="29"/>
                    </a:moveTo>
                    <a:cubicBezTo>
                      <a:pt x="23" y="28"/>
                      <a:pt x="29" y="22"/>
                      <a:pt x="29" y="15"/>
                    </a:cubicBezTo>
                    <a:cubicBezTo>
                      <a:pt x="29" y="7"/>
                      <a:pt x="22" y="0"/>
                      <a:pt x="15" y="0"/>
                    </a:cubicBezTo>
                    <a:cubicBezTo>
                      <a:pt x="7" y="0"/>
                      <a:pt x="0" y="7"/>
                      <a:pt x="0" y="15"/>
                    </a:cubicBezTo>
                    <a:cubicBezTo>
                      <a:pt x="0" y="20"/>
                      <a:pt x="3" y="24"/>
                      <a:pt x="8" y="27"/>
                    </a:cubicBezTo>
                    <a:cubicBezTo>
                      <a:pt x="10" y="27"/>
                      <a:pt x="13" y="28"/>
                      <a:pt x="16" y="29"/>
                    </a:cubicBezTo>
                    <a:close/>
                  </a:path>
                </a:pathLst>
              </a:custGeom>
              <a:grpFill/>
              <a:ln>
                <a:noFill/>
              </a:ln>
            </p:spPr>
            <p:txBody>
              <a:bodyPr vert="horz" wrap="square" lIns="45720" tIns="22860" rIns="45720" bIns="228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a:ln>
                    <a:noFill/>
                  </a:ln>
                  <a:solidFill>
                    <a:prstClr val="black"/>
                  </a:solidFill>
                  <a:effectLst/>
                  <a:uLnTx/>
                  <a:uFillTx/>
                  <a:latin typeface="Century Gothic"/>
                  <a:ea typeface="微软雅黑"/>
                </a:endParaRPr>
              </a:p>
            </p:txBody>
          </p:sp>
          <p:sp>
            <p:nvSpPr>
              <p:cNvPr id="700" name="Freeform 546"/>
              <p:cNvSpPr>
                <a:spLocks/>
              </p:cNvSpPr>
              <p:nvPr/>
            </p:nvSpPr>
            <p:spPr bwMode="auto">
              <a:xfrm>
                <a:off x="3020310" y="2380274"/>
                <a:ext cx="215673" cy="189939"/>
              </a:xfrm>
              <a:custGeom>
                <a:avLst/>
                <a:gdLst>
                  <a:gd name="T0" fmla="*/ 49 w 49"/>
                  <a:gd name="T1" fmla="*/ 1 h 43"/>
                  <a:gd name="T2" fmla="*/ 41 w 49"/>
                  <a:gd name="T3" fmla="*/ 0 h 43"/>
                  <a:gd name="T4" fmla="*/ 20 w 49"/>
                  <a:gd name="T5" fmla="*/ 21 h 43"/>
                  <a:gd name="T6" fmla="*/ 12 w 49"/>
                  <a:gd name="T7" fmla="*/ 18 h 43"/>
                  <a:gd name="T8" fmla="*/ 0 w 49"/>
                  <a:gd name="T9" fmla="*/ 30 h 43"/>
                  <a:gd name="T10" fmla="*/ 12 w 49"/>
                  <a:gd name="T11" fmla="*/ 43 h 43"/>
                  <a:gd name="T12" fmla="*/ 40 w 49"/>
                  <a:gd name="T13" fmla="*/ 43 h 43"/>
                  <a:gd name="T14" fmla="*/ 41 w 49"/>
                  <a:gd name="T15" fmla="*/ 43 h 43"/>
                  <a:gd name="T16" fmla="*/ 45 w 49"/>
                  <a:gd name="T17" fmla="*/ 43 h 43"/>
                  <a:gd name="T18" fmla="*/ 49 w 49"/>
                  <a:gd name="T19" fmla="*/ 1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9" h="43">
                    <a:moveTo>
                      <a:pt x="49" y="1"/>
                    </a:moveTo>
                    <a:cubicBezTo>
                      <a:pt x="47" y="0"/>
                      <a:pt x="44" y="0"/>
                      <a:pt x="41" y="0"/>
                    </a:cubicBezTo>
                    <a:cubicBezTo>
                      <a:pt x="29" y="0"/>
                      <a:pt x="20" y="9"/>
                      <a:pt x="20" y="21"/>
                    </a:cubicBezTo>
                    <a:cubicBezTo>
                      <a:pt x="18" y="19"/>
                      <a:pt x="15" y="18"/>
                      <a:pt x="12" y="18"/>
                    </a:cubicBezTo>
                    <a:cubicBezTo>
                      <a:pt x="5" y="18"/>
                      <a:pt x="0" y="23"/>
                      <a:pt x="0" y="30"/>
                    </a:cubicBezTo>
                    <a:cubicBezTo>
                      <a:pt x="0" y="37"/>
                      <a:pt x="5" y="43"/>
                      <a:pt x="12" y="43"/>
                    </a:cubicBezTo>
                    <a:cubicBezTo>
                      <a:pt x="40" y="43"/>
                      <a:pt x="40" y="43"/>
                      <a:pt x="40" y="43"/>
                    </a:cubicBezTo>
                    <a:cubicBezTo>
                      <a:pt x="41" y="43"/>
                      <a:pt x="41" y="43"/>
                      <a:pt x="41" y="43"/>
                    </a:cubicBezTo>
                    <a:cubicBezTo>
                      <a:pt x="45" y="43"/>
                      <a:pt x="45" y="43"/>
                      <a:pt x="45" y="43"/>
                    </a:cubicBezTo>
                    <a:cubicBezTo>
                      <a:pt x="46" y="29"/>
                      <a:pt x="47" y="15"/>
                      <a:pt x="49" y="1"/>
                    </a:cubicBezTo>
                    <a:close/>
                  </a:path>
                </a:pathLst>
              </a:custGeom>
              <a:grpFill/>
              <a:ln>
                <a:noFill/>
              </a:ln>
            </p:spPr>
            <p:txBody>
              <a:bodyPr vert="horz" wrap="square" lIns="45720" tIns="22860" rIns="45720" bIns="228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a:ln>
                    <a:noFill/>
                  </a:ln>
                  <a:solidFill>
                    <a:prstClr val="black"/>
                  </a:solidFill>
                  <a:effectLst/>
                  <a:uLnTx/>
                  <a:uFillTx/>
                  <a:latin typeface="Century Gothic"/>
                  <a:ea typeface="微软雅黑"/>
                </a:endParaRPr>
              </a:p>
            </p:txBody>
          </p:sp>
          <p:sp>
            <p:nvSpPr>
              <p:cNvPr id="701" name="Rectangle 547"/>
              <p:cNvSpPr>
                <a:spLocks noChangeArrowheads="1"/>
              </p:cNvSpPr>
              <p:nvPr/>
            </p:nvSpPr>
            <p:spPr bwMode="auto">
              <a:xfrm>
                <a:off x="3059523" y="2583692"/>
                <a:ext cx="26959" cy="62496"/>
              </a:xfrm>
              <a:prstGeom prst="rect">
                <a:avLst/>
              </a:prstGeom>
              <a:grpFill/>
              <a:ln>
                <a:noFill/>
              </a:ln>
            </p:spPr>
            <p:txBody>
              <a:bodyPr vert="horz" wrap="square" lIns="45720" tIns="22860" rIns="45720" bIns="228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a:ln>
                    <a:noFill/>
                  </a:ln>
                  <a:solidFill>
                    <a:prstClr val="black"/>
                  </a:solidFill>
                  <a:effectLst/>
                  <a:uLnTx/>
                  <a:uFillTx/>
                  <a:latin typeface="Century Gothic"/>
                  <a:ea typeface="微软雅黑"/>
                </a:endParaRPr>
              </a:p>
            </p:txBody>
          </p:sp>
          <p:sp>
            <p:nvSpPr>
              <p:cNvPr id="702" name="Rectangle 548"/>
              <p:cNvSpPr>
                <a:spLocks noChangeArrowheads="1"/>
              </p:cNvSpPr>
              <p:nvPr/>
            </p:nvSpPr>
            <p:spPr bwMode="auto">
              <a:xfrm>
                <a:off x="3125695" y="2619229"/>
                <a:ext cx="26959" cy="57594"/>
              </a:xfrm>
              <a:prstGeom prst="rect">
                <a:avLst/>
              </a:prstGeom>
              <a:grpFill/>
              <a:ln>
                <a:noFill/>
              </a:ln>
            </p:spPr>
            <p:txBody>
              <a:bodyPr vert="horz" wrap="square" lIns="45720" tIns="22860" rIns="45720" bIns="228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a:ln>
                    <a:noFill/>
                  </a:ln>
                  <a:solidFill>
                    <a:prstClr val="black"/>
                  </a:solidFill>
                  <a:effectLst/>
                  <a:uLnTx/>
                  <a:uFillTx/>
                  <a:latin typeface="Century Gothic"/>
                  <a:ea typeface="微软雅黑"/>
                </a:endParaRPr>
              </a:p>
            </p:txBody>
          </p:sp>
          <p:sp>
            <p:nvSpPr>
              <p:cNvPr id="703" name="Rectangle 549"/>
              <p:cNvSpPr>
                <a:spLocks noChangeArrowheads="1"/>
              </p:cNvSpPr>
              <p:nvPr/>
            </p:nvSpPr>
            <p:spPr bwMode="auto">
              <a:xfrm>
                <a:off x="3188191" y="2583692"/>
                <a:ext cx="25734" cy="62496"/>
              </a:xfrm>
              <a:prstGeom prst="rect">
                <a:avLst/>
              </a:prstGeom>
              <a:grpFill/>
              <a:ln>
                <a:noFill/>
              </a:ln>
            </p:spPr>
            <p:txBody>
              <a:bodyPr vert="horz" wrap="square" lIns="45720" tIns="22860" rIns="45720" bIns="228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a:ln>
                    <a:noFill/>
                  </a:ln>
                  <a:solidFill>
                    <a:prstClr val="black"/>
                  </a:solidFill>
                  <a:effectLst/>
                  <a:uLnTx/>
                  <a:uFillTx/>
                  <a:latin typeface="Century Gothic"/>
                  <a:ea typeface="微软雅黑"/>
                </a:endParaRPr>
              </a:p>
            </p:txBody>
          </p:sp>
          <p:sp>
            <p:nvSpPr>
              <p:cNvPr id="704" name="Freeform 555"/>
              <p:cNvSpPr>
                <a:spLocks noEditPoints="1"/>
              </p:cNvSpPr>
              <p:nvPr/>
            </p:nvSpPr>
            <p:spPr bwMode="auto">
              <a:xfrm>
                <a:off x="5196643" y="3899786"/>
                <a:ext cx="296550" cy="291648"/>
              </a:xfrm>
              <a:custGeom>
                <a:avLst/>
                <a:gdLst>
                  <a:gd name="T0" fmla="*/ 34 w 67"/>
                  <a:gd name="T1" fmla="*/ 4 h 66"/>
                  <a:gd name="T2" fmla="*/ 37 w 67"/>
                  <a:gd name="T3" fmla="*/ 5 h 66"/>
                  <a:gd name="T4" fmla="*/ 38 w 67"/>
                  <a:gd name="T5" fmla="*/ 0 h 66"/>
                  <a:gd name="T6" fmla="*/ 48 w 67"/>
                  <a:gd name="T7" fmla="*/ 3 h 66"/>
                  <a:gd name="T8" fmla="*/ 47 w 67"/>
                  <a:gd name="T9" fmla="*/ 8 h 66"/>
                  <a:gd name="T10" fmla="*/ 56 w 67"/>
                  <a:gd name="T11" fmla="*/ 15 h 66"/>
                  <a:gd name="T12" fmla="*/ 60 w 67"/>
                  <a:gd name="T13" fmla="*/ 13 h 66"/>
                  <a:gd name="T14" fmla="*/ 65 w 67"/>
                  <a:gd name="T15" fmla="*/ 22 h 66"/>
                  <a:gd name="T16" fmla="*/ 61 w 67"/>
                  <a:gd name="T17" fmla="*/ 24 h 66"/>
                  <a:gd name="T18" fmla="*/ 62 w 67"/>
                  <a:gd name="T19" fmla="*/ 36 h 66"/>
                  <a:gd name="T20" fmla="*/ 67 w 67"/>
                  <a:gd name="T21" fmla="*/ 38 h 66"/>
                  <a:gd name="T22" fmla="*/ 64 w 67"/>
                  <a:gd name="T23" fmla="*/ 48 h 66"/>
                  <a:gd name="T24" fmla="*/ 59 w 67"/>
                  <a:gd name="T25" fmla="*/ 46 h 66"/>
                  <a:gd name="T26" fmla="*/ 52 w 67"/>
                  <a:gd name="T27" fmla="*/ 56 h 66"/>
                  <a:gd name="T28" fmla="*/ 54 w 67"/>
                  <a:gd name="T29" fmla="*/ 60 h 66"/>
                  <a:gd name="T30" fmla="*/ 45 w 67"/>
                  <a:gd name="T31" fmla="*/ 65 h 66"/>
                  <a:gd name="T32" fmla="*/ 42 w 67"/>
                  <a:gd name="T33" fmla="*/ 60 h 66"/>
                  <a:gd name="T34" fmla="*/ 34 w 67"/>
                  <a:gd name="T35" fmla="*/ 62 h 66"/>
                  <a:gd name="T36" fmla="*/ 34 w 67"/>
                  <a:gd name="T37" fmla="*/ 54 h 66"/>
                  <a:gd name="T38" fmla="*/ 54 w 67"/>
                  <a:gd name="T39" fmla="*/ 39 h 66"/>
                  <a:gd name="T40" fmla="*/ 40 w 67"/>
                  <a:gd name="T41" fmla="*/ 13 h 66"/>
                  <a:gd name="T42" fmla="*/ 34 w 67"/>
                  <a:gd name="T43" fmla="*/ 12 h 66"/>
                  <a:gd name="T44" fmla="*/ 34 w 67"/>
                  <a:gd name="T45" fmla="*/ 4 h 66"/>
                  <a:gd name="T46" fmla="*/ 16 w 67"/>
                  <a:gd name="T47" fmla="*/ 11 h 66"/>
                  <a:gd name="T48" fmla="*/ 13 w 67"/>
                  <a:gd name="T49" fmla="*/ 6 h 66"/>
                  <a:gd name="T50" fmla="*/ 23 w 67"/>
                  <a:gd name="T51" fmla="*/ 1 h 66"/>
                  <a:gd name="T52" fmla="*/ 25 w 67"/>
                  <a:gd name="T53" fmla="*/ 6 h 66"/>
                  <a:gd name="T54" fmla="*/ 34 w 67"/>
                  <a:gd name="T55" fmla="*/ 4 h 66"/>
                  <a:gd name="T56" fmla="*/ 34 w 67"/>
                  <a:gd name="T57" fmla="*/ 12 h 66"/>
                  <a:gd name="T58" fmla="*/ 13 w 67"/>
                  <a:gd name="T59" fmla="*/ 27 h 66"/>
                  <a:gd name="T60" fmla="*/ 27 w 67"/>
                  <a:gd name="T61" fmla="*/ 53 h 66"/>
                  <a:gd name="T62" fmla="*/ 27 w 67"/>
                  <a:gd name="T63" fmla="*/ 53 h 66"/>
                  <a:gd name="T64" fmla="*/ 34 w 67"/>
                  <a:gd name="T65" fmla="*/ 54 h 66"/>
                  <a:gd name="T66" fmla="*/ 34 w 67"/>
                  <a:gd name="T67" fmla="*/ 62 h 66"/>
                  <a:gd name="T68" fmla="*/ 30 w 67"/>
                  <a:gd name="T69" fmla="*/ 62 h 66"/>
                  <a:gd name="T70" fmla="*/ 29 w 67"/>
                  <a:gd name="T71" fmla="*/ 66 h 66"/>
                  <a:gd name="T72" fmla="*/ 19 w 67"/>
                  <a:gd name="T73" fmla="*/ 63 h 66"/>
                  <a:gd name="T74" fmla="*/ 20 w 67"/>
                  <a:gd name="T75" fmla="*/ 59 h 66"/>
                  <a:gd name="T76" fmla="*/ 11 w 67"/>
                  <a:gd name="T77" fmla="*/ 51 h 66"/>
                  <a:gd name="T78" fmla="*/ 7 w 67"/>
                  <a:gd name="T79" fmla="*/ 53 h 66"/>
                  <a:gd name="T80" fmla="*/ 2 w 67"/>
                  <a:gd name="T81" fmla="*/ 44 h 66"/>
                  <a:gd name="T82" fmla="*/ 6 w 67"/>
                  <a:gd name="T83" fmla="*/ 42 h 66"/>
                  <a:gd name="T84" fmla="*/ 5 w 67"/>
                  <a:gd name="T85" fmla="*/ 30 h 66"/>
                  <a:gd name="T86" fmla="*/ 0 w 67"/>
                  <a:gd name="T87" fmla="*/ 28 h 66"/>
                  <a:gd name="T88" fmla="*/ 3 w 67"/>
                  <a:gd name="T89" fmla="*/ 18 h 66"/>
                  <a:gd name="T90" fmla="*/ 8 w 67"/>
                  <a:gd name="T91" fmla="*/ 20 h 66"/>
                  <a:gd name="T92" fmla="*/ 16 w 67"/>
                  <a:gd name="T93" fmla="*/ 11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67" h="66">
                    <a:moveTo>
                      <a:pt x="34" y="4"/>
                    </a:moveTo>
                    <a:cubicBezTo>
                      <a:pt x="35" y="4"/>
                      <a:pt x="36" y="4"/>
                      <a:pt x="37" y="5"/>
                    </a:cubicBezTo>
                    <a:cubicBezTo>
                      <a:pt x="38" y="0"/>
                      <a:pt x="38" y="0"/>
                      <a:pt x="38" y="0"/>
                    </a:cubicBezTo>
                    <a:cubicBezTo>
                      <a:pt x="48" y="3"/>
                      <a:pt x="48" y="3"/>
                      <a:pt x="48" y="3"/>
                    </a:cubicBezTo>
                    <a:cubicBezTo>
                      <a:pt x="47" y="8"/>
                      <a:pt x="47" y="8"/>
                      <a:pt x="47" y="8"/>
                    </a:cubicBezTo>
                    <a:cubicBezTo>
                      <a:pt x="50" y="9"/>
                      <a:pt x="54" y="12"/>
                      <a:pt x="56" y="15"/>
                    </a:cubicBezTo>
                    <a:cubicBezTo>
                      <a:pt x="60" y="13"/>
                      <a:pt x="60" y="13"/>
                      <a:pt x="60" y="13"/>
                    </a:cubicBezTo>
                    <a:cubicBezTo>
                      <a:pt x="65" y="22"/>
                      <a:pt x="65" y="22"/>
                      <a:pt x="65" y="22"/>
                    </a:cubicBezTo>
                    <a:cubicBezTo>
                      <a:pt x="61" y="24"/>
                      <a:pt x="61" y="24"/>
                      <a:pt x="61" y="24"/>
                    </a:cubicBezTo>
                    <a:cubicBezTo>
                      <a:pt x="62" y="28"/>
                      <a:pt x="63" y="32"/>
                      <a:pt x="62" y="36"/>
                    </a:cubicBezTo>
                    <a:cubicBezTo>
                      <a:pt x="67" y="38"/>
                      <a:pt x="67" y="38"/>
                      <a:pt x="67" y="38"/>
                    </a:cubicBezTo>
                    <a:cubicBezTo>
                      <a:pt x="64" y="48"/>
                      <a:pt x="64" y="48"/>
                      <a:pt x="64" y="48"/>
                    </a:cubicBezTo>
                    <a:cubicBezTo>
                      <a:pt x="59" y="46"/>
                      <a:pt x="59" y="46"/>
                      <a:pt x="59" y="46"/>
                    </a:cubicBezTo>
                    <a:cubicBezTo>
                      <a:pt x="57" y="50"/>
                      <a:pt x="55" y="53"/>
                      <a:pt x="52" y="56"/>
                    </a:cubicBezTo>
                    <a:cubicBezTo>
                      <a:pt x="54" y="60"/>
                      <a:pt x="54" y="60"/>
                      <a:pt x="54" y="60"/>
                    </a:cubicBezTo>
                    <a:cubicBezTo>
                      <a:pt x="45" y="65"/>
                      <a:pt x="45" y="65"/>
                      <a:pt x="45" y="65"/>
                    </a:cubicBezTo>
                    <a:cubicBezTo>
                      <a:pt x="42" y="60"/>
                      <a:pt x="42" y="60"/>
                      <a:pt x="42" y="60"/>
                    </a:cubicBezTo>
                    <a:cubicBezTo>
                      <a:pt x="40" y="61"/>
                      <a:pt x="37" y="62"/>
                      <a:pt x="34" y="62"/>
                    </a:cubicBezTo>
                    <a:cubicBezTo>
                      <a:pt x="34" y="54"/>
                      <a:pt x="34" y="54"/>
                      <a:pt x="34" y="54"/>
                    </a:cubicBezTo>
                    <a:cubicBezTo>
                      <a:pt x="43" y="54"/>
                      <a:pt x="51" y="48"/>
                      <a:pt x="54" y="39"/>
                    </a:cubicBezTo>
                    <a:cubicBezTo>
                      <a:pt x="57" y="28"/>
                      <a:pt x="51" y="16"/>
                      <a:pt x="40" y="13"/>
                    </a:cubicBezTo>
                    <a:cubicBezTo>
                      <a:pt x="38" y="12"/>
                      <a:pt x="36" y="12"/>
                      <a:pt x="34" y="12"/>
                    </a:cubicBezTo>
                    <a:lnTo>
                      <a:pt x="34" y="4"/>
                    </a:lnTo>
                    <a:close/>
                    <a:moveTo>
                      <a:pt x="16" y="11"/>
                    </a:moveTo>
                    <a:cubicBezTo>
                      <a:pt x="13" y="6"/>
                      <a:pt x="13" y="6"/>
                      <a:pt x="13" y="6"/>
                    </a:cubicBezTo>
                    <a:cubicBezTo>
                      <a:pt x="23" y="1"/>
                      <a:pt x="23" y="1"/>
                      <a:pt x="23" y="1"/>
                    </a:cubicBezTo>
                    <a:cubicBezTo>
                      <a:pt x="25" y="6"/>
                      <a:pt x="25" y="6"/>
                      <a:pt x="25" y="6"/>
                    </a:cubicBezTo>
                    <a:cubicBezTo>
                      <a:pt x="28" y="5"/>
                      <a:pt x="31" y="4"/>
                      <a:pt x="34" y="4"/>
                    </a:cubicBezTo>
                    <a:cubicBezTo>
                      <a:pt x="34" y="12"/>
                      <a:pt x="34" y="12"/>
                      <a:pt x="34" y="12"/>
                    </a:cubicBezTo>
                    <a:cubicBezTo>
                      <a:pt x="25" y="12"/>
                      <a:pt x="16" y="18"/>
                      <a:pt x="13" y="27"/>
                    </a:cubicBezTo>
                    <a:cubicBezTo>
                      <a:pt x="10" y="38"/>
                      <a:pt x="16" y="50"/>
                      <a:pt x="27" y="53"/>
                    </a:cubicBezTo>
                    <a:cubicBezTo>
                      <a:pt x="27" y="53"/>
                      <a:pt x="27" y="53"/>
                      <a:pt x="27" y="53"/>
                    </a:cubicBezTo>
                    <a:cubicBezTo>
                      <a:pt x="30" y="54"/>
                      <a:pt x="32" y="54"/>
                      <a:pt x="34" y="54"/>
                    </a:cubicBezTo>
                    <a:cubicBezTo>
                      <a:pt x="34" y="62"/>
                      <a:pt x="34" y="62"/>
                      <a:pt x="34" y="62"/>
                    </a:cubicBezTo>
                    <a:cubicBezTo>
                      <a:pt x="33" y="62"/>
                      <a:pt x="32" y="62"/>
                      <a:pt x="30" y="62"/>
                    </a:cubicBezTo>
                    <a:cubicBezTo>
                      <a:pt x="29" y="66"/>
                      <a:pt x="29" y="66"/>
                      <a:pt x="29" y="66"/>
                    </a:cubicBezTo>
                    <a:cubicBezTo>
                      <a:pt x="19" y="63"/>
                      <a:pt x="19" y="63"/>
                      <a:pt x="19" y="63"/>
                    </a:cubicBezTo>
                    <a:cubicBezTo>
                      <a:pt x="20" y="59"/>
                      <a:pt x="20" y="59"/>
                      <a:pt x="20" y="59"/>
                    </a:cubicBezTo>
                    <a:cubicBezTo>
                      <a:pt x="17" y="57"/>
                      <a:pt x="14" y="54"/>
                      <a:pt x="11" y="51"/>
                    </a:cubicBezTo>
                    <a:cubicBezTo>
                      <a:pt x="7" y="53"/>
                      <a:pt x="7" y="53"/>
                      <a:pt x="7" y="53"/>
                    </a:cubicBezTo>
                    <a:cubicBezTo>
                      <a:pt x="2" y="44"/>
                      <a:pt x="2" y="44"/>
                      <a:pt x="2" y="44"/>
                    </a:cubicBezTo>
                    <a:cubicBezTo>
                      <a:pt x="6" y="42"/>
                      <a:pt x="6" y="42"/>
                      <a:pt x="6" y="42"/>
                    </a:cubicBezTo>
                    <a:cubicBezTo>
                      <a:pt x="5" y="38"/>
                      <a:pt x="5" y="34"/>
                      <a:pt x="5" y="30"/>
                    </a:cubicBezTo>
                    <a:cubicBezTo>
                      <a:pt x="0" y="28"/>
                      <a:pt x="0" y="28"/>
                      <a:pt x="0" y="28"/>
                    </a:cubicBezTo>
                    <a:cubicBezTo>
                      <a:pt x="3" y="18"/>
                      <a:pt x="3" y="18"/>
                      <a:pt x="3" y="18"/>
                    </a:cubicBezTo>
                    <a:cubicBezTo>
                      <a:pt x="8" y="20"/>
                      <a:pt x="8" y="20"/>
                      <a:pt x="8" y="20"/>
                    </a:cubicBezTo>
                    <a:cubicBezTo>
                      <a:pt x="10" y="16"/>
                      <a:pt x="13" y="13"/>
                      <a:pt x="16" y="11"/>
                    </a:cubicBezTo>
                    <a:close/>
                  </a:path>
                </a:pathLst>
              </a:custGeom>
              <a:grpFill/>
              <a:ln>
                <a:noFill/>
              </a:ln>
            </p:spPr>
            <p:txBody>
              <a:bodyPr vert="horz" wrap="square" lIns="45720" tIns="22860" rIns="45720" bIns="228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a:ln>
                    <a:noFill/>
                  </a:ln>
                  <a:solidFill>
                    <a:prstClr val="black"/>
                  </a:solidFill>
                  <a:effectLst/>
                  <a:uLnTx/>
                  <a:uFillTx/>
                  <a:latin typeface="Century Gothic"/>
                  <a:ea typeface="微软雅黑"/>
                </a:endParaRPr>
              </a:p>
            </p:txBody>
          </p:sp>
          <p:sp>
            <p:nvSpPr>
              <p:cNvPr id="705" name="Freeform 557"/>
              <p:cNvSpPr>
                <a:spLocks noEditPoints="1"/>
              </p:cNvSpPr>
              <p:nvPr/>
            </p:nvSpPr>
            <p:spPr bwMode="auto">
              <a:xfrm>
                <a:off x="5917185" y="2522422"/>
                <a:ext cx="259787" cy="286747"/>
              </a:xfrm>
              <a:custGeom>
                <a:avLst/>
                <a:gdLst>
                  <a:gd name="T0" fmla="*/ 27 w 59"/>
                  <a:gd name="T1" fmla="*/ 65 h 65"/>
                  <a:gd name="T2" fmla="*/ 59 w 59"/>
                  <a:gd name="T3" fmla="*/ 33 h 65"/>
                  <a:gd name="T4" fmla="*/ 27 w 59"/>
                  <a:gd name="T5" fmla="*/ 0 h 65"/>
                  <a:gd name="T6" fmla="*/ 27 w 59"/>
                  <a:gd name="T7" fmla="*/ 0 h 65"/>
                  <a:gd name="T8" fmla="*/ 27 w 59"/>
                  <a:gd name="T9" fmla="*/ 23 h 65"/>
                  <a:gd name="T10" fmla="*/ 43 w 59"/>
                  <a:gd name="T11" fmla="*/ 16 h 65"/>
                  <a:gd name="T12" fmla="*/ 33 w 59"/>
                  <a:gd name="T13" fmla="*/ 39 h 65"/>
                  <a:gd name="T14" fmla="*/ 27 w 59"/>
                  <a:gd name="T15" fmla="*/ 42 h 65"/>
                  <a:gd name="T16" fmla="*/ 27 w 59"/>
                  <a:gd name="T17" fmla="*/ 65 h 65"/>
                  <a:gd name="T18" fmla="*/ 27 w 59"/>
                  <a:gd name="T19" fmla="*/ 0 h 65"/>
                  <a:gd name="T20" fmla="*/ 1 w 59"/>
                  <a:gd name="T21" fmla="*/ 12 h 65"/>
                  <a:gd name="T22" fmla="*/ 1 w 59"/>
                  <a:gd name="T23" fmla="*/ 18 h 65"/>
                  <a:gd name="T24" fmla="*/ 0 w 59"/>
                  <a:gd name="T25" fmla="*/ 51 h 65"/>
                  <a:gd name="T26" fmla="*/ 27 w 59"/>
                  <a:gd name="T27" fmla="*/ 65 h 65"/>
                  <a:gd name="T28" fmla="*/ 27 w 59"/>
                  <a:gd name="T29" fmla="*/ 42 h 65"/>
                  <a:gd name="T30" fmla="*/ 10 w 59"/>
                  <a:gd name="T31" fmla="*/ 49 h 65"/>
                  <a:gd name="T32" fmla="*/ 20 w 59"/>
                  <a:gd name="T33" fmla="*/ 26 h 65"/>
                  <a:gd name="T34" fmla="*/ 20 w 59"/>
                  <a:gd name="T35" fmla="*/ 26 h 65"/>
                  <a:gd name="T36" fmla="*/ 27 w 59"/>
                  <a:gd name="T37" fmla="*/ 23 h 65"/>
                  <a:gd name="T38" fmla="*/ 27 w 59"/>
                  <a:gd name="T39" fmla="*/ 0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9" h="65">
                    <a:moveTo>
                      <a:pt x="27" y="65"/>
                    </a:moveTo>
                    <a:cubicBezTo>
                      <a:pt x="45" y="65"/>
                      <a:pt x="59" y="51"/>
                      <a:pt x="59" y="33"/>
                    </a:cubicBezTo>
                    <a:cubicBezTo>
                      <a:pt x="59" y="15"/>
                      <a:pt x="45" y="0"/>
                      <a:pt x="27" y="0"/>
                    </a:cubicBezTo>
                    <a:cubicBezTo>
                      <a:pt x="27" y="0"/>
                      <a:pt x="27" y="0"/>
                      <a:pt x="27" y="0"/>
                    </a:cubicBezTo>
                    <a:cubicBezTo>
                      <a:pt x="27" y="23"/>
                      <a:pt x="27" y="23"/>
                      <a:pt x="27" y="23"/>
                    </a:cubicBezTo>
                    <a:cubicBezTo>
                      <a:pt x="43" y="16"/>
                      <a:pt x="43" y="16"/>
                      <a:pt x="43" y="16"/>
                    </a:cubicBezTo>
                    <a:cubicBezTo>
                      <a:pt x="33" y="39"/>
                      <a:pt x="33" y="39"/>
                      <a:pt x="33" y="39"/>
                    </a:cubicBezTo>
                    <a:cubicBezTo>
                      <a:pt x="27" y="42"/>
                      <a:pt x="27" y="42"/>
                      <a:pt x="27" y="42"/>
                    </a:cubicBezTo>
                    <a:cubicBezTo>
                      <a:pt x="27" y="65"/>
                      <a:pt x="27" y="65"/>
                      <a:pt x="27" y="65"/>
                    </a:cubicBezTo>
                    <a:close/>
                    <a:moveTo>
                      <a:pt x="27" y="0"/>
                    </a:moveTo>
                    <a:cubicBezTo>
                      <a:pt x="16" y="0"/>
                      <a:pt x="7" y="5"/>
                      <a:pt x="1" y="12"/>
                    </a:cubicBezTo>
                    <a:cubicBezTo>
                      <a:pt x="1" y="14"/>
                      <a:pt x="1" y="16"/>
                      <a:pt x="1" y="18"/>
                    </a:cubicBezTo>
                    <a:cubicBezTo>
                      <a:pt x="1" y="29"/>
                      <a:pt x="1" y="40"/>
                      <a:pt x="0" y="51"/>
                    </a:cubicBezTo>
                    <a:cubicBezTo>
                      <a:pt x="6" y="60"/>
                      <a:pt x="15" y="65"/>
                      <a:pt x="27" y="65"/>
                    </a:cubicBezTo>
                    <a:cubicBezTo>
                      <a:pt x="27" y="42"/>
                      <a:pt x="27" y="42"/>
                      <a:pt x="27" y="42"/>
                    </a:cubicBezTo>
                    <a:cubicBezTo>
                      <a:pt x="10" y="49"/>
                      <a:pt x="10" y="49"/>
                      <a:pt x="10" y="49"/>
                    </a:cubicBezTo>
                    <a:cubicBezTo>
                      <a:pt x="20" y="26"/>
                      <a:pt x="20" y="26"/>
                      <a:pt x="20" y="26"/>
                    </a:cubicBezTo>
                    <a:cubicBezTo>
                      <a:pt x="20" y="26"/>
                      <a:pt x="20" y="26"/>
                      <a:pt x="20" y="26"/>
                    </a:cubicBezTo>
                    <a:cubicBezTo>
                      <a:pt x="27" y="23"/>
                      <a:pt x="27" y="23"/>
                      <a:pt x="27" y="23"/>
                    </a:cubicBezTo>
                    <a:lnTo>
                      <a:pt x="27" y="0"/>
                    </a:lnTo>
                    <a:close/>
                  </a:path>
                </a:pathLst>
              </a:custGeom>
              <a:grpFill/>
              <a:ln>
                <a:noFill/>
              </a:ln>
            </p:spPr>
            <p:txBody>
              <a:bodyPr vert="horz" wrap="square" lIns="45720" tIns="22860" rIns="45720" bIns="228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a:ln>
                    <a:noFill/>
                  </a:ln>
                  <a:solidFill>
                    <a:prstClr val="black"/>
                  </a:solidFill>
                  <a:effectLst/>
                  <a:uLnTx/>
                  <a:uFillTx/>
                  <a:latin typeface="Century Gothic"/>
                  <a:ea typeface="微软雅黑"/>
                </a:endParaRPr>
              </a:p>
            </p:txBody>
          </p:sp>
          <p:sp>
            <p:nvSpPr>
              <p:cNvPr id="706" name="Freeform 574"/>
              <p:cNvSpPr>
                <a:spLocks noEditPoints="1"/>
              </p:cNvSpPr>
              <p:nvPr/>
            </p:nvSpPr>
            <p:spPr bwMode="auto">
              <a:xfrm>
                <a:off x="4291063" y="1038447"/>
                <a:ext cx="256111" cy="220574"/>
              </a:xfrm>
              <a:custGeom>
                <a:avLst/>
                <a:gdLst>
                  <a:gd name="T0" fmla="*/ 48 w 58"/>
                  <a:gd name="T1" fmla="*/ 38 h 50"/>
                  <a:gd name="T2" fmla="*/ 44 w 58"/>
                  <a:gd name="T3" fmla="*/ 8 h 50"/>
                  <a:gd name="T4" fmla="*/ 27 w 58"/>
                  <a:gd name="T5" fmla="*/ 0 h 50"/>
                  <a:gd name="T6" fmla="*/ 27 w 58"/>
                  <a:gd name="T7" fmla="*/ 20 h 50"/>
                  <a:gd name="T8" fmla="*/ 42 w 58"/>
                  <a:gd name="T9" fmla="*/ 20 h 50"/>
                  <a:gd name="T10" fmla="*/ 42 w 58"/>
                  <a:gd name="T11" fmla="*/ 30 h 50"/>
                  <a:gd name="T12" fmla="*/ 42 w 58"/>
                  <a:gd name="T13" fmla="*/ 30 h 50"/>
                  <a:gd name="T14" fmla="*/ 42 w 58"/>
                  <a:gd name="T15" fmla="*/ 30 h 50"/>
                  <a:gd name="T16" fmla="*/ 27 w 58"/>
                  <a:gd name="T17" fmla="*/ 30 h 50"/>
                  <a:gd name="T18" fmla="*/ 27 w 58"/>
                  <a:gd name="T19" fmla="*/ 50 h 50"/>
                  <a:gd name="T20" fmla="*/ 40 w 58"/>
                  <a:gd name="T21" fmla="*/ 46 h 50"/>
                  <a:gd name="T22" fmla="*/ 43 w 58"/>
                  <a:gd name="T23" fmla="*/ 49 h 50"/>
                  <a:gd name="T24" fmla="*/ 58 w 58"/>
                  <a:gd name="T25" fmla="*/ 48 h 50"/>
                  <a:gd name="T26" fmla="*/ 48 w 58"/>
                  <a:gd name="T27" fmla="*/ 38 h 50"/>
                  <a:gd name="T28" fmla="*/ 27 w 58"/>
                  <a:gd name="T29" fmla="*/ 0 h 50"/>
                  <a:gd name="T30" fmla="*/ 9 w 58"/>
                  <a:gd name="T31" fmla="*/ 8 h 50"/>
                  <a:gd name="T32" fmla="*/ 9 w 58"/>
                  <a:gd name="T33" fmla="*/ 43 h 50"/>
                  <a:gd name="T34" fmla="*/ 27 w 58"/>
                  <a:gd name="T35" fmla="*/ 50 h 50"/>
                  <a:gd name="T36" fmla="*/ 27 w 58"/>
                  <a:gd name="T37" fmla="*/ 30 h 50"/>
                  <a:gd name="T38" fmla="*/ 12 w 58"/>
                  <a:gd name="T39" fmla="*/ 30 h 50"/>
                  <a:gd name="T40" fmla="*/ 12 w 58"/>
                  <a:gd name="T41" fmla="*/ 20 h 50"/>
                  <a:gd name="T42" fmla="*/ 27 w 58"/>
                  <a:gd name="T43" fmla="*/ 20 h 50"/>
                  <a:gd name="T44" fmla="*/ 27 w 58"/>
                  <a:gd name="T45"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58" h="50">
                    <a:moveTo>
                      <a:pt x="48" y="38"/>
                    </a:moveTo>
                    <a:cubicBezTo>
                      <a:pt x="54" y="29"/>
                      <a:pt x="53" y="16"/>
                      <a:pt x="44" y="8"/>
                    </a:cubicBezTo>
                    <a:cubicBezTo>
                      <a:pt x="40" y="3"/>
                      <a:pt x="33" y="0"/>
                      <a:pt x="27" y="0"/>
                    </a:cubicBezTo>
                    <a:cubicBezTo>
                      <a:pt x="27" y="20"/>
                      <a:pt x="27" y="20"/>
                      <a:pt x="27" y="20"/>
                    </a:cubicBezTo>
                    <a:cubicBezTo>
                      <a:pt x="42" y="20"/>
                      <a:pt x="42" y="20"/>
                      <a:pt x="42" y="20"/>
                    </a:cubicBezTo>
                    <a:cubicBezTo>
                      <a:pt x="42" y="30"/>
                      <a:pt x="42" y="30"/>
                      <a:pt x="42" y="30"/>
                    </a:cubicBezTo>
                    <a:cubicBezTo>
                      <a:pt x="42" y="30"/>
                      <a:pt x="42" y="30"/>
                      <a:pt x="42" y="30"/>
                    </a:cubicBezTo>
                    <a:cubicBezTo>
                      <a:pt x="42" y="30"/>
                      <a:pt x="42" y="30"/>
                      <a:pt x="42" y="30"/>
                    </a:cubicBezTo>
                    <a:cubicBezTo>
                      <a:pt x="27" y="30"/>
                      <a:pt x="27" y="30"/>
                      <a:pt x="27" y="30"/>
                    </a:cubicBezTo>
                    <a:cubicBezTo>
                      <a:pt x="27" y="50"/>
                      <a:pt x="27" y="50"/>
                      <a:pt x="27" y="50"/>
                    </a:cubicBezTo>
                    <a:cubicBezTo>
                      <a:pt x="31" y="50"/>
                      <a:pt x="36" y="49"/>
                      <a:pt x="40" y="46"/>
                    </a:cubicBezTo>
                    <a:cubicBezTo>
                      <a:pt x="43" y="49"/>
                      <a:pt x="43" y="49"/>
                      <a:pt x="43" y="49"/>
                    </a:cubicBezTo>
                    <a:cubicBezTo>
                      <a:pt x="48" y="48"/>
                      <a:pt x="53" y="48"/>
                      <a:pt x="58" y="48"/>
                    </a:cubicBezTo>
                    <a:lnTo>
                      <a:pt x="48" y="38"/>
                    </a:lnTo>
                    <a:close/>
                    <a:moveTo>
                      <a:pt x="27" y="0"/>
                    </a:moveTo>
                    <a:cubicBezTo>
                      <a:pt x="21" y="0"/>
                      <a:pt x="14" y="3"/>
                      <a:pt x="9" y="8"/>
                    </a:cubicBezTo>
                    <a:cubicBezTo>
                      <a:pt x="0" y="17"/>
                      <a:pt x="0" y="33"/>
                      <a:pt x="9" y="43"/>
                    </a:cubicBezTo>
                    <a:cubicBezTo>
                      <a:pt x="14" y="47"/>
                      <a:pt x="21" y="50"/>
                      <a:pt x="27" y="50"/>
                    </a:cubicBezTo>
                    <a:cubicBezTo>
                      <a:pt x="27" y="30"/>
                      <a:pt x="27" y="30"/>
                      <a:pt x="27" y="30"/>
                    </a:cubicBezTo>
                    <a:cubicBezTo>
                      <a:pt x="12" y="30"/>
                      <a:pt x="12" y="30"/>
                      <a:pt x="12" y="30"/>
                    </a:cubicBezTo>
                    <a:cubicBezTo>
                      <a:pt x="12" y="20"/>
                      <a:pt x="12" y="20"/>
                      <a:pt x="12" y="20"/>
                    </a:cubicBezTo>
                    <a:cubicBezTo>
                      <a:pt x="27" y="20"/>
                      <a:pt x="27" y="20"/>
                      <a:pt x="27" y="20"/>
                    </a:cubicBezTo>
                    <a:lnTo>
                      <a:pt x="27" y="0"/>
                    </a:lnTo>
                    <a:close/>
                  </a:path>
                </a:pathLst>
              </a:custGeom>
              <a:grpFill/>
              <a:ln>
                <a:noFill/>
              </a:ln>
            </p:spPr>
            <p:txBody>
              <a:bodyPr vert="horz" wrap="square" lIns="45720" tIns="22860" rIns="45720" bIns="228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a:ln>
                    <a:noFill/>
                  </a:ln>
                  <a:solidFill>
                    <a:prstClr val="black"/>
                  </a:solidFill>
                  <a:effectLst/>
                  <a:uLnTx/>
                  <a:uFillTx/>
                  <a:latin typeface="Century Gothic"/>
                  <a:ea typeface="微软雅黑"/>
                </a:endParaRPr>
              </a:p>
            </p:txBody>
          </p:sp>
          <p:sp>
            <p:nvSpPr>
              <p:cNvPr id="707" name="Oval 575"/>
              <p:cNvSpPr>
                <a:spLocks noChangeArrowheads="1"/>
              </p:cNvSpPr>
              <p:nvPr/>
            </p:nvSpPr>
            <p:spPr bwMode="auto">
              <a:xfrm>
                <a:off x="5832632" y="3219682"/>
                <a:ext cx="84553" cy="84553"/>
              </a:xfrm>
              <a:prstGeom prst="ellipse">
                <a:avLst/>
              </a:prstGeom>
              <a:grpFill/>
              <a:ln>
                <a:noFill/>
              </a:ln>
            </p:spPr>
            <p:txBody>
              <a:bodyPr vert="horz" wrap="square" lIns="45720" tIns="22860" rIns="45720" bIns="228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a:ln>
                    <a:noFill/>
                  </a:ln>
                  <a:solidFill>
                    <a:prstClr val="black"/>
                  </a:solidFill>
                  <a:effectLst/>
                  <a:uLnTx/>
                  <a:uFillTx/>
                  <a:latin typeface="Century Gothic"/>
                  <a:ea typeface="微软雅黑"/>
                </a:endParaRPr>
              </a:p>
            </p:txBody>
          </p:sp>
          <p:sp>
            <p:nvSpPr>
              <p:cNvPr id="708" name="Freeform 576"/>
              <p:cNvSpPr>
                <a:spLocks noEditPoints="1"/>
              </p:cNvSpPr>
              <p:nvPr/>
            </p:nvSpPr>
            <p:spPr bwMode="auto">
              <a:xfrm>
                <a:off x="5797095" y="3180468"/>
                <a:ext cx="159304" cy="234054"/>
              </a:xfrm>
              <a:custGeom>
                <a:avLst/>
                <a:gdLst>
                  <a:gd name="T0" fmla="*/ 36 w 36"/>
                  <a:gd name="T1" fmla="*/ 0 h 53"/>
                  <a:gd name="T2" fmla="*/ 18 w 36"/>
                  <a:gd name="T3" fmla="*/ 0 h 53"/>
                  <a:gd name="T4" fmla="*/ 18 w 36"/>
                  <a:gd name="T5" fmla="*/ 4 h 53"/>
                  <a:gd name="T6" fmla="*/ 18 w 36"/>
                  <a:gd name="T7" fmla="*/ 4 h 53"/>
                  <a:gd name="T8" fmla="*/ 32 w 36"/>
                  <a:gd name="T9" fmla="*/ 18 h 53"/>
                  <a:gd name="T10" fmla="*/ 18 w 36"/>
                  <a:gd name="T11" fmla="*/ 32 h 53"/>
                  <a:gd name="T12" fmla="*/ 18 w 36"/>
                  <a:gd name="T13" fmla="*/ 32 h 53"/>
                  <a:gd name="T14" fmla="*/ 18 w 36"/>
                  <a:gd name="T15" fmla="*/ 32 h 53"/>
                  <a:gd name="T16" fmla="*/ 18 w 36"/>
                  <a:gd name="T17" fmla="*/ 38 h 53"/>
                  <a:gd name="T18" fmla="*/ 18 w 36"/>
                  <a:gd name="T19" fmla="*/ 38 h 53"/>
                  <a:gd name="T20" fmla="*/ 22 w 36"/>
                  <a:gd name="T21" fmla="*/ 43 h 53"/>
                  <a:gd name="T22" fmla="*/ 18 w 36"/>
                  <a:gd name="T23" fmla="*/ 48 h 53"/>
                  <a:gd name="T24" fmla="*/ 18 w 36"/>
                  <a:gd name="T25" fmla="*/ 48 h 53"/>
                  <a:gd name="T26" fmla="*/ 18 w 36"/>
                  <a:gd name="T27" fmla="*/ 48 h 53"/>
                  <a:gd name="T28" fmla="*/ 18 w 36"/>
                  <a:gd name="T29" fmla="*/ 53 h 53"/>
                  <a:gd name="T30" fmla="*/ 36 w 36"/>
                  <a:gd name="T31" fmla="*/ 53 h 53"/>
                  <a:gd name="T32" fmla="*/ 36 w 36"/>
                  <a:gd name="T33" fmla="*/ 0 h 53"/>
                  <a:gd name="T34" fmla="*/ 18 w 36"/>
                  <a:gd name="T35" fmla="*/ 0 h 53"/>
                  <a:gd name="T36" fmla="*/ 0 w 36"/>
                  <a:gd name="T37" fmla="*/ 0 h 53"/>
                  <a:gd name="T38" fmla="*/ 0 w 36"/>
                  <a:gd name="T39" fmla="*/ 53 h 53"/>
                  <a:gd name="T40" fmla="*/ 18 w 36"/>
                  <a:gd name="T41" fmla="*/ 53 h 53"/>
                  <a:gd name="T42" fmla="*/ 18 w 36"/>
                  <a:gd name="T43" fmla="*/ 48 h 53"/>
                  <a:gd name="T44" fmla="*/ 13 w 36"/>
                  <a:gd name="T45" fmla="*/ 43 h 53"/>
                  <a:gd name="T46" fmla="*/ 18 w 36"/>
                  <a:gd name="T47" fmla="*/ 38 h 53"/>
                  <a:gd name="T48" fmla="*/ 18 w 36"/>
                  <a:gd name="T49" fmla="*/ 32 h 53"/>
                  <a:gd name="T50" fmla="*/ 4 w 36"/>
                  <a:gd name="T51" fmla="*/ 18 h 53"/>
                  <a:gd name="T52" fmla="*/ 18 w 36"/>
                  <a:gd name="T53" fmla="*/ 4 h 53"/>
                  <a:gd name="T54" fmla="*/ 18 w 36"/>
                  <a:gd name="T55" fmla="*/ 0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36" h="53">
                    <a:moveTo>
                      <a:pt x="36" y="0"/>
                    </a:moveTo>
                    <a:cubicBezTo>
                      <a:pt x="18" y="0"/>
                      <a:pt x="18" y="0"/>
                      <a:pt x="18" y="0"/>
                    </a:cubicBezTo>
                    <a:cubicBezTo>
                      <a:pt x="18" y="4"/>
                      <a:pt x="18" y="4"/>
                      <a:pt x="18" y="4"/>
                    </a:cubicBezTo>
                    <a:cubicBezTo>
                      <a:pt x="18" y="4"/>
                      <a:pt x="18" y="4"/>
                      <a:pt x="18" y="4"/>
                    </a:cubicBezTo>
                    <a:cubicBezTo>
                      <a:pt x="25" y="4"/>
                      <a:pt x="32" y="11"/>
                      <a:pt x="32" y="18"/>
                    </a:cubicBezTo>
                    <a:cubicBezTo>
                      <a:pt x="32" y="26"/>
                      <a:pt x="25" y="32"/>
                      <a:pt x="18" y="32"/>
                    </a:cubicBezTo>
                    <a:cubicBezTo>
                      <a:pt x="18" y="32"/>
                      <a:pt x="18" y="32"/>
                      <a:pt x="18" y="32"/>
                    </a:cubicBezTo>
                    <a:cubicBezTo>
                      <a:pt x="18" y="32"/>
                      <a:pt x="18" y="32"/>
                      <a:pt x="18" y="32"/>
                    </a:cubicBezTo>
                    <a:cubicBezTo>
                      <a:pt x="18" y="38"/>
                      <a:pt x="18" y="38"/>
                      <a:pt x="18" y="38"/>
                    </a:cubicBezTo>
                    <a:cubicBezTo>
                      <a:pt x="18" y="38"/>
                      <a:pt x="18" y="38"/>
                      <a:pt x="18" y="38"/>
                    </a:cubicBezTo>
                    <a:cubicBezTo>
                      <a:pt x="20" y="38"/>
                      <a:pt x="22" y="40"/>
                      <a:pt x="22" y="43"/>
                    </a:cubicBezTo>
                    <a:cubicBezTo>
                      <a:pt x="22" y="46"/>
                      <a:pt x="20" y="48"/>
                      <a:pt x="18" y="48"/>
                    </a:cubicBezTo>
                    <a:cubicBezTo>
                      <a:pt x="18" y="48"/>
                      <a:pt x="18" y="48"/>
                      <a:pt x="18" y="48"/>
                    </a:cubicBezTo>
                    <a:cubicBezTo>
                      <a:pt x="18" y="48"/>
                      <a:pt x="18" y="48"/>
                      <a:pt x="18" y="48"/>
                    </a:cubicBezTo>
                    <a:cubicBezTo>
                      <a:pt x="18" y="53"/>
                      <a:pt x="18" y="53"/>
                      <a:pt x="18" y="53"/>
                    </a:cubicBezTo>
                    <a:cubicBezTo>
                      <a:pt x="36" y="53"/>
                      <a:pt x="36" y="53"/>
                      <a:pt x="36" y="53"/>
                    </a:cubicBezTo>
                    <a:lnTo>
                      <a:pt x="36" y="0"/>
                    </a:lnTo>
                    <a:close/>
                    <a:moveTo>
                      <a:pt x="18" y="0"/>
                    </a:moveTo>
                    <a:cubicBezTo>
                      <a:pt x="0" y="0"/>
                      <a:pt x="0" y="0"/>
                      <a:pt x="0" y="0"/>
                    </a:cubicBezTo>
                    <a:cubicBezTo>
                      <a:pt x="0" y="53"/>
                      <a:pt x="0" y="53"/>
                      <a:pt x="0" y="53"/>
                    </a:cubicBezTo>
                    <a:cubicBezTo>
                      <a:pt x="18" y="53"/>
                      <a:pt x="18" y="53"/>
                      <a:pt x="18" y="53"/>
                    </a:cubicBezTo>
                    <a:cubicBezTo>
                      <a:pt x="18" y="48"/>
                      <a:pt x="18" y="48"/>
                      <a:pt x="18" y="48"/>
                    </a:cubicBezTo>
                    <a:cubicBezTo>
                      <a:pt x="15" y="48"/>
                      <a:pt x="13" y="46"/>
                      <a:pt x="13" y="43"/>
                    </a:cubicBezTo>
                    <a:cubicBezTo>
                      <a:pt x="13" y="40"/>
                      <a:pt x="15" y="38"/>
                      <a:pt x="18" y="38"/>
                    </a:cubicBezTo>
                    <a:cubicBezTo>
                      <a:pt x="18" y="32"/>
                      <a:pt x="18" y="32"/>
                      <a:pt x="18" y="32"/>
                    </a:cubicBezTo>
                    <a:cubicBezTo>
                      <a:pt x="10" y="32"/>
                      <a:pt x="4" y="26"/>
                      <a:pt x="4" y="18"/>
                    </a:cubicBezTo>
                    <a:cubicBezTo>
                      <a:pt x="4" y="11"/>
                      <a:pt x="10" y="4"/>
                      <a:pt x="18" y="4"/>
                    </a:cubicBezTo>
                    <a:lnTo>
                      <a:pt x="18" y="0"/>
                    </a:lnTo>
                    <a:close/>
                  </a:path>
                </a:pathLst>
              </a:custGeom>
              <a:grpFill/>
              <a:ln>
                <a:noFill/>
              </a:ln>
            </p:spPr>
            <p:txBody>
              <a:bodyPr vert="horz" wrap="square" lIns="45720" tIns="22860" rIns="45720" bIns="228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a:ln>
                    <a:noFill/>
                  </a:ln>
                  <a:solidFill>
                    <a:prstClr val="black"/>
                  </a:solidFill>
                  <a:effectLst/>
                  <a:uLnTx/>
                  <a:uFillTx/>
                  <a:latin typeface="Century Gothic"/>
                  <a:ea typeface="微软雅黑"/>
                </a:endParaRPr>
              </a:p>
            </p:txBody>
          </p:sp>
          <p:sp>
            <p:nvSpPr>
              <p:cNvPr id="709" name="Freeform 577"/>
              <p:cNvSpPr>
                <a:spLocks/>
              </p:cNvSpPr>
              <p:nvPr/>
            </p:nvSpPr>
            <p:spPr bwMode="auto">
              <a:xfrm>
                <a:off x="5651271" y="3219682"/>
                <a:ext cx="123767" cy="194841"/>
              </a:xfrm>
              <a:custGeom>
                <a:avLst/>
                <a:gdLst>
                  <a:gd name="T0" fmla="*/ 0 w 28"/>
                  <a:gd name="T1" fmla="*/ 44 h 44"/>
                  <a:gd name="T2" fmla="*/ 28 w 28"/>
                  <a:gd name="T3" fmla="*/ 44 h 44"/>
                  <a:gd name="T4" fmla="*/ 28 w 28"/>
                  <a:gd name="T5" fmla="*/ 0 h 44"/>
                  <a:gd name="T6" fmla="*/ 24 w 28"/>
                  <a:gd name="T7" fmla="*/ 8 h 44"/>
                  <a:gd name="T8" fmla="*/ 24 w 28"/>
                  <a:gd name="T9" fmla="*/ 9 h 44"/>
                  <a:gd name="T10" fmla="*/ 15 w 28"/>
                  <a:gd name="T11" fmla="*/ 22 h 44"/>
                  <a:gd name="T12" fmla="*/ 10 w 28"/>
                  <a:gd name="T13" fmla="*/ 29 h 44"/>
                  <a:gd name="T14" fmla="*/ 15 w 28"/>
                  <a:gd name="T15" fmla="*/ 34 h 44"/>
                  <a:gd name="T16" fmla="*/ 10 w 28"/>
                  <a:gd name="T17" fmla="*/ 39 h 44"/>
                  <a:gd name="T18" fmla="*/ 10 w 28"/>
                  <a:gd name="T19" fmla="*/ 39 h 44"/>
                  <a:gd name="T20" fmla="*/ 6 w 28"/>
                  <a:gd name="T21" fmla="*/ 36 h 44"/>
                  <a:gd name="T22" fmla="*/ 0 w 28"/>
                  <a:gd name="T23" fmla="*/ 44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8" h="44">
                    <a:moveTo>
                      <a:pt x="0" y="44"/>
                    </a:moveTo>
                    <a:cubicBezTo>
                      <a:pt x="28" y="44"/>
                      <a:pt x="28" y="44"/>
                      <a:pt x="28" y="44"/>
                    </a:cubicBezTo>
                    <a:cubicBezTo>
                      <a:pt x="28" y="0"/>
                      <a:pt x="28" y="0"/>
                      <a:pt x="28" y="0"/>
                    </a:cubicBezTo>
                    <a:cubicBezTo>
                      <a:pt x="26" y="3"/>
                      <a:pt x="25" y="5"/>
                      <a:pt x="24" y="8"/>
                    </a:cubicBezTo>
                    <a:cubicBezTo>
                      <a:pt x="24" y="8"/>
                      <a:pt x="24" y="9"/>
                      <a:pt x="24" y="9"/>
                    </a:cubicBezTo>
                    <a:cubicBezTo>
                      <a:pt x="24" y="15"/>
                      <a:pt x="20" y="20"/>
                      <a:pt x="15" y="22"/>
                    </a:cubicBezTo>
                    <a:cubicBezTo>
                      <a:pt x="13" y="25"/>
                      <a:pt x="12" y="27"/>
                      <a:pt x="10" y="29"/>
                    </a:cubicBezTo>
                    <a:cubicBezTo>
                      <a:pt x="13" y="30"/>
                      <a:pt x="15" y="32"/>
                      <a:pt x="15" y="34"/>
                    </a:cubicBezTo>
                    <a:cubicBezTo>
                      <a:pt x="15" y="37"/>
                      <a:pt x="12" y="39"/>
                      <a:pt x="10" y="39"/>
                    </a:cubicBezTo>
                    <a:cubicBezTo>
                      <a:pt x="10" y="39"/>
                      <a:pt x="10" y="39"/>
                      <a:pt x="10" y="39"/>
                    </a:cubicBezTo>
                    <a:cubicBezTo>
                      <a:pt x="8" y="39"/>
                      <a:pt x="6" y="38"/>
                      <a:pt x="6" y="36"/>
                    </a:cubicBezTo>
                    <a:cubicBezTo>
                      <a:pt x="4" y="39"/>
                      <a:pt x="2" y="41"/>
                      <a:pt x="0" y="44"/>
                    </a:cubicBezTo>
                    <a:close/>
                  </a:path>
                </a:pathLst>
              </a:custGeom>
              <a:grpFill/>
              <a:ln>
                <a:noFill/>
              </a:ln>
            </p:spPr>
            <p:txBody>
              <a:bodyPr vert="horz" wrap="square" lIns="45720" tIns="22860" rIns="45720" bIns="228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a:ln>
                    <a:noFill/>
                  </a:ln>
                  <a:solidFill>
                    <a:prstClr val="black"/>
                  </a:solidFill>
                  <a:effectLst/>
                  <a:uLnTx/>
                  <a:uFillTx/>
                  <a:latin typeface="Century Gothic"/>
                  <a:ea typeface="微软雅黑"/>
                </a:endParaRPr>
              </a:p>
            </p:txBody>
          </p:sp>
          <p:sp>
            <p:nvSpPr>
              <p:cNvPr id="710" name="Freeform 578"/>
              <p:cNvSpPr>
                <a:spLocks/>
              </p:cNvSpPr>
              <p:nvPr/>
            </p:nvSpPr>
            <p:spPr bwMode="auto">
              <a:xfrm>
                <a:off x="5678230" y="1788400"/>
                <a:ext cx="118865" cy="62496"/>
              </a:xfrm>
              <a:custGeom>
                <a:avLst/>
                <a:gdLst>
                  <a:gd name="T0" fmla="*/ 22 w 27"/>
                  <a:gd name="T1" fmla="*/ 9 h 14"/>
                  <a:gd name="T2" fmla="*/ 0 w 27"/>
                  <a:gd name="T3" fmla="*/ 9 h 14"/>
                  <a:gd name="T4" fmla="*/ 4 w 27"/>
                  <a:gd name="T5" fmla="*/ 14 h 14"/>
                  <a:gd name="T6" fmla="*/ 27 w 27"/>
                  <a:gd name="T7" fmla="*/ 14 h 14"/>
                  <a:gd name="T8" fmla="*/ 27 w 27"/>
                  <a:gd name="T9" fmla="*/ 0 h 14"/>
                  <a:gd name="T10" fmla="*/ 22 w 27"/>
                  <a:gd name="T11" fmla="*/ 0 h 14"/>
                  <a:gd name="T12" fmla="*/ 22 w 27"/>
                  <a:gd name="T13" fmla="*/ 9 h 14"/>
                </a:gdLst>
                <a:ahLst/>
                <a:cxnLst>
                  <a:cxn ang="0">
                    <a:pos x="T0" y="T1"/>
                  </a:cxn>
                  <a:cxn ang="0">
                    <a:pos x="T2" y="T3"/>
                  </a:cxn>
                  <a:cxn ang="0">
                    <a:pos x="T4" y="T5"/>
                  </a:cxn>
                  <a:cxn ang="0">
                    <a:pos x="T6" y="T7"/>
                  </a:cxn>
                  <a:cxn ang="0">
                    <a:pos x="T8" y="T9"/>
                  </a:cxn>
                  <a:cxn ang="0">
                    <a:pos x="T10" y="T11"/>
                  </a:cxn>
                  <a:cxn ang="0">
                    <a:pos x="T12" y="T13"/>
                  </a:cxn>
                </a:cxnLst>
                <a:rect l="0" t="0" r="r" b="b"/>
                <a:pathLst>
                  <a:path w="27" h="14">
                    <a:moveTo>
                      <a:pt x="22" y="9"/>
                    </a:moveTo>
                    <a:cubicBezTo>
                      <a:pt x="0" y="9"/>
                      <a:pt x="0" y="9"/>
                      <a:pt x="0" y="9"/>
                    </a:cubicBezTo>
                    <a:cubicBezTo>
                      <a:pt x="1" y="10"/>
                      <a:pt x="3" y="12"/>
                      <a:pt x="4" y="14"/>
                    </a:cubicBezTo>
                    <a:cubicBezTo>
                      <a:pt x="27" y="14"/>
                      <a:pt x="27" y="14"/>
                      <a:pt x="27" y="14"/>
                    </a:cubicBezTo>
                    <a:cubicBezTo>
                      <a:pt x="27" y="0"/>
                      <a:pt x="27" y="0"/>
                      <a:pt x="27" y="0"/>
                    </a:cubicBezTo>
                    <a:cubicBezTo>
                      <a:pt x="22" y="0"/>
                      <a:pt x="22" y="0"/>
                      <a:pt x="22" y="0"/>
                    </a:cubicBezTo>
                    <a:lnTo>
                      <a:pt x="22" y="9"/>
                    </a:lnTo>
                    <a:close/>
                  </a:path>
                </a:pathLst>
              </a:custGeom>
              <a:grpFill/>
              <a:ln>
                <a:noFill/>
              </a:ln>
            </p:spPr>
            <p:txBody>
              <a:bodyPr vert="horz" wrap="square" lIns="45720" tIns="22860" rIns="45720" bIns="228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a:ln>
                    <a:noFill/>
                  </a:ln>
                  <a:solidFill>
                    <a:prstClr val="black"/>
                  </a:solidFill>
                  <a:effectLst/>
                  <a:uLnTx/>
                  <a:uFillTx/>
                  <a:latin typeface="Century Gothic"/>
                  <a:ea typeface="微软雅黑"/>
                </a:endParaRPr>
              </a:p>
            </p:txBody>
          </p:sp>
          <p:sp>
            <p:nvSpPr>
              <p:cNvPr id="711" name="Freeform 579"/>
              <p:cNvSpPr>
                <a:spLocks/>
              </p:cNvSpPr>
              <p:nvPr/>
            </p:nvSpPr>
            <p:spPr bwMode="auto">
              <a:xfrm>
                <a:off x="5585098" y="1603362"/>
                <a:ext cx="181361" cy="207095"/>
              </a:xfrm>
              <a:custGeom>
                <a:avLst/>
                <a:gdLst>
                  <a:gd name="T0" fmla="*/ 5 w 41"/>
                  <a:gd name="T1" fmla="*/ 27 h 47"/>
                  <a:gd name="T2" fmla="*/ 5 w 41"/>
                  <a:gd name="T3" fmla="*/ 30 h 47"/>
                  <a:gd name="T4" fmla="*/ 18 w 41"/>
                  <a:gd name="T5" fmla="*/ 47 h 47"/>
                  <a:gd name="T6" fmla="*/ 33 w 41"/>
                  <a:gd name="T7" fmla="*/ 47 h 47"/>
                  <a:gd name="T8" fmla="*/ 33 w 41"/>
                  <a:gd name="T9" fmla="*/ 27 h 47"/>
                  <a:gd name="T10" fmla="*/ 41 w 41"/>
                  <a:gd name="T11" fmla="*/ 27 h 47"/>
                  <a:gd name="T12" fmla="*/ 19 w 41"/>
                  <a:gd name="T13" fmla="*/ 0 h 47"/>
                  <a:gd name="T14" fmla="*/ 0 w 41"/>
                  <a:gd name="T15" fmla="*/ 24 h 47"/>
                  <a:gd name="T16" fmla="*/ 3 w 41"/>
                  <a:gd name="T17" fmla="*/ 27 h 47"/>
                  <a:gd name="T18" fmla="*/ 5 w 41"/>
                  <a:gd name="T19" fmla="*/ 27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1" h="47">
                    <a:moveTo>
                      <a:pt x="5" y="27"/>
                    </a:moveTo>
                    <a:cubicBezTo>
                      <a:pt x="5" y="30"/>
                      <a:pt x="5" y="30"/>
                      <a:pt x="5" y="30"/>
                    </a:cubicBezTo>
                    <a:cubicBezTo>
                      <a:pt x="10" y="35"/>
                      <a:pt x="14" y="41"/>
                      <a:pt x="18" y="47"/>
                    </a:cubicBezTo>
                    <a:cubicBezTo>
                      <a:pt x="33" y="47"/>
                      <a:pt x="33" y="47"/>
                      <a:pt x="33" y="47"/>
                    </a:cubicBezTo>
                    <a:cubicBezTo>
                      <a:pt x="33" y="27"/>
                      <a:pt x="33" y="27"/>
                      <a:pt x="33" y="27"/>
                    </a:cubicBezTo>
                    <a:cubicBezTo>
                      <a:pt x="41" y="27"/>
                      <a:pt x="41" y="27"/>
                      <a:pt x="41" y="27"/>
                    </a:cubicBezTo>
                    <a:cubicBezTo>
                      <a:pt x="19" y="0"/>
                      <a:pt x="19" y="0"/>
                      <a:pt x="19" y="0"/>
                    </a:cubicBezTo>
                    <a:cubicBezTo>
                      <a:pt x="0" y="24"/>
                      <a:pt x="0" y="24"/>
                      <a:pt x="0" y="24"/>
                    </a:cubicBezTo>
                    <a:cubicBezTo>
                      <a:pt x="1" y="25"/>
                      <a:pt x="2" y="26"/>
                      <a:pt x="3" y="27"/>
                    </a:cubicBezTo>
                    <a:lnTo>
                      <a:pt x="5" y="27"/>
                    </a:lnTo>
                    <a:close/>
                  </a:path>
                </a:pathLst>
              </a:custGeom>
              <a:grpFill/>
              <a:ln>
                <a:noFill/>
              </a:ln>
            </p:spPr>
            <p:txBody>
              <a:bodyPr vert="horz" wrap="square" lIns="45720" tIns="22860" rIns="45720" bIns="228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a:ln>
                    <a:noFill/>
                  </a:ln>
                  <a:solidFill>
                    <a:prstClr val="black"/>
                  </a:solidFill>
                  <a:effectLst/>
                  <a:uLnTx/>
                  <a:uFillTx/>
                  <a:latin typeface="Century Gothic"/>
                  <a:ea typeface="微软雅黑"/>
                </a:endParaRPr>
              </a:p>
            </p:txBody>
          </p:sp>
          <p:sp>
            <p:nvSpPr>
              <p:cNvPr id="712" name="Freeform 590"/>
              <p:cNvSpPr>
                <a:spLocks noEditPoints="1"/>
              </p:cNvSpPr>
              <p:nvPr/>
            </p:nvSpPr>
            <p:spPr bwMode="auto">
              <a:xfrm>
                <a:off x="5907382" y="2084949"/>
                <a:ext cx="225476" cy="357821"/>
              </a:xfrm>
              <a:custGeom>
                <a:avLst/>
                <a:gdLst>
                  <a:gd name="T0" fmla="*/ 51 w 51"/>
                  <a:gd name="T1" fmla="*/ 81 h 81"/>
                  <a:gd name="T2" fmla="*/ 45 w 51"/>
                  <a:gd name="T3" fmla="*/ 1 h 81"/>
                  <a:gd name="T4" fmla="*/ 40 w 51"/>
                  <a:gd name="T5" fmla="*/ 0 h 81"/>
                  <a:gd name="T6" fmla="*/ 45 w 51"/>
                  <a:gd name="T7" fmla="*/ 7 h 81"/>
                  <a:gd name="T8" fmla="*/ 45 w 51"/>
                  <a:gd name="T9" fmla="*/ 53 h 81"/>
                  <a:gd name="T10" fmla="*/ 40 w 51"/>
                  <a:gd name="T11" fmla="*/ 58 h 81"/>
                  <a:gd name="T12" fmla="*/ 45 w 51"/>
                  <a:gd name="T13" fmla="*/ 65 h 81"/>
                  <a:gd name="T14" fmla="*/ 40 w 51"/>
                  <a:gd name="T15" fmla="*/ 65 h 81"/>
                  <a:gd name="T16" fmla="*/ 45 w 51"/>
                  <a:gd name="T17" fmla="*/ 69 h 81"/>
                  <a:gd name="T18" fmla="*/ 45 w 51"/>
                  <a:gd name="T19" fmla="*/ 76 h 81"/>
                  <a:gd name="T20" fmla="*/ 40 w 51"/>
                  <a:gd name="T21" fmla="*/ 81 h 81"/>
                  <a:gd name="T22" fmla="*/ 35 w 51"/>
                  <a:gd name="T23" fmla="*/ 1 h 81"/>
                  <a:gd name="T24" fmla="*/ 25 w 51"/>
                  <a:gd name="T25" fmla="*/ 7 h 81"/>
                  <a:gd name="T26" fmla="*/ 40 w 51"/>
                  <a:gd name="T27" fmla="*/ 0 h 81"/>
                  <a:gd name="T28" fmla="*/ 25 w 51"/>
                  <a:gd name="T29" fmla="*/ 81 h 81"/>
                  <a:gd name="T30" fmla="*/ 40 w 51"/>
                  <a:gd name="T31" fmla="*/ 76 h 81"/>
                  <a:gd name="T32" fmla="*/ 35 w 51"/>
                  <a:gd name="T33" fmla="*/ 69 h 81"/>
                  <a:gd name="T34" fmla="*/ 40 w 51"/>
                  <a:gd name="T35" fmla="*/ 65 h 81"/>
                  <a:gd name="T36" fmla="*/ 35 w 51"/>
                  <a:gd name="T37" fmla="*/ 58 h 81"/>
                  <a:gd name="T38" fmla="*/ 40 w 51"/>
                  <a:gd name="T39" fmla="*/ 53 h 81"/>
                  <a:gd name="T40" fmla="*/ 25 w 51"/>
                  <a:gd name="T41" fmla="*/ 58 h 81"/>
                  <a:gd name="T42" fmla="*/ 30 w 51"/>
                  <a:gd name="T43" fmla="*/ 65 h 81"/>
                  <a:gd name="T44" fmla="*/ 25 w 51"/>
                  <a:gd name="T45" fmla="*/ 65 h 81"/>
                  <a:gd name="T46" fmla="*/ 30 w 51"/>
                  <a:gd name="T47" fmla="*/ 69 h 81"/>
                  <a:gd name="T48" fmla="*/ 30 w 51"/>
                  <a:gd name="T49" fmla="*/ 76 h 81"/>
                  <a:gd name="T50" fmla="*/ 25 w 51"/>
                  <a:gd name="T51" fmla="*/ 81 h 81"/>
                  <a:gd name="T52" fmla="*/ 10 w 51"/>
                  <a:gd name="T53" fmla="*/ 1 h 81"/>
                  <a:gd name="T54" fmla="*/ 25 w 51"/>
                  <a:gd name="T55" fmla="*/ 7 h 81"/>
                  <a:gd name="T56" fmla="*/ 10 w 51"/>
                  <a:gd name="T57" fmla="*/ 81 h 81"/>
                  <a:gd name="T58" fmla="*/ 25 w 51"/>
                  <a:gd name="T59" fmla="*/ 76 h 81"/>
                  <a:gd name="T60" fmla="*/ 20 w 51"/>
                  <a:gd name="T61" fmla="*/ 69 h 81"/>
                  <a:gd name="T62" fmla="*/ 25 w 51"/>
                  <a:gd name="T63" fmla="*/ 65 h 81"/>
                  <a:gd name="T64" fmla="*/ 20 w 51"/>
                  <a:gd name="T65" fmla="*/ 58 h 81"/>
                  <a:gd name="T66" fmla="*/ 25 w 51"/>
                  <a:gd name="T67" fmla="*/ 53 h 81"/>
                  <a:gd name="T68" fmla="*/ 10 w 51"/>
                  <a:gd name="T69" fmla="*/ 58 h 81"/>
                  <a:gd name="T70" fmla="*/ 15 w 51"/>
                  <a:gd name="T71" fmla="*/ 65 h 81"/>
                  <a:gd name="T72" fmla="*/ 10 w 51"/>
                  <a:gd name="T73" fmla="*/ 65 h 81"/>
                  <a:gd name="T74" fmla="*/ 15 w 51"/>
                  <a:gd name="T75" fmla="*/ 69 h 81"/>
                  <a:gd name="T76" fmla="*/ 15 w 51"/>
                  <a:gd name="T77" fmla="*/ 76 h 81"/>
                  <a:gd name="T78" fmla="*/ 10 w 51"/>
                  <a:gd name="T79" fmla="*/ 81 h 81"/>
                  <a:gd name="T80" fmla="*/ 0 w 51"/>
                  <a:gd name="T81" fmla="*/ 1 h 81"/>
                  <a:gd name="T82" fmla="*/ 1 w 51"/>
                  <a:gd name="T83" fmla="*/ 81 h 81"/>
                  <a:gd name="T84" fmla="*/ 10 w 51"/>
                  <a:gd name="T85" fmla="*/ 76 h 81"/>
                  <a:gd name="T86" fmla="*/ 5 w 51"/>
                  <a:gd name="T87" fmla="*/ 69 h 81"/>
                  <a:gd name="T88" fmla="*/ 10 w 51"/>
                  <a:gd name="T89" fmla="*/ 65 h 81"/>
                  <a:gd name="T90" fmla="*/ 5 w 51"/>
                  <a:gd name="T91" fmla="*/ 58 h 81"/>
                  <a:gd name="T92" fmla="*/ 10 w 51"/>
                  <a:gd name="T93" fmla="*/ 53 h 81"/>
                  <a:gd name="T94" fmla="*/ 5 w 51"/>
                  <a:gd name="T95" fmla="*/ 7 h 81"/>
                  <a:gd name="T96" fmla="*/ 10 w 51"/>
                  <a:gd name="T97" fmla="*/ 1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51" h="81">
                    <a:moveTo>
                      <a:pt x="40" y="81"/>
                    </a:moveTo>
                    <a:cubicBezTo>
                      <a:pt x="51" y="81"/>
                      <a:pt x="51" y="81"/>
                      <a:pt x="51" y="81"/>
                    </a:cubicBezTo>
                    <a:cubicBezTo>
                      <a:pt x="51" y="1"/>
                      <a:pt x="51" y="1"/>
                      <a:pt x="51" y="1"/>
                    </a:cubicBezTo>
                    <a:cubicBezTo>
                      <a:pt x="45" y="1"/>
                      <a:pt x="45" y="1"/>
                      <a:pt x="45" y="1"/>
                    </a:cubicBezTo>
                    <a:cubicBezTo>
                      <a:pt x="45" y="0"/>
                      <a:pt x="45" y="0"/>
                      <a:pt x="45" y="0"/>
                    </a:cubicBezTo>
                    <a:cubicBezTo>
                      <a:pt x="40" y="0"/>
                      <a:pt x="40" y="0"/>
                      <a:pt x="40" y="0"/>
                    </a:cubicBezTo>
                    <a:cubicBezTo>
                      <a:pt x="40" y="7"/>
                      <a:pt x="40" y="7"/>
                      <a:pt x="40" y="7"/>
                    </a:cubicBezTo>
                    <a:cubicBezTo>
                      <a:pt x="45" y="7"/>
                      <a:pt x="45" y="7"/>
                      <a:pt x="45" y="7"/>
                    </a:cubicBezTo>
                    <a:cubicBezTo>
                      <a:pt x="45" y="53"/>
                      <a:pt x="45" y="53"/>
                      <a:pt x="45" y="53"/>
                    </a:cubicBezTo>
                    <a:cubicBezTo>
                      <a:pt x="45" y="53"/>
                      <a:pt x="45" y="53"/>
                      <a:pt x="45" y="53"/>
                    </a:cubicBezTo>
                    <a:cubicBezTo>
                      <a:pt x="40" y="53"/>
                      <a:pt x="40" y="53"/>
                      <a:pt x="40" y="53"/>
                    </a:cubicBezTo>
                    <a:cubicBezTo>
                      <a:pt x="40" y="58"/>
                      <a:pt x="40" y="58"/>
                      <a:pt x="40" y="58"/>
                    </a:cubicBezTo>
                    <a:cubicBezTo>
                      <a:pt x="45" y="58"/>
                      <a:pt x="45" y="58"/>
                      <a:pt x="45" y="58"/>
                    </a:cubicBezTo>
                    <a:cubicBezTo>
                      <a:pt x="45" y="65"/>
                      <a:pt x="45" y="65"/>
                      <a:pt x="45" y="65"/>
                    </a:cubicBezTo>
                    <a:cubicBezTo>
                      <a:pt x="45" y="65"/>
                      <a:pt x="45" y="65"/>
                      <a:pt x="45" y="65"/>
                    </a:cubicBezTo>
                    <a:cubicBezTo>
                      <a:pt x="40" y="65"/>
                      <a:pt x="40" y="65"/>
                      <a:pt x="40" y="65"/>
                    </a:cubicBezTo>
                    <a:cubicBezTo>
                      <a:pt x="40" y="69"/>
                      <a:pt x="40" y="69"/>
                      <a:pt x="40" y="69"/>
                    </a:cubicBezTo>
                    <a:cubicBezTo>
                      <a:pt x="45" y="69"/>
                      <a:pt x="45" y="69"/>
                      <a:pt x="45" y="69"/>
                    </a:cubicBezTo>
                    <a:cubicBezTo>
                      <a:pt x="45" y="76"/>
                      <a:pt x="45" y="76"/>
                      <a:pt x="45" y="76"/>
                    </a:cubicBezTo>
                    <a:cubicBezTo>
                      <a:pt x="45" y="76"/>
                      <a:pt x="45" y="76"/>
                      <a:pt x="45" y="76"/>
                    </a:cubicBezTo>
                    <a:cubicBezTo>
                      <a:pt x="40" y="76"/>
                      <a:pt x="40" y="76"/>
                      <a:pt x="40" y="76"/>
                    </a:cubicBezTo>
                    <a:lnTo>
                      <a:pt x="40" y="81"/>
                    </a:lnTo>
                    <a:close/>
                    <a:moveTo>
                      <a:pt x="35" y="0"/>
                    </a:moveTo>
                    <a:cubicBezTo>
                      <a:pt x="35" y="1"/>
                      <a:pt x="35" y="1"/>
                      <a:pt x="35" y="1"/>
                    </a:cubicBezTo>
                    <a:cubicBezTo>
                      <a:pt x="25" y="1"/>
                      <a:pt x="25" y="1"/>
                      <a:pt x="25" y="1"/>
                    </a:cubicBezTo>
                    <a:cubicBezTo>
                      <a:pt x="25" y="7"/>
                      <a:pt x="25" y="7"/>
                      <a:pt x="25" y="7"/>
                    </a:cubicBezTo>
                    <a:cubicBezTo>
                      <a:pt x="40" y="7"/>
                      <a:pt x="40" y="7"/>
                      <a:pt x="40" y="7"/>
                    </a:cubicBezTo>
                    <a:cubicBezTo>
                      <a:pt x="40" y="0"/>
                      <a:pt x="40" y="0"/>
                      <a:pt x="40" y="0"/>
                    </a:cubicBezTo>
                    <a:cubicBezTo>
                      <a:pt x="35" y="0"/>
                      <a:pt x="35" y="0"/>
                      <a:pt x="35" y="0"/>
                    </a:cubicBezTo>
                    <a:close/>
                    <a:moveTo>
                      <a:pt x="25" y="81"/>
                    </a:moveTo>
                    <a:cubicBezTo>
                      <a:pt x="40" y="81"/>
                      <a:pt x="40" y="81"/>
                      <a:pt x="40" y="81"/>
                    </a:cubicBezTo>
                    <a:cubicBezTo>
                      <a:pt x="40" y="76"/>
                      <a:pt x="40" y="76"/>
                      <a:pt x="40" y="76"/>
                    </a:cubicBezTo>
                    <a:cubicBezTo>
                      <a:pt x="35" y="76"/>
                      <a:pt x="35" y="76"/>
                      <a:pt x="35" y="76"/>
                    </a:cubicBezTo>
                    <a:cubicBezTo>
                      <a:pt x="35" y="69"/>
                      <a:pt x="35" y="69"/>
                      <a:pt x="35" y="69"/>
                    </a:cubicBezTo>
                    <a:cubicBezTo>
                      <a:pt x="40" y="69"/>
                      <a:pt x="40" y="69"/>
                      <a:pt x="40" y="69"/>
                    </a:cubicBezTo>
                    <a:cubicBezTo>
                      <a:pt x="40" y="65"/>
                      <a:pt x="40" y="65"/>
                      <a:pt x="40" y="65"/>
                    </a:cubicBezTo>
                    <a:cubicBezTo>
                      <a:pt x="35" y="65"/>
                      <a:pt x="35" y="65"/>
                      <a:pt x="35" y="65"/>
                    </a:cubicBezTo>
                    <a:cubicBezTo>
                      <a:pt x="35" y="58"/>
                      <a:pt x="35" y="58"/>
                      <a:pt x="35" y="58"/>
                    </a:cubicBezTo>
                    <a:cubicBezTo>
                      <a:pt x="40" y="58"/>
                      <a:pt x="40" y="58"/>
                      <a:pt x="40" y="58"/>
                    </a:cubicBezTo>
                    <a:cubicBezTo>
                      <a:pt x="40" y="53"/>
                      <a:pt x="40" y="53"/>
                      <a:pt x="40" y="53"/>
                    </a:cubicBezTo>
                    <a:cubicBezTo>
                      <a:pt x="25" y="53"/>
                      <a:pt x="25" y="53"/>
                      <a:pt x="25" y="53"/>
                    </a:cubicBezTo>
                    <a:cubicBezTo>
                      <a:pt x="25" y="58"/>
                      <a:pt x="25" y="58"/>
                      <a:pt x="25" y="58"/>
                    </a:cubicBezTo>
                    <a:cubicBezTo>
                      <a:pt x="30" y="58"/>
                      <a:pt x="30" y="58"/>
                      <a:pt x="30" y="58"/>
                    </a:cubicBezTo>
                    <a:cubicBezTo>
                      <a:pt x="30" y="65"/>
                      <a:pt x="30" y="65"/>
                      <a:pt x="30" y="65"/>
                    </a:cubicBezTo>
                    <a:cubicBezTo>
                      <a:pt x="30" y="65"/>
                      <a:pt x="30" y="65"/>
                      <a:pt x="30" y="65"/>
                    </a:cubicBezTo>
                    <a:cubicBezTo>
                      <a:pt x="25" y="65"/>
                      <a:pt x="25" y="65"/>
                      <a:pt x="25" y="65"/>
                    </a:cubicBezTo>
                    <a:cubicBezTo>
                      <a:pt x="25" y="69"/>
                      <a:pt x="25" y="69"/>
                      <a:pt x="25" y="69"/>
                    </a:cubicBezTo>
                    <a:cubicBezTo>
                      <a:pt x="30" y="69"/>
                      <a:pt x="30" y="69"/>
                      <a:pt x="30" y="69"/>
                    </a:cubicBezTo>
                    <a:cubicBezTo>
                      <a:pt x="30" y="76"/>
                      <a:pt x="30" y="76"/>
                      <a:pt x="30" y="76"/>
                    </a:cubicBezTo>
                    <a:cubicBezTo>
                      <a:pt x="30" y="76"/>
                      <a:pt x="30" y="76"/>
                      <a:pt x="30" y="76"/>
                    </a:cubicBezTo>
                    <a:cubicBezTo>
                      <a:pt x="25" y="76"/>
                      <a:pt x="25" y="76"/>
                      <a:pt x="25" y="76"/>
                    </a:cubicBezTo>
                    <a:lnTo>
                      <a:pt x="25" y="81"/>
                    </a:lnTo>
                    <a:close/>
                    <a:moveTo>
                      <a:pt x="25" y="1"/>
                    </a:moveTo>
                    <a:cubicBezTo>
                      <a:pt x="10" y="1"/>
                      <a:pt x="10" y="1"/>
                      <a:pt x="10" y="1"/>
                    </a:cubicBezTo>
                    <a:cubicBezTo>
                      <a:pt x="10" y="7"/>
                      <a:pt x="10" y="7"/>
                      <a:pt x="10" y="7"/>
                    </a:cubicBezTo>
                    <a:cubicBezTo>
                      <a:pt x="25" y="7"/>
                      <a:pt x="25" y="7"/>
                      <a:pt x="25" y="7"/>
                    </a:cubicBezTo>
                    <a:cubicBezTo>
                      <a:pt x="25" y="1"/>
                      <a:pt x="25" y="1"/>
                      <a:pt x="25" y="1"/>
                    </a:cubicBezTo>
                    <a:close/>
                    <a:moveTo>
                      <a:pt x="10" y="81"/>
                    </a:moveTo>
                    <a:cubicBezTo>
                      <a:pt x="25" y="81"/>
                      <a:pt x="25" y="81"/>
                      <a:pt x="25" y="81"/>
                    </a:cubicBezTo>
                    <a:cubicBezTo>
                      <a:pt x="25" y="76"/>
                      <a:pt x="25" y="76"/>
                      <a:pt x="25" y="76"/>
                    </a:cubicBezTo>
                    <a:cubicBezTo>
                      <a:pt x="20" y="76"/>
                      <a:pt x="20" y="76"/>
                      <a:pt x="20" y="76"/>
                    </a:cubicBezTo>
                    <a:cubicBezTo>
                      <a:pt x="20" y="69"/>
                      <a:pt x="20" y="69"/>
                      <a:pt x="20" y="69"/>
                    </a:cubicBezTo>
                    <a:cubicBezTo>
                      <a:pt x="25" y="69"/>
                      <a:pt x="25" y="69"/>
                      <a:pt x="25" y="69"/>
                    </a:cubicBezTo>
                    <a:cubicBezTo>
                      <a:pt x="25" y="65"/>
                      <a:pt x="25" y="65"/>
                      <a:pt x="25" y="65"/>
                    </a:cubicBezTo>
                    <a:cubicBezTo>
                      <a:pt x="20" y="65"/>
                      <a:pt x="20" y="65"/>
                      <a:pt x="20" y="65"/>
                    </a:cubicBezTo>
                    <a:cubicBezTo>
                      <a:pt x="20" y="58"/>
                      <a:pt x="20" y="58"/>
                      <a:pt x="20" y="58"/>
                    </a:cubicBezTo>
                    <a:cubicBezTo>
                      <a:pt x="25" y="58"/>
                      <a:pt x="25" y="58"/>
                      <a:pt x="25" y="58"/>
                    </a:cubicBezTo>
                    <a:cubicBezTo>
                      <a:pt x="25" y="53"/>
                      <a:pt x="25" y="53"/>
                      <a:pt x="25" y="53"/>
                    </a:cubicBezTo>
                    <a:cubicBezTo>
                      <a:pt x="10" y="53"/>
                      <a:pt x="10" y="53"/>
                      <a:pt x="10" y="53"/>
                    </a:cubicBezTo>
                    <a:cubicBezTo>
                      <a:pt x="10" y="58"/>
                      <a:pt x="10" y="58"/>
                      <a:pt x="10" y="58"/>
                    </a:cubicBezTo>
                    <a:cubicBezTo>
                      <a:pt x="15" y="58"/>
                      <a:pt x="15" y="58"/>
                      <a:pt x="15" y="58"/>
                    </a:cubicBezTo>
                    <a:cubicBezTo>
                      <a:pt x="15" y="65"/>
                      <a:pt x="15" y="65"/>
                      <a:pt x="15" y="65"/>
                    </a:cubicBezTo>
                    <a:cubicBezTo>
                      <a:pt x="15" y="65"/>
                      <a:pt x="15" y="65"/>
                      <a:pt x="15" y="65"/>
                    </a:cubicBezTo>
                    <a:cubicBezTo>
                      <a:pt x="10" y="65"/>
                      <a:pt x="10" y="65"/>
                      <a:pt x="10" y="65"/>
                    </a:cubicBezTo>
                    <a:cubicBezTo>
                      <a:pt x="10" y="69"/>
                      <a:pt x="10" y="69"/>
                      <a:pt x="10" y="69"/>
                    </a:cubicBezTo>
                    <a:cubicBezTo>
                      <a:pt x="15" y="69"/>
                      <a:pt x="15" y="69"/>
                      <a:pt x="15" y="69"/>
                    </a:cubicBezTo>
                    <a:cubicBezTo>
                      <a:pt x="15" y="76"/>
                      <a:pt x="15" y="76"/>
                      <a:pt x="15" y="76"/>
                    </a:cubicBezTo>
                    <a:cubicBezTo>
                      <a:pt x="15" y="76"/>
                      <a:pt x="15" y="76"/>
                      <a:pt x="15" y="76"/>
                    </a:cubicBezTo>
                    <a:cubicBezTo>
                      <a:pt x="10" y="76"/>
                      <a:pt x="10" y="76"/>
                      <a:pt x="10" y="76"/>
                    </a:cubicBezTo>
                    <a:lnTo>
                      <a:pt x="10" y="81"/>
                    </a:lnTo>
                    <a:close/>
                    <a:moveTo>
                      <a:pt x="10" y="1"/>
                    </a:moveTo>
                    <a:cubicBezTo>
                      <a:pt x="0" y="1"/>
                      <a:pt x="0" y="1"/>
                      <a:pt x="0" y="1"/>
                    </a:cubicBezTo>
                    <a:cubicBezTo>
                      <a:pt x="0" y="70"/>
                      <a:pt x="0" y="70"/>
                      <a:pt x="0" y="70"/>
                    </a:cubicBezTo>
                    <a:cubicBezTo>
                      <a:pt x="0" y="74"/>
                      <a:pt x="1" y="78"/>
                      <a:pt x="1" y="81"/>
                    </a:cubicBezTo>
                    <a:cubicBezTo>
                      <a:pt x="10" y="81"/>
                      <a:pt x="10" y="81"/>
                      <a:pt x="10" y="81"/>
                    </a:cubicBezTo>
                    <a:cubicBezTo>
                      <a:pt x="10" y="76"/>
                      <a:pt x="10" y="76"/>
                      <a:pt x="10" y="76"/>
                    </a:cubicBezTo>
                    <a:cubicBezTo>
                      <a:pt x="5" y="76"/>
                      <a:pt x="5" y="76"/>
                      <a:pt x="5" y="76"/>
                    </a:cubicBezTo>
                    <a:cubicBezTo>
                      <a:pt x="5" y="69"/>
                      <a:pt x="5" y="69"/>
                      <a:pt x="5" y="69"/>
                    </a:cubicBezTo>
                    <a:cubicBezTo>
                      <a:pt x="10" y="69"/>
                      <a:pt x="10" y="69"/>
                      <a:pt x="10" y="69"/>
                    </a:cubicBezTo>
                    <a:cubicBezTo>
                      <a:pt x="10" y="65"/>
                      <a:pt x="10" y="65"/>
                      <a:pt x="10" y="65"/>
                    </a:cubicBezTo>
                    <a:cubicBezTo>
                      <a:pt x="5" y="65"/>
                      <a:pt x="5" y="65"/>
                      <a:pt x="5" y="65"/>
                    </a:cubicBezTo>
                    <a:cubicBezTo>
                      <a:pt x="5" y="58"/>
                      <a:pt x="5" y="58"/>
                      <a:pt x="5" y="58"/>
                    </a:cubicBezTo>
                    <a:cubicBezTo>
                      <a:pt x="10" y="58"/>
                      <a:pt x="10" y="58"/>
                      <a:pt x="10" y="58"/>
                    </a:cubicBezTo>
                    <a:cubicBezTo>
                      <a:pt x="10" y="53"/>
                      <a:pt x="10" y="53"/>
                      <a:pt x="10" y="53"/>
                    </a:cubicBezTo>
                    <a:cubicBezTo>
                      <a:pt x="5" y="53"/>
                      <a:pt x="5" y="53"/>
                      <a:pt x="5" y="53"/>
                    </a:cubicBezTo>
                    <a:cubicBezTo>
                      <a:pt x="5" y="7"/>
                      <a:pt x="5" y="7"/>
                      <a:pt x="5" y="7"/>
                    </a:cubicBezTo>
                    <a:cubicBezTo>
                      <a:pt x="10" y="7"/>
                      <a:pt x="10" y="7"/>
                      <a:pt x="10" y="7"/>
                    </a:cubicBezTo>
                    <a:lnTo>
                      <a:pt x="10" y="1"/>
                    </a:lnTo>
                    <a:close/>
                  </a:path>
                </a:pathLst>
              </a:custGeom>
              <a:grpFill/>
              <a:ln>
                <a:noFill/>
              </a:ln>
            </p:spPr>
            <p:txBody>
              <a:bodyPr vert="horz" wrap="square" lIns="45720" tIns="22860" rIns="45720" bIns="228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a:ln>
                    <a:noFill/>
                  </a:ln>
                  <a:solidFill>
                    <a:prstClr val="black"/>
                  </a:solidFill>
                  <a:effectLst/>
                  <a:uLnTx/>
                  <a:uFillTx/>
                  <a:latin typeface="Century Gothic"/>
                  <a:ea typeface="微软雅黑"/>
                </a:endParaRPr>
              </a:p>
            </p:txBody>
          </p:sp>
          <p:sp>
            <p:nvSpPr>
              <p:cNvPr id="713" name="Freeform 591"/>
              <p:cNvSpPr>
                <a:spLocks/>
              </p:cNvSpPr>
              <p:nvPr/>
            </p:nvSpPr>
            <p:spPr bwMode="auto">
              <a:xfrm>
                <a:off x="5205220" y="1330095"/>
                <a:ext cx="142148" cy="61271"/>
              </a:xfrm>
              <a:custGeom>
                <a:avLst/>
                <a:gdLst>
                  <a:gd name="T0" fmla="*/ 0 w 116"/>
                  <a:gd name="T1" fmla="*/ 28 h 50"/>
                  <a:gd name="T2" fmla="*/ 44 w 116"/>
                  <a:gd name="T3" fmla="*/ 50 h 50"/>
                  <a:gd name="T4" fmla="*/ 116 w 116"/>
                  <a:gd name="T5" fmla="*/ 50 h 50"/>
                  <a:gd name="T6" fmla="*/ 15 w 116"/>
                  <a:gd name="T7" fmla="*/ 0 h 50"/>
                  <a:gd name="T8" fmla="*/ 0 w 116"/>
                  <a:gd name="T9" fmla="*/ 28 h 50"/>
                </a:gdLst>
                <a:ahLst/>
                <a:cxnLst>
                  <a:cxn ang="0">
                    <a:pos x="T0" y="T1"/>
                  </a:cxn>
                  <a:cxn ang="0">
                    <a:pos x="T2" y="T3"/>
                  </a:cxn>
                  <a:cxn ang="0">
                    <a:pos x="T4" y="T5"/>
                  </a:cxn>
                  <a:cxn ang="0">
                    <a:pos x="T6" y="T7"/>
                  </a:cxn>
                  <a:cxn ang="0">
                    <a:pos x="T8" y="T9"/>
                  </a:cxn>
                </a:cxnLst>
                <a:rect l="0" t="0" r="r" b="b"/>
                <a:pathLst>
                  <a:path w="116" h="50">
                    <a:moveTo>
                      <a:pt x="0" y="28"/>
                    </a:moveTo>
                    <a:lnTo>
                      <a:pt x="44" y="50"/>
                    </a:lnTo>
                    <a:lnTo>
                      <a:pt x="116" y="50"/>
                    </a:lnTo>
                    <a:lnTo>
                      <a:pt x="15" y="0"/>
                    </a:lnTo>
                    <a:lnTo>
                      <a:pt x="0" y="28"/>
                    </a:lnTo>
                    <a:close/>
                  </a:path>
                </a:pathLst>
              </a:custGeom>
              <a:grpFill/>
              <a:ln>
                <a:noFill/>
              </a:ln>
            </p:spPr>
            <p:txBody>
              <a:bodyPr vert="horz" wrap="square" lIns="45720" tIns="22860" rIns="45720" bIns="228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a:ln>
                    <a:noFill/>
                  </a:ln>
                  <a:solidFill>
                    <a:prstClr val="black"/>
                  </a:solidFill>
                  <a:effectLst/>
                  <a:uLnTx/>
                  <a:uFillTx/>
                  <a:latin typeface="Century Gothic"/>
                  <a:ea typeface="微软雅黑"/>
                </a:endParaRPr>
              </a:p>
            </p:txBody>
          </p:sp>
          <p:sp>
            <p:nvSpPr>
              <p:cNvPr id="714" name="Freeform 592"/>
              <p:cNvSpPr>
                <a:spLocks/>
              </p:cNvSpPr>
              <p:nvPr/>
            </p:nvSpPr>
            <p:spPr bwMode="auto">
              <a:xfrm>
                <a:off x="5205220" y="1399944"/>
                <a:ext cx="349243" cy="176459"/>
              </a:xfrm>
              <a:custGeom>
                <a:avLst/>
                <a:gdLst>
                  <a:gd name="T0" fmla="*/ 56 w 79"/>
                  <a:gd name="T1" fmla="*/ 40 h 40"/>
                  <a:gd name="T2" fmla="*/ 64 w 79"/>
                  <a:gd name="T3" fmla="*/ 40 h 40"/>
                  <a:gd name="T4" fmla="*/ 64 w 79"/>
                  <a:gd name="T5" fmla="*/ 32 h 40"/>
                  <a:gd name="T6" fmla="*/ 79 w 79"/>
                  <a:gd name="T7" fmla="*/ 32 h 40"/>
                  <a:gd name="T8" fmla="*/ 79 w 79"/>
                  <a:gd name="T9" fmla="*/ 8 h 40"/>
                  <a:gd name="T10" fmla="*/ 64 w 79"/>
                  <a:gd name="T11" fmla="*/ 8 h 40"/>
                  <a:gd name="T12" fmla="*/ 64 w 79"/>
                  <a:gd name="T13" fmla="*/ 0 h 40"/>
                  <a:gd name="T14" fmla="*/ 37 w 79"/>
                  <a:gd name="T15" fmla="*/ 0 h 40"/>
                  <a:gd name="T16" fmla="*/ 17 w 79"/>
                  <a:gd name="T17" fmla="*/ 0 h 40"/>
                  <a:gd name="T18" fmla="*/ 0 w 79"/>
                  <a:gd name="T19" fmla="*/ 0 h 40"/>
                  <a:gd name="T20" fmla="*/ 0 w 79"/>
                  <a:gd name="T21" fmla="*/ 2 h 40"/>
                  <a:gd name="T22" fmla="*/ 24 w 79"/>
                  <a:gd name="T23" fmla="*/ 16 h 40"/>
                  <a:gd name="T24" fmla="*/ 48 w 79"/>
                  <a:gd name="T25" fmla="*/ 16 h 40"/>
                  <a:gd name="T26" fmla="*/ 48 w 79"/>
                  <a:gd name="T27" fmla="*/ 25 h 40"/>
                  <a:gd name="T28" fmla="*/ 36 w 79"/>
                  <a:gd name="T29" fmla="*/ 25 h 40"/>
                  <a:gd name="T30" fmla="*/ 56 w 79"/>
                  <a:gd name="T31" fmla="*/ 4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79" h="40">
                    <a:moveTo>
                      <a:pt x="56" y="40"/>
                    </a:moveTo>
                    <a:cubicBezTo>
                      <a:pt x="64" y="40"/>
                      <a:pt x="64" y="40"/>
                      <a:pt x="64" y="40"/>
                    </a:cubicBezTo>
                    <a:cubicBezTo>
                      <a:pt x="64" y="32"/>
                      <a:pt x="64" y="32"/>
                      <a:pt x="64" y="32"/>
                    </a:cubicBezTo>
                    <a:cubicBezTo>
                      <a:pt x="79" y="32"/>
                      <a:pt x="79" y="32"/>
                      <a:pt x="79" y="32"/>
                    </a:cubicBezTo>
                    <a:cubicBezTo>
                      <a:pt x="79" y="8"/>
                      <a:pt x="79" y="8"/>
                      <a:pt x="79" y="8"/>
                    </a:cubicBezTo>
                    <a:cubicBezTo>
                      <a:pt x="64" y="8"/>
                      <a:pt x="64" y="8"/>
                      <a:pt x="64" y="8"/>
                    </a:cubicBezTo>
                    <a:cubicBezTo>
                      <a:pt x="64" y="0"/>
                      <a:pt x="64" y="0"/>
                      <a:pt x="64" y="0"/>
                    </a:cubicBezTo>
                    <a:cubicBezTo>
                      <a:pt x="37" y="0"/>
                      <a:pt x="37" y="0"/>
                      <a:pt x="37" y="0"/>
                    </a:cubicBezTo>
                    <a:cubicBezTo>
                      <a:pt x="17" y="0"/>
                      <a:pt x="17" y="0"/>
                      <a:pt x="17" y="0"/>
                    </a:cubicBezTo>
                    <a:cubicBezTo>
                      <a:pt x="0" y="0"/>
                      <a:pt x="0" y="0"/>
                      <a:pt x="0" y="0"/>
                    </a:cubicBezTo>
                    <a:cubicBezTo>
                      <a:pt x="0" y="2"/>
                      <a:pt x="0" y="2"/>
                      <a:pt x="0" y="2"/>
                    </a:cubicBezTo>
                    <a:cubicBezTo>
                      <a:pt x="8" y="6"/>
                      <a:pt x="16" y="11"/>
                      <a:pt x="24" y="16"/>
                    </a:cubicBezTo>
                    <a:cubicBezTo>
                      <a:pt x="48" y="16"/>
                      <a:pt x="48" y="16"/>
                      <a:pt x="48" y="16"/>
                    </a:cubicBezTo>
                    <a:cubicBezTo>
                      <a:pt x="48" y="25"/>
                      <a:pt x="48" y="25"/>
                      <a:pt x="48" y="25"/>
                    </a:cubicBezTo>
                    <a:cubicBezTo>
                      <a:pt x="36" y="25"/>
                      <a:pt x="36" y="25"/>
                      <a:pt x="36" y="25"/>
                    </a:cubicBezTo>
                    <a:cubicBezTo>
                      <a:pt x="43" y="30"/>
                      <a:pt x="50" y="35"/>
                      <a:pt x="56" y="40"/>
                    </a:cubicBezTo>
                    <a:close/>
                  </a:path>
                </a:pathLst>
              </a:custGeom>
              <a:grpFill/>
              <a:ln>
                <a:noFill/>
              </a:ln>
            </p:spPr>
            <p:txBody>
              <a:bodyPr vert="horz" wrap="square" lIns="45720" tIns="22860" rIns="45720" bIns="228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a:ln>
                    <a:noFill/>
                  </a:ln>
                  <a:solidFill>
                    <a:prstClr val="black"/>
                  </a:solidFill>
                  <a:effectLst/>
                  <a:uLnTx/>
                  <a:uFillTx/>
                  <a:latin typeface="Century Gothic"/>
                  <a:ea typeface="微软雅黑"/>
                </a:endParaRPr>
              </a:p>
            </p:txBody>
          </p:sp>
          <p:sp>
            <p:nvSpPr>
              <p:cNvPr id="715" name="Freeform 599"/>
              <p:cNvSpPr>
                <a:spLocks/>
              </p:cNvSpPr>
              <p:nvPr/>
            </p:nvSpPr>
            <p:spPr bwMode="auto">
              <a:xfrm>
                <a:off x="4304542" y="4067667"/>
                <a:ext cx="296550" cy="79652"/>
              </a:xfrm>
              <a:custGeom>
                <a:avLst/>
                <a:gdLst>
                  <a:gd name="T0" fmla="*/ 33 w 242"/>
                  <a:gd name="T1" fmla="*/ 65 h 65"/>
                  <a:gd name="T2" fmla="*/ 36 w 242"/>
                  <a:gd name="T3" fmla="*/ 65 h 65"/>
                  <a:gd name="T4" fmla="*/ 202 w 242"/>
                  <a:gd name="T5" fmla="*/ 65 h 65"/>
                  <a:gd name="T6" fmla="*/ 206 w 242"/>
                  <a:gd name="T7" fmla="*/ 65 h 65"/>
                  <a:gd name="T8" fmla="*/ 242 w 242"/>
                  <a:gd name="T9" fmla="*/ 0 h 65"/>
                  <a:gd name="T10" fmla="*/ 238 w 242"/>
                  <a:gd name="T11" fmla="*/ 0 h 65"/>
                  <a:gd name="T12" fmla="*/ 206 w 242"/>
                  <a:gd name="T13" fmla="*/ 0 h 65"/>
                  <a:gd name="T14" fmla="*/ 177 w 242"/>
                  <a:gd name="T15" fmla="*/ 0 h 65"/>
                  <a:gd name="T16" fmla="*/ 65 w 242"/>
                  <a:gd name="T17" fmla="*/ 0 h 65"/>
                  <a:gd name="T18" fmla="*/ 36 w 242"/>
                  <a:gd name="T19" fmla="*/ 0 h 65"/>
                  <a:gd name="T20" fmla="*/ 0 w 242"/>
                  <a:gd name="T21" fmla="*/ 0 h 65"/>
                  <a:gd name="T22" fmla="*/ 33 w 242"/>
                  <a:gd name="T23" fmla="*/ 65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42" h="65">
                    <a:moveTo>
                      <a:pt x="33" y="65"/>
                    </a:moveTo>
                    <a:lnTo>
                      <a:pt x="36" y="65"/>
                    </a:lnTo>
                    <a:lnTo>
                      <a:pt x="202" y="65"/>
                    </a:lnTo>
                    <a:lnTo>
                      <a:pt x="206" y="65"/>
                    </a:lnTo>
                    <a:lnTo>
                      <a:pt x="242" y="0"/>
                    </a:lnTo>
                    <a:lnTo>
                      <a:pt x="238" y="0"/>
                    </a:lnTo>
                    <a:lnTo>
                      <a:pt x="206" y="0"/>
                    </a:lnTo>
                    <a:lnTo>
                      <a:pt x="177" y="0"/>
                    </a:lnTo>
                    <a:lnTo>
                      <a:pt x="65" y="0"/>
                    </a:lnTo>
                    <a:lnTo>
                      <a:pt x="36" y="0"/>
                    </a:lnTo>
                    <a:lnTo>
                      <a:pt x="0" y="0"/>
                    </a:lnTo>
                    <a:lnTo>
                      <a:pt x="33" y="65"/>
                    </a:lnTo>
                    <a:close/>
                  </a:path>
                </a:pathLst>
              </a:custGeom>
              <a:grpFill/>
              <a:ln>
                <a:noFill/>
              </a:ln>
            </p:spPr>
            <p:txBody>
              <a:bodyPr vert="horz" wrap="square" lIns="45720" tIns="22860" rIns="45720" bIns="228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a:ln>
                    <a:noFill/>
                  </a:ln>
                  <a:solidFill>
                    <a:prstClr val="black"/>
                  </a:solidFill>
                  <a:effectLst/>
                  <a:uLnTx/>
                  <a:uFillTx/>
                  <a:latin typeface="Century Gothic"/>
                  <a:ea typeface="微软雅黑"/>
                </a:endParaRPr>
              </a:p>
            </p:txBody>
          </p:sp>
          <p:sp>
            <p:nvSpPr>
              <p:cNvPr id="716" name="Freeform 600"/>
              <p:cNvSpPr>
                <a:spLocks/>
              </p:cNvSpPr>
              <p:nvPr/>
            </p:nvSpPr>
            <p:spPr bwMode="auto">
              <a:xfrm>
                <a:off x="4300866" y="4086048"/>
                <a:ext cx="295324" cy="140922"/>
              </a:xfrm>
              <a:custGeom>
                <a:avLst/>
                <a:gdLst>
                  <a:gd name="T0" fmla="*/ 0 w 67"/>
                  <a:gd name="T1" fmla="*/ 32 h 32"/>
                  <a:gd name="T2" fmla="*/ 67 w 67"/>
                  <a:gd name="T3" fmla="*/ 32 h 32"/>
                  <a:gd name="T4" fmla="*/ 67 w 67"/>
                  <a:gd name="T5" fmla="*/ 0 h 32"/>
                  <a:gd name="T6" fmla="*/ 60 w 67"/>
                  <a:gd name="T7" fmla="*/ 15 h 32"/>
                  <a:gd name="T8" fmla="*/ 59 w 67"/>
                  <a:gd name="T9" fmla="*/ 16 h 32"/>
                  <a:gd name="T10" fmla="*/ 58 w 67"/>
                  <a:gd name="T11" fmla="*/ 16 h 32"/>
                  <a:gd name="T12" fmla="*/ 56 w 67"/>
                  <a:gd name="T13" fmla="*/ 16 h 32"/>
                  <a:gd name="T14" fmla="*/ 39 w 67"/>
                  <a:gd name="T15" fmla="*/ 16 h 32"/>
                  <a:gd name="T16" fmla="*/ 39 w 67"/>
                  <a:gd name="T17" fmla="*/ 17 h 32"/>
                  <a:gd name="T18" fmla="*/ 39 w 67"/>
                  <a:gd name="T19" fmla="*/ 20 h 32"/>
                  <a:gd name="T20" fmla="*/ 34 w 67"/>
                  <a:gd name="T21" fmla="*/ 22 h 32"/>
                  <a:gd name="T22" fmla="*/ 30 w 67"/>
                  <a:gd name="T23" fmla="*/ 20 h 32"/>
                  <a:gd name="T24" fmla="*/ 29 w 67"/>
                  <a:gd name="T25" fmla="*/ 17 h 32"/>
                  <a:gd name="T26" fmla="*/ 29 w 67"/>
                  <a:gd name="T27" fmla="*/ 16 h 32"/>
                  <a:gd name="T28" fmla="*/ 12 w 67"/>
                  <a:gd name="T29" fmla="*/ 16 h 32"/>
                  <a:gd name="T30" fmla="*/ 10 w 67"/>
                  <a:gd name="T31" fmla="*/ 16 h 32"/>
                  <a:gd name="T32" fmla="*/ 9 w 67"/>
                  <a:gd name="T33" fmla="*/ 16 h 32"/>
                  <a:gd name="T34" fmla="*/ 8 w 67"/>
                  <a:gd name="T35" fmla="*/ 15 h 32"/>
                  <a:gd name="T36" fmla="*/ 0 w 67"/>
                  <a:gd name="T37" fmla="*/ 1 h 32"/>
                  <a:gd name="T38" fmla="*/ 0 w 67"/>
                  <a:gd name="T39"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67" h="32">
                    <a:moveTo>
                      <a:pt x="0" y="32"/>
                    </a:moveTo>
                    <a:cubicBezTo>
                      <a:pt x="67" y="32"/>
                      <a:pt x="67" y="32"/>
                      <a:pt x="67" y="32"/>
                    </a:cubicBezTo>
                    <a:cubicBezTo>
                      <a:pt x="67" y="0"/>
                      <a:pt x="67" y="0"/>
                      <a:pt x="67" y="0"/>
                    </a:cubicBezTo>
                    <a:cubicBezTo>
                      <a:pt x="60" y="15"/>
                      <a:pt x="60" y="15"/>
                      <a:pt x="60" y="15"/>
                    </a:cubicBezTo>
                    <a:cubicBezTo>
                      <a:pt x="59" y="16"/>
                      <a:pt x="59" y="16"/>
                      <a:pt x="59" y="16"/>
                    </a:cubicBezTo>
                    <a:cubicBezTo>
                      <a:pt x="58" y="16"/>
                      <a:pt x="58" y="16"/>
                      <a:pt x="58" y="16"/>
                    </a:cubicBezTo>
                    <a:cubicBezTo>
                      <a:pt x="56" y="16"/>
                      <a:pt x="56" y="16"/>
                      <a:pt x="56" y="16"/>
                    </a:cubicBezTo>
                    <a:cubicBezTo>
                      <a:pt x="39" y="16"/>
                      <a:pt x="39" y="16"/>
                      <a:pt x="39" y="16"/>
                    </a:cubicBezTo>
                    <a:cubicBezTo>
                      <a:pt x="39" y="16"/>
                      <a:pt x="39" y="17"/>
                      <a:pt x="39" y="17"/>
                    </a:cubicBezTo>
                    <a:cubicBezTo>
                      <a:pt x="39" y="18"/>
                      <a:pt x="39" y="19"/>
                      <a:pt x="39" y="20"/>
                    </a:cubicBezTo>
                    <a:cubicBezTo>
                      <a:pt x="38" y="21"/>
                      <a:pt x="36" y="22"/>
                      <a:pt x="34" y="22"/>
                    </a:cubicBezTo>
                    <a:cubicBezTo>
                      <a:pt x="32" y="22"/>
                      <a:pt x="31" y="21"/>
                      <a:pt x="30" y="20"/>
                    </a:cubicBezTo>
                    <a:cubicBezTo>
                      <a:pt x="29" y="19"/>
                      <a:pt x="29" y="18"/>
                      <a:pt x="29" y="17"/>
                    </a:cubicBezTo>
                    <a:cubicBezTo>
                      <a:pt x="29" y="17"/>
                      <a:pt x="29" y="16"/>
                      <a:pt x="29" y="16"/>
                    </a:cubicBezTo>
                    <a:cubicBezTo>
                      <a:pt x="12" y="16"/>
                      <a:pt x="12" y="16"/>
                      <a:pt x="12" y="16"/>
                    </a:cubicBezTo>
                    <a:cubicBezTo>
                      <a:pt x="10" y="16"/>
                      <a:pt x="10" y="16"/>
                      <a:pt x="10" y="16"/>
                    </a:cubicBezTo>
                    <a:cubicBezTo>
                      <a:pt x="9" y="16"/>
                      <a:pt x="9" y="16"/>
                      <a:pt x="9" y="16"/>
                    </a:cubicBezTo>
                    <a:cubicBezTo>
                      <a:pt x="8" y="15"/>
                      <a:pt x="8" y="15"/>
                      <a:pt x="8" y="15"/>
                    </a:cubicBezTo>
                    <a:cubicBezTo>
                      <a:pt x="0" y="1"/>
                      <a:pt x="0" y="1"/>
                      <a:pt x="0" y="1"/>
                    </a:cubicBezTo>
                    <a:lnTo>
                      <a:pt x="0" y="32"/>
                    </a:lnTo>
                    <a:close/>
                  </a:path>
                </a:pathLst>
              </a:custGeom>
              <a:grpFill/>
              <a:ln>
                <a:noFill/>
              </a:ln>
            </p:spPr>
            <p:txBody>
              <a:bodyPr vert="horz" wrap="square" lIns="45720" tIns="22860" rIns="45720" bIns="228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a:ln>
                    <a:noFill/>
                  </a:ln>
                  <a:solidFill>
                    <a:prstClr val="black"/>
                  </a:solidFill>
                  <a:effectLst/>
                  <a:uLnTx/>
                  <a:uFillTx/>
                  <a:latin typeface="Century Gothic"/>
                  <a:ea typeface="微软雅黑"/>
                </a:endParaRPr>
              </a:p>
            </p:txBody>
          </p:sp>
          <p:sp>
            <p:nvSpPr>
              <p:cNvPr id="717" name="Freeform 601"/>
              <p:cNvSpPr>
                <a:spLocks/>
              </p:cNvSpPr>
              <p:nvPr/>
            </p:nvSpPr>
            <p:spPr bwMode="auto">
              <a:xfrm>
                <a:off x="4348657" y="3962282"/>
                <a:ext cx="208320" cy="96808"/>
              </a:xfrm>
              <a:custGeom>
                <a:avLst/>
                <a:gdLst>
                  <a:gd name="T0" fmla="*/ 47 w 47"/>
                  <a:gd name="T1" fmla="*/ 22 h 22"/>
                  <a:gd name="T2" fmla="*/ 47 w 47"/>
                  <a:gd name="T3" fmla="*/ 10 h 22"/>
                  <a:gd name="T4" fmla="*/ 38 w 47"/>
                  <a:gd name="T5" fmla="*/ 0 h 22"/>
                  <a:gd name="T6" fmla="*/ 9 w 47"/>
                  <a:gd name="T7" fmla="*/ 0 h 22"/>
                  <a:gd name="T8" fmla="*/ 0 w 47"/>
                  <a:gd name="T9" fmla="*/ 10 h 22"/>
                  <a:gd name="T10" fmla="*/ 0 w 47"/>
                  <a:gd name="T11" fmla="*/ 22 h 22"/>
                  <a:gd name="T12" fmla="*/ 8 w 47"/>
                  <a:gd name="T13" fmla="*/ 22 h 22"/>
                  <a:gd name="T14" fmla="*/ 8 w 47"/>
                  <a:gd name="T15" fmla="*/ 10 h 22"/>
                  <a:gd name="T16" fmla="*/ 9 w 47"/>
                  <a:gd name="T17" fmla="*/ 8 h 22"/>
                  <a:gd name="T18" fmla="*/ 38 w 47"/>
                  <a:gd name="T19" fmla="*/ 8 h 22"/>
                  <a:gd name="T20" fmla="*/ 39 w 47"/>
                  <a:gd name="T21" fmla="*/ 10 h 22"/>
                  <a:gd name="T22" fmla="*/ 39 w 47"/>
                  <a:gd name="T23" fmla="*/ 22 h 22"/>
                  <a:gd name="T24" fmla="*/ 47 w 47"/>
                  <a:gd name="T25" fmla="*/ 22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7" h="22">
                    <a:moveTo>
                      <a:pt x="47" y="22"/>
                    </a:moveTo>
                    <a:cubicBezTo>
                      <a:pt x="47" y="10"/>
                      <a:pt x="47" y="10"/>
                      <a:pt x="47" y="10"/>
                    </a:cubicBezTo>
                    <a:cubicBezTo>
                      <a:pt x="47" y="5"/>
                      <a:pt x="43" y="0"/>
                      <a:pt x="38" y="0"/>
                    </a:cubicBezTo>
                    <a:cubicBezTo>
                      <a:pt x="9" y="0"/>
                      <a:pt x="9" y="0"/>
                      <a:pt x="9" y="0"/>
                    </a:cubicBezTo>
                    <a:cubicBezTo>
                      <a:pt x="4" y="0"/>
                      <a:pt x="0" y="5"/>
                      <a:pt x="0" y="10"/>
                    </a:cubicBezTo>
                    <a:cubicBezTo>
                      <a:pt x="0" y="22"/>
                      <a:pt x="0" y="22"/>
                      <a:pt x="0" y="22"/>
                    </a:cubicBezTo>
                    <a:cubicBezTo>
                      <a:pt x="8" y="22"/>
                      <a:pt x="8" y="22"/>
                      <a:pt x="8" y="22"/>
                    </a:cubicBezTo>
                    <a:cubicBezTo>
                      <a:pt x="8" y="10"/>
                      <a:pt x="8" y="10"/>
                      <a:pt x="8" y="10"/>
                    </a:cubicBezTo>
                    <a:cubicBezTo>
                      <a:pt x="8" y="9"/>
                      <a:pt x="8" y="8"/>
                      <a:pt x="9" y="8"/>
                    </a:cubicBezTo>
                    <a:cubicBezTo>
                      <a:pt x="38" y="8"/>
                      <a:pt x="38" y="8"/>
                      <a:pt x="38" y="8"/>
                    </a:cubicBezTo>
                    <a:cubicBezTo>
                      <a:pt x="38" y="8"/>
                      <a:pt x="39" y="9"/>
                      <a:pt x="39" y="10"/>
                    </a:cubicBezTo>
                    <a:cubicBezTo>
                      <a:pt x="39" y="22"/>
                      <a:pt x="39" y="22"/>
                      <a:pt x="39" y="22"/>
                    </a:cubicBezTo>
                    <a:lnTo>
                      <a:pt x="47" y="22"/>
                    </a:lnTo>
                    <a:close/>
                  </a:path>
                </a:pathLst>
              </a:custGeom>
              <a:grpFill/>
              <a:ln>
                <a:noFill/>
              </a:ln>
            </p:spPr>
            <p:txBody>
              <a:bodyPr vert="horz" wrap="square" lIns="45720" tIns="22860" rIns="45720" bIns="228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a:ln>
                    <a:noFill/>
                  </a:ln>
                  <a:solidFill>
                    <a:prstClr val="black"/>
                  </a:solidFill>
                  <a:effectLst/>
                  <a:uLnTx/>
                  <a:uFillTx/>
                  <a:latin typeface="Century Gothic"/>
                  <a:ea typeface="微软雅黑"/>
                </a:endParaRPr>
              </a:p>
            </p:txBody>
          </p:sp>
          <p:sp>
            <p:nvSpPr>
              <p:cNvPr id="718" name="Freeform 602"/>
              <p:cNvSpPr>
                <a:spLocks noEditPoints="1"/>
              </p:cNvSpPr>
              <p:nvPr/>
            </p:nvSpPr>
            <p:spPr bwMode="auto">
              <a:xfrm>
                <a:off x="3519053" y="1250443"/>
                <a:ext cx="308804" cy="308804"/>
              </a:xfrm>
              <a:custGeom>
                <a:avLst/>
                <a:gdLst>
                  <a:gd name="T0" fmla="*/ 35 w 70"/>
                  <a:gd name="T1" fmla="*/ 70 h 70"/>
                  <a:gd name="T2" fmla="*/ 46 w 70"/>
                  <a:gd name="T3" fmla="*/ 68 h 70"/>
                  <a:gd name="T4" fmla="*/ 63 w 70"/>
                  <a:gd name="T5" fmla="*/ 55 h 70"/>
                  <a:gd name="T6" fmla="*/ 70 w 70"/>
                  <a:gd name="T7" fmla="*/ 35 h 70"/>
                  <a:gd name="T8" fmla="*/ 35 w 70"/>
                  <a:gd name="T9" fmla="*/ 0 h 70"/>
                  <a:gd name="T10" fmla="*/ 35 w 70"/>
                  <a:gd name="T11" fmla="*/ 24 h 70"/>
                  <a:gd name="T12" fmla="*/ 45 w 70"/>
                  <a:gd name="T13" fmla="*/ 35 h 70"/>
                  <a:gd name="T14" fmla="*/ 35 w 70"/>
                  <a:gd name="T15" fmla="*/ 45 h 70"/>
                  <a:gd name="T16" fmla="*/ 35 w 70"/>
                  <a:gd name="T17" fmla="*/ 70 h 70"/>
                  <a:gd name="T18" fmla="*/ 35 w 70"/>
                  <a:gd name="T19" fmla="*/ 0 h 70"/>
                  <a:gd name="T20" fmla="*/ 0 w 70"/>
                  <a:gd name="T21" fmla="*/ 35 h 70"/>
                  <a:gd name="T22" fmla="*/ 35 w 70"/>
                  <a:gd name="T23" fmla="*/ 70 h 70"/>
                  <a:gd name="T24" fmla="*/ 35 w 70"/>
                  <a:gd name="T25" fmla="*/ 70 h 70"/>
                  <a:gd name="T26" fmla="*/ 35 w 70"/>
                  <a:gd name="T27" fmla="*/ 45 h 70"/>
                  <a:gd name="T28" fmla="*/ 35 w 70"/>
                  <a:gd name="T29" fmla="*/ 45 h 70"/>
                  <a:gd name="T30" fmla="*/ 35 w 70"/>
                  <a:gd name="T31" fmla="*/ 45 h 70"/>
                  <a:gd name="T32" fmla="*/ 25 w 70"/>
                  <a:gd name="T33" fmla="*/ 35 h 70"/>
                  <a:gd name="T34" fmla="*/ 35 w 70"/>
                  <a:gd name="T35" fmla="*/ 24 h 70"/>
                  <a:gd name="T36" fmla="*/ 35 w 70"/>
                  <a:gd name="T37" fmla="*/ 24 h 70"/>
                  <a:gd name="T38" fmla="*/ 35 w 70"/>
                  <a:gd name="T39" fmla="*/ 0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70" h="70">
                    <a:moveTo>
                      <a:pt x="35" y="70"/>
                    </a:moveTo>
                    <a:cubicBezTo>
                      <a:pt x="39" y="70"/>
                      <a:pt x="43" y="69"/>
                      <a:pt x="46" y="68"/>
                    </a:cubicBezTo>
                    <a:cubicBezTo>
                      <a:pt x="52" y="63"/>
                      <a:pt x="57" y="59"/>
                      <a:pt x="63" y="55"/>
                    </a:cubicBezTo>
                    <a:cubicBezTo>
                      <a:pt x="67" y="49"/>
                      <a:pt x="70" y="42"/>
                      <a:pt x="70" y="35"/>
                    </a:cubicBezTo>
                    <a:cubicBezTo>
                      <a:pt x="70" y="15"/>
                      <a:pt x="54" y="0"/>
                      <a:pt x="35" y="0"/>
                    </a:cubicBezTo>
                    <a:cubicBezTo>
                      <a:pt x="35" y="24"/>
                      <a:pt x="35" y="24"/>
                      <a:pt x="35" y="24"/>
                    </a:cubicBezTo>
                    <a:cubicBezTo>
                      <a:pt x="40" y="24"/>
                      <a:pt x="45" y="29"/>
                      <a:pt x="45" y="35"/>
                    </a:cubicBezTo>
                    <a:cubicBezTo>
                      <a:pt x="45" y="40"/>
                      <a:pt x="40" y="45"/>
                      <a:pt x="35" y="45"/>
                    </a:cubicBezTo>
                    <a:lnTo>
                      <a:pt x="35" y="70"/>
                    </a:lnTo>
                    <a:close/>
                    <a:moveTo>
                      <a:pt x="35" y="0"/>
                    </a:moveTo>
                    <a:cubicBezTo>
                      <a:pt x="15" y="0"/>
                      <a:pt x="0" y="15"/>
                      <a:pt x="0" y="35"/>
                    </a:cubicBezTo>
                    <a:cubicBezTo>
                      <a:pt x="0" y="54"/>
                      <a:pt x="15" y="70"/>
                      <a:pt x="35" y="70"/>
                    </a:cubicBezTo>
                    <a:cubicBezTo>
                      <a:pt x="35" y="70"/>
                      <a:pt x="35" y="70"/>
                      <a:pt x="35" y="70"/>
                    </a:cubicBezTo>
                    <a:cubicBezTo>
                      <a:pt x="35" y="45"/>
                      <a:pt x="35" y="45"/>
                      <a:pt x="35" y="45"/>
                    </a:cubicBezTo>
                    <a:cubicBezTo>
                      <a:pt x="35" y="45"/>
                      <a:pt x="35" y="45"/>
                      <a:pt x="35" y="45"/>
                    </a:cubicBezTo>
                    <a:cubicBezTo>
                      <a:pt x="35" y="45"/>
                      <a:pt x="35" y="45"/>
                      <a:pt x="35" y="45"/>
                    </a:cubicBezTo>
                    <a:cubicBezTo>
                      <a:pt x="29" y="45"/>
                      <a:pt x="25" y="40"/>
                      <a:pt x="25" y="35"/>
                    </a:cubicBezTo>
                    <a:cubicBezTo>
                      <a:pt x="25" y="29"/>
                      <a:pt x="29" y="24"/>
                      <a:pt x="35" y="24"/>
                    </a:cubicBezTo>
                    <a:cubicBezTo>
                      <a:pt x="35" y="24"/>
                      <a:pt x="35" y="24"/>
                      <a:pt x="35" y="24"/>
                    </a:cubicBezTo>
                    <a:cubicBezTo>
                      <a:pt x="35" y="0"/>
                      <a:pt x="35" y="0"/>
                      <a:pt x="35" y="0"/>
                    </a:cubicBezTo>
                    <a:close/>
                  </a:path>
                </a:pathLst>
              </a:custGeom>
              <a:grpFill/>
              <a:ln>
                <a:noFill/>
              </a:ln>
            </p:spPr>
            <p:txBody>
              <a:bodyPr vert="horz" wrap="square" lIns="45720" tIns="22860" rIns="45720" bIns="228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a:ln>
                    <a:noFill/>
                  </a:ln>
                  <a:solidFill>
                    <a:prstClr val="black"/>
                  </a:solidFill>
                  <a:effectLst/>
                  <a:uLnTx/>
                  <a:uFillTx/>
                  <a:latin typeface="Century Gothic"/>
                  <a:ea typeface="微软雅黑"/>
                </a:endParaRPr>
              </a:p>
            </p:txBody>
          </p:sp>
          <p:sp>
            <p:nvSpPr>
              <p:cNvPr id="719" name="Freeform 611"/>
              <p:cNvSpPr>
                <a:spLocks noEditPoints="1"/>
              </p:cNvSpPr>
              <p:nvPr/>
            </p:nvSpPr>
            <p:spPr bwMode="auto">
              <a:xfrm>
                <a:off x="3376905" y="1625420"/>
                <a:ext cx="257337" cy="216898"/>
              </a:xfrm>
              <a:custGeom>
                <a:avLst/>
                <a:gdLst>
                  <a:gd name="T0" fmla="*/ 15 w 58"/>
                  <a:gd name="T1" fmla="*/ 49 h 49"/>
                  <a:gd name="T2" fmla="*/ 17 w 58"/>
                  <a:gd name="T3" fmla="*/ 49 h 49"/>
                  <a:gd name="T4" fmla="*/ 21 w 58"/>
                  <a:gd name="T5" fmla="*/ 43 h 49"/>
                  <a:gd name="T6" fmla="*/ 15 w 58"/>
                  <a:gd name="T7" fmla="*/ 43 h 49"/>
                  <a:gd name="T8" fmla="*/ 15 w 58"/>
                  <a:gd name="T9" fmla="*/ 49 h 49"/>
                  <a:gd name="T10" fmla="*/ 15 w 58"/>
                  <a:gd name="T11" fmla="*/ 31 h 49"/>
                  <a:gd name="T12" fmla="*/ 19 w 58"/>
                  <a:gd name="T13" fmla="*/ 25 h 49"/>
                  <a:gd name="T14" fmla="*/ 27 w 58"/>
                  <a:gd name="T15" fmla="*/ 36 h 49"/>
                  <a:gd name="T16" fmla="*/ 35 w 58"/>
                  <a:gd name="T17" fmla="*/ 26 h 49"/>
                  <a:gd name="T18" fmla="*/ 41 w 58"/>
                  <a:gd name="T19" fmla="*/ 16 h 49"/>
                  <a:gd name="T20" fmla="*/ 41 w 58"/>
                  <a:gd name="T21" fmla="*/ 16 h 49"/>
                  <a:gd name="T22" fmla="*/ 42 w 58"/>
                  <a:gd name="T23" fmla="*/ 17 h 49"/>
                  <a:gd name="T24" fmla="*/ 58 w 58"/>
                  <a:gd name="T25" fmla="*/ 0 h 49"/>
                  <a:gd name="T26" fmla="*/ 15 w 58"/>
                  <a:gd name="T27" fmla="*/ 0 h 49"/>
                  <a:gd name="T28" fmla="*/ 15 w 58"/>
                  <a:gd name="T29" fmla="*/ 7 h 49"/>
                  <a:gd name="T30" fmla="*/ 20 w 58"/>
                  <a:gd name="T31" fmla="*/ 12 h 49"/>
                  <a:gd name="T32" fmla="*/ 15 w 58"/>
                  <a:gd name="T33" fmla="*/ 17 h 49"/>
                  <a:gd name="T34" fmla="*/ 15 w 58"/>
                  <a:gd name="T35" fmla="*/ 31 h 49"/>
                  <a:gd name="T36" fmla="*/ 0 w 58"/>
                  <a:gd name="T37" fmla="*/ 49 h 49"/>
                  <a:gd name="T38" fmla="*/ 15 w 58"/>
                  <a:gd name="T39" fmla="*/ 49 h 49"/>
                  <a:gd name="T40" fmla="*/ 15 w 58"/>
                  <a:gd name="T41" fmla="*/ 43 h 49"/>
                  <a:gd name="T42" fmla="*/ 5 w 58"/>
                  <a:gd name="T43" fmla="*/ 43 h 49"/>
                  <a:gd name="T44" fmla="*/ 5 w 58"/>
                  <a:gd name="T45" fmla="*/ 43 h 49"/>
                  <a:gd name="T46" fmla="*/ 15 w 58"/>
                  <a:gd name="T47" fmla="*/ 31 h 49"/>
                  <a:gd name="T48" fmla="*/ 15 w 58"/>
                  <a:gd name="T49" fmla="*/ 17 h 49"/>
                  <a:gd name="T50" fmla="*/ 15 w 58"/>
                  <a:gd name="T51" fmla="*/ 17 h 49"/>
                  <a:gd name="T52" fmla="*/ 9 w 58"/>
                  <a:gd name="T53" fmla="*/ 12 h 49"/>
                  <a:gd name="T54" fmla="*/ 15 w 58"/>
                  <a:gd name="T55" fmla="*/ 7 h 49"/>
                  <a:gd name="T56" fmla="*/ 15 w 58"/>
                  <a:gd name="T57" fmla="*/ 7 h 49"/>
                  <a:gd name="T58" fmla="*/ 15 w 58"/>
                  <a:gd name="T59" fmla="*/ 7 h 49"/>
                  <a:gd name="T60" fmla="*/ 15 w 58"/>
                  <a:gd name="T61" fmla="*/ 0 h 49"/>
                  <a:gd name="T62" fmla="*/ 0 w 58"/>
                  <a:gd name="T63" fmla="*/ 0 h 49"/>
                  <a:gd name="T64" fmla="*/ 0 w 58"/>
                  <a:gd name="T65" fmla="*/ 49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58" h="49">
                    <a:moveTo>
                      <a:pt x="15" y="49"/>
                    </a:moveTo>
                    <a:cubicBezTo>
                      <a:pt x="17" y="49"/>
                      <a:pt x="17" y="49"/>
                      <a:pt x="17" y="49"/>
                    </a:cubicBezTo>
                    <a:cubicBezTo>
                      <a:pt x="18" y="47"/>
                      <a:pt x="20" y="45"/>
                      <a:pt x="21" y="43"/>
                    </a:cubicBezTo>
                    <a:cubicBezTo>
                      <a:pt x="15" y="43"/>
                      <a:pt x="15" y="43"/>
                      <a:pt x="15" y="43"/>
                    </a:cubicBezTo>
                    <a:cubicBezTo>
                      <a:pt x="15" y="49"/>
                      <a:pt x="15" y="49"/>
                      <a:pt x="15" y="49"/>
                    </a:cubicBezTo>
                    <a:close/>
                    <a:moveTo>
                      <a:pt x="15" y="31"/>
                    </a:moveTo>
                    <a:cubicBezTo>
                      <a:pt x="19" y="25"/>
                      <a:pt x="19" y="25"/>
                      <a:pt x="19" y="25"/>
                    </a:cubicBezTo>
                    <a:cubicBezTo>
                      <a:pt x="27" y="36"/>
                      <a:pt x="27" y="36"/>
                      <a:pt x="27" y="36"/>
                    </a:cubicBezTo>
                    <a:cubicBezTo>
                      <a:pt x="29" y="32"/>
                      <a:pt x="32" y="29"/>
                      <a:pt x="35" y="26"/>
                    </a:cubicBezTo>
                    <a:cubicBezTo>
                      <a:pt x="41" y="16"/>
                      <a:pt x="41" y="16"/>
                      <a:pt x="41" y="16"/>
                    </a:cubicBezTo>
                    <a:cubicBezTo>
                      <a:pt x="41" y="16"/>
                      <a:pt x="41" y="16"/>
                      <a:pt x="41" y="16"/>
                    </a:cubicBezTo>
                    <a:cubicBezTo>
                      <a:pt x="42" y="17"/>
                      <a:pt x="42" y="17"/>
                      <a:pt x="42" y="17"/>
                    </a:cubicBezTo>
                    <a:cubicBezTo>
                      <a:pt x="47" y="11"/>
                      <a:pt x="53" y="6"/>
                      <a:pt x="58" y="0"/>
                    </a:cubicBezTo>
                    <a:cubicBezTo>
                      <a:pt x="15" y="0"/>
                      <a:pt x="15" y="0"/>
                      <a:pt x="15" y="0"/>
                    </a:cubicBezTo>
                    <a:cubicBezTo>
                      <a:pt x="15" y="7"/>
                      <a:pt x="15" y="7"/>
                      <a:pt x="15" y="7"/>
                    </a:cubicBezTo>
                    <a:cubicBezTo>
                      <a:pt x="18" y="7"/>
                      <a:pt x="20" y="9"/>
                      <a:pt x="20" y="12"/>
                    </a:cubicBezTo>
                    <a:cubicBezTo>
                      <a:pt x="20" y="15"/>
                      <a:pt x="18" y="17"/>
                      <a:pt x="15" y="17"/>
                    </a:cubicBezTo>
                    <a:lnTo>
                      <a:pt x="15" y="31"/>
                    </a:lnTo>
                    <a:close/>
                    <a:moveTo>
                      <a:pt x="0" y="49"/>
                    </a:moveTo>
                    <a:cubicBezTo>
                      <a:pt x="15" y="49"/>
                      <a:pt x="15" y="49"/>
                      <a:pt x="15" y="49"/>
                    </a:cubicBezTo>
                    <a:cubicBezTo>
                      <a:pt x="15" y="43"/>
                      <a:pt x="15" y="43"/>
                      <a:pt x="15" y="43"/>
                    </a:cubicBezTo>
                    <a:cubicBezTo>
                      <a:pt x="5" y="43"/>
                      <a:pt x="5" y="43"/>
                      <a:pt x="5" y="43"/>
                    </a:cubicBezTo>
                    <a:cubicBezTo>
                      <a:pt x="5" y="43"/>
                      <a:pt x="5" y="43"/>
                      <a:pt x="5" y="43"/>
                    </a:cubicBezTo>
                    <a:cubicBezTo>
                      <a:pt x="15" y="31"/>
                      <a:pt x="15" y="31"/>
                      <a:pt x="15" y="31"/>
                    </a:cubicBezTo>
                    <a:cubicBezTo>
                      <a:pt x="15" y="17"/>
                      <a:pt x="15" y="17"/>
                      <a:pt x="15" y="17"/>
                    </a:cubicBezTo>
                    <a:cubicBezTo>
                      <a:pt x="15" y="17"/>
                      <a:pt x="15" y="17"/>
                      <a:pt x="15" y="17"/>
                    </a:cubicBezTo>
                    <a:cubicBezTo>
                      <a:pt x="12" y="17"/>
                      <a:pt x="9" y="15"/>
                      <a:pt x="9" y="12"/>
                    </a:cubicBezTo>
                    <a:cubicBezTo>
                      <a:pt x="9" y="9"/>
                      <a:pt x="12" y="7"/>
                      <a:pt x="15" y="7"/>
                    </a:cubicBezTo>
                    <a:cubicBezTo>
                      <a:pt x="15" y="7"/>
                      <a:pt x="15" y="7"/>
                      <a:pt x="15" y="7"/>
                    </a:cubicBezTo>
                    <a:cubicBezTo>
                      <a:pt x="15" y="7"/>
                      <a:pt x="15" y="7"/>
                      <a:pt x="15" y="7"/>
                    </a:cubicBezTo>
                    <a:cubicBezTo>
                      <a:pt x="15" y="0"/>
                      <a:pt x="15" y="0"/>
                      <a:pt x="15" y="0"/>
                    </a:cubicBezTo>
                    <a:cubicBezTo>
                      <a:pt x="0" y="0"/>
                      <a:pt x="0" y="0"/>
                      <a:pt x="0" y="0"/>
                    </a:cubicBezTo>
                    <a:lnTo>
                      <a:pt x="0" y="49"/>
                    </a:lnTo>
                    <a:close/>
                  </a:path>
                </a:pathLst>
              </a:custGeom>
              <a:grpFill/>
              <a:ln>
                <a:noFill/>
              </a:ln>
            </p:spPr>
            <p:txBody>
              <a:bodyPr vert="horz" wrap="square" lIns="45720" tIns="22860" rIns="45720" bIns="228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a:ln>
                    <a:noFill/>
                  </a:ln>
                  <a:solidFill>
                    <a:prstClr val="black"/>
                  </a:solidFill>
                  <a:effectLst/>
                  <a:uLnTx/>
                  <a:uFillTx/>
                  <a:latin typeface="Century Gothic"/>
                  <a:ea typeface="微软雅黑"/>
                </a:endParaRPr>
              </a:p>
            </p:txBody>
          </p:sp>
          <p:sp>
            <p:nvSpPr>
              <p:cNvPr id="720" name="Freeform 625"/>
              <p:cNvSpPr>
                <a:spLocks/>
              </p:cNvSpPr>
              <p:nvPr/>
            </p:nvSpPr>
            <p:spPr bwMode="auto">
              <a:xfrm>
                <a:off x="3946722" y="1143832"/>
                <a:ext cx="164205" cy="234054"/>
              </a:xfrm>
              <a:custGeom>
                <a:avLst/>
                <a:gdLst>
                  <a:gd name="T0" fmla="*/ 37 w 37"/>
                  <a:gd name="T1" fmla="*/ 35 h 53"/>
                  <a:gd name="T2" fmla="*/ 37 w 37"/>
                  <a:gd name="T3" fmla="*/ 0 h 53"/>
                  <a:gd name="T4" fmla="*/ 19 w 37"/>
                  <a:gd name="T5" fmla="*/ 0 h 53"/>
                  <a:gd name="T6" fmla="*/ 0 w 37"/>
                  <a:gd name="T7" fmla="*/ 49 h 53"/>
                  <a:gd name="T8" fmla="*/ 10 w 37"/>
                  <a:gd name="T9" fmla="*/ 53 h 53"/>
                  <a:gd name="T10" fmla="*/ 34 w 37"/>
                  <a:gd name="T11" fmla="*/ 43 h 53"/>
                  <a:gd name="T12" fmla="*/ 37 w 37"/>
                  <a:gd name="T13" fmla="*/ 35 h 53"/>
                </a:gdLst>
                <a:ahLst/>
                <a:cxnLst>
                  <a:cxn ang="0">
                    <a:pos x="T0" y="T1"/>
                  </a:cxn>
                  <a:cxn ang="0">
                    <a:pos x="T2" y="T3"/>
                  </a:cxn>
                  <a:cxn ang="0">
                    <a:pos x="T4" y="T5"/>
                  </a:cxn>
                  <a:cxn ang="0">
                    <a:pos x="T6" y="T7"/>
                  </a:cxn>
                  <a:cxn ang="0">
                    <a:pos x="T8" y="T9"/>
                  </a:cxn>
                  <a:cxn ang="0">
                    <a:pos x="T10" y="T11"/>
                  </a:cxn>
                  <a:cxn ang="0">
                    <a:pos x="T12" y="T13"/>
                  </a:cxn>
                </a:cxnLst>
                <a:rect l="0" t="0" r="r" b="b"/>
                <a:pathLst>
                  <a:path w="37" h="53">
                    <a:moveTo>
                      <a:pt x="37" y="35"/>
                    </a:moveTo>
                    <a:cubicBezTo>
                      <a:pt x="37" y="0"/>
                      <a:pt x="37" y="0"/>
                      <a:pt x="37" y="0"/>
                    </a:cubicBezTo>
                    <a:cubicBezTo>
                      <a:pt x="19" y="0"/>
                      <a:pt x="19" y="0"/>
                      <a:pt x="19" y="0"/>
                    </a:cubicBezTo>
                    <a:cubicBezTo>
                      <a:pt x="0" y="49"/>
                      <a:pt x="0" y="49"/>
                      <a:pt x="0" y="49"/>
                    </a:cubicBezTo>
                    <a:cubicBezTo>
                      <a:pt x="10" y="53"/>
                      <a:pt x="10" y="53"/>
                      <a:pt x="10" y="53"/>
                    </a:cubicBezTo>
                    <a:cubicBezTo>
                      <a:pt x="18" y="50"/>
                      <a:pt x="26" y="46"/>
                      <a:pt x="34" y="43"/>
                    </a:cubicBezTo>
                    <a:lnTo>
                      <a:pt x="37" y="35"/>
                    </a:lnTo>
                    <a:close/>
                  </a:path>
                </a:pathLst>
              </a:custGeom>
              <a:grpFill/>
              <a:ln>
                <a:noFill/>
              </a:ln>
            </p:spPr>
            <p:txBody>
              <a:bodyPr vert="horz" wrap="square" lIns="45720" tIns="22860" rIns="45720" bIns="228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a:ln>
                    <a:noFill/>
                  </a:ln>
                  <a:solidFill>
                    <a:prstClr val="black"/>
                  </a:solidFill>
                  <a:effectLst/>
                  <a:uLnTx/>
                  <a:uFillTx/>
                  <a:latin typeface="Century Gothic"/>
                  <a:ea typeface="微软雅黑"/>
                </a:endParaRPr>
              </a:p>
            </p:txBody>
          </p:sp>
          <p:sp>
            <p:nvSpPr>
              <p:cNvPr id="721" name="Freeform 626"/>
              <p:cNvSpPr>
                <a:spLocks/>
              </p:cNvSpPr>
              <p:nvPr/>
            </p:nvSpPr>
            <p:spPr bwMode="auto">
              <a:xfrm>
                <a:off x="4124407" y="1143832"/>
                <a:ext cx="30635" cy="84553"/>
              </a:xfrm>
              <a:custGeom>
                <a:avLst/>
                <a:gdLst>
                  <a:gd name="T0" fmla="*/ 0 w 7"/>
                  <a:gd name="T1" fmla="*/ 19 h 19"/>
                  <a:gd name="T2" fmla="*/ 6 w 7"/>
                  <a:gd name="T3" fmla="*/ 0 h 19"/>
                  <a:gd name="T4" fmla="*/ 7 w 7"/>
                  <a:gd name="T5" fmla="*/ 0 h 19"/>
                  <a:gd name="T6" fmla="*/ 0 w 7"/>
                  <a:gd name="T7" fmla="*/ 0 h 19"/>
                  <a:gd name="T8" fmla="*/ 0 w 7"/>
                  <a:gd name="T9" fmla="*/ 19 h 19"/>
                </a:gdLst>
                <a:ahLst/>
                <a:cxnLst>
                  <a:cxn ang="0">
                    <a:pos x="T0" y="T1"/>
                  </a:cxn>
                  <a:cxn ang="0">
                    <a:pos x="T2" y="T3"/>
                  </a:cxn>
                  <a:cxn ang="0">
                    <a:pos x="T4" y="T5"/>
                  </a:cxn>
                  <a:cxn ang="0">
                    <a:pos x="T6" y="T7"/>
                  </a:cxn>
                  <a:cxn ang="0">
                    <a:pos x="T8" y="T9"/>
                  </a:cxn>
                </a:cxnLst>
                <a:rect l="0" t="0" r="r" b="b"/>
                <a:pathLst>
                  <a:path w="7" h="19">
                    <a:moveTo>
                      <a:pt x="0" y="19"/>
                    </a:moveTo>
                    <a:cubicBezTo>
                      <a:pt x="6" y="15"/>
                      <a:pt x="6" y="7"/>
                      <a:pt x="6" y="0"/>
                    </a:cubicBezTo>
                    <a:cubicBezTo>
                      <a:pt x="6" y="0"/>
                      <a:pt x="6" y="0"/>
                      <a:pt x="7" y="0"/>
                    </a:cubicBezTo>
                    <a:cubicBezTo>
                      <a:pt x="0" y="0"/>
                      <a:pt x="0" y="0"/>
                      <a:pt x="0" y="0"/>
                    </a:cubicBezTo>
                    <a:lnTo>
                      <a:pt x="0" y="19"/>
                    </a:lnTo>
                    <a:close/>
                  </a:path>
                </a:pathLst>
              </a:custGeom>
              <a:grpFill/>
              <a:ln>
                <a:noFill/>
              </a:ln>
            </p:spPr>
            <p:txBody>
              <a:bodyPr vert="horz" wrap="square" lIns="45720" tIns="22860" rIns="45720" bIns="228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a:ln>
                    <a:noFill/>
                  </a:ln>
                  <a:solidFill>
                    <a:prstClr val="black"/>
                  </a:solidFill>
                  <a:effectLst/>
                  <a:uLnTx/>
                  <a:uFillTx/>
                  <a:latin typeface="Century Gothic"/>
                  <a:ea typeface="微软雅黑"/>
                </a:endParaRPr>
              </a:p>
            </p:txBody>
          </p:sp>
          <p:sp>
            <p:nvSpPr>
              <p:cNvPr id="722" name="Freeform 627"/>
              <p:cNvSpPr>
                <a:spLocks/>
              </p:cNvSpPr>
              <p:nvPr/>
            </p:nvSpPr>
            <p:spPr bwMode="auto">
              <a:xfrm>
                <a:off x="4124407" y="1143832"/>
                <a:ext cx="136021" cy="181361"/>
              </a:xfrm>
              <a:custGeom>
                <a:avLst/>
                <a:gdLst>
                  <a:gd name="T0" fmla="*/ 9 w 31"/>
                  <a:gd name="T1" fmla="*/ 0 h 41"/>
                  <a:gd name="T2" fmla="*/ 9 w 31"/>
                  <a:gd name="T3" fmla="*/ 0 h 41"/>
                  <a:gd name="T4" fmla="*/ 0 w 31"/>
                  <a:gd name="T5" fmla="*/ 21 h 41"/>
                  <a:gd name="T6" fmla="*/ 0 w 31"/>
                  <a:gd name="T7" fmla="*/ 35 h 41"/>
                  <a:gd name="T8" fmla="*/ 2 w 31"/>
                  <a:gd name="T9" fmla="*/ 41 h 41"/>
                  <a:gd name="T10" fmla="*/ 31 w 31"/>
                  <a:gd name="T11" fmla="*/ 32 h 41"/>
                  <a:gd name="T12" fmla="*/ 18 w 31"/>
                  <a:gd name="T13" fmla="*/ 0 h 41"/>
                  <a:gd name="T14" fmla="*/ 9 w 31"/>
                  <a:gd name="T15" fmla="*/ 0 h 4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1" h="41">
                    <a:moveTo>
                      <a:pt x="9" y="0"/>
                    </a:moveTo>
                    <a:cubicBezTo>
                      <a:pt x="9" y="0"/>
                      <a:pt x="9" y="0"/>
                      <a:pt x="9" y="0"/>
                    </a:cubicBezTo>
                    <a:cubicBezTo>
                      <a:pt x="9" y="8"/>
                      <a:pt x="8" y="18"/>
                      <a:pt x="0" y="21"/>
                    </a:cubicBezTo>
                    <a:cubicBezTo>
                      <a:pt x="0" y="35"/>
                      <a:pt x="0" y="35"/>
                      <a:pt x="0" y="35"/>
                    </a:cubicBezTo>
                    <a:cubicBezTo>
                      <a:pt x="2" y="41"/>
                      <a:pt x="2" y="41"/>
                      <a:pt x="2" y="41"/>
                    </a:cubicBezTo>
                    <a:cubicBezTo>
                      <a:pt x="11" y="37"/>
                      <a:pt x="21" y="35"/>
                      <a:pt x="31" y="32"/>
                    </a:cubicBezTo>
                    <a:cubicBezTo>
                      <a:pt x="18" y="0"/>
                      <a:pt x="18" y="0"/>
                      <a:pt x="18" y="0"/>
                    </a:cubicBezTo>
                    <a:lnTo>
                      <a:pt x="9" y="0"/>
                    </a:lnTo>
                    <a:close/>
                  </a:path>
                </a:pathLst>
              </a:custGeom>
              <a:grpFill/>
              <a:ln>
                <a:noFill/>
              </a:ln>
            </p:spPr>
            <p:txBody>
              <a:bodyPr vert="horz" wrap="square" lIns="45720" tIns="22860" rIns="45720" bIns="228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a:ln>
                    <a:noFill/>
                  </a:ln>
                  <a:solidFill>
                    <a:prstClr val="black"/>
                  </a:solidFill>
                  <a:effectLst/>
                  <a:uLnTx/>
                  <a:uFillTx/>
                  <a:latin typeface="Century Gothic"/>
                  <a:ea typeface="微软雅黑"/>
                </a:endParaRPr>
              </a:p>
            </p:txBody>
          </p:sp>
          <p:sp>
            <p:nvSpPr>
              <p:cNvPr id="723" name="Freeform 628"/>
              <p:cNvSpPr>
                <a:spLocks/>
              </p:cNvSpPr>
              <p:nvPr/>
            </p:nvSpPr>
            <p:spPr bwMode="auto">
              <a:xfrm>
                <a:off x="4031275" y="1113197"/>
                <a:ext cx="171558" cy="22057"/>
              </a:xfrm>
              <a:custGeom>
                <a:avLst/>
                <a:gdLst>
                  <a:gd name="T0" fmla="*/ 140 w 140"/>
                  <a:gd name="T1" fmla="*/ 0 h 18"/>
                  <a:gd name="T2" fmla="*/ 0 w 140"/>
                  <a:gd name="T3" fmla="*/ 0 h 18"/>
                  <a:gd name="T4" fmla="*/ 0 w 140"/>
                  <a:gd name="T5" fmla="*/ 18 h 18"/>
                  <a:gd name="T6" fmla="*/ 65 w 140"/>
                  <a:gd name="T7" fmla="*/ 18 h 18"/>
                  <a:gd name="T8" fmla="*/ 76 w 140"/>
                  <a:gd name="T9" fmla="*/ 18 h 18"/>
                  <a:gd name="T10" fmla="*/ 140 w 140"/>
                  <a:gd name="T11" fmla="*/ 18 h 18"/>
                  <a:gd name="T12" fmla="*/ 140 w 140"/>
                  <a:gd name="T13" fmla="*/ 0 h 18"/>
                </a:gdLst>
                <a:ahLst/>
                <a:cxnLst>
                  <a:cxn ang="0">
                    <a:pos x="T0" y="T1"/>
                  </a:cxn>
                  <a:cxn ang="0">
                    <a:pos x="T2" y="T3"/>
                  </a:cxn>
                  <a:cxn ang="0">
                    <a:pos x="T4" y="T5"/>
                  </a:cxn>
                  <a:cxn ang="0">
                    <a:pos x="T6" y="T7"/>
                  </a:cxn>
                  <a:cxn ang="0">
                    <a:pos x="T8" y="T9"/>
                  </a:cxn>
                  <a:cxn ang="0">
                    <a:pos x="T10" y="T11"/>
                  </a:cxn>
                  <a:cxn ang="0">
                    <a:pos x="T12" y="T13"/>
                  </a:cxn>
                </a:cxnLst>
                <a:rect l="0" t="0" r="r" b="b"/>
                <a:pathLst>
                  <a:path w="140" h="18">
                    <a:moveTo>
                      <a:pt x="140" y="0"/>
                    </a:moveTo>
                    <a:lnTo>
                      <a:pt x="0" y="0"/>
                    </a:lnTo>
                    <a:lnTo>
                      <a:pt x="0" y="18"/>
                    </a:lnTo>
                    <a:lnTo>
                      <a:pt x="65" y="18"/>
                    </a:lnTo>
                    <a:lnTo>
                      <a:pt x="76" y="18"/>
                    </a:lnTo>
                    <a:lnTo>
                      <a:pt x="140" y="18"/>
                    </a:lnTo>
                    <a:lnTo>
                      <a:pt x="140" y="0"/>
                    </a:lnTo>
                    <a:close/>
                  </a:path>
                </a:pathLst>
              </a:custGeom>
              <a:grpFill/>
              <a:ln>
                <a:noFill/>
              </a:ln>
            </p:spPr>
            <p:txBody>
              <a:bodyPr vert="horz" wrap="square" lIns="45720" tIns="22860" rIns="45720" bIns="228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a:ln>
                    <a:noFill/>
                  </a:ln>
                  <a:solidFill>
                    <a:prstClr val="black"/>
                  </a:solidFill>
                  <a:effectLst/>
                  <a:uLnTx/>
                  <a:uFillTx/>
                  <a:latin typeface="Century Gothic"/>
                  <a:ea typeface="微软雅黑"/>
                </a:endParaRPr>
              </a:p>
            </p:txBody>
          </p:sp>
          <p:sp>
            <p:nvSpPr>
              <p:cNvPr id="724" name="Freeform 629"/>
              <p:cNvSpPr>
                <a:spLocks/>
              </p:cNvSpPr>
              <p:nvPr/>
            </p:nvSpPr>
            <p:spPr bwMode="auto">
              <a:xfrm>
                <a:off x="3351171" y="3599560"/>
                <a:ext cx="247533" cy="145824"/>
              </a:xfrm>
              <a:custGeom>
                <a:avLst/>
                <a:gdLst>
                  <a:gd name="T0" fmla="*/ 32 w 56"/>
                  <a:gd name="T1" fmla="*/ 0 h 33"/>
                  <a:gd name="T2" fmla="*/ 32 w 56"/>
                  <a:gd name="T3" fmla="*/ 6 h 33"/>
                  <a:gd name="T4" fmla="*/ 0 w 56"/>
                  <a:gd name="T5" fmla="*/ 33 h 33"/>
                  <a:gd name="T6" fmla="*/ 32 w 56"/>
                  <a:gd name="T7" fmla="*/ 27 h 33"/>
                  <a:gd name="T8" fmla="*/ 32 w 56"/>
                  <a:gd name="T9" fmla="*/ 32 h 33"/>
                  <a:gd name="T10" fmla="*/ 56 w 56"/>
                  <a:gd name="T11" fmla="*/ 16 h 33"/>
                  <a:gd name="T12" fmla="*/ 32 w 56"/>
                  <a:gd name="T13" fmla="*/ 0 h 33"/>
                </a:gdLst>
                <a:ahLst/>
                <a:cxnLst>
                  <a:cxn ang="0">
                    <a:pos x="T0" y="T1"/>
                  </a:cxn>
                  <a:cxn ang="0">
                    <a:pos x="T2" y="T3"/>
                  </a:cxn>
                  <a:cxn ang="0">
                    <a:pos x="T4" y="T5"/>
                  </a:cxn>
                  <a:cxn ang="0">
                    <a:pos x="T6" y="T7"/>
                  </a:cxn>
                  <a:cxn ang="0">
                    <a:pos x="T8" y="T9"/>
                  </a:cxn>
                  <a:cxn ang="0">
                    <a:pos x="T10" y="T11"/>
                  </a:cxn>
                  <a:cxn ang="0">
                    <a:pos x="T12" y="T13"/>
                  </a:cxn>
                </a:cxnLst>
                <a:rect l="0" t="0" r="r" b="b"/>
                <a:pathLst>
                  <a:path w="56" h="33">
                    <a:moveTo>
                      <a:pt x="32" y="0"/>
                    </a:moveTo>
                    <a:cubicBezTo>
                      <a:pt x="32" y="6"/>
                      <a:pt x="32" y="6"/>
                      <a:pt x="32" y="6"/>
                    </a:cubicBezTo>
                    <a:cubicBezTo>
                      <a:pt x="4" y="6"/>
                      <a:pt x="0" y="33"/>
                      <a:pt x="0" y="33"/>
                    </a:cubicBezTo>
                    <a:cubicBezTo>
                      <a:pt x="0" y="33"/>
                      <a:pt x="9" y="27"/>
                      <a:pt x="32" y="27"/>
                    </a:cubicBezTo>
                    <a:cubicBezTo>
                      <a:pt x="32" y="32"/>
                      <a:pt x="32" y="32"/>
                      <a:pt x="32" y="32"/>
                    </a:cubicBezTo>
                    <a:cubicBezTo>
                      <a:pt x="56" y="16"/>
                      <a:pt x="56" y="16"/>
                      <a:pt x="56" y="16"/>
                    </a:cubicBezTo>
                    <a:lnTo>
                      <a:pt x="32" y="0"/>
                    </a:lnTo>
                    <a:close/>
                  </a:path>
                </a:pathLst>
              </a:custGeom>
              <a:grpFill/>
              <a:ln>
                <a:noFill/>
              </a:ln>
            </p:spPr>
            <p:txBody>
              <a:bodyPr vert="horz" wrap="square" lIns="45720" tIns="22860" rIns="45720" bIns="228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a:ln>
                    <a:noFill/>
                  </a:ln>
                  <a:solidFill>
                    <a:prstClr val="black"/>
                  </a:solidFill>
                  <a:effectLst/>
                  <a:uLnTx/>
                  <a:uFillTx/>
                  <a:latin typeface="Century Gothic"/>
                  <a:ea typeface="微软雅黑"/>
                </a:endParaRPr>
              </a:p>
            </p:txBody>
          </p:sp>
          <p:sp>
            <p:nvSpPr>
              <p:cNvPr id="725" name="Freeform 630"/>
              <p:cNvSpPr>
                <a:spLocks/>
              </p:cNvSpPr>
              <p:nvPr/>
            </p:nvSpPr>
            <p:spPr bwMode="auto">
              <a:xfrm>
                <a:off x="3329114" y="3728228"/>
                <a:ext cx="242632" cy="145824"/>
              </a:xfrm>
              <a:custGeom>
                <a:avLst/>
                <a:gdLst>
                  <a:gd name="T0" fmla="*/ 24 w 55"/>
                  <a:gd name="T1" fmla="*/ 33 h 33"/>
                  <a:gd name="T2" fmla="*/ 24 w 55"/>
                  <a:gd name="T3" fmla="*/ 28 h 33"/>
                  <a:gd name="T4" fmla="*/ 55 w 55"/>
                  <a:gd name="T5" fmla="*/ 0 h 33"/>
                  <a:gd name="T6" fmla="*/ 24 w 55"/>
                  <a:gd name="T7" fmla="*/ 7 h 33"/>
                  <a:gd name="T8" fmla="*/ 24 w 55"/>
                  <a:gd name="T9" fmla="*/ 1 h 33"/>
                  <a:gd name="T10" fmla="*/ 0 w 55"/>
                  <a:gd name="T11" fmla="*/ 17 h 33"/>
                  <a:gd name="T12" fmla="*/ 24 w 55"/>
                  <a:gd name="T13" fmla="*/ 33 h 33"/>
                </a:gdLst>
                <a:ahLst/>
                <a:cxnLst>
                  <a:cxn ang="0">
                    <a:pos x="T0" y="T1"/>
                  </a:cxn>
                  <a:cxn ang="0">
                    <a:pos x="T2" y="T3"/>
                  </a:cxn>
                  <a:cxn ang="0">
                    <a:pos x="T4" y="T5"/>
                  </a:cxn>
                  <a:cxn ang="0">
                    <a:pos x="T6" y="T7"/>
                  </a:cxn>
                  <a:cxn ang="0">
                    <a:pos x="T8" y="T9"/>
                  </a:cxn>
                  <a:cxn ang="0">
                    <a:pos x="T10" y="T11"/>
                  </a:cxn>
                  <a:cxn ang="0">
                    <a:pos x="T12" y="T13"/>
                  </a:cxn>
                </a:cxnLst>
                <a:rect l="0" t="0" r="r" b="b"/>
                <a:pathLst>
                  <a:path w="55" h="33">
                    <a:moveTo>
                      <a:pt x="24" y="33"/>
                    </a:moveTo>
                    <a:cubicBezTo>
                      <a:pt x="24" y="28"/>
                      <a:pt x="24" y="28"/>
                      <a:pt x="24" y="28"/>
                    </a:cubicBezTo>
                    <a:cubicBezTo>
                      <a:pt x="52" y="28"/>
                      <a:pt x="55" y="0"/>
                      <a:pt x="55" y="0"/>
                    </a:cubicBezTo>
                    <a:cubicBezTo>
                      <a:pt x="55" y="0"/>
                      <a:pt x="47" y="7"/>
                      <a:pt x="24" y="7"/>
                    </a:cubicBezTo>
                    <a:cubicBezTo>
                      <a:pt x="24" y="1"/>
                      <a:pt x="24" y="1"/>
                      <a:pt x="24" y="1"/>
                    </a:cubicBezTo>
                    <a:cubicBezTo>
                      <a:pt x="0" y="17"/>
                      <a:pt x="0" y="17"/>
                      <a:pt x="0" y="17"/>
                    </a:cubicBezTo>
                    <a:lnTo>
                      <a:pt x="24" y="33"/>
                    </a:lnTo>
                    <a:close/>
                  </a:path>
                </a:pathLst>
              </a:custGeom>
              <a:grpFill/>
              <a:ln>
                <a:noFill/>
              </a:ln>
            </p:spPr>
            <p:txBody>
              <a:bodyPr vert="horz" wrap="square" lIns="45720" tIns="22860" rIns="45720" bIns="228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a:ln>
                    <a:noFill/>
                  </a:ln>
                  <a:solidFill>
                    <a:prstClr val="black"/>
                  </a:solidFill>
                  <a:effectLst/>
                  <a:uLnTx/>
                  <a:uFillTx/>
                  <a:latin typeface="Century Gothic"/>
                  <a:ea typeface="微软雅黑"/>
                </a:endParaRPr>
              </a:p>
            </p:txBody>
          </p:sp>
          <p:sp>
            <p:nvSpPr>
              <p:cNvPr id="726" name="Freeform 633"/>
              <p:cNvSpPr>
                <a:spLocks noEditPoints="1"/>
              </p:cNvSpPr>
              <p:nvPr/>
            </p:nvSpPr>
            <p:spPr bwMode="auto">
              <a:xfrm>
                <a:off x="5196643" y="1104619"/>
                <a:ext cx="203418" cy="203419"/>
              </a:xfrm>
              <a:custGeom>
                <a:avLst/>
                <a:gdLst>
                  <a:gd name="T0" fmla="*/ 34 w 46"/>
                  <a:gd name="T1" fmla="*/ 43 h 46"/>
                  <a:gd name="T2" fmla="*/ 43 w 46"/>
                  <a:gd name="T3" fmla="*/ 34 h 46"/>
                  <a:gd name="T4" fmla="*/ 45 w 46"/>
                  <a:gd name="T5" fmla="*/ 27 h 46"/>
                  <a:gd name="T6" fmla="*/ 45 w 46"/>
                  <a:gd name="T7" fmla="*/ 18 h 46"/>
                  <a:gd name="T8" fmla="*/ 43 w 46"/>
                  <a:gd name="T9" fmla="*/ 11 h 46"/>
                  <a:gd name="T10" fmla="*/ 34 w 46"/>
                  <a:gd name="T11" fmla="*/ 3 h 46"/>
                  <a:gd name="T12" fmla="*/ 31 w 46"/>
                  <a:gd name="T13" fmla="*/ 1 h 46"/>
                  <a:gd name="T14" fmla="*/ 24 w 46"/>
                  <a:gd name="T15" fmla="*/ 0 h 46"/>
                  <a:gd name="T16" fmla="*/ 25 w 46"/>
                  <a:gd name="T17" fmla="*/ 2 h 46"/>
                  <a:gd name="T18" fmla="*/ 28 w 46"/>
                  <a:gd name="T19" fmla="*/ 2 h 46"/>
                  <a:gd name="T20" fmla="*/ 31 w 46"/>
                  <a:gd name="T21" fmla="*/ 3 h 46"/>
                  <a:gd name="T22" fmla="*/ 30 w 46"/>
                  <a:gd name="T23" fmla="*/ 3 h 46"/>
                  <a:gd name="T24" fmla="*/ 26 w 46"/>
                  <a:gd name="T25" fmla="*/ 5 h 46"/>
                  <a:gd name="T26" fmla="*/ 27 w 46"/>
                  <a:gd name="T27" fmla="*/ 7 h 46"/>
                  <a:gd name="T28" fmla="*/ 29 w 46"/>
                  <a:gd name="T29" fmla="*/ 8 h 46"/>
                  <a:gd name="T30" fmla="*/ 32 w 46"/>
                  <a:gd name="T31" fmla="*/ 4 h 46"/>
                  <a:gd name="T32" fmla="*/ 35 w 46"/>
                  <a:gd name="T33" fmla="*/ 5 h 46"/>
                  <a:gd name="T34" fmla="*/ 37 w 46"/>
                  <a:gd name="T35" fmla="*/ 6 h 46"/>
                  <a:gd name="T36" fmla="*/ 38 w 46"/>
                  <a:gd name="T37" fmla="*/ 9 h 46"/>
                  <a:gd name="T38" fmla="*/ 37 w 46"/>
                  <a:gd name="T39" fmla="*/ 11 h 46"/>
                  <a:gd name="T40" fmla="*/ 36 w 46"/>
                  <a:gd name="T41" fmla="*/ 9 h 46"/>
                  <a:gd name="T42" fmla="*/ 33 w 46"/>
                  <a:gd name="T43" fmla="*/ 10 h 46"/>
                  <a:gd name="T44" fmla="*/ 35 w 46"/>
                  <a:gd name="T45" fmla="*/ 11 h 46"/>
                  <a:gd name="T46" fmla="*/ 30 w 46"/>
                  <a:gd name="T47" fmla="*/ 13 h 46"/>
                  <a:gd name="T48" fmla="*/ 28 w 46"/>
                  <a:gd name="T49" fmla="*/ 15 h 46"/>
                  <a:gd name="T50" fmla="*/ 25 w 46"/>
                  <a:gd name="T51" fmla="*/ 17 h 46"/>
                  <a:gd name="T52" fmla="*/ 26 w 46"/>
                  <a:gd name="T53" fmla="*/ 27 h 46"/>
                  <a:gd name="T54" fmla="*/ 29 w 46"/>
                  <a:gd name="T55" fmla="*/ 28 h 46"/>
                  <a:gd name="T56" fmla="*/ 31 w 46"/>
                  <a:gd name="T57" fmla="*/ 28 h 46"/>
                  <a:gd name="T58" fmla="*/ 36 w 46"/>
                  <a:gd name="T59" fmla="*/ 31 h 46"/>
                  <a:gd name="T60" fmla="*/ 38 w 46"/>
                  <a:gd name="T61" fmla="*/ 33 h 46"/>
                  <a:gd name="T62" fmla="*/ 41 w 46"/>
                  <a:gd name="T63" fmla="*/ 34 h 46"/>
                  <a:gd name="T64" fmla="*/ 26 w 46"/>
                  <a:gd name="T65" fmla="*/ 40 h 46"/>
                  <a:gd name="T66" fmla="*/ 0 w 46"/>
                  <a:gd name="T67" fmla="*/ 19 h 46"/>
                  <a:gd name="T68" fmla="*/ 0 w 46"/>
                  <a:gd name="T69" fmla="*/ 28 h 46"/>
                  <a:gd name="T70" fmla="*/ 4 w 46"/>
                  <a:gd name="T71" fmla="*/ 37 h 46"/>
                  <a:gd name="T72" fmla="*/ 14 w 46"/>
                  <a:gd name="T73" fmla="*/ 44 h 46"/>
                  <a:gd name="T74" fmla="*/ 23 w 46"/>
                  <a:gd name="T75" fmla="*/ 36 h 46"/>
                  <a:gd name="T76" fmla="*/ 22 w 46"/>
                  <a:gd name="T77" fmla="*/ 33 h 46"/>
                  <a:gd name="T78" fmla="*/ 23 w 46"/>
                  <a:gd name="T79" fmla="*/ 29 h 46"/>
                  <a:gd name="T80" fmla="*/ 21 w 46"/>
                  <a:gd name="T81" fmla="*/ 28 h 46"/>
                  <a:gd name="T82" fmla="*/ 18 w 46"/>
                  <a:gd name="T83" fmla="*/ 26 h 46"/>
                  <a:gd name="T84" fmla="*/ 13 w 46"/>
                  <a:gd name="T85" fmla="*/ 24 h 46"/>
                  <a:gd name="T86" fmla="*/ 11 w 46"/>
                  <a:gd name="T87" fmla="*/ 20 h 46"/>
                  <a:gd name="T88" fmla="*/ 10 w 46"/>
                  <a:gd name="T89" fmla="*/ 20 h 46"/>
                  <a:gd name="T90" fmla="*/ 9 w 46"/>
                  <a:gd name="T91" fmla="*/ 21 h 46"/>
                  <a:gd name="T92" fmla="*/ 8 w 46"/>
                  <a:gd name="T93" fmla="*/ 17 h 46"/>
                  <a:gd name="T94" fmla="*/ 8 w 46"/>
                  <a:gd name="T95" fmla="*/ 13 h 46"/>
                  <a:gd name="T96" fmla="*/ 10 w 46"/>
                  <a:gd name="T97" fmla="*/ 9 h 46"/>
                  <a:gd name="T98" fmla="*/ 9 w 46"/>
                  <a:gd name="T99" fmla="*/ 6 h 46"/>
                  <a:gd name="T100" fmla="*/ 20 w 46"/>
                  <a:gd name="T101" fmla="*/ 1 h 46"/>
                  <a:gd name="T102" fmla="*/ 24 w 46"/>
                  <a:gd name="T103" fmla="*/ 0 h 46"/>
                  <a:gd name="T104" fmla="*/ 14 w 46"/>
                  <a:gd name="T105" fmla="*/ 1 h 46"/>
                  <a:gd name="T106" fmla="*/ 6 w 46"/>
                  <a:gd name="T107" fmla="*/ 6 h 46"/>
                  <a:gd name="T108" fmla="*/ 1 w 46"/>
                  <a:gd name="T109" fmla="*/ 14 h 46"/>
                  <a:gd name="T110" fmla="*/ 24 w 46"/>
                  <a:gd name="T111" fmla="*/ 29 h 46"/>
                  <a:gd name="T112" fmla="*/ 21 w 46"/>
                  <a:gd name="T113" fmla="*/ 25 h 46"/>
                  <a:gd name="T114" fmla="*/ 20 w 46"/>
                  <a:gd name="T115" fmla="*/ 23 h 46"/>
                  <a:gd name="T116" fmla="*/ 16 w 46"/>
                  <a:gd name="T117" fmla="*/ 24 h 46"/>
                  <a:gd name="T118" fmla="*/ 18 w 46"/>
                  <a:gd name="T119" fmla="*/ 19 h 46"/>
                  <a:gd name="T120" fmla="*/ 22 w 46"/>
                  <a:gd name="T121" fmla="*/ 19 h 46"/>
                  <a:gd name="T122" fmla="*/ 24 w 46"/>
                  <a:gd name="T123" fmla="*/ 19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46" h="46">
                    <a:moveTo>
                      <a:pt x="24" y="46"/>
                    </a:moveTo>
                    <a:cubicBezTo>
                      <a:pt x="25" y="46"/>
                      <a:pt x="27" y="45"/>
                      <a:pt x="28" y="45"/>
                    </a:cubicBezTo>
                    <a:cubicBezTo>
                      <a:pt x="29" y="45"/>
                      <a:pt x="29" y="45"/>
                      <a:pt x="30" y="45"/>
                    </a:cubicBezTo>
                    <a:cubicBezTo>
                      <a:pt x="30" y="44"/>
                      <a:pt x="31" y="44"/>
                      <a:pt x="31" y="44"/>
                    </a:cubicBezTo>
                    <a:cubicBezTo>
                      <a:pt x="32" y="44"/>
                      <a:pt x="32" y="44"/>
                      <a:pt x="33" y="43"/>
                    </a:cubicBezTo>
                    <a:cubicBezTo>
                      <a:pt x="33" y="43"/>
                      <a:pt x="34" y="43"/>
                      <a:pt x="34" y="43"/>
                    </a:cubicBezTo>
                    <a:cubicBezTo>
                      <a:pt x="36" y="42"/>
                      <a:pt x="37" y="41"/>
                      <a:pt x="38" y="40"/>
                    </a:cubicBezTo>
                    <a:cubicBezTo>
                      <a:pt x="38" y="40"/>
                      <a:pt x="39" y="39"/>
                      <a:pt x="39" y="39"/>
                    </a:cubicBezTo>
                    <a:cubicBezTo>
                      <a:pt x="39" y="39"/>
                      <a:pt x="39" y="39"/>
                      <a:pt x="40" y="38"/>
                    </a:cubicBezTo>
                    <a:cubicBezTo>
                      <a:pt x="40" y="38"/>
                      <a:pt x="40" y="37"/>
                      <a:pt x="41" y="37"/>
                    </a:cubicBezTo>
                    <a:cubicBezTo>
                      <a:pt x="41" y="36"/>
                      <a:pt x="42" y="36"/>
                      <a:pt x="42" y="35"/>
                    </a:cubicBezTo>
                    <a:cubicBezTo>
                      <a:pt x="42" y="35"/>
                      <a:pt x="43" y="34"/>
                      <a:pt x="43" y="34"/>
                    </a:cubicBezTo>
                    <a:cubicBezTo>
                      <a:pt x="43" y="34"/>
                      <a:pt x="43" y="34"/>
                      <a:pt x="43" y="33"/>
                    </a:cubicBezTo>
                    <a:cubicBezTo>
                      <a:pt x="43" y="33"/>
                      <a:pt x="43" y="33"/>
                      <a:pt x="43" y="33"/>
                    </a:cubicBezTo>
                    <a:cubicBezTo>
                      <a:pt x="44" y="32"/>
                      <a:pt x="44" y="32"/>
                      <a:pt x="44" y="32"/>
                    </a:cubicBezTo>
                    <a:cubicBezTo>
                      <a:pt x="44" y="31"/>
                      <a:pt x="44" y="31"/>
                      <a:pt x="44" y="31"/>
                    </a:cubicBezTo>
                    <a:cubicBezTo>
                      <a:pt x="45" y="30"/>
                      <a:pt x="45" y="29"/>
                      <a:pt x="45" y="28"/>
                    </a:cubicBezTo>
                    <a:cubicBezTo>
                      <a:pt x="45" y="28"/>
                      <a:pt x="45" y="28"/>
                      <a:pt x="45" y="27"/>
                    </a:cubicBezTo>
                    <a:cubicBezTo>
                      <a:pt x="45" y="27"/>
                      <a:pt x="45" y="27"/>
                      <a:pt x="45" y="26"/>
                    </a:cubicBezTo>
                    <a:cubicBezTo>
                      <a:pt x="45" y="26"/>
                      <a:pt x="46" y="25"/>
                      <a:pt x="46" y="25"/>
                    </a:cubicBezTo>
                    <a:cubicBezTo>
                      <a:pt x="46" y="24"/>
                      <a:pt x="46" y="23"/>
                      <a:pt x="46" y="23"/>
                    </a:cubicBezTo>
                    <a:cubicBezTo>
                      <a:pt x="46" y="22"/>
                      <a:pt x="46" y="21"/>
                      <a:pt x="46" y="20"/>
                    </a:cubicBezTo>
                    <a:cubicBezTo>
                      <a:pt x="46" y="20"/>
                      <a:pt x="46" y="20"/>
                      <a:pt x="45" y="19"/>
                    </a:cubicBezTo>
                    <a:cubicBezTo>
                      <a:pt x="45" y="19"/>
                      <a:pt x="45" y="18"/>
                      <a:pt x="45" y="18"/>
                    </a:cubicBezTo>
                    <a:cubicBezTo>
                      <a:pt x="45" y="18"/>
                      <a:pt x="45" y="17"/>
                      <a:pt x="45" y="17"/>
                    </a:cubicBezTo>
                    <a:cubicBezTo>
                      <a:pt x="45" y="16"/>
                      <a:pt x="45" y="15"/>
                      <a:pt x="44" y="15"/>
                    </a:cubicBezTo>
                    <a:cubicBezTo>
                      <a:pt x="44" y="15"/>
                      <a:pt x="44" y="14"/>
                      <a:pt x="44" y="14"/>
                    </a:cubicBezTo>
                    <a:cubicBezTo>
                      <a:pt x="44" y="14"/>
                      <a:pt x="44" y="13"/>
                      <a:pt x="43" y="13"/>
                    </a:cubicBezTo>
                    <a:cubicBezTo>
                      <a:pt x="43" y="13"/>
                      <a:pt x="43" y="12"/>
                      <a:pt x="43" y="12"/>
                    </a:cubicBezTo>
                    <a:cubicBezTo>
                      <a:pt x="43" y="12"/>
                      <a:pt x="43" y="12"/>
                      <a:pt x="43" y="11"/>
                    </a:cubicBezTo>
                    <a:cubicBezTo>
                      <a:pt x="42" y="10"/>
                      <a:pt x="41" y="9"/>
                      <a:pt x="41" y="8"/>
                    </a:cubicBezTo>
                    <a:cubicBezTo>
                      <a:pt x="40" y="8"/>
                      <a:pt x="40" y="8"/>
                      <a:pt x="40" y="7"/>
                    </a:cubicBezTo>
                    <a:cubicBezTo>
                      <a:pt x="39" y="7"/>
                      <a:pt x="39" y="7"/>
                      <a:pt x="39" y="6"/>
                    </a:cubicBezTo>
                    <a:cubicBezTo>
                      <a:pt x="39" y="6"/>
                      <a:pt x="38" y="6"/>
                      <a:pt x="38" y="6"/>
                    </a:cubicBezTo>
                    <a:cubicBezTo>
                      <a:pt x="38" y="5"/>
                      <a:pt x="37" y="5"/>
                      <a:pt x="36" y="4"/>
                    </a:cubicBezTo>
                    <a:cubicBezTo>
                      <a:pt x="36" y="4"/>
                      <a:pt x="35" y="3"/>
                      <a:pt x="34" y="3"/>
                    </a:cubicBezTo>
                    <a:cubicBezTo>
                      <a:pt x="34" y="2"/>
                      <a:pt x="33" y="2"/>
                      <a:pt x="33" y="2"/>
                    </a:cubicBezTo>
                    <a:cubicBezTo>
                      <a:pt x="33" y="2"/>
                      <a:pt x="33" y="2"/>
                      <a:pt x="33" y="2"/>
                    </a:cubicBezTo>
                    <a:cubicBezTo>
                      <a:pt x="32" y="2"/>
                      <a:pt x="32" y="2"/>
                      <a:pt x="32" y="2"/>
                    </a:cubicBezTo>
                    <a:cubicBezTo>
                      <a:pt x="32" y="2"/>
                      <a:pt x="32" y="2"/>
                      <a:pt x="32" y="2"/>
                    </a:cubicBezTo>
                    <a:cubicBezTo>
                      <a:pt x="32" y="1"/>
                      <a:pt x="31" y="1"/>
                      <a:pt x="31" y="1"/>
                    </a:cubicBezTo>
                    <a:cubicBezTo>
                      <a:pt x="31" y="1"/>
                      <a:pt x="31" y="1"/>
                      <a:pt x="31" y="1"/>
                    </a:cubicBezTo>
                    <a:cubicBezTo>
                      <a:pt x="31" y="1"/>
                      <a:pt x="30" y="1"/>
                      <a:pt x="30" y="1"/>
                    </a:cubicBezTo>
                    <a:cubicBezTo>
                      <a:pt x="30" y="1"/>
                      <a:pt x="30" y="1"/>
                      <a:pt x="30" y="1"/>
                    </a:cubicBezTo>
                    <a:cubicBezTo>
                      <a:pt x="29" y="1"/>
                      <a:pt x="29" y="0"/>
                      <a:pt x="28" y="0"/>
                    </a:cubicBezTo>
                    <a:cubicBezTo>
                      <a:pt x="28" y="0"/>
                      <a:pt x="27" y="0"/>
                      <a:pt x="27" y="0"/>
                    </a:cubicBezTo>
                    <a:cubicBezTo>
                      <a:pt x="27" y="0"/>
                      <a:pt x="27" y="0"/>
                      <a:pt x="27" y="0"/>
                    </a:cubicBezTo>
                    <a:cubicBezTo>
                      <a:pt x="26" y="0"/>
                      <a:pt x="25" y="0"/>
                      <a:pt x="24" y="0"/>
                    </a:cubicBezTo>
                    <a:cubicBezTo>
                      <a:pt x="24" y="1"/>
                      <a:pt x="24" y="1"/>
                      <a:pt x="24" y="1"/>
                    </a:cubicBezTo>
                    <a:cubicBezTo>
                      <a:pt x="25" y="1"/>
                      <a:pt x="26" y="1"/>
                      <a:pt x="27" y="1"/>
                    </a:cubicBezTo>
                    <a:cubicBezTo>
                      <a:pt x="27" y="1"/>
                      <a:pt x="27" y="1"/>
                      <a:pt x="27" y="1"/>
                    </a:cubicBezTo>
                    <a:cubicBezTo>
                      <a:pt x="26" y="2"/>
                      <a:pt x="26" y="2"/>
                      <a:pt x="26" y="2"/>
                    </a:cubicBezTo>
                    <a:cubicBezTo>
                      <a:pt x="26" y="2"/>
                      <a:pt x="25" y="2"/>
                      <a:pt x="25" y="2"/>
                    </a:cubicBezTo>
                    <a:cubicBezTo>
                      <a:pt x="25" y="2"/>
                      <a:pt x="25" y="2"/>
                      <a:pt x="25" y="2"/>
                    </a:cubicBezTo>
                    <a:cubicBezTo>
                      <a:pt x="26" y="2"/>
                      <a:pt x="26" y="2"/>
                      <a:pt x="26" y="2"/>
                    </a:cubicBezTo>
                    <a:cubicBezTo>
                      <a:pt x="27" y="2"/>
                      <a:pt x="27" y="2"/>
                      <a:pt x="27" y="2"/>
                    </a:cubicBezTo>
                    <a:cubicBezTo>
                      <a:pt x="27" y="2"/>
                      <a:pt x="27" y="2"/>
                      <a:pt x="27" y="2"/>
                    </a:cubicBezTo>
                    <a:cubicBezTo>
                      <a:pt x="27" y="2"/>
                      <a:pt x="28" y="1"/>
                      <a:pt x="28" y="1"/>
                    </a:cubicBezTo>
                    <a:cubicBezTo>
                      <a:pt x="28" y="1"/>
                      <a:pt x="28" y="2"/>
                      <a:pt x="28" y="2"/>
                    </a:cubicBezTo>
                    <a:cubicBezTo>
                      <a:pt x="28" y="2"/>
                      <a:pt x="28" y="2"/>
                      <a:pt x="28" y="2"/>
                    </a:cubicBezTo>
                    <a:cubicBezTo>
                      <a:pt x="28" y="2"/>
                      <a:pt x="29" y="2"/>
                      <a:pt x="29" y="2"/>
                    </a:cubicBezTo>
                    <a:cubicBezTo>
                      <a:pt x="29" y="2"/>
                      <a:pt x="29" y="2"/>
                      <a:pt x="29" y="2"/>
                    </a:cubicBezTo>
                    <a:cubicBezTo>
                      <a:pt x="29" y="2"/>
                      <a:pt x="30" y="2"/>
                      <a:pt x="30" y="2"/>
                    </a:cubicBezTo>
                    <a:cubicBezTo>
                      <a:pt x="30" y="2"/>
                      <a:pt x="31" y="2"/>
                      <a:pt x="31" y="3"/>
                    </a:cubicBezTo>
                    <a:cubicBezTo>
                      <a:pt x="31" y="3"/>
                      <a:pt x="31" y="3"/>
                      <a:pt x="31" y="3"/>
                    </a:cubicBezTo>
                    <a:cubicBezTo>
                      <a:pt x="31" y="3"/>
                      <a:pt x="31" y="3"/>
                      <a:pt x="31" y="3"/>
                    </a:cubicBezTo>
                    <a:cubicBezTo>
                      <a:pt x="31" y="3"/>
                      <a:pt x="31" y="3"/>
                      <a:pt x="31" y="3"/>
                    </a:cubicBezTo>
                    <a:cubicBezTo>
                      <a:pt x="31" y="3"/>
                      <a:pt x="32" y="3"/>
                      <a:pt x="32" y="4"/>
                    </a:cubicBezTo>
                    <a:cubicBezTo>
                      <a:pt x="31" y="4"/>
                      <a:pt x="31" y="4"/>
                      <a:pt x="31" y="4"/>
                    </a:cubicBezTo>
                    <a:cubicBezTo>
                      <a:pt x="30" y="4"/>
                      <a:pt x="30" y="4"/>
                      <a:pt x="30" y="4"/>
                    </a:cubicBezTo>
                    <a:cubicBezTo>
                      <a:pt x="30" y="3"/>
                      <a:pt x="30" y="3"/>
                      <a:pt x="30" y="3"/>
                    </a:cubicBezTo>
                    <a:cubicBezTo>
                      <a:pt x="30" y="3"/>
                      <a:pt x="30" y="3"/>
                      <a:pt x="30" y="3"/>
                    </a:cubicBezTo>
                    <a:cubicBezTo>
                      <a:pt x="30" y="3"/>
                      <a:pt x="30" y="3"/>
                      <a:pt x="30" y="3"/>
                    </a:cubicBezTo>
                    <a:cubicBezTo>
                      <a:pt x="29" y="3"/>
                      <a:pt x="29" y="4"/>
                      <a:pt x="29" y="4"/>
                    </a:cubicBezTo>
                    <a:cubicBezTo>
                      <a:pt x="29" y="4"/>
                      <a:pt x="29" y="4"/>
                      <a:pt x="29" y="4"/>
                    </a:cubicBezTo>
                    <a:cubicBezTo>
                      <a:pt x="28" y="4"/>
                      <a:pt x="28" y="4"/>
                      <a:pt x="28" y="4"/>
                    </a:cubicBezTo>
                    <a:cubicBezTo>
                      <a:pt x="28" y="4"/>
                      <a:pt x="27" y="4"/>
                      <a:pt x="27" y="4"/>
                    </a:cubicBezTo>
                    <a:cubicBezTo>
                      <a:pt x="27" y="4"/>
                      <a:pt x="27" y="4"/>
                      <a:pt x="26" y="5"/>
                    </a:cubicBezTo>
                    <a:cubicBezTo>
                      <a:pt x="26" y="5"/>
                      <a:pt x="26" y="5"/>
                      <a:pt x="25" y="5"/>
                    </a:cubicBezTo>
                    <a:cubicBezTo>
                      <a:pt x="25" y="5"/>
                      <a:pt x="25" y="6"/>
                      <a:pt x="25" y="6"/>
                    </a:cubicBezTo>
                    <a:cubicBezTo>
                      <a:pt x="25" y="6"/>
                      <a:pt x="25" y="6"/>
                      <a:pt x="25" y="6"/>
                    </a:cubicBezTo>
                    <a:cubicBezTo>
                      <a:pt x="25" y="6"/>
                      <a:pt x="25" y="6"/>
                      <a:pt x="25" y="6"/>
                    </a:cubicBezTo>
                    <a:cubicBezTo>
                      <a:pt x="25" y="7"/>
                      <a:pt x="26" y="6"/>
                      <a:pt x="26" y="6"/>
                    </a:cubicBezTo>
                    <a:cubicBezTo>
                      <a:pt x="26" y="6"/>
                      <a:pt x="26" y="7"/>
                      <a:pt x="27" y="7"/>
                    </a:cubicBezTo>
                    <a:cubicBezTo>
                      <a:pt x="27" y="7"/>
                      <a:pt x="27" y="7"/>
                      <a:pt x="28" y="7"/>
                    </a:cubicBezTo>
                    <a:cubicBezTo>
                      <a:pt x="28" y="7"/>
                      <a:pt x="28" y="7"/>
                      <a:pt x="28" y="7"/>
                    </a:cubicBezTo>
                    <a:cubicBezTo>
                      <a:pt x="28" y="8"/>
                      <a:pt x="28" y="8"/>
                      <a:pt x="28" y="8"/>
                    </a:cubicBezTo>
                    <a:cubicBezTo>
                      <a:pt x="28" y="8"/>
                      <a:pt x="28" y="8"/>
                      <a:pt x="28" y="9"/>
                    </a:cubicBezTo>
                    <a:cubicBezTo>
                      <a:pt x="28" y="9"/>
                      <a:pt x="28" y="9"/>
                      <a:pt x="28" y="9"/>
                    </a:cubicBezTo>
                    <a:cubicBezTo>
                      <a:pt x="29" y="9"/>
                      <a:pt x="29" y="9"/>
                      <a:pt x="29" y="8"/>
                    </a:cubicBezTo>
                    <a:cubicBezTo>
                      <a:pt x="29" y="8"/>
                      <a:pt x="29" y="8"/>
                      <a:pt x="29" y="8"/>
                    </a:cubicBezTo>
                    <a:cubicBezTo>
                      <a:pt x="30" y="8"/>
                      <a:pt x="31" y="7"/>
                      <a:pt x="31" y="6"/>
                    </a:cubicBezTo>
                    <a:cubicBezTo>
                      <a:pt x="31" y="6"/>
                      <a:pt x="31" y="6"/>
                      <a:pt x="31" y="5"/>
                    </a:cubicBezTo>
                    <a:cubicBezTo>
                      <a:pt x="31" y="5"/>
                      <a:pt x="32" y="5"/>
                      <a:pt x="32" y="5"/>
                    </a:cubicBezTo>
                    <a:cubicBezTo>
                      <a:pt x="32" y="5"/>
                      <a:pt x="32" y="5"/>
                      <a:pt x="32" y="5"/>
                    </a:cubicBezTo>
                    <a:cubicBezTo>
                      <a:pt x="32" y="4"/>
                      <a:pt x="32" y="4"/>
                      <a:pt x="32" y="4"/>
                    </a:cubicBezTo>
                    <a:cubicBezTo>
                      <a:pt x="32" y="4"/>
                      <a:pt x="32" y="4"/>
                      <a:pt x="32" y="4"/>
                    </a:cubicBezTo>
                    <a:cubicBezTo>
                      <a:pt x="32" y="4"/>
                      <a:pt x="32" y="4"/>
                      <a:pt x="33" y="4"/>
                    </a:cubicBezTo>
                    <a:cubicBezTo>
                      <a:pt x="33" y="4"/>
                      <a:pt x="33" y="4"/>
                      <a:pt x="33" y="4"/>
                    </a:cubicBezTo>
                    <a:cubicBezTo>
                      <a:pt x="33" y="4"/>
                      <a:pt x="34" y="4"/>
                      <a:pt x="34" y="4"/>
                    </a:cubicBezTo>
                    <a:cubicBezTo>
                      <a:pt x="34" y="4"/>
                      <a:pt x="34" y="5"/>
                      <a:pt x="34" y="5"/>
                    </a:cubicBezTo>
                    <a:cubicBezTo>
                      <a:pt x="34" y="5"/>
                      <a:pt x="35" y="5"/>
                      <a:pt x="35" y="5"/>
                    </a:cubicBezTo>
                    <a:cubicBezTo>
                      <a:pt x="35" y="5"/>
                      <a:pt x="34" y="5"/>
                      <a:pt x="34" y="5"/>
                    </a:cubicBezTo>
                    <a:cubicBezTo>
                      <a:pt x="34" y="5"/>
                      <a:pt x="34" y="5"/>
                      <a:pt x="34" y="5"/>
                    </a:cubicBezTo>
                    <a:cubicBezTo>
                      <a:pt x="34" y="6"/>
                      <a:pt x="35" y="6"/>
                      <a:pt x="35" y="6"/>
                    </a:cubicBezTo>
                    <a:cubicBezTo>
                      <a:pt x="35" y="6"/>
                      <a:pt x="35" y="6"/>
                      <a:pt x="35" y="6"/>
                    </a:cubicBezTo>
                    <a:cubicBezTo>
                      <a:pt x="36" y="6"/>
                      <a:pt x="36" y="5"/>
                      <a:pt x="36" y="5"/>
                    </a:cubicBezTo>
                    <a:cubicBezTo>
                      <a:pt x="36" y="6"/>
                      <a:pt x="36" y="6"/>
                      <a:pt x="37" y="6"/>
                    </a:cubicBezTo>
                    <a:cubicBezTo>
                      <a:pt x="37" y="6"/>
                      <a:pt x="37" y="6"/>
                      <a:pt x="37" y="6"/>
                    </a:cubicBezTo>
                    <a:cubicBezTo>
                      <a:pt x="37" y="6"/>
                      <a:pt x="37" y="7"/>
                      <a:pt x="37" y="7"/>
                    </a:cubicBezTo>
                    <a:cubicBezTo>
                      <a:pt x="37" y="7"/>
                      <a:pt x="37" y="7"/>
                      <a:pt x="37" y="8"/>
                    </a:cubicBezTo>
                    <a:cubicBezTo>
                      <a:pt x="38" y="8"/>
                      <a:pt x="38" y="8"/>
                      <a:pt x="38" y="8"/>
                    </a:cubicBezTo>
                    <a:cubicBezTo>
                      <a:pt x="38" y="8"/>
                      <a:pt x="38" y="8"/>
                      <a:pt x="38" y="8"/>
                    </a:cubicBezTo>
                    <a:cubicBezTo>
                      <a:pt x="38" y="9"/>
                      <a:pt x="38" y="9"/>
                      <a:pt x="38" y="9"/>
                    </a:cubicBezTo>
                    <a:cubicBezTo>
                      <a:pt x="37" y="9"/>
                      <a:pt x="37" y="9"/>
                      <a:pt x="37" y="10"/>
                    </a:cubicBezTo>
                    <a:cubicBezTo>
                      <a:pt x="37" y="10"/>
                      <a:pt x="38" y="10"/>
                      <a:pt x="38" y="10"/>
                    </a:cubicBezTo>
                    <a:cubicBezTo>
                      <a:pt x="38" y="10"/>
                      <a:pt x="38" y="10"/>
                      <a:pt x="38" y="10"/>
                    </a:cubicBezTo>
                    <a:cubicBezTo>
                      <a:pt x="38" y="11"/>
                      <a:pt x="38" y="11"/>
                      <a:pt x="38" y="11"/>
                    </a:cubicBezTo>
                    <a:cubicBezTo>
                      <a:pt x="38" y="11"/>
                      <a:pt x="38" y="11"/>
                      <a:pt x="37" y="11"/>
                    </a:cubicBezTo>
                    <a:cubicBezTo>
                      <a:pt x="37" y="11"/>
                      <a:pt x="37" y="11"/>
                      <a:pt x="37" y="11"/>
                    </a:cubicBezTo>
                    <a:cubicBezTo>
                      <a:pt x="37" y="11"/>
                      <a:pt x="37" y="11"/>
                      <a:pt x="37" y="11"/>
                    </a:cubicBezTo>
                    <a:cubicBezTo>
                      <a:pt x="36" y="11"/>
                      <a:pt x="36" y="11"/>
                      <a:pt x="36" y="11"/>
                    </a:cubicBezTo>
                    <a:cubicBezTo>
                      <a:pt x="36" y="10"/>
                      <a:pt x="36" y="10"/>
                      <a:pt x="37" y="9"/>
                    </a:cubicBezTo>
                    <a:cubicBezTo>
                      <a:pt x="37" y="9"/>
                      <a:pt x="37" y="9"/>
                      <a:pt x="37" y="9"/>
                    </a:cubicBezTo>
                    <a:cubicBezTo>
                      <a:pt x="37" y="9"/>
                      <a:pt x="37" y="9"/>
                      <a:pt x="36" y="9"/>
                    </a:cubicBezTo>
                    <a:cubicBezTo>
                      <a:pt x="36" y="9"/>
                      <a:pt x="36" y="9"/>
                      <a:pt x="36" y="9"/>
                    </a:cubicBezTo>
                    <a:cubicBezTo>
                      <a:pt x="35" y="10"/>
                      <a:pt x="35" y="9"/>
                      <a:pt x="34" y="10"/>
                    </a:cubicBezTo>
                    <a:cubicBezTo>
                      <a:pt x="34" y="10"/>
                      <a:pt x="35" y="10"/>
                      <a:pt x="35" y="10"/>
                    </a:cubicBezTo>
                    <a:cubicBezTo>
                      <a:pt x="35" y="10"/>
                      <a:pt x="34" y="10"/>
                      <a:pt x="34" y="10"/>
                    </a:cubicBezTo>
                    <a:cubicBezTo>
                      <a:pt x="34" y="10"/>
                      <a:pt x="34" y="10"/>
                      <a:pt x="34" y="10"/>
                    </a:cubicBezTo>
                    <a:cubicBezTo>
                      <a:pt x="34" y="9"/>
                      <a:pt x="34" y="9"/>
                      <a:pt x="33" y="9"/>
                    </a:cubicBezTo>
                    <a:cubicBezTo>
                      <a:pt x="33" y="10"/>
                      <a:pt x="33" y="10"/>
                      <a:pt x="33" y="10"/>
                    </a:cubicBezTo>
                    <a:cubicBezTo>
                      <a:pt x="33" y="10"/>
                      <a:pt x="34" y="10"/>
                      <a:pt x="34" y="10"/>
                    </a:cubicBezTo>
                    <a:cubicBezTo>
                      <a:pt x="34" y="10"/>
                      <a:pt x="33" y="11"/>
                      <a:pt x="33" y="11"/>
                    </a:cubicBezTo>
                    <a:cubicBezTo>
                      <a:pt x="33" y="11"/>
                      <a:pt x="33" y="11"/>
                      <a:pt x="34" y="11"/>
                    </a:cubicBezTo>
                    <a:cubicBezTo>
                      <a:pt x="34" y="11"/>
                      <a:pt x="34" y="11"/>
                      <a:pt x="34" y="11"/>
                    </a:cubicBezTo>
                    <a:cubicBezTo>
                      <a:pt x="34" y="11"/>
                      <a:pt x="34" y="11"/>
                      <a:pt x="34" y="11"/>
                    </a:cubicBezTo>
                    <a:cubicBezTo>
                      <a:pt x="34" y="11"/>
                      <a:pt x="35" y="11"/>
                      <a:pt x="35" y="11"/>
                    </a:cubicBezTo>
                    <a:cubicBezTo>
                      <a:pt x="35" y="11"/>
                      <a:pt x="35" y="12"/>
                      <a:pt x="34" y="12"/>
                    </a:cubicBezTo>
                    <a:cubicBezTo>
                      <a:pt x="34" y="12"/>
                      <a:pt x="33" y="12"/>
                      <a:pt x="33" y="12"/>
                    </a:cubicBezTo>
                    <a:cubicBezTo>
                      <a:pt x="33" y="12"/>
                      <a:pt x="32" y="13"/>
                      <a:pt x="32" y="12"/>
                    </a:cubicBezTo>
                    <a:cubicBezTo>
                      <a:pt x="32" y="12"/>
                      <a:pt x="32" y="12"/>
                      <a:pt x="33" y="12"/>
                    </a:cubicBezTo>
                    <a:cubicBezTo>
                      <a:pt x="32" y="12"/>
                      <a:pt x="32" y="12"/>
                      <a:pt x="31" y="12"/>
                    </a:cubicBezTo>
                    <a:cubicBezTo>
                      <a:pt x="31" y="12"/>
                      <a:pt x="30" y="12"/>
                      <a:pt x="30" y="13"/>
                    </a:cubicBezTo>
                    <a:cubicBezTo>
                      <a:pt x="30" y="13"/>
                      <a:pt x="30" y="13"/>
                      <a:pt x="30" y="13"/>
                    </a:cubicBezTo>
                    <a:cubicBezTo>
                      <a:pt x="30" y="13"/>
                      <a:pt x="30" y="13"/>
                      <a:pt x="29" y="14"/>
                    </a:cubicBezTo>
                    <a:cubicBezTo>
                      <a:pt x="29" y="14"/>
                      <a:pt x="29" y="14"/>
                      <a:pt x="29" y="14"/>
                    </a:cubicBezTo>
                    <a:cubicBezTo>
                      <a:pt x="29" y="14"/>
                      <a:pt x="28" y="14"/>
                      <a:pt x="28" y="14"/>
                    </a:cubicBezTo>
                    <a:cubicBezTo>
                      <a:pt x="28" y="14"/>
                      <a:pt x="28" y="14"/>
                      <a:pt x="28" y="14"/>
                    </a:cubicBezTo>
                    <a:cubicBezTo>
                      <a:pt x="28" y="14"/>
                      <a:pt x="28" y="14"/>
                      <a:pt x="28" y="15"/>
                    </a:cubicBezTo>
                    <a:cubicBezTo>
                      <a:pt x="27" y="15"/>
                      <a:pt x="27" y="15"/>
                      <a:pt x="27" y="15"/>
                    </a:cubicBezTo>
                    <a:cubicBezTo>
                      <a:pt x="27" y="15"/>
                      <a:pt x="27" y="15"/>
                      <a:pt x="27" y="15"/>
                    </a:cubicBezTo>
                    <a:cubicBezTo>
                      <a:pt x="27" y="15"/>
                      <a:pt x="27" y="16"/>
                      <a:pt x="27" y="16"/>
                    </a:cubicBezTo>
                    <a:cubicBezTo>
                      <a:pt x="26" y="16"/>
                      <a:pt x="26" y="17"/>
                      <a:pt x="26" y="17"/>
                    </a:cubicBezTo>
                    <a:cubicBezTo>
                      <a:pt x="26" y="17"/>
                      <a:pt x="25" y="17"/>
                      <a:pt x="25" y="17"/>
                    </a:cubicBezTo>
                    <a:cubicBezTo>
                      <a:pt x="25" y="17"/>
                      <a:pt x="25" y="17"/>
                      <a:pt x="25" y="17"/>
                    </a:cubicBezTo>
                    <a:cubicBezTo>
                      <a:pt x="24" y="17"/>
                      <a:pt x="24" y="18"/>
                      <a:pt x="24" y="18"/>
                    </a:cubicBezTo>
                    <a:cubicBezTo>
                      <a:pt x="24" y="28"/>
                      <a:pt x="24" y="28"/>
                      <a:pt x="24" y="28"/>
                    </a:cubicBezTo>
                    <a:cubicBezTo>
                      <a:pt x="24" y="28"/>
                      <a:pt x="24" y="28"/>
                      <a:pt x="25" y="28"/>
                    </a:cubicBezTo>
                    <a:cubicBezTo>
                      <a:pt x="25" y="28"/>
                      <a:pt x="25" y="28"/>
                      <a:pt x="25" y="27"/>
                    </a:cubicBezTo>
                    <a:cubicBezTo>
                      <a:pt x="25" y="27"/>
                      <a:pt x="25" y="27"/>
                      <a:pt x="26" y="27"/>
                    </a:cubicBezTo>
                    <a:cubicBezTo>
                      <a:pt x="26" y="27"/>
                      <a:pt x="26" y="27"/>
                      <a:pt x="26" y="27"/>
                    </a:cubicBezTo>
                    <a:cubicBezTo>
                      <a:pt x="26" y="27"/>
                      <a:pt x="26" y="27"/>
                      <a:pt x="27" y="27"/>
                    </a:cubicBezTo>
                    <a:cubicBezTo>
                      <a:pt x="27" y="27"/>
                      <a:pt x="26" y="27"/>
                      <a:pt x="26" y="27"/>
                    </a:cubicBezTo>
                    <a:cubicBezTo>
                      <a:pt x="27" y="28"/>
                      <a:pt x="27" y="27"/>
                      <a:pt x="27" y="27"/>
                    </a:cubicBezTo>
                    <a:cubicBezTo>
                      <a:pt x="27" y="27"/>
                      <a:pt x="28" y="27"/>
                      <a:pt x="28" y="27"/>
                    </a:cubicBezTo>
                    <a:cubicBezTo>
                      <a:pt x="28" y="27"/>
                      <a:pt x="28" y="28"/>
                      <a:pt x="28" y="28"/>
                    </a:cubicBezTo>
                    <a:cubicBezTo>
                      <a:pt x="28" y="28"/>
                      <a:pt x="29" y="28"/>
                      <a:pt x="29" y="28"/>
                    </a:cubicBezTo>
                    <a:cubicBezTo>
                      <a:pt x="29" y="28"/>
                      <a:pt x="29" y="28"/>
                      <a:pt x="29" y="28"/>
                    </a:cubicBezTo>
                    <a:cubicBezTo>
                      <a:pt x="30" y="28"/>
                      <a:pt x="30" y="28"/>
                      <a:pt x="30" y="28"/>
                    </a:cubicBezTo>
                    <a:cubicBezTo>
                      <a:pt x="30" y="27"/>
                      <a:pt x="31" y="28"/>
                      <a:pt x="31" y="28"/>
                    </a:cubicBezTo>
                    <a:cubicBezTo>
                      <a:pt x="31" y="28"/>
                      <a:pt x="31" y="28"/>
                      <a:pt x="31" y="28"/>
                    </a:cubicBezTo>
                    <a:cubicBezTo>
                      <a:pt x="31" y="28"/>
                      <a:pt x="31" y="28"/>
                      <a:pt x="31" y="28"/>
                    </a:cubicBezTo>
                    <a:cubicBezTo>
                      <a:pt x="31" y="28"/>
                      <a:pt x="31" y="28"/>
                      <a:pt x="31" y="28"/>
                    </a:cubicBezTo>
                    <a:cubicBezTo>
                      <a:pt x="31" y="29"/>
                      <a:pt x="32" y="29"/>
                      <a:pt x="32" y="29"/>
                    </a:cubicBezTo>
                    <a:cubicBezTo>
                      <a:pt x="32" y="29"/>
                      <a:pt x="32" y="29"/>
                      <a:pt x="32" y="29"/>
                    </a:cubicBezTo>
                    <a:cubicBezTo>
                      <a:pt x="33" y="30"/>
                      <a:pt x="33" y="30"/>
                      <a:pt x="33" y="30"/>
                    </a:cubicBezTo>
                    <a:cubicBezTo>
                      <a:pt x="34" y="30"/>
                      <a:pt x="34" y="30"/>
                      <a:pt x="34" y="30"/>
                    </a:cubicBezTo>
                    <a:cubicBezTo>
                      <a:pt x="34" y="30"/>
                      <a:pt x="35" y="30"/>
                      <a:pt x="35" y="30"/>
                    </a:cubicBezTo>
                    <a:cubicBezTo>
                      <a:pt x="35" y="30"/>
                      <a:pt x="36" y="31"/>
                      <a:pt x="36" y="31"/>
                    </a:cubicBezTo>
                    <a:cubicBezTo>
                      <a:pt x="36" y="31"/>
                      <a:pt x="36" y="31"/>
                      <a:pt x="36" y="31"/>
                    </a:cubicBezTo>
                    <a:cubicBezTo>
                      <a:pt x="36" y="32"/>
                      <a:pt x="36" y="32"/>
                      <a:pt x="36" y="32"/>
                    </a:cubicBezTo>
                    <a:cubicBezTo>
                      <a:pt x="36" y="32"/>
                      <a:pt x="36" y="32"/>
                      <a:pt x="36" y="33"/>
                    </a:cubicBezTo>
                    <a:cubicBezTo>
                      <a:pt x="37" y="33"/>
                      <a:pt x="37" y="33"/>
                      <a:pt x="37" y="33"/>
                    </a:cubicBezTo>
                    <a:cubicBezTo>
                      <a:pt x="37" y="33"/>
                      <a:pt x="37" y="33"/>
                      <a:pt x="37" y="33"/>
                    </a:cubicBezTo>
                    <a:cubicBezTo>
                      <a:pt x="37" y="33"/>
                      <a:pt x="38" y="33"/>
                      <a:pt x="38" y="33"/>
                    </a:cubicBezTo>
                    <a:cubicBezTo>
                      <a:pt x="38" y="33"/>
                      <a:pt x="38" y="33"/>
                      <a:pt x="38" y="33"/>
                    </a:cubicBezTo>
                    <a:cubicBezTo>
                      <a:pt x="38" y="33"/>
                      <a:pt x="39" y="34"/>
                      <a:pt x="39" y="34"/>
                    </a:cubicBezTo>
                    <a:cubicBezTo>
                      <a:pt x="39" y="34"/>
                      <a:pt x="39" y="34"/>
                      <a:pt x="39" y="34"/>
                    </a:cubicBezTo>
                    <a:cubicBezTo>
                      <a:pt x="39" y="34"/>
                      <a:pt x="40" y="34"/>
                      <a:pt x="40" y="34"/>
                    </a:cubicBezTo>
                    <a:cubicBezTo>
                      <a:pt x="40" y="34"/>
                      <a:pt x="40" y="34"/>
                      <a:pt x="40" y="34"/>
                    </a:cubicBezTo>
                    <a:cubicBezTo>
                      <a:pt x="41" y="34"/>
                      <a:pt x="41" y="34"/>
                      <a:pt x="41" y="34"/>
                    </a:cubicBezTo>
                    <a:cubicBezTo>
                      <a:pt x="38" y="39"/>
                      <a:pt x="33" y="43"/>
                      <a:pt x="28" y="44"/>
                    </a:cubicBezTo>
                    <a:cubicBezTo>
                      <a:pt x="28" y="44"/>
                      <a:pt x="28" y="44"/>
                      <a:pt x="28" y="43"/>
                    </a:cubicBezTo>
                    <a:cubicBezTo>
                      <a:pt x="28" y="43"/>
                      <a:pt x="28" y="42"/>
                      <a:pt x="28" y="42"/>
                    </a:cubicBezTo>
                    <a:cubicBezTo>
                      <a:pt x="28" y="42"/>
                      <a:pt x="27" y="41"/>
                      <a:pt x="27" y="41"/>
                    </a:cubicBezTo>
                    <a:cubicBezTo>
                      <a:pt x="27" y="41"/>
                      <a:pt x="27" y="40"/>
                      <a:pt x="26" y="40"/>
                    </a:cubicBezTo>
                    <a:cubicBezTo>
                      <a:pt x="26" y="40"/>
                      <a:pt x="26" y="40"/>
                      <a:pt x="26" y="40"/>
                    </a:cubicBezTo>
                    <a:cubicBezTo>
                      <a:pt x="25" y="40"/>
                      <a:pt x="25" y="39"/>
                      <a:pt x="25" y="39"/>
                    </a:cubicBezTo>
                    <a:cubicBezTo>
                      <a:pt x="24" y="39"/>
                      <a:pt x="24" y="39"/>
                      <a:pt x="24" y="39"/>
                    </a:cubicBezTo>
                    <a:cubicBezTo>
                      <a:pt x="24" y="39"/>
                      <a:pt x="24" y="38"/>
                      <a:pt x="24" y="38"/>
                    </a:cubicBezTo>
                    <a:lnTo>
                      <a:pt x="24" y="46"/>
                    </a:lnTo>
                    <a:close/>
                    <a:moveTo>
                      <a:pt x="0" y="18"/>
                    </a:moveTo>
                    <a:cubicBezTo>
                      <a:pt x="0" y="18"/>
                      <a:pt x="0" y="19"/>
                      <a:pt x="0" y="19"/>
                    </a:cubicBezTo>
                    <a:cubicBezTo>
                      <a:pt x="0" y="20"/>
                      <a:pt x="0" y="20"/>
                      <a:pt x="0" y="20"/>
                    </a:cubicBezTo>
                    <a:cubicBezTo>
                      <a:pt x="0" y="21"/>
                      <a:pt x="0" y="22"/>
                      <a:pt x="0" y="23"/>
                    </a:cubicBezTo>
                    <a:cubicBezTo>
                      <a:pt x="0" y="23"/>
                      <a:pt x="0" y="24"/>
                      <a:pt x="0" y="25"/>
                    </a:cubicBezTo>
                    <a:cubicBezTo>
                      <a:pt x="0" y="25"/>
                      <a:pt x="0" y="26"/>
                      <a:pt x="0" y="26"/>
                    </a:cubicBezTo>
                    <a:cubicBezTo>
                      <a:pt x="0" y="27"/>
                      <a:pt x="0" y="27"/>
                      <a:pt x="0" y="27"/>
                    </a:cubicBezTo>
                    <a:cubicBezTo>
                      <a:pt x="0" y="28"/>
                      <a:pt x="0" y="28"/>
                      <a:pt x="0" y="28"/>
                    </a:cubicBezTo>
                    <a:cubicBezTo>
                      <a:pt x="0" y="29"/>
                      <a:pt x="1" y="30"/>
                      <a:pt x="1" y="31"/>
                    </a:cubicBezTo>
                    <a:cubicBezTo>
                      <a:pt x="1" y="31"/>
                      <a:pt x="1" y="31"/>
                      <a:pt x="1" y="32"/>
                    </a:cubicBezTo>
                    <a:cubicBezTo>
                      <a:pt x="1" y="32"/>
                      <a:pt x="2" y="32"/>
                      <a:pt x="2" y="33"/>
                    </a:cubicBezTo>
                    <a:cubicBezTo>
                      <a:pt x="2" y="33"/>
                      <a:pt x="2" y="33"/>
                      <a:pt x="2" y="33"/>
                    </a:cubicBezTo>
                    <a:cubicBezTo>
                      <a:pt x="2" y="34"/>
                      <a:pt x="2" y="34"/>
                      <a:pt x="3" y="34"/>
                    </a:cubicBezTo>
                    <a:cubicBezTo>
                      <a:pt x="3" y="35"/>
                      <a:pt x="4" y="36"/>
                      <a:pt x="4" y="37"/>
                    </a:cubicBezTo>
                    <a:cubicBezTo>
                      <a:pt x="5" y="37"/>
                      <a:pt x="5" y="38"/>
                      <a:pt x="6" y="38"/>
                    </a:cubicBezTo>
                    <a:cubicBezTo>
                      <a:pt x="6" y="39"/>
                      <a:pt x="6" y="39"/>
                      <a:pt x="6" y="39"/>
                    </a:cubicBezTo>
                    <a:cubicBezTo>
                      <a:pt x="7" y="39"/>
                      <a:pt x="7" y="40"/>
                      <a:pt x="7" y="40"/>
                    </a:cubicBezTo>
                    <a:cubicBezTo>
                      <a:pt x="8" y="41"/>
                      <a:pt x="10" y="42"/>
                      <a:pt x="11" y="43"/>
                    </a:cubicBezTo>
                    <a:cubicBezTo>
                      <a:pt x="11" y="43"/>
                      <a:pt x="12" y="43"/>
                      <a:pt x="12" y="43"/>
                    </a:cubicBezTo>
                    <a:cubicBezTo>
                      <a:pt x="13" y="44"/>
                      <a:pt x="13" y="44"/>
                      <a:pt x="14" y="44"/>
                    </a:cubicBezTo>
                    <a:cubicBezTo>
                      <a:pt x="14" y="44"/>
                      <a:pt x="15" y="44"/>
                      <a:pt x="15" y="45"/>
                    </a:cubicBezTo>
                    <a:cubicBezTo>
                      <a:pt x="18" y="45"/>
                      <a:pt x="20" y="46"/>
                      <a:pt x="23" y="46"/>
                    </a:cubicBezTo>
                    <a:cubicBezTo>
                      <a:pt x="23" y="46"/>
                      <a:pt x="24" y="46"/>
                      <a:pt x="24" y="46"/>
                    </a:cubicBezTo>
                    <a:cubicBezTo>
                      <a:pt x="24" y="38"/>
                      <a:pt x="24" y="38"/>
                      <a:pt x="24" y="38"/>
                    </a:cubicBezTo>
                    <a:cubicBezTo>
                      <a:pt x="24" y="38"/>
                      <a:pt x="24" y="38"/>
                      <a:pt x="24" y="38"/>
                    </a:cubicBezTo>
                    <a:cubicBezTo>
                      <a:pt x="24" y="37"/>
                      <a:pt x="23" y="37"/>
                      <a:pt x="23" y="36"/>
                    </a:cubicBezTo>
                    <a:cubicBezTo>
                      <a:pt x="23" y="36"/>
                      <a:pt x="23" y="36"/>
                      <a:pt x="23" y="36"/>
                    </a:cubicBezTo>
                    <a:cubicBezTo>
                      <a:pt x="22" y="36"/>
                      <a:pt x="22" y="35"/>
                      <a:pt x="22" y="35"/>
                    </a:cubicBezTo>
                    <a:cubicBezTo>
                      <a:pt x="22" y="35"/>
                      <a:pt x="22" y="35"/>
                      <a:pt x="22" y="35"/>
                    </a:cubicBezTo>
                    <a:cubicBezTo>
                      <a:pt x="22" y="34"/>
                      <a:pt x="22" y="34"/>
                      <a:pt x="22" y="34"/>
                    </a:cubicBezTo>
                    <a:cubicBezTo>
                      <a:pt x="22" y="34"/>
                      <a:pt x="22" y="34"/>
                      <a:pt x="22" y="33"/>
                    </a:cubicBezTo>
                    <a:cubicBezTo>
                      <a:pt x="22" y="33"/>
                      <a:pt x="22" y="33"/>
                      <a:pt x="22" y="33"/>
                    </a:cubicBezTo>
                    <a:cubicBezTo>
                      <a:pt x="22" y="32"/>
                      <a:pt x="22" y="32"/>
                      <a:pt x="22" y="32"/>
                    </a:cubicBezTo>
                    <a:cubicBezTo>
                      <a:pt x="23" y="32"/>
                      <a:pt x="23" y="32"/>
                      <a:pt x="23" y="32"/>
                    </a:cubicBezTo>
                    <a:cubicBezTo>
                      <a:pt x="23" y="32"/>
                      <a:pt x="23" y="32"/>
                      <a:pt x="23" y="31"/>
                    </a:cubicBezTo>
                    <a:cubicBezTo>
                      <a:pt x="23" y="31"/>
                      <a:pt x="24" y="31"/>
                      <a:pt x="24" y="31"/>
                    </a:cubicBezTo>
                    <a:cubicBezTo>
                      <a:pt x="24" y="31"/>
                      <a:pt x="24" y="30"/>
                      <a:pt x="24" y="30"/>
                    </a:cubicBezTo>
                    <a:cubicBezTo>
                      <a:pt x="24" y="29"/>
                      <a:pt x="23" y="29"/>
                      <a:pt x="23" y="29"/>
                    </a:cubicBezTo>
                    <a:cubicBezTo>
                      <a:pt x="23" y="29"/>
                      <a:pt x="23" y="28"/>
                      <a:pt x="23" y="28"/>
                    </a:cubicBezTo>
                    <a:cubicBezTo>
                      <a:pt x="23" y="28"/>
                      <a:pt x="23" y="29"/>
                      <a:pt x="23" y="29"/>
                    </a:cubicBezTo>
                    <a:cubicBezTo>
                      <a:pt x="22" y="29"/>
                      <a:pt x="22" y="29"/>
                      <a:pt x="22" y="29"/>
                    </a:cubicBezTo>
                    <a:cubicBezTo>
                      <a:pt x="22" y="29"/>
                      <a:pt x="22" y="29"/>
                      <a:pt x="22" y="29"/>
                    </a:cubicBezTo>
                    <a:cubicBezTo>
                      <a:pt x="21" y="29"/>
                      <a:pt x="21" y="29"/>
                      <a:pt x="21" y="29"/>
                    </a:cubicBezTo>
                    <a:cubicBezTo>
                      <a:pt x="21" y="29"/>
                      <a:pt x="21" y="28"/>
                      <a:pt x="21" y="28"/>
                    </a:cubicBezTo>
                    <a:cubicBezTo>
                      <a:pt x="20" y="28"/>
                      <a:pt x="20" y="28"/>
                      <a:pt x="20" y="28"/>
                    </a:cubicBezTo>
                    <a:cubicBezTo>
                      <a:pt x="20" y="28"/>
                      <a:pt x="20" y="28"/>
                      <a:pt x="20" y="27"/>
                    </a:cubicBezTo>
                    <a:cubicBezTo>
                      <a:pt x="20" y="27"/>
                      <a:pt x="20" y="27"/>
                      <a:pt x="19" y="26"/>
                    </a:cubicBezTo>
                    <a:cubicBezTo>
                      <a:pt x="19" y="26"/>
                      <a:pt x="19" y="26"/>
                      <a:pt x="18" y="26"/>
                    </a:cubicBezTo>
                    <a:cubicBezTo>
                      <a:pt x="18" y="26"/>
                      <a:pt x="18" y="26"/>
                      <a:pt x="18" y="26"/>
                    </a:cubicBezTo>
                    <a:cubicBezTo>
                      <a:pt x="18" y="26"/>
                      <a:pt x="18" y="26"/>
                      <a:pt x="18" y="26"/>
                    </a:cubicBezTo>
                    <a:cubicBezTo>
                      <a:pt x="17" y="26"/>
                      <a:pt x="17" y="25"/>
                      <a:pt x="16" y="25"/>
                    </a:cubicBezTo>
                    <a:cubicBezTo>
                      <a:pt x="16" y="25"/>
                      <a:pt x="16" y="25"/>
                      <a:pt x="16" y="25"/>
                    </a:cubicBezTo>
                    <a:cubicBezTo>
                      <a:pt x="15" y="25"/>
                      <a:pt x="15" y="25"/>
                      <a:pt x="15" y="25"/>
                    </a:cubicBezTo>
                    <a:cubicBezTo>
                      <a:pt x="14" y="25"/>
                      <a:pt x="14" y="25"/>
                      <a:pt x="14" y="25"/>
                    </a:cubicBezTo>
                    <a:cubicBezTo>
                      <a:pt x="14" y="25"/>
                      <a:pt x="13" y="24"/>
                      <a:pt x="13" y="24"/>
                    </a:cubicBezTo>
                    <a:cubicBezTo>
                      <a:pt x="13" y="24"/>
                      <a:pt x="13" y="24"/>
                      <a:pt x="13" y="24"/>
                    </a:cubicBezTo>
                    <a:cubicBezTo>
                      <a:pt x="13" y="24"/>
                      <a:pt x="12" y="24"/>
                      <a:pt x="12" y="24"/>
                    </a:cubicBezTo>
                    <a:cubicBezTo>
                      <a:pt x="12" y="24"/>
                      <a:pt x="12" y="23"/>
                      <a:pt x="12" y="23"/>
                    </a:cubicBezTo>
                    <a:cubicBezTo>
                      <a:pt x="12" y="23"/>
                      <a:pt x="12" y="23"/>
                      <a:pt x="12" y="23"/>
                    </a:cubicBezTo>
                    <a:cubicBezTo>
                      <a:pt x="12" y="22"/>
                      <a:pt x="12" y="22"/>
                      <a:pt x="11" y="21"/>
                    </a:cubicBezTo>
                    <a:cubicBezTo>
                      <a:pt x="11" y="21"/>
                      <a:pt x="11" y="21"/>
                      <a:pt x="11" y="21"/>
                    </a:cubicBezTo>
                    <a:cubicBezTo>
                      <a:pt x="11" y="20"/>
                      <a:pt x="11" y="20"/>
                      <a:pt x="11" y="20"/>
                    </a:cubicBezTo>
                    <a:cubicBezTo>
                      <a:pt x="11" y="20"/>
                      <a:pt x="10" y="20"/>
                      <a:pt x="10" y="20"/>
                    </a:cubicBezTo>
                    <a:cubicBezTo>
                      <a:pt x="10" y="19"/>
                      <a:pt x="10" y="19"/>
                      <a:pt x="10" y="19"/>
                    </a:cubicBezTo>
                    <a:cubicBezTo>
                      <a:pt x="10" y="19"/>
                      <a:pt x="10" y="19"/>
                      <a:pt x="10" y="18"/>
                    </a:cubicBezTo>
                    <a:cubicBezTo>
                      <a:pt x="10" y="18"/>
                      <a:pt x="9" y="18"/>
                      <a:pt x="9" y="19"/>
                    </a:cubicBezTo>
                    <a:cubicBezTo>
                      <a:pt x="9" y="19"/>
                      <a:pt x="9" y="19"/>
                      <a:pt x="9" y="19"/>
                    </a:cubicBezTo>
                    <a:cubicBezTo>
                      <a:pt x="10" y="19"/>
                      <a:pt x="9" y="20"/>
                      <a:pt x="10" y="20"/>
                    </a:cubicBezTo>
                    <a:cubicBezTo>
                      <a:pt x="10" y="20"/>
                      <a:pt x="10" y="20"/>
                      <a:pt x="10" y="20"/>
                    </a:cubicBezTo>
                    <a:cubicBezTo>
                      <a:pt x="10" y="21"/>
                      <a:pt x="10" y="21"/>
                      <a:pt x="10" y="21"/>
                    </a:cubicBezTo>
                    <a:cubicBezTo>
                      <a:pt x="10" y="21"/>
                      <a:pt x="10" y="22"/>
                      <a:pt x="10" y="22"/>
                    </a:cubicBezTo>
                    <a:cubicBezTo>
                      <a:pt x="10" y="22"/>
                      <a:pt x="10" y="22"/>
                      <a:pt x="10" y="21"/>
                    </a:cubicBezTo>
                    <a:cubicBezTo>
                      <a:pt x="10" y="21"/>
                      <a:pt x="9" y="21"/>
                      <a:pt x="9" y="21"/>
                    </a:cubicBezTo>
                    <a:cubicBezTo>
                      <a:pt x="9" y="21"/>
                      <a:pt x="10" y="21"/>
                      <a:pt x="9" y="21"/>
                    </a:cubicBezTo>
                    <a:cubicBezTo>
                      <a:pt x="9" y="20"/>
                      <a:pt x="9" y="20"/>
                      <a:pt x="9" y="20"/>
                    </a:cubicBezTo>
                    <a:cubicBezTo>
                      <a:pt x="9" y="20"/>
                      <a:pt x="9" y="20"/>
                      <a:pt x="9" y="19"/>
                    </a:cubicBezTo>
                    <a:cubicBezTo>
                      <a:pt x="9" y="19"/>
                      <a:pt x="9" y="19"/>
                      <a:pt x="9" y="19"/>
                    </a:cubicBezTo>
                    <a:cubicBezTo>
                      <a:pt x="8" y="19"/>
                      <a:pt x="8" y="18"/>
                      <a:pt x="8" y="18"/>
                    </a:cubicBezTo>
                    <a:cubicBezTo>
                      <a:pt x="8" y="18"/>
                      <a:pt x="8" y="17"/>
                      <a:pt x="8" y="17"/>
                    </a:cubicBezTo>
                    <a:cubicBezTo>
                      <a:pt x="8" y="17"/>
                      <a:pt x="8" y="17"/>
                      <a:pt x="8" y="17"/>
                    </a:cubicBezTo>
                    <a:cubicBezTo>
                      <a:pt x="8" y="17"/>
                      <a:pt x="8" y="17"/>
                      <a:pt x="7" y="17"/>
                    </a:cubicBezTo>
                    <a:cubicBezTo>
                      <a:pt x="7" y="16"/>
                      <a:pt x="7" y="16"/>
                      <a:pt x="7" y="16"/>
                    </a:cubicBezTo>
                    <a:cubicBezTo>
                      <a:pt x="7" y="16"/>
                      <a:pt x="7" y="15"/>
                      <a:pt x="7" y="15"/>
                    </a:cubicBezTo>
                    <a:cubicBezTo>
                      <a:pt x="7" y="15"/>
                      <a:pt x="7" y="14"/>
                      <a:pt x="7" y="14"/>
                    </a:cubicBezTo>
                    <a:cubicBezTo>
                      <a:pt x="7" y="14"/>
                      <a:pt x="8" y="14"/>
                      <a:pt x="8" y="13"/>
                    </a:cubicBezTo>
                    <a:cubicBezTo>
                      <a:pt x="8" y="13"/>
                      <a:pt x="8" y="13"/>
                      <a:pt x="8" y="13"/>
                    </a:cubicBezTo>
                    <a:cubicBezTo>
                      <a:pt x="8" y="13"/>
                      <a:pt x="8" y="12"/>
                      <a:pt x="9" y="12"/>
                    </a:cubicBezTo>
                    <a:cubicBezTo>
                      <a:pt x="9" y="12"/>
                      <a:pt x="9" y="11"/>
                      <a:pt x="9" y="11"/>
                    </a:cubicBezTo>
                    <a:cubicBezTo>
                      <a:pt x="10" y="11"/>
                      <a:pt x="10" y="10"/>
                      <a:pt x="10" y="10"/>
                    </a:cubicBezTo>
                    <a:cubicBezTo>
                      <a:pt x="10" y="10"/>
                      <a:pt x="9" y="10"/>
                      <a:pt x="9" y="9"/>
                    </a:cubicBezTo>
                    <a:cubicBezTo>
                      <a:pt x="9" y="9"/>
                      <a:pt x="10" y="9"/>
                      <a:pt x="10" y="9"/>
                    </a:cubicBezTo>
                    <a:cubicBezTo>
                      <a:pt x="10" y="9"/>
                      <a:pt x="10" y="9"/>
                      <a:pt x="10" y="9"/>
                    </a:cubicBezTo>
                    <a:cubicBezTo>
                      <a:pt x="10" y="8"/>
                      <a:pt x="10" y="8"/>
                      <a:pt x="10" y="8"/>
                    </a:cubicBezTo>
                    <a:cubicBezTo>
                      <a:pt x="10" y="8"/>
                      <a:pt x="10" y="8"/>
                      <a:pt x="10" y="7"/>
                    </a:cubicBezTo>
                    <a:cubicBezTo>
                      <a:pt x="10" y="7"/>
                      <a:pt x="9" y="8"/>
                      <a:pt x="9" y="7"/>
                    </a:cubicBezTo>
                    <a:cubicBezTo>
                      <a:pt x="9" y="7"/>
                      <a:pt x="9" y="7"/>
                      <a:pt x="9" y="7"/>
                    </a:cubicBezTo>
                    <a:cubicBezTo>
                      <a:pt x="9" y="7"/>
                      <a:pt x="9" y="7"/>
                      <a:pt x="9" y="7"/>
                    </a:cubicBezTo>
                    <a:cubicBezTo>
                      <a:pt x="9" y="6"/>
                      <a:pt x="9" y="6"/>
                      <a:pt x="9" y="6"/>
                    </a:cubicBezTo>
                    <a:cubicBezTo>
                      <a:pt x="9" y="6"/>
                      <a:pt x="9" y="6"/>
                      <a:pt x="9" y="6"/>
                    </a:cubicBezTo>
                    <a:cubicBezTo>
                      <a:pt x="12" y="3"/>
                      <a:pt x="15" y="2"/>
                      <a:pt x="19" y="1"/>
                    </a:cubicBezTo>
                    <a:cubicBezTo>
                      <a:pt x="19" y="1"/>
                      <a:pt x="19" y="1"/>
                      <a:pt x="19" y="1"/>
                    </a:cubicBezTo>
                    <a:cubicBezTo>
                      <a:pt x="19" y="1"/>
                      <a:pt x="19" y="1"/>
                      <a:pt x="19" y="1"/>
                    </a:cubicBezTo>
                    <a:cubicBezTo>
                      <a:pt x="19" y="1"/>
                      <a:pt x="19" y="1"/>
                      <a:pt x="20" y="1"/>
                    </a:cubicBezTo>
                    <a:cubicBezTo>
                      <a:pt x="20" y="1"/>
                      <a:pt x="20" y="1"/>
                      <a:pt x="20" y="1"/>
                    </a:cubicBezTo>
                    <a:cubicBezTo>
                      <a:pt x="21" y="1"/>
                      <a:pt x="21" y="2"/>
                      <a:pt x="22" y="2"/>
                    </a:cubicBezTo>
                    <a:cubicBezTo>
                      <a:pt x="22" y="2"/>
                      <a:pt x="22" y="1"/>
                      <a:pt x="22" y="1"/>
                    </a:cubicBezTo>
                    <a:cubicBezTo>
                      <a:pt x="22" y="1"/>
                      <a:pt x="22" y="1"/>
                      <a:pt x="22" y="1"/>
                    </a:cubicBezTo>
                    <a:cubicBezTo>
                      <a:pt x="22" y="1"/>
                      <a:pt x="22" y="1"/>
                      <a:pt x="23" y="1"/>
                    </a:cubicBezTo>
                    <a:cubicBezTo>
                      <a:pt x="23" y="1"/>
                      <a:pt x="24" y="1"/>
                      <a:pt x="24" y="1"/>
                    </a:cubicBezTo>
                    <a:cubicBezTo>
                      <a:pt x="24" y="0"/>
                      <a:pt x="24" y="0"/>
                      <a:pt x="24" y="0"/>
                    </a:cubicBezTo>
                    <a:cubicBezTo>
                      <a:pt x="24" y="0"/>
                      <a:pt x="23" y="0"/>
                      <a:pt x="23" y="0"/>
                    </a:cubicBezTo>
                    <a:cubicBezTo>
                      <a:pt x="23" y="0"/>
                      <a:pt x="23" y="0"/>
                      <a:pt x="23" y="0"/>
                    </a:cubicBezTo>
                    <a:cubicBezTo>
                      <a:pt x="22" y="0"/>
                      <a:pt x="22" y="0"/>
                      <a:pt x="22" y="0"/>
                    </a:cubicBezTo>
                    <a:cubicBezTo>
                      <a:pt x="20" y="0"/>
                      <a:pt x="17" y="0"/>
                      <a:pt x="15" y="1"/>
                    </a:cubicBezTo>
                    <a:cubicBezTo>
                      <a:pt x="15" y="1"/>
                      <a:pt x="14" y="1"/>
                      <a:pt x="14" y="1"/>
                    </a:cubicBezTo>
                    <a:cubicBezTo>
                      <a:pt x="14" y="1"/>
                      <a:pt x="14" y="1"/>
                      <a:pt x="14" y="1"/>
                    </a:cubicBezTo>
                    <a:cubicBezTo>
                      <a:pt x="14" y="1"/>
                      <a:pt x="13" y="2"/>
                      <a:pt x="13" y="2"/>
                    </a:cubicBezTo>
                    <a:cubicBezTo>
                      <a:pt x="13" y="2"/>
                      <a:pt x="12" y="2"/>
                      <a:pt x="12" y="2"/>
                    </a:cubicBezTo>
                    <a:cubicBezTo>
                      <a:pt x="12" y="2"/>
                      <a:pt x="11" y="2"/>
                      <a:pt x="11" y="3"/>
                    </a:cubicBezTo>
                    <a:cubicBezTo>
                      <a:pt x="10" y="3"/>
                      <a:pt x="9" y="4"/>
                      <a:pt x="7" y="5"/>
                    </a:cubicBezTo>
                    <a:cubicBezTo>
                      <a:pt x="7" y="5"/>
                      <a:pt x="7" y="5"/>
                      <a:pt x="7" y="6"/>
                    </a:cubicBezTo>
                    <a:cubicBezTo>
                      <a:pt x="7" y="6"/>
                      <a:pt x="7" y="6"/>
                      <a:pt x="6" y="6"/>
                    </a:cubicBezTo>
                    <a:cubicBezTo>
                      <a:pt x="6" y="7"/>
                      <a:pt x="6" y="7"/>
                      <a:pt x="6" y="7"/>
                    </a:cubicBezTo>
                    <a:cubicBezTo>
                      <a:pt x="5" y="8"/>
                      <a:pt x="5" y="8"/>
                      <a:pt x="4" y="8"/>
                    </a:cubicBezTo>
                    <a:cubicBezTo>
                      <a:pt x="4" y="9"/>
                      <a:pt x="3" y="10"/>
                      <a:pt x="3" y="11"/>
                    </a:cubicBezTo>
                    <a:cubicBezTo>
                      <a:pt x="2" y="12"/>
                      <a:pt x="2" y="12"/>
                      <a:pt x="2" y="12"/>
                    </a:cubicBezTo>
                    <a:cubicBezTo>
                      <a:pt x="2" y="12"/>
                      <a:pt x="2" y="13"/>
                      <a:pt x="2" y="13"/>
                    </a:cubicBezTo>
                    <a:cubicBezTo>
                      <a:pt x="2" y="13"/>
                      <a:pt x="1" y="14"/>
                      <a:pt x="1" y="14"/>
                    </a:cubicBezTo>
                    <a:cubicBezTo>
                      <a:pt x="1" y="14"/>
                      <a:pt x="1" y="15"/>
                      <a:pt x="1" y="15"/>
                    </a:cubicBezTo>
                    <a:cubicBezTo>
                      <a:pt x="1" y="15"/>
                      <a:pt x="0" y="16"/>
                      <a:pt x="0" y="17"/>
                    </a:cubicBezTo>
                    <a:cubicBezTo>
                      <a:pt x="0" y="17"/>
                      <a:pt x="0" y="18"/>
                      <a:pt x="0" y="18"/>
                    </a:cubicBezTo>
                    <a:close/>
                    <a:moveTo>
                      <a:pt x="24" y="18"/>
                    </a:moveTo>
                    <a:cubicBezTo>
                      <a:pt x="24" y="28"/>
                      <a:pt x="24" y="28"/>
                      <a:pt x="24" y="28"/>
                    </a:cubicBezTo>
                    <a:cubicBezTo>
                      <a:pt x="24" y="29"/>
                      <a:pt x="24" y="29"/>
                      <a:pt x="24" y="29"/>
                    </a:cubicBezTo>
                    <a:cubicBezTo>
                      <a:pt x="24" y="29"/>
                      <a:pt x="24" y="28"/>
                      <a:pt x="23" y="28"/>
                    </a:cubicBezTo>
                    <a:cubicBezTo>
                      <a:pt x="23" y="28"/>
                      <a:pt x="23" y="28"/>
                      <a:pt x="22" y="28"/>
                    </a:cubicBezTo>
                    <a:cubicBezTo>
                      <a:pt x="22" y="28"/>
                      <a:pt x="21" y="28"/>
                      <a:pt x="21" y="27"/>
                    </a:cubicBezTo>
                    <a:cubicBezTo>
                      <a:pt x="21" y="27"/>
                      <a:pt x="21" y="27"/>
                      <a:pt x="21" y="26"/>
                    </a:cubicBezTo>
                    <a:cubicBezTo>
                      <a:pt x="21" y="26"/>
                      <a:pt x="21" y="26"/>
                      <a:pt x="21" y="26"/>
                    </a:cubicBezTo>
                    <a:cubicBezTo>
                      <a:pt x="21" y="25"/>
                      <a:pt x="21" y="25"/>
                      <a:pt x="21" y="25"/>
                    </a:cubicBezTo>
                    <a:cubicBezTo>
                      <a:pt x="20" y="25"/>
                      <a:pt x="20" y="25"/>
                      <a:pt x="19" y="25"/>
                    </a:cubicBezTo>
                    <a:cubicBezTo>
                      <a:pt x="19" y="25"/>
                      <a:pt x="19" y="25"/>
                      <a:pt x="19" y="25"/>
                    </a:cubicBezTo>
                    <a:cubicBezTo>
                      <a:pt x="19" y="25"/>
                      <a:pt x="19" y="24"/>
                      <a:pt x="19" y="24"/>
                    </a:cubicBezTo>
                    <a:cubicBezTo>
                      <a:pt x="19" y="24"/>
                      <a:pt x="20" y="24"/>
                      <a:pt x="20" y="24"/>
                    </a:cubicBezTo>
                    <a:cubicBezTo>
                      <a:pt x="20" y="24"/>
                      <a:pt x="20" y="24"/>
                      <a:pt x="20" y="23"/>
                    </a:cubicBezTo>
                    <a:cubicBezTo>
                      <a:pt x="20" y="23"/>
                      <a:pt x="20" y="23"/>
                      <a:pt x="20" y="23"/>
                    </a:cubicBezTo>
                    <a:cubicBezTo>
                      <a:pt x="20" y="23"/>
                      <a:pt x="20" y="23"/>
                      <a:pt x="20" y="23"/>
                    </a:cubicBezTo>
                    <a:cubicBezTo>
                      <a:pt x="19" y="23"/>
                      <a:pt x="19" y="23"/>
                      <a:pt x="19" y="23"/>
                    </a:cubicBezTo>
                    <a:cubicBezTo>
                      <a:pt x="18" y="23"/>
                      <a:pt x="18" y="24"/>
                      <a:pt x="18" y="24"/>
                    </a:cubicBezTo>
                    <a:cubicBezTo>
                      <a:pt x="18" y="24"/>
                      <a:pt x="18" y="24"/>
                      <a:pt x="17" y="24"/>
                    </a:cubicBezTo>
                    <a:cubicBezTo>
                      <a:pt x="17" y="24"/>
                      <a:pt x="17" y="24"/>
                      <a:pt x="17" y="24"/>
                    </a:cubicBezTo>
                    <a:cubicBezTo>
                      <a:pt x="17" y="24"/>
                      <a:pt x="16" y="24"/>
                      <a:pt x="16" y="24"/>
                    </a:cubicBezTo>
                    <a:cubicBezTo>
                      <a:pt x="16" y="24"/>
                      <a:pt x="16" y="23"/>
                      <a:pt x="16" y="23"/>
                    </a:cubicBezTo>
                    <a:cubicBezTo>
                      <a:pt x="15" y="22"/>
                      <a:pt x="16" y="21"/>
                      <a:pt x="16" y="21"/>
                    </a:cubicBezTo>
                    <a:cubicBezTo>
                      <a:pt x="16" y="21"/>
                      <a:pt x="16" y="21"/>
                      <a:pt x="16" y="21"/>
                    </a:cubicBezTo>
                    <a:cubicBezTo>
                      <a:pt x="16" y="20"/>
                      <a:pt x="16" y="20"/>
                      <a:pt x="16" y="20"/>
                    </a:cubicBezTo>
                    <a:cubicBezTo>
                      <a:pt x="16" y="20"/>
                      <a:pt x="17" y="19"/>
                      <a:pt x="17" y="19"/>
                    </a:cubicBezTo>
                    <a:cubicBezTo>
                      <a:pt x="17" y="19"/>
                      <a:pt x="18" y="19"/>
                      <a:pt x="18" y="19"/>
                    </a:cubicBezTo>
                    <a:cubicBezTo>
                      <a:pt x="18" y="19"/>
                      <a:pt x="19" y="19"/>
                      <a:pt x="19" y="19"/>
                    </a:cubicBezTo>
                    <a:cubicBezTo>
                      <a:pt x="19" y="19"/>
                      <a:pt x="19" y="19"/>
                      <a:pt x="19" y="19"/>
                    </a:cubicBezTo>
                    <a:cubicBezTo>
                      <a:pt x="20" y="19"/>
                      <a:pt x="20" y="19"/>
                      <a:pt x="20" y="19"/>
                    </a:cubicBezTo>
                    <a:cubicBezTo>
                      <a:pt x="21" y="19"/>
                      <a:pt x="21" y="18"/>
                      <a:pt x="21" y="19"/>
                    </a:cubicBezTo>
                    <a:cubicBezTo>
                      <a:pt x="22" y="19"/>
                      <a:pt x="22" y="19"/>
                      <a:pt x="22" y="19"/>
                    </a:cubicBezTo>
                    <a:cubicBezTo>
                      <a:pt x="22" y="19"/>
                      <a:pt x="22" y="19"/>
                      <a:pt x="22" y="19"/>
                    </a:cubicBezTo>
                    <a:cubicBezTo>
                      <a:pt x="22" y="19"/>
                      <a:pt x="23" y="19"/>
                      <a:pt x="23" y="19"/>
                    </a:cubicBezTo>
                    <a:cubicBezTo>
                      <a:pt x="23" y="19"/>
                      <a:pt x="23" y="20"/>
                      <a:pt x="23" y="20"/>
                    </a:cubicBezTo>
                    <a:cubicBezTo>
                      <a:pt x="23" y="20"/>
                      <a:pt x="23" y="20"/>
                      <a:pt x="24" y="20"/>
                    </a:cubicBezTo>
                    <a:cubicBezTo>
                      <a:pt x="24" y="20"/>
                      <a:pt x="24" y="20"/>
                      <a:pt x="24" y="20"/>
                    </a:cubicBezTo>
                    <a:cubicBezTo>
                      <a:pt x="24" y="19"/>
                      <a:pt x="24" y="19"/>
                      <a:pt x="24" y="19"/>
                    </a:cubicBezTo>
                    <a:cubicBezTo>
                      <a:pt x="24" y="19"/>
                      <a:pt x="24" y="19"/>
                      <a:pt x="24" y="19"/>
                    </a:cubicBezTo>
                    <a:cubicBezTo>
                      <a:pt x="24" y="18"/>
                      <a:pt x="24" y="18"/>
                      <a:pt x="24" y="18"/>
                    </a:cubicBezTo>
                    <a:close/>
                  </a:path>
                </a:pathLst>
              </a:custGeom>
              <a:grpFill/>
              <a:ln>
                <a:noFill/>
              </a:ln>
            </p:spPr>
            <p:txBody>
              <a:bodyPr vert="horz" wrap="square" lIns="45720" tIns="22860" rIns="45720" bIns="228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a:ln>
                    <a:noFill/>
                  </a:ln>
                  <a:solidFill>
                    <a:prstClr val="black"/>
                  </a:solidFill>
                  <a:effectLst/>
                  <a:uLnTx/>
                  <a:uFillTx/>
                  <a:latin typeface="Century Gothic"/>
                  <a:ea typeface="微软雅黑"/>
                </a:endParaRPr>
              </a:p>
            </p:txBody>
          </p:sp>
          <p:sp>
            <p:nvSpPr>
              <p:cNvPr id="727" name="Freeform 636"/>
              <p:cNvSpPr>
                <a:spLocks/>
              </p:cNvSpPr>
              <p:nvPr/>
            </p:nvSpPr>
            <p:spPr bwMode="auto">
              <a:xfrm>
                <a:off x="3152654" y="1776145"/>
                <a:ext cx="113963" cy="185037"/>
              </a:xfrm>
              <a:custGeom>
                <a:avLst/>
                <a:gdLst>
                  <a:gd name="T0" fmla="*/ 0 w 26"/>
                  <a:gd name="T1" fmla="*/ 29 h 42"/>
                  <a:gd name="T2" fmla="*/ 0 w 26"/>
                  <a:gd name="T3" fmla="*/ 35 h 42"/>
                  <a:gd name="T4" fmla="*/ 8 w 26"/>
                  <a:gd name="T5" fmla="*/ 42 h 42"/>
                  <a:gd name="T6" fmla="*/ 18 w 26"/>
                  <a:gd name="T7" fmla="*/ 42 h 42"/>
                  <a:gd name="T8" fmla="*/ 26 w 26"/>
                  <a:gd name="T9" fmla="*/ 35 h 42"/>
                  <a:gd name="T10" fmla="*/ 26 w 26"/>
                  <a:gd name="T11" fmla="*/ 29 h 42"/>
                  <a:gd name="T12" fmla="*/ 17 w 26"/>
                  <a:gd name="T13" fmla="*/ 29 h 42"/>
                  <a:gd name="T14" fmla="*/ 17 w 26"/>
                  <a:gd name="T15" fmla="*/ 24 h 42"/>
                  <a:gd name="T16" fmla="*/ 26 w 26"/>
                  <a:gd name="T17" fmla="*/ 24 h 42"/>
                  <a:gd name="T18" fmla="*/ 26 w 26"/>
                  <a:gd name="T19" fmla="*/ 16 h 42"/>
                  <a:gd name="T20" fmla="*/ 17 w 26"/>
                  <a:gd name="T21" fmla="*/ 16 h 42"/>
                  <a:gd name="T22" fmla="*/ 17 w 26"/>
                  <a:gd name="T23" fmla="*/ 10 h 42"/>
                  <a:gd name="T24" fmla="*/ 26 w 26"/>
                  <a:gd name="T25" fmla="*/ 10 h 42"/>
                  <a:gd name="T26" fmla="*/ 26 w 26"/>
                  <a:gd name="T27" fmla="*/ 7 h 42"/>
                  <a:gd name="T28" fmla="*/ 18 w 26"/>
                  <a:gd name="T29" fmla="*/ 0 h 42"/>
                  <a:gd name="T30" fmla="*/ 8 w 26"/>
                  <a:gd name="T31" fmla="*/ 0 h 42"/>
                  <a:gd name="T32" fmla="*/ 0 w 26"/>
                  <a:gd name="T33" fmla="*/ 7 h 42"/>
                  <a:gd name="T34" fmla="*/ 0 w 26"/>
                  <a:gd name="T35" fmla="*/ 10 h 42"/>
                  <a:gd name="T36" fmla="*/ 9 w 26"/>
                  <a:gd name="T37" fmla="*/ 10 h 42"/>
                  <a:gd name="T38" fmla="*/ 9 w 26"/>
                  <a:gd name="T39" fmla="*/ 16 h 42"/>
                  <a:gd name="T40" fmla="*/ 0 w 26"/>
                  <a:gd name="T41" fmla="*/ 16 h 42"/>
                  <a:gd name="T42" fmla="*/ 0 w 26"/>
                  <a:gd name="T43" fmla="*/ 24 h 42"/>
                  <a:gd name="T44" fmla="*/ 9 w 26"/>
                  <a:gd name="T45" fmla="*/ 24 h 42"/>
                  <a:gd name="T46" fmla="*/ 9 w 26"/>
                  <a:gd name="T47" fmla="*/ 29 h 42"/>
                  <a:gd name="T48" fmla="*/ 0 w 26"/>
                  <a:gd name="T49" fmla="*/ 29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6" h="42">
                    <a:moveTo>
                      <a:pt x="0" y="29"/>
                    </a:moveTo>
                    <a:cubicBezTo>
                      <a:pt x="0" y="35"/>
                      <a:pt x="0" y="35"/>
                      <a:pt x="0" y="35"/>
                    </a:cubicBezTo>
                    <a:cubicBezTo>
                      <a:pt x="0" y="39"/>
                      <a:pt x="4" y="42"/>
                      <a:pt x="8" y="42"/>
                    </a:cubicBezTo>
                    <a:cubicBezTo>
                      <a:pt x="18" y="42"/>
                      <a:pt x="18" y="42"/>
                      <a:pt x="18" y="42"/>
                    </a:cubicBezTo>
                    <a:cubicBezTo>
                      <a:pt x="22" y="42"/>
                      <a:pt x="26" y="39"/>
                      <a:pt x="26" y="35"/>
                    </a:cubicBezTo>
                    <a:cubicBezTo>
                      <a:pt x="26" y="29"/>
                      <a:pt x="26" y="29"/>
                      <a:pt x="26" y="29"/>
                    </a:cubicBezTo>
                    <a:cubicBezTo>
                      <a:pt x="17" y="29"/>
                      <a:pt x="17" y="29"/>
                      <a:pt x="17" y="29"/>
                    </a:cubicBezTo>
                    <a:cubicBezTo>
                      <a:pt x="17" y="24"/>
                      <a:pt x="17" y="24"/>
                      <a:pt x="17" y="24"/>
                    </a:cubicBezTo>
                    <a:cubicBezTo>
                      <a:pt x="26" y="24"/>
                      <a:pt x="26" y="24"/>
                      <a:pt x="26" y="24"/>
                    </a:cubicBezTo>
                    <a:cubicBezTo>
                      <a:pt x="26" y="16"/>
                      <a:pt x="26" y="16"/>
                      <a:pt x="26" y="16"/>
                    </a:cubicBezTo>
                    <a:cubicBezTo>
                      <a:pt x="17" y="16"/>
                      <a:pt x="17" y="16"/>
                      <a:pt x="17" y="16"/>
                    </a:cubicBezTo>
                    <a:cubicBezTo>
                      <a:pt x="17" y="10"/>
                      <a:pt x="17" y="10"/>
                      <a:pt x="17" y="10"/>
                    </a:cubicBezTo>
                    <a:cubicBezTo>
                      <a:pt x="26" y="10"/>
                      <a:pt x="26" y="10"/>
                      <a:pt x="26" y="10"/>
                    </a:cubicBezTo>
                    <a:cubicBezTo>
                      <a:pt x="26" y="7"/>
                      <a:pt x="26" y="7"/>
                      <a:pt x="26" y="7"/>
                    </a:cubicBezTo>
                    <a:cubicBezTo>
                      <a:pt x="26" y="3"/>
                      <a:pt x="22" y="0"/>
                      <a:pt x="18" y="0"/>
                    </a:cubicBezTo>
                    <a:cubicBezTo>
                      <a:pt x="8" y="0"/>
                      <a:pt x="8" y="0"/>
                      <a:pt x="8" y="0"/>
                    </a:cubicBezTo>
                    <a:cubicBezTo>
                      <a:pt x="4" y="0"/>
                      <a:pt x="0" y="3"/>
                      <a:pt x="0" y="7"/>
                    </a:cubicBezTo>
                    <a:cubicBezTo>
                      <a:pt x="0" y="10"/>
                      <a:pt x="0" y="10"/>
                      <a:pt x="0" y="10"/>
                    </a:cubicBezTo>
                    <a:cubicBezTo>
                      <a:pt x="9" y="10"/>
                      <a:pt x="9" y="10"/>
                      <a:pt x="9" y="10"/>
                    </a:cubicBezTo>
                    <a:cubicBezTo>
                      <a:pt x="9" y="16"/>
                      <a:pt x="9" y="16"/>
                      <a:pt x="9" y="16"/>
                    </a:cubicBezTo>
                    <a:cubicBezTo>
                      <a:pt x="0" y="16"/>
                      <a:pt x="0" y="16"/>
                      <a:pt x="0" y="16"/>
                    </a:cubicBezTo>
                    <a:cubicBezTo>
                      <a:pt x="0" y="24"/>
                      <a:pt x="0" y="24"/>
                      <a:pt x="0" y="24"/>
                    </a:cubicBezTo>
                    <a:cubicBezTo>
                      <a:pt x="9" y="24"/>
                      <a:pt x="9" y="24"/>
                      <a:pt x="9" y="24"/>
                    </a:cubicBezTo>
                    <a:cubicBezTo>
                      <a:pt x="9" y="29"/>
                      <a:pt x="9" y="29"/>
                      <a:pt x="9" y="29"/>
                    </a:cubicBezTo>
                    <a:lnTo>
                      <a:pt x="0" y="29"/>
                    </a:lnTo>
                    <a:close/>
                  </a:path>
                </a:pathLst>
              </a:custGeom>
              <a:grpFill/>
              <a:ln>
                <a:noFill/>
              </a:ln>
            </p:spPr>
            <p:txBody>
              <a:bodyPr vert="horz" wrap="square" lIns="45720" tIns="22860" rIns="45720" bIns="228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a:ln>
                    <a:noFill/>
                  </a:ln>
                  <a:solidFill>
                    <a:prstClr val="black"/>
                  </a:solidFill>
                  <a:effectLst/>
                  <a:uLnTx/>
                  <a:uFillTx/>
                  <a:latin typeface="Century Gothic"/>
                  <a:ea typeface="微软雅黑"/>
                </a:endParaRPr>
              </a:p>
            </p:txBody>
          </p:sp>
          <p:sp>
            <p:nvSpPr>
              <p:cNvPr id="728" name="Freeform 637"/>
              <p:cNvSpPr>
                <a:spLocks/>
              </p:cNvSpPr>
              <p:nvPr/>
            </p:nvSpPr>
            <p:spPr bwMode="auto">
              <a:xfrm>
                <a:off x="3120794" y="1944027"/>
                <a:ext cx="177685" cy="113963"/>
              </a:xfrm>
              <a:custGeom>
                <a:avLst/>
                <a:gdLst>
                  <a:gd name="T0" fmla="*/ 0 w 40"/>
                  <a:gd name="T1" fmla="*/ 1 h 26"/>
                  <a:gd name="T2" fmla="*/ 13 w 40"/>
                  <a:gd name="T3" fmla="*/ 12 h 26"/>
                  <a:gd name="T4" fmla="*/ 17 w 40"/>
                  <a:gd name="T5" fmla="*/ 12 h 26"/>
                  <a:gd name="T6" fmla="*/ 17 w 40"/>
                  <a:gd name="T7" fmla="*/ 20 h 26"/>
                  <a:gd name="T8" fmla="*/ 12 w 40"/>
                  <a:gd name="T9" fmla="*/ 20 h 26"/>
                  <a:gd name="T10" fmla="*/ 12 w 40"/>
                  <a:gd name="T11" fmla="*/ 26 h 26"/>
                  <a:gd name="T12" fmla="*/ 28 w 40"/>
                  <a:gd name="T13" fmla="*/ 26 h 26"/>
                  <a:gd name="T14" fmla="*/ 28 w 40"/>
                  <a:gd name="T15" fmla="*/ 20 h 26"/>
                  <a:gd name="T16" fmla="*/ 23 w 40"/>
                  <a:gd name="T17" fmla="*/ 20 h 26"/>
                  <a:gd name="T18" fmla="*/ 23 w 40"/>
                  <a:gd name="T19" fmla="*/ 12 h 26"/>
                  <a:gd name="T20" fmla="*/ 27 w 40"/>
                  <a:gd name="T21" fmla="*/ 12 h 26"/>
                  <a:gd name="T22" fmla="*/ 40 w 40"/>
                  <a:gd name="T23" fmla="*/ 1 h 26"/>
                  <a:gd name="T24" fmla="*/ 35 w 40"/>
                  <a:gd name="T25" fmla="*/ 0 h 26"/>
                  <a:gd name="T26" fmla="*/ 27 w 40"/>
                  <a:gd name="T27" fmla="*/ 7 h 26"/>
                  <a:gd name="T28" fmla="*/ 13 w 40"/>
                  <a:gd name="T29" fmla="*/ 7 h 26"/>
                  <a:gd name="T30" fmla="*/ 5 w 40"/>
                  <a:gd name="T31" fmla="*/ 0 h 26"/>
                  <a:gd name="T32" fmla="*/ 0 w 40"/>
                  <a:gd name="T33" fmla="*/ 1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0" h="26">
                    <a:moveTo>
                      <a:pt x="0" y="1"/>
                    </a:moveTo>
                    <a:cubicBezTo>
                      <a:pt x="1" y="7"/>
                      <a:pt x="7" y="12"/>
                      <a:pt x="13" y="12"/>
                    </a:cubicBezTo>
                    <a:cubicBezTo>
                      <a:pt x="17" y="12"/>
                      <a:pt x="17" y="12"/>
                      <a:pt x="17" y="12"/>
                    </a:cubicBezTo>
                    <a:cubicBezTo>
                      <a:pt x="17" y="20"/>
                      <a:pt x="17" y="20"/>
                      <a:pt x="17" y="20"/>
                    </a:cubicBezTo>
                    <a:cubicBezTo>
                      <a:pt x="12" y="20"/>
                      <a:pt x="12" y="20"/>
                      <a:pt x="12" y="20"/>
                    </a:cubicBezTo>
                    <a:cubicBezTo>
                      <a:pt x="12" y="26"/>
                      <a:pt x="12" y="26"/>
                      <a:pt x="12" y="26"/>
                    </a:cubicBezTo>
                    <a:cubicBezTo>
                      <a:pt x="28" y="26"/>
                      <a:pt x="28" y="26"/>
                      <a:pt x="28" y="26"/>
                    </a:cubicBezTo>
                    <a:cubicBezTo>
                      <a:pt x="28" y="20"/>
                      <a:pt x="28" y="20"/>
                      <a:pt x="28" y="20"/>
                    </a:cubicBezTo>
                    <a:cubicBezTo>
                      <a:pt x="23" y="20"/>
                      <a:pt x="23" y="20"/>
                      <a:pt x="23" y="20"/>
                    </a:cubicBezTo>
                    <a:cubicBezTo>
                      <a:pt x="23" y="12"/>
                      <a:pt x="23" y="12"/>
                      <a:pt x="23" y="12"/>
                    </a:cubicBezTo>
                    <a:cubicBezTo>
                      <a:pt x="27" y="12"/>
                      <a:pt x="27" y="12"/>
                      <a:pt x="27" y="12"/>
                    </a:cubicBezTo>
                    <a:cubicBezTo>
                      <a:pt x="33" y="12"/>
                      <a:pt x="39" y="6"/>
                      <a:pt x="40" y="1"/>
                    </a:cubicBezTo>
                    <a:cubicBezTo>
                      <a:pt x="35" y="0"/>
                      <a:pt x="35" y="0"/>
                      <a:pt x="35" y="0"/>
                    </a:cubicBezTo>
                    <a:cubicBezTo>
                      <a:pt x="34" y="3"/>
                      <a:pt x="31" y="7"/>
                      <a:pt x="27" y="7"/>
                    </a:cubicBezTo>
                    <a:cubicBezTo>
                      <a:pt x="13" y="7"/>
                      <a:pt x="13" y="7"/>
                      <a:pt x="13" y="7"/>
                    </a:cubicBezTo>
                    <a:cubicBezTo>
                      <a:pt x="10" y="7"/>
                      <a:pt x="6" y="4"/>
                      <a:pt x="5" y="0"/>
                    </a:cubicBezTo>
                    <a:lnTo>
                      <a:pt x="0" y="1"/>
                    </a:lnTo>
                    <a:close/>
                  </a:path>
                </a:pathLst>
              </a:custGeom>
              <a:grpFill/>
              <a:ln>
                <a:noFill/>
              </a:ln>
            </p:spPr>
            <p:txBody>
              <a:bodyPr vert="horz" wrap="square" lIns="45720" tIns="22860" rIns="45720" bIns="228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a:ln>
                    <a:noFill/>
                  </a:ln>
                  <a:solidFill>
                    <a:prstClr val="black"/>
                  </a:solidFill>
                  <a:effectLst/>
                  <a:uLnTx/>
                  <a:uFillTx/>
                  <a:latin typeface="Century Gothic"/>
                  <a:ea typeface="微软雅黑"/>
                </a:endParaRPr>
              </a:p>
            </p:txBody>
          </p:sp>
          <p:sp>
            <p:nvSpPr>
              <p:cNvPr id="729" name="Freeform 638"/>
              <p:cNvSpPr>
                <a:spLocks noEditPoints="1"/>
              </p:cNvSpPr>
              <p:nvPr/>
            </p:nvSpPr>
            <p:spPr bwMode="auto">
              <a:xfrm>
                <a:off x="2949236" y="2720939"/>
                <a:ext cx="159304" cy="251210"/>
              </a:xfrm>
              <a:custGeom>
                <a:avLst/>
                <a:gdLst>
                  <a:gd name="T0" fmla="*/ 130 w 130"/>
                  <a:gd name="T1" fmla="*/ 205 h 205"/>
                  <a:gd name="T2" fmla="*/ 115 w 130"/>
                  <a:gd name="T3" fmla="*/ 4 h 205"/>
                  <a:gd name="T4" fmla="*/ 101 w 130"/>
                  <a:gd name="T5" fmla="*/ 0 h 205"/>
                  <a:gd name="T6" fmla="*/ 115 w 130"/>
                  <a:gd name="T7" fmla="*/ 14 h 205"/>
                  <a:gd name="T8" fmla="*/ 115 w 130"/>
                  <a:gd name="T9" fmla="*/ 133 h 205"/>
                  <a:gd name="T10" fmla="*/ 101 w 130"/>
                  <a:gd name="T11" fmla="*/ 148 h 205"/>
                  <a:gd name="T12" fmla="*/ 115 w 130"/>
                  <a:gd name="T13" fmla="*/ 162 h 205"/>
                  <a:gd name="T14" fmla="*/ 101 w 130"/>
                  <a:gd name="T15" fmla="*/ 162 h 205"/>
                  <a:gd name="T16" fmla="*/ 115 w 130"/>
                  <a:gd name="T17" fmla="*/ 173 h 205"/>
                  <a:gd name="T18" fmla="*/ 115 w 130"/>
                  <a:gd name="T19" fmla="*/ 191 h 205"/>
                  <a:gd name="T20" fmla="*/ 101 w 130"/>
                  <a:gd name="T21" fmla="*/ 205 h 205"/>
                  <a:gd name="T22" fmla="*/ 90 w 130"/>
                  <a:gd name="T23" fmla="*/ 4 h 205"/>
                  <a:gd name="T24" fmla="*/ 65 w 130"/>
                  <a:gd name="T25" fmla="*/ 14 h 205"/>
                  <a:gd name="T26" fmla="*/ 101 w 130"/>
                  <a:gd name="T27" fmla="*/ 0 h 205"/>
                  <a:gd name="T28" fmla="*/ 90 w 130"/>
                  <a:gd name="T29" fmla="*/ 0 h 205"/>
                  <a:gd name="T30" fmla="*/ 101 w 130"/>
                  <a:gd name="T31" fmla="*/ 205 h 205"/>
                  <a:gd name="T32" fmla="*/ 90 w 130"/>
                  <a:gd name="T33" fmla="*/ 191 h 205"/>
                  <a:gd name="T34" fmla="*/ 101 w 130"/>
                  <a:gd name="T35" fmla="*/ 173 h 205"/>
                  <a:gd name="T36" fmla="*/ 90 w 130"/>
                  <a:gd name="T37" fmla="*/ 162 h 205"/>
                  <a:gd name="T38" fmla="*/ 101 w 130"/>
                  <a:gd name="T39" fmla="*/ 148 h 205"/>
                  <a:gd name="T40" fmla="*/ 65 w 130"/>
                  <a:gd name="T41" fmla="*/ 133 h 205"/>
                  <a:gd name="T42" fmla="*/ 76 w 130"/>
                  <a:gd name="T43" fmla="*/ 148 h 205"/>
                  <a:gd name="T44" fmla="*/ 76 w 130"/>
                  <a:gd name="T45" fmla="*/ 162 h 205"/>
                  <a:gd name="T46" fmla="*/ 65 w 130"/>
                  <a:gd name="T47" fmla="*/ 173 h 205"/>
                  <a:gd name="T48" fmla="*/ 76 w 130"/>
                  <a:gd name="T49" fmla="*/ 191 h 205"/>
                  <a:gd name="T50" fmla="*/ 65 w 130"/>
                  <a:gd name="T51" fmla="*/ 191 h 205"/>
                  <a:gd name="T52" fmla="*/ 65 w 130"/>
                  <a:gd name="T53" fmla="*/ 4 h 205"/>
                  <a:gd name="T54" fmla="*/ 25 w 130"/>
                  <a:gd name="T55" fmla="*/ 14 h 205"/>
                  <a:gd name="T56" fmla="*/ 65 w 130"/>
                  <a:gd name="T57" fmla="*/ 4 h 205"/>
                  <a:gd name="T58" fmla="*/ 25 w 130"/>
                  <a:gd name="T59" fmla="*/ 205 h 205"/>
                  <a:gd name="T60" fmla="*/ 65 w 130"/>
                  <a:gd name="T61" fmla="*/ 191 h 205"/>
                  <a:gd name="T62" fmla="*/ 50 w 130"/>
                  <a:gd name="T63" fmla="*/ 173 h 205"/>
                  <a:gd name="T64" fmla="*/ 65 w 130"/>
                  <a:gd name="T65" fmla="*/ 162 h 205"/>
                  <a:gd name="T66" fmla="*/ 50 w 130"/>
                  <a:gd name="T67" fmla="*/ 148 h 205"/>
                  <a:gd name="T68" fmla="*/ 65 w 130"/>
                  <a:gd name="T69" fmla="*/ 133 h 205"/>
                  <a:gd name="T70" fmla="*/ 25 w 130"/>
                  <a:gd name="T71" fmla="*/ 148 h 205"/>
                  <a:gd name="T72" fmla="*/ 40 w 130"/>
                  <a:gd name="T73" fmla="*/ 162 h 205"/>
                  <a:gd name="T74" fmla="*/ 25 w 130"/>
                  <a:gd name="T75" fmla="*/ 162 h 205"/>
                  <a:gd name="T76" fmla="*/ 40 w 130"/>
                  <a:gd name="T77" fmla="*/ 173 h 205"/>
                  <a:gd name="T78" fmla="*/ 40 w 130"/>
                  <a:gd name="T79" fmla="*/ 191 h 205"/>
                  <a:gd name="T80" fmla="*/ 25 w 130"/>
                  <a:gd name="T81" fmla="*/ 205 h 205"/>
                  <a:gd name="T82" fmla="*/ 0 w 130"/>
                  <a:gd name="T83" fmla="*/ 4 h 205"/>
                  <a:gd name="T84" fmla="*/ 25 w 130"/>
                  <a:gd name="T85" fmla="*/ 205 h 205"/>
                  <a:gd name="T86" fmla="*/ 14 w 130"/>
                  <a:gd name="T87" fmla="*/ 191 h 205"/>
                  <a:gd name="T88" fmla="*/ 25 w 130"/>
                  <a:gd name="T89" fmla="*/ 173 h 205"/>
                  <a:gd name="T90" fmla="*/ 14 w 130"/>
                  <a:gd name="T91" fmla="*/ 162 h 205"/>
                  <a:gd name="T92" fmla="*/ 25 w 130"/>
                  <a:gd name="T93" fmla="*/ 148 h 205"/>
                  <a:gd name="T94" fmla="*/ 14 w 130"/>
                  <a:gd name="T95" fmla="*/ 133 h 205"/>
                  <a:gd name="T96" fmla="*/ 25 w 130"/>
                  <a:gd name="T97" fmla="*/ 14 h 2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30" h="205">
                    <a:moveTo>
                      <a:pt x="101" y="205"/>
                    </a:moveTo>
                    <a:lnTo>
                      <a:pt x="130" y="205"/>
                    </a:lnTo>
                    <a:lnTo>
                      <a:pt x="130" y="4"/>
                    </a:lnTo>
                    <a:lnTo>
                      <a:pt x="115" y="4"/>
                    </a:lnTo>
                    <a:lnTo>
                      <a:pt x="115" y="0"/>
                    </a:lnTo>
                    <a:lnTo>
                      <a:pt x="101" y="0"/>
                    </a:lnTo>
                    <a:lnTo>
                      <a:pt x="101" y="14"/>
                    </a:lnTo>
                    <a:lnTo>
                      <a:pt x="115" y="14"/>
                    </a:lnTo>
                    <a:lnTo>
                      <a:pt x="115" y="133"/>
                    </a:lnTo>
                    <a:lnTo>
                      <a:pt x="115" y="133"/>
                    </a:lnTo>
                    <a:lnTo>
                      <a:pt x="101" y="133"/>
                    </a:lnTo>
                    <a:lnTo>
                      <a:pt x="101" y="148"/>
                    </a:lnTo>
                    <a:lnTo>
                      <a:pt x="115" y="148"/>
                    </a:lnTo>
                    <a:lnTo>
                      <a:pt x="115" y="162"/>
                    </a:lnTo>
                    <a:lnTo>
                      <a:pt x="115" y="162"/>
                    </a:lnTo>
                    <a:lnTo>
                      <a:pt x="101" y="162"/>
                    </a:lnTo>
                    <a:lnTo>
                      <a:pt x="101" y="173"/>
                    </a:lnTo>
                    <a:lnTo>
                      <a:pt x="115" y="173"/>
                    </a:lnTo>
                    <a:lnTo>
                      <a:pt x="115" y="191"/>
                    </a:lnTo>
                    <a:lnTo>
                      <a:pt x="115" y="191"/>
                    </a:lnTo>
                    <a:lnTo>
                      <a:pt x="101" y="191"/>
                    </a:lnTo>
                    <a:lnTo>
                      <a:pt x="101" y="205"/>
                    </a:lnTo>
                    <a:close/>
                    <a:moveTo>
                      <a:pt x="90" y="0"/>
                    </a:moveTo>
                    <a:lnTo>
                      <a:pt x="90" y="4"/>
                    </a:lnTo>
                    <a:lnTo>
                      <a:pt x="65" y="4"/>
                    </a:lnTo>
                    <a:lnTo>
                      <a:pt x="65" y="14"/>
                    </a:lnTo>
                    <a:lnTo>
                      <a:pt x="101" y="14"/>
                    </a:lnTo>
                    <a:lnTo>
                      <a:pt x="101" y="0"/>
                    </a:lnTo>
                    <a:lnTo>
                      <a:pt x="90" y="0"/>
                    </a:lnTo>
                    <a:lnTo>
                      <a:pt x="90" y="0"/>
                    </a:lnTo>
                    <a:close/>
                    <a:moveTo>
                      <a:pt x="65" y="205"/>
                    </a:moveTo>
                    <a:lnTo>
                      <a:pt x="101" y="205"/>
                    </a:lnTo>
                    <a:lnTo>
                      <a:pt x="101" y="191"/>
                    </a:lnTo>
                    <a:lnTo>
                      <a:pt x="90" y="191"/>
                    </a:lnTo>
                    <a:lnTo>
                      <a:pt x="90" y="173"/>
                    </a:lnTo>
                    <a:lnTo>
                      <a:pt x="101" y="173"/>
                    </a:lnTo>
                    <a:lnTo>
                      <a:pt x="101" y="162"/>
                    </a:lnTo>
                    <a:lnTo>
                      <a:pt x="90" y="162"/>
                    </a:lnTo>
                    <a:lnTo>
                      <a:pt x="90" y="148"/>
                    </a:lnTo>
                    <a:lnTo>
                      <a:pt x="101" y="148"/>
                    </a:lnTo>
                    <a:lnTo>
                      <a:pt x="101" y="133"/>
                    </a:lnTo>
                    <a:lnTo>
                      <a:pt x="65" y="133"/>
                    </a:lnTo>
                    <a:lnTo>
                      <a:pt x="65" y="148"/>
                    </a:lnTo>
                    <a:lnTo>
                      <a:pt x="76" y="148"/>
                    </a:lnTo>
                    <a:lnTo>
                      <a:pt x="76" y="162"/>
                    </a:lnTo>
                    <a:lnTo>
                      <a:pt x="76" y="162"/>
                    </a:lnTo>
                    <a:lnTo>
                      <a:pt x="65" y="162"/>
                    </a:lnTo>
                    <a:lnTo>
                      <a:pt x="65" y="173"/>
                    </a:lnTo>
                    <a:lnTo>
                      <a:pt x="76" y="173"/>
                    </a:lnTo>
                    <a:lnTo>
                      <a:pt x="76" y="191"/>
                    </a:lnTo>
                    <a:lnTo>
                      <a:pt x="76" y="191"/>
                    </a:lnTo>
                    <a:lnTo>
                      <a:pt x="65" y="191"/>
                    </a:lnTo>
                    <a:lnTo>
                      <a:pt x="65" y="205"/>
                    </a:lnTo>
                    <a:close/>
                    <a:moveTo>
                      <a:pt x="65" y="4"/>
                    </a:moveTo>
                    <a:lnTo>
                      <a:pt x="25" y="4"/>
                    </a:lnTo>
                    <a:lnTo>
                      <a:pt x="25" y="14"/>
                    </a:lnTo>
                    <a:lnTo>
                      <a:pt x="65" y="14"/>
                    </a:lnTo>
                    <a:lnTo>
                      <a:pt x="65" y="4"/>
                    </a:lnTo>
                    <a:lnTo>
                      <a:pt x="65" y="4"/>
                    </a:lnTo>
                    <a:close/>
                    <a:moveTo>
                      <a:pt x="25" y="205"/>
                    </a:moveTo>
                    <a:lnTo>
                      <a:pt x="65" y="205"/>
                    </a:lnTo>
                    <a:lnTo>
                      <a:pt x="65" y="191"/>
                    </a:lnTo>
                    <a:lnTo>
                      <a:pt x="50" y="191"/>
                    </a:lnTo>
                    <a:lnTo>
                      <a:pt x="50" y="173"/>
                    </a:lnTo>
                    <a:lnTo>
                      <a:pt x="65" y="173"/>
                    </a:lnTo>
                    <a:lnTo>
                      <a:pt x="65" y="162"/>
                    </a:lnTo>
                    <a:lnTo>
                      <a:pt x="50" y="162"/>
                    </a:lnTo>
                    <a:lnTo>
                      <a:pt x="50" y="148"/>
                    </a:lnTo>
                    <a:lnTo>
                      <a:pt x="65" y="148"/>
                    </a:lnTo>
                    <a:lnTo>
                      <a:pt x="65" y="133"/>
                    </a:lnTo>
                    <a:lnTo>
                      <a:pt x="25" y="133"/>
                    </a:lnTo>
                    <a:lnTo>
                      <a:pt x="25" y="148"/>
                    </a:lnTo>
                    <a:lnTo>
                      <a:pt x="40" y="148"/>
                    </a:lnTo>
                    <a:lnTo>
                      <a:pt x="40" y="162"/>
                    </a:lnTo>
                    <a:lnTo>
                      <a:pt x="40" y="162"/>
                    </a:lnTo>
                    <a:lnTo>
                      <a:pt x="25" y="162"/>
                    </a:lnTo>
                    <a:lnTo>
                      <a:pt x="25" y="173"/>
                    </a:lnTo>
                    <a:lnTo>
                      <a:pt x="40" y="173"/>
                    </a:lnTo>
                    <a:lnTo>
                      <a:pt x="40" y="191"/>
                    </a:lnTo>
                    <a:lnTo>
                      <a:pt x="40" y="191"/>
                    </a:lnTo>
                    <a:lnTo>
                      <a:pt x="25" y="191"/>
                    </a:lnTo>
                    <a:lnTo>
                      <a:pt x="25" y="205"/>
                    </a:lnTo>
                    <a:close/>
                    <a:moveTo>
                      <a:pt x="25" y="4"/>
                    </a:moveTo>
                    <a:lnTo>
                      <a:pt x="0" y="4"/>
                    </a:lnTo>
                    <a:lnTo>
                      <a:pt x="0" y="205"/>
                    </a:lnTo>
                    <a:lnTo>
                      <a:pt x="25" y="205"/>
                    </a:lnTo>
                    <a:lnTo>
                      <a:pt x="25" y="191"/>
                    </a:lnTo>
                    <a:lnTo>
                      <a:pt x="14" y="191"/>
                    </a:lnTo>
                    <a:lnTo>
                      <a:pt x="14" y="173"/>
                    </a:lnTo>
                    <a:lnTo>
                      <a:pt x="25" y="173"/>
                    </a:lnTo>
                    <a:lnTo>
                      <a:pt x="25" y="162"/>
                    </a:lnTo>
                    <a:lnTo>
                      <a:pt x="14" y="162"/>
                    </a:lnTo>
                    <a:lnTo>
                      <a:pt x="14" y="148"/>
                    </a:lnTo>
                    <a:lnTo>
                      <a:pt x="25" y="148"/>
                    </a:lnTo>
                    <a:lnTo>
                      <a:pt x="25" y="133"/>
                    </a:lnTo>
                    <a:lnTo>
                      <a:pt x="14" y="133"/>
                    </a:lnTo>
                    <a:lnTo>
                      <a:pt x="14" y="14"/>
                    </a:lnTo>
                    <a:lnTo>
                      <a:pt x="25" y="14"/>
                    </a:lnTo>
                    <a:lnTo>
                      <a:pt x="25" y="4"/>
                    </a:lnTo>
                    <a:close/>
                  </a:path>
                </a:pathLst>
              </a:custGeom>
              <a:grpFill/>
              <a:ln>
                <a:noFill/>
              </a:ln>
            </p:spPr>
            <p:txBody>
              <a:bodyPr vert="horz" wrap="square" lIns="45720" tIns="22860" rIns="45720" bIns="228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a:ln>
                    <a:noFill/>
                  </a:ln>
                  <a:solidFill>
                    <a:prstClr val="black"/>
                  </a:solidFill>
                  <a:effectLst/>
                  <a:uLnTx/>
                  <a:uFillTx/>
                  <a:latin typeface="Century Gothic"/>
                  <a:ea typeface="微软雅黑"/>
                </a:endParaRPr>
              </a:p>
            </p:txBody>
          </p:sp>
          <p:sp>
            <p:nvSpPr>
              <p:cNvPr id="730" name="Freeform 640"/>
              <p:cNvSpPr>
                <a:spLocks noEditPoints="1"/>
              </p:cNvSpPr>
              <p:nvPr/>
            </p:nvSpPr>
            <p:spPr bwMode="auto">
              <a:xfrm>
                <a:off x="5708865" y="1497977"/>
                <a:ext cx="145824" cy="145824"/>
              </a:xfrm>
              <a:custGeom>
                <a:avLst/>
                <a:gdLst>
                  <a:gd name="T0" fmla="*/ 16 w 33"/>
                  <a:gd name="T1" fmla="*/ 31 h 33"/>
                  <a:gd name="T2" fmla="*/ 19 w 33"/>
                  <a:gd name="T3" fmla="*/ 31 h 33"/>
                  <a:gd name="T4" fmla="*/ 20 w 33"/>
                  <a:gd name="T5" fmla="*/ 33 h 33"/>
                  <a:gd name="T6" fmla="*/ 26 w 33"/>
                  <a:gd name="T7" fmla="*/ 31 h 33"/>
                  <a:gd name="T8" fmla="*/ 25 w 33"/>
                  <a:gd name="T9" fmla="*/ 29 h 33"/>
                  <a:gd name="T10" fmla="*/ 28 w 33"/>
                  <a:gd name="T11" fmla="*/ 25 h 33"/>
                  <a:gd name="T12" fmla="*/ 30 w 33"/>
                  <a:gd name="T13" fmla="*/ 26 h 33"/>
                  <a:gd name="T14" fmla="*/ 33 w 33"/>
                  <a:gd name="T15" fmla="*/ 20 h 33"/>
                  <a:gd name="T16" fmla="*/ 30 w 33"/>
                  <a:gd name="T17" fmla="*/ 19 h 33"/>
                  <a:gd name="T18" fmla="*/ 30 w 33"/>
                  <a:gd name="T19" fmla="*/ 14 h 33"/>
                  <a:gd name="T20" fmla="*/ 33 w 33"/>
                  <a:gd name="T21" fmla="*/ 13 h 33"/>
                  <a:gd name="T22" fmla="*/ 30 w 33"/>
                  <a:gd name="T23" fmla="*/ 8 h 33"/>
                  <a:gd name="T24" fmla="*/ 28 w 33"/>
                  <a:gd name="T25" fmla="*/ 9 h 33"/>
                  <a:gd name="T26" fmla="*/ 24 w 33"/>
                  <a:gd name="T27" fmla="*/ 5 h 33"/>
                  <a:gd name="T28" fmla="*/ 25 w 33"/>
                  <a:gd name="T29" fmla="*/ 3 h 33"/>
                  <a:gd name="T30" fmla="*/ 20 w 33"/>
                  <a:gd name="T31" fmla="*/ 0 h 33"/>
                  <a:gd name="T32" fmla="*/ 19 w 33"/>
                  <a:gd name="T33" fmla="*/ 3 h 33"/>
                  <a:gd name="T34" fmla="*/ 16 w 33"/>
                  <a:gd name="T35" fmla="*/ 3 h 33"/>
                  <a:gd name="T36" fmla="*/ 16 w 33"/>
                  <a:gd name="T37" fmla="*/ 7 h 33"/>
                  <a:gd name="T38" fmla="*/ 25 w 33"/>
                  <a:gd name="T39" fmla="*/ 13 h 33"/>
                  <a:gd name="T40" fmla="*/ 20 w 33"/>
                  <a:gd name="T41" fmla="*/ 26 h 33"/>
                  <a:gd name="T42" fmla="*/ 16 w 33"/>
                  <a:gd name="T43" fmla="*/ 26 h 33"/>
                  <a:gd name="T44" fmla="*/ 16 w 33"/>
                  <a:gd name="T45" fmla="*/ 26 h 33"/>
                  <a:gd name="T46" fmla="*/ 16 w 33"/>
                  <a:gd name="T47" fmla="*/ 31 h 33"/>
                  <a:gd name="T48" fmla="*/ 2 w 33"/>
                  <a:gd name="T49" fmla="*/ 20 h 33"/>
                  <a:gd name="T50" fmla="*/ 0 w 33"/>
                  <a:gd name="T51" fmla="*/ 21 h 33"/>
                  <a:gd name="T52" fmla="*/ 2 w 33"/>
                  <a:gd name="T53" fmla="*/ 26 h 33"/>
                  <a:gd name="T54" fmla="*/ 5 w 33"/>
                  <a:gd name="T55" fmla="*/ 25 h 33"/>
                  <a:gd name="T56" fmla="*/ 8 w 33"/>
                  <a:gd name="T57" fmla="*/ 29 h 33"/>
                  <a:gd name="T58" fmla="*/ 7 w 33"/>
                  <a:gd name="T59" fmla="*/ 31 h 33"/>
                  <a:gd name="T60" fmla="*/ 13 w 33"/>
                  <a:gd name="T61" fmla="*/ 33 h 33"/>
                  <a:gd name="T62" fmla="*/ 14 w 33"/>
                  <a:gd name="T63" fmla="*/ 31 h 33"/>
                  <a:gd name="T64" fmla="*/ 16 w 33"/>
                  <a:gd name="T65" fmla="*/ 31 h 33"/>
                  <a:gd name="T66" fmla="*/ 16 w 33"/>
                  <a:gd name="T67" fmla="*/ 26 h 33"/>
                  <a:gd name="T68" fmla="*/ 8 w 33"/>
                  <a:gd name="T69" fmla="*/ 21 h 33"/>
                  <a:gd name="T70" fmla="*/ 13 w 33"/>
                  <a:gd name="T71" fmla="*/ 8 h 33"/>
                  <a:gd name="T72" fmla="*/ 13 w 33"/>
                  <a:gd name="T73" fmla="*/ 8 h 33"/>
                  <a:gd name="T74" fmla="*/ 16 w 33"/>
                  <a:gd name="T75" fmla="*/ 7 h 33"/>
                  <a:gd name="T76" fmla="*/ 16 w 33"/>
                  <a:gd name="T77" fmla="*/ 7 h 33"/>
                  <a:gd name="T78" fmla="*/ 16 w 33"/>
                  <a:gd name="T79" fmla="*/ 3 h 33"/>
                  <a:gd name="T80" fmla="*/ 14 w 33"/>
                  <a:gd name="T81" fmla="*/ 3 h 33"/>
                  <a:gd name="T82" fmla="*/ 13 w 33"/>
                  <a:gd name="T83" fmla="*/ 1 h 33"/>
                  <a:gd name="T84" fmla="*/ 7 w 33"/>
                  <a:gd name="T85" fmla="*/ 3 h 33"/>
                  <a:gd name="T86" fmla="*/ 8 w 33"/>
                  <a:gd name="T87" fmla="*/ 5 h 33"/>
                  <a:gd name="T88" fmla="*/ 5 w 33"/>
                  <a:gd name="T89" fmla="*/ 9 h 33"/>
                  <a:gd name="T90" fmla="*/ 2 w 33"/>
                  <a:gd name="T91" fmla="*/ 8 h 33"/>
                  <a:gd name="T92" fmla="*/ 0 w 33"/>
                  <a:gd name="T93" fmla="*/ 14 h 33"/>
                  <a:gd name="T94" fmla="*/ 2 w 33"/>
                  <a:gd name="T95" fmla="*/ 15 h 33"/>
                  <a:gd name="T96" fmla="*/ 2 w 33"/>
                  <a:gd name="T97" fmla="*/ 20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3" h="33">
                    <a:moveTo>
                      <a:pt x="16" y="31"/>
                    </a:moveTo>
                    <a:cubicBezTo>
                      <a:pt x="17" y="31"/>
                      <a:pt x="18" y="31"/>
                      <a:pt x="19" y="31"/>
                    </a:cubicBezTo>
                    <a:cubicBezTo>
                      <a:pt x="20" y="33"/>
                      <a:pt x="20" y="33"/>
                      <a:pt x="20" y="33"/>
                    </a:cubicBezTo>
                    <a:cubicBezTo>
                      <a:pt x="26" y="31"/>
                      <a:pt x="26" y="31"/>
                      <a:pt x="26" y="31"/>
                    </a:cubicBezTo>
                    <a:cubicBezTo>
                      <a:pt x="25" y="29"/>
                      <a:pt x="25" y="29"/>
                      <a:pt x="25" y="29"/>
                    </a:cubicBezTo>
                    <a:cubicBezTo>
                      <a:pt x="26" y="28"/>
                      <a:pt x="27" y="26"/>
                      <a:pt x="28" y="25"/>
                    </a:cubicBezTo>
                    <a:cubicBezTo>
                      <a:pt x="30" y="26"/>
                      <a:pt x="30" y="26"/>
                      <a:pt x="30" y="26"/>
                    </a:cubicBezTo>
                    <a:cubicBezTo>
                      <a:pt x="33" y="20"/>
                      <a:pt x="33" y="20"/>
                      <a:pt x="33" y="20"/>
                    </a:cubicBezTo>
                    <a:cubicBezTo>
                      <a:pt x="30" y="19"/>
                      <a:pt x="30" y="19"/>
                      <a:pt x="30" y="19"/>
                    </a:cubicBezTo>
                    <a:cubicBezTo>
                      <a:pt x="31" y="18"/>
                      <a:pt x="31" y="16"/>
                      <a:pt x="30" y="14"/>
                    </a:cubicBezTo>
                    <a:cubicBezTo>
                      <a:pt x="33" y="13"/>
                      <a:pt x="33" y="13"/>
                      <a:pt x="33" y="13"/>
                    </a:cubicBezTo>
                    <a:cubicBezTo>
                      <a:pt x="30" y="8"/>
                      <a:pt x="30" y="8"/>
                      <a:pt x="30" y="8"/>
                    </a:cubicBezTo>
                    <a:cubicBezTo>
                      <a:pt x="28" y="9"/>
                      <a:pt x="28" y="9"/>
                      <a:pt x="28" y="9"/>
                    </a:cubicBezTo>
                    <a:cubicBezTo>
                      <a:pt x="27" y="7"/>
                      <a:pt x="26" y="6"/>
                      <a:pt x="24" y="5"/>
                    </a:cubicBezTo>
                    <a:cubicBezTo>
                      <a:pt x="25" y="3"/>
                      <a:pt x="25" y="3"/>
                      <a:pt x="25" y="3"/>
                    </a:cubicBezTo>
                    <a:cubicBezTo>
                      <a:pt x="20" y="0"/>
                      <a:pt x="20" y="0"/>
                      <a:pt x="20" y="0"/>
                    </a:cubicBezTo>
                    <a:cubicBezTo>
                      <a:pt x="19" y="3"/>
                      <a:pt x="19" y="3"/>
                      <a:pt x="19" y="3"/>
                    </a:cubicBezTo>
                    <a:cubicBezTo>
                      <a:pt x="18" y="3"/>
                      <a:pt x="17" y="3"/>
                      <a:pt x="16" y="3"/>
                    </a:cubicBezTo>
                    <a:cubicBezTo>
                      <a:pt x="16" y="7"/>
                      <a:pt x="16" y="7"/>
                      <a:pt x="16" y="7"/>
                    </a:cubicBezTo>
                    <a:cubicBezTo>
                      <a:pt x="20" y="7"/>
                      <a:pt x="24" y="10"/>
                      <a:pt x="25" y="13"/>
                    </a:cubicBezTo>
                    <a:cubicBezTo>
                      <a:pt x="27" y="18"/>
                      <a:pt x="25" y="24"/>
                      <a:pt x="20" y="26"/>
                    </a:cubicBezTo>
                    <a:cubicBezTo>
                      <a:pt x="19" y="26"/>
                      <a:pt x="18" y="26"/>
                      <a:pt x="16" y="26"/>
                    </a:cubicBezTo>
                    <a:cubicBezTo>
                      <a:pt x="16" y="26"/>
                      <a:pt x="16" y="26"/>
                      <a:pt x="16" y="26"/>
                    </a:cubicBezTo>
                    <a:lnTo>
                      <a:pt x="16" y="31"/>
                    </a:lnTo>
                    <a:close/>
                    <a:moveTo>
                      <a:pt x="2" y="20"/>
                    </a:moveTo>
                    <a:cubicBezTo>
                      <a:pt x="0" y="21"/>
                      <a:pt x="0" y="21"/>
                      <a:pt x="0" y="21"/>
                    </a:cubicBezTo>
                    <a:cubicBezTo>
                      <a:pt x="2" y="26"/>
                      <a:pt x="2" y="26"/>
                      <a:pt x="2" y="26"/>
                    </a:cubicBezTo>
                    <a:cubicBezTo>
                      <a:pt x="5" y="25"/>
                      <a:pt x="5" y="25"/>
                      <a:pt x="5" y="25"/>
                    </a:cubicBezTo>
                    <a:cubicBezTo>
                      <a:pt x="6" y="27"/>
                      <a:pt x="7" y="28"/>
                      <a:pt x="8" y="29"/>
                    </a:cubicBezTo>
                    <a:cubicBezTo>
                      <a:pt x="7" y="31"/>
                      <a:pt x="7" y="31"/>
                      <a:pt x="7" y="31"/>
                    </a:cubicBezTo>
                    <a:cubicBezTo>
                      <a:pt x="13" y="33"/>
                      <a:pt x="13" y="33"/>
                      <a:pt x="13" y="33"/>
                    </a:cubicBezTo>
                    <a:cubicBezTo>
                      <a:pt x="14" y="31"/>
                      <a:pt x="14" y="31"/>
                      <a:pt x="14" y="31"/>
                    </a:cubicBezTo>
                    <a:cubicBezTo>
                      <a:pt x="15" y="31"/>
                      <a:pt x="16" y="31"/>
                      <a:pt x="16" y="31"/>
                    </a:cubicBezTo>
                    <a:cubicBezTo>
                      <a:pt x="16" y="26"/>
                      <a:pt x="16" y="26"/>
                      <a:pt x="16" y="26"/>
                    </a:cubicBezTo>
                    <a:cubicBezTo>
                      <a:pt x="13" y="26"/>
                      <a:pt x="9" y="24"/>
                      <a:pt x="8" y="21"/>
                    </a:cubicBezTo>
                    <a:cubicBezTo>
                      <a:pt x="5" y="16"/>
                      <a:pt x="8" y="10"/>
                      <a:pt x="13" y="8"/>
                    </a:cubicBezTo>
                    <a:cubicBezTo>
                      <a:pt x="13" y="8"/>
                      <a:pt x="13" y="8"/>
                      <a:pt x="13" y="8"/>
                    </a:cubicBezTo>
                    <a:cubicBezTo>
                      <a:pt x="14" y="8"/>
                      <a:pt x="15" y="7"/>
                      <a:pt x="16" y="7"/>
                    </a:cubicBezTo>
                    <a:cubicBezTo>
                      <a:pt x="16" y="7"/>
                      <a:pt x="16" y="7"/>
                      <a:pt x="16" y="7"/>
                    </a:cubicBezTo>
                    <a:cubicBezTo>
                      <a:pt x="16" y="3"/>
                      <a:pt x="16" y="3"/>
                      <a:pt x="16" y="3"/>
                    </a:cubicBezTo>
                    <a:cubicBezTo>
                      <a:pt x="15" y="3"/>
                      <a:pt x="15" y="3"/>
                      <a:pt x="14" y="3"/>
                    </a:cubicBezTo>
                    <a:cubicBezTo>
                      <a:pt x="13" y="1"/>
                      <a:pt x="13" y="1"/>
                      <a:pt x="13" y="1"/>
                    </a:cubicBezTo>
                    <a:cubicBezTo>
                      <a:pt x="7" y="3"/>
                      <a:pt x="7" y="3"/>
                      <a:pt x="7" y="3"/>
                    </a:cubicBezTo>
                    <a:cubicBezTo>
                      <a:pt x="8" y="5"/>
                      <a:pt x="8" y="5"/>
                      <a:pt x="8" y="5"/>
                    </a:cubicBezTo>
                    <a:cubicBezTo>
                      <a:pt x="7" y="6"/>
                      <a:pt x="6" y="7"/>
                      <a:pt x="5" y="9"/>
                    </a:cubicBezTo>
                    <a:cubicBezTo>
                      <a:pt x="2" y="8"/>
                      <a:pt x="2" y="8"/>
                      <a:pt x="2" y="8"/>
                    </a:cubicBezTo>
                    <a:cubicBezTo>
                      <a:pt x="0" y="14"/>
                      <a:pt x="0" y="14"/>
                      <a:pt x="0" y="14"/>
                    </a:cubicBezTo>
                    <a:cubicBezTo>
                      <a:pt x="2" y="15"/>
                      <a:pt x="2" y="15"/>
                      <a:pt x="2" y="15"/>
                    </a:cubicBezTo>
                    <a:cubicBezTo>
                      <a:pt x="2" y="16"/>
                      <a:pt x="2" y="18"/>
                      <a:pt x="2" y="20"/>
                    </a:cubicBezTo>
                    <a:close/>
                  </a:path>
                </a:pathLst>
              </a:custGeom>
              <a:grpFill/>
              <a:ln>
                <a:noFill/>
              </a:ln>
            </p:spPr>
            <p:txBody>
              <a:bodyPr vert="horz" wrap="square" lIns="45720" tIns="22860" rIns="45720" bIns="228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a:ln>
                    <a:noFill/>
                  </a:ln>
                  <a:solidFill>
                    <a:prstClr val="black"/>
                  </a:solidFill>
                  <a:effectLst/>
                  <a:uLnTx/>
                  <a:uFillTx/>
                  <a:latin typeface="Century Gothic"/>
                  <a:ea typeface="微软雅黑"/>
                </a:endParaRPr>
              </a:p>
            </p:txBody>
          </p:sp>
          <p:sp>
            <p:nvSpPr>
              <p:cNvPr id="731" name="Freeform 652"/>
              <p:cNvSpPr>
                <a:spLocks/>
              </p:cNvSpPr>
              <p:nvPr/>
            </p:nvSpPr>
            <p:spPr bwMode="auto">
              <a:xfrm>
                <a:off x="3876873" y="1241865"/>
                <a:ext cx="25734" cy="30635"/>
              </a:xfrm>
              <a:custGeom>
                <a:avLst/>
                <a:gdLst>
                  <a:gd name="T0" fmla="*/ 0 w 6"/>
                  <a:gd name="T1" fmla="*/ 0 h 7"/>
                  <a:gd name="T2" fmla="*/ 2 w 6"/>
                  <a:gd name="T3" fmla="*/ 7 h 7"/>
                  <a:gd name="T4" fmla="*/ 6 w 6"/>
                  <a:gd name="T5" fmla="*/ 0 h 7"/>
                  <a:gd name="T6" fmla="*/ 0 w 6"/>
                  <a:gd name="T7" fmla="*/ 0 h 7"/>
                </a:gdLst>
                <a:ahLst/>
                <a:cxnLst>
                  <a:cxn ang="0">
                    <a:pos x="T0" y="T1"/>
                  </a:cxn>
                  <a:cxn ang="0">
                    <a:pos x="T2" y="T3"/>
                  </a:cxn>
                  <a:cxn ang="0">
                    <a:pos x="T4" y="T5"/>
                  </a:cxn>
                  <a:cxn ang="0">
                    <a:pos x="T6" y="T7"/>
                  </a:cxn>
                </a:cxnLst>
                <a:rect l="0" t="0" r="r" b="b"/>
                <a:pathLst>
                  <a:path w="6" h="7">
                    <a:moveTo>
                      <a:pt x="0" y="0"/>
                    </a:moveTo>
                    <a:cubicBezTo>
                      <a:pt x="0" y="3"/>
                      <a:pt x="1" y="5"/>
                      <a:pt x="2" y="7"/>
                    </a:cubicBezTo>
                    <a:cubicBezTo>
                      <a:pt x="5" y="5"/>
                      <a:pt x="6" y="3"/>
                      <a:pt x="6" y="0"/>
                    </a:cubicBezTo>
                    <a:lnTo>
                      <a:pt x="0" y="0"/>
                    </a:lnTo>
                    <a:close/>
                  </a:path>
                </a:pathLst>
              </a:custGeom>
              <a:grpFill/>
              <a:ln>
                <a:noFill/>
              </a:ln>
            </p:spPr>
            <p:txBody>
              <a:bodyPr vert="horz" wrap="square" lIns="45720" tIns="22860" rIns="45720" bIns="228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a:ln>
                    <a:noFill/>
                  </a:ln>
                  <a:solidFill>
                    <a:prstClr val="black"/>
                  </a:solidFill>
                  <a:effectLst/>
                  <a:uLnTx/>
                  <a:uFillTx/>
                  <a:latin typeface="Century Gothic"/>
                  <a:ea typeface="微软雅黑"/>
                </a:endParaRPr>
              </a:p>
            </p:txBody>
          </p:sp>
          <p:sp>
            <p:nvSpPr>
              <p:cNvPr id="732" name="Freeform 653"/>
              <p:cNvSpPr>
                <a:spLocks/>
              </p:cNvSpPr>
              <p:nvPr/>
            </p:nvSpPr>
            <p:spPr bwMode="auto">
              <a:xfrm>
                <a:off x="3876873" y="1197751"/>
                <a:ext cx="25734" cy="34312"/>
              </a:xfrm>
              <a:custGeom>
                <a:avLst/>
                <a:gdLst>
                  <a:gd name="T0" fmla="*/ 2 w 6"/>
                  <a:gd name="T1" fmla="*/ 0 h 8"/>
                  <a:gd name="T2" fmla="*/ 0 w 6"/>
                  <a:gd name="T3" fmla="*/ 8 h 8"/>
                  <a:gd name="T4" fmla="*/ 6 w 6"/>
                  <a:gd name="T5" fmla="*/ 8 h 8"/>
                  <a:gd name="T6" fmla="*/ 2 w 6"/>
                  <a:gd name="T7" fmla="*/ 0 h 8"/>
                </a:gdLst>
                <a:ahLst/>
                <a:cxnLst>
                  <a:cxn ang="0">
                    <a:pos x="T0" y="T1"/>
                  </a:cxn>
                  <a:cxn ang="0">
                    <a:pos x="T2" y="T3"/>
                  </a:cxn>
                  <a:cxn ang="0">
                    <a:pos x="T4" y="T5"/>
                  </a:cxn>
                  <a:cxn ang="0">
                    <a:pos x="T6" y="T7"/>
                  </a:cxn>
                </a:cxnLst>
                <a:rect l="0" t="0" r="r" b="b"/>
                <a:pathLst>
                  <a:path w="6" h="8">
                    <a:moveTo>
                      <a:pt x="2" y="0"/>
                    </a:moveTo>
                    <a:cubicBezTo>
                      <a:pt x="1" y="2"/>
                      <a:pt x="0" y="5"/>
                      <a:pt x="0" y="8"/>
                    </a:cubicBezTo>
                    <a:cubicBezTo>
                      <a:pt x="6" y="8"/>
                      <a:pt x="6" y="8"/>
                      <a:pt x="6" y="8"/>
                    </a:cubicBezTo>
                    <a:cubicBezTo>
                      <a:pt x="6" y="5"/>
                      <a:pt x="5" y="2"/>
                      <a:pt x="2" y="0"/>
                    </a:cubicBezTo>
                    <a:close/>
                  </a:path>
                </a:pathLst>
              </a:custGeom>
              <a:grpFill/>
              <a:ln>
                <a:noFill/>
              </a:ln>
            </p:spPr>
            <p:txBody>
              <a:bodyPr vert="horz" wrap="square" lIns="45720" tIns="22860" rIns="45720" bIns="228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a:ln>
                    <a:noFill/>
                  </a:ln>
                  <a:solidFill>
                    <a:prstClr val="black"/>
                  </a:solidFill>
                  <a:effectLst/>
                  <a:uLnTx/>
                  <a:uFillTx/>
                  <a:latin typeface="Century Gothic"/>
                  <a:ea typeface="微软雅黑"/>
                </a:endParaRPr>
              </a:p>
            </p:txBody>
          </p:sp>
          <p:sp>
            <p:nvSpPr>
              <p:cNvPr id="733" name="Freeform 654"/>
              <p:cNvSpPr>
                <a:spLocks/>
              </p:cNvSpPr>
              <p:nvPr/>
            </p:nvSpPr>
            <p:spPr bwMode="auto">
              <a:xfrm>
                <a:off x="3854816" y="1184271"/>
                <a:ext cx="25734" cy="47791"/>
              </a:xfrm>
              <a:custGeom>
                <a:avLst/>
                <a:gdLst>
                  <a:gd name="T0" fmla="*/ 0 w 6"/>
                  <a:gd name="T1" fmla="*/ 0 h 11"/>
                  <a:gd name="T2" fmla="*/ 0 w 6"/>
                  <a:gd name="T3" fmla="*/ 11 h 11"/>
                  <a:gd name="T4" fmla="*/ 3 w 6"/>
                  <a:gd name="T5" fmla="*/ 11 h 11"/>
                  <a:gd name="T6" fmla="*/ 6 w 6"/>
                  <a:gd name="T7" fmla="*/ 2 h 11"/>
                  <a:gd name="T8" fmla="*/ 0 w 6"/>
                  <a:gd name="T9" fmla="*/ 0 h 11"/>
                </a:gdLst>
                <a:ahLst/>
                <a:cxnLst>
                  <a:cxn ang="0">
                    <a:pos x="T0" y="T1"/>
                  </a:cxn>
                  <a:cxn ang="0">
                    <a:pos x="T2" y="T3"/>
                  </a:cxn>
                  <a:cxn ang="0">
                    <a:pos x="T4" y="T5"/>
                  </a:cxn>
                  <a:cxn ang="0">
                    <a:pos x="T6" y="T7"/>
                  </a:cxn>
                  <a:cxn ang="0">
                    <a:pos x="T8" y="T9"/>
                  </a:cxn>
                </a:cxnLst>
                <a:rect l="0" t="0" r="r" b="b"/>
                <a:pathLst>
                  <a:path w="6" h="11">
                    <a:moveTo>
                      <a:pt x="0" y="0"/>
                    </a:moveTo>
                    <a:cubicBezTo>
                      <a:pt x="0" y="11"/>
                      <a:pt x="0" y="11"/>
                      <a:pt x="0" y="11"/>
                    </a:cubicBezTo>
                    <a:cubicBezTo>
                      <a:pt x="3" y="11"/>
                      <a:pt x="3" y="11"/>
                      <a:pt x="3" y="11"/>
                    </a:cubicBezTo>
                    <a:cubicBezTo>
                      <a:pt x="3" y="7"/>
                      <a:pt x="4" y="4"/>
                      <a:pt x="6" y="2"/>
                    </a:cubicBezTo>
                    <a:cubicBezTo>
                      <a:pt x="4" y="1"/>
                      <a:pt x="2" y="0"/>
                      <a:pt x="0" y="0"/>
                    </a:cubicBezTo>
                    <a:close/>
                  </a:path>
                </a:pathLst>
              </a:custGeom>
              <a:grpFill/>
              <a:ln>
                <a:noFill/>
              </a:ln>
            </p:spPr>
            <p:txBody>
              <a:bodyPr vert="horz" wrap="square" lIns="45720" tIns="22860" rIns="45720" bIns="228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a:ln>
                    <a:noFill/>
                  </a:ln>
                  <a:solidFill>
                    <a:prstClr val="black"/>
                  </a:solidFill>
                  <a:effectLst/>
                  <a:uLnTx/>
                  <a:uFillTx/>
                  <a:latin typeface="Century Gothic"/>
                  <a:ea typeface="微软雅黑"/>
                </a:endParaRPr>
              </a:p>
            </p:txBody>
          </p:sp>
          <p:sp>
            <p:nvSpPr>
              <p:cNvPr id="734" name="Freeform 655"/>
              <p:cNvSpPr>
                <a:spLocks/>
              </p:cNvSpPr>
              <p:nvPr/>
            </p:nvSpPr>
            <p:spPr bwMode="auto">
              <a:xfrm>
                <a:off x="3822955" y="1241865"/>
                <a:ext cx="26959" cy="44115"/>
              </a:xfrm>
              <a:custGeom>
                <a:avLst/>
                <a:gdLst>
                  <a:gd name="T0" fmla="*/ 6 w 6"/>
                  <a:gd name="T1" fmla="*/ 10 h 10"/>
                  <a:gd name="T2" fmla="*/ 6 w 6"/>
                  <a:gd name="T3" fmla="*/ 0 h 10"/>
                  <a:gd name="T4" fmla="*/ 3 w 6"/>
                  <a:gd name="T5" fmla="*/ 0 h 10"/>
                  <a:gd name="T6" fmla="*/ 0 w 6"/>
                  <a:gd name="T7" fmla="*/ 8 h 10"/>
                  <a:gd name="T8" fmla="*/ 6 w 6"/>
                  <a:gd name="T9" fmla="*/ 10 h 10"/>
                </a:gdLst>
                <a:ahLst/>
                <a:cxnLst>
                  <a:cxn ang="0">
                    <a:pos x="T0" y="T1"/>
                  </a:cxn>
                  <a:cxn ang="0">
                    <a:pos x="T2" y="T3"/>
                  </a:cxn>
                  <a:cxn ang="0">
                    <a:pos x="T4" y="T5"/>
                  </a:cxn>
                  <a:cxn ang="0">
                    <a:pos x="T6" y="T7"/>
                  </a:cxn>
                  <a:cxn ang="0">
                    <a:pos x="T8" y="T9"/>
                  </a:cxn>
                </a:cxnLst>
                <a:rect l="0" t="0" r="r" b="b"/>
                <a:pathLst>
                  <a:path w="6" h="10">
                    <a:moveTo>
                      <a:pt x="6" y="10"/>
                    </a:moveTo>
                    <a:cubicBezTo>
                      <a:pt x="6" y="0"/>
                      <a:pt x="6" y="0"/>
                      <a:pt x="6" y="0"/>
                    </a:cubicBezTo>
                    <a:cubicBezTo>
                      <a:pt x="3" y="0"/>
                      <a:pt x="3" y="0"/>
                      <a:pt x="3" y="0"/>
                    </a:cubicBezTo>
                    <a:cubicBezTo>
                      <a:pt x="3" y="3"/>
                      <a:pt x="2" y="6"/>
                      <a:pt x="0" y="8"/>
                    </a:cubicBezTo>
                    <a:cubicBezTo>
                      <a:pt x="2" y="9"/>
                      <a:pt x="4" y="10"/>
                      <a:pt x="6" y="10"/>
                    </a:cubicBezTo>
                    <a:close/>
                  </a:path>
                </a:pathLst>
              </a:custGeom>
              <a:grpFill/>
              <a:ln>
                <a:noFill/>
              </a:ln>
            </p:spPr>
            <p:txBody>
              <a:bodyPr vert="horz" wrap="square" lIns="45720" tIns="22860" rIns="45720" bIns="228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a:ln>
                    <a:noFill/>
                  </a:ln>
                  <a:solidFill>
                    <a:prstClr val="black"/>
                  </a:solidFill>
                  <a:effectLst/>
                  <a:uLnTx/>
                  <a:uFillTx/>
                  <a:latin typeface="Century Gothic"/>
                  <a:ea typeface="微软雅黑"/>
                </a:endParaRPr>
              </a:p>
            </p:txBody>
          </p:sp>
          <p:sp>
            <p:nvSpPr>
              <p:cNvPr id="735" name="Freeform 656"/>
              <p:cNvSpPr>
                <a:spLocks/>
              </p:cNvSpPr>
              <p:nvPr/>
            </p:nvSpPr>
            <p:spPr bwMode="auto">
              <a:xfrm>
                <a:off x="3822955" y="1184271"/>
                <a:ext cx="26959" cy="47791"/>
              </a:xfrm>
              <a:custGeom>
                <a:avLst/>
                <a:gdLst>
                  <a:gd name="T0" fmla="*/ 3 w 6"/>
                  <a:gd name="T1" fmla="*/ 11 h 11"/>
                  <a:gd name="T2" fmla="*/ 6 w 6"/>
                  <a:gd name="T3" fmla="*/ 11 h 11"/>
                  <a:gd name="T4" fmla="*/ 6 w 6"/>
                  <a:gd name="T5" fmla="*/ 0 h 11"/>
                  <a:gd name="T6" fmla="*/ 0 w 6"/>
                  <a:gd name="T7" fmla="*/ 2 h 11"/>
                  <a:gd name="T8" fmla="*/ 3 w 6"/>
                  <a:gd name="T9" fmla="*/ 11 h 11"/>
                </a:gdLst>
                <a:ahLst/>
                <a:cxnLst>
                  <a:cxn ang="0">
                    <a:pos x="T0" y="T1"/>
                  </a:cxn>
                  <a:cxn ang="0">
                    <a:pos x="T2" y="T3"/>
                  </a:cxn>
                  <a:cxn ang="0">
                    <a:pos x="T4" y="T5"/>
                  </a:cxn>
                  <a:cxn ang="0">
                    <a:pos x="T6" y="T7"/>
                  </a:cxn>
                  <a:cxn ang="0">
                    <a:pos x="T8" y="T9"/>
                  </a:cxn>
                </a:cxnLst>
                <a:rect l="0" t="0" r="r" b="b"/>
                <a:pathLst>
                  <a:path w="6" h="11">
                    <a:moveTo>
                      <a:pt x="3" y="11"/>
                    </a:moveTo>
                    <a:cubicBezTo>
                      <a:pt x="6" y="11"/>
                      <a:pt x="6" y="11"/>
                      <a:pt x="6" y="11"/>
                    </a:cubicBezTo>
                    <a:cubicBezTo>
                      <a:pt x="6" y="0"/>
                      <a:pt x="6" y="0"/>
                      <a:pt x="6" y="0"/>
                    </a:cubicBezTo>
                    <a:cubicBezTo>
                      <a:pt x="4" y="0"/>
                      <a:pt x="2" y="1"/>
                      <a:pt x="0" y="2"/>
                    </a:cubicBezTo>
                    <a:cubicBezTo>
                      <a:pt x="2" y="4"/>
                      <a:pt x="3" y="7"/>
                      <a:pt x="3" y="11"/>
                    </a:cubicBezTo>
                    <a:close/>
                  </a:path>
                </a:pathLst>
              </a:custGeom>
              <a:grpFill/>
              <a:ln>
                <a:noFill/>
              </a:ln>
            </p:spPr>
            <p:txBody>
              <a:bodyPr vert="horz" wrap="square" lIns="45720" tIns="22860" rIns="45720" bIns="228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a:ln>
                    <a:noFill/>
                  </a:ln>
                  <a:solidFill>
                    <a:prstClr val="black"/>
                  </a:solidFill>
                  <a:effectLst/>
                  <a:uLnTx/>
                  <a:uFillTx/>
                  <a:latin typeface="Century Gothic"/>
                  <a:ea typeface="微软雅黑"/>
                </a:endParaRPr>
              </a:p>
            </p:txBody>
          </p:sp>
          <p:sp>
            <p:nvSpPr>
              <p:cNvPr id="736" name="Freeform 657"/>
              <p:cNvSpPr>
                <a:spLocks/>
              </p:cNvSpPr>
              <p:nvPr/>
            </p:nvSpPr>
            <p:spPr bwMode="auto">
              <a:xfrm>
                <a:off x="3800898" y="1241865"/>
                <a:ext cx="26959" cy="30635"/>
              </a:xfrm>
              <a:custGeom>
                <a:avLst/>
                <a:gdLst>
                  <a:gd name="T0" fmla="*/ 4 w 6"/>
                  <a:gd name="T1" fmla="*/ 7 h 7"/>
                  <a:gd name="T2" fmla="*/ 6 w 6"/>
                  <a:gd name="T3" fmla="*/ 0 h 7"/>
                  <a:gd name="T4" fmla="*/ 0 w 6"/>
                  <a:gd name="T5" fmla="*/ 0 h 7"/>
                  <a:gd name="T6" fmla="*/ 4 w 6"/>
                  <a:gd name="T7" fmla="*/ 7 h 7"/>
                </a:gdLst>
                <a:ahLst/>
                <a:cxnLst>
                  <a:cxn ang="0">
                    <a:pos x="T0" y="T1"/>
                  </a:cxn>
                  <a:cxn ang="0">
                    <a:pos x="T2" y="T3"/>
                  </a:cxn>
                  <a:cxn ang="0">
                    <a:pos x="T4" y="T5"/>
                  </a:cxn>
                  <a:cxn ang="0">
                    <a:pos x="T6" y="T7"/>
                  </a:cxn>
                </a:cxnLst>
                <a:rect l="0" t="0" r="r" b="b"/>
                <a:pathLst>
                  <a:path w="6" h="7">
                    <a:moveTo>
                      <a:pt x="4" y="7"/>
                    </a:moveTo>
                    <a:cubicBezTo>
                      <a:pt x="5" y="5"/>
                      <a:pt x="6" y="3"/>
                      <a:pt x="6" y="0"/>
                    </a:cubicBezTo>
                    <a:cubicBezTo>
                      <a:pt x="0" y="0"/>
                      <a:pt x="0" y="0"/>
                      <a:pt x="0" y="0"/>
                    </a:cubicBezTo>
                    <a:cubicBezTo>
                      <a:pt x="0" y="3"/>
                      <a:pt x="1" y="5"/>
                      <a:pt x="4" y="7"/>
                    </a:cubicBezTo>
                    <a:close/>
                  </a:path>
                </a:pathLst>
              </a:custGeom>
              <a:grpFill/>
              <a:ln>
                <a:noFill/>
              </a:ln>
            </p:spPr>
            <p:txBody>
              <a:bodyPr vert="horz" wrap="square" lIns="45720" tIns="22860" rIns="45720" bIns="228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a:ln>
                    <a:noFill/>
                  </a:ln>
                  <a:solidFill>
                    <a:prstClr val="black"/>
                  </a:solidFill>
                  <a:effectLst/>
                  <a:uLnTx/>
                  <a:uFillTx/>
                  <a:latin typeface="Century Gothic"/>
                  <a:ea typeface="微软雅黑"/>
                </a:endParaRPr>
              </a:p>
            </p:txBody>
          </p:sp>
          <p:sp>
            <p:nvSpPr>
              <p:cNvPr id="737" name="Freeform 658"/>
              <p:cNvSpPr>
                <a:spLocks/>
              </p:cNvSpPr>
              <p:nvPr/>
            </p:nvSpPr>
            <p:spPr bwMode="auto">
              <a:xfrm>
                <a:off x="3800898" y="1197751"/>
                <a:ext cx="26959" cy="34312"/>
              </a:xfrm>
              <a:custGeom>
                <a:avLst/>
                <a:gdLst>
                  <a:gd name="T0" fmla="*/ 4 w 6"/>
                  <a:gd name="T1" fmla="*/ 0 h 8"/>
                  <a:gd name="T2" fmla="*/ 0 w 6"/>
                  <a:gd name="T3" fmla="*/ 8 h 8"/>
                  <a:gd name="T4" fmla="*/ 6 w 6"/>
                  <a:gd name="T5" fmla="*/ 8 h 8"/>
                  <a:gd name="T6" fmla="*/ 4 w 6"/>
                  <a:gd name="T7" fmla="*/ 0 h 8"/>
                </a:gdLst>
                <a:ahLst/>
                <a:cxnLst>
                  <a:cxn ang="0">
                    <a:pos x="T0" y="T1"/>
                  </a:cxn>
                  <a:cxn ang="0">
                    <a:pos x="T2" y="T3"/>
                  </a:cxn>
                  <a:cxn ang="0">
                    <a:pos x="T4" y="T5"/>
                  </a:cxn>
                  <a:cxn ang="0">
                    <a:pos x="T6" y="T7"/>
                  </a:cxn>
                </a:cxnLst>
                <a:rect l="0" t="0" r="r" b="b"/>
                <a:pathLst>
                  <a:path w="6" h="8">
                    <a:moveTo>
                      <a:pt x="4" y="0"/>
                    </a:moveTo>
                    <a:cubicBezTo>
                      <a:pt x="1" y="2"/>
                      <a:pt x="0" y="5"/>
                      <a:pt x="0" y="8"/>
                    </a:cubicBezTo>
                    <a:cubicBezTo>
                      <a:pt x="6" y="8"/>
                      <a:pt x="6" y="8"/>
                      <a:pt x="6" y="8"/>
                    </a:cubicBezTo>
                    <a:cubicBezTo>
                      <a:pt x="6" y="5"/>
                      <a:pt x="5" y="2"/>
                      <a:pt x="4" y="0"/>
                    </a:cubicBezTo>
                    <a:close/>
                  </a:path>
                </a:pathLst>
              </a:custGeom>
              <a:grpFill/>
              <a:ln>
                <a:noFill/>
              </a:ln>
            </p:spPr>
            <p:txBody>
              <a:bodyPr vert="horz" wrap="square" lIns="45720" tIns="22860" rIns="45720" bIns="228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a:ln>
                    <a:noFill/>
                  </a:ln>
                  <a:solidFill>
                    <a:prstClr val="black"/>
                  </a:solidFill>
                  <a:effectLst/>
                  <a:uLnTx/>
                  <a:uFillTx/>
                  <a:latin typeface="Century Gothic"/>
                  <a:ea typeface="微软雅黑"/>
                </a:endParaRPr>
              </a:p>
            </p:txBody>
          </p:sp>
          <p:sp>
            <p:nvSpPr>
              <p:cNvPr id="738" name="Freeform 659"/>
              <p:cNvSpPr>
                <a:spLocks/>
              </p:cNvSpPr>
              <p:nvPr/>
            </p:nvSpPr>
            <p:spPr bwMode="auto">
              <a:xfrm>
                <a:off x="3854816" y="1241865"/>
                <a:ext cx="25734" cy="44115"/>
              </a:xfrm>
              <a:custGeom>
                <a:avLst/>
                <a:gdLst>
                  <a:gd name="T0" fmla="*/ 0 w 6"/>
                  <a:gd name="T1" fmla="*/ 10 h 10"/>
                  <a:gd name="T2" fmla="*/ 6 w 6"/>
                  <a:gd name="T3" fmla="*/ 8 h 10"/>
                  <a:gd name="T4" fmla="*/ 3 w 6"/>
                  <a:gd name="T5" fmla="*/ 0 h 10"/>
                  <a:gd name="T6" fmla="*/ 0 w 6"/>
                  <a:gd name="T7" fmla="*/ 0 h 10"/>
                  <a:gd name="T8" fmla="*/ 0 w 6"/>
                  <a:gd name="T9" fmla="*/ 10 h 10"/>
                </a:gdLst>
                <a:ahLst/>
                <a:cxnLst>
                  <a:cxn ang="0">
                    <a:pos x="T0" y="T1"/>
                  </a:cxn>
                  <a:cxn ang="0">
                    <a:pos x="T2" y="T3"/>
                  </a:cxn>
                  <a:cxn ang="0">
                    <a:pos x="T4" y="T5"/>
                  </a:cxn>
                  <a:cxn ang="0">
                    <a:pos x="T6" y="T7"/>
                  </a:cxn>
                  <a:cxn ang="0">
                    <a:pos x="T8" y="T9"/>
                  </a:cxn>
                </a:cxnLst>
                <a:rect l="0" t="0" r="r" b="b"/>
                <a:pathLst>
                  <a:path w="6" h="10">
                    <a:moveTo>
                      <a:pt x="0" y="10"/>
                    </a:moveTo>
                    <a:cubicBezTo>
                      <a:pt x="2" y="10"/>
                      <a:pt x="4" y="9"/>
                      <a:pt x="6" y="8"/>
                    </a:cubicBezTo>
                    <a:cubicBezTo>
                      <a:pt x="4" y="6"/>
                      <a:pt x="3" y="3"/>
                      <a:pt x="3" y="0"/>
                    </a:cubicBezTo>
                    <a:cubicBezTo>
                      <a:pt x="0" y="0"/>
                      <a:pt x="0" y="0"/>
                      <a:pt x="0" y="0"/>
                    </a:cubicBezTo>
                    <a:lnTo>
                      <a:pt x="0" y="10"/>
                    </a:lnTo>
                    <a:close/>
                  </a:path>
                </a:pathLst>
              </a:custGeom>
              <a:grpFill/>
              <a:ln>
                <a:noFill/>
              </a:ln>
            </p:spPr>
            <p:txBody>
              <a:bodyPr vert="horz" wrap="square" lIns="45720" tIns="22860" rIns="45720" bIns="228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a:ln>
                    <a:noFill/>
                  </a:ln>
                  <a:solidFill>
                    <a:prstClr val="black"/>
                  </a:solidFill>
                  <a:effectLst/>
                  <a:uLnTx/>
                  <a:uFillTx/>
                  <a:latin typeface="Century Gothic"/>
                  <a:ea typeface="微软雅黑"/>
                </a:endParaRPr>
              </a:p>
            </p:txBody>
          </p:sp>
          <p:sp>
            <p:nvSpPr>
              <p:cNvPr id="739" name="Freeform 660"/>
              <p:cNvSpPr>
                <a:spLocks/>
              </p:cNvSpPr>
              <p:nvPr/>
            </p:nvSpPr>
            <p:spPr bwMode="auto">
              <a:xfrm>
                <a:off x="4543498" y="972275"/>
                <a:ext cx="115189" cy="110287"/>
              </a:xfrm>
              <a:custGeom>
                <a:avLst/>
                <a:gdLst>
                  <a:gd name="T0" fmla="*/ 26 w 26"/>
                  <a:gd name="T1" fmla="*/ 10 h 25"/>
                  <a:gd name="T2" fmla="*/ 21 w 26"/>
                  <a:gd name="T3" fmla="*/ 12 h 25"/>
                  <a:gd name="T4" fmla="*/ 19 w 26"/>
                  <a:gd name="T5" fmla="*/ 12 h 25"/>
                  <a:gd name="T6" fmla="*/ 18 w 26"/>
                  <a:gd name="T7" fmla="*/ 9 h 25"/>
                  <a:gd name="T8" fmla="*/ 19 w 26"/>
                  <a:gd name="T9" fmla="*/ 8 h 25"/>
                  <a:gd name="T10" fmla="*/ 24 w 26"/>
                  <a:gd name="T11" fmla="*/ 6 h 25"/>
                  <a:gd name="T12" fmla="*/ 22 w 26"/>
                  <a:gd name="T13" fmla="*/ 3 h 25"/>
                  <a:gd name="T14" fmla="*/ 19 w 26"/>
                  <a:gd name="T15" fmla="*/ 2 h 25"/>
                  <a:gd name="T16" fmla="*/ 18 w 26"/>
                  <a:gd name="T17" fmla="*/ 6 h 25"/>
                  <a:gd name="T18" fmla="*/ 16 w 26"/>
                  <a:gd name="T19" fmla="*/ 9 h 25"/>
                  <a:gd name="T20" fmla="*/ 16 w 26"/>
                  <a:gd name="T21" fmla="*/ 5 h 25"/>
                  <a:gd name="T22" fmla="*/ 14 w 26"/>
                  <a:gd name="T23" fmla="*/ 4 h 25"/>
                  <a:gd name="T24" fmla="*/ 14 w 26"/>
                  <a:gd name="T25" fmla="*/ 2 h 25"/>
                  <a:gd name="T26" fmla="*/ 13 w 26"/>
                  <a:gd name="T27" fmla="*/ 2 h 25"/>
                  <a:gd name="T28" fmla="*/ 13 w 26"/>
                  <a:gd name="T29" fmla="*/ 4 h 25"/>
                  <a:gd name="T30" fmla="*/ 11 w 26"/>
                  <a:gd name="T31" fmla="*/ 5 h 25"/>
                  <a:gd name="T32" fmla="*/ 11 w 26"/>
                  <a:gd name="T33" fmla="*/ 9 h 25"/>
                  <a:gd name="T34" fmla="*/ 9 w 26"/>
                  <a:gd name="T35" fmla="*/ 6 h 25"/>
                  <a:gd name="T36" fmla="*/ 8 w 26"/>
                  <a:gd name="T37" fmla="*/ 2 h 25"/>
                  <a:gd name="T38" fmla="*/ 5 w 26"/>
                  <a:gd name="T39" fmla="*/ 3 h 25"/>
                  <a:gd name="T40" fmla="*/ 2 w 26"/>
                  <a:gd name="T41" fmla="*/ 6 h 25"/>
                  <a:gd name="T42" fmla="*/ 8 w 26"/>
                  <a:gd name="T43" fmla="*/ 8 h 25"/>
                  <a:gd name="T44" fmla="*/ 9 w 26"/>
                  <a:gd name="T45" fmla="*/ 9 h 25"/>
                  <a:gd name="T46" fmla="*/ 8 w 26"/>
                  <a:gd name="T47" fmla="*/ 12 h 25"/>
                  <a:gd name="T48" fmla="*/ 6 w 26"/>
                  <a:gd name="T49" fmla="*/ 12 h 25"/>
                  <a:gd name="T50" fmla="*/ 1 w 26"/>
                  <a:gd name="T51" fmla="*/ 10 h 25"/>
                  <a:gd name="T52" fmla="*/ 0 w 26"/>
                  <a:gd name="T53" fmla="*/ 13 h 25"/>
                  <a:gd name="T54" fmla="*/ 2 w 26"/>
                  <a:gd name="T55" fmla="*/ 17 h 25"/>
                  <a:gd name="T56" fmla="*/ 5 w 26"/>
                  <a:gd name="T57" fmla="*/ 14 h 25"/>
                  <a:gd name="T58" fmla="*/ 9 w 26"/>
                  <a:gd name="T59" fmla="*/ 13 h 25"/>
                  <a:gd name="T60" fmla="*/ 6 w 26"/>
                  <a:gd name="T61" fmla="*/ 16 h 25"/>
                  <a:gd name="T62" fmla="*/ 7 w 26"/>
                  <a:gd name="T63" fmla="*/ 18 h 25"/>
                  <a:gd name="T64" fmla="*/ 6 w 26"/>
                  <a:gd name="T65" fmla="*/ 19 h 25"/>
                  <a:gd name="T66" fmla="*/ 7 w 26"/>
                  <a:gd name="T67" fmla="*/ 20 h 25"/>
                  <a:gd name="T68" fmla="*/ 8 w 26"/>
                  <a:gd name="T69" fmla="*/ 19 h 25"/>
                  <a:gd name="T70" fmla="*/ 10 w 26"/>
                  <a:gd name="T71" fmla="*/ 19 h 25"/>
                  <a:gd name="T72" fmla="*/ 13 w 26"/>
                  <a:gd name="T73" fmla="*/ 16 h 25"/>
                  <a:gd name="T74" fmla="*/ 12 w 26"/>
                  <a:gd name="T75" fmla="*/ 21 h 25"/>
                  <a:gd name="T76" fmla="*/ 9 w 26"/>
                  <a:gd name="T77" fmla="*/ 24 h 25"/>
                  <a:gd name="T78" fmla="*/ 13 w 26"/>
                  <a:gd name="T79" fmla="*/ 25 h 25"/>
                  <a:gd name="T80" fmla="*/ 16 w 26"/>
                  <a:gd name="T81" fmla="*/ 25 h 25"/>
                  <a:gd name="T82" fmla="*/ 14 w 26"/>
                  <a:gd name="T83" fmla="*/ 20 h 25"/>
                  <a:gd name="T84" fmla="*/ 14 w 26"/>
                  <a:gd name="T85" fmla="*/ 18 h 25"/>
                  <a:gd name="T86" fmla="*/ 17 w 26"/>
                  <a:gd name="T87" fmla="*/ 17 h 25"/>
                  <a:gd name="T88" fmla="*/ 18 w 26"/>
                  <a:gd name="T89" fmla="*/ 18 h 25"/>
                  <a:gd name="T90" fmla="*/ 20 w 26"/>
                  <a:gd name="T91" fmla="*/ 24 h 25"/>
                  <a:gd name="T92" fmla="*/ 23 w 26"/>
                  <a:gd name="T93" fmla="*/ 21 h 25"/>
                  <a:gd name="T94" fmla="*/ 24 w 26"/>
                  <a:gd name="T95" fmla="*/ 18 h 25"/>
                  <a:gd name="T96" fmla="*/ 20 w 26"/>
                  <a:gd name="T97" fmla="*/ 17 h 25"/>
                  <a:gd name="T98" fmla="*/ 17 w 26"/>
                  <a:gd name="T99" fmla="*/ 15 h 25"/>
                  <a:gd name="T100" fmla="*/ 20 w 26"/>
                  <a:gd name="T101" fmla="*/ 15 h 25"/>
                  <a:gd name="T102" fmla="*/ 22 w 26"/>
                  <a:gd name="T103" fmla="*/ 13 h 25"/>
                  <a:gd name="T104" fmla="*/ 24 w 26"/>
                  <a:gd name="T105" fmla="*/ 13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6" h="25">
                    <a:moveTo>
                      <a:pt x="26" y="12"/>
                    </a:moveTo>
                    <a:cubicBezTo>
                      <a:pt x="24" y="12"/>
                      <a:pt x="24" y="12"/>
                      <a:pt x="24" y="12"/>
                    </a:cubicBezTo>
                    <a:cubicBezTo>
                      <a:pt x="26" y="10"/>
                      <a:pt x="26" y="10"/>
                      <a:pt x="26" y="10"/>
                    </a:cubicBezTo>
                    <a:cubicBezTo>
                      <a:pt x="25" y="9"/>
                      <a:pt x="25" y="9"/>
                      <a:pt x="25" y="9"/>
                    </a:cubicBezTo>
                    <a:cubicBezTo>
                      <a:pt x="22" y="12"/>
                      <a:pt x="22" y="12"/>
                      <a:pt x="22" y="12"/>
                    </a:cubicBezTo>
                    <a:cubicBezTo>
                      <a:pt x="21" y="12"/>
                      <a:pt x="21" y="12"/>
                      <a:pt x="21" y="12"/>
                    </a:cubicBezTo>
                    <a:cubicBezTo>
                      <a:pt x="21" y="11"/>
                      <a:pt x="21" y="11"/>
                      <a:pt x="21" y="11"/>
                    </a:cubicBezTo>
                    <a:cubicBezTo>
                      <a:pt x="20" y="10"/>
                      <a:pt x="20" y="10"/>
                      <a:pt x="20" y="10"/>
                    </a:cubicBezTo>
                    <a:cubicBezTo>
                      <a:pt x="19" y="12"/>
                      <a:pt x="19" y="12"/>
                      <a:pt x="19" y="12"/>
                    </a:cubicBezTo>
                    <a:cubicBezTo>
                      <a:pt x="17" y="12"/>
                      <a:pt x="17" y="12"/>
                      <a:pt x="17" y="12"/>
                    </a:cubicBezTo>
                    <a:cubicBezTo>
                      <a:pt x="17" y="11"/>
                      <a:pt x="17" y="11"/>
                      <a:pt x="17" y="10"/>
                    </a:cubicBezTo>
                    <a:cubicBezTo>
                      <a:pt x="18" y="9"/>
                      <a:pt x="18" y="9"/>
                      <a:pt x="18" y="9"/>
                    </a:cubicBezTo>
                    <a:cubicBezTo>
                      <a:pt x="20" y="9"/>
                      <a:pt x="20" y="9"/>
                      <a:pt x="20" y="9"/>
                    </a:cubicBezTo>
                    <a:cubicBezTo>
                      <a:pt x="20" y="8"/>
                      <a:pt x="20" y="8"/>
                      <a:pt x="20" y="8"/>
                    </a:cubicBezTo>
                    <a:cubicBezTo>
                      <a:pt x="19" y="8"/>
                      <a:pt x="19" y="8"/>
                      <a:pt x="19" y="8"/>
                    </a:cubicBezTo>
                    <a:cubicBezTo>
                      <a:pt x="20" y="7"/>
                      <a:pt x="20" y="7"/>
                      <a:pt x="20" y="7"/>
                    </a:cubicBezTo>
                    <a:cubicBezTo>
                      <a:pt x="24" y="7"/>
                      <a:pt x="24" y="7"/>
                      <a:pt x="24" y="7"/>
                    </a:cubicBezTo>
                    <a:cubicBezTo>
                      <a:pt x="24" y="6"/>
                      <a:pt x="24" y="6"/>
                      <a:pt x="24" y="6"/>
                    </a:cubicBezTo>
                    <a:cubicBezTo>
                      <a:pt x="21" y="6"/>
                      <a:pt x="21" y="6"/>
                      <a:pt x="21" y="6"/>
                    </a:cubicBezTo>
                    <a:cubicBezTo>
                      <a:pt x="23" y="4"/>
                      <a:pt x="23" y="4"/>
                      <a:pt x="23" y="4"/>
                    </a:cubicBezTo>
                    <a:cubicBezTo>
                      <a:pt x="22" y="3"/>
                      <a:pt x="22" y="3"/>
                      <a:pt x="22" y="3"/>
                    </a:cubicBezTo>
                    <a:cubicBezTo>
                      <a:pt x="20" y="5"/>
                      <a:pt x="20" y="5"/>
                      <a:pt x="20" y="5"/>
                    </a:cubicBezTo>
                    <a:cubicBezTo>
                      <a:pt x="20" y="2"/>
                      <a:pt x="20" y="2"/>
                      <a:pt x="20" y="2"/>
                    </a:cubicBezTo>
                    <a:cubicBezTo>
                      <a:pt x="19" y="2"/>
                      <a:pt x="19" y="2"/>
                      <a:pt x="19" y="2"/>
                    </a:cubicBezTo>
                    <a:cubicBezTo>
                      <a:pt x="19" y="6"/>
                      <a:pt x="19" y="6"/>
                      <a:pt x="19" y="6"/>
                    </a:cubicBezTo>
                    <a:cubicBezTo>
                      <a:pt x="18" y="7"/>
                      <a:pt x="18" y="7"/>
                      <a:pt x="18" y="7"/>
                    </a:cubicBezTo>
                    <a:cubicBezTo>
                      <a:pt x="18" y="6"/>
                      <a:pt x="18" y="6"/>
                      <a:pt x="18" y="6"/>
                    </a:cubicBezTo>
                    <a:cubicBezTo>
                      <a:pt x="17" y="6"/>
                      <a:pt x="17" y="6"/>
                      <a:pt x="17" y="6"/>
                    </a:cubicBezTo>
                    <a:cubicBezTo>
                      <a:pt x="17" y="8"/>
                      <a:pt x="17" y="8"/>
                      <a:pt x="17" y="8"/>
                    </a:cubicBezTo>
                    <a:cubicBezTo>
                      <a:pt x="16" y="9"/>
                      <a:pt x="16" y="9"/>
                      <a:pt x="16" y="9"/>
                    </a:cubicBezTo>
                    <a:cubicBezTo>
                      <a:pt x="15" y="9"/>
                      <a:pt x="15" y="9"/>
                      <a:pt x="14" y="9"/>
                    </a:cubicBezTo>
                    <a:cubicBezTo>
                      <a:pt x="14" y="7"/>
                      <a:pt x="14" y="7"/>
                      <a:pt x="14" y="7"/>
                    </a:cubicBezTo>
                    <a:cubicBezTo>
                      <a:pt x="16" y="5"/>
                      <a:pt x="16" y="5"/>
                      <a:pt x="16" y="5"/>
                    </a:cubicBezTo>
                    <a:cubicBezTo>
                      <a:pt x="15" y="4"/>
                      <a:pt x="15" y="4"/>
                      <a:pt x="15" y="4"/>
                    </a:cubicBezTo>
                    <a:cubicBezTo>
                      <a:pt x="14" y="5"/>
                      <a:pt x="14" y="5"/>
                      <a:pt x="14" y="5"/>
                    </a:cubicBezTo>
                    <a:cubicBezTo>
                      <a:pt x="14" y="4"/>
                      <a:pt x="14" y="4"/>
                      <a:pt x="14" y="4"/>
                    </a:cubicBezTo>
                    <a:cubicBezTo>
                      <a:pt x="17" y="1"/>
                      <a:pt x="17" y="1"/>
                      <a:pt x="17" y="1"/>
                    </a:cubicBezTo>
                    <a:cubicBezTo>
                      <a:pt x="16" y="0"/>
                      <a:pt x="16" y="0"/>
                      <a:pt x="16" y="0"/>
                    </a:cubicBezTo>
                    <a:cubicBezTo>
                      <a:pt x="14" y="2"/>
                      <a:pt x="14" y="2"/>
                      <a:pt x="14" y="2"/>
                    </a:cubicBezTo>
                    <a:cubicBezTo>
                      <a:pt x="14" y="0"/>
                      <a:pt x="14" y="0"/>
                      <a:pt x="14" y="0"/>
                    </a:cubicBezTo>
                    <a:cubicBezTo>
                      <a:pt x="13" y="0"/>
                      <a:pt x="13" y="0"/>
                      <a:pt x="13" y="0"/>
                    </a:cubicBezTo>
                    <a:cubicBezTo>
                      <a:pt x="13" y="2"/>
                      <a:pt x="13" y="2"/>
                      <a:pt x="13" y="2"/>
                    </a:cubicBezTo>
                    <a:cubicBezTo>
                      <a:pt x="10" y="0"/>
                      <a:pt x="10" y="0"/>
                      <a:pt x="10" y="0"/>
                    </a:cubicBezTo>
                    <a:cubicBezTo>
                      <a:pt x="9" y="1"/>
                      <a:pt x="9" y="1"/>
                      <a:pt x="9" y="1"/>
                    </a:cubicBezTo>
                    <a:cubicBezTo>
                      <a:pt x="13" y="4"/>
                      <a:pt x="13" y="4"/>
                      <a:pt x="13" y="4"/>
                    </a:cubicBezTo>
                    <a:cubicBezTo>
                      <a:pt x="13" y="5"/>
                      <a:pt x="13" y="5"/>
                      <a:pt x="13" y="5"/>
                    </a:cubicBezTo>
                    <a:cubicBezTo>
                      <a:pt x="12" y="4"/>
                      <a:pt x="12" y="4"/>
                      <a:pt x="12" y="4"/>
                    </a:cubicBezTo>
                    <a:cubicBezTo>
                      <a:pt x="11" y="5"/>
                      <a:pt x="11" y="5"/>
                      <a:pt x="11" y="5"/>
                    </a:cubicBezTo>
                    <a:cubicBezTo>
                      <a:pt x="13" y="7"/>
                      <a:pt x="13" y="7"/>
                      <a:pt x="13" y="7"/>
                    </a:cubicBezTo>
                    <a:cubicBezTo>
                      <a:pt x="13" y="9"/>
                      <a:pt x="13" y="9"/>
                      <a:pt x="13" y="9"/>
                    </a:cubicBezTo>
                    <a:cubicBezTo>
                      <a:pt x="12" y="9"/>
                      <a:pt x="11" y="9"/>
                      <a:pt x="11" y="9"/>
                    </a:cubicBezTo>
                    <a:cubicBezTo>
                      <a:pt x="10" y="8"/>
                      <a:pt x="10" y="8"/>
                      <a:pt x="10" y="8"/>
                    </a:cubicBezTo>
                    <a:cubicBezTo>
                      <a:pt x="10" y="6"/>
                      <a:pt x="10" y="6"/>
                      <a:pt x="10" y="6"/>
                    </a:cubicBezTo>
                    <a:cubicBezTo>
                      <a:pt x="9" y="6"/>
                      <a:pt x="9" y="6"/>
                      <a:pt x="9" y="6"/>
                    </a:cubicBezTo>
                    <a:cubicBezTo>
                      <a:pt x="9" y="7"/>
                      <a:pt x="9" y="7"/>
                      <a:pt x="9" y="7"/>
                    </a:cubicBezTo>
                    <a:cubicBezTo>
                      <a:pt x="8" y="6"/>
                      <a:pt x="8" y="6"/>
                      <a:pt x="8" y="6"/>
                    </a:cubicBezTo>
                    <a:cubicBezTo>
                      <a:pt x="8" y="2"/>
                      <a:pt x="8" y="2"/>
                      <a:pt x="8" y="2"/>
                    </a:cubicBezTo>
                    <a:cubicBezTo>
                      <a:pt x="7" y="2"/>
                      <a:pt x="7" y="2"/>
                      <a:pt x="7" y="2"/>
                    </a:cubicBezTo>
                    <a:cubicBezTo>
                      <a:pt x="7" y="5"/>
                      <a:pt x="7" y="5"/>
                      <a:pt x="7" y="5"/>
                    </a:cubicBezTo>
                    <a:cubicBezTo>
                      <a:pt x="5" y="3"/>
                      <a:pt x="5" y="3"/>
                      <a:pt x="5" y="3"/>
                    </a:cubicBezTo>
                    <a:cubicBezTo>
                      <a:pt x="4" y="4"/>
                      <a:pt x="4" y="4"/>
                      <a:pt x="4" y="4"/>
                    </a:cubicBezTo>
                    <a:cubicBezTo>
                      <a:pt x="6" y="6"/>
                      <a:pt x="6" y="6"/>
                      <a:pt x="6" y="6"/>
                    </a:cubicBezTo>
                    <a:cubicBezTo>
                      <a:pt x="2" y="6"/>
                      <a:pt x="2" y="6"/>
                      <a:pt x="2" y="6"/>
                    </a:cubicBezTo>
                    <a:cubicBezTo>
                      <a:pt x="2" y="7"/>
                      <a:pt x="2" y="7"/>
                      <a:pt x="2" y="7"/>
                    </a:cubicBezTo>
                    <a:cubicBezTo>
                      <a:pt x="7" y="7"/>
                      <a:pt x="7" y="7"/>
                      <a:pt x="7" y="7"/>
                    </a:cubicBezTo>
                    <a:cubicBezTo>
                      <a:pt x="8" y="8"/>
                      <a:pt x="8" y="8"/>
                      <a:pt x="8" y="8"/>
                    </a:cubicBezTo>
                    <a:cubicBezTo>
                      <a:pt x="6" y="8"/>
                      <a:pt x="6" y="8"/>
                      <a:pt x="6" y="8"/>
                    </a:cubicBezTo>
                    <a:cubicBezTo>
                      <a:pt x="6" y="9"/>
                      <a:pt x="6" y="9"/>
                      <a:pt x="6" y="9"/>
                    </a:cubicBezTo>
                    <a:cubicBezTo>
                      <a:pt x="9" y="9"/>
                      <a:pt x="9" y="9"/>
                      <a:pt x="9" y="9"/>
                    </a:cubicBezTo>
                    <a:cubicBezTo>
                      <a:pt x="10" y="10"/>
                      <a:pt x="10" y="10"/>
                      <a:pt x="10" y="10"/>
                    </a:cubicBezTo>
                    <a:cubicBezTo>
                      <a:pt x="10" y="11"/>
                      <a:pt x="9" y="11"/>
                      <a:pt x="9" y="12"/>
                    </a:cubicBezTo>
                    <a:cubicBezTo>
                      <a:pt x="8" y="12"/>
                      <a:pt x="8" y="12"/>
                      <a:pt x="8" y="12"/>
                    </a:cubicBezTo>
                    <a:cubicBezTo>
                      <a:pt x="6" y="10"/>
                      <a:pt x="6" y="10"/>
                      <a:pt x="6" y="10"/>
                    </a:cubicBezTo>
                    <a:cubicBezTo>
                      <a:pt x="5" y="11"/>
                      <a:pt x="5" y="11"/>
                      <a:pt x="5" y="11"/>
                    </a:cubicBezTo>
                    <a:cubicBezTo>
                      <a:pt x="6" y="12"/>
                      <a:pt x="6" y="12"/>
                      <a:pt x="6" y="12"/>
                    </a:cubicBezTo>
                    <a:cubicBezTo>
                      <a:pt x="5" y="12"/>
                      <a:pt x="5" y="12"/>
                      <a:pt x="5" y="12"/>
                    </a:cubicBezTo>
                    <a:cubicBezTo>
                      <a:pt x="2" y="9"/>
                      <a:pt x="2" y="9"/>
                      <a:pt x="2" y="9"/>
                    </a:cubicBezTo>
                    <a:cubicBezTo>
                      <a:pt x="1" y="10"/>
                      <a:pt x="1" y="10"/>
                      <a:pt x="1" y="10"/>
                    </a:cubicBezTo>
                    <a:cubicBezTo>
                      <a:pt x="3" y="12"/>
                      <a:pt x="3" y="12"/>
                      <a:pt x="3" y="12"/>
                    </a:cubicBezTo>
                    <a:cubicBezTo>
                      <a:pt x="0" y="12"/>
                      <a:pt x="0" y="12"/>
                      <a:pt x="0" y="12"/>
                    </a:cubicBezTo>
                    <a:cubicBezTo>
                      <a:pt x="0" y="13"/>
                      <a:pt x="0" y="13"/>
                      <a:pt x="0" y="13"/>
                    </a:cubicBezTo>
                    <a:cubicBezTo>
                      <a:pt x="3" y="13"/>
                      <a:pt x="3" y="13"/>
                      <a:pt x="3" y="13"/>
                    </a:cubicBezTo>
                    <a:cubicBezTo>
                      <a:pt x="1" y="16"/>
                      <a:pt x="1" y="16"/>
                      <a:pt x="1" y="16"/>
                    </a:cubicBezTo>
                    <a:cubicBezTo>
                      <a:pt x="2" y="17"/>
                      <a:pt x="2" y="17"/>
                      <a:pt x="2" y="17"/>
                    </a:cubicBezTo>
                    <a:cubicBezTo>
                      <a:pt x="5" y="13"/>
                      <a:pt x="5" y="13"/>
                      <a:pt x="5" y="13"/>
                    </a:cubicBezTo>
                    <a:cubicBezTo>
                      <a:pt x="6" y="13"/>
                      <a:pt x="6" y="13"/>
                      <a:pt x="6" y="13"/>
                    </a:cubicBezTo>
                    <a:cubicBezTo>
                      <a:pt x="5" y="14"/>
                      <a:pt x="5" y="14"/>
                      <a:pt x="5" y="14"/>
                    </a:cubicBezTo>
                    <a:cubicBezTo>
                      <a:pt x="6" y="15"/>
                      <a:pt x="6" y="15"/>
                      <a:pt x="6" y="15"/>
                    </a:cubicBezTo>
                    <a:cubicBezTo>
                      <a:pt x="8" y="13"/>
                      <a:pt x="8" y="13"/>
                      <a:pt x="8" y="13"/>
                    </a:cubicBezTo>
                    <a:cubicBezTo>
                      <a:pt x="9" y="13"/>
                      <a:pt x="9" y="13"/>
                      <a:pt x="9" y="13"/>
                    </a:cubicBezTo>
                    <a:cubicBezTo>
                      <a:pt x="9" y="14"/>
                      <a:pt x="10" y="14"/>
                      <a:pt x="10" y="15"/>
                    </a:cubicBezTo>
                    <a:cubicBezTo>
                      <a:pt x="9" y="16"/>
                      <a:pt x="9" y="16"/>
                      <a:pt x="9" y="16"/>
                    </a:cubicBezTo>
                    <a:cubicBezTo>
                      <a:pt x="6" y="16"/>
                      <a:pt x="6" y="16"/>
                      <a:pt x="6" y="16"/>
                    </a:cubicBezTo>
                    <a:cubicBezTo>
                      <a:pt x="6" y="17"/>
                      <a:pt x="6" y="17"/>
                      <a:pt x="6" y="17"/>
                    </a:cubicBezTo>
                    <a:cubicBezTo>
                      <a:pt x="8" y="17"/>
                      <a:pt x="8" y="17"/>
                      <a:pt x="8" y="17"/>
                    </a:cubicBezTo>
                    <a:cubicBezTo>
                      <a:pt x="7" y="18"/>
                      <a:pt x="7" y="18"/>
                      <a:pt x="7" y="18"/>
                    </a:cubicBezTo>
                    <a:cubicBezTo>
                      <a:pt x="2" y="18"/>
                      <a:pt x="2" y="18"/>
                      <a:pt x="2" y="18"/>
                    </a:cubicBezTo>
                    <a:cubicBezTo>
                      <a:pt x="2" y="19"/>
                      <a:pt x="2" y="19"/>
                      <a:pt x="2" y="19"/>
                    </a:cubicBezTo>
                    <a:cubicBezTo>
                      <a:pt x="6" y="19"/>
                      <a:pt x="6" y="19"/>
                      <a:pt x="6" y="19"/>
                    </a:cubicBezTo>
                    <a:cubicBezTo>
                      <a:pt x="4" y="21"/>
                      <a:pt x="4" y="21"/>
                      <a:pt x="4" y="21"/>
                    </a:cubicBezTo>
                    <a:cubicBezTo>
                      <a:pt x="5" y="22"/>
                      <a:pt x="5" y="22"/>
                      <a:pt x="5" y="22"/>
                    </a:cubicBezTo>
                    <a:cubicBezTo>
                      <a:pt x="7" y="20"/>
                      <a:pt x="7" y="20"/>
                      <a:pt x="7" y="20"/>
                    </a:cubicBezTo>
                    <a:cubicBezTo>
                      <a:pt x="7" y="24"/>
                      <a:pt x="7" y="24"/>
                      <a:pt x="7" y="24"/>
                    </a:cubicBezTo>
                    <a:cubicBezTo>
                      <a:pt x="8" y="24"/>
                      <a:pt x="8" y="24"/>
                      <a:pt x="8" y="24"/>
                    </a:cubicBezTo>
                    <a:cubicBezTo>
                      <a:pt x="8" y="19"/>
                      <a:pt x="8" y="19"/>
                      <a:pt x="8" y="19"/>
                    </a:cubicBezTo>
                    <a:cubicBezTo>
                      <a:pt x="9" y="18"/>
                      <a:pt x="9" y="18"/>
                      <a:pt x="9" y="18"/>
                    </a:cubicBezTo>
                    <a:cubicBezTo>
                      <a:pt x="9" y="19"/>
                      <a:pt x="9" y="19"/>
                      <a:pt x="9" y="19"/>
                    </a:cubicBezTo>
                    <a:cubicBezTo>
                      <a:pt x="10" y="19"/>
                      <a:pt x="10" y="19"/>
                      <a:pt x="10" y="19"/>
                    </a:cubicBezTo>
                    <a:cubicBezTo>
                      <a:pt x="10" y="17"/>
                      <a:pt x="10" y="17"/>
                      <a:pt x="10" y="17"/>
                    </a:cubicBezTo>
                    <a:cubicBezTo>
                      <a:pt x="11" y="16"/>
                      <a:pt x="11" y="16"/>
                      <a:pt x="11" y="16"/>
                    </a:cubicBezTo>
                    <a:cubicBezTo>
                      <a:pt x="11" y="16"/>
                      <a:pt x="12" y="16"/>
                      <a:pt x="13" y="16"/>
                    </a:cubicBezTo>
                    <a:cubicBezTo>
                      <a:pt x="13" y="18"/>
                      <a:pt x="13" y="18"/>
                      <a:pt x="13" y="18"/>
                    </a:cubicBezTo>
                    <a:cubicBezTo>
                      <a:pt x="11" y="20"/>
                      <a:pt x="11" y="20"/>
                      <a:pt x="11" y="20"/>
                    </a:cubicBezTo>
                    <a:cubicBezTo>
                      <a:pt x="12" y="21"/>
                      <a:pt x="12" y="21"/>
                      <a:pt x="12" y="21"/>
                    </a:cubicBezTo>
                    <a:cubicBezTo>
                      <a:pt x="13" y="20"/>
                      <a:pt x="13" y="20"/>
                      <a:pt x="13" y="20"/>
                    </a:cubicBezTo>
                    <a:cubicBezTo>
                      <a:pt x="13" y="21"/>
                      <a:pt x="13" y="21"/>
                      <a:pt x="13" y="21"/>
                    </a:cubicBezTo>
                    <a:cubicBezTo>
                      <a:pt x="9" y="24"/>
                      <a:pt x="9" y="24"/>
                      <a:pt x="9" y="24"/>
                    </a:cubicBezTo>
                    <a:cubicBezTo>
                      <a:pt x="10" y="25"/>
                      <a:pt x="10" y="25"/>
                      <a:pt x="10" y="25"/>
                    </a:cubicBezTo>
                    <a:cubicBezTo>
                      <a:pt x="13" y="23"/>
                      <a:pt x="13" y="23"/>
                      <a:pt x="13" y="23"/>
                    </a:cubicBezTo>
                    <a:cubicBezTo>
                      <a:pt x="13" y="25"/>
                      <a:pt x="13" y="25"/>
                      <a:pt x="13" y="25"/>
                    </a:cubicBezTo>
                    <a:cubicBezTo>
                      <a:pt x="14" y="25"/>
                      <a:pt x="14" y="25"/>
                      <a:pt x="14" y="25"/>
                    </a:cubicBezTo>
                    <a:cubicBezTo>
                      <a:pt x="14" y="23"/>
                      <a:pt x="14" y="23"/>
                      <a:pt x="14" y="23"/>
                    </a:cubicBezTo>
                    <a:cubicBezTo>
                      <a:pt x="16" y="25"/>
                      <a:pt x="16" y="25"/>
                      <a:pt x="16" y="25"/>
                    </a:cubicBezTo>
                    <a:cubicBezTo>
                      <a:pt x="17" y="24"/>
                      <a:pt x="17" y="24"/>
                      <a:pt x="17" y="24"/>
                    </a:cubicBezTo>
                    <a:cubicBezTo>
                      <a:pt x="14" y="21"/>
                      <a:pt x="14" y="21"/>
                      <a:pt x="14" y="21"/>
                    </a:cubicBezTo>
                    <a:cubicBezTo>
                      <a:pt x="14" y="20"/>
                      <a:pt x="14" y="20"/>
                      <a:pt x="14" y="20"/>
                    </a:cubicBezTo>
                    <a:cubicBezTo>
                      <a:pt x="15" y="21"/>
                      <a:pt x="15" y="21"/>
                      <a:pt x="15" y="21"/>
                    </a:cubicBezTo>
                    <a:cubicBezTo>
                      <a:pt x="16" y="20"/>
                      <a:pt x="16" y="20"/>
                      <a:pt x="16" y="20"/>
                    </a:cubicBezTo>
                    <a:cubicBezTo>
                      <a:pt x="14" y="18"/>
                      <a:pt x="14" y="18"/>
                      <a:pt x="14" y="18"/>
                    </a:cubicBezTo>
                    <a:cubicBezTo>
                      <a:pt x="14" y="16"/>
                      <a:pt x="14" y="16"/>
                      <a:pt x="14" y="16"/>
                    </a:cubicBezTo>
                    <a:cubicBezTo>
                      <a:pt x="15" y="16"/>
                      <a:pt x="15" y="16"/>
                      <a:pt x="16" y="16"/>
                    </a:cubicBezTo>
                    <a:cubicBezTo>
                      <a:pt x="17" y="17"/>
                      <a:pt x="17" y="17"/>
                      <a:pt x="17" y="17"/>
                    </a:cubicBezTo>
                    <a:cubicBezTo>
                      <a:pt x="17" y="19"/>
                      <a:pt x="17" y="19"/>
                      <a:pt x="17" y="19"/>
                    </a:cubicBezTo>
                    <a:cubicBezTo>
                      <a:pt x="18" y="19"/>
                      <a:pt x="18" y="19"/>
                      <a:pt x="18" y="19"/>
                    </a:cubicBezTo>
                    <a:cubicBezTo>
                      <a:pt x="18" y="18"/>
                      <a:pt x="18" y="18"/>
                      <a:pt x="18" y="18"/>
                    </a:cubicBezTo>
                    <a:cubicBezTo>
                      <a:pt x="19" y="19"/>
                      <a:pt x="19" y="19"/>
                      <a:pt x="19" y="19"/>
                    </a:cubicBezTo>
                    <a:cubicBezTo>
                      <a:pt x="19" y="24"/>
                      <a:pt x="19" y="24"/>
                      <a:pt x="19" y="24"/>
                    </a:cubicBezTo>
                    <a:cubicBezTo>
                      <a:pt x="20" y="24"/>
                      <a:pt x="20" y="24"/>
                      <a:pt x="20" y="24"/>
                    </a:cubicBezTo>
                    <a:cubicBezTo>
                      <a:pt x="20" y="20"/>
                      <a:pt x="20" y="20"/>
                      <a:pt x="20" y="20"/>
                    </a:cubicBezTo>
                    <a:cubicBezTo>
                      <a:pt x="22" y="22"/>
                      <a:pt x="22" y="22"/>
                      <a:pt x="22" y="22"/>
                    </a:cubicBezTo>
                    <a:cubicBezTo>
                      <a:pt x="23" y="21"/>
                      <a:pt x="23" y="21"/>
                      <a:pt x="23" y="21"/>
                    </a:cubicBezTo>
                    <a:cubicBezTo>
                      <a:pt x="21" y="19"/>
                      <a:pt x="21" y="19"/>
                      <a:pt x="21" y="19"/>
                    </a:cubicBezTo>
                    <a:cubicBezTo>
                      <a:pt x="24" y="19"/>
                      <a:pt x="24" y="19"/>
                      <a:pt x="24" y="19"/>
                    </a:cubicBezTo>
                    <a:cubicBezTo>
                      <a:pt x="24" y="18"/>
                      <a:pt x="24" y="18"/>
                      <a:pt x="24" y="18"/>
                    </a:cubicBezTo>
                    <a:cubicBezTo>
                      <a:pt x="20" y="18"/>
                      <a:pt x="20" y="18"/>
                      <a:pt x="20" y="18"/>
                    </a:cubicBezTo>
                    <a:cubicBezTo>
                      <a:pt x="19" y="17"/>
                      <a:pt x="19" y="17"/>
                      <a:pt x="19" y="17"/>
                    </a:cubicBezTo>
                    <a:cubicBezTo>
                      <a:pt x="20" y="17"/>
                      <a:pt x="20" y="17"/>
                      <a:pt x="20" y="17"/>
                    </a:cubicBezTo>
                    <a:cubicBezTo>
                      <a:pt x="20" y="16"/>
                      <a:pt x="20" y="16"/>
                      <a:pt x="20" y="16"/>
                    </a:cubicBezTo>
                    <a:cubicBezTo>
                      <a:pt x="18" y="16"/>
                      <a:pt x="18" y="16"/>
                      <a:pt x="18" y="16"/>
                    </a:cubicBezTo>
                    <a:cubicBezTo>
                      <a:pt x="17" y="15"/>
                      <a:pt x="17" y="15"/>
                      <a:pt x="17" y="15"/>
                    </a:cubicBezTo>
                    <a:cubicBezTo>
                      <a:pt x="17" y="14"/>
                      <a:pt x="17" y="14"/>
                      <a:pt x="17" y="13"/>
                    </a:cubicBezTo>
                    <a:cubicBezTo>
                      <a:pt x="19" y="13"/>
                      <a:pt x="19" y="13"/>
                      <a:pt x="19" y="13"/>
                    </a:cubicBezTo>
                    <a:cubicBezTo>
                      <a:pt x="20" y="15"/>
                      <a:pt x="20" y="15"/>
                      <a:pt x="20" y="15"/>
                    </a:cubicBezTo>
                    <a:cubicBezTo>
                      <a:pt x="21" y="14"/>
                      <a:pt x="21" y="14"/>
                      <a:pt x="21" y="14"/>
                    </a:cubicBezTo>
                    <a:cubicBezTo>
                      <a:pt x="21" y="13"/>
                      <a:pt x="21" y="13"/>
                      <a:pt x="21" y="13"/>
                    </a:cubicBezTo>
                    <a:cubicBezTo>
                      <a:pt x="22" y="13"/>
                      <a:pt x="22" y="13"/>
                      <a:pt x="22" y="13"/>
                    </a:cubicBezTo>
                    <a:cubicBezTo>
                      <a:pt x="25" y="17"/>
                      <a:pt x="25" y="17"/>
                      <a:pt x="25" y="17"/>
                    </a:cubicBezTo>
                    <a:cubicBezTo>
                      <a:pt x="26" y="16"/>
                      <a:pt x="26" y="16"/>
                      <a:pt x="26" y="16"/>
                    </a:cubicBezTo>
                    <a:cubicBezTo>
                      <a:pt x="24" y="13"/>
                      <a:pt x="24" y="13"/>
                      <a:pt x="24" y="13"/>
                    </a:cubicBezTo>
                    <a:cubicBezTo>
                      <a:pt x="26" y="13"/>
                      <a:pt x="26" y="13"/>
                      <a:pt x="26" y="13"/>
                    </a:cubicBezTo>
                    <a:lnTo>
                      <a:pt x="26" y="12"/>
                    </a:lnTo>
                    <a:close/>
                  </a:path>
                </a:pathLst>
              </a:custGeom>
              <a:grpFill/>
              <a:ln>
                <a:noFill/>
              </a:ln>
            </p:spPr>
            <p:txBody>
              <a:bodyPr vert="horz" wrap="square" lIns="45720" tIns="22860" rIns="45720" bIns="228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a:ln>
                    <a:noFill/>
                  </a:ln>
                  <a:solidFill>
                    <a:prstClr val="black"/>
                  </a:solidFill>
                  <a:effectLst/>
                  <a:uLnTx/>
                  <a:uFillTx/>
                  <a:latin typeface="Century Gothic"/>
                  <a:ea typeface="微软雅黑"/>
                </a:endParaRPr>
              </a:p>
            </p:txBody>
          </p:sp>
          <p:sp>
            <p:nvSpPr>
              <p:cNvPr id="740" name="Freeform 661"/>
              <p:cNvSpPr>
                <a:spLocks/>
              </p:cNvSpPr>
              <p:nvPr/>
            </p:nvSpPr>
            <p:spPr bwMode="auto">
              <a:xfrm>
                <a:off x="3015408" y="2124163"/>
                <a:ext cx="220574" cy="164205"/>
              </a:xfrm>
              <a:custGeom>
                <a:avLst/>
                <a:gdLst>
                  <a:gd name="T0" fmla="*/ 25 w 50"/>
                  <a:gd name="T1" fmla="*/ 0 h 37"/>
                  <a:gd name="T2" fmla="*/ 0 w 50"/>
                  <a:gd name="T3" fmla="*/ 25 h 37"/>
                  <a:gd name="T4" fmla="*/ 3 w 50"/>
                  <a:gd name="T5" fmla="*/ 37 h 37"/>
                  <a:gd name="T6" fmla="*/ 3 w 50"/>
                  <a:gd name="T7" fmla="*/ 30 h 37"/>
                  <a:gd name="T8" fmla="*/ 4 w 50"/>
                  <a:gd name="T9" fmla="*/ 27 h 37"/>
                  <a:gd name="T10" fmla="*/ 4 w 50"/>
                  <a:gd name="T11" fmla="*/ 25 h 37"/>
                  <a:gd name="T12" fmla="*/ 25 w 50"/>
                  <a:gd name="T13" fmla="*/ 4 h 37"/>
                  <a:gd name="T14" fmla="*/ 46 w 50"/>
                  <a:gd name="T15" fmla="*/ 25 h 37"/>
                  <a:gd name="T16" fmla="*/ 46 w 50"/>
                  <a:gd name="T17" fmla="*/ 27 h 37"/>
                  <a:gd name="T18" fmla="*/ 47 w 50"/>
                  <a:gd name="T19" fmla="*/ 30 h 37"/>
                  <a:gd name="T20" fmla="*/ 47 w 50"/>
                  <a:gd name="T21" fmla="*/ 37 h 37"/>
                  <a:gd name="T22" fmla="*/ 50 w 50"/>
                  <a:gd name="T23" fmla="*/ 25 h 37"/>
                  <a:gd name="T24" fmla="*/ 25 w 50"/>
                  <a:gd name="T25" fmla="*/ 0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0" h="37">
                    <a:moveTo>
                      <a:pt x="25" y="0"/>
                    </a:moveTo>
                    <a:cubicBezTo>
                      <a:pt x="11" y="0"/>
                      <a:pt x="0" y="11"/>
                      <a:pt x="0" y="25"/>
                    </a:cubicBezTo>
                    <a:cubicBezTo>
                      <a:pt x="0" y="29"/>
                      <a:pt x="1" y="33"/>
                      <a:pt x="3" y="37"/>
                    </a:cubicBezTo>
                    <a:cubicBezTo>
                      <a:pt x="3" y="30"/>
                      <a:pt x="3" y="30"/>
                      <a:pt x="3" y="30"/>
                    </a:cubicBezTo>
                    <a:cubicBezTo>
                      <a:pt x="3" y="29"/>
                      <a:pt x="3" y="28"/>
                      <a:pt x="4" y="27"/>
                    </a:cubicBezTo>
                    <a:cubicBezTo>
                      <a:pt x="4" y="26"/>
                      <a:pt x="4" y="26"/>
                      <a:pt x="4" y="25"/>
                    </a:cubicBezTo>
                    <a:cubicBezTo>
                      <a:pt x="4" y="14"/>
                      <a:pt x="13" y="4"/>
                      <a:pt x="25" y="4"/>
                    </a:cubicBezTo>
                    <a:cubicBezTo>
                      <a:pt x="36" y="4"/>
                      <a:pt x="46" y="14"/>
                      <a:pt x="46" y="25"/>
                    </a:cubicBezTo>
                    <a:cubicBezTo>
                      <a:pt x="46" y="26"/>
                      <a:pt x="46" y="27"/>
                      <a:pt x="46" y="27"/>
                    </a:cubicBezTo>
                    <a:cubicBezTo>
                      <a:pt x="46" y="28"/>
                      <a:pt x="47" y="29"/>
                      <a:pt x="47" y="30"/>
                    </a:cubicBezTo>
                    <a:cubicBezTo>
                      <a:pt x="47" y="37"/>
                      <a:pt x="47" y="37"/>
                      <a:pt x="47" y="37"/>
                    </a:cubicBezTo>
                    <a:cubicBezTo>
                      <a:pt x="49" y="34"/>
                      <a:pt x="50" y="29"/>
                      <a:pt x="50" y="25"/>
                    </a:cubicBezTo>
                    <a:cubicBezTo>
                      <a:pt x="50" y="11"/>
                      <a:pt x="39" y="0"/>
                      <a:pt x="25" y="0"/>
                    </a:cubicBezTo>
                    <a:close/>
                  </a:path>
                </a:pathLst>
              </a:custGeom>
              <a:grpFill/>
              <a:ln>
                <a:noFill/>
              </a:ln>
            </p:spPr>
            <p:txBody>
              <a:bodyPr vert="horz" wrap="square" lIns="45720" tIns="22860" rIns="45720" bIns="228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a:ln>
                    <a:noFill/>
                  </a:ln>
                  <a:solidFill>
                    <a:prstClr val="black"/>
                  </a:solidFill>
                  <a:effectLst/>
                  <a:uLnTx/>
                  <a:uFillTx/>
                  <a:latin typeface="Century Gothic"/>
                  <a:ea typeface="微软雅黑"/>
                </a:endParaRPr>
              </a:p>
            </p:txBody>
          </p:sp>
          <p:sp>
            <p:nvSpPr>
              <p:cNvPr id="741" name="Freeform 662"/>
              <p:cNvSpPr>
                <a:spLocks/>
              </p:cNvSpPr>
              <p:nvPr/>
            </p:nvSpPr>
            <p:spPr bwMode="auto">
              <a:xfrm>
                <a:off x="3032564" y="2234450"/>
                <a:ext cx="49017" cy="89455"/>
              </a:xfrm>
              <a:custGeom>
                <a:avLst/>
                <a:gdLst>
                  <a:gd name="T0" fmla="*/ 1 w 11"/>
                  <a:gd name="T1" fmla="*/ 4 h 20"/>
                  <a:gd name="T2" fmla="*/ 0 w 11"/>
                  <a:gd name="T3" fmla="*/ 5 h 20"/>
                  <a:gd name="T4" fmla="*/ 0 w 11"/>
                  <a:gd name="T5" fmla="*/ 12 h 20"/>
                  <a:gd name="T6" fmla="*/ 0 w 11"/>
                  <a:gd name="T7" fmla="*/ 15 h 20"/>
                  <a:gd name="T8" fmla="*/ 8 w 11"/>
                  <a:gd name="T9" fmla="*/ 20 h 20"/>
                  <a:gd name="T10" fmla="*/ 11 w 11"/>
                  <a:gd name="T11" fmla="*/ 20 h 20"/>
                  <a:gd name="T12" fmla="*/ 11 w 11"/>
                  <a:gd name="T13" fmla="*/ 0 h 20"/>
                  <a:gd name="T14" fmla="*/ 8 w 11"/>
                  <a:gd name="T15" fmla="*/ 0 h 20"/>
                  <a:gd name="T16" fmla="*/ 1 w 11"/>
                  <a:gd name="T17" fmla="*/ 4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 h="20">
                    <a:moveTo>
                      <a:pt x="1" y="4"/>
                    </a:moveTo>
                    <a:cubicBezTo>
                      <a:pt x="0" y="5"/>
                      <a:pt x="0" y="5"/>
                      <a:pt x="0" y="5"/>
                    </a:cubicBezTo>
                    <a:cubicBezTo>
                      <a:pt x="0" y="12"/>
                      <a:pt x="0" y="12"/>
                      <a:pt x="0" y="12"/>
                    </a:cubicBezTo>
                    <a:cubicBezTo>
                      <a:pt x="0" y="15"/>
                      <a:pt x="0" y="15"/>
                      <a:pt x="0" y="15"/>
                    </a:cubicBezTo>
                    <a:cubicBezTo>
                      <a:pt x="0" y="18"/>
                      <a:pt x="4" y="20"/>
                      <a:pt x="8" y="20"/>
                    </a:cubicBezTo>
                    <a:cubicBezTo>
                      <a:pt x="11" y="20"/>
                      <a:pt x="11" y="20"/>
                      <a:pt x="11" y="20"/>
                    </a:cubicBezTo>
                    <a:cubicBezTo>
                      <a:pt x="11" y="0"/>
                      <a:pt x="11" y="0"/>
                      <a:pt x="11" y="0"/>
                    </a:cubicBezTo>
                    <a:cubicBezTo>
                      <a:pt x="8" y="0"/>
                      <a:pt x="8" y="0"/>
                      <a:pt x="8" y="0"/>
                    </a:cubicBezTo>
                    <a:cubicBezTo>
                      <a:pt x="4" y="0"/>
                      <a:pt x="1" y="2"/>
                      <a:pt x="1" y="4"/>
                    </a:cubicBezTo>
                    <a:close/>
                  </a:path>
                </a:pathLst>
              </a:custGeom>
              <a:grpFill/>
              <a:ln>
                <a:noFill/>
              </a:ln>
            </p:spPr>
            <p:txBody>
              <a:bodyPr vert="horz" wrap="square" lIns="45720" tIns="22860" rIns="45720" bIns="228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a:ln>
                    <a:noFill/>
                  </a:ln>
                  <a:solidFill>
                    <a:prstClr val="black"/>
                  </a:solidFill>
                  <a:effectLst/>
                  <a:uLnTx/>
                  <a:uFillTx/>
                  <a:latin typeface="Century Gothic"/>
                  <a:ea typeface="微软雅黑"/>
                </a:endParaRPr>
              </a:p>
            </p:txBody>
          </p:sp>
          <p:sp>
            <p:nvSpPr>
              <p:cNvPr id="742" name="Freeform 663"/>
              <p:cNvSpPr>
                <a:spLocks/>
              </p:cNvSpPr>
              <p:nvPr/>
            </p:nvSpPr>
            <p:spPr bwMode="auto">
              <a:xfrm>
                <a:off x="3166134" y="2234450"/>
                <a:ext cx="47791" cy="89455"/>
              </a:xfrm>
              <a:custGeom>
                <a:avLst/>
                <a:gdLst>
                  <a:gd name="T0" fmla="*/ 11 w 11"/>
                  <a:gd name="T1" fmla="*/ 15 h 20"/>
                  <a:gd name="T2" fmla="*/ 11 w 11"/>
                  <a:gd name="T3" fmla="*/ 12 h 20"/>
                  <a:gd name="T4" fmla="*/ 11 w 11"/>
                  <a:gd name="T5" fmla="*/ 5 h 20"/>
                  <a:gd name="T6" fmla="*/ 11 w 11"/>
                  <a:gd name="T7" fmla="*/ 5 h 20"/>
                  <a:gd name="T8" fmla="*/ 4 w 11"/>
                  <a:gd name="T9" fmla="*/ 0 h 20"/>
                  <a:gd name="T10" fmla="*/ 0 w 11"/>
                  <a:gd name="T11" fmla="*/ 0 h 20"/>
                  <a:gd name="T12" fmla="*/ 0 w 11"/>
                  <a:gd name="T13" fmla="*/ 20 h 20"/>
                  <a:gd name="T14" fmla="*/ 4 w 11"/>
                  <a:gd name="T15" fmla="*/ 20 h 20"/>
                  <a:gd name="T16" fmla="*/ 11 w 11"/>
                  <a:gd name="T17" fmla="*/ 15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 h="20">
                    <a:moveTo>
                      <a:pt x="11" y="15"/>
                    </a:moveTo>
                    <a:cubicBezTo>
                      <a:pt x="11" y="12"/>
                      <a:pt x="11" y="12"/>
                      <a:pt x="11" y="12"/>
                    </a:cubicBezTo>
                    <a:cubicBezTo>
                      <a:pt x="11" y="5"/>
                      <a:pt x="11" y="5"/>
                      <a:pt x="11" y="5"/>
                    </a:cubicBezTo>
                    <a:cubicBezTo>
                      <a:pt x="11" y="5"/>
                      <a:pt x="11" y="5"/>
                      <a:pt x="11" y="5"/>
                    </a:cubicBezTo>
                    <a:cubicBezTo>
                      <a:pt x="11" y="2"/>
                      <a:pt x="7" y="0"/>
                      <a:pt x="4" y="0"/>
                    </a:cubicBezTo>
                    <a:cubicBezTo>
                      <a:pt x="0" y="0"/>
                      <a:pt x="0" y="0"/>
                      <a:pt x="0" y="0"/>
                    </a:cubicBezTo>
                    <a:cubicBezTo>
                      <a:pt x="0" y="20"/>
                      <a:pt x="0" y="20"/>
                      <a:pt x="0" y="20"/>
                    </a:cubicBezTo>
                    <a:cubicBezTo>
                      <a:pt x="4" y="20"/>
                      <a:pt x="4" y="20"/>
                      <a:pt x="4" y="20"/>
                    </a:cubicBezTo>
                    <a:cubicBezTo>
                      <a:pt x="8" y="20"/>
                      <a:pt x="11" y="18"/>
                      <a:pt x="11" y="15"/>
                    </a:cubicBezTo>
                    <a:close/>
                  </a:path>
                </a:pathLst>
              </a:custGeom>
              <a:grpFill/>
              <a:ln>
                <a:noFill/>
              </a:ln>
            </p:spPr>
            <p:txBody>
              <a:bodyPr vert="horz" wrap="square" lIns="45720" tIns="22860" rIns="45720" bIns="228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a:ln>
                    <a:noFill/>
                  </a:ln>
                  <a:solidFill>
                    <a:prstClr val="black"/>
                  </a:solidFill>
                  <a:effectLst/>
                  <a:uLnTx/>
                  <a:uFillTx/>
                  <a:latin typeface="Century Gothic"/>
                  <a:ea typeface="微软雅黑"/>
                </a:endParaRPr>
              </a:p>
            </p:txBody>
          </p:sp>
          <p:sp>
            <p:nvSpPr>
              <p:cNvPr id="743" name="Freeform 664"/>
              <p:cNvSpPr>
                <a:spLocks/>
              </p:cNvSpPr>
              <p:nvPr/>
            </p:nvSpPr>
            <p:spPr bwMode="auto">
              <a:xfrm>
                <a:off x="3712668" y="3687789"/>
                <a:ext cx="177685" cy="164205"/>
              </a:xfrm>
              <a:custGeom>
                <a:avLst/>
                <a:gdLst>
                  <a:gd name="T0" fmla="*/ 32 w 40"/>
                  <a:gd name="T1" fmla="*/ 16 h 37"/>
                  <a:gd name="T2" fmla="*/ 31 w 40"/>
                  <a:gd name="T3" fmla="*/ 13 h 37"/>
                  <a:gd name="T4" fmla="*/ 25 w 40"/>
                  <a:gd name="T5" fmla="*/ 14 h 37"/>
                  <a:gd name="T6" fmla="*/ 25 w 40"/>
                  <a:gd name="T7" fmla="*/ 9 h 37"/>
                  <a:gd name="T8" fmla="*/ 21 w 40"/>
                  <a:gd name="T9" fmla="*/ 11 h 37"/>
                  <a:gd name="T10" fmla="*/ 19 w 40"/>
                  <a:gd name="T11" fmla="*/ 5 h 37"/>
                  <a:gd name="T12" fmla="*/ 16 w 40"/>
                  <a:gd name="T13" fmla="*/ 6 h 37"/>
                  <a:gd name="T14" fmla="*/ 17 w 40"/>
                  <a:gd name="T15" fmla="*/ 12 h 37"/>
                  <a:gd name="T16" fmla="*/ 13 w 40"/>
                  <a:gd name="T17" fmla="*/ 6 h 37"/>
                  <a:gd name="T18" fmla="*/ 12 w 40"/>
                  <a:gd name="T19" fmla="*/ 0 h 37"/>
                  <a:gd name="T20" fmla="*/ 7 w 40"/>
                  <a:gd name="T21" fmla="*/ 2 h 37"/>
                  <a:gd name="T22" fmla="*/ 3 w 40"/>
                  <a:gd name="T23" fmla="*/ 7 h 37"/>
                  <a:gd name="T24" fmla="*/ 11 w 40"/>
                  <a:gd name="T25" fmla="*/ 10 h 37"/>
                  <a:gd name="T26" fmla="*/ 14 w 40"/>
                  <a:gd name="T27" fmla="*/ 12 h 37"/>
                  <a:gd name="T28" fmla="*/ 12 w 40"/>
                  <a:gd name="T29" fmla="*/ 16 h 37"/>
                  <a:gd name="T30" fmla="*/ 9 w 40"/>
                  <a:gd name="T31" fmla="*/ 16 h 37"/>
                  <a:gd name="T32" fmla="*/ 1 w 40"/>
                  <a:gd name="T33" fmla="*/ 12 h 37"/>
                  <a:gd name="T34" fmla="*/ 0 w 40"/>
                  <a:gd name="T35" fmla="*/ 18 h 37"/>
                  <a:gd name="T36" fmla="*/ 2 w 40"/>
                  <a:gd name="T37" fmla="*/ 23 h 37"/>
                  <a:gd name="T38" fmla="*/ 7 w 40"/>
                  <a:gd name="T39" fmla="*/ 19 h 37"/>
                  <a:gd name="T40" fmla="*/ 14 w 40"/>
                  <a:gd name="T41" fmla="*/ 18 h 37"/>
                  <a:gd name="T42" fmla="*/ 9 w 40"/>
                  <a:gd name="T43" fmla="*/ 22 h 37"/>
                  <a:gd name="T44" fmla="*/ 10 w 40"/>
                  <a:gd name="T45" fmla="*/ 25 h 37"/>
                  <a:gd name="T46" fmla="*/ 8 w 40"/>
                  <a:gd name="T47" fmla="*/ 27 h 37"/>
                  <a:gd name="T48" fmla="*/ 10 w 40"/>
                  <a:gd name="T49" fmla="*/ 29 h 37"/>
                  <a:gd name="T50" fmla="*/ 12 w 40"/>
                  <a:gd name="T51" fmla="*/ 27 h 37"/>
                  <a:gd name="T52" fmla="*/ 15 w 40"/>
                  <a:gd name="T53" fmla="*/ 28 h 37"/>
                  <a:gd name="T54" fmla="*/ 19 w 40"/>
                  <a:gd name="T55" fmla="*/ 23 h 37"/>
                  <a:gd name="T56" fmla="*/ 18 w 40"/>
                  <a:gd name="T57" fmla="*/ 30 h 37"/>
                  <a:gd name="T58" fmla="*/ 14 w 40"/>
                  <a:gd name="T59" fmla="*/ 35 h 37"/>
                  <a:gd name="T60" fmla="*/ 19 w 40"/>
                  <a:gd name="T61" fmla="*/ 37 h 37"/>
                  <a:gd name="T62" fmla="*/ 25 w 40"/>
                  <a:gd name="T63" fmla="*/ 36 h 37"/>
                  <a:gd name="T64" fmla="*/ 21 w 40"/>
                  <a:gd name="T65" fmla="*/ 28 h 37"/>
                  <a:gd name="T66" fmla="*/ 21 w 40"/>
                  <a:gd name="T67" fmla="*/ 25 h 37"/>
                  <a:gd name="T68" fmla="*/ 25 w 40"/>
                  <a:gd name="T69" fmla="*/ 24 h 37"/>
                  <a:gd name="T70" fmla="*/ 27 w 40"/>
                  <a:gd name="T71" fmla="*/ 26 h 37"/>
                  <a:gd name="T72" fmla="*/ 31 w 40"/>
                  <a:gd name="T73" fmla="*/ 34 h 37"/>
                  <a:gd name="T74" fmla="*/ 35 w 40"/>
                  <a:gd name="T75" fmla="*/ 30 h 37"/>
                  <a:gd name="T76" fmla="*/ 37 w 40"/>
                  <a:gd name="T77" fmla="*/ 25 h 37"/>
                  <a:gd name="T78" fmla="*/ 31 w 40"/>
                  <a:gd name="T79" fmla="*/ 24 h 37"/>
                  <a:gd name="T80" fmla="*/ 25 w 40"/>
                  <a:gd name="T81" fmla="*/ 21 h 37"/>
                  <a:gd name="T82" fmla="*/ 31 w 40"/>
                  <a:gd name="T83" fmla="*/ 21 h 37"/>
                  <a:gd name="T84" fmla="*/ 33 w 40"/>
                  <a:gd name="T85" fmla="*/ 18 h 37"/>
                  <a:gd name="T86" fmla="*/ 36 w 40"/>
                  <a:gd name="T87" fmla="*/ 18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40" h="37">
                    <a:moveTo>
                      <a:pt x="34" y="15"/>
                    </a:moveTo>
                    <a:cubicBezTo>
                      <a:pt x="33" y="16"/>
                      <a:pt x="33" y="16"/>
                      <a:pt x="33" y="16"/>
                    </a:cubicBezTo>
                    <a:cubicBezTo>
                      <a:pt x="32" y="16"/>
                      <a:pt x="32" y="16"/>
                      <a:pt x="32" y="16"/>
                    </a:cubicBezTo>
                    <a:cubicBezTo>
                      <a:pt x="33" y="15"/>
                      <a:pt x="33" y="15"/>
                      <a:pt x="33" y="15"/>
                    </a:cubicBezTo>
                    <a:cubicBezTo>
                      <a:pt x="32" y="14"/>
                      <a:pt x="32" y="14"/>
                      <a:pt x="32" y="14"/>
                    </a:cubicBezTo>
                    <a:cubicBezTo>
                      <a:pt x="32" y="14"/>
                      <a:pt x="31" y="13"/>
                      <a:pt x="31" y="13"/>
                    </a:cubicBezTo>
                    <a:cubicBezTo>
                      <a:pt x="28" y="16"/>
                      <a:pt x="28" y="16"/>
                      <a:pt x="28" y="16"/>
                    </a:cubicBezTo>
                    <a:cubicBezTo>
                      <a:pt x="26" y="16"/>
                      <a:pt x="26" y="16"/>
                      <a:pt x="26" y="16"/>
                    </a:cubicBezTo>
                    <a:cubicBezTo>
                      <a:pt x="26" y="15"/>
                      <a:pt x="26" y="14"/>
                      <a:pt x="25" y="14"/>
                    </a:cubicBezTo>
                    <a:cubicBezTo>
                      <a:pt x="27" y="12"/>
                      <a:pt x="27" y="12"/>
                      <a:pt x="27" y="12"/>
                    </a:cubicBezTo>
                    <a:cubicBezTo>
                      <a:pt x="29" y="12"/>
                      <a:pt x="29" y="12"/>
                      <a:pt x="29" y="12"/>
                    </a:cubicBezTo>
                    <a:cubicBezTo>
                      <a:pt x="28" y="11"/>
                      <a:pt x="27" y="10"/>
                      <a:pt x="25" y="9"/>
                    </a:cubicBezTo>
                    <a:cubicBezTo>
                      <a:pt x="25" y="10"/>
                      <a:pt x="25" y="10"/>
                      <a:pt x="25" y="10"/>
                    </a:cubicBezTo>
                    <a:cubicBezTo>
                      <a:pt x="24" y="12"/>
                      <a:pt x="24" y="12"/>
                      <a:pt x="24" y="12"/>
                    </a:cubicBezTo>
                    <a:cubicBezTo>
                      <a:pt x="23" y="11"/>
                      <a:pt x="22" y="11"/>
                      <a:pt x="21" y="11"/>
                    </a:cubicBezTo>
                    <a:cubicBezTo>
                      <a:pt x="21" y="9"/>
                      <a:pt x="21" y="9"/>
                      <a:pt x="21" y="9"/>
                    </a:cubicBezTo>
                    <a:cubicBezTo>
                      <a:pt x="22" y="8"/>
                      <a:pt x="22" y="8"/>
                      <a:pt x="22" y="8"/>
                    </a:cubicBezTo>
                    <a:cubicBezTo>
                      <a:pt x="21" y="7"/>
                      <a:pt x="20" y="6"/>
                      <a:pt x="19" y="5"/>
                    </a:cubicBezTo>
                    <a:cubicBezTo>
                      <a:pt x="19" y="6"/>
                      <a:pt x="19" y="6"/>
                      <a:pt x="19" y="6"/>
                    </a:cubicBezTo>
                    <a:cubicBezTo>
                      <a:pt x="18" y="4"/>
                      <a:pt x="18" y="4"/>
                      <a:pt x="18" y="4"/>
                    </a:cubicBezTo>
                    <a:cubicBezTo>
                      <a:pt x="16" y="6"/>
                      <a:pt x="16" y="6"/>
                      <a:pt x="16" y="6"/>
                    </a:cubicBezTo>
                    <a:cubicBezTo>
                      <a:pt x="19" y="9"/>
                      <a:pt x="19" y="9"/>
                      <a:pt x="19" y="9"/>
                    </a:cubicBezTo>
                    <a:cubicBezTo>
                      <a:pt x="19" y="11"/>
                      <a:pt x="19" y="11"/>
                      <a:pt x="19" y="11"/>
                    </a:cubicBezTo>
                    <a:cubicBezTo>
                      <a:pt x="18" y="11"/>
                      <a:pt x="17" y="11"/>
                      <a:pt x="17" y="12"/>
                    </a:cubicBezTo>
                    <a:cubicBezTo>
                      <a:pt x="15" y="10"/>
                      <a:pt x="15" y="10"/>
                      <a:pt x="15" y="10"/>
                    </a:cubicBezTo>
                    <a:cubicBezTo>
                      <a:pt x="15" y="6"/>
                      <a:pt x="15" y="6"/>
                      <a:pt x="15" y="6"/>
                    </a:cubicBezTo>
                    <a:cubicBezTo>
                      <a:pt x="13" y="6"/>
                      <a:pt x="13" y="6"/>
                      <a:pt x="13" y="6"/>
                    </a:cubicBezTo>
                    <a:cubicBezTo>
                      <a:pt x="13" y="8"/>
                      <a:pt x="13" y="8"/>
                      <a:pt x="13" y="8"/>
                    </a:cubicBezTo>
                    <a:cubicBezTo>
                      <a:pt x="12" y="7"/>
                      <a:pt x="12" y="7"/>
                      <a:pt x="12" y="7"/>
                    </a:cubicBezTo>
                    <a:cubicBezTo>
                      <a:pt x="12" y="0"/>
                      <a:pt x="12" y="0"/>
                      <a:pt x="12" y="0"/>
                    </a:cubicBezTo>
                    <a:cubicBezTo>
                      <a:pt x="10" y="0"/>
                      <a:pt x="10" y="0"/>
                      <a:pt x="10" y="0"/>
                    </a:cubicBezTo>
                    <a:cubicBezTo>
                      <a:pt x="10" y="5"/>
                      <a:pt x="10" y="5"/>
                      <a:pt x="10" y="5"/>
                    </a:cubicBezTo>
                    <a:cubicBezTo>
                      <a:pt x="7" y="2"/>
                      <a:pt x="7" y="2"/>
                      <a:pt x="7" y="2"/>
                    </a:cubicBezTo>
                    <a:cubicBezTo>
                      <a:pt x="5" y="4"/>
                      <a:pt x="5" y="4"/>
                      <a:pt x="5" y="4"/>
                    </a:cubicBezTo>
                    <a:cubicBezTo>
                      <a:pt x="8" y="7"/>
                      <a:pt x="8" y="7"/>
                      <a:pt x="8" y="7"/>
                    </a:cubicBezTo>
                    <a:cubicBezTo>
                      <a:pt x="3" y="7"/>
                      <a:pt x="3" y="7"/>
                      <a:pt x="3" y="7"/>
                    </a:cubicBezTo>
                    <a:cubicBezTo>
                      <a:pt x="3" y="9"/>
                      <a:pt x="3" y="9"/>
                      <a:pt x="3" y="9"/>
                    </a:cubicBezTo>
                    <a:cubicBezTo>
                      <a:pt x="10" y="9"/>
                      <a:pt x="10" y="9"/>
                      <a:pt x="10" y="9"/>
                    </a:cubicBezTo>
                    <a:cubicBezTo>
                      <a:pt x="11" y="10"/>
                      <a:pt x="11" y="10"/>
                      <a:pt x="11" y="10"/>
                    </a:cubicBezTo>
                    <a:cubicBezTo>
                      <a:pt x="9" y="10"/>
                      <a:pt x="9" y="10"/>
                      <a:pt x="9" y="10"/>
                    </a:cubicBezTo>
                    <a:cubicBezTo>
                      <a:pt x="9" y="12"/>
                      <a:pt x="9" y="12"/>
                      <a:pt x="9" y="12"/>
                    </a:cubicBezTo>
                    <a:cubicBezTo>
                      <a:pt x="14" y="12"/>
                      <a:pt x="14" y="12"/>
                      <a:pt x="14" y="12"/>
                    </a:cubicBezTo>
                    <a:cubicBezTo>
                      <a:pt x="15" y="14"/>
                      <a:pt x="15" y="14"/>
                      <a:pt x="15" y="14"/>
                    </a:cubicBezTo>
                    <a:cubicBezTo>
                      <a:pt x="15" y="14"/>
                      <a:pt x="14" y="15"/>
                      <a:pt x="14" y="16"/>
                    </a:cubicBezTo>
                    <a:cubicBezTo>
                      <a:pt x="12" y="16"/>
                      <a:pt x="12" y="16"/>
                      <a:pt x="12" y="16"/>
                    </a:cubicBezTo>
                    <a:cubicBezTo>
                      <a:pt x="9" y="13"/>
                      <a:pt x="9" y="13"/>
                      <a:pt x="9" y="13"/>
                    </a:cubicBezTo>
                    <a:cubicBezTo>
                      <a:pt x="7" y="15"/>
                      <a:pt x="7" y="15"/>
                      <a:pt x="7" y="15"/>
                    </a:cubicBezTo>
                    <a:cubicBezTo>
                      <a:pt x="9" y="16"/>
                      <a:pt x="9" y="16"/>
                      <a:pt x="9" y="16"/>
                    </a:cubicBezTo>
                    <a:cubicBezTo>
                      <a:pt x="7" y="16"/>
                      <a:pt x="7" y="16"/>
                      <a:pt x="7" y="16"/>
                    </a:cubicBezTo>
                    <a:cubicBezTo>
                      <a:pt x="2" y="11"/>
                      <a:pt x="2" y="11"/>
                      <a:pt x="2" y="11"/>
                    </a:cubicBezTo>
                    <a:cubicBezTo>
                      <a:pt x="1" y="12"/>
                      <a:pt x="1" y="12"/>
                      <a:pt x="1" y="12"/>
                    </a:cubicBezTo>
                    <a:cubicBezTo>
                      <a:pt x="4" y="16"/>
                      <a:pt x="4" y="16"/>
                      <a:pt x="4" y="16"/>
                    </a:cubicBezTo>
                    <a:cubicBezTo>
                      <a:pt x="0" y="16"/>
                      <a:pt x="0" y="16"/>
                      <a:pt x="0" y="16"/>
                    </a:cubicBezTo>
                    <a:cubicBezTo>
                      <a:pt x="0" y="18"/>
                      <a:pt x="0" y="18"/>
                      <a:pt x="0" y="18"/>
                    </a:cubicBezTo>
                    <a:cubicBezTo>
                      <a:pt x="4" y="18"/>
                      <a:pt x="4" y="18"/>
                      <a:pt x="4" y="18"/>
                    </a:cubicBezTo>
                    <a:cubicBezTo>
                      <a:pt x="1" y="22"/>
                      <a:pt x="1" y="22"/>
                      <a:pt x="1" y="22"/>
                    </a:cubicBezTo>
                    <a:cubicBezTo>
                      <a:pt x="2" y="23"/>
                      <a:pt x="2" y="23"/>
                      <a:pt x="2" y="23"/>
                    </a:cubicBezTo>
                    <a:cubicBezTo>
                      <a:pt x="7" y="18"/>
                      <a:pt x="7" y="18"/>
                      <a:pt x="7" y="18"/>
                    </a:cubicBezTo>
                    <a:cubicBezTo>
                      <a:pt x="9" y="18"/>
                      <a:pt x="9" y="18"/>
                      <a:pt x="9" y="18"/>
                    </a:cubicBezTo>
                    <a:cubicBezTo>
                      <a:pt x="7" y="19"/>
                      <a:pt x="7" y="19"/>
                      <a:pt x="7" y="19"/>
                    </a:cubicBezTo>
                    <a:cubicBezTo>
                      <a:pt x="9" y="21"/>
                      <a:pt x="9" y="21"/>
                      <a:pt x="9" y="21"/>
                    </a:cubicBezTo>
                    <a:cubicBezTo>
                      <a:pt x="12" y="18"/>
                      <a:pt x="12" y="18"/>
                      <a:pt x="12" y="18"/>
                    </a:cubicBezTo>
                    <a:cubicBezTo>
                      <a:pt x="14" y="18"/>
                      <a:pt x="14" y="18"/>
                      <a:pt x="14" y="18"/>
                    </a:cubicBezTo>
                    <a:cubicBezTo>
                      <a:pt x="14" y="19"/>
                      <a:pt x="15" y="20"/>
                      <a:pt x="15" y="21"/>
                    </a:cubicBezTo>
                    <a:cubicBezTo>
                      <a:pt x="14" y="22"/>
                      <a:pt x="14" y="22"/>
                      <a:pt x="14" y="22"/>
                    </a:cubicBezTo>
                    <a:cubicBezTo>
                      <a:pt x="9" y="22"/>
                      <a:pt x="9" y="22"/>
                      <a:pt x="9" y="22"/>
                    </a:cubicBezTo>
                    <a:cubicBezTo>
                      <a:pt x="9" y="24"/>
                      <a:pt x="9" y="24"/>
                      <a:pt x="9" y="24"/>
                    </a:cubicBezTo>
                    <a:cubicBezTo>
                      <a:pt x="11" y="24"/>
                      <a:pt x="11" y="24"/>
                      <a:pt x="11" y="24"/>
                    </a:cubicBezTo>
                    <a:cubicBezTo>
                      <a:pt x="10" y="25"/>
                      <a:pt x="10" y="25"/>
                      <a:pt x="10" y="25"/>
                    </a:cubicBezTo>
                    <a:cubicBezTo>
                      <a:pt x="3" y="25"/>
                      <a:pt x="3" y="25"/>
                      <a:pt x="3" y="25"/>
                    </a:cubicBezTo>
                    <a:cubicBezTo>
                      <a:pt x="3" y="27"/>
                      <a:pt x="3" y="27"/>
                      <a:pt x="3" y="27"/>
                    </a:cubicBezTo>
                    <a:cubicBezTo>
                      <a:pt x="8" y="27"/>
                      <a:pt x="8" y="27"/>
                      <a:pt x="8" y="27"/>
                    </a:cubicBezTo>
                    <a:cubicBezTo>
                      <a:pt x="5" y="30"/>
                      <a:pt x="5" y="30"/>
                      <a:pt x="5" y="30"/>
                    </a:cubicBezTo>
                    <a:cubicBezTo>
                      <a:pt x="7" y="32"/>
                      <a:pt x="7" y="32"/>
                      <a:pt x="7" y="32"/>
                    </a:cubicBezTo>
                    <a:cubicBezTo>
                      <a:pt x="10" y="29"/>
                      <a:pt x="10" y="29"/>
                      <a:pt x="10" y="29"/>
                    </a:cubicBezTo>
                    <a:cubicBezTo>
                      <a:pt x="10" y="34"/>
                      <a:pt x="10" y="34"/>
                      <a:pt x="10" y="34"/>
                    </a:cubicBezTo>
                    <a:cubicBezTo>
                      <a:pt x="12" y="34"/>
                      <a:pt x="12" y="34"/>
                      <a:pt x="12" y="34"/>
                    </a:cubicBezTo>
                    <a:cubicBezTo>
                      <a:pt x="12" y="27"/>
                      <a:pt x="12" y="27"/>
                      <a:pt x="12" y="27"/>
                    </a:cubicBezTo>
                    <a:cubicBezTo>
                      <a:pt x="13" y="26"/>
                      <a:pt x="13" y="26"/>
                      <a:pt x="13" y="26"/>
                    </a:cubicBezTo>
                    <a:cubicBezTo>
                      <a:pt x="13" y="28"/>
                      <a:pt x="13" y="28"/>
                      <a:pt x="13" y="28"/>
                    </a:cubicBezTo>
                    <a:cubicBezTo>
                      <a:pt x="15" y="28"/>
                      <a:pt x="15" y="28"/>
                      <a:pt x="15" y="28"/>
                    </a:cubicBezTo>
                    <a:cubicBezTo>
                      <a:pt x="15" y="24"/>
                      <a:pt x="15" y="24"/>
                      <a:pt x="15" y="24"/>
                    </a:cubicBezTo>
                    <a:cubicBezTo>
                      <a:pt x="17" y="22"/>
                      <a:pt x="17" y="22"/>
                      <a:pt x="17" y="22"/>
                    </a:cubicBezTo>
                    <a:cubicBezTo>
                      <a:pt x="17" y="23"/>
                      <a:pt x="18" y="23"/>
                      <a:pt x="19" y="23"/>
                    </a:cubicBezTo>
                    <a:cubicBezTo>
                      <a:pt x="19" y="25"/>
                      <a:pt x="19" y="25"/>
                      <a:pt x="19" y="25"/>
                    </a:cubicBezTo>
                    <a:cubicBezTo>
                      <a:pt x="16" y="28"/>
                      <a:pt x="16" y="28"/>
                      <a:pt x="16" y="28"/>
                    </a:cubicBezTo>
                    <a:cubicBezTo>
                      <a:pt x="18" y="30"/>
                      <a:pt x="18" y="30"/>
                      <a:pt x="18" y="30"/>
                    </a:cubicBezTo>
                    <a:cubicBezTo>
                      <a:pt x="19" y="28"/>
                      <a:pt x="19" y="28"/>
                      <a:pt x="19" y="28"/>
                    </a:cubicBezTo>
                    <a:cubicBezTo>
                      <a:pt x="19" y="30"/>
                      <a:pt x="19" y="30"/>
                      <a:pt x="19" y="30"/>
                    </a:cubicBezTo>
                    <a:cubicBezTo>
                      <a:pt x="14" y="35"/>
                      <a:pt x="14" y="35"/>
                      <a:pt x="14" y="35"/>
                    </a:cubicBezTo>
                    <a:cubicBezTo>
                      <a:pt x="16" y="36"/>
                      <a:pt x="16" y="36"/>
                      <a:pt x="16" y="36"/>
                    </a:cubicBezTo>
                    <a:cubicBezTo>
                      <a:pt x="19" y="33"/>
                      <a:pt x="19" y="33"/>
                      <a:pt x="19" y="33"/>
                    </a:cubicBezTo>
                    <a:cubicBezTo>
                      <a:pt x="19" y="37"/>
                      <a:pt x="19" y="37"/>
                      <a:pt x="19" y="37"/>
                    </a:cubicBezTo>
                    <a:cubicBezTo>
                      <a:pt x="21" y="37"/>
                      <a:pt x="21" y="37"/>
                      <a:pt x="21" y="37"/>
                    </a:cubicBezTo>
                    <a:cubicBezTo>
                      <a:pt x="21" y="33"/>
                      <a:pt x="21" y="33"/>
                      <a:pt x="21" y="33"/>
                    </a:cubicBezTo>
                    <a:cubicBezTo>
                      <a:pt x="25" y="36"/>
                      <a:pt x="25" y="36"/>
                      <a:pt x="25" y="36"/>
                    </a:cubicBezTo>
                    <a:cubicBezTo>
                      <a:pt x="26" y="35"/>
                      <a:pt x="26" y="35"/>
                      <a:pt x="26" y="35"/>
                    </a:cubicBezTo>
                    <a:cubicBezTo>
                      <a:pt x="21" y="30"/>
                      <a:pt x="21" y="30"/>
                      <a:pt x="21" y="30"/>
                    </a:cubicBezTo>
                    <a:cubicBezTo>
                      <a:pt x="21" y="28"/>
                      <a:pt x="21" y="28"/>
                      <a:pt x="21" y="28"/>
                    </a:cubicBezTo>
                    <a:cubicBezTo>
                      <a:pt x="23" y="30"/>
                      <a:pt x="23" y="30"/>
                      <a:pt x="23" y="30"/>
                    </a:cubicBezTo>
                    <a:cubicBezTo>
                      <a:pt x="24" y="28"/>
                      <a:pt x="24" y="28"/>
                      <a:pt x="24" y="28"/>
                    </a:cubicBezTo>
                    <a:cubicBezTo>
                      <a:pt x="21" y="25"/>
                      <a:pt x="21" y="25"/>
                      <a:pt x="21" y="25"/>
                    </a:cubicBezTo>
                    <a:cubicBezTo>
                      <a:pt x="21" y="23"/>
                      <a:pt x="21" y="23"/>
                      <a:pt x="21" y="23"/>
                    </a:cubicBezTo>
                    <a:cubicBezTo>
                      <a:pt x="22" y="23"/>
                      <a:pt x="23" y="23"/>
                      <a:pt x="24" y="22"/>
                    </a:cubicBezTo>
                    <a:cubicBezTo>
                      <a:pt x="25" y="24"/>
                      <a:pt x="25" y="24"/>
                      <a:pt x="25" y="24"/>
                    </a:cubicBezTo>
                    <a:cubicBezTo>
                      <a:pt x="25" y="28"/>
                      <a:pt x="25" y="28"/>
                      <a:pt x="25" y="28"/>
                    </a:cubicBezTo>
                    <a:cubicBezTo>
                      <a:pt x="27" y="28"/>
                      <a:pt x="27" y="28"/>
                      <a:pt x="27" y="28"/>
                    </a:cubicBezTo>
                    <a:cubicBezTo>
                      <a:pt x="27" y="26"/>
                      <a:pt x="27" y="26"/>
                      <a:pt x="27" y="26"/>
                    </a:cubicBezTo>
                    <a:cubicBezTo>
                      <a:pt x="28" y="27"/>
                      <a:pt x="28" y="27"/>
                      <a:pt x="28" y="27"/>
                    </a:cubicBezTo>
                    <a:cubicBezTo>
                      <a:pt x="28" y="34"/>
                      <a:pt x="28" y="34"/>
                      <a:pt x="28" y="34"/>
                    </a:cubicBezTo>
                    <a:cubicBezTo>
                      <a:pt x="31" y="34"/>
                      <a:pt x="31" y="34"/>
                      <a:pt x="31" y="34"/>
                    </a:cubicBezTo>
                    <a:cubicBezTo>
                      <a:pt x="31" y="29"/>
                      <a:pt x="31" y="29"/>
                      <a:pt x="31" y="29"/>
                    </a:cubicBezTo>
                    <a:cubicBezTo>
                      <a:pt x="34" y="32"/>
                      <a:pt x="34" y="32"/>
                      <a:pt x="34" y="32"/>
                    </a:cubicBezTo>
                    <a:cubicBezTo>
                      <a:pt x="35" y="30"/>
                      <a:pt x="35" y="30"/>
                      <a:pt x="35" y="30"/>
                    </a:cubicBezTo>
                    <a:cubicBezTo>
                      <a:pt x="32" y="27"/>
                      <a:pt x="32" y="27"/>
                      <a:pt x="32" y="27"/>
                    </a:cubicBezTo>
                    <a:cubicBezTo>
                      <a:pt x="37" y="27"/>
                      <a:pt x="37" y="27"/>
                      <a:pt x="37" y="27"/>
                    </a:cubicBezTo>
                    <a:cubicBezTo>
                      <a:pt x="37" y="25"/>
                      <a:pt x="37" y="25"/>
                      <a:pt x="37" y="25"/>
                    </a:cubicBezTo>
                    <a:cubicBezTo>
                      <a:pt x="30" y="25"/>
                      <a:pt x="30" y="25"/>
                      <a:pt x="30" y="25"/>
                    </a:cubicBezTo>
                    <a:cubicBezTo>
                      <a:pt x="29" y="24"/>
                      <a:pt x="29" y="24"/>
                      <a:pt x="29" y="24"/>
                    </a:cubicBezTo>
                    <a:cubicBezTo>
                      <a:pt x="31" y="24"/>
                      <a:pt x="31" y="24"/>
                      <a:pt x="31" y="24"/>
                    </a:cubicBezTo>
                    <a:cubicBezTo>
                      <a:pt x="31" y="22"/>
                      <a:pt x="31" y="22"/>
                      <a:pt x="31" y="22"/>
                    </a:cubicBezTo>
                    <a:cubicBezTo>
                      <a:pt x="27" y="22"/>
                      <a:pt x="27" y="22"/>
                      <a:pt x="27" y="22"/>
                    </a:cubicBezTo>
                    <a:cubicBezTo>
                      <a:pt x="25" y="21"/>
                      <a:pt x="25" y="21"/>
                      <a:pt x="25" y="21"/>
                    </a:cubicBezTo>
                    <a:cubicBezTo>
                      <a:pt x="26" y="20"/>
                      <a:pt x="26" y="19"/>
                      <a:pt x="26" y="18"/>
                    </a:cubicBezTo>
                    <a:cubicBezTo>
                      <a:pt x="28" y="18"/>
                      <a:pt x="28" y="18"/>
                      <a:pt x="28" y="18"/>
                    </a:cubicBezTo>
                    <a:cubicBezTo>
                      <a:pt x="31" y="21"/>
                      <a:pt x="31" y="21"/>
                      <a:pt x="31" y="21"/>
                    </a:cubicBezTo>
                    <a:cubicBezTo>
                      <a:pt x="33" y="19"/>
                      <a:pt x="33" y="19"/>
                      <a:pt x="33" y="19"/>
                    </a:cubicBezTo>
                    <a:cubicBezTo>
                      <a:pt x="32" y="18"/>
                      <a:pt x="32" y="18"/>
                      <a:pt x="32" y="18"/>
                    </a:cubicBezTo>
                    <a:cubicBezTo>
                      <a:pt x="33" y="18"/>
                      <a:pt x="33" y="18"/>
                      <a:pt x="33" y="18"/>
                    </a:cubicBezTo>
                    <a:cubicBezTo>
                      <a:pt x="38" y="23"/>
                      <a:pt x="38" y="23"/>
                      <a:pt x="38" y="23"/>
                    </a:cubicBezTo>
                    <a:cubicBezTo>
                      <a:pt x="40" y="22"/>
                      <a:pt x="40" y="22"/>
                      <a:pt x="40" y="22"/>
                    </a:cubicBezTo>
                    <a:cubicBezTo>
                      <a:pt x="36" y="18"/>
                      <a:pt x="36" y="18"/>
                      <a:pt x="36" y="18"/>
                    </a:cubicBezTo>
                    <a:cubicBezTo>
                      <a:pt x="39" y="18"/>
                      <a:pt x="39" y="18"/>
                      <a:pt x="39" y="18"/>
                    </a:cubicBezTo>
                    <a:cubicBezTo>
                      <a:pt x="37" y="17"/>
                      <a:pt x="36" y="16"/>
                      <a:pt x="34" y="15"/>
                    </a:cubicBezTo>
                    <a:close/>
                  </a:path>
                </a:pathLst>
              </a:custGeom>
              <a:grpFill/>
              <a:ln>
                <a:noFill/>
              </a:ln>
            </p:spPr>
            <p:txBody>
              <a:bodyPr vert="horz" wrap="square" lIns="45720" tIns="22860" rIns="45720" bIns="228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a:ln>
                    <a:noFill/>
                  </a:ln>
                  <a:solidFill>
                    <a:prstClr val="black"/>
                  </a:solidFill>
                  <a:effectLst/>
                  <a:uLnTx/>
                  <a:uFillTx/>
                  <a:latin typeface="Century Gothic"/>
                  <a:ea typeface="微软雅黑"/>
                </a:endParaRPr>
              </a:p>
            </p:txBody>
          </p:sp>
          <p:sp>
            <p:nvSpPr>
              <p:cNvPr id="744" name="Freeform 665"/>
              <p:cNvSpPr>
                <a:spLocks/>
              </p:cNvSpPr>
              <p:nvPr/>
            </p:nvSpPr>
            <p:spPr bwMode="auto">
              <a:xfrm>
                <a:off x="3329114" y="1475919"/>
                <a:ext cx="115189" cy="113963"/>
              </a:xfrm>
              <a:custGeom>
                <a:avLst/>
                <a:gdLst>
                  <a:gd name="T0" fmla="*/ 25 w 26"/>
                  <a:gd name="T1" fmla="*/ 10 h 26"/>
                  <a:gd name="T2" fmla="*/ 20 w 26"/>
                  <a:gd name="T3" fmla="*/ 12 h 26"/>
                  <a:gd name="T4" fmla="*/ 18 w 26"/>
                  <a:gd name="T5" fmla="*/ 12 h 26"/>
                  <a:gd name="T6" fmla="*/ 17 w 26"/>
                  <a:gd name="T7" fmla="*/ 10 h 26"/>
                  <a:gd name="T8" fmla="*/ 18 w 26"/>
                  <a:gd name="T9" fmla="*/ 8 h 26"/>
                  <a:gd name="T10" fmla="*/ 24 w 26"/>
                  <a:gd name="T11" fmla="*/ 6 h 26"/>
                  <a:gd name="T12" fmla="*/ 21 w 26"/>
                  <a:gd name="T13" fmla="*/ 3 h 26"/>
                  <a:gd name="T14" fmla="*/ 18 w 26"/>
                  <a:gd name="T15" fmla="*/ 2 h 26"/>
                  <a:gd name="T16" fmla="*/ 17 w 26"/>
                  <a:gd name="T17" fmla="*/ 6 h 26"/>
                  <a:gd name="T18" fmla="*/ 15 w 26"/>
                  <a:gd name="T19" fmla="*/ 10 h 26"/>
                  <a:gd name="T20" fmla="*/ 15 w 26"/>
                  <a:gd name="T21" fmla="*/ 6 h 26"/>
                  <a:gd name="T22" fmla="*/ 13 w 26"/>
                  <a:gd name="T23" fmla="*/ 5 h 26"/>
                  <a:gd name="T24" fmla="*/ 13 w 26"/>
                  <a:gd name="T25" fmla="*/ 3 h 26"/>
                  <a:gd name="T26" fmla="*/ 12 w 26"/>
                  <a:gd name="T27" fmla="*/ 3 h 26"/>
                  <a:gd name="T28" fmla="*/ 12 w 26"/>
                  <a:gd name="T29" fmla="*/ 5 h 26"/>
                  <a:gd name="T30" fmla="*/ 10 w 26"/>
                  <a:gd name="T31" fmla="*/ 6 h 26"/>
                  <a:gd name="T32" fmla="*/ 10 w 26"/>
                  <a:gd name="T33" fmla="*/ 10 h 26"/>
                  <a:gd name="T34" fmla="*/ 8 w 26"/>
                  <a:gd name="T35" fmla="*/ 6 h 26"/>
                  <a:gd name="T36" fmla="*/ 7 w 26"/>
                  <a:gd name="T37" fmla="*/ 2 h 26"/>
                  <a:gd name="T38" fmla="*/ 4 w 26"/>
                  <a:gd name="T39" fmla="*/ 3 h 26"/>
                  <a:gd name="T40" fmla="*/ 2 w 26"/>
                  <a:gd name="T41" fmla="*/ 6 h 26"/>
                  <a:gd name="T42" fmla="*/ 7 w 26"/>
                  <a:gd name="T43" fmla="*/ 8 h 26"/>
                  <a:gd name="T44" fmla="*/ 8 w 26"/>
                  <a:gd name="T45" fmla="*/ 10 h 26"/>
                  <a:gd name="T46" fmla="*/ 7 w 26"/>
                  <a:gd name="T47" fmla="*/ 12 h 26"/>
                  <a:gd name="T48" fmla="*/ 5 w 26"/>
                  <a:gd name="T49" fmla="*/ 12 h 26"/>
                  <a:gd name="T50" fmla="*/ 0 w 26"/>
                  <a:gd name="T51" fmla="*/ 10 h 26"/>
                  <a:gd name="T52" fmla="*/ 0 w 26"/>
                  <a:gd name="T53" fmla="*/ 14 h 26"/>
                  <a:gd name="T54" fmla="*/ 1 w 26"/>
                  <a:gd name="T55" fmla="*/ 17 h 26"/>
                  <a:gd name="T56" fmla="*/ 4 w 26"/>
                  <a:gd name="T57" fmla="*/ 15 h 26"/>
                  <a:gd name="T58" fmla="*/ 9 w 26"/>
                  <a:gd name="T59" fmla="*/ 14 h 26"/>
                  <a:gd name="T60" fmla="*/ 6 w 26"/>
                  <a:gd name="T61" fmla="*/ 16 h 26"/>
                  <a:gd name="T62" fmla="*/ 6 w 26"/>
                  <a:gd name="T63" fmla="*/ 18 h 26"/>
                  <a:gd name="T64" fmla="*/ 5 w 26"/>
                  <a:gd name="T65" fmla="*/ 20 h 26"/>
                  <a:gd name="T66" fmla="*/ 6 w 26"/>
                  <a:gd name="T67" fmla="*/ 21 h 26"/>
                  <a:gd name="T68" fmla="*/ 7 w 26"/>
                  <a:gd name="T69" fmla="*/ 19 h 26"/>
                  <a:gd name="T70" fmla="*/ 9 w 26"/>
                  <a:gd name="T71" fmla="*/ 20 h 26"/>
                  <a:gd name="T72" fmla="*/ 12 w 26"/>
                  <a:gd name="T73" fmla="*/ 17 h 26"/>
                  <a:gd name="T74" fmla="*/ 11 w 26"/>
                  <a:gd name="T75" fmla="*/ 21 h 26"/>
                  <a:gd name="T76" fmla="*/ 9 w 26"/>
                  <a:gd name="T77" fmla="*/ 25 h 26"/>
                  <a:gd name="T78" fmla="*/ 12 w 26"/>
                  <a:gd name="T79" fmla="*/ 26 h 26"/>
                  <a:gd name="T80" fmla="*/ 16 w 26"/>
                  <a:gd name="T81" fmla="*/ 26 h 26"/>
                  <a:gd name="T82" fmla="*/ 13 w 26"/>
                  <a:gd name="T83" fmla="*/ 20 h 26"/>
                  <a:gd name="T84" fmla="*/ 13 w 26"/>
                  <a:gd name="T85" fmla="*/ 18 h 26"/>
                  <a:gd name="T86" fmla="*/ 16 w 26"/>
                  <a:gd name="T87" fmla="*/ 17 h 26"/>
                  <a:gd name="T88" fmla="*/ 17 w 26"/>
                  <a:gd name="T89" fmla="*/ 19 h 26"/>
                  <a:gd name="T90" fmla="*/ 19 w 26"/>
                  <a:gd name="T91" fmla="*/ 24 h 26"/>
                  <a:gd name="T92" fmla="*/ 22 w 26"/>
                  <a:gd name="T93" fmla="*/ 22 h 26"/>
                  <a:gd name="T94" fmla="*/ 24 w 26"/>
                  <a:gd name="T95" fmla="*/ 18 h 26"/>
                  <a:gd name="T96" fmla="*/ 19 w 26"/>
                  <a:gd name="T97" fmla="*/ 18 h 26"/>
                  <a:gd name="T98" fmla="*/ 16 w 26"/>
                  <a:gd name="T99" fmla="*/ 15 h 26"/>
                  <a:gd name="T100" fmla="*/ 20 w 26"/>
                  <a:gd name="T101" fmla="*/ 16 h 26"/>
                  <a:gd name="T102" fmla="*/ 21 w 26"/>
                  <a:gd name="T103" fmla="*/ 14 h 26"/>
                  <a:gd name="T104" fmla="*/ 23 w 26"/>
                  <a:gd name="T105" fmla="*/ 14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6" h="26">
                    <a:moveTo>
                      <a:pt x="26" y="12"/>
                    </a:moveTo>
                    <a:cubicBezTo>
                      <a:pt x="23" y="12"/>
                      <a:pt x="23" y="12"/>
                      <a:pt x="23" y="12"/>
                    </a:cubicBezTo>
                    <a:cubicBezTo>
                      <a:pt x="25" y="10"/>
                      <a:pt x="25" y="10"/>
                      <a:pt x="25" y="10"/>
                    </a:cubicBezTo>
                    <a:cubicBezTo>
                      <a:pt x="24" y="9"/>
                      <a:pt x="24" y="9"/>
                      <a:pt x="24" y="9"/>
                    </a:cubicBezTo>
                    <a:cubicBezTo>
                      <a:pt x="21" y="12"/>
                      <a:pt x="21" y="12"/>
                      <a:pt x="21" y="12"/>
                    </a:cubicBezTo>
                    <a:cubicBezTo>
                      <a:pt x="20" y="12"/>
                      <a:pt x="20" y="12"/>
                      <a:pt x="20" y="12"/>
                    </a:cubicBezTo>
                    <a:cubicBezTo>
                      <a:pt x="21" y="12"/>
                      <a:pt x="21" y="12"/>
                      <a:pt x="21" y="12"/>
                    </a:cubicBezTo>
                    <a:cubicBezTo>
                      <a:pt x="20" y="11"/>
                      <a:pt x="20" y="11"/>
                      <a:pt x="20" y="11"/>
                    </a:cubicBezTo>
                    <a:cubicBezTo>
                      <a:pt x="18" y="12"/>
                      <a:pt x="18" y="12"/>
                      <a:pt x="18" y="12"/>
                    </a:cubicBezTo>
                    <a:cubicBezTo>
                      <a:pt x="17" y="12"/>
                      <a:pt x="17" y="12"/>
                      <a:pt x="17" y="12"/>
                    </a:cubicBezTo>
                    <a:cubicBezTo>
                      <a:pt x="16" y="12"/>
                      <a:pt x="16" y="11"/>
                      <a:pt x="16" y="11"/>
                    </a:cubicBezTo>
                    <a:cubicBezTo>
                      <a:pt x="17" y="10"/>
                      <a:pt x="17" y="10"/>
                      <a:pt x="17" y="10"/>
                    </a:cubicBezTo>
                    <a:cubicBezTo>
                      <a:pt x="19" y="10"/>
                      <a:pt x="19" y="10"/>
                      <a:pt x="19" y="10"/>
                    </a:cubicBezTo>
                    <a:cubicBezTo>
                      <a:pt x="19" y="8"/>
                      <a:pt x="19" y="8"/>
                      <a:pt x="19" y="8"/>
                    </a:cubicBezTo>
                    <a:cubicBezTo>
                      <a:pt x="18" y="8"/>
                      <a:pt x="18" y="8"/>
                      <a:pt x="18" y="8"/>
                    </a:cubicBezTo>
                    <a:cubicBezTo>
                      <a:pt x="19" y="8"/>
                      <a:pt x="19" y="8"/>
                      <a:pt x="19" y="8"/>
                    </a:cubicBezTo>
                    <a:cubicBezTo>
                      <a:pt x="24" y="8"/>
                      <a:pt x="24" y="8"/>
                      <a:pt x="24" y="8"/>
                    </a:cubicBezTo>
                    <a:cubicBezTo>
                      <a:pt x="24" y="6"/>
                      <a:pt x="24" y="6"/>
                      <a:pt x="24" y="6"/>
                    </a:cubicBezTo>
                    <a:cubicBezTo>
                      <a:pt x="20" y="6"/>
                      <a:pt x="20" y="6"/>
                      <a:pt x="20" y="6"/>
                    </a:cubicBezTo>
                    <a:cubicBezTo>
                      <a:pt x="22" y="4"/>
                      <a:pt x="22" y="4"/>
                      <a:pt x="22" y="4"/>
                    </a:cubicBezTo>
                    <a:cubicBezTo>
                      <a:pt x="21" y="3"/>
                      <a:pt x="21" y="3"/>
                      <a:pt x="21" y="3"/>
                    </a:cubicBezTo>
                    <a:cubicBezTo>
                      <a:pt x="19" y="5"/>
                      <a:pt x="19" y="5"/>
                      <a:pt x="19" y="5"/>
                    </a:cubicBezTo>
                    <a:cubicBezTo>
                      <a:pt x="19" y="2"/>
                      <a:pt x="19" y="2"/>
                      <a:pt x="19" y="2"/>
                    </a:cubicBezTo>
                    <a:cubicBezTo>
                      <a:pt x="18" y="2"/>
                      <a:pt x="18" y="2"/>
                      <a:pt x="18" y="2"/>
                    </a:cubicBezTo>
                    <a:cubicBezTo>
                      <a:pt x="18" y="7"/>
                      <a:pt x="18" y="7"/>
                      <a:pt x="18" y="7"/>
                    </a:cubicBezTo>
                    <a:cubicBezTo>
                      <a:pt x="17" y="7"/>
                      <a:pt x="17" y="7"/>
                      <a:pt x="17" y="7"/>
                    </a:cubicBezTo>
                    <a:cubicBezTo>
                      <a:pt x="17" y="6"/>
                      <a:pt x="17" y="6"/>
                      <a:pt x="17" y="6"/>
                    </a:cubicBezTo>
                    <a:cubicBezTo>
                      <a:pt x="16" y="6"/>
                      <a:pt x="16" y="6"/>
                      <a:pt x="16" y="6"/>
                    </a:cubicBezTo>
                    <a:cubicBezTo>
                      <a:pt x="16" y="9"/>
                      <a:pt x="16" y="9"/>
                      <a:pt x="16" y="9"/>
                    </a:cubicBezTo>
                    <a:cubicBezTo>
                      <a:pt x="15" y="10"/>
                      <a:pt x="15" y="10"/>
                      <a:pt x="15" y="10"/>
                    </a:cubicBezTo>
                    <a:cubicBezTo>
                      <a:pt x="14" y="10"/>
                      <a:pt x="14" y="9"/>
                      <a:pt x="13" y="9"/>
                    </a:cubicBezTo>
                    <a:cubicBezTo>
                      <a:pt x="13" y="8"/>
                      <a:pt x="13" y="8"/>
                      <a:pt x="13" y="8"/>
                    </a:cubicBezTo>
                    <a:cubicBezTo>
                      <a:pt x="15" y="6"/>
                      <a:pt x="15" y="6"/>
                      <a:pt x="15" y="6"/>
                    </a:cubicBezTo>
                    <a:cubicBezTo>
                      <a:pt x="14" y="5"/>
                      <a:pt x="14" y="5"/>
                      <a:pt x="14" y="5"/>
                    </a:cubicBezTo>
                    <a:cubicBezTo>
                      <a:pt x="13" y="6"/>
                      <a:pt x="13" y="6"/>
                      <a:pt x="13" y="6"/>
                    </a:cubicBezTo>
                    <a:cubicBezTo>
                      <a:pt x="13" y="5"/>
                      <a:pt x="13" y="5"/>
                      <a:pt x="13" y="5"/>
                    </a:cubicBezTo>
                    <a:cubicBezTo>
                      <a:pt x="17" y="2"/>
                      <a:pt x="17" y="2"/>
                      <a:pt x="17" y="2"/>
                    </a:cubicBezTo>
                    <a:cubicBezTo>
                      <a:pt x="16" y="1"/>
                      <a:pt x="16" y="1"/>
                      <a:pt x="16" y="1"/>
                    </a:cubicBezTo>
                    <a:cubicBezTo>
                      <a:pt x="13" y="3"/>
                      <a:pt x="13" y="3"/>
                      <a:pt x="13" y="3"/>
                    </a:cubicBezTo>
                    <a:cubicBezTo>
                      <a:pt x="13" y="0"/>
                      <a:pt x="13" y="0"/>
                      <a:pt x="13" y="0"/>
                    </a:cubicBezTo>
                    <a:cubicBezTo>
                      <a:pt x="12" y="0"/>
                      <a:pt x="12" y="0"/>
                      <a:pt x="12" y="0"/>
                    </a:cubicBezTo>
                    <a:cubicBezTo>
                      <a:pt x="12" y="3"/>
                      <a:pt x="12" y="3"/>
                      <a:pt x="12" y="3"/>
                    </a:cubicBezTo>
                    <a:cubicBezTo>
                      <a:pt x="10" y="1"/>
                      <a:pt x="10" y="1"/>
                      <a:pt x="10" y="1"/>
                    </a:cubicBezTo>
                    <a:cubicBezTo>
                      <a:pt x="9" y="2"/>
                      <a:pt x="9" y="2"/>
                      <a:pt x="9" y="2"/>
                    </a:cubicBezTo>
                    <a:cubicBezTo>
                      <a:pt x="12" y="5"/>
                      <a:pt x="12" y="5"/>
                      <a:pt x="12" y="5"/>
                    </a:cubicBezTo>
                    <a:cubicBezTo>
                      <a:pt x="12" y="6"/>
                      <a:pt x="12" y="6"/>
                      <a:pt x="12" y="6"/>
                    </a:cubicBezTo>
                    <a:cubicBezTo>
                      <a:pt x="11" y="5"/>
                      <a:pt x="11" y="5"/>
                      <a:pt x="11" y="5"/>
                    </a:cubicBezTo>
                    <a:cubicBezTo>
                      <a:pt x="10" y="6"/>
                      <a:pt x="10" y="6"/>
                      <a:pt x="10" y="6"/>
                    </a:cubicBezTo>
                    <a:cubicBezTo>
                      <a:pt x="12" y="8"/>
                      <a:pt x="12" y="8"/>
                      <a:pt x="12" y="8"/>
                    </a:cubicBezTo>
                    <a:cubicBezTo>
                      <a:pt x="12" y="9"/>
                      <a:pt x="12" y="9"/>
                      <a:pt x="12" y="9"/>
                    </a:cubicBezTo>
                    <a:cubicBezTo>
                      <a:pt x="11" y="9"/>
                      <a:pt x="11" y="10"/>
                      <a:pt x="10" y="10"/>
                    </a:cubicBezTo>
                    <a:cubicBezTo>
                      <a:pt x="9" y="9"/>
                      <a:pt x="9" y="9"/>
                      <a:pt x="9" y="9"/>
                    </a:cubicBezTo>
                    <a:cubicBezTo>
                      <a:pt x="9" y="6"/>
                      <a:pt x="9" y="6"/>
                      <a:pt x="9" y="6"/>
                    </a:cubicBezTo>
                    <a:cubicBezTo>
                      <a:pt x="8" y="6"/>
                      <a:pt x="8" y="6"/>
                      <a:pt x="8" y="6"/>
                    </a:cubicBezTo>
                    <a:cubicBezTo>
                      <a:pt x="8" y="7"/>
                      <a:pt x="8" y="7"/>
                      <a:pt x="8" y="7"/>
                    </a:cubicBezTo>
                    <a:cubicBezTo>
                      <a:pt x="7" y="7"/>
                      <a:pt x="7" y="7"/>
                      <a:pt x="7" y="7"/>
                    </a:cubicBezTo>
                    <a:cubicBezTo>
                      <a:pt x="7" y="2"/>
                      <a:pt x="7" y="2"/>
                      <a:pt x="7" y="2"/>
                    </a:cubicBezTo>
                    <a:cubicBezTo>
                      <a:pt x="6" y="2"/>
                      <a:pt x="6" y="2"/>
                      <a:pt x="6" y="2"/>
                    </a:cubicBezTo>
                    <a:cubicBezTo>
                      <a:pt x="6" y="5"/>
                      <a:pt x="6" y="5"/>
                      <a:pt x="6" y="5"/>
                    </a:cubicBezTo>
                    <a:cubicBezTo>
                      <a:pt x="4" y="3"/>
                      <a:pt x="4" y="3"/>
                      <a:pt x="4" y="3"/>
                    </a:cubicBezTo>
                    <a:cubicBezTo>
                      <a:pt x="3" y="4"/>
                      <a:pt x="3" y="4"/>
                      <a:pt x="3" y="4"/>
                    </a:cubicBezTo>
                    <a:cubicBezTo>
                      <a:pt x="5" y="6"/>
                      <a:pt x="5" y="6"/>
                      <a:pt x="5" y="6"/>
                    </a:cubicBezTo>
                    <a:cubicBezTo>
                      <a:pt x="2" y="6"/>
                      <a:pt x="2" y="6"/>
                      <a:pt x="2" y="6"/>
                    </a:cubicBezTo>
                    <a:cubicBezTo>
                      <a:pt x="2" y="8"/>
                      <a:pt x="2" y="8"/>
                      <a:pt x="2" y="8"/>
                    </a:cubicBezTo>
                    <a:cubicBezTo>
                      <a:pt x="6" y="8"/>
                      <a:pt x="6" y="8"/>
                      <a:pt x="6" y="8"/>
                    </a:cubicBezTo>
                    <a:cubicBezTo>
                      <a:pt x="7" y="8"/>
                      <a:pt x="7" y="8"/>
                      <a:pt x="7" y="8"/>
                    </a:cubicBezTo>
                    <a:cubicBezTo>
                      <a:pt x="6" y="8"/>
                      <a:pt x="6" y="8"/>
                      <a:pt x="6" y="8"/>
                    </a:cubicBezTo>
                    <a:cubicBezTo>
                      <a:pt x="6" y="10"/>
                      <a:pt x="6" y="10"/>
                      <a:pt x="6" y="10"/>
                    </a:cubicBezTo>
                    <a:cubicBezTo>
                      <a:pt x="8" y="10"/>
                      <a:pt x="8" y="10"/>
                      <a:pt x="8" y="10"/>
                    </a:cubicBezTo>
                    <a:cubicBezTo>
                      <a:pt x="9" y="11"/>
                      <a:pt x="9" y="11"/>
                      <a:pt x="9" y="11"/>
                    </a:cubicBezTo>
                    <a:cubicBezTo>
                      <a:pt x="9" y="11"/>
                      <a:pt x="9" y="12"/>
                      <a:pt x="9" y="12"/>
                    </a:cubicBezTo>
                    <a:cubicBezTo>
                      <a:pt x="7" y="12"/>
                      <a:pt x="7" y="12"/>
                      <a:pt x="7" y="12"/>
                    </a:cubicBezTo>
                    <a:cubicBezTo>
                      <a:pt x="5" y="11"/>
                      <a:pt x="5" y="11"/>
                      <a:pt x="5" y="11"/>
                    </a:cubicBezTo>
                    <a:cubicBezTo>
                      <a:pt x="4" y="12"/>
                      <a:pt x="4" y="12"/>
                      <a:pt x="4" y="12"/>
                    </a:cubicBezTo>
                    <a:cubicBezTo>
                      <a:pt x="5" y="12"/>
                      <a:pt x="5" y="12"/>
                      <a:pt x="5" y="12"/>
                    </a:cubicBezTo>
                    <a:cubicBezTo>
                      <a:pt x="4" y="12"/>
                      <a:pt x="4" y="12"/>
                      <a:pt x="4" y="12"/>
                    </a:cubicBezTo>
                    <a:cubicBezTo>
                      <a:pt x="1" y="9"/>
                      <a:pt x="1" y="9"/>
                      <a:pt x="1" y="9"/>
                    </a:cubicBezTo>
                    <a:cubicBezTo>
                      <a:pt x="0" y="10"/>
                      <a:pt x="0" y="10"/>
                      <a:pt x="0" y="10"/>
                    </a:cubicBezTo>
                    <a:cubicBezTo>
                      <a:pt x="2" y="12"/>
                      <a:pt x="2" y="12"/>
                      <a:pt x="2" y="12"/>
                    </a:cubicBezTo>
                    <a:cubicBezTo>
                      <a:pt x="0" y="12"/>
                      <a:pt x="0" y="12"/>
                      <a:pt x="0" y="12"/>
                    </a:cubicBezTo>
                    <a:cubicBezTo>
                      <a:pt x="0" y="14"/>
                      <a:pt x="0" y="14"/>
                      <a:pt x="0" y="14"/>
                    </a:cubicBezTo>
                    <a:cubicBezTo>
                      <a:pt x="2" y="14"/>
                      <a:pt x="2" y="14"/>
                      <a:pt x="2" y="14"/>
                    </a:cubicBezTo>
                    <a:cubicBezTo>
                      <a:pt x="0" y="16"/>
                      <a:pt x="0" y="16"/>
                      <a:pt x="0" y="16"/>
                    </a:cubicBezTo>
                    <a:cubicBezTo>
                      <a:pt x="1" y="17"/>
                      <a:pt x="1" y="17"/>
                      <a:pt x="1" y="17"/>
                    </a:cubicBezTo>
                    <a:cubicBezTo>
                      <a:pt x="4" y="14"/>
                      <a:pt x="4" y="14"/>
                      <a:pt x="4" y="14"/>
                    </a:cubicBezTo>
                    <a:cubicBezTo>
                      <a:pt x="5" y="14"/>
                      <a:pt x="5" y="14"/>
                      <a:pt x="5" y="14"/>
                    </a:cubicBezTo>
                    <a:cubicBezTo>
                      <a:pt x="4" y="15"/>
                      <a:pt x="4" y="15"/>
                      <a:pt x="4" y="15"/>
                    </a:cubicBezTo>
                    <a:cubicBezTo>
                      <a:pt x="5" y="16"/>
                      <a:pt x="5" y="16"/>
                      <a:pt x="5" y="16"/>
                    </a:cubicBezTo>
                    <a:cubicBezTo>
                      <a:pt x="7" y="14"/>
                      <a:pt x="7" y="14"/>
                      <a:pt x="7" y="14"/>
                    </a:cubicBezTo>
                    <a:cubicBezTo>
                      <a:pt x="9" y="14"/>
                      <a:pt x="9" y="14"/>
                      <a:pt x="9" y="14"/>
                    </a:cubicBezTo>
                    <a:cubicBezTo>
                      <a:pt x="9" y="14"/>
                      <a:pt x="9" y="15"/>
                      <a:pt x="9" y="15"/>
                    </a:cubicBezTo>
                    <a:cubicBezTo>
                      <a:pt x="8" y="16"/>
                      <a:pt x="8" y="16"/>
                      <a:pt x="8" y="16"/>
                    </a:cubicBezTo>
                    <a:cubicBezTo>
                      <a:pt x="6" y="16"/>
                      <a:pt x="6" y="16"/>
                      <a:pt x="6" y="16"/>
                    </a:cubicBezTo>
                    <a:cubicBezTo>
                      <a:pt x="6" y="18"/>
                      <a:pt x="6" y="18"/>
                      <a:pt x="6" y="18"/>
                    </a:cubicBezTo>
                    <a:cubicBezTo>
                      <a:pt x="7" y="18"/>
                      <a:pt x="7" y="18"/>
                      <a:pt x="7" y="18"/>
                    </a:cubicBezTo>
                    <a:cubicBezTo>
                      <a:pt x="6" y="18"/>
                      <a:pt x="6" y="18"/>
                      <a:pt x="6" y="18"/>
                    </a:cubicBezTo>
                    <a:cubicBezTo>
                      <a:pt x="2" y="18"/>
                      <a:pt x="2" y="18"/>
                      <a:pt x="2" y="18"/>
                    </a:cubicBezTo>
                    <a:cubicBezTo>
                      <a:pt x="2" y="20"/>
                      <a:pt x="2" y="20"/>
                      <a:pt x="2" y="20"/>
                    </a:cubicBezTo>
                    <a:cubicBezTo>
                      <a:pt x="5" y="20"/>
                      <a:pt x="5" y="20"/>
                      <a:pt x="5" y="20"/>
                    </a:cubicBezTo>
                    <a:cubicBezTo>
                      <a:pt x="3" y="22"/>
                      <a:pt x="3" y="22"/>
                      <a:pt x="3" y="22"/>
                    </a:cubicBezTo>
                    <a:cubicBezTo>
                      <a:pt x="4" y="23"/>
                      <a:pt x="4" y="23"/>
                      <a:pt x="4" y="23"/>
                    </a:cubicBezTo>
                    <a:cubicBezTo>
                      <a:pt x="6" y="21"/>
                      <a:pt x="6" y="21"/>
                      <a:pt x="6" y="21"/>
                    </a:cubicBezTo>
                    <a:cubicBezTo>
                      <a:pt x="6" y="24"/>
                      <a:pt x="6" y="24"/>
                      <a:pt x="6" y="24"/>
                    </a:cubicBezTo>
                    <a:cubicBezTo>
                      <a:pt x="7" y="24"/>
                      <a:pt x="7" y="24"/>
                      <a:pt x="7" y="24"/>
                    </a:cubicBezTo>
                    <a:cubicBezTo>
                      <a:pt x="7" y="19"/>
                      <a:pt x="7" y="19"/>
                      <a:pt x="7" y="19"/>
                    </a:cubicBezTo>
                    <a:cubicBezTo>
                      <a:pt x="8" y="19"/>
                      <a:pt x="8" y="19"/>
                      <a:pt x="8" y="19"/>
                    </a:cubicBezTo>
                    <a:cubicBezTo>
                      <a:pt x="8" y="20"/>
                      <a:pt x="8" y="20"/>
                      <a:pt x="8" y="20"/>
                    </a:cubicBezTo>
                    <a:cubicBezTo>
                      <a:pt x="9" y="20"/>
                      <a:pt x="9" y="20"/>
                      <a:pt x="9" y="20"/>
                    </a:cubicBezTo>
                    <a:cubicBezTo>
                      <a:pt x="9" y="17"/>
                      <a:pt x="9" y="17"/>
                      <a:pt x="9" y="17"/>
                    </a:cubicBezTo>
                    <a:cubicBezTo>
                      <a:pt x="10" y="16"/>
                      <a:pt x="10" y="16"/>
                      <a:pt x="10" y="16"/>
                    </a:cubicBezTo>
                    <a:cubicBezTo>
                      <a:pt x="11" y="17"/>
                      <a:pt x="11" y="17"/>
                      <a:pt x="12" y="17"/>
                    </a:cubicBezTo>
                    <a:cubicBezTo>
                      <a:pt x="12" y="18"/>
                      <a:pt x="12" y="18"/>
                      <a:pt x="12" y="18"/>
                    </a:cubicBezTo>
                    <a:cubicBezTo>
                      <a:pt x="10" y="20"/>
                      <a:pt x="10" y="20"/>
                      <a:pt x="10" y="20"/>
                    </a:cubicBezTo>
                    <a:cubicBezTo>
                      <a:pt x="11" y="21"/>
                      <a:pt x="11" y="21"/>
                      <a:pt x="11" y="21"/>
                    </a:cubicBezTo>
                    <a:cubicBezTo>
                      <a:pt x="12" y="20"/>
                      <a:pt x="12" y="20"/>
                      <a:pt x="12" y="20"/>
                    </a:cubicBezTo>
                    <a:cubicBezTo>
                      <a:pt x="12" y="21"/>
                      <a:pt x="12" y="21"/>
                      <a:pt x="12" y="21"/>
                    </a:cubicBezTo>
                    <a:cubicBezTo>
                      <a:pt x="9" y="25"/>
                      <a:pt x="9" y="25"/>
                      <a:pt x="9" y="25"/>
                    </a:cubicBezTo>
                    <a:cubicBezTo>
                      <a:pt x="10" y="26"/>
                      <a:pt x="10" y="26"/>
                      <a:pt x="10" y="26"/>
                    </a:cubicBezTo>
                    <a:cubicBezTo>
                      <a:pt x="12" y="23"/>
                      <a:pt x="12" y="23"/>
                      <a:pt x="12" y="23"/>
                    </a:cubicBezTo>
                    <a:cubicBezTo>
                      <a:pt x="12" y="26"/>
                      <a:pt x="12" y="26"/>
                      <a:pt x="12" y="26"/>
                    </a:cubicBezTo>
                    <a:cubicBezTo>
                      <a:pt x="13" y="26"/>
                      <a:pt x="13" y="26"/>
                      <a:pt x="13" y="26"/>
                    </a:cubicBezTo>
                    <a:cubicBezTo>
                      <a:pt x="13" y="23"/>
                      <a:pt x="13" y="23"/>
                      <a:pt x="13" y="23"/>
                    </a:cubicBezTo>
                    <a:cubicBezTo>
                      <a:pt x="16" y="26"/>
                      <a:pt x="16" y="26"/>
                      <a:pt x="16" y="26"/>
                    </a:cubicBezTo>
                    <a:cubicBezTo>
                      <a:pt x="17" y="25"/>
                      <a:pt x="17" y="25"/>
                      <a:pt x="17" y="25"/>
                    </a:cubicBezTo>
                    <a:cubicBezTo>
                      <a:pt x="13" y="21"/>
                      <a:pt x="13" y="21"/>
                      <a:pt x="13" y="21"/>
                    </a:cubicBezTo>
                    <a:cubicBezTo>
                      <a:pt x="13" y="20"/>
                      <a:pt x="13" y="20"/>
                      <a:pt x="13" y="20"/>
                    </a:cubicBezTo>
                    <a:cubicBezTo>
                      <a:pt x="14" y="21"/>
                      <a:pt x="14" y="21"/>
                      <a:pt x="14" y="21"/>
                    </a:cubicBezTo>
                    <a:cubicBezTo>
                      <a:pt x="15" y="20"/>
                      <a:pt x="15" y="20"/>
                      <a:pt x="15" y="20"/>
                    </a:cubicBezTo>
                    <a:cubicBezTo>
                      <a:pt x="13" y="18"/>
                      <a:pt x="13" y="18"/>
                      <a:pt x="13" y="18"/>
                    </a:cubicBezTo>
                    <a:cubicBezTo>
                      <a:pt x="13" y="17"/>
                      <a:pt x="13" y="17"/>
                      <a:pt x="13" y="17"/>
                    </a:cubicBezTo>
                    <a:cubicBezTo>
                      <a:pt x="14" y="17"/>
                      <a:pt x="14" y="17"/>
                      <a:pt x="15" y="16"/>
                    </a:cubicBezTo>
                    <a:cubicBezTo>
                      <a:pt x="16" y="17"/>
                      <a:pt x="16" y="17"/>
                      <a:pt x="16" y="17"/>
                    </a:cubicBezTo>
                    <a:cubicBezTo>
                      <a:pt x="16" y="20"/>
                      <a:pt x="16" y="20"/>
                      <a:pt x="16" y="20"/>
                    </a:cubicBezTo>
                    <a:cubicBezTo>
                      <a:pt x="17" y="20"/>
                      <a:pt x="17" y="20"/>
                      <a:pt x="17" y="20"/>
                    </a:cubicBezTo>
                    <a:cubicBezTo>
                      <a:pt x="17" y="19"/>
                      <a:pt x="17" y="19"/>
                      <a:pt x="17" y="19"/>
                    </a:cubicBezTo>
                    <a:cubicBezTo>
                      <a:pt x="18" y="19"/>
                      <a:pt x="18" y="19"/>
                      <a:pt x="18" y="19"/>
                    </a:cubicBezTo>
                    <a:cubicBezTo>
                      <a:pt x="18" y="24"/>
                      <a:pt x="18" y="24"/>
                      <a:pt x="18" y="24"/>
                    </a:cubicBezTo>
                    <a:cubicBezTo>
                      <a:pt x="19" y="24"/>
                      <a:pt x="19" y="24"/>
                      <a:pt x="19" y="24"/>
                    </a:cubicBezTo>
                    <a:cubicBezTo>
                      <a:pt x="19" y="21"/>
                      <a:pt x="19" y="21"/>
                      <a:pt x="19" y="21"/>
                    </a:cubicBezTo>
                    <a:cubicBezTo>
                      <a:pt x="21" y="23"/>
                      <a:pt x="21" y="23"/>
                      <a:pt x="21" y="23"/>
                    </a:cubicBezTo>
                    <a:cubicBezTo>
                      <a:pt x="22" y="22"/>
                      <a:pt x="22" y="22"/>
                      <a:pt x="22" y="22"/>
                    </a:cubicBezTo>
                    <a:cubicBezTo>
                      <a:pt x="20" y="20"/>
                      <a:pt x="20" y="20"/>
                      <a:pt x="20" y="20"/>
                    </a:cubicBezTo>
                    <a:cubicBezTo>
                      <a:pt x="24" y="20"/>
                      <a:pt x="24" y="20"/>
                      <a:pt x="24" y="20"/>
                    </a:cubicBezTo>
                    <a:cubicBezTo>
                      <a:pt x="24" y="18"/>
                      <a:pt x="24" y="18"/>
                      <a:pt x="24" y="18"/>
                    </a:cubicBezTo>
                    <a:cubicBezTo>
                      <a:pt x="19" y="18"/>
                      <a:pt x="19" y="18"/>
                      <a:pt x="19" y="18"/>
                    </a:cubicBezTo>
                    <a:cubicBezTo>
                      <a:pt x="18" y="18"/>
                      <a:pt x="18" y="18"/>
                      <a:pt x="18" y="18"/>
                    </a:cubicBezTo>
                    <a:cubicBezTo>
                      <a:pt x="19" y="18"/>
                      <a:pt x="19" y="18"/>
                      <a:pt x="19" y="18"/>
                    </a:cubicBezTo>
                    <a:cubicBezTo>
                      <a:pt x="19" y="16"/>
                      <a:pt x="19" y="16"/>
                      <a:pt x="19" y="16"/>
                    </a:cubicBezTo>
                    <a:cubicBezTo>
                      <a:pt x="17" y="16"/>
                      <a:pt x="17" y="16"/>
                      <a:pt x="17" y="16"/>
                    </a:cubicBezTo>
                    <a:cubicBezTo>
                      <a:pt x="16" y="15"/>
                      <a:pt x="16" y="15"/>
                      <a:pt x="16" y="15"/>
                    </a:cubicBezTo>
                    <a:cubicBezTo>
                      <a:pt x="16" y="15"/>
                      <a:pt x="16" y="14"/>
                      <a:pt x="17" y="14"/>
                    </a:cubicBezTo>
                    <a:cubicBezTo>
                      <a:pt x="18" y="14"/>
                      <a:pt x="18" y="14"/>
                      <a:pt x="18" y="14"/>
                    </a:cubicBezTo>
                    <a:cubicBezTo>
                      <a:pt x="20" y="16"/>
                      <a:pt x="20" y="16"/>
                      <a:pt x="20" y="16"/>
                    </a:cubicBezTo>
                    <a:cubicBezTo>
                      <a:pt x="21" y="15"/>
                      <a:pt x="21" y="15"/>
                      <a:pt x="21" y="15"/>
                    </a:cubicBezTo>
                    <a:cubicBezTo>
                      <a:pt x="20" y="14"/>
                      <a:pt x="20" y="14"/>
                      <a:pt x="20" y="14"/>
                    </a:cubicBezTo>
                    <a:cubicBezTo>
                      <a:pt x="21" y="14"/>
                      <a:pt x="21" y="14"/>
                      <a:pt x="21" y="14"/>
                    </a:cubicBezTo>
                    <a:cubicBezTo>
                      <a:pt x="24" y="17"/>
                      <a:pt x="24" y="17"/>
                      <a:pt x="24" y="17"/>
                    </a:cubicBezTo>
                    <a:cubicBezTo>
                      <a:pt x="25" y="16"/>
                      <a:pt x="25" y="16"/>
                      <a:pt x="25" y="16"/>
                    </a:cubicBezTo>
                    <a:cubicBezTo>
                      <a:pt x="23" y="14"/>
                      <a:pt x="23" y="14"/>
                      <a:pt x="23" y="14"/>
                    </a:cubicBezTo>
                    <a:cubicBezTo>
                      <a:pt x="26" y="14"/>
                      <a:pt x="26" y="14"/>
                      <a:pt x="26" y="14"/>
                    </a:cubicBezTo>
                    <a:lnTo>
                      <a:pt x="26" y="12"/>
                    </a:lnTo>
                    <a:close/>
                  </a:path>
                </a:pathLst>
              </a:custGeom>
              <a:grpFill/>
              <a:ln>
                <a:noFill/>
              </a:ln>
            </p:spPr>
            <p:txBody>
              <a:bodyPr vert="horz" wrap="square" lIns="45720" tIns="22860" rIns="45720" bIns="228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a:ln>
                    <a:noFill/>
                  </a:ln>
                  <a:solidFill>
                    <a:prstClr val="black"/>
                  </a:solidFill>
                  <a:effectLst/>
                  <a:uLnTx/>
                  <a:uFillTx/>
                  <a:latin typeface="Century Gothic"/>
                  <a:ea typeface="微软雅黑"/>
                </a:endParaRPr>
              </a:p>
            </p:txBody>
          </p:sp>
          <p:sp>
            <p:nvSpPr>
              <p:cNvPr id="745" name="Freeform 667"/>
              <p:cNvSpPr>
                <a:spLocks noEditPoints="1"/>
              </p:cNvSpPr>
              <p:nvPr/>
            </p:nvSpPr>
            <p:spPr bwMode="auto">
              <a:xfrm>
                <a:off x="4764072" y="3984339"/>
                <a:ext cx="278169" cy="136021"/>
              </a:xfrm>
              <a:custGeom>
                <a:avLst/>
                <a:gdLst>
                  <a:gd name="T0" fmla="*/ 54 w 63"/>
                  <a:gd name="T1" fmla="*/ 22 h 31"/>
                  <a:gd name="T2" fmla="*/ 63 w 63"/>
                  <a:gd name="T3" fmla="*/ 11 h 31"/>
                  <a:gd name="T4" fmla="*/ 54 w 63"/>
                  <a:gd name="T5" fmla="*/ 0 h 31"/>
                  <a:gd name="T6" fmla="*/ 54 w 63"/>
                  <a:gd name="T7" fmla="*/ 5 h 31"/>
                  <a:gd name="T8" fmla="*/ 58 w 63"/>
                  <a:gd name="T9" fmla="*/ 11 h 31"/>
                  <a:gd name="T10" fmla="*/ 54 w 63"/>
                  <a:gd name="T11" fmla="*/ 17 h 31"/>
                  <a:gd name="T12" fmla="*/ 54 w 63"/>
                  <a:gd name="T13" fmla="*/ 22 h 31"/>
                  <a:gd name="T14" fmla="*/ 26 w 63"/>
                  <a:gd name="T15" fmla="*/ 31 h 31"/>
                  <a:gd name="T16" fmla="*/ 47 w 63"/>
                  <a:gd name="T17" fmla="*/ 21 h 31"/>
                  <a:gd name="T18" fmla="*/ 52 w 63"/>
                  <a:gd name="T19" fmla="*/ 22 h 31"/>
                  <a:gd name="T20" fmla="*/ 54 w 63"/>
                  <a:gd name="T21" fmla="*/ 22 h 31"/>
                  <a:gd name="T22" fmla="*/ 54 w 63"/>
                  <a:gd name="T23" fmla="*/ 17 h 31"/>
                  <a:gd name="T24" fmla="*/ 52 w 63"/>
                  <a:gd name="T25" fmla="*/ 17 h 31"/>
                  <a:gd name="T26" fmla="*/ 50 w 63"/>
                  <a:gd name="T27" fmla="*/ 17 h 31"/>
                  <a:gd name="T28" fmla="*/ 53 w 63"/>
                  <a:gd name="T29" fmla="*/ 5 h 31"/>
                  <a:gd name="T30" fmla="*/ 53 w 63"/>
                  <a:gd name="T31" fmla="*/ 5 h 31"/>
                  <a:gd name="T32" fmla="*/ 53 w 63"/>
                  <a:gd name="T33" fmla="*/ 5 h 31"/>
                  <a:gd name="T34" fmla="*/ 54 w 63"/>
                  <a:gd name="T35" fmla="*/ 5 h 31"/>
                  <a:gd name="T36" fmla="*/ 54 w 63"/>
                  <a:gd name="T37" fmla="*/ 0 h 31"/>
                  <a:gd name="T38" fmla="*/ 52 w 63"/>
                  <a:gd name="T39" fmla="*/ 0 h 31"/>
                  <a:gd name="T40" fmla="*/ 52 w 63"/>
                  <a:gd name="T41" fmla="*/ 0 h 31"/>
                  <a:gd name="T42" fmla="*/ 0 w 63"/>
                  <a:gd name="T43" fmla="*/ 0 h 31"/>
                  <a:gd name="T44" fmla="*/ 0 w 63"/>
                  <a:gd name="T45" fmla="*/ 5 h 31"/>
                  <a:gd name="T46" fmla="*/ 26 w 63"/>
                  <a:gd name="T47" fmla="*/ 31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63" h="31">
                    <a:moveTo>
                      <a:pt x="54" y="22"/>
                    </a:moveTo>
                    <a:cubicBezTo>
                      <a:pt x="59" y="21"/>
                      <a:pt x="63" y="16"/>
                      <a:pt x="63" y="11"/>
                    </a:cubicBezTo>
                    <a:cubicBezTo>
                      <a:pt x="63" y="5"/>
                      <a:pt x="59" y="1"/>
                      <a:pt x="54" y="0"/>
                    </a:cubicBezTo>
                    <a:cubicBezTo>
                      <a:pt x="54" y="5"/>
                      <a:pt x="54" y="5"/>
                      <a:pt x="54" y="5"/>
                    </a:cubicBezTo>
                    <a:cubicBezTo>
                      <a:pt x="56" y="6"/>
                      <a:pt x="58" y="8"/>
                      <a:pt x="58" y="11"/>
                    </a:cubicBezTo>
                    <a:cubicBezTo>
                      <a:pt x="58" y="14"/>
                      <a:pt x="56" y="16"/>
                      <a:pt x="54" y="17"/>
                    </a:cubicBezTo>
                    <a:lnTo>
                      <a:pt x="54" y="22"/>
                    </a:lnTo>
                    <a:close/>
                    <a:moveTo>
                      <a:pt x="26" y="31"/>
                    </a:moveTo>
                    <a:cubicBezTo>
                      <a:pt x="35" y="31"/>
                      <a:pt x="42" y="27"/>
                      <a:pt x="47" y="21"/>
                    </a:cubicBezTo>
                    <a:cubicBezTo>
                      <a:pt x="49" y="22"/>
                      <a:pt x="50" y="22"/>
                      <a:pt x="52" y="22"/>
                    </a:cubicBezTo>
                    <a:cubicBezTo>
                      <a:pt x="53" y="22"/>
                      <a:pt x="53" y="22"/>
                      <a:pt x="54" y="22"/>
                    </a:cubicBezTo>
                    <a:cubicBezTo>
                      <a:pt x="54" y="17"/>
                      <a:pt x="54" y="17"/>
                      <a:pt x="54" y="17"/>
                    </a:cubicBezTo>
                    <a:cubicBezTo>
                      <a:pt x="53" y="17"/>
                      <a:pt x="53" y="17"/>
                      <a:pt x="52" y="17"/>
                    </a:cubicBezTo>
                    <a:cubicBezTo>
                      <a:pt x="51" y="17"/>
                      <a:pt x="50" y="17"/>
                      <a:pt x="50" y="17"/>
                    </a:cubicBezTo>
                    <a:cubicBezTo>
                      <a:pt x="52" y="13"/>
                      <a:pt x="53" y="9"/>
                      <a:pt x="53" y="5"/>
                    </a:cubicBezTo>
                    <a:cubicBezTo>
                      <a:pt x="53" y="5"/>
                      <a:pt x="53" y="5"/>
                      <a:pt x="53" y="5"/>
                    </a:cubicBezTo>
                    <a:cubicBezTo>
                      <a:pt x="53" y="5"/>
                      <a:pt x="53" y="5"/>
                      <a:pt x="53" y="5"/>
                    </a:cubicBezTo>
                    <a:cubicBezTo>
                      <a:pt x="53" y="5"/>
                      <a:pt x="54" y="5"/>
                      <a:pt x="54" y="5"/>
                    </a:cubicBezTo>
                    <a:cubicBezTo>
                      <a:pt x="54" y="0"/>
                      <a:pt x="54" y="0"/>
                      <a:pt x="54" y="0"/>
                    </a:cubicBezTo>
                    <a:cubicBezTo>
                      <a:pt x="54" y="0"/>
                      <a:pt x="53" y="0"/>
                      <a:pt x="52" y="0"/>
                    </a:cubicBezTo>
                    <a:cubicBezTo>
                      <a:pt x="52" y="0"/>
                      <a:pt x="52" y="0"/>
                      <a:pt x="52" y="0"/>
                    </a:cubicBezTo>
                    <a:cubicBezTo>
                      <a:pt x="0" y="0"/>
                      <a:pt x="0" y="0"/>
                      <a:pt x="0" y="0"/>
                    </a:cubicBezTo>
                    <a:cubicBezTo>
                      <a:pt x="0" y="1"/>
                      <a:pt x="0" y="3"/>
                      <a:pt x="0" y="5"/>
                    </a:cubicBezTo>
                    <a:cubicBezTo>
                      <a:pt x="0" y="19"/>
                      <a:pt x="12" y="31"/>
                      <a:pt x="26" y="31"/>
                    </a:cubicBezTo>
                    <a:close/>
                  </a:path>
                </a:pathLst>
              </a:custGeom>
              <a:grpFill/>
              <a:ln>
                <a:noFill/>
              </a:ln>
            </p:spPr>
            <p:txBody>
              <a:bodyPr vert="horz" wrap="square" lIns="45720" tIns="22860" rIns="45720" bIns="228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a:ln>
                    <a:noFill/>
                  </a:ln>
                  <a:solidFill>
                    <a:prstClr val="black"/>
                  </a:solidFill>
                  <a:effectLst/>
                  <a:uLnTx/>
                  <a:uFillTx/>
                  <a:latin typeface="Century Gothic"/>
                  <a:ea typeface="微软雅黑"/>
                </a:endParaRPr>
              </a:p>
            </p:txBody>
          </p:sp>
          <p:sp>
            <p:nvSpPr>
              <p:cNvPr id="746" name="Rectangle 668"/>
              <p:cNvSpPr>
                <a:spLocks noChangeArrowheads="1"/>
              </p:cNvSpPr>
              <p:nvPr/>
            </p:nvSpPr>
            <p:spPr bwMode="auto">
              <a:xfrm>
                <a:off x="4764072" y="4133840"/>
                <a:ext cx="251210" cy="22057"/>
              </a:xfrm>
              <a:prstGeom prst="rect">
                <a:avLst/>
              </a:prstGeom>
              <a:grpFill/>
              <a:ln>
                <a:noFill/>
              </a:ln>
            </p:spPr>
            <p:txBody>
              <a:bodyPr vert="horz" wrap="square" lIns="45720" tIns="22860" rIns="45720" bIns="228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a:ln>
                    <a:noFill/>
                  </a:ln>
                  <a:solidFill>
                    <a:prstClr val="black"/>
                  </a:solidFill>
                  <a:effectLst/>
                  <a:uLnTx/>
                  <a:uFillTx/>
                  <a:latin typeface="Century Gothic"/>
                  <a:ea typeface="微软雅黑"/>
                </a:endParaRPr>
              </a:p>
            </p:txBody>
          </p:sp>
          <p:sp>
            <p:nvSpPr>
              <p:cNvPr id="747" name="Freeform 669"/>
              <p:cNvSpPr>
                <a:spLocks/>
              </p:cNvSpPr>
              <p:nvPr/>
            </p:nvSpPr>
            <p:spPr bwMode="auto">
              <a:xfrm>
                <a:off x="4821666" y="3921843"/>
                <a:ext cx="44115" cy="52693"/>
              </a:xfrm>
              <a:custGeom>
                <a:avLst/>
                <a:gdLst>
                  <a:gd name="T0" fmla="*/ 3 w 10"/>
                  <a:gd name="T1" fmla="*/ 6 h 12"/>
                  <a:gd name="T2" fmla="*/ 5 w 10"/>
                  <a:gd name="T3" fmla="*/ 11 h 12"/>
                  <a:gd name="T4" fmla="*/ 9 w 10"/>
                  <a:gd name="T5" fmla="*/ 2 h 12"/>
                  <a:gd name="T6" fmla="*/ 9 w 10"/>
                  <a:gd name="T7" fmla="*/ 0 h 12"/>
                  <a:gd name="T8" fmla="*/ 3 w 10"/>
                  <a:gd name="T9" fmla="*/ 1 h 12"/>
                  <a:gd name="T10" fmla="*/ 3 w 10"/>
                  <a:gd name="T11" fmla="*/ 6 h 12"/>
                </a:gdLst>
                <a:ahLst/>
                <a:cxnLst>
                  <a:cxn ang="0">
                    <a:pos x="T0" y="T1"/>
                  </a:cxn>
                  <a:cxn ang="0">
                    <a:pos x="T2" y="T3"/>
                  </a:cxn>
                  <a:cxn ang="0">
                    <a:pos x="T4" y="T5"/>
                  </a:cxn>
                  <a:cxn ang="0">
                    <a:pos x="T6" y="T7"/>
                  </a:cxn>
                  <a:cxn ang="0">
                    <a:pos x="T8" y="T9"/>
                  </a:cxn>
                  <a:cxn ang="0">
                    <a:pos x="T10" y="T11"/>
                  </a:cxn>
                </a:cxnLst>
                <a:rect l="0" t="0" r="r" b="b"/>
                <a:pathLst>
                  <a:path w="10" h="12">
                    <a:moveTo>
                      <a:pt x="3" y="6"/>
                    </a:moveTo>
                    <a:cubicBezTo>
                      <a:pt x="0" y="7"/>
                      <a:pt x="2" y="12"/>
                      <a:pt x="5" y="11"/>
                    </a:cubicBezTo>
                    <a:cubicBezTo>
                      <a:pt x="9" y="9"/>
                      <a:pt x="10" y="5"/>
                      <a:pt x="9" y="2"/>
                    </a:cubicBezTo>
                    <a:cubicBezTo>
                      <a:pt x="9" y="1"/>
                      <a:pt x="9" y="1"/>
                      <a:pt x="9" y="0"/>
                    </a:cubicBezTo>
                    <a:cubicBezTo>
                      <a:pt x="7" y="1"/>
                      <a:pt x="5" y="1"/>
                      <a:pt x="3" y="1"/>
                    </a:cubicBezTo>
                    <a:cubicBezTo>
                      <a:pt x="4" y="3"/>
                      <a:pt x="5" y="5"/>
                      <a:pt x="3" y="6"/>
                    </a:cubicBezTo>
                    <a:close/>
                  </a:path>
                </a:pathLst>
              </a:custGeom>
              <a:grpFill/>
              <a:ln>
                <a:noFill/>
              </a:ln>
            </p:spPr>
            <p:txBody>
              <a:bodyPr vert="horz" wrap="square" lIns="45720" tIns="22860" rIns="45720" bIns="228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a:ln>
                    <a:noFill/>
                  </a:ln>
                  <a:solidFill>
                    <a:prstClr val="black"/>
                  </a:solidFill>
                  <a:effectLst/>
                  <a:uLnTx/>
                  <a:uFillTx/>
                  <a:latin typeface="Century Gothic"/>
                  <a:ea typeface="微软雅黑"/>
                </a:endParaRPr>
              </a:p>
            </p:txBody>
          </p:sp>
          <p:sp>
            <p:nvSpPr>
              <p:cNvPr id="748" name="Freeform 670"/>
              <p:cNvSpPr>
                <a:spLocks/>
              </p:cNvSpPr>
              <p:nvPr/>
            </p:nvSpPr>
            <p:spPr bwMode="auto">
              <a:xfrm>
                <a:off x="4887839" y="3908364"/>
                <a:ext cx="44115" cy="66172"/>
              </a:xfrm>
              <a:custGeom>
                <a:avLst/>
                <a:gdLst>
                  <a:gd name="T0" fmla="*/ 3 w 10"/>
                  <a:gd name="T1" fmla="*/ 9 h 15"/>
                  <a:gd name="T2" fmla="*/ 5 w 10"/>
                  <a:gd name="T3" fmla="*/ 14 h 15"/>
                  <a:gd name="T4" fmla="*/ 9 w 10"/>
                  <a:gd name="T5" fmla="*/ 5 h 15"/>
                  <a:gd name="T6" fmla="*/ 7 w 10"/>
                  <a:gd name="T7" fmla="*/ 0 h 15"/>
                  <a:gd name="T8" fmla="*/ 2 w 10"/>
                  <a:gd name="T9" fmla="*/ 1 h 15"/>
                  <a:gd name="T10" fmla="*/ 3 w 10"/>
                  <a:gd name="T11" fmla="*/ 9 h 15"/>
                </a:gdLst>
                <a:ahLst/>
                <a:cxnLst>
                  <a:cxn ang="0">
                    <a:pos x="T0" y="T1"/>
                  </a:cxn>
                  <a:cxn ang="0">
                    <a:pos x="T2" y="T3"/>
                  </a:cxn>
                  <a:cxn ang="0">
                    <a:pos x="T4" y="T5"/>
                  </a:cxn>
                  <a:cxn ang="0">
                    <a:pos x="T6" y="T7"/>
                  </a:cxn>
                  <a:cxn ang="0">
                    <a:pos x="T8" y="T9"/>
                  </a:cxn>
                  <a:cxn ang="0">
                    <a:pos x="T10" y="T11"/>
                  </a:cxn>
                </a:cxnLst>
                <a:rect l="0" t="0" r="r" b="b"/>
                <a:pathLst>
                  <a:path w="10" h="15">
                    <a:moveTo>
                      <a:pt x="3" y="9"/>
                    </a:moveTo>
                    <a:cubicBezTo>
                      <a:pt x="0" y="10"/>
                      <a:pt x="2" y="15"/>
                      <a:pt x="5" y="14"/>
                    </a:cubicBezTo>
                    <a:cubicBezTo>
                      <a:pt x="9" y="12"/>
                      <a:pt x="10" y="8"/>
                      <a:pt x="9" y="5"/>
                    </a:cubicBezTo>
                    <a:cubicBezTo>
                      <a:pt x="9" y="3"/>
                      <a:pt x="8" y="2"/>
                      <a:pt x="7" y="0"/>
                    </a:cubicBezTo>
                    <a:cubicBezTo>
                      <a:pt x="5" y="1"/>
                      <a:pt x="3" y="1"/>
                      <a:pt x="2" y="1"/>
                    </a:cubicBezTo>
                    <a:cubicBezTo>
                      <a:pt x="3" y="4"/>
                      <a:pt x="5" y="8"/>
                      <a:pt x="3" y="9"/>
                    </a:cubicBezTo>
                    <a:close/>
                  </a:path>
                </a:pathLst>
              </a:custGeom>
              <a:grpFill/>
              <a:ln>
                <a:noFill/>
              </a:ln>
            </p:spPr>
            <p:txBody>
              <a:bodyPr vert="horz" wrap="square" lIns="45720" tIns="22860" rIns="45720" bIns="228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a:ln>
                    <a:noFill/>
                  </a:ln>
                  <a:solidFill>
                    <a:prstClr val="black"/>
                  </a:solidFill>
                  <a:effectLst/>
                  <a:uLnTx/>
                  <a:uFillTx/>
                  <a:latin typeface="Century Gothic"/>
                  <a:ea typeface="微软雅黑"/>
                </a:endParaRPr>
              </a:p>
            </p:txBody>
          </p:sp>
          <p:sp>
            <p:nvSpPr>
              <p:cNvPr id="749" name="Freeform 672"/>
              <p:cNvSpPr>
                <a:spLocks/>
              </p:cNvSpPr>
              <p:nvPr/>
            </p:nvSpPr>
            <p:spPr bwMode="auto">
              <a:xfrm>
                <a:off x="5775037" y="3467215"/>
                <a:ext cx="75976" cy="35537"/>
              </a:xfrm>
              <a:custGeom>
                <a:avLst/>
                <a:gdLst>
                  <a:gd name="T0" fmla="*/ 0 w 62"/>
                  <a:gd name="T1" fmla="*/ 18 h 29"/>
                  <a:gd name="T2" fmla="*/ 22 w 62"/>
                  <a:gd name="T3" fmla="*/ 29 h 29"/>
                  <a:gd name="T4" fmla="*/ 62 w 62"/>
                  <a:gd name="T5" fmla="*/ 29 h 29"/>
                  <a:gd name="T6" fmla="*/ 7 w 62"/>
                  <a:gd name="T7" fmla="*/ 0 h 29"/>
                  <a:gd name="T8" fmla="*/ 0 w 62"/>
                  <a:gd name="T9" fmla="*/ 18 h 29"/>
                </a:gdLst>
                <a:ahLst/>
                <a:cxnLst>
                  <a:cxn ang="0">
                    <a:pos x="T0" y="T1"/>
                  </a:cxn>
                  <a:cxn ang="0">
                    <a:pos x="T2" y="T3"/>
                  </a:cxn>
                  <a:cxn ang="0">
                    <a:pos x="T4" y="T5"/>
                  </a:cxn>
                  <a:cxn ang="0">
                    <a:pos x="T6" y="T7"/>
                  </a:cxn>
                  <a:cxn ang="0">
                    <a:pos x="T8" y="T9"/>
                  </a:cxn>
                </a:cxnLst>
                <a:rect l="0" t="0" r="r" b="b"/>
                <a:pathLst>
                  <a:path w="62" h="29">
                    <a:moveTo>
                      <a:pt x="0" y="18"/>
                    </a:moveTo>
                    <a:lnTo>
                      <a:pt x="22" y="29"/>
                    </a:lnTo>
                    <a:lnTo>
                      <a:pt x="62" y="29"/>
                    </a:lnTo>
                    <a:lnTo>
                      <a:pt x="7" y="0"/>
                    </a:lnTo>
                    <a:lnTo>
                      <a:pt x="0" y="18"/>
                    </a:lnTo>
                    <a:close/>
                  </a:path>
                </a:pathLst>
              </a:custGeom>
              <a:grpFill/>
              <a:ln>
                <a:noFill/>
              </a:ln>
            </p:spPr>
            <p:txBody>
              <a:bodyPr vert="horz" wrap="square" lIns="45720" tIns="22860" rIns="45720" bIns="228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a:ln>
                    <a:noFill/>
                  </a:ln>
                  <a:solidFill>
                    <a:prstClr val="black"/>
                  </a:solidFill>
                  <a:effectLst/>
                  <a:uLnTx/>
                  <a:uFillTx/>
                  <a:latin typeface="Century Gothic"/>
                  <a:ea typeface="微软雅黑"/>
                </a:endParaRPr>
              </a:p>
            </p:txBody>
          </p:sp>
          <p:sp>
            <p:nvSpPr>
              <p:cNvPr id="750" name="Freeform 673"/>
              <p:cNvSpPr>
                <a:spLocks noEditPoints="1"/>
              </p:cNvSpPr>
              <p:nvPr/>
            </p:nvSpPr>
            <p:spPr bwMode="auto">
              <a:xfrm>
                <a:off x="5775037" y="3506428"/>
                <a:ext cx="186263" cy="93131"/>
              </a:xfrm>
              <a:custGeom>
                <a:avLst/>
                <a:gdLst>
                  <a:gd name="T0" fmla="*/ 62 w 152"/>
                  <a:gd name="T1" fmla="*/ 76 h 76"/>
                  <a:gd name="T2" fmla="*/ 123 w 152"/>
                  <a:gd name="T3" fmla="*/ 76 h 76"/>
                  <a:gd name="T4" fmla="*/ 123 w 152"/>
                  <a:gd name="T5" fmla="*/ 62 h 76"/>
                  <a:gd name="T6" fmla="*/ 152 w 152"/>
                  <a:gd name="T7" fmla="*/ 62 h 76"/>
                  <a:gd name="T8" fmla="*/ 152 w 152"/>
                  <a:gd name="T9" fmla="*/ 15 h 76"/>
                  <a:gd name="T10" fmla="*/ 123 w 152"/>
                  <a:gd name="T11" fmla="*/ 15 h 76"/>
                  <a:gd name="T12" fmla="*/ 123 w 152"/>
                  <a:gd name="T13" fmla="*/ 0 h 76"/>
                  <a:gd name="T14" fmla="*/ 69 w 152"/>
                  <a:gd name="T15" fmla="*/ 0 h 76"/>
                  <a:gd name="T16" fmla="*/ 62 w 152"/>
                  <a:gd name="T17" fmla="*/ 0 h 76"/>
                  <a:gd name="T18" fmla="*/ 62 w 152"/>
                  <a:gd name="T19" fmla="*/ 29 h 76"/>
                  <a:gd name="T20" fmla="*/ 90 w 152"/>
                  <a:gd name="T21" fmla="*/ 29 h 76"/>
                  <a:gd name="T22" fmla="*/ 90 w 152"/>
                  <a:gd name="T23" fmla="*/ 47 h 76"/>
                  <a:gd name="T24" fmla="*/ 62 w 152"/>
                  <a:gd name="T25" fmla="*/ 47 h 76"/>
                  <a:gd name="T26" fmla="*/ 62 w 152"/>
                  <a:gd name="T27" fmla="*/ 76 h 76"/>
                  <a:gd name="T28" fmla="*/ 0 w 152"/>
                  <a:gd name="T29" fmla="*/ 76 h 76"/>
                  <a:gd name="T30" fmla="*/ 62 w 152"/>
                  <a:gd name="T31" fmla="*/ 76 h 76"/>
                  <a:gd name="T32" fmla="*/ 62 w 152"/>
                  <a:gd name="T33" fmla="*/ 47 h 76"/>
                  <a:gd name="T34" fmla="*/ 29 w 152"/>
                  <a:gd name="T35" fmla="*/ 47 h 76"/>
                  <a:gd name="T36" fmla="*/ 29 w 152"/>
                  <a:gd name="T37" fmla="*/ 29 h 76"/>
                  <a:gd name="T38" fmla="*/ 29 w 152"/>
                  <a:gd name="T39" fmla="*/ 29 h 76"/>
                  <a:gd name="T40" fmla="*/ 62 w 152"/>
                  <a:gd name="T41" fmla="*/ 29 h 76"/>
                  <a:gd name="T42" fmla="*/ 62 w 152"/>
                  <a:gd name="T43" fmla="*/ 0 h 76"/>
                  <a:gd name="T44" fmla="*/ 33 w 152"/>
                  <a:gd name="T45" fmla="*/ 0 h 76"/>
                  <a:gd name="T46" fmla="*/ 0 w 152"/>
                  <a:gd name="T47" fmla="*/ 0 h 76"/>
                  <a:gd name="T48" fmla="*/ 0 w 152"/>
                  <a:gd name="T49" fmla="*/ 76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52" h="76">
                    <a:moveTo>
                      <a:pt x="62" y="76"/>
                    </a:moveTo>
                    <a:lnTo>
                      <a:pt x="123" y="76"/>
                    </a:lnTo>
                    <a:lnTo>
                      <a:pt x="123" y="62"/>
                    </a:lnTo>
                    <a:lnTo>
                      <a:pt x="152" y="62"/>
                    </a:lnTo>
                    <a:lnTo>
                      <a:pt x="152" y="15"/>
                    </a:lnTo>
                    <a:lnTo>
                      <a:pt x="123" y="15"/>
                    </a:lnTo>
                    <a:lnTo>
                      <a:pt x="123" y="0"/>
                    </a:lnTo>
                    <a:lnTo>
                      <a:pt x="69" y="0"/>
                    </a:lnTo>
                    <a:lnTo>
                      <a:pt x="62" y="0"/>
                    </a:lnTo>
                    <a:lnTo>
                      <a:pt x="62" y="29"/>
                    </a:lnTo>
                    <a:lnTo>
                      <a:pt x="90" y="29"/>
                    </a:lnTo>
                    <a:lnTo>
                      <a:pt x="90" y="47"/>
                    </a:lnTo>
                    <a:lnTo>
                      <a:pt x="62" y="47"/>
                    </a:lnTo>
                    <a:lnTo>
                      <a:pt x="62" y="76"/>
                    </a:lnTo>
                    <a:close/>
                    <a:moveTo>
                      <a:pt x="0" y="76"/>
                    </a:moveTo>
                    <a:lnTo>
                      <a:pt x="62" y="76"/>
                    </a:lnTo>
                    <a:lnTo>
                      <a:pt x="62" y="47"/>
                    </a:lnTo>
                    <a:lnTo>
                      <a:pt x="29" y="47"/>
                    </a:lnTo>
                    <a:lnTo>
                      <a:pt x="29" y="29"/>
                    </a:lnTo>
                    <a:lnTo>
                      <a:pt x="29" y="29"/>
                    </a:lnTo>
                    <a:lnTo>
                      <a:pt x="62" y="29"/>
                    </a:lnTo>
                    <a:lnTo>
                      <a:pt x="62" y="0"/>
                    </a:lnTo>
                    <a:lnTo>
                      <a:pt x="33" y="0"/>
                    </a:lnTo>
                    <a:lnTo>
                      <a:pt x="0" y="0"/>
                    </a:lnTo>
                    <a:lnTo>
                      <a:pt x="0" y="76"/>
                    </a:lnTo>
                    <a:close/>
                  </a:path>
                </a:pathLst>
              </a:custGeom>
              <a:grpFill/>
              <a:ln>
                <a:noFill/>
              </a:ln>
            </p:spPr>
            <p:txBody>
              <a:bodyPr vert="horz" wrap="square" lIns="45720" tIns="22860" rIns="45720" bIns="228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a:ln>
                    <a:noFill/>
                  </a:ln>
                  <a:solidFill>
                    <a:prstClr val="black"/>
                  </a:solidFill>
                  <a:effectLst/>
                  <a:uLnTx/>
                  <a:uFillTx/>
                  <a:latin typeface="Century Gothic"/>
                  <a:ea typeface="微软雅黑"/>
                </a:endParaRPr>
              </a:p>
            </p:txBody>
          </p:sp>
          <p:sp>
            <p:nvSpPr>
              <p:cNvPr id="751" name="Freeform 674"/>
              <p:cNvSpPr>
                <a:spLocks noEditPoints="1"/>
              </p:cNvSpPr>
              <p:nvPr/>
            </p:nvSpPr>
            <p:spPr bwMode="auto">
              <a:xfrm>
                <a:off x="5064298" y="1038447"/>
                <a:ext cx="115189" cy="118865"/>
              </a:xfrm>
              <a:custGeom>
                <a:avLst/>
                <a:gdLst>
                  <a:gd name="T0" fmla="*/ 23 w 26"/>
                  <a:gd name="T1" fmla="*/ 19 h 27"/>
                  <a:gd name="T2" fmla="*/ 25 w 26"/>
                  <a:gd name="T3" fmla="*/ 20 h 27"/>
                  <a:gd name="T4" fmla="*/ 22 w 26"/>
                  <a:gd name="T5" fmla="*/ 24 h 27"/>
                  <a:gd name="T6" fmla="*/ 20 w 26"/>
                  <a:gd name="T7" fmla="*/ 22 h 27"/>
                  <a:gd name="T8" fmla="*/ 17 w 26"/>
                  <a:gd name="T9" fmla="*/ 24 h 27"/>
                  <a:gd name="T10" fmla="*/ 17 w 26"/>
                  <a:gd name="T11" fmla="*/ 26 h 27"/>
                  <a:gd name="T12" fmla="*/ 13 w 26"/>
                  <a:gd name="T13" fmla="*/ 27 h 27"/>
                  <a:gd name="T14" fmla="*/ 13 w 26"/>
                  <a:gd name="T15" fmla="*/ 21 h 27"/>
                  <a:gd name="T16" fmla="*/ 19 w 26"/>
                  <a:gd name="T17" fmla="*/ 18 h 27"/>
                  <a:gd name="T18" fmla="*/ 18 w 26"/>
                  <a:gd name="T19" fmla="*/ 8 h 27"/>
                  <a:gd name="T20" fmla="*/ 18 w 26"/>
                  <a:gd name="T21" fmla="*/ 8 h 27"/>
                  <a:gd name="T22" fmla="*/ 15 w 26"/>
                  <a:gd name="T23" fmla="*/ 6 h 27"/>
                  <a:gd name="T24" fmla="*/ 13 w 26"/>
                  <a:gd name="T25" fmla="*/ 6 h 27"/>
                  <a:gd name="T26" fmla="*/ 13 w 26"/>
                  <a:gd name="T27" fmla="*/ 0 h 27"/>
                  <a:gd name="T28" fmla="*/ 14 w 26"/>
                  <a:gd name="T29" fmla="*/ 0 h 27"/>
                  <a:gd name="T30" fmla="*/ 15 w 26"/>
                  <a:gd name="T31" fmla="*/ 2 h 27"/>
                  <a:gd name="T32" fmla="*/ 18 w 26"/>
                  <a:gd name="T33" fmla="*/ 3 h 27"/>
                  <a:gd name="T34" fmla="*/ 20 w 26"/>
                  <a:gd name="T35" fmla="*/ 2 h 27"/>
                  <a:gd name="T36" fmla="*/ 23 w 26"/>
                  <a:gd name="T37" fmla="*/ 5 h 27"/>
                  <a:gd name="T38" fmla="*/ 22 w 26"/>
                  <a:gd name="T39" fmla="*/ 7 h 27"/>
                  <a:gd name="T40" fmla="*/ 24 w 26"/>
                  <a:gd name="T41" fmla="*/ 10 h 27"/>
                  <a:gd name="T42" fmla="*/ 26 w 26"/>
                  <a:gd name="T43" fmla="*/ 10 h 27"/>
                  <a:gd name="T44" fmla="*/ 26 w 26"/>
                  <a:gd name="T45" fmla="*/ 15 h 27"/>
                  <a:gd name="T46" fmla="*/ 24 w 26"/>
                  <a:gd name="T47" fmla="*/ 15 h 27"/>
                  <a:gd name="T48" fmla="*/ 23 w 26"/>
                  <a:gd name="T49" fmla="*/ 19 h 27"/>
                  <a:gd name="T50" fmla="*/ 13 w 26"/>
                  <a:gd name="T51" fmla="*/ 27 h 27"/>
                  <a:gd name="T52" fmla="*/ 12 w 26"/>
                  <a:gd name="T53" fmla="*/ 27 h 27"/>
                  <a:gd name="T54" fmla="*/ 12 w 26"/>
                  <a:gd name="T55" fmla="*/ 25 h 27"/>
                  <a:gd name="T56" fmla="*/ 8 w 26"/>
                  <a:gd name="T57" fmla="*/ 24 h 27"/>
                  <a:gd name="T58" fmla="*/ 7 w 26"/>
                  <a:gd name="T59" fmla="*/ 25 h 27"/>
                  <a:gd name="T60" fmla="*/ 3 w 26"/>
                  <a:gd name="T61" fmla="*/ 22 h 27"/>
                  <a:gd name="T62" fmla="*/ 4 w 26"/>
                  <a:gd name="T63" fmla="*/ 20 h 27"/>
                  <a:gd name="T64" fmla="*/ 2 w 26"/>
                  <a:gd name="T65" fmla="*/ 17 h 27"/>
                  <a:gd name="T66" fmla="*/ 0 w 26"/>
                  <a:gd name="T67" fmla="*/ 17 h 27"/>
                  <a:gd name="T68" fmla="*/ 0 w 26"/>
                  <a:gd name="T69" fmla="*/ 12 h 27"/>
                  <a:gd name="T70" fmla="*/ 2 w 26"/>
                  <a:gd name="T71" fmla="*/ 12 h 27"/>
                  <a:gd name="T72" fmla="*/ 3 w 26"/>
                  <a:gd name="T73" fmla="*/ 8 h 27"/>
                  <a:gd name="T74" fmla="*/ 2 w 26"/>
                  <a:gd name="T75" fmla="*/ 7 h 27"/>
                  <a:gd name="T76" fmla="*/ 5 w 26"/>
                  <a:gd name="T77" fmla="*/ 3 h 27"/>
                  <a:gd name="T78" fmla="*/ 6 w 26"/>
                  <a:gd name="T79" fmla="*/ 4 h 27"/>
                  <a:gd name="T80" fmla="*/ 10 w 26"/>
                  <a:gd name="T81" fmla="*/ 3 h 27"/>
                  <a:gd name="T82" fmla="*/ 10 w 26"/>
                  <a:gd name="T83" fmla="*/ 1 h 27"/>
                  <a:gd name="T84" fmla="*/ 13 w 26"/>
                  <a:gd name="T85" fmla="*/ 0 h 27"/>
                  <a:gd name="T86" fmla="*/ 13 w 26"/>
                  <a:gd name="T87" fmla="*/ 6 h 27"/>
                  <a:gd name="T88" fmla="*/ 7 w 26"/>
                  <a:gd name="T89" fmla="*/ 9 h 27"/>
                  <a:gd name="T90" fmla="*/ 8 w 26"/>
                  <a:gd name="T91" fmla="*/ 19 h 27"/>
                  <a:gd name="T92" fmla="*/ 11 w 26"/>
                  <a:gd name="T93" fmla="*/ 21 h 27"/>
                  <a:gd name="T94" fmla="*/ 13 w 26"/>
                  <a:gd name="T95" fmla="*/ 21 h 27"/>
                  <a:gd name="T96" fmla="*/ 13 w 26"/>
                  <a:gd name="T97"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6" h="27">
                    <a:moveTo>
                      <a:pt x="23" y="19"/>
                    </a:moveTo>
                    <a:cubicBezTo>
                      <a:pt x="25" y="20"/>
                      <a:pt x="25" y="20"/>
                      <a:pt x="25" y="20"/>
                    </a:cubicBezTo>
                    <a:cubicBezTo>
                      <a:pt x="22" y="24"/>
                      <a:pt x="22" y="24"/>
                      <a:pt x="22" y="24"/>
                    </a:cubicBezTo>
                    <a:cubicBezTo>
                      <a:pt x="20" y="22"/>
                      <a:pt x="20" y="22"/>
                      <a:pt x="20" y="22"/>
                    </a:cubicBezTo>
                    <a:cubicBezTo>
                      <a:pt x="19" y="23"/>
                      <a:pt x="18" y="24"/>
                      <a:pt x="17" y="24"/>
                    </a:cubicBezTo>
                    <a:cubicBezTo>
                      <a:pt x="17" y="26"/>
                      <a:pt x="17" y="26"/>
                      <a:pt x="17" y="26"/>
                    </a:cubicBezTo>
                    <a:cubicBezTo>
                      <a:pt x="13" y="27"/>
                      <a:pt x="13" y="27"/>
                      <a:pt x="13" y="27"/>
                    </a:cubicBezTo>
                    <a:cubicBezTo>
                      <a:pt x="13" y="21"/>
                      <a:pt x="13" y="21"/>
                      <a:pt x="13" y="21"/>
                    </a:cubicBezTo>
                    <a:cubicBezTo>
                      <a:pt x="15" y="21"/>
                      <a:pt x="17" y="20"/>
                      <a:pt x="19" y="18"/>
                    </a:cubicBezTo>
                    <a:cubicBezTo>
                      <a:pt x="22" y="15"/>
                      <a:pt x="21" y="10"/>
                      <a:pt x="18" y="8"/>
                    </a:cubicBezTo>
                    <a:cubicBezTo>
                      <a:pt x="18" y="8"/>
                      <a:pt x="18" y="8"/>
                      <a:pt x="18" y="8"/>
                    </a:cubicBezTo>
                    <a:cubicBezTo>
                      <a:pt x="17" y="7"/>
                      <a:pt x="16" y="7"/>
                      <a:pt x="15" y="6"/>
                    </a:cubicBezTo>
                    <a:cubicBezTo>
                      <a:pt x="15" y="6"/>
                      <a:pt x="14" y="6"/>
                      <a:pt x="13" y="6"/>
                    </a:cubicBezTo>
                    <a:cubicBezTo>
                      <a:pt x="13" y="0"/>
                      <a:pt x="13" y="0"/>
                      <a:pt x="13" y="0"/>
                    </a:cubicBezTo>
                    <a:cubicBezTo>
                      <a:pt x="14" y="0"/>
                      <a:pt x="14" y="0"/>
                      <a:pt x="14" y="0"/>
                    </a:cubicBezTo>
                    <a:cubicBezTo>
                      <a:pt x="15" y="2"/>
                      <a:pt x="15" y="2"/>
                      <a:pt x="15" y="2"/>
                    </a:cubicBezTo>
                    <a:cubicBezTo>
                      <a:pt x="16" y="2"/>
                      <a:pt x="17" y="3"/>
                      <a:pt x="18" y="3"/>
                    </a:cubicBezTo>
                    <a:cubicBezTo>
                      <a:pt x="20" y="2"/>
                      <a:pt x="20" y="2"/>
                      <a:pt x="20" y="2"/>
                    </a:cubicBezTo>
                    <a:cubicBezTo>
                      <a:pt x="23" y="5"/>
                      <a:pt x="23" y="5"/>
                      <a:pt x="23" y="5"/>
                    </a:cubicBezTo>
                    <a:cubicBezTo>
                      <a:pt x="22" y="7"/>
                      <a:pt x="22" y="7"/>
                      <a:pt x="22" y="7"/>
                    </a:cubicBezTo>
                    <a:cubicBezTo>
                      <a:pt x="23" y="8"/>
                      <a:pt x="24" y="9"/>
                      <a:pt x="24" y="10"/>
                    </a:cubicBezTo>
                    <a:cubicBezTo>
                      <a:pt x="26" y="10"/>
                      <a:pt x="26" y="10"/>
                      <a:pt x="26" y="10"/>
                    </a:cubicBezTo>
                    <a:cubicBezTo>
                      <a:pt x="26" y="15"/>
                      <a:pt x="26" y="15"/>
                      <a:pt x="26" y="15"/>
                    </a:cubicBezTo>
                    <a:cubicBezTo>
                      <a:pt x="24" y="15"/>
                      <a:pt x="24" y="15"/>
                      <a:pt x="24" y="15"/>
                    </a:cubicBezTo>
                    <a:cubicBezTo>
                      <a:pt x="24" y="16"/>
                      <a:pt x="24" y="18"/>
                      <a:pt x="23" y="19"/>
                    </a:cubicBezTo>
                    <a:close/>
                    <a:moveTo>
                      <a:pt x="13" y="27"/>
                    </a:moveTo>
                    <a:cubicBezTo>
                      <a:pt x="12" y="27"/>
                      <a:pt x="12" y="27"/>
                      <a:pt x="12" y="27"/>
                    </a:cubicBezTo>
                    <a:cubicBezTo>
                      <a:pt x="12" y="25"/>
                      <a:pt x="12" y="25"/>
                      <a:pt x="12" y="25"/>
                    </a:cubicBezTo>
                    <a:cubicBezTo>
                      <a:pt x="10" y="25"/>
                      <a:pt x="9" y="24"/>
                      <a:pt x="8" y="24"/>
                    </a:cubicBezTo>
                    <a:cubicBezTo>
                      <a:pt x="7" y="25"/>
                      <a:pt x="7" y="25"/>
                      <a:pt x="7" y="25"/>
                    </a:cubicBezTo>
                    <a:cubicBezTo>
                      <a:pt x="3" y="22"/>
                      <a:pt x="3" y="22"/>
                      <a:pt x="3" y="22"/>
                    </a:cubicBezTo>
                    <a:cubicBezTo>
                      <a:pt x="4" y="20"/>
                      <a:pt x="4" y="20"/>
                      <a:pt x="4" y="20"/>
                    </a:cubicBezTo>
                    <a:cubicBezTo>
                      <a:pt x="3" y="19"/>
                      <a:pt x="3" y="18"/>
                      <a:pt x="2" y="17"/>
                    </a:cubicBezTo>
                    <a:cubicBezTo>
                      <a:pt x="0" y="17"/>
                      <a:pt x="0" y="17"/>
                      <a:pt x="0" y="17"/>
                    </a:cubicBezTo>
                    <a:cubicBezTo>
                      <a:pt x="0" y="12"/>
                      <a:pt x="0" y="12"/>
                      <a:pt x="0" y="12"/>
                    </a:cubicBezTo>
                    <a:cubicBezTo>
                      <a:pt x="2" y="12"/>
                      <a:pt x="2" y="12"/>
                      <a:pt x="2" y="12"/>
                    </a:cubicBezTo>
                    <a:cubicBezTo>
                      <a:pt x="2" y="11"/>
                      <a:pt x="2" y="9"/>
                      <a:pt x="3" y="8"/>
                    </a:cubicBezTo>
                    <a:cubicBezTo>
                      <a:pt x="2" y="7"/>
                      <a:pt x="2" y="7"/>
                      <a:pt x="2" y="7"/>
                    </a:cubicBezTo>
                    <a:cubicBezTo>
                      <a:pt x="5" y="3"/>
                      <a:pt x="5" y="3"/>
                      <a:pt x="5" y="3"/>
                    </a:cubicBezTo>
                    <a:cubicBezTo>
                      <a:pt x="6" y="4"/>
                      <a:pt x="6" y="4"/>
                      <a:pt x="6" y="4"/>
                    </a:cubicBezTo>
                    <a:cubicBezTo>
                      <a:pt x="7" y="4"/>
                      <a:pt x="8" y="3"/>
                      <a:pt x="10" y="3"/>
                    </a:cubicBezTo>
                    <a:cubicBezTo>
                      <a:pt x="10" y="1"/>
                      <a:pt x="10" y="1"/>
                      <a:pt x="10" y="1"/>
                    </a:cubicBezTo>
                    <a:cubicBezTo>
                      <a:pt x="13" y="0"/>
                      <a:pt x="13" y="0"/>
                      <a:pt x="13" y="0"/>
                    </a:cubicBezTo>
                    <a:cubicBezTo>
                      <a:pt x="13" y="6"/>
                      <a:pt x="13" y="6"/>
                      <a:pt x="13" y="6"/>
                    </a:cubicBezTo>
                    <a:cubicBezTo>
                      <a:pt x="11" y="6"/>
                      <a:pt x="9" y="7"/>
                      <a:pt x="7" y="9"/>
                    </a:cubicBezTo>
                    <a:cubicBezTo>
                      <a:pt x="5" y="12"/>
                      <a:pt x="5" y="17"/>
                      <a:pt x="8" y="19"/>
                    </a:cubicBezTo>
                    <a:cubicBezTo>
                      <a:pt x="9" y="20"/>
                      <a:pt x="10" y="20"/>
                      <a:pt x="11" y="21"/>
                    </a:cubicBezTo>
                    <a:cubicBezTo>
                      <a:pt x="12" y="21"/>
                      <a:pt x="12" y="21"/>
                      <a:pt x="13" y="21"/>
                    </a:cubicBezTo>
                    <a:lnTo>
                      <a:pt x="13" y="27"/>
                    </a:lnTo>
                    <a:close/>
                  </a:path>
                </a:pathLst>
              </a:custGeom>
              <a:grpFill/>
              <a:ln>
                <a:noFill/>
              </a:ln>
            </p:spPr>
            <p:txBody>
              <a:bodyPr vert="horz" wrap="square" lIns="45720" tIns="22860" rIns="45720" bIns="228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a:ln>
                    <a:noFill/>
                  </a:ln>
                  <a:solidFill>
                    <a:prstClr val="black"/>
                  </a:solidFill>
                  <a:effectLst/>
                  <a:uLnTx/>
                  <a:uFillTx/>
                  <a:latin typeface="Century Gothic"/>
                  <a:ea typeface="微软雅黑"/>
                </a:endParaRPr>
              </a:p>
            </p:txBody>
          </p:sp>
          <p:sp>
            <p:nvSpPr>
              <p:cNvPr id="752" name="Freeform 676"/>
              <p:cNvSpPr>
                <a:spLocks/>
              </p:cNvSpPr>
              <p:nvPr/>
            </p:nvSpPr>
            <p:spPr bwMode="auto">
              <a:xfrm>
                <a:off x="5430696" y="1236964"/>
                <a:ext cx="137246" cy="101709"/>
              </a:xfrm>
              <a:custGeom>
                <a:avLst/>
                <a:gdLst>
                  <a:gd name="T0" fmla="*/ 16 w 31"/>
                  <a:gd name="T1" fmla="*/ 0 h 23"/>
                  <a:gd name="T2" fmla="*/ 0 w 31"/>
                  <a:gd name="T3" fmla="*/ 15 h 23"/>
                  <a:gd name="T4" fmla="*/ 2 w 31"/>
                  <a:gd name="T5" fmla="*/ 23 h 23"/>
                  <a:gd name="T6" fmla="*/ 2 w 31"/>
                  <a:gd name="T7" fmla="*/ 19 h 23"/>
                  <a:gd name="T8" fmla="*/ 3 w 31"/>
                  <a:gd name="T9" fmla="*/ 17 h 23"/>
                  <a:gd name="T10" fmla="*/ 3 w 31"/>
                  <a:gd name="T11" fmla="*/ 15 h 23"/>
                  <a:gd name="T12" fmla="*/ 16 w 31"/>
                  <a:gd name="T13" fmla="*/ 3 h 23"/>
                  <a:gd name="T14" fmla="*/ 28 w 31"/>
                  <a:gd name="T15" fmla="*/ 15 h 23"/>
                  <a:gd name="T16" fmla="*/ 28 w 31"/>
                  <a:gd name="T17" fmla="*/ 17 h 23"/>
                  <a:gd name="T18" fmla="*/ 29 w 31"/>
                  <a:gd name="T19" fmla="*/ 19 h 23"/>
                  <a:gd name="T20" fmla="*/ 29 w 31"/>
                  <a:gd name="T21" fmla="*/ 23 h 23"/>
                  <a:gd name="T22" fmla="*/ 31 w 31"/>
                  <a:gd name="T23" fmla="*/ 15 h 23"/>
                  <a:gd name="T24" fmla="*/ 16 w 31"/>
                  <a:gd name="T25" fmla="*/ 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1" h="23">
                    <a:moveTo>
                      <a:pt x="16" y="0"/>
                    </a:moveTo>
                    <a:cubicBezTo>
                      <a:pt x="7" y="0"/>
                      <a:pt x="0" y="7"/>
                      <a:pt x="0" y="15"/>
                    </a:cubicBezTo>
                    <a:cubicBezTo>
                      <a:pt x="0" y="18"/>
                      <a:pt x="1" y="21"/>
                      <a:pt x="2" y="23"/>
                    </a:cubicBezTo>
                    <a:cubicBezTo>
                      <a:pt x="2" y="19"/>
                      <a:pt x="2" y="19"/>
                      <a:pt x="2" y="19"/>
                    </a:cubicBezTo>
                    <a:cubicBezTo>
                      <a:pt x="2" y="18"/>
                      <a:pt x="3" y="17"/>
                      <a:pt x="3" y="17"/>
                    </a:cubicBezTo>
                    <a:cubicBezTo>
                      <a:pt x="3" y="16"/>
                      <a:pt x="3" y="16"/>
                      <a:pt x="3" y="15"/>
                    </a:cubicBezTo>
                    <a:cubicBezTo>
                      <a:pt x="3" y="8"/>
                      <a:pt x="9" y="3"/>
                      <a:pt x="16" y="3"/>
                    </a:cubicBezTo>
                    <a:cubicBezTo>
                      <a:pt x="23" y="3"/>
                      <a:pt x="28" y="8"/>
                      <a:pt x="28" y="15"/>
                    </a:cubicBezTo>
                    <a:cubicBezTo>
                      <a:pt x="28" y="16"/>
                      <a:pt x="28" y="16"/>
                      <a:pt x="28" y="17"/>
                    </a:cubicBezTo>
                    <a:cubicBezTo>
                      <a:pt x="29" y="17"/>
                      <a:pt x="29" y="18"/>
                      <a:pt x="29" y="19"/>
                    </a:cubicBezTo>
                    <a:cubicBezTo>
                      <a:pt x="29" y="23"/>
                      <a:pt x="29" y="23"/>
                      <a:pt x="29" y="23"/>
                    </a:cubicBezTo>
                    <a:cubicBezTo>
                      <a:pt x="30" y="21"/>
                      <a:pt x="31" y="18"/>
                      <a:pt x="31" y="15"/>
                    </a:cubicBezTo>
                    <a:cubicBezTo>
                      <a:pt x="31" y="7"/>
                      <a:pt x="24" y="0"/>
                      <a:pt x="16" y="0"/>
                    </a:cubicBezTo>
                    <a:close/>
                  </a:path>
                </a:pathLst>
              </a:custGeom>
              <a:grpFill/>
              <a:ln>
                <a:noFill/>
              </a:ln>
            </p:spPr>
            <p:txBody>
              <a:bodyPr vert="horz" wrap="square" lIns="45720" tIns="22860" rIns="45720" bIns="228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a:ln>
                    <a:noFill/>
                  </a:ln>
                  <a:solidFill>
                    <a:prstClr val="black"/>
                  </a:solidFill>
                  <a:effectLst/>
                  <a:uLnTx/>
                  <a:uFillTx/>
                  <a:latin typeface="Century Gothic"/>
                  <a:ea typeface="微软雅黑"/>
                </a:endParaRPr>
              </a:p>
            </p:txBody>
          </p:sp>
          <p:sp>
            <p:nvSpPr>
              <p:cNvPr id="753" name="Freeform 677"/>
              <p:cNvSpPr>
                <a:spLocks/>
              </p:cNvSpPr>
              <p:nvPr/>
            </p:nvSpPr>
            <p:spPr bwMode="auto">
              <a:xfrm>
                <a:off x="5444176" y="1308038"/>
                <a:ext cx="30635" cy="52693"/>
              </a:xfrm>
              <a:custGeom>
                <a:avLst/>
                <a:gdLst>
                  <a:gd name="T0" fmla="*/ 0 w 7"/>
                  <a:gd name="T1" fmla="*/ 2 h 12"/>
                  <a:gd name="T2" fmla="*/ 0 w 7"/>
                  <a:gd name="T3" fmla="*/ 3 h 12"/>
                  <a:gd name="T4" fmla="*/ 0 w 7"/>
                  <a:gd name="T5" fmla="*/ 7 h 12"/>
                  <a:gd name="T6" fmla="*/ 0 w 7"/>
                  <a:gd name="T7" fmla="*/ 8 h 12"/>
                  <a:gd name="T8" fmla="*/ 5 w 7"/>
                  <a:gd name="T9" fmla="*/ 12 h 12"/>
                  <a:gd name="T10" fmla="*/ 7 w 7"/>
                  <a:gd name="T11" fmla="*/ 12 h 12"/>
                  <a:gd name="T12" fmla="*/ 7 w 7"/>
                  <a:gd name="T13" fmla="*/ 0 h 12"/>
                  <a:gd name="T14" fmla="*/ 5 w 7"/>
                  <a:gd name="T15" fmla="*/ 0 h 12"/>
                  <a:gd name="T16" fmla="*/ 0 w 7"/>
                  <a:gd name="T17" fmla="*/ 2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 h="12">
                    <a:moveTo>
                      <a:pt x="0" y="2"/>
                    </a:moveTo>
                    <a:cubicBezTo>
                      <a:pt x="0" y="2"/>
                      <a:pt x="0" y="2"/>
                      <a:pt x="0" y="3"/>
                    </a:cubicBezTo>
                    <a:cubicBezTo>
                      <a:pt x="0" y="7"/>
                      <a:pt x="0" y="7"/>
                      <a:pt x="0" y="7"/>
                    </a:cubicBezTo>
                    <a:cubicBezTo>
                      <a:pt x="0" y="8"/>
                      <a:pt x="0" y="8"/>
                      <a:pt x="0" y="8"/>
                    </a:cubicBezTo>
                    <a:cubicBezTo>
                      <a:pt x="0" y="10"/>
                      <a:pt x="2" y="12"/>
                      <a:pt x="5" y="12"/>
                    </a:cubicBezTo>
                    <a:cubicBezTo>
                      <a:pt x="7" y="12"/>
                      <a:pt x="7" y="12"/>
                      <a:pt x="7" y="12"/>
                    </a:cubicBezTo>
                    <a:cubicBezTo>
                      <a:pt x="7" y="0"/>
                      <a:pt x="7" y="0"/>
                      <a:pt x="7" y="0"/>
                    </a:cubicBezTo>
                    <a:cubicBezTo>
                      <a:pt x="5" y="0"/>
                      <a:pt x="5" y="0"/>
                      <a:pt x="5" y="0"/>
                    </a:cubicBezTo>
                    <a:cubicBezTo>
                      <a:pt x="3" y="0"/>
                      <a:pt x="1" y="1"/>
                      <a:pt x="0" y="2"/>
                    </a:cubicBezTo>
                    <a:close/>
                  </a:path>
                </a:pathLst>
              </a:custGeom>
              <a:grpFill/>
              <a:ln>
                <a:noFill/>
              </a:ln>
            </p:spPr>
            <p:txBody>
              <a:bodyPr vert="horz" wrap="square" lIns="45720" tIns="22860" rIns="45720" bIns="228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a:ln>
                    <a:noFill/>
                  </a:ln>
                  <a:solidFill>
                    <a:prstClr val="black"/>
                  </a:solidFill>
                  <a:effectLst/>
                  <a:uLnTx/>
                  <a:uFillTx/>
                  <a:latin typeface="Century Gothic"/>
                  <a:ea typeface="微软雅黑"/>
                </a:endParaRPr>
              </a:p>
            </p:txBody>
          </p:sp>
          <p:sp>
            <p:nvSpPr>
              <p:cNvPr id="754" name="Freeform 678"/>
              <p:cNvSpPr>
                <a:spLocks/>
              </p:cNvSpPr>
              <p:nvPr/>
            </p:nvSpPr>
            <p:spPr bwMode="auto">
              <a:xfrm>
                <a:off x="5523828" y="1308038"/>
                <a:ext cx="30635" cy="52693"/>
              </a:xfrm>
              <a:custGeom>
                <a:avLst/>
                <a:gdLst>
                  <a:gd name="T0" fmla="*/ 7 w 7"/>
                  <a:gd name="T1" fmla="*/ 8 h 12"/>
                  <a:gd name="T2" fmla="*/ 7 w 7"/>
                  <a:gd name="T3" fmla="*/ 7 h 12"/>
                  <a:gd name="T4" fmla="*/ 7 w 7"/>
                  <a:gd name="T5" fmla="*/ 3 h 12"/>
                  <a:gd name="T6" fmla="*/ 7 w 7"/>
                  <a:gd name="T7" fmla="*/ 2 h 12"/>
                  <a:gd name="T8" fmla="*/ 2 w 7"/>
                  <a:gd name="T9" fmla="*/ 0 h 12"/>
                  <a:gd name="T10" fmla="*/ 0 w 7"/>
                  <a:gd name="T11" fmla="*/ 0 h 12"/>
                  <a:gd name="T12" fmla="*/ 0 w 7"/>
                  <a:gd name="T13" fmla="*/ 12 h 12"/>
                  <a:gd name="T14" fmla="*/ 2 w 7"/>
                  <a:gd name="T15" fmla="*/ 12 h 12"/>
                  <a:gd name="T16" fmla="*/ 7 w 7"/>
                  <a:gd name="T17" fmla="*/ 8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 h="12">
                    <a:moveTo>
                      <a:pt x="7" y="8"/>
                    </a:moveTo>
                    <a:cubicBezTo>
                      <a:pt x="7" y="7"/>
                      <a:pt x="7" y="7"/>
                      <a:pt x="7" y="7"/>
                    </a:cubicBezTo>
                    <a:cubicBezTo>
                      <a:pt x="7" y="3"/>
                      <a:pt x="7" y="3"/>
                      <a:pt x="7" y="3"/>
                    </a:cubicBezTo>
                    <a:cubicBezTo>
                      <a:pt x="7" y="3"/>
                      <a:pt x="7" y="2"/>
                      <a:pt x="7" y="2"/>
                    </a:cubicBezTo>
                    <a:cubicBezTo>
                      <a:pt x="7" y="1"/>
                      <a:pt x="5" y="0"/>
                      <a:pt x="2" y="0"/>
                    </a:cubicBezTo>
                    <a:cubicBezTo>
                      <a:pt x="0" y="0"/>
                      <a:pt x="0" y="0"/>
                      <a:pt x="0" y="0"/>
                    </a:cubicBezTo>
                    <a:cubicBezTo>
                      <a:pt x="0" y="12"/>
                      <a:pt x="0" y="12"/>
                      <a:pt x="0" y="12"/>
                    </a:cubicBezTo>
                    <a:cubicBezTo>
                      <a:pt x="2" y="12"/>
                      <a:pt x="2" y="12"/>
                      <a:pt x="2" y="12"/>
                    </a:cubicBezTo>
                    <a:cubicBezTo>
                      <a:pt x="5" y="12"/>
                      <a:pt x="7" y="10"/>
                      <a:pt x="7" y="8"/>
                    </a:cubicBezTo>
                    <a:close/>
                  </a:path>
                </a:pathLst>
              </a:custGeom>
              <a:grpFill/>
              <a:ln>
                <a:noFill/>
              </a:ln>
            </p:spPr>
            <p:txBody>
              <a:bodyPr vert="horz" wrap="square" lIns="45720" tIns="22860" rIns="45720" bIns="228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a:ln>
                    <a:noFill/>
                  </a:ln>
                  <a:solidFill>
                    <a:prstClr val="black"/>
                  </a:solidFill>
                  <a:effectLst/>
                  <a:uLnTx/>
                  <a:uFillTx/>
                  <a:latin typeface="Century Gothic"/>
                  <a:ea typeface="微软雅黑"/>
                </a:endParaRPr>
              </a:p>
            </p:txBody>
          </p:sp>
          <p:sp>
            <p:nvSpPr>
              <p:cNvPr id="755" name="Freeform 679"/>
              <p:cNvSpPr>
                <a:spLocks noEditPoints="1"/>
              </p:cNvSpPr>
              <p:nvPr/>
            </p:nvSpPr>
            <p:spPr bwMode="auto">
              <a:xfrm>
                <a:off x="5987034" y="2883918"/>
                <a:ext cx="186263" cy="137246"/>
              </a:xfrm>
              <a:custGeom>
                <a:avLst/>
                <a:gdLst>
                  <a:gd name="T0" fmla="*/ 28 w 42"/>
                  <a:gd name="T1" fmla="*/ 31 h 31"/>
                  <a:gd name="T2" fmla="*/ 42 w 42"/>
                  <a:gd name="T3" fmla="*/ 31 h 31"/>
                  <a:gd name="T4" fmla="*/ 42 w 42"/>
                  <a:gd name="T5" fmla="*/ 0 h 31"/>
                  <a:gd name="T6" fmla="*/ 28 w 42"/>
                  <a:gd name="T7" fmla="*/ 0 h 31"/>
                  <a:gd name="T8" fmla="*/ 28 w 42"/>
                  <a:gd name="T9" fmla="*/ 13 h 31"/>
                  <a:gd name="T10" fmla="*/ 38 w 42"/>
                  <a:gd name="T11" fmla="*/ 27 h 31"/>
                  <a:gd name="T12" fmla="*/ 28 w 42"/>
                  <a:gd name="T13" fmla="*/ 27 h 31"/>
                  <a:gd name="T14" fmla="*/ 28 w 42"/>
                  <a:gd name="T15" fmla="*/ 31 h 31"/>
                  <a:gd name="T16" fmla="*/ 19 w 42"/>
                  <a:gd name="T17" fmla="*/ 31 h 31"/>
                  <a:gd name="T18" fmla="*/ 28 w 42"/>
                  <a:gd name="T19" fmla="*/ 31 h 31"/>
                  <a:gd name="T20" fmla="*/ 28 w 42"/>
                  <a:gd name="T21" fmla="*/ 27 h 31"/>
                  <a:gd name="T22" fmla="*/ 22 w 42"/>
                  <a:gd name="T23" fmla="*/ 27 h 31"/>
                  <a:gd name="T24" fmla="*/ 21 w 42"/>
                  <a:gd name="T25" fmla="*/ 26 h 31"/>
                  <a:gd name="T26" fmla="*/ 19 w 42"/>
                  <a:gd name="T27" fmla="*/ 23 h 31"/>
                  <a:gd name="T28" fmla="*/ 19 w 42"/>
                  <a:gd name="T29" fmla="*/ 25 h 31"/>
                  <a:gd name="T30" fmla="*/ 20 w 42"/>
                  <a:gd name="T31" fmla="*/ 27 h 31"/>
                  <a:gd name="T32" fmla="*/ 19 w 42"/>
                  <a:gd name="T33" fmla="*/ 27 h 31"/>
                  <a:gd name="T34" fmla="*/ 19 w 42"/>
                  <a:gd name="T35" fmla="*/ 31 h 31"/>
                  <a:gd name="T36" fmla="*/ 28 w 42"/>
                  <a:gd name="T37" fmla="*/ 0 h 31"/>
                  <a:gd name="T38" fmla="*/ 19 w 42"/>
                  <a:gd name="T39" fmla="*/ 0 h 31"/>
                  <a:gd name="T40" fmla="*/ 19 w 42"/>
                  <a:gd name="T41" fmla="*/ 20 h 31"/>
                  <a:gd name="T42" fmla="*/ 26 w 42"/>
                  <a:gd name="T43" fmla="*/ 10 h 31"/>
                  <a:gd name="T44" fmla="*/ 26 w 42"/>
                  <a:gd name="T45" fmla="*/ 10 h 31"/>
                  <a:gd name="T46" fmla="*/ 28 w 42"/>
                  <a:gd name="T47" fmla="*/ 13 h 31"/>
                  <a:gd name="T48" fmla="*/ 28 w 42"/>
                  <a:gd name="T49" fmla="*/ 0 h 31"/>
                  <a:gd name="T50" fmla="*/ 12 w 42"/>
                  <a:gd name="T51" fmla="*/ 31 h 31"/>
                  <a:gd name="T52" fmla="*/ 19 w 42"/>
                  <a:gd name="T53" fmla="*/ 31 h 31"/>
                  <a:gd name="T54" fmla="*/ 19 w 42"/>
                  <a:gd name="T55" fmla="*/ 27 h 31"/>
                  <a:gd name="T56" fmla="*/ 14 w 42"/>
                  <a:gd name="T57" fmla="*/ 27 h 31"/>
                  <a:gd name="T58" fmla="*/ 12 w 42"/>
                  <a:gd name="T59" fmla="*/ 27 h 31"/>
                  <a:gd name="T60" fmla="*/ 12 w 42"/>
                  <a:gd name="T61" fmla="*/ 31 h 31"/>
                  <a:gd name="T62" fmla="*/ 19 w 42"/>
                  <a:gd name="T63" fmla="*/ 0 h 31"/>
                  <a:gd name="T64" fmla="*/ 12 w 42"/>
                  <a:gd name="T65" fmla="*/ 0 h 31"/>
                  <a:gd name="T66" fmla="*/ 12 w 42"/>
                  <a:gd name="T67" fmla="*/ 6 h 31"/>
                  <a:gd name="T68" fmla="*/ 13 w 42"/>
                  <a:gd name="T69" fmla="*/ 8 h 31"/>
                  <a:gd name="T70" fmla="*/ 12 w 42"/>
                  <a:gd name="T71" fmla="*/ 10 h 31"/>
                  <a:gd name="T72" fmla="*/ 12 w 42"/>
                  <a:gd name="T73" fmla="*/ 16 h 31"/>
                  <a:gd name="T74" fmla="*/ 12 w 42"/>
                  <a:gd name="T75" fmla="*/ 16 h 31"/>
                  <a:gd name="T76" fmla="*/ 17 w 42"/>
                  <a:gd name="T77" fmla="*/ 23 h 31"/>
                  <a:gd name="T78" fmla="*/ 19 w 42"/>
                  <a:gd name="T79" fmla="*/ 25 h 31"/>
                  <a:gd name="T80" fmla="*/ 19 w 42"/>
                  <a:gd name="T81" fmla="*/ 23 h 31"/>
                  <a:gd name="T82" fmla="*/ 18 w 42"/>
                  <a:gd name="T83" fmla="*/ 22 h 31"/>
                  <a:gd name="T84" fmla="*/ 19 w 42"/>
                  <a:gd name="T85" fmla="*/ 20 h 31"/>
                  <a:gd name="T86" fmla="*/ 19 w 42"/>
                  <a:gd name="T87" fmla="*/ 0 h 31"/>
                  <a:gd name="T88" fmla="*/ 0 w 42"/>
                  <a:gd name="T89" fmla="*/ 31 h 31"/>
                  <a:gd name="T90" fmla="*/ 12 w 42"/>
                  <a:gd name="T91" fmla="*/ 31 h 31"/>
                  <a:gd name="T92" fmla="*/ 12 w 42"/>
                  <a:gd name="T93" fmla="*/ 27 h 31"/>
                  <a:gd name="T94" fmla="*/ 4 w 42"/>
                  <a:gd name="T95" fmla="*/ 27 h 31"/>
                  <a:gd name="T96" fmla="*/ 4 w 42"/>
                  <a:gd name="T97" fmla="*/ 27 h 31"/>
                  <a:gd name="T98" fmla="*/ 12 w 42"/>
                  <a:gd name="T99" fmla="*/ 16 h 31"/>
                  <a:gd name="T100" fmla="*/ 12 w 42"/>
                  <a:gd name="T101" fmla="*/ 10 h 31"/>
                  <a:gd name="T102" fmla="*/ 10 w 42"/>
                  <a:gd name="T103" fmla="*/ 11 h 31"/>
                  <a:gd name="T104" fmla="*/ 6 w 42"/>
                  <a:gd name="T105" fmla="*/ 8 h 31"/>
                  <a:gd name="T106" fmla="*/ 10 w 42"/>
                  <a:gd name="T107" fmla="*/ 4 h 31"/>
                  <a:gd name="T108" fmla="*/ 10 w 42"/>
                  <a:gd name="T109" fmla="*/ 4 h 31"/>
                  <a:gd name="T110" fmla="*/ 12 w 42"/>
                  <a:gd name="T111" fmla="*/ 6 h 31"/>
                  <a:gd name="T112" fmla="*/ 12 w 42"/>
                  <a:gd name="T113" fmla="*/ 0 h 31"/>
                  <a:gd name="T114" fmla="*/ 0 w 42"/>
                  <a:gd name="T115" fmla="*/ 0 h 31"/>
                  <a:gd name="T116" fmla="*/ 0 w 42"/>
                  <a:gd name="T117" fmla="*/ 31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2" h="31">
                    <a:moveTo>
                      <a:pt x="28" y="31"/>
                    </a:moveTo>
                    <a:cubicBezTo>
                      <a:pt x="42" y="31"/>
                      <a:pt x="42" y="31"/>
                      <a:pt x="42" y="31"/>
                    </a:cubicBezTo>
                    <a:cubicBezTo>
                      <a:pt x="42" y="0"/>
                      <a:pt x="42" y="0"/>
                      <a:pt x="42" y="0"/>
                    </a:cubicBezTo>
                    <a:cubicBezTo>
                      <a:pt x="28" y="0"/>
                      <a:pt x="28" y="0"/>
                      <a:pt x="28" y="0"/>
                    </a:cubicBezTo>
                    <a:cubicBezTo>
                      <a:pt x="28" y="13"/>
                      <a:pt x="28" y="13"/>
                      <a:pt x="28" y="13"/>
                    </a:cubicBezTo>
                    <a:cubicBezTo>
                      <a:pt x="38" y="27"/>
                      <a:pt x="38" y="27"/>
                      <a:pt x="38" y="27"/>
                    </a:cubicBezTo>
                    <a:cubicBezTo>
                      <a:pt x="28" y="27"/>
                      <a:pt x="28" y="27"/>
                      <a:pt x="28" y="27"/>
                    </a:cubicBezTo>
                    <a:lnTo>
                      <a:pt x="28" y="31"/>
                    </a:lnTo>
                    <a:close/>
                    <a:moveTo>
                      <a:pt x="19" y="31"/>
                    </a:moveTo>
                    <a:cubicBezTo>
                      <a:pt x="28" y="31"/>
                      <a:pt x="28" y="31"/>
                      <a:pt x="28" y="31"/>
                    </a:cubicBezTo>
                    <a:cubicBezTo>
                      <a:pt x="28" y="27"/>
                      <a:pt x="28" y="27"/>
                      <a:pt x="28" y="27"/>
                    </a:cubicBezTo>
                    <a:cubicBezTo>
                      <a:pt x="22" y="27"/>
                      <a:pt x="22" y="27"/>
                      <a:pt x="22" y="27"/>
                    </a:cubicBezTo>
                    <a:cubicBezTo>
                      <a:pt x="21" y="26"/>
                      <a:pt x="21" y="26"/>
                      <a:pt x="21" y="26"/>
                    </a:cubicBezTo>
                    <a:cubicBezTo>
                      <a:pt x="19" y="23"/>
                      <a:pt x="19" y="23"/>
                      <a:pt x="19" y="23"/>
                    </a:cubicBezTo>
                    <a:cubicBezTo>
                      <a:pt x="19" y="25"/>
                      <a:pt x="19" y="25"/>
                      <a:pt x="19" y="25"/>
                    </a:cubicBezTo>
                    <a:cubicBezTo>
                      <a:pt x="20" y="27"/>
                      <a:pt x="20" y="27"/>
                      <a:pt x="20" y="27"/>
                    </a:cubicBezTo>
                    <a:cubicBezTo>
                      <a:pt x="19" y="27"/>
                      <a:pt x="19" y="27"/>
                      <a:pt x="19" y="27"/>
                    </a:cubicBezTo>
                    <a:cubicBezTo>
                      <a:pt x="19" y="31"/>
                      <a:pt x="19" y="31"/>
                      <a:pt x="19" y="31"/>
                    </a:cubicBezTo>
                    <a:close/>
                    <a:moveTo>
                      <a:pt x="28" y="0"/>
                    </a:moveTo>
                    <a:cubicBezTo>
                      <a:pt x="19" y="0"/>
                      <a:pt x="19" y="0"/>
                      <a:pt x="19" y="0"/>
                    </a:cubicBezTo>
                    <a:cubicBezTo>
                      <a:pt x="19" y="20"/>
                      <a:pt x="19" y="20"/>
                      <a:pt x="19" y="20"/>
                    </a:cubicBezTo>
                    <a:cubicBezTo>
                      <a:pt x="26" y="10"/>
                      <a:pt x="26" y="10"/>
                      <a:pt x="26" y="10"/>
                    </a:cubicBezTo>
                    <a:cubicBezTo>
                      <a:pt x="26" y="10"/>
                      <a:pt x="26" y="10"/>
                      <a:pt x="26" y="10"/>
                    </a:cubicBezTo>
                    <a:cubicBezTo>
                      <a:pt x="28" y="13"/>
                      <a:pt x="28" y="13"/>
                      <a:pt x="28" y="13"/>
                    </a:cubicBezTo>
                    <a:lnTo>
                      <a:pt x="28" y="0"/>
                    </a:lnTo>
                    <a:close/>
                    <a:moveTo>
                      <a:pt x="12" y="31"/>
                    </a:moveTo>
                    <a:cubicBezTo>
                      <a:pt x="19" y="31"/>
                      <a:pt x="19" y="31"/>
                      <a:pt x="19" y="31"/>
                    </a:cubicBezTo>
                    <a:cubicBezTo>
                      <a:pt x="19" y="27"/>
                      <a:pt x="19" y="27"/>
                      <a:pt x="19" y="27"/>
                    </a:cubicBezTo>
                    <a:cubicBezTo>
                      <a:pt x="14" y="27"/>
                      <a:pt x="14" y="27"/>
                      <a:pt x="14" y="27"/>
                    </a:cubicBezTo>
                    <a:cubicBezTo>
                      <a:pt x="12" y="27"/>
                      <a:pt x="12" y="27"/>
                      <a:pt x="12" y="27"/>
                    </a:cubicBezTo>
                    <a:cubicBezTo>
                      <a:pt x="12" y="31"/>
                      <a:pt x="12" y="31"/>
                      <a:pt x="12" y="31"/>
                    </a:cubicBezTo>
                    <a:close/>
                    <a:moveTo>
                      <a:pt x="19" y="0"/>
                    </a:moveTo>
                    <a:cubicBezTo>
                      <a:pt x="12" y="0"/>
                      <a:pt x="12" y="0"/>
                      <a:pt x="12" y="0"/>
                    </a:cubicBezTo>
                    <a:cubicBezTo>
                      <a:pt x="12" y="6"/>
                      <a:pt x="12" y="6"/>
                      <a:pt x="12" y="6"/>
                    </a:cubicBezTo>
                    <a:cubicBezTo>
                      <a:pt x="13" y="6"/>
                      <a:pt x="13" y="7"/>
                      <a:pt x="13" y="8"/>
                    </a:cubicBezTo>
                    <a:cubicBezTo>
                      <a:pt x="13" y="8"/>
                      <a:pt x="13" y="9"/>
                      <a:pt x="12" y="10"/>
                    </a:cubicBezTo>
                    <a:cubicBezTo>
                      <a:pt x="12" y="16"/>
                      <a:pt x="12" y="16"/>
                      <a:pt x="12" y="16"/>
                    </a:cubicBezTo>
                    <a:cubicBezTo>
                      <a:pt x="12" y="16"/>
                      <a:pt x="12" y="16"/>
                      <a:pt x="12" y="16"/>
                    </a:cubicBezTo>
                    <a:cubicBezTo>
                      <a:pt x="17" y="23"/>
                      <a:pt x="17" y="23"/>
                      <a:pt x="17" y="23"/>
                    </a:cubicBezTo>
                    <a:cubicBezTo>
                      <a:pt x="19" y="25"/>
                      <a:pt x="19" y="25"/>
                      <a:pt x="19" y="25"/>
                    </a:cubicBezTo>
                    <a:cubicBezTo>
                      <a:pt x="19" y="23"/>
                      <a:pt x="19" y="23"/>
                      <a:pt x="19" y="23"/>
                    </a:cubicBezTo>
                    <a:cubicBezTo>
                      <a:pt x="18" y="22"/>
                      <a:pt x="18" y="22"/>
                      <a:pt x="18" y="22"/>
                    </a:cubicBezTo>
                    <a:cubicBezTo>
                      <a:pt x="19" y="20"/>
                      <a:pt x="19" y="20"/>
                      <a:pt x="19" y="20"/>
                    </a:cubicBezTo>
                    <a:lnTo>
                      <a:pt x="19" y="0"/>
                    </a:lnTo>
                    <a:close/>
                    <a:moveTo>
                      <a:pt x="0" y="31"/>
                    </a:moveTo>
                    <a:cubicBezTo>
                      <a:pt x="12" y="31"/>
                      <a:pt x="12" y="31"/>
                      <a:pt x="12" y="31"/>
                    </a:cubicBezTo>
                    <a:cubicBezTo>
                      <a:pt x="12" y="27"/>
                      <a:pt x="12" y="27"/>
                      <a:pt x="12" y="27"/>
                    </a:cubicBezTo>
                    <a:cubicBezTo>
                      <a:pt x="4" y="27"/>
                      <a:pt x="4" y="27"/>
                      <a:pt x="4" y="27"/>
                    </a:cubicBezTo>
                    <a:cubicBezTo>
                      <a:pt x="4" y="27"/>
                      <a:pt x="4" y="27"/>
                      <a:pt x="4" y="27"/>
                    </a:cubicBezTo>
                    <a:cubicBezTo>
                      <a:pt x="12" y="16"/>
                      <a:pt x="12" y="16"/>
                      <a:pt x="12" y="16"/>
                    </a:cubicBezTo>
                    <a:cubicBezTo>
                      <a:pt x="12" y="10"/>
                      <a:pt x="12" y="10"/>
                      <a:pt x="12" y="10"/>
                    </a:cubicBezTo>
                    <a:cubicBezTo>
                      <a:pt x="12" y="10"/>
                      <a:pt x="11" y="11"/>
                      <a:pt x="10" y="11"/>
                    </a:cubicBezTo>
                    <a:cubicBezTo>
                      <a:pt x="8" y="11"/>
                      <a:pt x="6" y="9"/>
                      <a:pt x="6" y="8"/>
                    </a:cubicBezTo>
                    <a:cubicBezTo>
                      <a:pt x="6" y="6"/>
                      <a:pt x="8" y="4"/>
                      <a:pt x="10" y="4"/>
                    </a:cubicBezTo>
                    <a:cubicBezTo>
                      <a:pt x="10" y="4"/>
                      <a:pt x="10" y="4"/>
                      <a:pt x="10" y="4"/>
                    </a:cubicBezTo>
                    <a:cubicBezTo>
                      <a:pt x="11" y="4"/>
                      <a:pt x="12" y="5"/>
                      <a:pt x="12" y="6"/>
                    </a:cubicBezTo>
                    <a:cubicBezTo>
                      <a:pt x="12" y="0"/>
                      <a:pt x="12" y="0"/>
                      <a:pt x="12" y="0"/>
                    </a:cubicBezTo>
                    <a:cubicBezTo>
                      <a:pt x="0" y="0"/>
                      <a:pt x="0" y="0"/>
                      <a:pt x="0" y="0"/>
                    </a:cubicBezTo>
                    <a:lnTo>
                      <a:pt x="0" y="31"/>
                    </a:lnTo>
                    <a:close/>
                  </a:path>
                </a:pathLst>
              </a:custGeom>
              <a:grpFill/>
              <a:ln>
                <a:noFill/>
              </a:ln>
            </p:spPr>
            <p:txBody>
              <a:bodyPr vert="horz" wrap="square" lIns="45720" tIns="22860" rIns="45720" bIns="228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a:ln>
                    <a:noFill/>
                  </a:ln>
                  <a:solidFill>
                    <a:prstClr val="black"/>
                  </a:solidFill>
                  <a:effectLst/>
                  <a:uLnTx/>
                  <a:uFillTx/>
                  <a:latin typeface="Century Gothic"/>
                  <a:ea typeface="微软雅黑"/>
                </a:endParaRPr>
              </a:p>
            </p:txBody>
          </p:sp>
          <p:sp>
            <p:nvSpPr>
              <p:cNvPr id="756" name="Freeform 695"/>
              <p:cNvSpPr>
                <a:spLocks/>
              </p:cNvSpPr>
              <p:nvPr/>
            </p:nvSpPr>
            <p:spPr bwMode="auto">
              <a:xfrm>
                <a:off x="5766459" y="1895010"/>
                <a:ext cx="93131" cy="115189"/>
              </a:xfrm>
              <a:custGeom>
                <a:avLst/>
                <a:gdLst>
                  <a:gd name="T0" fmla="*/ 3 w 21"/>
                  <a:gd name="T1" fmla="*/ 23 h 26"/>
                  <a:gd name="T2" fmla="*/ 3 w 21"/>
                  <a:gd name="T3" fmla="*/ 22 h 26"/>
                  <a:gd name="T4" fmla="*/ 3 w 21"/>
                  <a:gd name="T5" fmla="*/ 22 h 26"/>
                  <a:gd name="T6" fmla="*/ 3 w 21"/>
                  <a:gd name="T7" fmla="*/ 6 h 26"/>
                  <a:gd name="T8" fmla="*/ 18 w 21"/>
                  <a:gd name="T9" fmla="*/ 6 h 26"/>
                  <a:gd name="T10" fmla="*/ 18 w 21"/>
                  <a:gd name="T11" fmla="*/ 17 h 26"/>
                  <a:gd name="T12" fmla="*/ 17 w 21"/>
                  <a:gd name="T13" fmla="*/ 17 h 26"/>
                  <a:gd name="T14" fmla="*/ 12 w 21"/>
                  <a:gd name="T15" fmla="*/ 22 h 26"/>
                  <a:gd name="T16" fmla="*/ 17 w 21"/>
                  <a:gd name="T17" fmla="*/ 26 h 26"/>
                  <a:gd name="T18" fmla="*/ 21 w 21"/>
                  <a:gd name="T19" fmla="*/ 22 h 26"/>
                  <a:gd name="T20" fmla="*/ 21 w 21"/>
                  <a:gd name="T21" fmla="*/ 22 h 26"/>
                  <a:gd name="T22" fmla="*/ 21 w 21"/>
                  <a:gd name="T23" fmla="*/ 22 h 26"/>
                  <a:gd name="T24" fmla="*/ 21 w 21"/>
                  <a:gd name="T25" fmla="*/ 6 h 26"/>
                  <a:gd name="T26" fmla="*/ 21 w 21"/>
                  <a:gd name="T27" fmla="*/ 0 h 26"/>
                  <a:gd name="T28" fmla="*/ 18 w 21"/>
                  <a:gd name="T29" fmla="*/ 0 h 26"/>
                  <a:gd name="T30" fmla="*/ 3 w 21"/>
                  <a:gd name="T31" fmla="*/ 0 h 26"/>
                  <a:gd name="T32" fmla="*/ 0 w 21"/>
                  <a:gd name="T33" fmla="*/ 0 h 26"/>
                  <a:gd name="T34" fmla="*/ 0 w 21"/>
                  <a:gd name="T35" fmla="*/ 6 h 26"/>
                  <a:gd name="T36" fmla="*/ 0 w 21"/>
                  <a:gd name="T37" fmla="*/ 17 h 26"/>
                  <a:gd name="T38" fmla="*/ 0 w 21"/>
                  <a:gd name="T39" fmla="*/ 17 h 26"/>
                  <a:gd name="T40" fmla="*/ 3 w 21"/>
                  <a:gd name="T41" fmla="*/ 23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1" h="26">
                    <a:moveTo>
                      <a:pt x="3" y="23"/>
                    </a:moveTo>
                    <a:cubicBezTo>
                      <a:pt x="3" y="22"/>
                      <a:pt x="3" y="22"/>
                      <a:pt x="3" y="22"/>
                    </a:cubicBezTo>
                    <a:cubicBezTo>
                      <a:pt x="3" y="22"/>
                      <a:pt x="3" y="22"/>
                      <a:pt x="3" y="22"/>
                    </a:cubicBezTo>
                    <a:cubicBezTo>
                      <a:pt x="3" y="6"/>
                      <a:pt x="3" y="6"/>
                      <a:pt x="3" y="6"/>
                    </a:cubicBezTo>
                    <a:cubicBezTo>
                      <a:pt x="18" y="6"/>
                      <a:pt x="18" y="6"/>
                      <a:pt x="18" y="6"/>
                    </a:cubicBezTo>
                    <a:cubicBezTo>
                      <a:pt x="18" y="17"/>
                      <a:pt x="18" y="17"/>
                      <a:pt x="18" y="17"/>
                    </a:cubicBezTo>
                    <a:cubicBezTo>
                      <a:pt x="18" y="17"/>
                      <a:pt x="17" y="17"/>
                      <a:pt x="17" y="17"/>
                    </a:cubicBezTo>
                    <a:cubicBezTo>
                      <a:pt x="14" y="17"/>
                      <a:pt x="12" y="19"/>
                      <a:pt x="12" y="22"/>
                    </a:cubicBezTo>
                    <a:cubicBezTo>
                      <a:pt x="12" y="24"/>
                      <a:pt x="14" y="26"/>
                      <a:pt x="17" y="26"/>
                    </a:cubicBezTo>
                    <a:cubicBezTo>
                      <a:pt x="19" y="26"/>
                      <a:pt x="21" y="24"/>
                      <a:pt x="21" y="22"/>
                    </a:cubicBezTo>
                    <a:cubicBezTo>
                      <a:pt x="21" y="22"/>
                      <a:pt x="21" y="22"/>
                      <a:pt x="21" y="22"/>
                    </a:cubicBezTo>
                    <a:cubicBezTo>
                      <a:pt x="21" y="22"/>
                      <a:pt x="21" y="22"/>
                      <a:pt x="21" y="22"/>
                    </a:cubicBezTo>
                    <a:cubicBezTo>
                      <a:pt x="21" y="6"/>
                      <a:pt x="21" y="6"/>
                      <a:pt x="21" y="6"/>
                    </a:cubicBezTo>
                    <a:cubicBezTo>
                      <a:pt x="21" y="0"/>
                      <a:pt x="21" y="0"/>
                      <a:pt x="21" y="0"/>
                    </a:cubicBezTo>
                    <a:cubicBezTo>
                      <a:pt x="18" y="0"/>
                      <a:pt x="18" y="0"/>
                      <a:pt x="18" y="0"/>
                    </a:cubicBezTo>
                    <a:cubicBezTo>
                      <a:pt x="3" y="0"/>
                      <a:pt x="3" y="0"/>
                      <a:pt x="3" y="0"/>
                    </a:cubicBezTo>
                    <a:cubicBezTo>
                      <a:pt x="0" y="0"/>
                      <a:pt x="0" y="0"/>
                      <a:pt x="0" y="0"/>
                    </a:cubicBezTo>
                    <a:cubicBezTo>
                      <a:pt x="0" y="6"/>
                      <a:pt x="0" y="6"/>
                      <a:pt x="0" y="6"/>
                    </a:cubicBezTo>
                    <a:cubicBezTo>
                      <a:pt x="0" y="17"/>
                      <a:pt x="0" y="17"/>
                      <a:pt x="0" y="17"/>
                    </a:cubicBezTo>
                    <a:cubicBezTo>
                      <a:pt x="0" y="17"/>
                      <a:pt x="0" y="17"/>
                      <a:pt x="0" y="17"/>
                    </a:cubicBezTo>
                    <a:cubicBezTo>
                      <a:pt x="1" y="19"/>
                      <a:pt x="2" y="21"/>
                      <a:pt x="3" y="23"/>
                    </a:cubicBezTo>
                    <a:close/>
                  </a:path>
                </a:pathLst>
              </a:custGeom>
              <a:grpFill/>
              <a:ln>
                <a:noFill/>
              </a:ln>
            </p:spPr>
            <p:txBody>
              <a:bodyPr vert="horz" wrap="square" lIns="45720" tIns="22860" rIns="45720" bIns="228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a:ln>
                    <a:noFill/>
                  </a:ln>
                  <a:solidFill>
                    <a:prstClr val="black"/>
                  </a:solidFill>
                  <a:effectLst/>
                  <a:uLnTx/>
                  <a:uFillTx/>
                  <a:latin typeface="Century Gothic"/>
                  <a:ea typeface="微软雅黑"/>
                </a:endParaRPr>
              </a:p>
            </p:txBody>
          </p:sp>
        </p:grpSp>
        <p:grpSp>
          <p:nvGrpSpPr>
            <p:cNvPr id="757" name="Group 38"/>
            <p:cNvGrpSpPr/>
            <p:nvPr/>
          </p:nvGrpSpPr>
          <p:grpSpPr>
            <a:xfrm>
              <a:off x="6935940" y="2176441"/>
              <a:ext cx="4707208" cy="4686425"/>
              <a:chOff x="4476325" y="1364544"/>
              <a:chExt cx="3796703" cy="3778956"/>
            </a:xfrm>
          </p:grpSpPr>
          <p:sp>
            <p:nvSpPr>
              <p:cNvPr id="758" name="Freeform 468"/>
              <p:cNvSpPr>
                <a:spLocks noEditPoints="1"/>
              </p:cNvSpPr>
              <p:nvPr/>
            </p:nvSpPr>
            <p:spPr bwMode="auto">
              <a:xfrm>
                <a:off x="4749783" y="1386364"/>
                <a:ext cx="2829064" cy="2829064"/>
              </a:xfrm>
              <a:custGeom>
                <a:avLst/>
                <a:gdLst>
                  <a:gd name="T0" fmla="*/ 315 w 630"/>
                  <a:gd name="T1" fmla="*/ 19 h 630"/>
                  <a:gd name="T2" fmla="*/ 611 w 630"/>
                  <a:gd name="T3" fmla="*/ 315 h 630"/>
                  <a:gd name="T4" fmla="*/ 315 w 630"/>
                  <a:gd name="T5" fmla="*/ 611 h 630"/>
                  <a:gd name="T6" fmla="*/ 315 w 630"/>
                  <a:gd name="T7" fmla="*/ 630 h 630"/>
                  <a:gd name="T8" fmla="*/ 630 w 630"/>
                  <a:gd name="T9" fmla="*/ 315 h 630"/>
                  <a:gd name="T10" fmla="*/ 315 w 630"/>
                  <a:gd name="T11" fmla="*/ 0 h 630"/>
                  <a:gd name="T12" fmla="*/ 315 w 630"/>
                  <a:gd name="T13" fmla="*/ 19 h 630"/>
                  <a:gd name="T14" fmla="*/ 315 w 630"/>
                  <a:gd name="T15" fmla="*/ 611 h 630"/>
                  <a:gd name="T16" fmla="*/ 19 w 630"/>
                  <a:gd name="T17" fmla="*/ 315 h 630"/>
                  <a:gd name="T18" fmla="*/ 315 w 630"/>
                  <a:gd name="T19" fmla="*/ 19 h 630"/>
                  <a:gd name="T20" fmla="*/ 315 w 630"/>
                  <a:gd name="T21" fmla="*/ 0 h 630"/>
                  <a:gd name="T22" fmla="*/ 0 w 630"/>
                  <a:gd name="T23" fmla="*/ 315 h 630"/>
                  <a:gd name="T24" fmla="*/ 315 w 630"/>
                  <a:gd name="T25" fmla="*/ 630 h 630"/>
                  <a:gd name="T26" fmla="*/ 315 w 630"/>
                  <a:gd name="T27" fmla="*/ 611 h 6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30" h="630">
                    <a:moveTo>
                      <a:pt x="315" y="19"/>
                    </a:moveTo>
                    <a:cubicBezTo>
                      <a:pt x="479" y="19"/>
                      <a:pt x="611" y="152"/>
                      <a:pt x="611" y="315"/>
                    </a:cubicBezTo>
                    <a:cubicBezTo>
                      <a:pt x="611" y="479"/>
                      <a:pt x="479" y="611"/>
                      <a:pt x="315" y="611"/>
                    </a:cubicBezTo>
                    <a:cubicBezTo>
                      <a:pt x="315" y="630"/>
                      <a:pt x="315" y="630"/>
                      <a:pt x="315" y="630"/>
                    </a:cubicBezTo>
                    <a:cubicBezTo>
                      <a:pt x="489" y="630"/>
                      <a:pt x="630" y="489"/>
                      <a:pt x="630" y="315"/>
                    </a:cubicBezTo>
                    <a:cubicBezTo>
                      <a:pt x="630" y="141"/>
                      <a:pt x="489" y="0"/>
                      <a:pt x="315" y="0"/>
                    </a:cubicBezTo>
                    <a:lnTo>
                      <a:pt x="315" y="19"/>
                    </a:lnTo>
                    <a:close/>
                    <a:moveTo>
                      <a:pt x="315" y="611"/>
                    </a:moveTo>
                    <a:cubicBezTo>
                      <a:pt x="152" y="611"/>
                      <a:pt x="19" y="479"/>
                      <a:pt x="19" y="315"/>
                    </a:cubicBezTo>
                    <a:cubicBezTo>
                      <a:pt x="19" y="152"/>
                      <a:pt x="152" y="19"/>
                      <a:pt x="315" y="19"/>
                    </a:cubicBezTo>
                    <a:cubicBezTo>
                      <a:pt x="315" y="0"/>
                      <a:pt x="315" y="0"/>
                      <a:pt x="315" y="0"/>
                    </a:cubicBezTo>
                    <a:cubicBezTo>
                      <a:pt x="141" y="0"/>
                      <a:pt x="0" y="141"/>
                      <a:pt x="0" y="315"/>
                    </a:cubicBezTo>
                    <a:cubicBezTo>
                      <a:pt x="0" y="489"/>
                      <a:pt x="141" y="630"/>
                      <a:pt x="315" y="630"/>
                    </a:cubicBezTo>
                    <a:lnTo>
                      <a:pt x="315" y="611"/>
                    </a:lnTo>
                    <a:close/>
                  </a:path>
                </a:pathLst>
              </a:custGeom>
              <a:solidFill>
                <a:sysClr val="window" lastClr="FFFFFF">
                  <a:lumMod val="95000"/>
                  <a:alpha val="61000"/>
                </a:sysClr>
              </a:solidFill>
              <a:ln>
                <a:noFill/>
              </a:ln>
            </p:spPr>
            <p:txBody>
              <a:bodyPr vert="horz" wrap="square" lIns="45720" tIns="22860" rIns="45720" bIns="228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a:ln>
                    <a:noFill/>
                  </a:ln>
                  <a:solidFill>
                    <a:prstClr val="black"/>
                  </a:solidFill>
                  <a:effectLst/>
                  <a:uLnTx/>
                  <a:uFillTx/>
                  <a:latin typeface="Century Gothic"/>
                  <a:ea typeface="微软雅黑"/>
                </a:endParaRPr>
              </a:p>
            </p:txBody>
          </p:sp>
          <p:sp>
            <p:nvSpPr>
              <p:cNvPr id="759" name="Freeform 44"/>
              <p:cNvSpPr>
                <a:spLocks/>
              </p:cNvSpPr>
              <p:nvPr/>
            </p:nvSpPr>
            <p:spPr bwMode="auto">
              <a:xfrm>
                <a:off x="6896145" y="3801414"/>
                <a:ext cx="1376883" cy="1342086"/>
              </a:xfrm>
              <a:custGeom>
                <a:avLst/>
                <a:gdLst>
                  <a:gd name="connsiteX0" fmla="*/ 246478 w 1376883"/>
                  <a:gd name="connsiteY0" fmla="*/ 0 h 1342086"/>
                  <a:gd name="connsiteX1" fmla="*/ 1376883 w 1376883"/>
                  <a:gd name="connsiteY1" fmla="*/ 1342086 h 1342086"/>
                  <a:gd name="connsiteX2" fmla="*/ 964218 w 1376883"/>
                  <a:gd name="connsiteY2" fmla="*/ 1342086 h 1342086"/>
                  <a:gd name="connsiteX3" fmla="*/ 0 w 1376883"/>
                  <a:gd name="connsiteY3" fmla="*/ 201522 h 1342086"/>
                </a:gdLst>
                <a:ahLst/>
                <a:cxnLst>
                  <a:cxn ang="0">
                    <a:pos x="connsiteX0" y="connsiteY0"/>
                  </a:cxn>
                  <a:cxn ang="0">
                    <a:pos x="connsiteX1" y="connsiteY1"/>
                  </a:cxn>
                  <a:cxn ang="0">
                    <a:pos x="connsiteX2" y="connsiteY2"/>
                  </a:cxn>
                  <a:cxn ang="0">
                    <a:pos x="connsiteX3" y="connsiteY3"/>
                  </a:cxn>
                </a:cxnLst>
                <a:rect l="l" t="t" r="r" b="b"/>
                <a:pathLst>
                  <a:path w="1376883" h="1342086">
                    <a:moveTo>
                      <a:pt x="246478" y="0"/>
                    </a:moveTo>
                    <a:lnTo>
                      <a:pt x="1376883" y="1342086"/>
                    </a:lnTo>
                    <a:lnTo>
                      <a:pt x="964218" y="1342086"/>
                    </a:lnTo>
                    <a:lnTo>
                      <a:pt x="0" y="201522"/>
                    </a:lnTo>
                    <a:close/>
                  </a:path>
                </a:pathLst>
              </a:custGeom>
              <a:gradFill>
                <a:gsLst>
                  <a:gs pos="0">
                    <a:srgbClr val="616264"/>
                  </a:gs>
                  <a:gs pos="100000">
                    <a:srgbClr val="999A9E"/>
                  </a:gs>
                </a:gsLst>
                <a:lin ang="5400000" scaled="1"/>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entury Gothic"/>
                  <a:ea typeface="微软雅黑"/>
                  <a:cs typeface="+mn-cs"/>
                </a:endParaRPr>
              </a:p>
            </p:txBody>
          </p:sp>
          <p:sp>
            <p:nvSpPr>
              <p:cNvPr id="760" name="Freeform 470"/>
              <p:cNvSpPr>
                <a:spLocks/>
              </p:cNvSpPr>
              <p:nvPr/>
            </p:nvSpPr>
            <p:spPr bwMode="auto">
              <a:xfrm>
                <a:off x="6810884" y="3702203"/>
                <a:ext cx="466602" cy="430948"/>
              </a:xfrm>
              <a:custGeom>
                <a:avLst/>
                <a:gdLst>
                  <a:gd name="T0" fmla="*/ 79 w 104"/>
                  <a:gd name="T1" fmla="*/ 0 h 96"/>
                  <a:gd name="T2" fmla="*/ 0 w 104"/>
                  <a:gd name="T3" fmla="*/ 65 h 96"/>
                  <a:gd name="T4" fmla="*/ 25 w 104"/>
                  <a:gd name="T5" fmla="*/ 96 h 96"/>
                  <a:gd name="T6" fmla="*/ 104 w 104"/>
                  <a:gd name="T7" fmla="*/ 31 h 96"/>
                  <a:gd name="T8" fmla="*/ 79 w 104"/>
                  <a:gd name="T9" fmla="*/ 0 h 96"/>
                </a:gdLst>
                <a:ahLst/>
                <a:cxnLst>
                  <a:cxn ang="0">
                    <a:pos x="T0" y="T1"/>
                  </a:cxn>
                  <a:cxn ang="0">
                    <a:pos x="T2" y="T3"/>
                  </a:cxn>
                  <a:cxn ang="0">
                    <a:pos x="T4" y="T5"/>
                  </a:cxn>
                  <a:cxn ang="0">
                    <a:pos x="T6" y="T7"/>
                  </a:cxn>
                  <a:cxn ang="0">
                    <a:pos x="T8" y="T9"/>
                  </a:cxn>
                </a:cxnLst>
                <a:rect l="0" t="0" r="r" b="b"/>
                <a:pathLst>
                  <a:path w="104" h="96">
                    <a:moveTo>
                      <a:pt x="79" y="0"/>
                    </a:moveTo>
                    <a:cubicBezTo>
                      <a:pt x="0" y="65"/>
                      <a:pt x="0" y="65"/>
                      <a:pt x="0" y="65"/>
                    </a:cubicBezTo>
                    <a:cubicBezTo>
                      <a:pt x="25" y="96"/>
                      <a:pt x="25" y="96"/>
                      <a:pt x="25" y="96"/>
                    </a:cubicBezTo>
                    <a:cubicBezTo>
                      <a:pt x="63" y="85"/>
                      <a:pt x="89" y="63"/>
                      <a:pt x="104" y="31"/>
                    </a:cubicBezTo>
                    <a:lnTo>
                      <a:pt x="79" y="0"/>
                    </a:lnTo>
                    <a:close/>
                  </a:path>
                </a:pathLst>
              </a:custGeom>
              <a:solidFill>
                <a:sysClr val="window" lastClr="FFFFFF">
                  <a:lumMod val="95000"/>
                </a:sysClr>
              </a:solidFill>
              <a:ln w="12700" cap="flat" cmpd="sng" algn="ctr">
                <a:noFill/>
                <a:prstDash val="solid"/>
                <a:miter lim="800000"/>
              </a:ln>
              <a:effectLst>
                <a:outerShdw blurRad="152400" dist="63500" dir="8100000" algn="tl" rotWithShape="0">
                  <a:prstClr val="black">
                    <a:alpha val="30000"/>
                  </a:prstClr>
                </a:outerShdw>
              </a:effectLst>
              <a:scene3d>
                <a:camera prst="orthographicFront"/>
                <a:lightRig rig="threePt" dir="t"/>
              </a:scene3d>
              <a:sp3d prstMaterial="softEdge">
                <a:bevelT w="38100" h="6350"/>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800" b="0" i="0" u="none" strike="noStrike" kern="0" cap="none" spc="0" normalizeH="0" baseline="0" noProof="0">
                  <a:ln>
                    <a:noFill/>
                  </a:ln>
                  <a:solidFill>
                    <a:prstClr val="white"/>
                  </a:solidFill>
                  <a:effectLst/>
                  <a:uLnTx/>
                  <a:uFillTx/>
                  <a:latin typeface="DIN-BoldItalic" pitchFamily="50" charset="0"/>
                  <a:ea typeface="微软雅黑"/>
                  <a:cs typeface="+mn-cs"/>
                </a:endParaRPr>
              </a:p>
            </p:txBody>
          </p:sp>
          <p:sp>
            <p:nvSpPr>
              <p:cNvPr id="761" name="Freeform 471"/>
              <p:cNvSpPr>
                <a:spLocks noEditPoints="1"/>
              </p:cNvSpPr>
              <p:nvPr/>
            </p:nvSpPr>
            <p:spPr bwMode="auto">
              <a:xfrm>
                <a:off x="4476325" y="1364544"/>
                <a:ext cx="3260012" cy="2853867"/>
              </a:xfrm>
              <a:custGeom>
                <a:avLst/>
                <a:gdLst>
                  <a:gd name="T0" fmla="*/ 363 w 726"/>
                  <a:gd name="T1" fmla="*/ 636 h 636"/>
                  <a:gd name="T2" fmla="*/ 516 w 726"/>
                  <a:gd name="T3" fmla="*/ 597 h 636"/>
                  <a:gd name="T4" fmla="*/ 642 w 726"/>
                  <a:gd name="T5" fmla="*/ 166 h 636"/>
                  <a:gd name="T6" fmla="*/ 363 w 726"/>
                  <a:gd name="T7" fmla="*/ 0 h 636"/>
                  <a:gd name="T8" fmla="*/ 363 w 726"/>
                  <a:gd name="T9" fmla="*/ 18 h 636"/>
                  <a:gd name="T10" fmla="*/ 627 w 726"/>
                  <a:gd name="T11" fmla="*/ 174 h 636"/>
                  <a:gd name="T12" fmla="*/ 507 w 726"/>
                  <a:gd name="T13" fmla="*/ 582 h 636"/>
                  <a:gd name="T14" fmla="*/ 363 w 726"/>
                  <a:gd name="T15" fmla="*/ 618 h 636"/>
                  <a:gd name="T16" fmla="*/ 363 w 726"/>
                  <a:gd name="T17" fmla="*/ 636 h 636"/>
                  <a:gd name="T18" fmla="*/ 211 w 726"/>
                  <a:gd name="T19" fmla="*/ 39 h 636"/>
                  <a:gd name="T20" fmla="*/ 84 w 726"/>
                  <a:gd name="T21" fmla="*/ 471 h 636"/>
                  <a:gd name="T22" fmla="*/ 363 w 726"/>
                  <a:gd name="T23" fmla="*/ 636 h 636"/>
                  <a:gd name="T24" fmla="*/ 363 w 726"/>
                  <a:gd name="T25" fmla="*/ 618 h 636"/>
                  <a:gd name="T26" fmla="*/ 100 w 726"/>
                  <a:gd name="T27" fmla="*/ 462 h 636"/>
                  <a:gd name="T28" fmla="*/ 219 w 726"/>
                  <a:gd name="T29" fmla="*/ 55 h 636"/>
                  <a:gd name="T30" fmla="*/ 363 w 726"/>
                  <a:gd name="T31" fmla="*/ 18 h 636"/>
                  <a:gd name="T32" fmla="*/ 363 w 726"/>
                  <a:gd name="T33" fmla="*/ 0 h 636"/>
                  <a:gd name="T34" fmla="*/ 211 w 726"/>
                  <a:gd name="T35" fmla="*/ 39 h 6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26" h="636">
                    <a:moveTo>
                      <a:pt x="363" y="636"/>
                    </a:moveTo>
                    <a:cubicBezTo>
                      <a:pt x="415" y="636"/>
                      <a:pt x="467" y="623"/>
                      <a:pt x="516" y="597"/>
                    </a:cubicBezTo>
                    <a:cubicBezTo>
                      <a:pt x="670" y="513"/>
                      <a:pt x="726" y="320"/>
                      <a:pt x="642" y="166"/>
                    </a:cubicBezTo>
                    <a:cubicBezTo>
                      <a:pt x="584" y="60"/>
                      <a:pt x="476" y="0"/>
                      <a:pt x="363" y="0"/>
                    </a:cubicBezTo>
                    <a:cubicBezTo>
                      <a:pt x="363" y="18"/>
                      <a:pt x="363" y="18"/>
                      <a:pt x="363" y="18"/>
                    </a:cubicBezTo>
                    <a:cubicBezTo>
                      <a:pt x="469" y="18"/>
                      <a:pt x="572" y="74"/>
                      <a:pt x="627" y="174"/>
                    </a:cubicBezTo>
                    <a:cubicBezTo>
                      <a:pt x="706" y="320"/>
                      <a:pt x="653" y="502"/>
                      <a:pt x="507" y="582"/>
                    </a:cubicBezTo>
                    <a:cubicBezTo>
                      <a:pt x="462" y="607"/>
                      <a:pt x="412" y="619"/>
                      <a:pt x="363" y="618"/>
                    </a:cubicBezTo>
                    <a:lnTo>
                      <a:pt x="363" y="636"/>
                    </a:lnTo>
                    <a:close/>
                    <a:moveTo>
                      <a:pt x="211" y="39"/>
                    </a:moveTo>
                    <a:cubicBezTo>
                      <a:pt x="57" y="124"/>
                      <a:pt x="0" y="317"/>
                      <a:pt x="84" y="471"/>
                    </a:cubicBezTo>
                    <a:cubicBezTo>
                      <a:pt x="142" y="576"/>
                      <a:pt x="251" y="636"/>
                      <a:pt x="363" y="636"/>
                    </a:cubicBezTo>
                    <a:cubicBezTo>
                      <a:pt x="363" y="618"/>
                      <a:pt x="363" y="618"/>
                      <a:pt x="363" y="618"/>
                    </a:cubicBezTo>
                    <a:cubicBezTo>
                      <a:pt x="257" y="618"/>
                      <a:pt x="154" y="562"/>
                      <a:pt x="100" y="462"/>
                    </a:cubicBezTo>
                    <a:cubicBezTo>
                      <a:pt x="20" y="317"/>
                      <a:pt x="74" y="134"/>
                      <a:pt x="219" y="55"/>
                    </a:cubicBezTo>
                    <a:cubicBezTo>
                      <a:pt x="265" y="30"/>
                      <a:pt x="315" y="18"/>
                      <a:pt x="363" y="18"/>
                    </a:cubicBezTo>
                    <a:cubicBezTo>
                      <a:pt x="363" y="0"/>
                      <a:pt x="363" y="0"/>
                      <a:pt x="363" y="0"/>
                    </a:cubicBezTo>
                    <a:cubicBezTo>
                      <a:pt x="312" y="0"/>
                      <a:pt x="259" y="13"/>
                      <a:pt x="211" y="39"/>
                    </a:cubicBezTo>
                    <a:close/>
                  </a:path>
                </a:pathLst>
              </a:custGeom>
              <a:solidFill>
                <a:sysClr val="window" lastClr="FFFFFF">
                  <a:lumMod val="95000"/>
                </a:sysClr>
              </a:solidFill>
              <a:ln w="12700" cap="flat" cmpd="sng" algn="ctr">
                <a:noFill/>
                <a:prstDash val="solid"/>
                <a:miter lim="800000"/>
              </a:ln>
              <a:effectLst>
                <a:outerShdw blurRad="152400" dist="63500" dir="8100000" algn="tl" rotWithShape="0">
                  <a:prstClr val="black">
                    <a:alpha val="30000"/>
                  </a:prstClr>
                </a:outerShdw>
              </a:effectLst>
              <a:scene3d>
                <a:camera prst="orthographicFront"/>
                <a:lightRig rig="threePt" dir="t"/>
              </a:scene3d>
              <a:sp3d prstMaterial="softEdge">
                <a:bevelT w="38100" h="6350"/>
              </a:sp3d>
              <a:extLst>
                <a:ext uri="{91240B29-F687-4f45-9708-019B960494DF}">
                  <a14:hiddenLine xmlns="" xmlns:a14="http://schemas.microsoft.com/office/drawing/2010/main" w="9525">
                    <a:solidFill>
                      <a:srgbClr val="000000"/>
                    </a:solidFill>
                    <a:round/>
                    <a:headEnd/>
                    <a:tailEnd/>
                  </a14:hiddenLine>
                </a:ext>
              </a:ex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800" b="0" i="0" u="none" strike="noStrike" kern="0" cap="none" spc="0" normalizeH="0" baseline="0" noProof="0">
                  <a:ln>
                    <a:noFill/>
                  </a:ln>
                  <a:solidFill>
                    <a:prstClr val="white"/>
                  </a:solidFill>
                  <a:effectLst/>
                  <a:uLnTx/>
                  <a:uFillTx/>
                  <a:latin typeface="DIN-BoldItalic" pitchFamily="50" charset="0"/>
                  <a:ea typeface="微软雅黑"/>
                  <a:cs typeface="+mn-cs"/>
                </a:endParaRPr>
              </a:p>
            </p:txBody>
          </p:sp>
        </p:grpSp>
        <p:sp>
          <p:nvSpPr>
            <p:cNvPr id="762" name="矩形 761"/>
            <p:cNvSpPr/>
            <p:nvPr/>
          </p:nvSpPr>
          <p:spPr>
            <a:xfrm>
              <a:off x="8426716" y="3389477"/>
              <a:ext cx="1005403" cy="1077218"/>
            </a:xfrm>
            <a:prstGeom prst="rect">
              <a:avLst/>
            </a:prstGeom>
          </p:spPr>
          <p:txBody>
            <a:bodyPr wrap="none">
              <a:spAutoFit/>
            </a:bodyPr>
            <a:lstStyle/>
            <a:p>
              <a:r>
                <a:rPr lang="zh-CN" altLang="en-US" sz="3200" dirty="0">
                  <a:solidFill>
                    <a:prstClr val="black">
                      <a:lumMod val="65000"/>
                      <a:lumOff val="35000"/>
                    </a:prstClr>
                  </a:solidFill>
                  <a:latin typeface="微软雅黑"/>
                  <a:ea typeface="微软雅黑"/>
                </a:rPr>
                <a:t>添加</a:t>
              </a:r>
              <a:endParaRPr lang="en-US" altLang="zh-CN" sz="3200" dirty="0">
                <a:solidFill>
                  <a:prstClr val="black">
                    <a:lumMod val="65000"/>
                    <a:lumOff val="35000"/>
                  </a:prstClr>
                </a:solidFill>
                <a:latin typeface="微软雅黑"/>
                <a:ea typeface="微软雅黑"/>
              </a:endParaRPr>
            </a:p>
            <a:p>
              <a:r>
                <a:rPr lang="zh-CN" altLang="en-US" sz="3200" dirty="0">
                  <a:solidFill>
                    <a:prstClr val="black">
                      <a:lumMod val="65000"/>
                      <a:lumOff val="35000"/>
                    </a:prstClr>
                  </a:solidFill>
                  <a:latin typeface="微软雅黑"/>
                  <a:ea typeface="微软雅黑"/>
                </a:rPr>
                <a:t>标题</a:t>
              </a:r>
            </a:p>
          </p:txBody>
        </p:sp>
      </p:grpSp>
      <p:grpSp>
        <p:nvGrpSpPr>
          <p:cNvPr id="4" name="组合 3" descr="e7d195523061f1c0dc554706afe4c72a60a25314cbaece805811E654B44695D34D35691164BB3D154CCFD5D798F6FEAD99EAA8F1ADC3D4AFA5BC9ED0BB3A4B45073A038AC38E89AB54D31AA59602B9F1AF515D2DA0EBB7AB45FA3A5B4B65729FCD61772C0E8112D71FCFA6F69E6E615643061221A7D4C3A336328987F7DF8577A0567C5A47397019"/>
          <p:cNvGrpSpPr/>
          <p:nvPr/>
        </p:nvGrpSpPr>
        <p:grpSpPr>
          <a:xfrm>
            <a:off x="1818366" y="1999755"/>
            <a:ext cx="3392262" cy="857358"/>
            <a:chOff x="1818366" y="1999755"/>
            <a:chExt cx="3392262" cy="857358"/>
          </a:xfrm>
        </p:grpSpPr>
        <p:grpSp>
          <p:nvGrpSpPr>
            <p:cNvPr id="763" name="组合 762"/>
            <p:cNvGrpSpPr/>
            <p:nvPr/>
          </p:nvGrpSpPr>
          <p:grpSpPr>
            <a:xfrm>
              <a:off x="2113920" y="1999755"/>
              <a:ext cx="3096708" cy="857358"/>
              <a:chOff x="807634" y="2231076"/>
              <a:chExt cx="3096708" cy="857358"/>
            </a:xfrm>
          </p:grpSpPr>
          <p:sp>
            <p:nvSpPr>
              <p:cNvPr id="764" name="文本框 763"/>
              <p:cNvSpPr txBox="1"/>
              <p:nvPr/>
            </p:nvSpPr>
            <p:spPr>
              <a:xfrm>
                <a:off x="807634" y="2231076"/>
                <a:ext cx="2391869" cy="338554"/>
              </a:xfrm>
              <a:prstGeom prst="rect">
                <a:avLst/>
              </a:prstGeom>
              <a:noFill/>
            </p:spPr>
            <p:txBody>
              <a:bodyPr wrap="square" rtlCol="0">
                <a:spAutoFit/>
              </a:bodyPr>
              <a:lstStyle/>
              <a:p>
                <a:r>
                  <a:rPr lang="zh-CN" altLang="en-US" sz="1600" dirty="0">
                    <a:solidFill>
                      <a:prstClr val="black">
                        <a:lumMod val="65000"/>
                        <a:lumOff val="35000"/>
                      </a:prstClr>
                    </a:solidFill>
                    <a:latin typeface="微软雅黑"/>
                    <a:ea typeface="微软雅黑"/>
                  </a:rPr>
                  <a:t>在此添加标题</a:t>
                </a:r>
              </a:p>
            </p:txBody>
          </p:sp>
          <p:sp>
            <p:nvSpPr>
              <p:cNvPr id="765" name="文本框 764"/>
              <p:cNvSpPr txBox="1"/>
              <p:nvPr/>
            </p:nvSpPr>
            <p:spPr>
              <a:xfrm>
                <a:off x="807634" y="2534436"/>
                <a:ext cx="3096708" cy="553998"/>
              </a:xfrm>
              <a:prstGeom prst="rect">
                <a:avLst/>
              </a:prstGeom>
              <a:noFill/>
            </p:spPr>
            <p:txBody>
              <a:bodyPr wrap="square" rtlCol="0" anchor="ctr">
                <a:spAutoFit/>
              </a:bodyPr>
              <a:lstStyle/>
              <a:p>
                <a:r>
                  <a:rPr lang="en-US" altLang="zh-CN" sz="1000" dirty="0">
                    <a:solidFill>
                      <a:prstClr val="white">
                        <a:lumMod val="65000"/>
                      </a:prstClr>
                    </a:solidFill>
                    <a:latin typeface="Century Gothic"/>
                    <a:ea typeface="Roboto" panose="02000000000000000000" pitchFamily="2" charset="0"/>
                  </a:rPr>
                  <a:t>If you are going to use a passage of </a:t>
                </a:r>
                <a:r>
                  <a:rPr lang="en-US" altLang="zh-CN" sz="1000" dirty="0" err="1">
                    <a:solidFill>
                      <a:prstClr val="white">
                        <a:lumMod val="65000"/>
                      </a:prstClr>
                    </a:solidFill>
                    <a:latin typeface="Century Gothic"/>
                    <a:ea typeface="Roboto" panose="02000000000000000000" pitchFamily="2" charset="0"/>
                  </a:rPr>
                  <a:t>Lorem</a:t>
                </a:r>
                <a:r>
                  <a:rPr lang="en-US" altLang="zh-CN" sz="1000" dirty="0">
                    <a:solidFill>
                      <a:prstClr val="white">
                        <a:lumMod val="65000"/>
                      </a:prstClr>
                    </a:solidFill>
                    <a:latin typeface="Century Gothic"/>
                    <a:ea typeface="Roboto" panose="02000000000000000000" pitchFamily="2" charset="0"/>
                  </a:rPr>
                  <a:t> </a:t>
                </a:r>
                <a:r>
                  <a:rPr lang="en-US" altLang="zh-CN" sz="1000" dirty="0" err="1">
                    <a:solidFill>
                      <a:prstClr val="white">
                        <a:lumMod val="65000"/>
                      </a:prstClr>
                    </a:solidFill>
                    <a:latin typeface="Century Gothic"/>
                    <a:ea typeface="Roboto" panose="02000000000000000000" pitchFamily="2" charset="0"/>
                  </a:rPr>
                  <a:t>Ipsum</a:t>
                </a:r>
                <a:r>
                  <a:rPr lang="en-US" altLang="zh-CN" sz="1000" dirty="0">
                    <a:solidFill>
                      <a:prstClr val="white">
                        <a:lumMod val="65000"/>
                      </a:prstClr>
                    </a:solidFill>
                    <a:latin typeface="Century Gothic"/>
                    <a:ea typeface="Roboto" panose="02000000000000000000" pitchFamily="2" charset="0"/>
                  </a:rPr>
                  <a:t>, you need to be sure there isn't anything embarrassing hidden in the middle of </a:t>
                </a:r>
                <a:r>
                  <a:rPr lang="en-US" altLang="zh-CN" sz="1000" dirty="0" err="1">
                    <a:solidFill>
                      <a:prstClr val="white">
                        <a:lumMod val="65000"/>
                      </a:prstClr>
                    </a:solidFill>
                    <a:latin typeface="Century Gothic"/>
                    <a:ea typeface="Roboto" panose="02000000000000000000" pitchFamily="2" charset="0"/>
                  </a:rPr>
                  <a:t>tex</a:t>
                </a:r>
                <a:r>
                  <a:rPr lang="id-ID" altLang="zh-CN" sz="1000" dirty="0">
                    <a:solidFill>
                      <a:prstClr val="white">
                        <a:lumMod val="65000"/>
                      </a:prstClr>
                    </a:solidFill>
                    <a:latin typeface="Century Gothic"/>
                    <a:ea typeface="Roboto" panose="02000000000000000000" pitchFamily="2" charset="0"/>
                  </a:rPr>
                  <a:t>t.</a:t>
                </a:r>
                <a:endParaRPr lang="id-ID" altLang="zh-CN" sz="1000" dirty="0">
                  <a:solidFill>
                    <a:prstClr val="white">
                      <a:lumMod val="65000"/>
                    </a:prstClr>
                  </a:solidFill>
                  <a:latin typeface="Century Gothic"/>
                  <a:ea typeface="微软雅黑"/>
                </a:endParaRPr>
              </a:p>
            </p:txBody>
          </p:sp>
        </p:grpSp>
        <p:grpSp>
          <p:nvGrpSpPr>
            <p:cNvPr id="772" name="组合 771"/>
            <p:cNvGrpSpPr/>
            <p:nvPr/>
          </p:nvGrpSpPr>
          <p:grpSpPr>
            <a:xfrm>
              <a:off x="1818366" y="2035626"/>
              <a:ext cx="310572" cy="287566"/>
              <a:chOff x="1335315" y="1982560"/>
              <a:chExt cx="391885" cy="362857"/>
            </a:xfrm>
          </p:grpSpPr>
          <p:sp>
            <p:nvSpPr>
              <p:cNvPr id="773" name="矩形 772"/>
              <p:cNvSpPr/>
              <p:nvPr/>
            </p:nvSpPr>
            <p:spPr>
              <a:xfrm>
                <a:off x="1335315" y="1982560"/>
                <a:ext cx="275771" cy="275771"/>
              </a:xfrm>
              <a:prstGeom prst="rect">
                <a:avLst/>
              </a:prstGeom>
              <a:gradFill>
                <a:gsLst>
                  <a:gs pos="0">
                    <a:srgbClr val="F35833"/>
                  </a:gs>
                  <a:gs pos="100000">
                    <a:srgbClr val="F67352"/>
                  </a:gs>
                </a:gsLst>
                <a:lin ang="5400000" scaled="1"/>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prstClr val="white"/>
                  </a:solidFill>
                  <a:effectLst/>
                  <a:uLnTx/>
                  <a:uFillTx/>
                  <a:latin typeface="Century Gothic"/>
                  <a:ea typeface="微软雅黑"/>
                  <a:cs typeface="+mn-cs"/>
                </a:endParaRPr>
              </a:p>
            </p:txBody>
          </p:sp>
          <p:sp>
            <p:nvSpPr>
              <p:cNvPr id="774" name="矩形 773"/>
              <p:cNvSpPr/>
              <p:nvPr/>
            </p:nvSpPr>
            <p:spPr>
              <a:xfrm>
                <a:off x="1451429" y="2069646"/>
                <a:ext cx="275771" cy="275771"/>
              </a:xfrm>
              <a:prstGeom prst="rect">
                <a:avLst/>
              </a:prstGeom>
              <a:gradFill>
                <a:gsLst>
                  <a:gs pos="0">
                    <a:srgbClr val="F35833"/>
                  </a:gs>
                  <a:gs pos="100000">
                    <a:srgbClr val="F67352"/>
                  </a:gs>
                </a:gsLst>
                <a:lin ang="5400000" scaled="1"/>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prstClr val="white"/>
                  </a:solidFill>
                  <a:effectLst/>
                  <a:uLnTx/>
                  <a:uFillTx/>
                  <a:latin typeface="Century Gothic"/>
                  <a:ea typeface="微软雅黑"/>
                  <a:cs typeface="+mn-cs"/>
                </a:endParaRPr>
              </a:p>
            </p:txBody>
          </p:sp>
        </p:grpSp>
      </p:grpSp>
      <p:grpSp>
        <p:nvGrpSpPr>
          <p:cNvPr id="5" name="组合 4" descr="e7d195523061f1c0dc554706afe4c72a60a25314cbaece805811E654B44695D34D35691164BB3D154CCFD5D798F6FEAD99EAA8F1ADC3D4AFA5BC9ED0BB3A4B45073A038AC38E89AB54D31AA59602B9F1AF515D2DA0EBB7AB45FA3A5B4B65729FCD61772C0E8112D71FCFA6F69E6E615643061221A7D4C3A336328987F7DF8577A0567C5A47397019"/>
          <p:cNvGrpSpPr/>
          <p:nvPr/>
        </p:nvGrpSpPr>
        <p:grpSpPr>
          <a:xfrm>
            <a:off x="1818366" y="3371355"/>
            <a:ext cx="3392262" cy="857358"/>
            <a:chOff x="1818366" y="3371355"/>
            <a:chExt cx="3392262" cy="857358"/>
          </a:xfrm>
        </p:grpSpPr>
        <p:grpSp>
          <p:nvGrpSpPr>
            <p:cNvPr id="766" name="组合 765"/>
            <p:cNvGrpSpPr/>
            <p:nvPr/>
          </p:nvGrpSpPr>
          <p:grpSpPr>
            <a:xfrm>
              <a:off x="2113920" y="3371355"/>
              <a:ext cx="3096708" cy="857358"/>
              <a:chOff x="807634" y="2231076"/>
              <a:chExt cx="3096708" cy="857358"/>
            </a:xfrm>
          </p:grpSpPr>
          <p:sp>
            <p:nvSpPr>
              <p:cNvPr id="767" name="文本框 766"/>
              <p:cNvSpPr txBox="1"/>
              <p:nvPr/>
            </p:nvSpPr>
            <p:spPr>
              <a:xfrm>
                <a:off x="807634" y="2231076"/>
                <a:ext cx="2391869" cy="338554"/>
              </a:xfrm>
              <a:prstGeom prst="rect">
                <a:avLst/>
              </a:prstGeom>
              <a:noFill/>
            </p:spPr>
            <p:txBody>
              <a:bodyPr wrap="square" rtlCol="0">
                <a:spAutoFit/>
              </a:bodyPr>
              <a:lstStyle/>
              <a:p>
                <a:r>
                  <a:rPr lang="zh-CN" altLang="en-US" sz="1600" dirty="0">
                    <a:solidFill>
                      <a:prstClr val="black">
                        <a:lumMod val="65000"/>
                        <a:lumOff val="35000"/>
                      </a:prstClr>
                    </a:solidFill>
                    <a:latin typeface="微软雅黑"/>
                    <a:ea typeface="微软雅黑"/>
                  </a:rPr>
                  <a:t>在此添加标题</a:t>
                </a:r>
              </a:p>
            </p:txBody>
          </p:sp>
          <p:sp>
            <p:nvSpPr>
              <p:cNvPr id="768" name="文本框 767"/>
              <p:cNvSpPr txBox="1"/>
              <p:nvPr/>
            </p:nvSpPr>
            <p:spPr>
              <a:xfrm>
                <a:off x="807634" y="2534436"/>
                <a:ext cx="3096708" cy="553998"/>
              </a:xfrm>
              <a:prstGeom prst="rect">
                <a:avLst/>
              </a:prstGeom>
              <a:noFill/>
            </p:spPr>
            <p:txBody>
              <a:bodyPr wrap="square" rtlCol="0" anchor="ctr">
                <a:spAutoFit/>
              </a:bodyPr>
              <a:lstStyle/>
              <a:p>
                <a:r>
                  <a:rPr lang="en-US" altLang="zh-CN" sz="1000" dirty="0">
                    <a:solidFill>
                      <a:prstClr val="white">
                        <a:lumMod val="65000"/>
                      </a:prstClr>
                    </a:solidFill>
                    <a:latin typeface="Century Gothic"/>
                    <a:ea typeface="Roboto" panose="02000000000000000000" pitchFamily="2" charset="0"/>
                  </a:rPr>
                  <a:t>If you are going to use a passage of </a:t>
                </a:r>
                <a:r>
                  <a:rPr lang="en-US" altLang="zh-CN" sz="1000" dirty="0" err="1">
                    <a:solidFill>
                      <a:prstClr val="white">
                        <a:lumMod val="65000"/>
                      </a:prstClr>
                    </a:solidFill>
                    <a:latin typeface="Century Gothic"/>
                    <a:ea typeface="Roboto" panose="02000000000000000000" pitchFamily="2" charset="0"/>
                  </a:rPr>
                  <a:t>Lorem</a:t>
                </a:r>
                <a:r>
                  <a:rPr lang="en-US" altLang="zh-CN" sz="1000" dirty="0">
                    <a:solidFill>
                      <a:prstClr val="white">
                        <a:lumMod val="65000"/>
                      </a:prstClr>
                    </a:solidFill>
                    <a:latin typeface="Century Gothic"/>
                    <a:ea typeface="Roboto" panose="02000000000000000000" pitchFamily="2" charset="0"/>
                  </a:rPr>
                  <a:t> </a:t>
                </a:r>
                <a:r>
                  <a:rPr lang="en-US" altLang="zh-CN" sz="1000" dirty="0" err="1">
                    <a:solidFill>
                      <a:prstClr val="white">
                        <a:lumMod val="65000"/>
                      </a:prstClr>
                    </a:solidFill>
                    <a:latin typeface="Century Gothic"/>
                    <a:ea typeface="Roboto" panose="02000000000000000000" pitchFamily="2" charset="0"/>
                  </a:rPr>
                  <a:t>Ipsum</a:t>
                </a:r>
                <a:r>
                  <a:rPr lang="en-US" altLang="zh-CN" sz="1000" dirty="0">
                    <a:solidFill>
                      <a:prstClr val="white">
                        <a:lumMod val="65000"/>
                      </a:prstClr>
                    </a:solidFill>
                    <a:latin typeface="Century Gothic"/>
                    <a:ea typeface="Roboto" panose="02000000000000000000" pitchFamily="2" charset="0"/>
                  </a:rPr>
                  <a:t>, you need to be sure there isn't anything embarrassing hidden in the middle of </a:t>
                </a:r>
                <a:r>
                  <a:rPr lang="en-US" altLang="zh-CN" sz="1000" dirty="0" err="1">
                    <a:solidFill>
                      <a:prstClr val="white">
                        <a:lumMod val="65000"/>
                      </a:prstClr>
                    </a:solidFill>
                    <a:latin typeface="Century Gothic"/>
                    <a:ea typeface="Roboto" panose="02000000000000000000" pitchFamily="2" charset="0"/>
                  </a:rPr>
                  <a:t>tex</a:t>
                </a:r>
                <a:r>
                  <a:rPr lang="id-ID" altLang="zh-CN" sz="1000" dirty="0">
                    <a:solidFill>
                      <a:prstClr val="white">
                        <a:lumMod val="65000"/>
                      </a:prstClr>
                    </a:solidFill>
                    <a:latin typeface="Century Gothic"/>
                    <a:ea typeface="Roboto" panose="02000000000000000000" pitchFamily="2" charset="0"/>
                  </a:rPr>
                  <a:t>t.</a:t>
                </a:r>
                <a:endParaRPr lang="id-ID" altLang="zh-CN" sz="1000" dirty="0">
                  <a:solidFill>
                    <a:prstClr val="white">
                      <a:lumMod val="65000"/>
                    </a:prstClr>
                  </a:solidFill>
                  <a:latin typeface="Century Gothic"/>
                  <a:ea typeface="微软雅黑"/>
                </a:endParaRPr>
              </a:p>
            </p:txBody>
          </p:sp>
        </p:grpSp>
        <p:grpSp>
          <p:nvGrpSpPr>
            <p:cNvPr id="775" name="组合 774"/>
            <p:cNvGrpSpPr/>
            <p:nvPr/>
          </p:nvGrpSpPr>
          <p:grpSpPr>
            <a:xfrm>
              <a:off x="1818366" y="3399969"/>
              <a:ext cx="310572" cy="287566"/>
              <a:chOff x="1335315" y="1982560"/>
              <a:chExt cx="391885" cy="362857"/>
            </a:xfrm>
          </p:grpSpPr>
          <p:sp>
            <p:nvSpPr>
              <p:cNvPr id="776" name="矩形 775"/>
              <p:cNvSpPr/>
              <p:nvPr/>
            </p:nvSpPr>
            <p:spPr>
              <a:xfrm>
                <a:off x="1335315" y="1982560"/>
                <a:ext cx="275771" cy="275771"/>
              </a:xfrm>
              <a:prstGeom prst="rect">
                <a:avLst/>
              </a:prstGeom>
              <a:gradFill>
                <a:gsLst>
                  <a:gs pos="0">
                    <a:srgbClr val="FDBC19"/>
                  </a:gs>
                  <a:gs pos="100000">
                    <a:srgbClr val="FEC841"/>
                  </a:gs>
                </a:gsLst>
                <a:lin ang="5400000" scaled="1"/>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prstClr val="white"/>
                  </a:solidFill>
                  <a:effectLst/>
                  <a:uLnTx/>
                  <a:uFillTx/>
                  <a:latin typeface="Century Gothic"/>
                  <a:ea typeface="微软雅黑"/>
                  <a:cs typeface="+mn-cs"/>
                </a:endParaRPr>
              </a:p>
            </p:txBody>
          </p:sp>
          <p:sp>
            <p:nvSpPr>
              <p:cNvPr id="777" name="矩形 776"/>
              <p:cNvSpPr/>
              <p:nvPr/>
            </p:nvSpPr>
            <p:spPr>
              <a:xfrm>
                <a:off x="1451429" y="2069646"/>
                <a:ext cx="275771" cy="275771"/>
              </a:xfrm>
              <a:prstGeom prst="rect">
                <a:avLst/>
              </a:prstGeom>
              <a:gradFill>
                <a:gsLst>
                  <a:gs pos="0">
                    <a:srgbClr val="FDBC19"/>
                  </a:gs>
                  <a:gs pos="100000">
                    <a:srgbClr val="FEC841"/>
                  </a:gs>
                </a:gsLst>
                <a:lin ang="5400000" scaled="1"/>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prstClr val="white"/>
                  </a:solidFill>
                  <a:effectLst/>
                  <a:uLnTx/>
                  <a:uFillTx/>
                  <a:latin typeface="Century Gothic"/>
                  <a:ea typeface="微软雅黑"/>
                  <a:cs typeface="+mn-cs"/>
                </a:endParaRPr>
              </a:p>
            </p:txBody>
          </p:sp>
        </p:grpSp>
      </p:grpSp>
      <p:grpSp>
        <p:nvGrpSpPr>
          <p:cNvPr id="6" name="组合 5" descr="e7d195523061f1c0dc554706afe4c72a60a25314cbaece805811E654B44695D34D35691164BB3D154CCFD5D798F6FEAD99EAA8F1ADC3D4AFA5BC9ED0BB3A4B45073A038AC38E89AB54D31AA59602B9F1AF515D2DA0EBB7AB45FA3A5B4B65729FCD61772C0E8112D71FCFA6F69E6E615643061221A7D4C3A336328987F7DF8577A0567C5A47397019"/>
          <p:cNvGrpSpPr/>
          <p:nvPr/>
        </p:nvGrpSpPr>
        <p:grpSpPr>
          <a:xfrm>
            <a:off x="1818366" y="4742955"/>
            <a:ext cx="3392262" cy="857358"/>
            <a:chOff x="1818366" y="4742955"/>
            <a:chExt cx="3392262" cy="857358"/>
          </a:xfrm>
        </p:grpSpPr>
        <p:grpSp>
          <p:nvGrpSpPr>
            <p:cNvPr id="769" name="组合 768"/>
            <p:cNvGrpSpPr/>
            <p:nvPr/>
          </p:nvGrpSpPr>
          <p:grpSpPr>
            <a:xfrm>
              <a:off x="2113920" y="4742955"/>
              <a:ext cx="3096708" cy="857358"/>
              <a:chOff x="807634" y="2231076"/>
              <a:chExt cx="3096708" cy="857358"/>
            </a:xfrm>
          </p:grpSpPr>
          <p:sp>
            <p:nvSpPr>
              <p:cNvPr id="770" name="文本框 769"/>
              <p:cNvSpPr txBox="1"/>
              <p:nvPr/>
            </p:nvSpPr>
            <p:spPr>
              <a:xfrm>
                <a:off x="807634" y="2231076"/>
                <a:ext cx="2391869" cy="338554"/>
              </a:xfrm>
              <a:prstGeom prst="rect">
                <a:avLst/>
              </a:prstGeom>
              <a:noFill/>
            </p:spPr>
            <p:txBody>
              <a:bodyPr wrap="square" rtlCol="0">
                <a:spAutoFit/>
              </a:bodyPr>
              <a:lstStyle/>
              <a:p>
                <a:r>
                  <a:rPr lang="zh-CN" altLang="en-US" sz="1600" dirty="0">
                    <a:solidFill>
                      <a:prstClr val="black">
                        <a:lumMod val="65000"/>
                        <a:lumOff val="35000"/>
                      </a:prstClr>
                    </a:solidFill>
                    <a:latin typeface="微软雅黑"/>
                    <a:ea typeface="微软雅黑"/>
                  </a:rPr>
                  <a:t>在此添加标题</a:t>
                </a:r>
              </a:p>
            </p:txBody>
          </p:sp>
          <p:sp>
            <p:nvSpPr>
              <p:cNvPr id="771" name="文本框 770"/>
              <p:cNvSpPr txBox="1"/>
              <p:nvPr/>
            </p:nvSpPr>
            <p:spPr>
              <a:xfrm>
                <a:off x="807634" y="2534436"/>
                <a:ext cx="3096708" cy="553998"/>
              </a:xfrm>
              <a:prstGeom prst="rect">
                <a:avLst/>
              </a:prstGeom>
              <a:noFill/>
            </p:spPr>
            <p:txBody>
              <a:bodyPr wrap="square" rtlCol="0" anchor="ctr">
                <a:spAutoFit/>
              </a:bodyPr>
              <a:lstStyle/>
              <a:p>
                <a:r>
                  <a:rPr lang="en-US" altLang="zh-CN" sz="1000" dirty="0">
                    <a:solidFill>
                      <a:prstClr val="white">
                        <a:lumMod val="65000"/>
                      </a:prstClr>
                    </a:solidFill>
                    <a:latin typeface="Century Gothic"/>
                    <a:ea typeface="Roboto" panose="02000000000000000000" pitchFamily="2" charset="0"/>
                  </a:rPr>
                  <a:t>If you are going to use a passage of </a:t>
                </a:r>
                <a:r>
                  <a:rPr lang="en-US" altLang="zh-CN" sz="1000" dirty="0" err="1">
                    <a:solidFill>
                      <a:prstClr val="white">
                        <a:lumMod val="65000"/>
                      </a:prstClr>
                    </a:solidFill>
                    <a:latin typeface="Century Gothic"/>
                    <a:ea typeface="Roboto" panose="02000000000000000000" pitchFamily="2" charset="0"/>
                  </a:rPr>
                  <a:t>Lorem</a:t>
                </a:r>
                <a:r>
                  <a:rPr lang="en-US" altLang="zh-CN" sz="1000" dirty="0">
                    <a:solidFill>
                      <a:prstClr val="white">
                        <a:lumMod val="65000"/>
                      </a:prstClr>
                    </a:solidFill>
                    <a:latin typeface="Century Gothic"/>
                    <a:ea typeface="Roboto" panose="02000000000000000000" pitchFamily="2" charset="0"/>
                  </a:rPr>
                  <a:t> </a:t>
                </a:r>
                <a:r>
                  <a:rPr lang="en-US" altLang="zh-CN" sz="1000" dirty="0" err="1">
                    <a:solidFill>
                      <a:prstClr val="white">
                        <a:lumMod val="65000"/>
                      </a:prstClr>
                    </a:solidFill>
                    <a:latin typeface="Century Gothic"/>
                    <a:ea typeface="Roboto" panose="02000000000000000000" pitchFamily="2" charset="0"/>
                  </a:rPr>
                  <a:t>Ipsum</a:t>
                </a:r>
                <a:r>
                  <a:rPr lang="en-US" altLang="zh-CN" sz="1000" dirty="0">
                    <a:solidFill>
                      <a:prstClr val="white">
                        <a:lumMod val="65000"/>
                      </a:prstClr>
                    </a:solidFill>
                    <a:latin typeface="Century Gothic"/>
                    <a:ea typeface="Roboto" panose="02000000000000000000" pitchFamily="2" charset="0"/>
                  </a:rPr>
                  <a:t>, you need to be sure there isn't anything embarrassing hidden in the middle of </a:t>
                </a:r>
                <a:r>
                  <a:rPr lang="en-US" altLang="zh-CN" sz="1000" dirty="0" err="1">
                    <a:solidFill>
                      <a:prstClr val="white">
                        <a:lumMod val="65000"/>
                      </a:prstClr>
                    </a:solidFill>
                    <a:latin typeface="Century Gothic"/>
                    <a:ea typeface="Roboto" panose="02000000000000000000" pitchFamily="2" charset="0"/>
                  </a:rPr>
                  <a:t>tex</a:t>
                </a:r>
                <a:r>
                  <a:rPr lang="id-ID" altLang="zh-CN" sz="1000" dirty="0">
                    <a:solidFill>
                      <a:prstClr val="white">
                        <a:lumMod val="65000"/>
                      </a:prstClr>
                    </a:solidFill>
                    <a:latin typeface="Century Gothic"/>
                    <a:ea typeface="Roboto" panose="02000000000000000000" pitchFamily="2" charset="0"/>
                  </a:rPr>
                  <a:t>t.</a:t>
                </a:r>
                <a:endParaRPr lang="id-ID" altLang="zh-CN" sz="1000" dirty="0">
                  <a:solidFill>
                    <a:prstClr val="white">
                      <a:lumMod val="65000"/>
                    </a:prstClr>
                  </a:solidFill>
                  <a:latin typeface="Century Gothic"/>
                  <a:ea typeface="微软雅黑"/>
                </a:endParaRPr>
              </a:p>
            </p:txBody>
          </p:sp>
        </p:grpSp>
        <p:grpSp>
          <p:nvGrpSpPr>
            <p:cNvPr id="778" name="组合 777"/>
            <p:cNvGrpSpPr/>
            <p:nvPr/>
          </p:nvGrpSpPr>
          <p:grpSpPr>
            <a:xfrm>
              <a:off x="1818366" y="4764311"/>
              <a:ext cx="310572" cy="287566"/>
              <a:chOff x="1335315" y="1982560"/>
              <a:chExt cx="391885" cy="362857"/>
            </a:xfrm>
          </p:grpSpPr>
          <p:sp>
            <p:nvSpPr>
              <p:cNvPr id="779" name="矩形 778"/>
              <p:cNvSpPr/>
              <p:nvPr/>
            </p:nvSpPr>
            <p:spPr>
              <a:xfrm>
                <a:off x="1335315" y="1982560"/>
                <a:ext cx="275771" cy="275771"/>
              </a:xfrm>
              <a:prstGeom prst="rect">
                <a:avLst/>
              </a:prstGeom>
              <a:gradFill>
                <a:gsLst>
                  <a:gs pos="0">
                    <a:srgbClr val="54BCE6"/>
                  </a:gs>
                  <a:gs pos="100000">
                    <a:srgbClr val="4EBAE5"/>
                  </a:gs>
                </a:gsLst>
                <a:lin ang="5400000" scaled="1"/>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prstClr val="white"/>
                  </a:solidFill>
                  <a:effectLst/>
                  <a:uLnTx/>
                  <a:uFillTx/>
                  <a:latin typeface="Century Gothic"/>
                  <a:ea typeface="微软雅黑"/>
                  <a:cs typeface="+mn-cs"/>
                </a:endParaRPr>
              </a:p>
            </p:txBody>
          </p:sp>
          <p:sp>
            <p:nvSpPr>
              <p:cNvPr id="780" name="矩形 779"/>
              <p:cNvSpPr/>
              <p:nvPr/>
            </p:nvSpPr>
            <p:spPr>
              <a:xfrm>
                <a:off x="1451429" y="2069646"/>
                <a:ext cx="275771" cy="275771"/>
              </a:xfrm>
              <a:prstGeom prst="rect">
                <a:avLst/>
              </a:prstGeom>
              <a:gradFill>
                <a:gsLst>
                  <a:gs pos="0">
                    <a:srgbClr val="54BCE6"/>
                  </a:gs>
                  <a:gs pos="100000">
                    <a:srgbClr val="4EBAE5"/>
                  </a:gs>
                </a:gsLst>
                <a:lin ang="5400000" scaled="1"/>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prstClr val="white"/>
                  </a:solidFill>
                  <a:effectLst/>
                  <a:uLnTx/>
                  <a:uFillTx/>
                  <a:latin typeface="Century Gothic"/>
                  <a:ea typeface="微软雅黑"/>
                  <a:cs typeface="+mn-cs"/>
                </a:endParaRPr>
              </a:p>
            </p:txBody>
          </p:sp>
        </p:grpSp>
      </p:grpSp>
      <p:sp>
        <p:nvSpPr>
          <p:cNvPr id="7" name="e7d195523061f1c0" descr="e7d195523061f1c0dc554706afe4c72a60a25314cbaece805811E654B44695D34D35691164BB3D154CCFD5D798F6FEAD99EAA8F1ADC3D4AFA5BC9ED0BB3A4B45073A038AC38E89AB54D31AA59602B9F1AF515D2DA0EBB7AB45FA3A5B4B65729FCD61772C0E8112D71FCFA6F69E6E615643061221A7D4C3A336328987F7DF8577A0567C5A47397019" hidden="1">
            <a:extLst>
              <a:ext uri="{FF2B5EF4-FFF2-40B4-BE49-F238E27FC236}">
                <a16:creationId xmlns:a16="http://schemas.microsoft.com/office/drawing/2014/main" xmlns="" id="{2D933F36-2797-4263-A972-31E5529DD4AD}"/>
              </a:ext>
            </a:extLst>
          </p:cNvPr>
          <p:cNvSpPr txBox="1"/>
          <p:nvPr/>
        </p:nvSpPr>
        <p:spPr>
          <a:xfrm>
            <a:off x="-355600" y="1803400"/>
            <a:ext cx="262251" cy="1016000"/>
          </a:xfrm>
          <a:prstGeom prst="rect">
            <a:avLst/>
          </a:prstGeom>
          <a:noFill/>
        </p:spPr>
        <p:txBody>
          <a:bodyPr vert="wordArtVert" rtlCol="0">
            <a:spAutoFit/>
          </a:bodyPr>
          <a:lstStyle/>
          <a:p>
            <a:r>
              <a:rPr lang="en-US" altLang="zh-CN" sz="100"/>
              <a:t>e7d195523061f1c0dc554706afe4c72a60a25314cbaece805811E654B44695D34D35691164BB3D154CCFD5D798F6FEAD99EAA8F1ADC3D4AFA5BC9ED0BB3A4B45073A038AC38E89AB54D31AA59602B9F1AF515D2DA0EBB7AB45FA3A5B4B65729FCD61772C0E8112D71FCFA6F69E6E615643061221A7D4C3A336328987F7DF8577A0567C5A47397019</a:t>
            </a:r>
            <a:endParaRPr lang="zh-CN" altLang="en-US" sz="100"/>
          </a:p>
        </p:txBody>
      </p:sp>
    </p:spTree>
    <p:extLst>
      <p:ext uri="{BB962C8B-B14F-4D97-AF65-F5344CB8AC3E}">
        <p14:creationId xmlns:p14="http://schemas.microsoft.com/office/powerpoint/2010/main" val="222449812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6" decel="10000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fill="hold"/>
                                        <p:tgtEl>
                                          <p:spTgt spid="2"/>
                                        </p:tgtEl>
                                        <p:attrNameLst>
                                          <p:attrName>ppt_x</p:attrName>
                                        </p:attrNameLst>
                                      </p:cBhvr>
                                      <p:tavLst>
                                        <p:tav tm="0">
                                          <p:val>
                                            <p:strVal val="1+#ppt_w/2"/>
                                          </p:val>
                                        </p:tav>
                                        <p:tav tm="100000">
                                          <p:val>
                                            <p:strVal val="#ppt_x"/>
                                          </p:val>
                                        </p:tav>
                                      </p:tavLst>
                                    </p:anim>
                                    <p:anim calcmode="lin" valueType="num">
                                      <p:cBhvr additive="base">
                                        <p:cTn id="8" dur="1000" fill="hold"/>
                                        <p:tgtEl>
                                          <p:spTgt spid="2"/>
                                        </p:tgtEl>
                                        <p:attrNameLst>
                                          <p:attrName>ppt_y</p:attrName>
                                        </p:attrNameLst>
                                      </p:cBhvr>
                                      <p:tavLst>
                                        <p:tav tm="0">
                                          <p:val>
                                            <p:strVal val="1+#ppt_h/2"/>
                                          </p:val>
                                        </p:tav>
                                        <p:tav tm="100000">
                                          <p:val>
                                            <p:strVal val="#ppt_y"/>
                                          </p:val>
                                        </p:tav>
                                      </p:tavLst>
                                    </p:anim>
                                  </p:childTnLst>
                                </p:cTn>
                              </p:par>
                            </p:childTnLst>
                          </p:cTn>
                        </p:par>
                        <p:par>
                          <p:cTn id="9" fill="hold">
                            <p:stCondLst>
                              <p:cond delay="1000"/>
                            </p:stCondLst>
                            <p:childTnLst>
                              <p:par>
                                <p:cTn id="10" presetID="49" presetClass="entr" presetSubtype="0" decel="100000" fill="hold" nodeType="after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p:cTn id="12" dur="750" fill="hold"/>
                                        <p:tgtEl>
                                          <p:spTgt spid="4"/>
                                        </p:tgtEl>
                                        <p:attrNameLst>
                                          <p:attrName>ppt_w</p:attrName>
                                        </p:attrNameLst>
                                      </p:cBhvr>
                                      <p:tavLst>
                                        <p:tav tm="0">
                                          <p:val>
                                            <p:fltVal val="0"/>
                                          </p:val>
                                        </p:tav>
                                        <p:tav tm="100000">
                                          <p:val>
                                            <p:strVal val="#ppt_w"/>
                                          </p:val>
                                        </p:tav>
                                      </p:tavLst>
                                    </p:anim>
                                    <p:anim calcmode="lin" valueType="num">
                                      <p:cBhvr>
                                        <p:cTn id="13" dur="750" fill="hold"/>
                                        <p:tgtEl>
                                          <p:spTgt spid="4"/>
                                        </p:tgtEl>
                                        <p:attrNameLst>
                                          <p:attrName>ppt_h</p:attrName>
                                        </p:attrNameLst>
                                      </p:cBhvr>
                                      <p:tavLst>
                                        <p:tav tm="0">
                                          <p:val>
                                            <p:fltVal val="0"/>
                                          </p:val>
                                        </p:tav>
                                        <p:tav tm="100000">
                                          <p:val>
                                            <p:strVal val="#ppt_h"/>
                                          </p:val>
                                        </p:tav>
                                      </p:tavLst>
                                    </p:anim>
                                    <p:anim calcmode="lin" valueType="num">
                                      <p:cBhvr>
                                        <p:cTn id="14" dur="750" fill="hold"/>
                                        <p:tgtEl>
                                          <p:spTgt spid="4"/>
                                        </p:tgtEl>
                                        <p:attrNameLst>
                                          <p:attrName>style.rotation</p:attrName>
                                        </p:attrNameLst>
                                      </p:cBhvr>
                                      <p:tavLst>
                                        <p:tav tm="0">
                                          <p:val>
                                            <p:fltVal val="360"/>
                                          </p:val>
                                        </p:tav>
                                        <p:tav tm="100000">
                                          <p:val>
                                            <p:fltVal val="0"/>
                                          </p:val>
                                        </p:tav>
                                      </p:tavLst>
                                    </p:anim>
                                    <p:animEffect transition="in" filter="fade">
                                      <p:cBhvr>
                                        <p:cTn id="15" dur="750"/>
                                        <p:tgtEl>
                                          <p:spTgt spid="4"/>
                                        </p:tgtEl>
                                      </p:cBhvr>
                                    </p:animEffect>
                                  </p:childTnLst>
                                </p:cTn>
                              </p:par>
                              <p:par>
                                <p:cTn id="16" presetID="49" presetClass="entr" presetSubtype="0" decel="100000" fill="hold" nodeType="withEffect">
                                  <p:stCondLst>
                                    <p:cond delay="100"/>
                                  </p:stCondLst>
                                  <p:childTnLst>
                                    <p:set>
                                      <p:cBhvr>
                                        <p:cTn id="17" dur="1" fill="hold">
                                          <p:stCondLst>
                                            <p:cond delay="0"/>
                                          </p:stCondLst>
                                        </p:cTn>
                                        <p:tgtEl>
                                          <p:spTgt spid="5"/>
                                        </p:tgtEl>
                                        <p:attrNameLst>
                                          <p:attrName>style.visibility</p:attrName>
                                        </p:attrNameLst>
                                      </p:cBhvr>
                                      <p:to>
                                        <p:strVal val="visible"/>
                                      </p:to>
                                    </p:set>
                                    <p:anim calcmode="lin" valueType="num">
                                      <p:cBhvr>
                                        <p:cTn id="18" dur="750" fill="hold"/>
                                        <p:tgtEl>
                                          <p:spTgt spid="5"/>
                                        </p:tgtEl>
                                        <p:attrNameLst>
                                          <p:attrName>ppt_w</p:attrName>
                                        </p:attrNameLst>
                                      </p:cBhvr>
                                      <p:tavLst>
                                        <p:tav tm="0">
                                          <p:val>
                                            <p:fltVal val="0"/>
                                          </p:val>
                                        </p:tav>
                                        <p:tav tm="100000">
                                          <p:val>
                                            <p:strVal val="#ppt_w"/>
                                          </p:val>
                                        </p:tav>
                                      </p:tavLst>
                                    </p:anim>
                                    <p:anim calcmode="lin" valueType="num">
                                      <p:cBhvr>
                                        <p:cTn id="19" dur="750" fill="hold"/>
                                        <p:tgtEl>
                                          <p:spTgt spid="5"/>
                                        </p:tgtEl>
                                        <p:attrNameLst>
                                          <p:attrName>ppt_h</p:attrName>
                                        </p:attrNameLst>
                                      </p:cBhvr>
                                      <p:tavLst>
                                        <p:tav tm="0">
                                          <p:val>
                                            <p:fltVal val="0"/>
                                          </p:val>
                                        </p:tav>
                                        <p:tav tm="100000">
                                          <p:val>
                                            <p:strVal val="#ppt_h"/>
                                          </p:val>
                                        </p:tav>
                                      </p:tavLst>
                                    </p:anim>
                                    <p:anim calcmode="lin" valueType="num">
                                      <p:cBhvr>
                                        <p:cTn id="20" dur="750" fill="hold"/>
                                        <p:tgtEl>
                                          <p:spTgt spid="5"/>
                                        </p:tgtEl>
                                        <p:attrNameLst>
                                          <p:attrName>style.rotation</p:attrName>
                                        </p:attrNameLst>
                                      </p:cBhvr>
                                      <p:tavLst>
                                        <p:tav tm="0">
                                          <p:val>
                                            <p:fltVal val="360"/>
                                          </p:val>
                                        </p:tav>
                                        <p:tav tm="100000">
                                          <p:val>
                                            <p:fltVal val="0"/>
                                          </p:val>
                                        </p:tav>
                                      </p:tavLst>
                                    </p:anim>
                                    <p:animEffect transition="in" filter="fade">
                                      <p:cBhvr>
                                        <p:cTn id="21" dur="750"/>
                                        <p:tgtEl>
                                          <p:spTgt spid="5"/>
                                        </p:tgtEl>
                                      </p:cBhvr>
                                    </p:animEffect>
                                  </p:childTnLst>
                                </p:cTn>
                              </p:par>
                              <p:par>
                                <p:cTn id="22" presetID="49" presetClass="entr" presetSubtype="0" decel="100000" fill="hold" nodeType="withEffect">
                                  <p:stCondLst>
                                    <p:cond delay="200"/>
                                  </p:stCondLst>
                                  <p:childTnLst>
                                    <p:set>
                                      <p:cBhvr>
                                        <p:cTn id="23" dur="1" fill="hold">
                                          <p:stCondLst>
                                            <p:cond delay="0"/>
                                          </p:stCondLst>
                                        </p:cTn>
                                        <p:tgtEl>
                                          <p:spTgt spid="6"/>
                                        </p:tgtEl>
                                        <p:attrNameLst>
                                          <p:attrName>style.visibility</p:attrName>
                                        </p:attrNameLst>
                                      </p:cBhvr>
                                      <p:to>
                                        <p:strVal val="visible"/>
                                      </p:to>
                                    </p:set>
                                    <p:anim calcmode="lin" valueType="num">
                                      <p:cBhvr>
                                        <p:cTn id="24" dur="750" fill="hold"/>
                                        <p:tgtEl>
                                          <p:spTgt spid="6"/>
                                        </p:tgtEl>
                                        <p:attrNameLst>
                                          <p:attrName>ppt_w</p:attrName>
                                        </p:attrNameLst>
                                      </p:cBhvr>
                                      <p:tavLst>
                                        <p:tav tm="0">
                                          <p:val>
                                            <p:fltVal val="0"/>
                                          </p:val>
                                        </p:tav>
                                        <p:tav tm="100000">
                                          <p:val>
                                            <p:strVal val="#ppt_w"/>
                                          </p:val>
                                        </p:tav>
                                      </p:tavLst>
                                    </p:anim>
                                    <p:anim calcmode="lin" valueType="num">
                                      <p:cBhvr>
                                        <p:cTn id="25" dur="750" fill="hold"/>
                                        <p:tgtEl>
                                          <p:spTgt spid="6"/>
                                        </p:tgtEl>
                                        <p:attrNameLst>
                                          <p:attrName>ppt_h</p:attrName>
                                        </p:attrNameLst>
                                      </p:cBhvr>
                                      <p:tavLst>
                                        <p:tav tm="0">
                                          <p:val>
                                            <p:fltVal val="0"/>
                                          </p:val>
                                        </p:tav>
                                        <p:tav tm="100000">
                                          <p:val>
                                            <p:strVal val="#ppt_h"/>
                                          </p:val>
                                        </p:tav>
                                      </p:tavLst>
                                    </p:anim>
                                    <p:anim calcmode="lin" valueType="num">
                                      <p:cBhvr>
                                        <p:cTn id="26" dur="750" fill="hold"/>
                                        <p:tgtEl>
                                          <p:spTgt spid="6"/>
                                        </p:tgtEl>
                                        <p:attrNameLst>
                                          <p:attrName>style.rotation</p:attrName>
                                        </p:attrNameLst>
                                      </p:cBhvr>
                                      <p:tavLst>
                                        <p:tav tm="0">
                                          <p:val>
                                            <p:fltVal val="360"/>
                                          </p:val>
                                        </p:tav>
                                        <p:tav tm="100000">
                                          <p:val>
                                            <p:fltVal val="0"/>
                                          </p:val>
                                        </p:tav>
                                      </p:tavLst>
                                    </p:anim>
                                    <p:animEffect transition="in" filter="fade">
                                      <p:cBhvr>
                                        <p:cTn id="27" dur="75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9" name="组合 88" descr="e7d195523061f1c0dc554706afe4c72a60a25314cbaece805811E654B44695D34D35691164BB3D154CCFD5D798F6FEAD99EAA8F1ADC3D4AFA5BC9ED0BB3A4B45073A038AC38E89AB54D31AA59602B9F1AF515D2DA0EBB7AB45FA3A5B4B65729FCD61772C0E8112D71FCFA6F69E6E615643061221A7D4C3A336328987F7DF8577A0567C5A47397019"/>
          <p:cNvGrpSpPr/>
          <p:nvPr/>
        </p:nvGrpSpPr>
        <p:grpSpPr>
          <a:xfrm>
            <a:off x="-25037" y="0"/>
            <a:ext cx="12247825" cy="6856171"/>
            <a:chOff x="-25037" y="0"/>
            <a:chExt cx="12247825" cy="6856171"/>
          </a:xfrm>
        </p:grpSpPr>
        <p:grpSp>
          <p:nvGrpSpPr>
            <p:cNvPr id="88" name="组合 87"/>
            <p:cNvGrpSpPr/>
            <p:nvPr/>
          </p:nvGrpSpPr>
          <p:grpSpPr>
            <a:xfrm>
              <a:off x="-25037" y="6296365"/>
              <a:ext cx="3619030" cy="559806"/>
              <a:chOff x="-25037" y="6296365"/>
              <a:chExt cx="3619030" cy="559806"/>
            </a:xfrm>
          </p:grpSpPr>
          <p:sp>
            <p:nvSpPr>
              <p:cNvPr id="68" name="Freeform 51"/>
              <p:cNvSpPr>
                <a:spLocks/>
              </p:cNvSpPr>
              <p:nvPr/>
            </p:nvSpPr>
            <p:spPr bwMode="auto">
              <a:xfrm>
                <a:off x="1830901" y="6613456"/>
                <a:ext cx="1763092" cy="242715"/>
              </a:xfrm>
              <a:custGeom>
                <a:avLst/>
                <a:gdLst>
                  <a:gd name="T0" fmla="*/ 7572 w 7572"/>
                  <a:gd name="T1" fmla="*/ 1042 h 1042"/>
                  <a:gd name="T2" fmla="*/ 2545 w 7572"/>
                  <a:gd name="T3" fmla="*/ 146 h 1042"/>
                  <a:gd name="T4" fmla="*/ 0 w 7572"/>
                  <a:gd name="T5" fmla="*/ 1042 h 1042"/>
                  <a:gd name="T6" fmla="*/ 7572 w 7572"/>
                  <a:gd name="T7" fmla="*/ 1042 h 1042"/>
                </a:gdLst>
                <a:ahLst/>
                <a:cxnLst>
                  <a:cxn ang="0">
                    <a:pos x="T0" y="T1"/>
                  </a:cxn>
                  <a:cxn ang="0">
                    <a:pos x="T2" y="T3"/>
                  </a:cxn>
                  <a:cxn ang="0">
                    <a:pos x="T4" y="T5"/>
                  </a:cxn>
                  <a:cxn ang="0">
                    <a:pos x="T6" y="T7"/>
                  </a:cxn>
                </a:cxnLst>
                <a:rect l="0" t="0" r="r" b="b"/>
                <a:pathLst>
                  <a:path w="7572" h="1042">
                    <a:moveTo>
                      <a:pt x="7572" y="1042"/>
                    </a:moveTo>
                    <a:cubicBezTo>
                      <a:pt x="7572" y="1042"/>
                      <a:pt x="4451" y="0"/>
                      <a:pt x="2545" y="146"/>
                    </a:cubicBezTo>
                    <a:cubicBezTo>
                      <a:pt x="2545" y="146"/>
                      <a:pt x="924" y="214"/>
                      <a:pt x="0" y="1042"/>
                    </a:cubicBezTo>
                    <a:lnTo>
                      <a:pt x="7572" y="1042"/>
                    </a:lnTo>
                    <a:close/>
                  </a:path>
                </a:pathLst>
              </a:custGeom>
              <a:solidFill>
                <a:srgbClr val="98C03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9" name="Freeform 52"/>
              <p:cNvSpPr>
                <a:spLocks/>
              </p:cNvSpPr>
              <p:nvPr/>
            </p:nvSpPr>
            <p:spPr bwMode="auto">
              <a:xfrm>
                <a:off x="-25037" y="6757126"/>
                <a:ext cx="372006" cy="99045"/>
              </a:xfrm>
              <a:custGeom>
                <a:avLst/>
                <a:gdLst>
                  <a:gd name="T0" fmla="*/ 0 w 3001"/>
                  <a:gd name="T1" fmla="*/ 799 h 799"/>
                  <a:gd name="T2" fmla="*/ 0 w 3001"/>
                  <a:gd name="T3" fmla="*/ 0 h 799"/>
                  <a:gd name="T4" fmla="*/ 3001 w 3001"/>
                  <a:gd name="T5" fmla="*/ 117 h 799"/>
                  <a:gd name="T6" fmla="*/ 1910 w 3001"/>
                  <a:gd name="T7" fmla="*/ 799 h 799"/>
                  <a:gd name="T8" fmla="*/ 0 w 3001"/>
                  <a:gd name="T9" fmla="*/ 799 h 799"/>
                </a:gdLst>
                <a:ahLst/>
                <a:cxnLst>
                  <a:cxn ang="0">
                    <a:pos x="T0" y="T1"/>
                  </a:cxn>
                  <a:cxn ang="0">
                    <a:pos x="T2" y="T3"/>
                  </a:cxn>
                  <a:cxn ang="0">
                    <a:pos x="T4" y="T5"/>
                  </a:cxn>
                  <a:cxn ang="0">
                    <a:pos x="T6" y="T7"/>
                  </a:cxn>
                  <a:cxn ang="0">
                    <a:pos x="T8" y="T9"/>
                  </a:cxn>
                </a:cxnLst>
                <a:rect l="0" t="0" r="r" b="b"/>
                <a:pathLst>
                  <a:path w="3001" h="799">
                    <a:moveTo>
                      <a:pt x="0" y="799"/>
                    </a:moveTo>
                    <a:lnTo>
                      <a:pt x="0" y="0"/>
                    </a:lnTo>
                    <a:lnTo>
                      <a:pt x="3001" y="117"/>
                    </a:lnTo>
                    <a:lnTo>
                      <a:pt x="1910" y="799"/>
                    </a:lnTo>
                    <a:lnTo>
                      <a:pt x="0" y="799"/>
                    </a:lnTo>
                    <a:close/>
                  </a:path>
                </a:pathLst>
              </a:custGeom>
              <a:solidFill>
                <a:srgbClr val="DB465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0" name="Freeform 53"/>
              <p:cNvSpPr>
                <a:spLocks/>
              </p:cNvSpPr>
              <p:nvPr/>
            </p:nvSpPr>
            <p:spPr bwMode="auto">
              <a:xfrm>
                <a:off x="168465" y="6296365"/>
                <a:ext cx="2964642" cy="559806"/>
              </a:xfrm>
              <a:custGeom>
                <a:avLst/>
                <a:gdLst>
                  <a:gd name="T0" fmla="*/ 10753 w 12733"/>
                  <a:gd name="T1" fmla="*/ 1176 h 2404"/>
                  <a:gd name="T2" fmla="*/ 5292 w 12733"/>
                  <a:gd name="T3" fmla="*/ 684 h 2404"/>
                  <a:gd name="T4" fmla="*/ 0 w 12733"/>
                  <a:gd name="T5" fmla="*/ 2404 h 2404"/>
                  <a:gd name="T6" fmla="*/ 3906 w 12733"/>
                  <a:gd name="T7" fmla="*/ 2404 h 2404"/>
                  <a:gd name="T8" fmla="*/ 7578 w 12733"/>
                  <a:gd name="T9" fmla="*/ 1348 h 2404"/>
                  <a:gd name="T10" fmla="*/ 10920 w 12733"/>
                  <a:gd name="T11" fmla="*/ 2404 h 2404"/>
                  <a:gd name="T12" fmla="*/ 12733 w 12733"/>
                  <a:gd name="T13" fmla="*/ 2404 h 2404"/>
                  <a:gd name="T14" fmla="*/ 10753 w 12733"/>
                  <a:gd name="T15" fmla="*/ 1176 h 24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733" h="2404">
                    <a:moveTo>
                      <a:pt x="10753" y="1176"/>
                    </a:moveTo>
                    <a:cubicBezTo>
                      <a:pt x="7884" y="0"/>
                      <a:pt x="5292" y="684"/>
                      <a:pt x="5292" y="684"/>
                    </a:cubicBezTo>
                    <a:cubicBezTo>
                      <a:pt x="2328" y="1104"/>
                      <a:pt x="0" y="2404"/>
                      <a:pt x="0" y="2404"/>
                    </a:cubicBezTo>
                    <a:cubicBezTo>
                      <a:pt x="3906" y="2404"/>
                      <a:pt x="3906" y="2404"/>
                      <a:pt x="3906" y="2404"/>
                    </a:cubicBezTo>
                    <a:cubicBezTo>
                      <a:pt x="5256" y="1702"/>
                      <a:pt x="7578" y="1348"/>
                      <a:pt x="7578" y="1348"/>
                    </a:cubicBezTo>
                    <a:cubicBezTo>
                      <a:pt x="9924" y="928"/>
                      <a:pt x="10920" y="2404"/>
                      <a:pt x="10920" y="2404"/>
                    </a:cubicBezTo>
                    <a:cubicBezTo>
                      <a:pt x="12733" y="2404"/>
                      <a:pt x="12733" y="2404"/>
                      <a:pt x="12733" y="2404"/>
                    </a:cubicBezTo>
                    <a:cubicBezTo>
                      <a:pt x="12433" y="2001"/>
                      <a:pt x="10753" y="1176"/>
                      <a:pt x="10753" y="1176"/>
                    </a:cubicBezTo>
                    <a:close/>
                  </a:path>
                </a:pathLst>
              </a:custGeom>
              <a:solidFill>
                <a:srgbClr val="5EBBD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1" name="Freeform 54"/>
              <p:cNvSpPr>
                <a:spLocks/>
              </p:cNvSpPr>
              <p:nvPr/>
            </p:nvSpPr>
            <p:spPr bwMode="auto">
              <a:xfrm>
                <a:off x="2145265" y="6558542"/>
                <a:ext cx="930324" cy="244574"/>
              </a:xfrm>
              <a:custGeom>
                <a:avLst/>
                <a:gdLst>
                  <a:gd name="T0" fmla="*/ 0 w 3996"/>
                  <a:gd name="T1" fmla="*/ 150 h 1050"/>
                  <a:gd name="T2" fmla="*/ 3996 w 3996"/>
                  <a:gd name="T3" fmla="*/ 1050 h 1050"/>
                  <a:gd name="T4" fmla="*/ 1746 w 3996"/>
                  <a:gd name="T5" fmla="*/ 666 h 1050"/>
                  <a:gd name="T6" fmla="*/ 0 w 3996"/>
                  <a:gd name="T7" fmla="*/ 150 h 1050"/>
                </a:gdLst>
                <a:ahLst/>
                <a:cxnLst>
                  <a:cxn ang="0">
                    <a:pos x="T0" y="T1"/>
                  </a:cxn>
                  <a:cxn ang="0">
                    <a:pos x="T2" y="T3"/>
                  </a:cxn>
                  <a:cxn ang="0">
                    <a:pos x="T4" y="T5"/>
                  </a:cxn>
                  <a:cxn ang="0">
                    <a:pos x="T6" y="T7"/>
                  </a:cxn>
                </a:cxnLst>
                <a:rect l="0" t="0" r="r" b="b"/>
                <a:pathLst>
                  <a:path w="3996" h="1050">
                    <a:moveTo>
                      <a:pt x="0" y="150"/>
                    </a:moveTo>
                    <a:cubicBezTo>
                      <a:pt x="0" y="150"/>
                      <a:pt x="2412" y="0"/>
                      <a:pt x="3996" y="1050"/>
                    </a:cubicBezTo>
                    <a:cubicBezTo>
                      <a:pt x="3996" y="1050"/>
                      <a:pt x="2394" y="612"/>
                      <a:pt x="1746" y="666"/>
                    </a:cubicBezTo>
                    <a:cubicBezTo>
                      <a:pt x="1746" y="666"/>
                      <a:pt x="840" y="72"/>
                      <a:pt x="0" y="150"/>
                    </a:cubicBezTo>
                    <a:close/>
                  </a:path>
                </a:pathLst>
              </a:custGeom>
              <a:solidFill>
                <a:srgbClr val="086DB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2" name="Freeform 55"/>
              <p:cNvSpPr>
                <a:spLocks/>
              </p:cNvSpPr>
              <p:nvPr/>
            </p:nvSpPr>
            <p:spPr bwMode="auto">
              <a:xfrm>
                <a:off x="2551732" y="6680147"/>
                <a:ext cx="581375" cy="176024"/>
              </a:xfrm>
              <a:custGeom>
                <a:avLst/>
                <a:gdLst>
                  <a:gd name="T0" fmla="*/ 684 w 2497"/>
                  <a:gd name="T1" fmla="*/ 756 h 756"/>
                  <a:gd name="T2" fmla="*/ 0 w 2497"/>
                  <a:gd name="T3" fmla="*/ 144 h 756"/>
                  <a:gd name="T4" fmla="*/ 2250 w 2497"/>
                  <a:gd name="T5" fmla="*/ 528 h 756"/>
                  <a:gd name="T6" fmla="*/ 2497 w 2497"/>
                  <a:gd name="T7" fmla="*/ 756 h 756"/>
                  <a:gd name="T8" fmla="*/ 684 w 2497"/>
                  <a:gd name="T9" fmla="*/ 756 h 756"/>
                </a:gdLst>
                <a:ahLst/>
                <a:cxnLst>
                  <a:cxn ang="0">
                    <a:pos x="T0" y="T1"/>
                  </a:cxn>
                  <a:cxn ang="0">
                    <a:pos x="T2" y="T3"/>
                  </a:cxn>
                  <a:cxn ang="0">
                    <a:pos x="T4" y="T5"/>
                  </a:cxn>
                  <a:cxn ang="0">
                    <a:pos x="T6" y="T7"/>
                  </a:cxn>
                  <a:cxn ang="0">
                    <a:pos x="T8" y="T9"/>
                  </a:cxn>
                </a:cxnLst>
                <a:rect l="0" t="0" r="r" b="b"/>
                <a:pathLst>
                  <a:path w="2497" h="756">
                    <a:moveTo>
                      <a:pt x="684" y="756"/>
                    </a:moveTo>
                    <a:cubicBezTo>
                      <a:pt x="684" y="756"/>
                      <a:pt x="150" y="174"/>
                      <a:pt x="0" y="144"/>
                    </a:cubicBezTo>
                    <a:cubicBezTo>
                      <a:pt x="0" y="144"/>
                      <a:pt x="906" y="0"/>
                      <a:pt x="2250" y="528"/>
                    </a:cubicBezTo>
                    <a:cubicBezTo>
                      <a:pt x="2497" y="756"/>
                      <a:pt x="2497" y="756"/>
                      <a:pt x="2497" y="756"/>
                    </a:cubicBezTo>
                    <a:lnTo>
                      <a:pt x="684" y="756"/>
                    </a:lnTo>
                    <a:close/>
                  </a:path>
                </a:pathLst>
              </a:custGeom>
              <a:solidFill>
                <a:srgbClr val="168BC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3" name="Freeform 56"/>
              <p:cNvSpPr>
                <a:spLocks/>
              </p:cNvSpPr>
              <p:nvPr/>
            </p:nvSpPr>
            <p:spPr bwMode="auto">
              <a:xfrm>
                <a:off x="168465" y="6467679"/>
                <a:ext cx="1152462" cy="388492"/>
              </a:xfrm>
              <a:custGeom>
                <a:avLst/>
                <a:gdLst>
                  <a:gd name="T0" fmla="*/ 4950 w 4950"/>
                  <a:gd name="T1" fmla="*/ 0 h 1668"/>
                  <a:gd name="T2" fmla="*/ 1974 w 4950"/>
                  <a:gd name="T3" fmla="*/ 1668 h 1668"/>
                  <a:gd name="T4" fmla="*/ 0 w 4950"/>
                  <a:gd name="T5" fmla="*/ 1668 h 1668"/>
                  <a:gd name="T6" fmla="*/ 4950 w 4950"/>
                  <a:gd name="T7" fmla="*/ 0 h 1668"/>
                </a:gdLst>
                <a:ahLst/>
                <a:cxnLst>
                  <a:cxn ang="0">
                    <a:pos x="T0" y="T1"/>
                  </a:cxn>
                  <a:cxn ang="0">
                    <a:pos x="T2" y="T3"/>
                  </a:cxn>
                  <a:cxn ang="0">
                    <a:pos x="T4" y="T5"/>
                  </a:cxn>
                  <a:cxn ang="0">
                    <a:pos x="T6" y="T7"/>
                  </a:cxn>
                </a:cxnLst>
                <a:rect l="0" t="0" r="r" b="b"/>
                <a:pathLst>
                  <a:path w="4950" h="1668">
                    <a:moveTo>
                      <a:pt x="4950" y="0"/>
                    </a:moveTo>
                    <a:cubicBezTo>
                      <a:pt x="4950" y="0"/>
                      <a:pt x="2796" y="756"/>
                      <a:pt x="1974" y="1668"/>
                    </a:cubicBezTo>
                    <a:cubicBezTo>
                      <a:pt x="0" y="1668"/>
                      <a:pt x="0" y="1668"/>
                      <a:pt x="0" y="1668"/>
                    </a:cubicBezTo>
                    <a:cubicBezTo>
                      <a:pt x="0" y="1668"/>
                      <a:pt x="2196" y="462"/>
                      <a:pt x="4950" y="0"/>
                    </a:cubicBezTo>
                    <a:close/>
                  </a:path>
                </a:pathLst>
              </a:custGeom>
              <a:solidFill>
                <a:srgbClr val="84C5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4" name="Freeform 57"/>
              <p:cNvSpPr>
                <a:spLocks/>
              </p:cNvSpPr>
              <p:nvPr/>
            </p:nvSpPr>
            <p:spPr bwMode="auto">
              <a:xfrm>
                <a:off x="-25037" y="6497553"/>
                <a:ext cx="769795" cy="300109"/>
              </a:xfrm>
              <a:custGeom>
                <a:avLst/>
                <a:gdLst>
                  <a:gd name="T0" fmla="*/ 0 w 3306"/>
                  <a:gd name="T1" fmla="*/ 455 h 1289"/>
                  <a:gd name="T2" fmla="*/ 3306 w 3306"/>
                  <a:gd name="T3" fmla="*/ 499 h 1289"/>
                  <a:gd name="T4" fmla="*/ 1434 w 3306"/>
                  <a:gd name="T5" fmla="*/ 1242 h 1289"/>
                  <a:gd name="T6" fmla="*/ 0 w 3306"/>
                  <a:gd name="T7" fmla="*/ 1115 h 1289"/>
                  <a:gd name="T8" fmla="*/ 0 w 3306"/>
                  <a:gd name="T9" fmla="*/ 455 h 1289"/>
                </a:gdLst>
                <a:ahLst/>
                <a:cxnLst>
                  <a:cxn ang="0">
                    <a:pos x="T0" y="T1"/>
                  </a:cxn>
                  <a:cxn ang="0">
                    <a:pos x="T2" y="T3"/>
                  </a:cxn>
                  <a:cxn ang="0">
                    <a:pos x="T4" y="T5"/>
                  </a:cxn>
                  <a:cxn ang="0">
                    <a:pos x="T6" y="T7"/>
                  </a:cxn>
                  <a:cxn ang="0">
                    <a:pos x="T8" y="T9"/>
                  </a:cxn>
                </a:cxnLst>
                <a:rect l="0" t="0" r="r" b="b"/>
                <a:pathLst>
                  <a:path w="3306" h="1289">
                    <a:moveTo>
                      <a:pt x="0" y="455"/>
                    </a:moveTo>
                    <a:cubicBezTo>
                      <a:pt x="0" y="455"/>
                      <a:pt x="1368" y="0"/>
                      <a:pt x="3306" y="499"/>
                    </a:cubicBezTo>
                    <a:cubicBezTo>
                      <a:pt x="1434" y="1242"/>
                      <a:pt x="1434" y="1242"/>
                      <a:pt x="1434" y="1242"/>
                    </a:cubicBezTo>
                    <a:cubicBezTo>
                      <a:pt x="1434" y="1242"/>
                      <a:pt x="643" y="1289"/>
                      <a:pt x="0" y="1115"/>
                    </a:cubicBezTo>
                    <a:lnTo>
                      <a:pt x="0" y="455"/>
                    </a:lnTo>
                    <a:close/>
                  </a:path>
                </a:pathLst>
              </a:custGeom>
              <a:solidFill>
                <a:srgbClr val="DE667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5" name="Freeform 58"/>
              <p:cNvSpPr>
                <a:spLocks/>
              </p:cNvSpPr>
              <p:nvPr/>
            </p:nvSpPr>
            <p:spPr bwMode="auto">
              <a:xfrm>
                <a:off x="1464846" y="6624737"/>
                <a:ext cx="958587" cy="231434"/>
              </a:xfrm>
              <a:custGeom>
                <a:avLst/>
                <a:gdLst>
                  <a:gd name="T0" fmla="*/ 0 w 4117"/>
                  <a:gd name="T1" fmla="*/ 994 h 994"/>
                  <a:gd name="T2" fmla="*/ 4117 w 4117"/>
                  <a:gd name="T3" fmla="*/ 98 h 994"/>
                  <a:gd name="T4" fmla="*/ 1572 w 4117"/>
                  <a:gd name="T5" fmla="*/ 994 h 994"/>
                  <a:gd name="T6" fmla="*/ 0 w 4117"/>
                  <a:gd name="T7" fmla="*/ 994 h 994"/>
                </a:gdLst>
                <a:ahLst/>
                <a:cxnLst>
                  <a:cxn ang="0">
                    <a:pos x="T0" y="T1"/>
                  </a:cxn>
                  <a:cxn ang="0">
                    <a:pos x="T2" y="T3"/>
                  </a:cxn>
                  <a:cxn ang="0">
                    <a:pos x="T4" y="T5"/>
                  </a:cxn>
                  <a:cxn ang="0">
                    <a:pos x="T6" y="T7"/>
                  </a:cxn>
                </a:cxnLst>
                <a:rect l="0" t="0" r="r" b="b"/>
                <a:pathLst>
                  <a:path w="4117" h="994">
                    <a:moveTo>
                      <a:pt x="0" y="994"/>
                    </a:moveTo>
                    <a:cubicBezTo>
                      <a:pt x="0" y="994"/>
                      <a:pt x="1760" y="0"/>
                      <a:pt x="4117" y="98"/>
                    </a:cubicBezTo>
                    <a:cubicBezTo>
                      <a:pt x="4117" y="98"/>
                      <a:pt x="2748" y="166"/>
                      <a:pt x="1572" y="994"/>
                    </a:cubicBezTo>
                    <a:lnTo>
                      <a:pt x="0" y="994"/>
                    </a:lnTo>
                    <a:close/>
                  </a:path>
                </a:pathLst>
              </a:custGeom>
              <a:solidFill>
                <a:srgbClr val="559A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3" name="组合 2"/>
            <p:cNvGrpSpPr/>
            <p:nvPr/>
          </p:nvGrpSpPr>
          <p:grpSpPr>
            <a:xfrm flipV="1">
              <a:off x="8801100" y="0"/>
              <a:ext cx="3421688" cy="647837"/>
              <a:chOff x="560928" y="4648200"/>
              <a:chExt cx="11661860" cy="2207971"/>
            </a:xfrm>
          </p:grpSpPr>
          <p:sp>
            <p:nvSpPr>
              <p:cNvPr id="78" name="Freeform 50"/>
              <p:cNvSpPr>
                <a:spLocks/>
              </p:cNvSpPr>
              <p:nvPr/>
            </p:nvSpPr>
            <p:spPr bwMode="auto">
              <a:xfrm>
                <a:off x="8435977" y="4648200"/>
                <a:ext cx="3786811" cy="1985747"/>
              </a:xfrm>
              <a:custGeom>
                <a:avLst/>
                <a:gdLst>
                  <a:gd name="T0" fmla="*/ 0 w 5371"/>
                  <a:gd name="T1" fmla="*/ 2116 h 2816"/>
                  <a:gd name="T2" fmla="*/ 5371 w 5371"/>
                  <a:gd name="T3" fmla="*/ 1649 h 2816"/>
                  <a:gd name="T4" fmla="*/ 5371 w 5371"/>
                  <a:gd name="T5" fmla="*/ 2816 h 2816"/>
                  <a:gd name="T6" fmla="*/ 583 w 5371"/>
                  <a:gd name="T7" fmla="*/ 2434 h 2816"/>
                  <a:gd name="T8" fmla="*/ 0 w 5371"/>
                  <a:gd name="T9" fmla="*/ 2116 h 2816"/>
                </a:gdLst>
                <a:ahLst/>
                <a:cxnLst>
                  <a:cxn ang="0">
                    <a:pos x="T0" y="T1"/>
                  </a:cxn>
                  <a:cxn ang="0">
                    <a:pos x="T2" y="T3"/>
                  </a:cxn>
                  <a:cxn ang="0">
                    <a:pos x="T4" y="T5"/>
                  </a:cxn>
                  <a:cxn ang="0">
                    <a:pos x="T6" y="T7"/>
                  </a:cxn>
                  <a:cxn ang="0">
                    <a:pos x="T8" y="T9"/>
                  </a:cxn>
                </a:cxnLst>
                <a:rect l="0" t="0" r="r" b="b"/>
                <a:pathLst>
                  <a:path w="5371" h="2816">
                    <a:moveTo>
                      <a:pt x="0" y="2116"/>
                    </a:moveTo>
                    <a:cubicBezTo>
                      <a:pt x="0" y="2116"/>
                      <a:pt x="2088" y="0"/>
                      <a:pt x="5371" y="1649"/>
                    </a:cubicBezTo>
                    <a:cubicBezTo>
                      <a:pt x="5371" y="2816"/>
                      <a:pt x="5371" y="2816"/>
                      <a:pt x="5371" y="2816"/>
                    </a:cubicBezTo>
                    <a:cubicBezTo>
                      <a:pt x="5371" y="2816"/>
                      <a:pt x="3299" y="1233"/>
                      <a:pt x="583" y="2434"/>
                    </a:cubicBezTo>
                    <a:lnTo>
                      <a:pt x="0" y="2116"/>
                    </a:lnTo>
                    <a:close/>
                  </a:path>
                </a:pathLst>
              </a:custGeom>
              <a:solidFill>
                <a:srgbClr val="F3CC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9" name="Freeform 51"/>
              <p:cNvSpPr>
                <a:spLocks/>
              </p:cNvSpPr>
              <p:nvPr/>
            </p:nvSpPr>
            <p:spPr bwMode="auto">
              <a:xfrm>
                <a:off x="5595118" y="6121182"/>
                <a:ext cx="5338998" cy="734989"/>
              </a:xfrm>
              <a:custGeom>
                <a:avLst/>
                <a:gdLst>
                  <a:gd name="T0" fmla="*/ 7572 w 7572"/>
                  <a:gd name="T1" fmla="*/ 1042 h 1042"/>
                  <a:gd name="T2" fmla="*/ 2545 w 7572"/>
                  <a:gd name="T3" fmla="*/ 146 h 1042"/>
                  <a:gd name="T4" fmla="*/ 0 w 7572"/>
                  <a:gd name="T5" fmla="*/ 1042 h 1042"/>
                  <a:gd name="T6" fmla="*/ 7572 w 7572"/>
                  <a:gd name="T7" fmla="*/ 1042 h 1042"/>
                </a:gdLst>
                <a:ahLst/>
                <a:cxnLst>
                  <a:cxn ang="0">
                    <a:pos x="T0" y="T1"/>
                  </a:cxn>
                  <a:cxn ang="0">
                    <a:pos x="T2" y="T3"/>
                  </a:cxn>
                  <a:cxn ang="0">
                    <a:pos x="T4" y="T5"/>
                  </a:cxn>
                  <a:cxn ang="0">
                    <a:pos x="T6" y="T7"/>
                  </a:cxn>
                </a:cxnLst>
                <a:rect l="0" t="0" r="r" b="b"/>
                <a:pathLst>
                  <a:path w="7572" h="1042">
                    <a:moveTo>
                      <a:pt x="7572" y="1042"/>
                    </a:moveTo>
                    <a:cubicBezTo>
                      <a:pt x="7572" y="1042"/>
                      <a:pt x="4451" y="0"/>
                      <a:pt x="2545" y="146"/>
                    </a:cubicBezTo>
                    <a:cubicBezTo>
                      <a:pt x="2545" y="146"/>
                      <a:pt x="924" y="214"/>
                      <a:pt x="0" y="1042"/>
                    </a:cubicBezTo>
                    <a:lnTo>
                      <a:pt x="7572" y="1042"/>
                    </a:lnTo>
                    <a:close/>
                  </a:path>
                </a:pathLst>
              </a:custGeom>
              <a:solidFill>
                <a:srgbClr val="98C03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0" name="Freeform 53"/>
              <p:cNvSpPr>
                <a:spLocks/>
              </p:cNvSpPr>
              <p:nvPr/>
            </p:nvSpPr>
            <p:spPr bwMode="auto">
              <a:xfrm>
                <a:off x="560928" y="5160966"/>
                <a:ext cx="8977534" cy="1695205"/>
              </a:xfrm>
              <a:custGeom>
                <a:avLst/>
                <a:gdLst>
                  <a:gd name="T0" fmla="*/ 10753 w 12733"/>
                  <a:gd name="T1" fmla="*/ 1176 h 2404"/>
                  <a:gd name="T2" fmla="*/ 5292 w 12733"/>
                  <a:gd name="T3" fmla="*/ 684 h 2404"/>
                  <a:gd name="T4" fmla="*/ 0 w 12733"/>
                  <a:gd name="T5" fmla="*/ 2404 h 2404"/>
                  <a:gd name="T6" fmla="*/ 3906 w 12733"/>
                  <a:gd name="T7" fmla="*/ 2404 h 2404"/>
                  <a:gd name="T8" fmla="*/ 7578 w 12733"/>
                  <a:gd name="T9" fmla="*/ 1348 h 2404"/>
                  <a:gd name="T10" fmla="*/ 10920 w 12733"/>
                  <a:gd name="T11" fmla="*/ 2404 h 2404"/>
                  <a:gd name="T12" fmla="*/ 12733 w 12733"/>
                  <a:gd name="T13" fmla="*/ 2404 h 2404"/>
                  <a:gd name="T14" fmla="*/ 10753 w 12733"/>
                  <a:gd name="T15" fmla="*/ 1176 h 24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733" h="2404">
                    <a:moveTo>
                      <a:pt x="10753" y="1176"/>
                    </a:moveTo>
                    <a:cubicBezTo>
                      <a:pt x="7884" y="0"/>
                      <a:pt x="5292" y="684"/>
                      <a:pt x="5292" y="684"/>
                    </a:cubicBezTo>
                    <a:cubicBezTo>
                      <a:pt x="2328" y="1104"/>
                      <a:pt x="0" y="2404"/>
                      <a:pt x="0" y="2404"/>
                    </a:cubicBezTo>
                    <a:cubicBezTo>
                      <a:pt x="3906" y="2404"/>
                      <a:pt x="3906" y="2404"/>
                      <a:pt x="3906" y="2404"/>
                    </a:cubicBezTo>
                    <a:cubicBezTo>
                      <a:pt x="5256" y="1702"/>
                      <a:pt x="7578" y="1348"/>
                      <a:pt x="7578" y="1348"/>
                    </a:cubicBezTo>
                    <a:cubicBezTo>
                      <a:pt x="9924" y="928"/>
                      <a:pt x="10920" y="2404"/>
                      <a:pt x="10920" y="2404"/>
                    </a:cubicBezTo>
                    <a:cubicBezTo>
                      <a:pt x="12733" y="2404"/>
                      <a:pt x="12733" y="2404"/>
                      <a:pt x="12733" y="2404"/>
                    </a:cubicBezTo>
                    <a:cubicBezTo>
                      <a:pt x="12433" y="2001"/>
                      <a:pt x="10753" y="1176"/>
                      <a:pt x="10753" y="1176"/>
                    </a:cubicBezTo>
                    <a:close/>
                  </a:path>
                </a:pathLst>
              </a:custGeom>
              <a:solidFill>
                <a:srgbClr val="5EBBD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1" name="Freeform 54"/>
              <p:cNvSpPr>
                <a:spLocks/>
              </p:cNvSpPr>
              <p:nvPr/>
            </p:nvSpPr>
            <p:spPr bwMode="auto">
              <a:xfrm>
                <a:off x="6547076" y="5954889"/>
                <a:ext cx="2817210" cy="740620"/>
              </a:xfrm>
              <a:custGeom>
                <a:avLst/>
                <a:gdLst>
                  <a:gd name="T0" fmla="*/ 0 w 3996"/>
                  <a:gd name="T1" fmla="*/ 150 h 1050"/>
                  <a:gd name="T2" fmla="*/ 3996 w 3996"/>
                  <a:gd name="T3" fmla="*/ 1050 h 1050"/>
                  <a:gd name="T4" fmla="*/ 1746 w 3996"/>
                  <a:gd name="T5" fmla="*/ 666 h 1050"/>
                  <a:gd name="T6" fmla="*/ 0 w 3996"/>
                  <a:gd name="T7" fmla="*/ 150 h 1050"/>
                </a:gdLst>
                <a:ahLst/>
                <a:cxnLst>
                  <a:cxn ang="0">
                    <a:pos x="T0" y="T1"/>
                  </a:cxn>
                  <a:cxn ang="0">
                    <a:pos x="T2" y="T3"/>
                  </a:cxn>
                  <a:cxn ang="0">
                    <a:pos x="T4" y="T5"/>
                  </a:cxn>
                  <a:cxn ang="0">
                    <a:pos x="T6" y="T7"/>
                  </a:cxn>
                </a:cxnLst>
                <a:rect l="0" t="0" r="r" b="b"/>
                <a:pathLst>
                  <a:path w="3996" h="1050">
                    <a:moveTo>
                      <a:pt x="0" y="150"/>
                    </a:moveTo>
                    <a:cubicBezTo>
                      <a:pt x="0" y="150"/>
                      <a:pt x="2412" y="0"/>
                      <a:pt x="3996" y="1050"/>
                    </a:cubicBezTo>
                    <a:cubicBezTo>
                      <a:pt x="3996" y="1050"/>
                      <a:pt x="2394" y="612"/>
                      <a:pt x="1746" y="666"/>
                    </a:cubicBezTo>
                    <a:cubicBezTo>
                      <a:pt x="1746" y="666"/>
                      <a:pt x="840" y="72"/>
                      <a:pt x="0" y="150"/>
                    </a:cubicBezTo>
                    <a:close/>
                  </a:path>
                </a:pathLst>
              </a:custGeom>
              <a:solidFill>
                <a:srgbClr val="086DB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2" name="Freeform 55"/>
              <p:cNvSpPr>
                <a:spLocks/>
              </p:cNvSpPr>
              <p:nvPr/>
            </p:nvSpPr>
            <p:spPr bwMode="auto">
              <a:xfrm>
                <a:off x="7777940" y="6323135"/>
                <a:ext cx="1760522" cy="533036"/>
              </a:xfrm>
              <a:custGeom>
                <a:avLst/>
                <a:gdLst>
                  <a:gd name="T0" fmla="*/ 684 w 2497"/>
                  <a:gd name="T1" fmla="*/ 756 h 756"/>
                  <a:gd name="T2" fmla="*/ 0 w 2497"/>
                  <a:gd name="T3" fmla="*/ 144 h 756"/>
                  <a:gd name="T4" fmla="*/ 2250 w 2497"/>
                  <a:gd name="T5" fmla="*/ 528 h 756"/>
                  <a:gd name="T6" fmla="*/ 2497 w 2497"/>
                  <a:gd name="T7" fmla="*/ 756 h 756"/>
                  <a:gd name="T8" fmla="*/ 684 w 2497"/>
                  <a:gd name="T9" fmla="*/ 756 h 756"/>
                </a:gdLst>
                <a:ahLst/>
                <a:cxnLst>
                  <a:cxn ang="0">
                    <a:pos x="T0" y="T1"/>
                  </a:cxn>
                  <a:cxn ang="0">
                    <a:pos x="T2" y="T3"/>
                  </a:cxn>
                  <a:cxn ang="0">
                    <a:pos x="T4" y="T5"/>
                  </a:cxn>
                  <a:cxn ang="0">
                    <a:pos x="T6" y="T7"/>
                  </a:cxn>
                  <a:cxn ang="0">
                    <a:pos x="T8" y="T9"/>
                  </a:cxn>
                </a:cxnLst>
                <a:rect l="0" t="0" r="r" b="b"/>
                <a:pathLst>
                  <a:path w="2497" h="756">
                    <a:moveTo>
                      <a:pt x="684" y="756"/>
                    </a:moveTo>
                    <a:cubicBezTo>
                      <a:pt x="684" y="756"/>
                      <a:pt x="150" y="174"/>
                      <a:pt x="0" y="144"/>
                    </a:cubicBezTo>
                    <a:cubicBezTo>
                      <a:pt x="0" y="144"/>
                      <a:pt x="906" y="0"/>
                      <a:pt x="2250" y="528"/>
                    </a:cubicBezTo>
                    <a:cubicBezTo>
                      <a:pt x="2497" y="756"/>
                      <a:pt x="2497" y="756"/>
                      <a:pt x="2497" y="756"/>
                    </a:cubicBezTo>
                    <a:lnTo>
                      <a:pt x="684" y="756"/>
                    </a:lnTo>
                    <a:close/>
                  </a:path>
                </a:pathLst>
              </a:custGeom>
              <a:solidFill>
                <a:srgbClr val="168BC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3" name="Freeform 56"/>
              <p:cNvSpPr>
                <a:spLocks/>
              </p:cNvSpPr>
              <p:nvPr/>
            </p:nvSpPr>
            <p:spPr bwMode="auto">
              <a:xfrm>
                <a:off x="560928" y="5679738"/>
                <a:ext cx="3489887" cy="1176433"/>
              </a:xfrm>
              <a:custGeom>
                <a:avLst/>
                <a:gdLst>
                  <a:gd name="T0" fmla="*/ 4950 w 4950"/>
                  <a:gd name="T1" fmla="*/ 0 h 1668"/>
                  <a:gd name="T2" fmla="*/ 1974 w 4950"/>
                  <a:gd name="T3" fmla="*/ 1668 h 1668"/>
                  <a:gd name="T4" fmla="*/ 0 w 4950"/>
                  <a:gd name="T5" fmla="*/ 1668 h 1668"/>
                  <a:gd name="T6" fmla="*/ 4950 w 4950"/>
                  <a:gd name="T7" fmla="*/ 0 h 1668"/>
                </a:gdLst>
                <a:ahLst/>
                <a:cxnLst>
                  <a:cxn ang="0">
                    <a:pos x="T0" y="T1"/>
                  </a:cxn>
                  <a:cxn ang="0">
                    <a:pos x="T2" y="T3"/>
                  </a:cxn>
                  <a:cxn ang="0">
                    <a:pos x="T4" y="T5"/>
                  </a:cxn>
                  <a:cxn ang="0">
                    <a:pos x="T6" y="T7"/>
                  </a:cxn>
                </a:cxnLst>
                <a:rect l="0" t="0" r="r" b="b"/>
                <a:pathLst>
                  <a:path w="4950" h="1668">
                    <a:moveTo>
                      <a:pt x="4950" y="0"/>
                    </a:moveTo>
                    <a:cubicBezTo>
                      <a:pt x="4950" y="0"/>
                      <a:pt x="2796" y="756"/>
                      <a:pt x="1974" y="1668"/>
                    </a:cubicBezTo>
                    <a:cubicBezTo>
                      <a:pt x="0" y="1668"/>
                      <a:pt x="0" y="1668"/>
                      <a:pt x="0" y="1668"/>
                    </a:cubicBezTo>
                    <a:cubicBezTo>
                      <a:pt x="0" y="1668"/>
                      <a:pt x="2196" y="462"/>
                      <a:pt x="4950" y="0"/>
                    </a:cubicBezTo>
                    <a:close/>
                  </a:path>
                </a:pathLst>
              </a:custGeom>
              <a:solidFill>
                <a:srgbClr val="84C5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4" name="Freeform 58"/>
              <p:cNvSpPr>
                <a:spLocks/>
              </p:cNvSpPr>
              <p:nvPr/>
            </p:nvSpPr>
            <p:spPr bwMode="auto">
              <a:xfrm>
                <a:off x="4486628" y="6155341"/>
                <a:ext cx="2902796" cy="700830"/>
              </a:xfrm>
              <a:custGeom>
                <a:avLst/>
                <a:gdLst>
                  <a:gd name="T0" fmla="*/ 0 w 4117"/>
                  <a:gd name="T1" fmla="*/ 994 h 994"/>
                  <a:gd name="T2" fmla="*/ 4117 w 4117"/>
                  <a:gd name="T3" fmla="*/ 98 h 994"/>
                  <a:gd name="T4" fmla="*/ 1572 w 4117"/>
                  <a:gd name="T5" fmla="*/ 994 h 994"/>
                  <a:gd name="T6" fmla="*/ 0 w 4117"/>
                  <a:gd name="T7" fmla="*/ 994 h 994"/>
                </a:gdLst>
                <a:ahLst/>
                <a:cxnLst>
                  <a:cxn ang="0">
                    <a:pos x="T0" y="T1"/>
                  </a:cxn>
                  <a:cxn ang="0">
                    <a:pos x="T2" y="T3"/>
                  </a:cxn>
                  <a:cxn ang="0">
                    <a:pos x="T4" y="T5"/>
                  </a:cxn>
                  <a:cxn ang="0">
                    <a:pos x="T6" y="T7"/>
                  </a:cxn>
                </a:cxnLst>
                <a:rect l="0" t="0" r="r" b="b"/>
                <a:pathLst>
                  <a:path w="4117" h="994">
                    <a:moveTo>
                      <a:pt x="0" y="994"/>
                    </a:moveTo>
                    <a:cubicBezTo>
                      <a:pt x="0" y="994"/>
                      <a:pt x="1760" y="0"/>
                      <a:pt x="4117" y="98"/>
                    </a:cubicBezTo>
                    <a:cubicBezTo>
                      <a:pt x="4117" y="98"/>
                      <a:pt x="2748" y="166"/>
                      <a:pt x="1572" y="994"/>
                    </a:cubicBezTo>
                    <a:lnTo>
                      <a:pt x="0" y="994"/>
                    </a:lnTo>
                    <a:close/>
                  </a:path>
                </a:pathLst>
              </a:custGeom>
              <a:solidFill>
                <a:srgbClr val="559A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5" name="Freeform 59"/>
              <p:cNvSpPr>
                <a:spLocks/>
              </p:cNvSpPr>
              <p:nvPr/>
            </p:nvSpPr>
            <p:spPr bwMode="auto">
              <a:xfrm>
                <a:off x="8900320" y="5909844"/>
                <a:ext cx="3322468" cy="946327"/>
              </a:xfrm>
              <a:custGeom>
                <a:avLst/>
                <a:gdLst>
                  <a:gd name="T0" fmla="*/ 0 w 4712"/>
                  <a:gd name="T1" fmla="*/ 612 h 1342"/>
                  <a:gd name="T2" fmla="*/ 2648 w 4712"/>
                  <a:gd name="T3" fmla="*/ 241 h 1342"/>
                  <a:gd name="T4" fmla="*/ 4712 w 4712"/>
                  <a:gd name="T5" fmla="*/ 1027 h 1342"/>
                  <a:gd name="T6" fmla="*/ 4712 w 4712"/>
                  <a:gd name="T7" fmla="*/ 1342 h 1342"/>
                  <a:gd name="T8" fmla="*/ 4588 w 4712"/>
                  <a:gd name="T9" fmla="*/ 1342 h 1342"/>
                  <a:gd name="T10" fmla="*/ 2728 w 4712"/>
                  <a:gd name="T11" fmla="*/ 273 h 1342"/>
                  <a:gd name="T12" fmla="*/ 785 w 4712"/>
                  <a:gd name="T13" fmla="*/ 770 h 1342"/>
                  <a:gd name="T14" fmla="*/ 0 w 4712"/>
                  <a:gd name="T15" fmla="*/ 612 h 134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712" h="1342">
                    <a:moveTo>
                      <a:pt x="0" y="612"/>
                    </a:moveTo>
                    <a:cubicBezTo>
                      <a:pt x="0" y="612"/>
                      <a:pt x="812" y="0"/>
                      <a:pt x="2648" y="241"/>
                    </a:cubicBezTo>
                    <a:cubicBezTo>
                      <a:pt x="2648" y="241"/>
                      <a:pt x="3916" y="394"/>
                      <a:pt x="4712" y="1027"/>
                    </a:cubicBezTo>
                    <a:cubicBezTo>
                      <a:pt x="4712" y="1342"/>
                      <a:pt x="4712" y="1342"/>
                      <a:pt x="4712" y="1342"/>
                    </a:cubicBezTo>
                    <a:cubicBezTo>
                      <a:pt x="4588" y="1342"/>
                      <a:pt x="4588" y="1342"/>
                      <a:pt x="4588" y="1342"/>
                    </a:cubicBezTo>
                    <a:cubicBezTo>
                      <a:pt x="4588" y="1342"/>
                      <a:pt x="4416" y="513"/>
                      <a:pt x="2728" y="273"/>
                    </a:cubicBezTo>
                    <a:cubicBezTo>
                      <a:pt x="2728" y="273"/>
                      <a:pt x="1687" y="104"/>
                      <a:pt x="785" y="770"/>
                    </a:cubicBezTo>
                    <a:lnTo>
                      <a:pt x="0" y="612"/>
                    </a:lnTo>
                    <a:close/>
                  </a:path>
                </a:pathLst>
              </a:custGeom>
              <a:solidFill>
                <a:srgbClr val="E26B1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sp>
        <p:nvSpPr>
          <p:cNvPr id="86" name="Text Placeholder 11" descr="e7d195523061f1c0dc554706afe4c72a60a25314cbaece805811E654B44695D34D35691164BB3D154CCFD5D798F6FEAD99EAA8F1ADC3D4AFA5BC9ED0BB3A4B45073A038AC38E89AB54D31AA59602B9F1AF515D2DA0EBB7AB45FA3A5B4B65729FCD61772C0E8112D71FCFA6F69E6E615643061221A7D4C3A336328987F7DF8577A0567C5A47397019"/>
          <p:cNvSpPr txBox="1">
            <a:spLocks/>
          </p:cNvSpPr>
          <p:nvPr/>
        </p:nvSpPr>
        <p:spPr>
          <a:xfrm>
            <a:off x="2968979" y="169683"/>
            <a:ext cx="6254042" cy="654406"/>
          </a:xfrm>
          <a:prstGeom prst="rect">
            <a:avLst/>
          </a:prstGeom>
        </p:spPr>
        <p:txBody>
          <a:bodyPr anchor="ct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buNone/>
            </a:pPr>
            <a:r>
              <a:rPr lang="en-US" altLang="zh-CN" dirty="0">
                <a:solidFill>
                  <a:schemeClr val="tx1">
                    <a:lumMod val="65000"/>
                    <a:lumOff val="35000"/>
                  </a:schemeClr>
                </a:solidFill>
                <a:latin typeface="微软雅黑" panose="020B0503020204020204" pitchFamily="34" charset="-122"/>
                <a:ea typeface="微软雅黑" panose="020B0503020204020204" pitchFamily="34" charset="-122"/>
              </a:rPr>
              <a:t>MORE THAN </a:t>
            </a:r>
            <a:r>
              <a:rPr lang="en-US" altLang="zh-CN" dirty="0">
                <a:solidFill>
                  <a:srgbClr val="F56A47"/>
                </a:solidFill>
                <a:latin typeface="微软雅黑" panose="020B0503020204020204" pitchFamily="34" charset="-122"/>
                <a:ea typeface="微软雅黑" panose="020B0503020204020204" pitchFamily="34" charset="-122"/>
              </a:rPr>
              <a:t>POWERPOINT</a:t>
            </a:r>
            <a:endParaRPr lang="zh-CN" altLang="en-US" dirty="0">
              <a:solidFill>
                <a:srgbClr val="F56A47"/>
              </a:solidFill>
              <a:latin typeface="微软雅黑" panose="020B0503020204020204" pitchFamily="34" charset="-122"/>
              <a:ea typeface="微软雅黑" panose="020B0503020204020204" pitchFamily="34" charset="-122"/>
            </a:endParaRPr>
          </a:p>
        </p:txBody>
      </p:sp>
      <p:pic>
        <p:nvPicPr>
          <p:cNvPr id="90" name="图片 89" descr="e7d195523061f1c0dc554706afe4c72a60a25314cbaece805811E654B44695D34D35691164BB3D154CCFD5D798F6FEAD99EAA8F1ADC3D4AFA5BC9ED0BB3A4B45073A038AC38E89AB54D31AA59602B9F1AF515D2DA0EBB7AB45FA3A5B4B65729FCD61772C0E8112D71FCFA6F69E6E615643061221A7D4C3A336328987F7DF8577A0567C5A47397019"/>
          <p:cNvPicPr>
            <a:picLocks noChangeAspect="1"/>
          </p:cNvPicPr>
          <p:nvPr/>
        </p:nvPicPr>
        <p:blipFill rotWithShape="1">
          <a:blip r:embed="rId20">
            <a:biLevel thresh="75000"/>
            <a:extLst>
              <a:ext uri="{BEBA8EAE-BF5A-486C-A8C5-ECC9F3942E4B}">
                <a14:imgProps xmlns:a14="http://schemas.microsoft.com/office/drawing/2010/main">
                  <a14:imgLayer r:embed="rId21">
                    <a14:imgEffect>
                      <a14:saturation sat="66000"/>
                    </a14:imgEffect>
                  </a14:imgLayer>
                </a14:imgProps>
              </a:ext>
            </a:extLst>
          </a:blip>
          <a:srcRect t="76775"/>
          <a:stretch/>
        </p:blipFill>
        <p:spPr>
          <a:xfrm rot="10800000" flipV="1">
            <a:off x="762454" y="799094"/>
            <a:ext cx="10776402" cy="45719"/>
          </a:xfrm>
          <a:prstGeom prst="rect">
            <a:avLst/>
          </a:prstGeom>
        </p:spPr>
      </p:pic>
      <p:sp>
        <p:nvSpPr>
          <p:cNvPr id="40" name="文本框 39" descr="e7d195523061f1c0dc554706afe4c72a60a25314cbaece805811E654B44695D34D35691164BB3D154CCFD5D798F6FEAD99EAA8F1ADC3D4AFA5BC9ED0BB3A4B45073A038AC38E89AB54D31AA59602B9F1AF515D2DA0EBB7AB45FA3A5B4B65729FCD61772C0E8112D71FCFA6F69E6E615643061221A7D4C3A336328987F7DF8577A0567C5A47397019"/>
          <p:cNvSpPr txBox="1"/>
          <p:nvPr/>
        </p:nvSpPr>
        <p:spPr>
          <a:xfrm>
            <a:off x="1184326" y="4810268"/>
            <a:ext cx="2017888" cy="861774"/>
          </a:xfrm>
          <a:prstGeom prst="rect">
            <a:avLst/>
          </a:prstGeom>
          <a:noFill/>
        </p:spPr>
        <p:txBody>
          <a:bodyPr wrap="square" rtlCol="0" anchor="ctr">
            <a:spAutoFit/>
          </a:bodyPr>
          <a:lstStyle/>
          <a:p>
            <a:pPr algn="ctr"/>
            <a:r>
              <a:rPr lang="en-US" altLang="zh-CN" sz="1000" dirty="0">
                <a:solidFill>
                  <a:schemeClr val="tx1">
                    <a:lumMod val="65000"/>
                    <a:lumOff val="35000"/>
                  </a:schemeClr>
                </a:solidFill>
                <a:latin typeface="Century Gothic" panose="020B0502020202020204" pitchFamily="34" charset="0"/>
                <a:ea typeface="Roboto" panose="02000000000000000000" pitchFamily="2" charset="0"/>
              </a:rPr>
              <a:t>If you are going to use a passage of </a:t>
            </a:r>
            <a:r>
              <a:rPr lang="en-US" altLang="zh-CN" sz="1000" dirty="0" err="1">
                <a:solidFill>
                  <a:schemeClr val="tx1">
                    <a:lumMod val="65000"/>
                    <a:lumOff val="35000"/>
                  </a:schemeClr>
                </a:solidFill>
                <a:latin typeface="Century Gothic" panose="020B0502020202020204" pitchFamily="34" charset="0"/>
                <a:ea typeface="Roboto" panose="02000000000000000000" pitchFamily="2" charset="0"/>
              </a:rPr>
              <a:t>Lorem</a:t>
            </a:r>
            <a:r>
              <a:rPr lang="en-US" altLang="zh-CN" sz="1000" dirty="0">
                <a:solidFill>
                  <a:schemeClr val="tx1">
                    <a:lumMod val="65000"/>
                    <a:lumOff val="35000"/>
                  </a:schemeClr>
                </a:solidFill>
                <a:latin typeface="Century Gothic" panose="020B0502020202020204" pitchFamily="34" charset="0"/>
                <a:ea typeface="Roboto" panose="02000000000000000000" pitchFamily="2" charset="0"/>
              </a:rPr>
              <a:t> </a:t>
            </a:r>
            <a:r>
              <a:rPr lang="en-US" altLang="zh-CN" sz="1000" dirty="0" err="1">
                <a:solidFill>
                  <a:schemeClr val="tx1">
                    <a:lumMod val="65000"/>
                    <a:lumOff val="35000"/>
                  </a:schemeClr>
                </a:solidFill>
                <a:latin typeface="Century Gothic" panose="020B0502020202020204" pitchFamily="34" charset="0"/>
                <a:ea typeface="Roboto" panose="02000000000000000000" pitchFamily="2" charset="0"/>
              </a:rPr>
              <a:t>Ipsum</a:t>
            </a:r>
            <a:r>
              <a:rPr lang="en-US" altLang="zh-CN" sz="1000" dirty="0">
                <a:solidFill>
                  <a:schemeClr val="tx1">
                    <a:lumMod val="65000"/>
                    <a:lumOff val="35000"/>
                  </a:schemeClr>
                </a:solidFill>
                <a:latin typeface="Century Gothic" panose="020B0502020202020204" pitchFamily="34" charset="0"/>
                <a:ea typeface="Roboto" panose="02000000000000000000" pitchFamily="2" charset="0"/>
              </a:rPr>
              <a:t>, you need to be sure there isn't anything embarrassing hidden in the middle of </a:t>
            </a:r>
            <a:r>
              <a:rPr lang="en-US" altLang="zh-CN" sz="1000" dirty="0" err="1">
                <a:solidFill>
                  <a:schemeClr val="tx1">
                    <a:lumMod val="65000"/>
                    <a:lumOff val="35000"/>
                  </a:schemeClr>
                </a:solidFill>
                <a:latin typeface="Century Gothic" panose="020B0502020202020204" pitchFamily="34" charset="0"/>
                <a:ea typeface="Roboto" panose="02000000000000000000" pitchFamily="2" charset="0"/>
              </a:rPr>
              <a:t>tex</a:t>
            </a:r>
            <a:r>
              <a:rPr lang="id-ID" altLang="zh-CN" sz="1000" dirty="0">
                <a:solidFill>
                  <a:schemeClr val="tx1">
                    <a:lumMod val="65000"/>
                    <a:lumOff val="35000"/>
                  </a:schemeClr>
                </a:solidFill>
                <a:latin typeface="Century Gothic" panose="020B0502020202020204" pitchFamily="34" charset="0"/>
                <a:ea typeface="Roboto" panose="02000000000000000000" pitchFamily="2" charset="0"/>
              </a:rPr>
              <a:t>t.</a:t>
            </a:r>
            <a:endParaRPr lang="id-ID" altLang="zh-CN" sz="1000" dirty="0">
              <a:solidFill>
                <a:schemeClr val="tx1">
                  <a:lumMod val="65000"/>
                  <a:lumOff val="35000"/>
                </a:schemeClr>
              </a:solidFill>
              <a:latin typeface="Century Gothic" panose="020B0502020202020204" pitchFamily="34" charset="0"/>
            </a:endParaRPr>
          </a:p>
        </p:txBody>
      </p:sp>
      <p:sp>
        <p:nvSpPr>
          <p:cNvPr id="41" name="文本框 40" descr="e7d195523061f1c0dc554706afe4c72a60a25314cbaece805811E654B44695D34D35691164BB3D154CCFD5D798F6FEAD99EAA8F1ADC3D4AFA5BC9ED0BB3A4B45073A038AC38E89AB54D31AA59602B9F1AF515D2DA0EBB7AB45FA3A5B4B65729FCD61772C0E8112D71FCFA6F69E6E615643061221A7D4C3A336328987F7DF8577A0567C5A47397019"/>
          <p:cNvSpPr txBox="1"/>
          <p:nvPr/>
        </p:nvSpPr>
        <p:spPr>
          <a:xfrm>
            <a:off x="3871283" y="1689697"/>
            <a:ext cx="2017888" cy="861774"/>
          </a:xfrm>
          <a:prstGeom prst="rect">
            <a:avLst/>
          </a:prstGeom>
          <a:noFill/>
        </p:spPr>
        <p:txBody>
          <a:bodyPr wrap="square" rtlCol="0" anchor="ctr">
            <a:spAutoFit/>
          </a:bodyPr>
          <a:lstStyle/>
          <a:p>
            <a:pPr algn="ctr"/>
            <a:r>
              <a:rPr lang="en-US" altLang="zh-CN" sz="1000" dirty="0">
                <a:solidFill>
                  <a:schemeClr val="tx1">
                    <a:lumMod val="65000"/>
                    <a:lumOff val="35000"/>
                  </a:schemeClr>
                </a:solidFill>
                <a:latin typeface="Century Gothic" panose="020B0502020202020204" pitchFamily="34" charset="0"/>
                <a:ea typeface="Roboto" panose="02000000000000000000" pitchFamily="2" charset="0"/>
              </a:rPr>
              <a:t>If you are going to use a passage of </a:t>
            </a:r>
            <a:r>
              <a:rPr lang="en-US" altLang="zh-CN" sz="1000" dirty="0" err="1">
                <a:solidFill>
                  <a:schemeClr val="tx1">
                    <a:lumMod val="65000"/>
                    <a:lumOff val="35000"/>
                  </a:schemeClr>
                </a:solidFill>
                <a:latin typeface="Century Gothic" panose="020B0502020202020204" pitchFamily="34" charset="0"/>
                <a:ea typeface="Roboto" panose="02000000000000000000" pitchFamily="2" charset="0"/>
              </a:rPr>
              <a:t>Lorem</a:t>
            </a:r>
            <a:r>
              <a:rPr lang="en-US" altLang="zh-CN" sz="1000" dirty="0">
                <a:solidFill>
                  <a:schemeClr val="tx1">
                    <a:lumMod val="65000"/>
                    <a:lumOff val="35000"/>
                  </a:schemeClr>
                </a:solidFill>
                <a:latin typeface="Century Gothic" panose="020B0502020202020204" pitchFamily="34" charset="0"/>
                <a:ea typeface="Roboto" panose="02000000000000000000" pitchFamily="2" charset="0"/>
              </a:rPr>
              <a:t> </a:t>
            </a:r>
            <a:r>
              <a:rPr lang="en-US" altLang="zh-CN" sz="1000" dirty="0" err="1">
                <a:solidFill>
                  <a:schemeClr val="tx1">
                    <a:lumMod val="65000"/>
                    <a:lumOff val="35000"/>
                  </a:schemeClr>
                </a:solidFill>
                <a:latin typeface="Century Gothic" panose="020B0502020202020204" pitchFamily="34" charset="0"/>
                <a:ea typeface="Roboto" panose="02000000000000000000" pitchFamily="2" charset="0"/>
              </a:rPr>
              <a:t>Ipsum</a:t>
            </a:r>
            <a:r>
              <a:rPr lang="en-US" altLang="zh-CN" sz="1000" dirty="0">
                <a:solidFill>
                  <a:schemeClr val="tx1">
                    <a:lumMod val="65000"/>
                    <a:lumOff val="35000"/>
                  </a:schemeClr>
                </a:solidFill>
                <a:latin typeface="Century Gothic" panose="020B0502020202020204" pitchFamily="34" charset="0"/>
                <a:ea typeface="Roboto" panose="02000000000000000000" pitchFamily="2" charset="0"/>
              </a:rPr>
              <a:t>, you need to be sure there isn't anything embarrassing hidden in the middle of </a:t>
            </a:r>
            <a:r>
              <a:rPr lang="en-US" altLang="zh-CN" sz="1000" dirty="0" err="1">
                <a:solidFill>
                  <a:schemeClr val="tx1">
                    <a:lumMod val="65000"/>
                    <a:lumOff val="35000"/>
                  </a:schemeClr>
                </a:solidFill>
                <a:latin typeface="Century Gothic" panose="020B0502020202020204" pitchFamily="34" charset="0"/>
                <a:ea typeface="Roboto" panose="02000000000000000000" pitchFamily="2" charset="0"/>
              </a:rPr>
              <a:t>tex</a:t>
            </a:r>
            <a:r>
              <a:rPr lang="id-ID" altLang="zh-CN" sz="1000" dirty="0">
                <a:solidFill>
                  <a:schemeClr val="tx1">
                    <a:lumMod val="65000"/>
                    <a:lumOff val="35000"/>
                  </a:schemeClr>
                </a:solidFill>
                <a:latin typeface="Century Gothic" panose="020B0502020202020204" pitchFamily="34" charset="0"/>
                <a:ea typeface="Roboto" panose="02000000000000000000" pitchFamily="2" charset="0"/>
              </a:rPr>
              <a:t>t.</a:t>
            </a:r>
            <a:endParaRPr lang="id-ID" altLang="zh-CN" sz="1000" dirty="0">
              <a:solidFill>
                <a:schemeClr val="tx1">
                  <a:lumMod val="65000"/>
                  <a:lumOff val="35000"/>
                </a:schemeClr>
              </a:solidFill>
              <a:latin typeface="Century Gothic" panose="020B0502020202020204" pitchFamily="34" charset="0"/>
            </a:endParaRPr>
          </a:p>
        </p:txBody>
      </p:sp>
      <p:sp>
        <p:nvSpPr>
          <p:cNvPr id="42" name="文本框 41" descr="e7d195523061f1c0dc554706afe4c72a60a25314cbaece805811E654B44695D34D35691164BB3D154CCFD5D798F6FEAD99EAA8F1ADC3D4AFA5BC9ED0BB3A4B45073A038AC38E89AB54D31AA59602B9F1AF515D2DA0EBB7AB45FA3A5B4B65729FCD61772C0E8112D71FCFA6F69E6E615643061221A7D4C3A336328987F7DF8577A0567C5A47397019"/>
          <p:cNvSpPr txBox="1"/>
          <p:nvPr/>
        </p:nvSpPr>
        <p:spPr>
          <a:xfrm>
            <a:off x="6554612" y="4810268"/>
            <a:ext cx="2017888" cy="861774"/>
          </a:xfrm>
          <a:prstGeom prst="rect">
            <a:avLst/>
          </a:prstGeom>
          <a:noFill/>
        </p:spPr>
        <p:txBody>
          <a:bodyPr wrap="square" rtlCol="0" anchor="ctr">
            <a:spAutoFit/>
          </a:bodyPr>
          <a:lstStyle/>
          <a:p>
            <a:pPr algn="ctr"/>
            <a:r>
              <a:rPr lang="en-US" altLang="zh-CN" sz="1000" dirty="0">
                <a:solidFill>
                  <a:schemeClr val="tx1">
                    <a:lumMod val="65000"/>
                    <a:lumOff val="35000"/>
                  </a:schemeClr>
                </a:solidFill>
                <a:latin typeface="Century Gothic" panose="020B0502020202020204" pitchFamily="34" charset="0"/>
                <a:ea typeface="Roboto" panose="02000000000000000000" pitchFamily="2" charset="0"/>
              </a:rPr>
              <a:t>If you are going to use a passage of </a:t>
            </a:r>
            <a:r>
              <a:rPr lang="en-US" altLang="zh-CN" sz="1000" dirty="0" err="1">
                <a:solidFill>
                  <a:schemeClr val="tx1">
                    <a:lumMod val="65000"/>
                    <a:lumOff val="35000"/>
                  </a:schemeClr>
                </a:solidFill>
                <a:latin typeface="Century Gothic" panose="020B0502020202020204" pitchFamily="34" charset="0"/>
                <a:ea typeface="Roboto" panose="02000000000000000000" pitchFamily="2" charset="0"/>
              </a:rPr>
              <a:t>Lorem</a:t>
            </a:r>
            <a:r>
              <a:rPr lang="en-US" altLang="zh-CN" sz="1000" dirty="0">
                <a:solidFill>
                  <a:schemeClr val="tx1">
                    <a:lumMod val="65000"/>
                    <a:lumOff val="35000"/>
                  </a:schemeClr>
                </a:solidFill>
                <a:latin typeface="Century Gothic" panose="020B0502020202020204" pitchFamily="34" charset="0"/>
                <a:ea typeface="Roboto" panose="02000000000000000000" pitchFamily="2" charset="0"/>
              </a:rPr>
              <a:t> </a:t>
            </a:r>
            <a:r>
              <a:rPr lang="en-US" altLang="zh-CN" sz="1000" dirty="0" err="1">
                <a:solidFill>
                  <a:schemeClr val="tx1">
                    <a:lumMod val="65000"/>
                    <a:lumOff val="35000"/>
                  </a:schemeClr>
                </a:solidFill>
                <a:latin typeface="Century Gothic" panose="020B0502020202020204" pitchFamily="34" charset="0"/>
                <a:ea typeface="Roboto" panose="02000000000000000000" pitchFamily="2" charset="0"/>
              </a:rPr>
              <a:t>Ipsum</a:t>
            </a:r>
            <a:r>
              <a:rPr lang="en-US" altLang="zh-CN" sz="1000" dirty="0">
                <a:solidFill>
                  <a:schemeClr val="tx1">
                    <a:lumMod val="65000"/>
                    <a:lumOff val="35000"/>
                  </a:schemeClr>
                </a:solidFill>
                <a:latin typeface="Century Gothic" panose="020B0502020202020204" pitchFamily="34" charset="0"/>
                <a:ea typeface="Roboto" panose="02000000000000000000" pitchFamily="2" charset="0"/>
              </a:rPr>
              <a:t>, you need to be sure there isn't anything embarrassing hidden in the middle of </a:t>
            </a:r>
            <a:r>
              <a:rPr lang="en-US" altLang="zh-CN" sz="1000" dirty="0" err="1">
                <a:solidFill>
                  <a:schemeClr val="tx1">
                    <a:lumMod val="65000"/>
                    <a:lumOff val="35000"/>
                  </a:schemeClr>
                </a:solidFill>
                <a:latin typeface="Century Gothic" panose="020B0502020202020204" pitchFamily="34" charset="0"/>
                <a:ea typeface="Roboto" panose="02000000000000000000" pitchFamily="2" charset="0"/>
              </a:rPr>
              <a:t>tex</a:t>
            </a:r>
            <a:r>
              <a:rPr lang="id-ID" altLang="zh-CN" sz="1000" dirty="0">
                <a:solidFill>
                  <a:schemeClr val="tx1">
                    <a:lumMod val="65000"/>
                    <a:lumOff val="35000"/>
                  </a:schemeClr>
                </a:solidFill>
                <a:latin typeface="Century Gothic" panose="020B0502020202020204" pitchFamily="34" charset="0"/>
                <a:ea typeface="Roboto" panose="02000000000000000000" pitchFamily="2" charset="0"/>
              </a:rPr>
              <a:t>t.</a:t>
            </a:r>
            <a:endParaRPr lang="id-ID" altLang="zh-CN" sz="1000" dirty="0">
              <a:solidFill>
                <a:schemeClr val="tx1">
                  <a:lumMod val="65000"/>
                  <a:lumOff val="35000"/>
                </a:schemeClr>
              </a:solidFill>
              <a:latin typeface="Century Gothic" panose="020B0502020202020204" pitchFamily="34" charset="0"/>
            </a:endParaRPr>
          </a:p>
        </p:txBody>
      </p:sp>
      <p:sp>
        <p:nvSpPr>
          <p:cNvPr id="43" name="文本框 42" descr="e7d195523061f1c0dc554706afe4c72a60a25314cbaece805811E654B44695D34D35691164BB3D154CCFD5D798F6FEAD99EAA8F1ADC3D4AFA5BC9ED0BB3A4B45073A038AC38E89AB54D31AA59602B9F1AF515D2DA0EBB7AB45FA3A5B4B65729FCD61772C0E8112D71FCFA6F69E6E615643061221A7D4C3A336328987F7DF8577A0567C5A47397019"/>
          <p:cNvSpPr txBox="1"/>
          <p:nvPr/>
        </p:nvSpPr>
        <p:spPr>
          <a:xfrm>
            <a:off x="9051069" y="1689697"/>
            <a:ext cx="2017888" cy="861774"/>
          </a:xfrm>
          <a:prstGeom prst="rect">
            <a:avLst/>
          </a:prstGeom>
          <a:noFill/>
        </p:spPr>
        <p:txBody>
          <a:bodyPr wrap="square" rtlCol="0" anchor="ctr">
            <a:spAutoFit/>
          </a:bodyPr>
          <a:lstStyle/>
          <a:p>
            <a:pPr algn="ctr"/>
            <a:r>
              <a:rPr lang="en-US" altLang="zh-CN" sz="1000" dirty="0">
                <a:solidFill>
                  <a:schemeClr val="tx1">
                    <a:lumMod val="65000"/>
                    <a:lumOff val="35000"/>
                  </a:schemeClr>
                </a:solidFill>
                <a:latin typeface="Century Gothic" panose="020B0502020202020204" pitchFamily="34" charset="0"/>
                <a:ea typeface="Roboto" panose="02000000000000000000" pitchFamily="2" charset="0"/>
              </a:rPr>
              <a:t>If you are going to use a passage of </a:t>
            </a:r>
            <a:r>
              <a:rPr lang="en-US" altLang="zh-CN" sz="1000" dirty="0" err="1">
                <a:solidFill>
                  <a:schemeClr val="tx1">
                    <a:lumMod val="65000"/>
                    <a:lumOff val="35000"/>
                  </a:schemeClr>
                </a:solidFill>
                <a:latin typeface="Century Gothic" panose="020B0502020202020204" pitchFamily="34" charset="0"/>
                <a:ea typeface="Roboto" panose="02000000000000000000" pitchFamily="2" charset="0"/>
              </a:rPr>
              <a:t>Lorem</a:t>
            </a:r>
            <a:r>
              <a:rPr lang="en-US" altLang="zh-CN" sz="1000" dirty="0">
                <a:solidFill>
                  <a:schemeClr val="tx1">
                    <a:lumMod val="65000"/>
                    <a:lumOff val="35000"/>
                  </a:schemeClr>
                </a:solidFill>
                <a:latin typeface="Century Gothic" panose="020B0502020202020204" pitchFamily="34" charset="0"/>
                <a:ea typeface="Roboto" panose="02000000000000000000" pitchFamily="2" charset="0"/>
              </a:rPr>
              <a:t> </a:t>
            </a:r>
            <a:r>
              <a:rPr lang="en-US" altLang="zh-CN" sz="1000" dirty="0" err="1">
                <a:solidFill>
                  <a:schemeClr val="tx1">
                    <a:lumMod val="65000"/>
                    <a:lumOff val="35000"/>
                  </a:schemeClr>
                </a:solidFill>
                <a:latin typeface="Century Gothic" panose="020B0502020202020204" pitchFamily="34" charset="0"/>
                <a:ea typeface="Roboto" panose="02000000000000000000" pitchFamily="2" charset="0"/>
              </a:rPr>
              <a:t>Ipsum</a:t>
            </a:r>
            <a:r>
              <a:rPr lang="en-US" altLang="zh-CN" sz="1000" dirty="0">
                <a:solidFill>
                  <a:schemeClr val="tx1">
                    <a:lumMod val="65000"/>
                    <a:lumOff val="35000"/>
                  </a:schemeClr>
                </a:solidFill>
                <a:latin typeface="Century Gothic" panose="020B0502020202020204" pitchFamily="34" charset="0"/>
                <a:ea typeface="Roboto" panose="02000000000000000000" pitchFamily="2" charset="0"/>
              </a:rPr>
              <a:t>, you need to be sure there isn't anything embarrassing hidden in the middle of </a:t>
            </a:r>
            <a:r>
              <a:rPr lang="en-US" altLang="zh-CN" sz="1000" dirty="0" err="1">
                <a:solidFill>
                  <a:schemeClr val="tx1">
                    <a:lumMod val="65000"/>
                    <a:lumOff val="35000"/>
                  </a:schemeClr>
                </a:solidFill>
                <a:latin typeface="Century Gothic" panose="020B0502020202020204" pitchFamily="34" charset="0"/>
                <a:ea typeface="Roboto" panose="02000000000000000000" pitchFamily="2" charset="0"/>
              </a:rPr>
              <a:t>tex</a:t>
            </a:r>
            <a:r>
              <a:rPr lang="id-ID" altLang="zh-CN" sz="1000" dirty="0">
                <a:solidFill>
                  <a:schemeClr val="tx1">
                    <a:lumMod val="65000"/>
                    <a:lumOff val="35000"/>
                  </a:schemeClr>
                </a:solidFill>
                <a:latin typeface="Century Gothic" panose="020B0502020202020204" pitchFamily="34" charset="0"/>
                <a:ea typeface="Roboto" panose="02000000000000000000" pitchFamily="2" charset="0"/>
              </a:rPr>
              <a:t>t.</a:t>
            </a:r>
            <a:endParaRPr lang="id-ID" altLang="zh-CN" sz="1000" dirty="0">
              <a:solidFill>
                <a:schemeClr val="tx1">
                  <a:lumMod val="65000"/>
                  <a:lumOff val="35000"/>
                </a:schemeClr>
              </a:solidFill>
              <a:latin typeface="Century Gothic" panose="020B0502020202020204" pitchFamily="34" charset="0"/>
            </a:endParaRPr>
          </a:p>
        </p:txBody>
      </p:sp>
      <p:grpSp>
        <p:nvGrpSpPr>
          <p:cNvPr id="2" name="组合 1" descr="e7d195523061f1c0dc554706afe4c72a60a25314cbaece805811E654B44695D34D35691164BB3D154CCFD5D798F6FEAD99EAA8F1ADC3D4AFA5BC9ED0BB3A4B45073A038AC38E89AB54D31AA59602B9F1AF515D2DA0EBB7AB45FA3A5B4B65729FCD61772C0E8112D71FCFA6F69E6E615643061221A7D4C3A336328987F7DF8577A0567C5A47397019"/>
          <p:cNvGrpSpPr/>
          <p:nvPr/>
        </p:nvGrpSpPr>
        <p:grpSpPr>
          <a:xfrm>
            <a:off x="496021" y="2864759"/>
            <a:ext cx="11199960" cy="1765298"/>
            <a:chOff x="496021" y="2864759"/>
            <a:chExt cx="11199960" cy="1765298"/>
          </a:xfrm>
        </p:grpSpPr>
        <p:cxnSp>
          <p:nvCxnSpPr>
            <p:cNvPr id="23" name="MH_Other_1"/>
            <p:cNvCxnSpPr/>
            <p:nvPr>
              <p:custDataLst>
                <p:tags r:id="rId1"/>
              </p:custDataLst>
            </p:nvPr>
          </p:nvCxnSpPr>
          <p:spPr>
            <a:xfrm>
              <a:off x="496021" y="3747407"/>
              <a:ext cx="714807" cy="0"/>
            </a:xfrm>
            <a:prstGeom prst="line">
              <a:avLst/>
            </a:prstGeom>
            <a:ln w="25400">
              <a:solidFill>
                <a:srgbClr val="828386"/>
              </a:solidFill>
              <a:headEnd type="oval"/>
            </a:ln>
          </p:spPr>
          <p:style>
            <a:lnRef idx="1">
              <a:schemeClr val="accent1"/>
            </a:lnRef>
            <a:fillRef idx="0">
              <a:schemeClr val="accent1"/>
            </a:fillRef>
            <a:effectRef idx="0">
              <a:schemeClr val="accent1"/>
            </a:effectRef>
            <a:fontRef idx="minor">
              <a:schemeClr val="tx1"/>
            </a:fontRef>
          </p:style>
        </p:cxnSp>
        <p:sp>
          <p:nvSpPr>
            <p:cNvPr id="24" name="MH_SubTitle_1"/>
            <p:cNvSpPr>
              <a:spLocks noChangeArrowheads="1"/>
            </p:cNvSpPr>
            <p:nvPr>
              <p:custDataLst>
                <p:tags r:id="rId2"/>
              </p:custDataLst>
            </p:nvPr>
          </p:nvSpPr>
          <p:spPr bwMode="auto">
            <a:xfrm>
              <a:off x="1441856" y="3095787"/>
              <a:ext cx="1303239" cy="1303239"/>
            </a:xfrm>
            <a:prstGeom prst="ellipse">
              <a:avLst/>
            </a:prstGeom>
            <a:gradFill>
              <a:gsLst>
                <a:gs pos="0">
                  <a:srgbClr val="F35833"/>
                </a:gs>
                <a:gs pos="100000">
                  <a:srgbClr val="F6735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tLang="zh-CN" sz="1400" dirty="0">
                <a:solidFill>
                  <a:schemeClr val="bg1"/>
                </a:solidFill>
                <a:latin typeface="微软雅黑"/>
              </a:endParaRPr>
            </a:p>
            <a:p>
              <a:pPr algn="ctr"/>
              <a:r>
                <a:rPr lang="zh-CN" altLang="en-US" sz="1400" dirty="0">
                  <a:solidFill>
                    <a:schemeClr val="bg1"/>
                  </a:solidFill>
                  <a:latin typeface="微软雅黑"/>
                </a:rPr>
                <a:t>添加标题</a:t>
              </a:r>
            </a:p>
          </p:txBody>
        </p:sp>
        <p:sp>
          <p:nvSpPr>
            <p:cNvPr id="25" name="MH_Other_2"/>
            <p:cNvSpPr>
              <a:spLocks/>
            </p:cNvSpPr>
            <p:nvPr>
              <p:custDataLst>
                <p:tags r:id="rId3"/>
              </p:custDataLst>
            </p:nvPr>
          </p:nvSpPr>
          <p:spPr bwMode="auto">
            <a:xfrm flipH="1">
              <a:off x="2093477" y="2864759"/>
              <a:ext cx="896471" cy="882648"/>
            </a:xfrm>
            <a:custGeom>
              <a:avLst/>
              <a:gdLst>
                <a:gd name="T0" fmla="*/ 0 w 722402"/>
                <a:gd name="T1" fmla="*/ 703204 h 711200"/>
                <a:gd name="T2" fmla="*/ 209822 w 722402"/>
                <a:gd name="T3" fmla="*/ 202064 h 711200"/>
                <a:gd name="T4" fmla="*/ 714028 w 722402"/>
                <a:gd name="T5" fmla="*/ 89 h 711200"/>
                <a:gd name="T6" fmla="*/ 0 60000 65536"/>
                <a:gd name="T7" fmla="*/ 0 60000 65536"/>
                <a:gd name="T8" fmla="*/ 0 60000 65536"/>
              </a:gdLst>
              <a:ahLst/>
              <a:cxnLst>
                <a:cxn ang="T6">
                  <a:pos x="T0" y="T1"/>
                </a:cxn>
                <a:cxn ang="T7">
                  <a:pos x="T2" y="T3"/>
                </a:cxn>
                <a:cxn ang="T8">
                  <a:pos x="T4" y="T5"/>
                </a:cxn>
              </a:cxnLst>
              <a:rect l="0" t="0" r="r" b="b"/>
              <a:pathLst>
                <a:path w="722402" h="711200">
                  <a:moveTo>
                    <a:pt x="0" y="711200"/>
                  </a:moveTo>
                  <a:cubicBezTo>
                    <a:pt x="0" y="520636"/>
                    <a:pt x="76476" y="338044"/>
                    <a:pt x="212282" y="204361"/>
                  </a:cubicBezTo>
                  <a:cubicBezTo>
                    <a:pt x="348088" y="70678"/>
                    <a:pt x="531862" y="-2913"/>
                    <a:pt x="722402" y="89"/>
                  </a:cubicBezTo>
                </a:path>
              </a:pathLst>
            </a:custGeom>
            <a:noFill/>
            <a:ln w="25400">
              <a:solidFill>
                <a:srgbClr val="828386"/>
              </a:solidFill>
              <a:round/>
              <a:headEnd/>
              <a:tailEnd/>
            </a:ln>
            <a:extLst>
              <a:ext uri="{909E8E84-426E-40DD-AFC4-6F175D3DCCD1}">
                <a14:hiddenFill xmlns:a14="http://schemas.microsoft.com/office/drawing/2010/main">
                  <a:solidFill>
                    <a:srgbClr val="FFFFFF"/>
                  </a:solidFill>
                </a14:hiddenFill>
              </a:ext>
            </a:extLst>
          </p:spPr>
          <p:txBody>
            <a:bodyPr anchor="ctr"/>
            <a:lstStyle/>
            <a:p>
              <a:endParaRPr lang="zh-CN" altLang="en-US"/>
            </a:p>
          </p:txBody>
        </p:sp>
        <p:sp>
          <p:nvSpPr>
            <p:cNvPr id="26" name="MH_Other_3"/>
            <p:cNvSpPr>
              <a:spLocks/>
            </p:cNvSpPr>
            <p:nvPr>
              <p:custDataLst>
                <p:tags r:id="rId4"/>
              </p:custDataLst>
            </p:nvPr>
          </p:nvSpPr>
          <p:spPr bwMode="auto">
            <a:xfrm flipV="1">
              <a:off x="1197006" y="3747408"/>
              <a:ext cx="896471" cy="882649"/>
            </a:xfrm>
            <a:custGeom>
              <a:avLst/>
              <a:gdLst>
                <a:gd name="T0" fmla="*/ 0 w 722402"/>
                <a:gd name="T1" fmla="*/ 703208 h 711200"/>
                <a:gd name="T2" fmla="*/ 209822 w 722402"/>
                <a:gd name="T3" fmla="*/ 202064 h 711200"/>
                <a:gd name="T4" fmla="*/ 714028 w 722402"/>
                <a:gd name="T5" fmla="*/ 89 h 711200"/>
                <a:gd name="T6" fmla="*/ 0 60000 65536"/>
                <a:gd name="T7" fmla="*/ 0 60000 65536"/>
                <a:gd name="T8" fmla="*/ 0 60000 65536"/>
              </a:gdLst>
              <a:ahLst/>
              <a:cxnLst>
                <a:cxn ang="T6">
                  <a:pos x="T0" y="T1"/>
                </a:cxn>
                <a:cxn ang="T7">
                  <a:pos x="T2" y="T3"/>
                </a:cxn>
                <a:cxn ang="T8">
                  <a:pos x="T4" y="T5"/>
                </a:cxn>
              </a:cxnLst>
              <a:rect l="0" t="0" r="r" b="b"/>
              <a:pathLst>
                <a:path w="722402" h="711200">
                  <a:moveTo>
                    <a:pt x="0" y="711200"/>
                  </a:moveTo>
                  <a:cubicBezTo>
                    <a:pt x="0" y="520636"/>
                    <a:pt x="76476" y="338044"/>
                    <a:pt x="212282" y="204361"/>
                  </a:cubicBezTo>
                  <a:cubicBezTo>
                    <a:pt x="348088" y="70678"/>
                    <a:pt x="531862" y="-2913"/>
                    <a:pt x="722402" y="89"/>
                  </a:cubicBezTo>
                </a:path>
              </a:pathLst>
            </a:custGeom>
            <a:noFill/>
            <a:ln w="25400">
              <a:solidFill>
                <a:srgbClr val="828386"/>
              </a:solidFill>
              <a:round/>
              <a:headEnd/>
              <a:tailEnd/>
            </a:ln>
            <a:extLst>
              <a:ext uri="{909E8E84-426E-40DD-AFC4-6F175D3DCCD1}">
                <a14:hiddenFill xmlns:a14="http://schemas.microsoft.com/office/drawing/2010/main">
                  <a:solidFill>
                    <a:srgbClr val="FFFFFF"/>
                  </a:solidFill>
                </a14:hiddenFill>
              </a:ext>
            </a:extLst>
          </p:spPr>
          <p:txBody>
            <a:bodyPr anchor="ctr"/>
            <a:lstStyle/>
            <a:p>
              <a:endParaRPr lang="zh-CN" altLang="en-US"/>
            </a:p>
          </p:txBody>
        </p:sp>
        <p:sp>
          <p:nvSpPr>
            <p:cNvPr id="27" name="MH_SubTitle_2"/>
            <p:cNvSpPr>
              <a:spLocks noChangeArrowheads="1"/>
            </p:cNvSpPr>
            <p:nvPr>
              <p:custDataLst>
                <p:tags r:id="rId5"/>
              </p:custDataLst>
            </p:nvPr>
          </p:nvSpPr>
          <p:spPr bwMode="auto">
            <a:xfrm>
              <a:off x="4109548" y="3095787"/>
              <a:ext cx="1301265" cy="1303239"/>
            </a:xfrm>
            <a:prstGeom prst="ellipse">
              <a:avLst/>
            </a:prstGeom>
            <a:gradFill>
              <a:gsLst>
                <a:gs pos="0">
                  <a:srgbClr val="FDBC19"/>
                </a:gs>
                <a:gs pos="100000">
                  <a:srgbClr val="FEC841"/>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tLang="zh-CN" sz="1400" dirty="0">
                <a:solidFill>
                  <a:schemeClr val="bg1"/>
                </a:solidFill>
                <a:latin typeface="微软雅黑"/>
              </a:endParaRPr>
            </a:p>
            <a:p>
              <a:pPr algn="ctr"/>
              <a:r>
                <a:rPr lang="zh-CN" altLang="en-US" sz="1400" dirty="0">
                  <a:solidFill>
                    <a:schemeClr val="bg1"/>
                  </a:solidFill>
                  <a:latin typeface="微软雅黑"/>
                </a:rPr>
                <a:t>添加标题</a:t>
              </a:r>
            </a:p>
          </p:txBody>
        </p:sp>
        <p:sp>
          <p:nvSpPr>
            <p:cNvPr id="28" name="MH_Other_4"/>
            <p:cNvSpPr>
              <a:spLocks/>
            </p:cNvSpPr>
            <p:nvPr>
              <p:custDataLst>
                <p:tags r:id="rId6"/>
              </p:custDataLst>
            </p:nvPr>
          </p:nvSpPr>
          <p:spPr bwMode="auto">
            <a:xfrm flipH="1">
              <a:off x="4761168" y="2864759"/>
              <a:ext cx="896471" cy="882648"/>
            </a:xfrm>
            <a:custGeom>
              <a:avLst/>
              <a:gdLst>
                <a:gd name="T0" fmla="*/ 0 w 722402"/>
                <a:gd name="T1" fmla="*/ 703204 h 711200"/>
                <a:gd name="T2" fmla="*/ 209822 w 722402"/>
                <a:gd name="T3" fmla="*/ 202064 h 711200"/>
                <a:gd name="T4" fmla="*/ 714028 w 722402"/>
                <a:gd name="T5" fmla="*/ 89 h 711200"/>
                <a:gd name="T6" fmla="*/ 0 60000 65536"/>
                <a:gd name="T7" fmla="*/ 0 60000 65536"/>
                <a:gd name="T8" fmla="*/ 0 60000 65536"/>
              </a:gdLst>
              <a:ahLst/>
              <a:cxnLst>
                <a:cxn ang="T6">
                  <a:pos x="T0" y="T1"/>
                </a:cxn>
                <a:cxn ang="T7">
                  <a:pos x="T2" y="T3"/>
                </a:cxn>
                <a:cxn ang="T8">
                  <a:pos x="T4" y="T5"/>
                </a:cxn>
              </a:cxnLst>
              <a:rect l="0" t="0" r="r" b="b"/>
              <a:pathLst>
                <a:path w="722402" h="711200">
                  <a:moveTo>
                    <a:pt x="0" y="711200"/>
                  </a:moveTo>
                  <a:cubicBezTo>
                    <a:pt x="0" y="520636"/>
                    <a:pt x="76476" y="338044"/>
                    <a:pt x="212282" y="204361"/>
                  </a:cubicBezTo>
                  <a:cubicBezTo>
                    <a:pt x="348088" y="70678"/>
                    <a:pt x="531862" y="-2913"/>
                    <a:pt x="722402" y="89"/>
                  </a:cubicBezTo>
                </a:path>
              </a:pathLst>
            </a:custGeom>
            <a:noFill/>
            <a:ln w="25400">
              <a:solidFill>
                <a:srgbClr val="828386"/>
              </a:solidFill>
              <a:round/>
              <a:headEnd/>
              <a:tailEnd/>
            </a:ln>
            <a:extLst>
              <a:ext uri="{909E8E84-426E-40DD-AFC4-6F175D3DCCD1}">
                <a14:hiddenFill xmlns:a14="http://schemas.microsoft.com/office/drawing/2010/main">
                  <a:solidFill>
                    <a:srgbClr val="FFFFFF"/>
                  </a:solidFill>
                </a14:hiddenFill>
              </a:ext>
            </a:extLst>
          </p:spPr>
          <p:txBody>
            <a:bodyPr anchor="ctr"/>
            <a:lstStyle/>
            <a:p>
              <a:endParaRPr lang="zh-CN" altLang="en-US"/>
            </a:p>
          </p:txBody>
        </p:sp>
        <p:sp>
          <p:nvSpPr>
            <p:cNvPr id="29" name="MH_Other_5"/>
            <p:cNvSpPr>
              <a:spLocks/>
            </p:cNvSpPr>
            <p:nvPr>
              <p:custDataLst>
                <p:tags r:id="rId7"/>
              </p:custDataLst>
            </p:nvPr>
          </p:nvSpPr>
          <p:spPr bwMode="auto">
            <a:xfrm flipV="1">
              <a:off x="3864697" y="3747408"/>
              <a:ext cx="896471" cy="882649"/>
            </a:xfrm>
            <a:custGeom>
              <a:avLst/>
              <a:gdLst>
                <a:gd name="T0" fmla="*/ 0 w 722402"/>
                <a:gd name="T1" fmla="*/ 703208 h 711200"/>
                <a:gd name="T2" fmla="*/ 209822 w 722402"/>
                <a:gd name="T3" fmla="*/ 202064 h 711200"/>
                <a:gd name="T4" fmla="*/ 714028 w 722402"/>
                <a:gd name="T5" fmla="*/ 89 h 711200"/>
                <a:gd name="T6" fmla="*/ 0 60000 65536"/>
                <a:gd name="T7" fmla="*/ 0 60000 65536"/>
                <a:gd name="T8" fmla="*/ 0 60000 65536"/>
              </a:gdLst>
              <a:ahLst/>
              <a:cxnLst>
                <a:cxn ang="T6">
                  <a:pos x="T0" y="T1"/>
                </a:cxn>
                <a:cxn ang="T7">
                  <a:pos x="T2" y="T3"/>
                </a:cxn>
                <a:cxn ang="T8">
                  <a:pos x="T4" y="T5"/>
                </a:cxn>
              </a:cxnLst>
              <a:rect l="0" t="0" r="r" b="b"/>
              <a:pathLst>
                <a:path w="722402" h="711200">
                  <a:moveTo>
                    <a:pt x="0" y="711200"/>
                  </a:moveTo>
                  <a:cubicBezTo>
                    <a:pt x="0" y="520636"/>
                    <a:pt x="76476" y="338044"/>
                    <a:pt x="212282" y="204361"/>
                  </a:cubicBezTo>
                  <a:cubicBezTo>
                    <a:pt x="348088" y="70678"/>
                    <a:pt x="531862" y="-2913"/>
                    <a:pt x="722402" y="89"/>
                  </a:cubicBezTo>
                </a:path>
              </a:pathLst>
            </a:custGeom>
            <a:noFill/>
            <a:ln w="25400">
              <a:solidFill>
                <a:srgbClr val="828386"/>
              </a:solidFill>
              <a:round/>
              <a:headEnd/>
              <a:tailEnd/>
            </a:ln>
            <a:extLst>
              <a:ext uri="{909E8E84-426E-40DD-AFC4-6F175D3DCCD1}">
                <a14:hiddenFill xmlns:a14="http://schemas.microsoft.com/office/drawing/2010/main">
                  <a:solidFill>
                    <a:srgbClr val="FFFFFF"/>
                  </a:solidFill>
                </a14:hiddenFill>
              </a:ext>
            </a:extLst>
          </p:spPr>
          <p:txBody>
            <a:bodyPr anchor="ctr"/>
            <a:lstStyle/>
            <a:p>
              <a:endParaRPr lang="zh-CN" altLang="en-US"/>
            </a:p>
          </p:txBody>
        </p:sp>
        <p:sp>
          <p:nvSpPr>
            <p:cNvPr id="30" name="MH_SubTitle_3"/>
            <p:cNvSpPr>
              <a:spLocks noChangeArrowheads="1"/>
            </p:cNvSpPr>
            <p:nvPr>
              <p:custDataLst>
                <p:tags r:id="rId8"/>
              </p:custDataLst>
            </p:nvPr>
          </p:nvSpPr>
          <p:spPr bwMode="auto">
            <a:xfrm>
              <a:off x="6775265" y="3095787"/>
              <a:ext cx="1301265" cy="1303239"/>
            </a:xfrm>
            <a:prstGeom prst="ellipse">
              <a:avLst/>
            </a:prstGeom>
            <a:gradFill>
              <a:gsLst>
                <a:gs pos="0">
                  <a:srgbClr val="54BCE6"/>
                </a:gs>
                <a:gs pos="100000">
                  <a:srgbClr val="4EBAE5"/>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tLang="zh-CN" sz="1400" dirty="0">
                <a:solidFill>
                  <a:schemeClr val="bg1"/>
                </a:solidFill>
                <a:latin typeface="微软雅黑"/>
              </a:endParaRPr>
            </a:p>
            <a:p>
              <a:pPr algn="ctr"/>
              <a:r>
                <a:rPr lang="zh-CN" altLang="en-US" sz="1400" dirty="0">
                  <a:solidFill>
                    <a:schemeClr val="bg1"/>
                  </a:solidFill>
                  <a:latin typeface="微软雅黑"/>
                </a:rPr>
                <a:t>添加标题</a:t>
              </a:r>
            </a:p>
          </p:txBody>
        </p:sp>
        <p:sp>
          <p:nvSpPr>
            <p:cNvPr id="31" name="MH_Other_6"/>
            <p:cNvSpPr>
              <a:spLocks/>
            </p:cNvSpPr>
            <p:nvPr>
              <p:custDataLst>
                <p:tags r:id="rId9"/>
              </p:custDataLst>
            </p:nvPr>
          </p:nvSpPr>
          <p:spPr bwMode="auto">
            <a:xfrm flipH="1">
              <a:off x="7424911" y="2864759"/>
              <a:ext cx="896471" cy="882648"/>
            </a:xfrm>
            <a:custGeom>
              <a:avLst/>
              <a:gdLst>
                <a:gd name="T0" fmla="*/ 0 w 722402"/>
                <a:gd name="T1" fmla="*/ 703204 h 711200"/>
                <a:gd name="T2" fmla="*/ 209822 w 722402"/>
                <a:gd name="T3" fmla="*/ 202064 h 711200"/>
                <a:gd name="T4" fmla="*/ 714028 w 722402"/>
                <a:gd name="T5" fmla="*/ 89 h 711200"/>
                <a:gd name="T6" fmla="*/ 0 60000 65536"/>
                <a:gd name="T7" fmla="*/ 0 60000 65536"/>
                <a:gd name="T8" fmla="*/ 0 60000 65536"/>
              </a:gdLst>
              <a:ahLst/>
              <a:cxnLst>
                <a:cxn ang="T6">
                  <a:pos x="T0" y="T1"/>
                </a:cxn>
                <a:cxn ang="T7">
                  <a:pos x="T2" y="T3"/>
                </a:cxn>
                <a:cxn ang="T8">
                  <a:pos x="T4" y="T5"/>
                </a:cxn>
              </a:cxnLst>
              <a:rect l="0" t="0" r="r" b="b"/>
              <a:pathLst>
                <a:path w="722402" h="711200">
                  <a:moveTo>
                    <a:pt x="0" y="711200"/>
                  </a:moveTo>
                  <a:cubicBezTo>
                    <a:pt x="0" y="520636"/>
                    <a:pt x="76476" y="338044"/>
                    <a:pt x="212282" y="204361"/>
                  </a:cubicBezTo>
                  <a:cubicBezTo>
                    <a:pt x="348088" y="70678"/>
                    <a:pt x="531862" y="-2913"/>
                    <a:pt x="722402" y="89"/>
                  </a:cubicBezTo>
                </a:path>
              </a:pathLst>
            </a:custGeom>
            <a:noFill/>
            <a:ln w="25400">
              <a:solidFill>
                <a:srgbClr val="828386"/>
              </a:solidFill>
              <a:round/>
              <a:headEnd/>
              <a:tailEnd/>
            </a:ln>
            <a:extLst>
              <a:ext uri="{909E8E84-426E-40DD-AFC4-6F175D3DCCD1}">
                <a14:hiddenFill xmlns:a14="http://schemas.microsoft.com/office/drawing/2010/main">
                  <a:solidFill>
                    <a:srgbClr val="FFFFFF"/>
                  </a:solidFill>
                </a14:hiddenFill>
              </a:ext>
            </a:extLst>
          </p:spPr>
          <p:txBody>
            <a:bodyPr anchor="ctr"/>
            <a:lstStyle/>
            <a:p>
              <a:endParaRPr lang="zh-CN" altLang="en-US"/>
            </a:p>
          </p:txBody>
        </p:sp>
        <p:sp>
          <p:nvSpPr>
            <p:cNvPr id="32" name="MH_Other_7"/>
            <p:cNvSpPr>
              <a:spLocks/>
            </p:cNvSpPr>
            <p:nvPr>
              <p:custDataLst>
                <p:tags r:id="rId10"/>
              </p:custDataLst>
            </p:nvPr>
          </p:nvSpPr>
          <p:spPr bwMode="auto">
            <a:xfrm flipV="1">
              <a:off x="6528440" y="3747408"/>
              <a:ext cx="896471" cy="882649"/>
            </a:xfrm>
            <a:custGeom>
              <a:avLst/>
              <a:gdLst>
                <a:gd name="T0" fmla="*/ 0 w 722402"/>
                <a:gd name="T1" fmla="*/ 703208 h 711200"/>
                <a:gd name="T2" fmla="*/ 209822 w 722402"/>
                <a:gd name="T3" fmla="*/ 202064 h 711200"/>
                <a:gd name="T4" fmla="*/ 714028 w 722402"/>
                <a:gd name="T5" fmla="*/ 89 h 711200"/>
                <a:gd name="T6" fmla="*/ 0 60000 65536"/>
                <a:gd name="T7" fmla="*/ 0 60000 65536"/>
                <a:gd name="T8" fmla="*/ 0 60000 65536"/>
              </a:gdLst>
              <a:ahLst/>
              <a:cxnLst>
                <a:cxn ang="T6">
                  <a:pos x="T0" y="T1"/>
                </a:cxn>
                <a:cxn ang="T7">
                  <a:pos x="T2" y="T3"/>
                </a:cxn>
                <a:cxn ang="T8">
                  <a:pos x="T4" y="T5"/>
                </a:cxn>
              </a:cxnLst>
              <a:rect l="0" t="0" r="r" b="b"/>
              <a:pathLst>
                <a:path w="722402" h="711200">
                  <a:moveTo>
                    <a:pt x="0" y="711200"/>
                  </a:moveTo>
                  <a:cubicBezTo>
                    <a:pt x="0" y="520636"/>
                    <a:pt x="76476" y="338044"/>
                    <a:pt x="212282" y="204361"/>
                  </a:cubicBezTo>
                  <a:cubicBezTo>
                    <a:pt x="348088" y="70678"/>
                    <a:pt x="531862" y="-2913"/>
                    <a:pt x="722402" y="89"/>
                  </a:cubicBezTo>
                </a:path>
              </a:pathLst>
            </a:custGeom>
            <a:noFill/>
            <a:ln w="25400">
              <a:solidFill>
                <a:srgbClr val="828386"/>
              </a:solidFill>
              <a:round/>
              <a:headEnd/>
              <a:tailEnd/>
            </a:ln>
            <a:extLst>
              <a:ext uri="{909E8E84-426E-40DD-AFC4-6F175D3DCCD1}">
                <a14:hiddenFill xmlns:a14="http://schemas.microsoft.com/office/drawing/2010/main">
                  <a:solidFill>
                    <a:srgbClr val="FFFFFF"/>
                  </a:solidFill>
                </a14:hiddenFill>
              </a:ext>
            </a:extLst>
          </p:spPr>
          <p:txBody>
            <a:bodyPr anchor="ctr"/>
            <a:lstStyle/>
            <a:p>
              <a:endParaRPr lang="zh-CN" altLang="en-US"/>
            </a:p>
          </p:txBody>
        </p:sp>
        <p:cxnSp>
          <p:nvCxnSpPr>
            <p:cNvPr id="33" name="MH_Other_8"/>
            <p:cNvCxnSpPr/>
            <p:nvPr>
              <p:custDataLst>
                <p:tags r:id="rId11"/>
              </p:custDataLst>
            </p:nvPr>
          </p:nvCxnSpPr>
          <p:spPr>
            <a:xfrm>
              <a:off x="8307559" y="3747407"/>
              <a:ext cx="904369" cy="0"/>
            </a:xfrm>
            <a:prstGeom prst="line">
              <a:avLst/>
            </a:prstGeom>
            <a:ln w="25400">
              <a:solidFill>
                <a:srgbClr val="828386"/>
              </a:solidFill>
              <a:headEnd type="none"/>
            </a:ln>
          </p:spPr>
          <p:style>
            <a:lnRef idx="1">
              <a:schemeClr val="accent1"/>
            </a:lnRef>
            <a:fillRef idx="0">
              <a:schemeClr val="accent1"/>
            </a:fillRef>
            <a:effectRef idx="0">
              <a:schemeClr val="accent1"/>
            </a:effectRef>
            <a:fontRef idx="minor">
              <a:schemeClr val="tx1"/>
            </a:fontRef>
          </p:style>
        </p:cxnSp>
        <p:sp>
          <p:nvSpPr>
            <p:cNvPr id="34" name="MH_SubTitle_4"/>
            <p:cNvSpPr>
              <a:spLocks noChangeArrowheads="1"/>
            </p:cNvSpPr>
            <p:nvPr>
              <p:custDataLst>
                <p:tags r:id="rId12"/>
              </p:custDataLst>
            </p:nvPr>
          </p:nvSpPr>
          <p:spPr bwMode="auto">
            <a:xfrm>
              <a:off x="9448880" y="3095787"/>
              <a:ext cx="1301265" cy="1303239"/>
            </a:xfrm>
            <a:prstGeom prst="ellipse">
              <a:avLst/>
            </a:prstGeom>
            <a:gradFill>
              <a:gsLst>
                <a:gs pos="0">
                  <a:srgbClr val="53BF93"/>
                </a:gs>
                <a:gs pos="100000">
                  <a:srgbClr val="74C8A1"/>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tLang="zh-CN" sz="1400" dirty="0">
                <a:solidFill>
                  <a:schemeClr val="bg1"/>
                </a:solidFill>
                <a:latin typeface="微软雅黑"/>
              </a:endParaRPr>
            </a:p>
            <a:p>
              <a:pPr algn="ctr"/>
              <a:r>
                <a:rPr lang="zh-CN" altLang="en-US" sz="1400" dirty="0">
                  <a:solidFill>
                    <a:schemeClr val="bg1"/>
                  </a:solidFill>
                  <a:latin typeface="微软雅黑"/>
                </a:rPr>
                <a:t>添加标题</a:t>
              </a:r>
            </a:p>
          </p:txBody>
        </p:sp>
        <p:sp>
          <p:nvSpPr>
            <p:cNvPr id="35" name="MH_Other_9"/>
            <p:cNvSpPr>
              <a:spLocks/>
            </p:cNvSpPr>
            <p:nvPr>
              <p:custDataLst>
                <p:tags r:id="rId13"/>
              </p:custDataLst>
            </p:nvPr>
          </p:nvSpPr>
          <p:spPr bwMode="auto">
            <a:xfrm flipH="1">
              <a:off x="10098526" y="2864759"/>
              <a:ext cx="896471" cy="882648"/>
            </a:xfrm>
            <a:custGeom>
              <a:avLst/>
              <a:gdLst>
                <a:gd name="T0" fmla="*/ 0 w 722402"/>
                <a:gd name="T1" fmla="*/ 703204 h 711200"/>
                <a:gd name="T2" fmla="*/ 209822 w 722402"/>
                <a:gd name="T3" fmla="*/ 202064 h 711200"/>
                <a:gd name="T4" fmla="*/ 714028 w 722402"/>
                <a:gd name="T5" fmla="*/ 89 h 711200"/>
                <a:gd name="T6" fmla="*/ 0 60000 65536"/>
                <a:gd name="T7" fmla="*/ 0 60000 65536"/>
                <a:gd name="T8" fmla="*/ 0 60000 65536"/>
              </a:gdLst>
              <a:ahLst/>
              <a:cxnLst>
                <a:cxn ang="T6">
                  <a:pos x="T0" y="T1"/>
                </a:cxn>
                <a:cxn ang="T7">
                  <a:pos x="T2" y="T3"/>
                </a:cxn>
                <a:cxn ang="T8">
                  <a:pos x="T4" y="T5"/>
                </a:cxn>
              </a:cxnLst>
              <a:rect l="0" t="0" r="r" b="b"/>
              <a:pathLst>
                <a:path w="722402" h="711200">
                  <a:moveTo>
                    <a:pt x="0" y="711200"/>
                  </a:moveTo>
                  <a:cubicBezTo>
                    <a:pt x="0" y="520636"/>
                    <a:pt x="76476" y="338044"/>
                    <a:pt x="212282" y="204361"/>
                  </a:cubicBezTo>
                  <a:cubicBezTo>
                    <a:pt x="348088" y="70678"/>
                    <a:pt x="531862" y="-2913"/>
                    <a:pt x="722402" y="89"/>
                  </a:cubicBezTo>
                </a:path>
              </a:pathLst>
            </a:custGeom>
            <a:noFill/>
            <a:ln w="25400">
              <a:solidFill>
                <a:srgbClr val="828386"/>
              </a:solidFill>
              <a:round/>
              <a:headEnd/>
              <a:tailEnd/>
            </a:ln>
            <a:extLst>
              <a:ext uri="{909E8E84-426E-40DD-AFC4-6F175D3DCCD1}">
                <a14:hiddenFill xmlns:a14="http://schemas.microsoft.com/office/drawing/2010/main">
                  <a:solidFill>
                    <a:srgbClr val="FFFFFF"/>
                  </a:solidFill>
                </a14:hiddenFill>
              </a:ext>
            </a:extLst>
          </p:spPr>
          <p:txBody>
            <a:bodyPr anchor="ctr"/>
            <a:lstStyle/>
            <a:p>
              <a:endParaRPr lang="zh-CN" altLang="en-US"/>
            </a:p>
          </p:txBody>
        </p:sp>
        <p:sp>
          <p:nvSpPr>
            <p:cNvPr id="36" name="MH_Other_10"/>
            <p:cNvSpPr>
              <a:spLocks/>
            </p:cNvSpPr>
            <p:nvPr>
              <p:custDataLst>
                <p:tags r:id="rId14"/>
              </p:custDataLst>
            </p:nvPr>
          </p:nvSpPr>
          <p:spPr bwMode="auto">
            <a:xfrm flipV="1">
              <a:off x="9202055" y="3747408"/>
              <a:ext cx="896471" cy="882649"/>
            </a:xfrm>
            <a:custGeom>
              <a:avLst/>
              <a:gdLst>
                <a:gd name="T0" fmla="*/ 0 w 722402"/>
                <a:gd name="T1" fmla="*/ 703208 h 711200"/>
                <a:gd name="T2" fmla="*/ 209822 w 722402"/>
                <a:gd name="T3" fmla="*/ 202064 h 711200"/>
                <a:gd name="T4" fmla="*/ 714028 w 722402"/>
                <a:gd name="T5" fmla="*/ 89 h 711200"/>
                <a:gd name="T6" fmla="*/ 0 60000 65536"/>
                <a:gd name="T7" fmla="*/ 0 60000 65536"/>
                <a:gd name="T8" fmla="*/ 0 60000 65536"/>
              </a:gdLst>
              <a:ahLst/>
              <a:cxnLst>
                <a:cxn ang="T6">
                  <a:pos x="T0" y="T1"/>
                </a:cxn>
                <a:cxn ang="T7">
                  <a:pos x="T2" y="T3"/>
                </a:cxn>
                <a:cxn ang="T8">
                  <a:pos x="T4" y="T5"/>
                </a:cxn>
              </a:cxnLst>
              <a:rect l="0" t="0" r="r" b="b"/>
              <a:pathLst>
                <a:path w="722402" h="711200">
                  <a:moveTo>
                    <a:pt x="0" y="711200"/>
                  </a:moveTo>
                  <a:cubicBezTo>
                    <a:pt x="0" y="520636"/>
                    <a:pt x="76476" y="338044"/>
                    <a:pt x="212282" y="204361"/>
                  </a:cubicBezTo>
                  <a:cubicBezTo>
                    <a:pt x="348088" y="70678"/>
                    <a:pt x="531862" y="-2913"/>
                    <a:pt x="722402" y="89"/>
                  </a:cubicBezTo>
                </a:path>
              </a:pathLst>
            </a:custGeom>
            <a:noFill/>
            <a:ln w="25400">
              <a:solidFill>
                <a:srgbClr val="828386"/>
              </a:solidFill>
              <a:round/>
              <a:headEnd/>
              <a:tailEnd/>
            </a:ln>
            <a:extLst>
              <a:ext uri="{909E8E84-426E-40DD-AFC4-6F175D3DCCD1}">
                <a14:hiddenFill xmlns:a14="http://schemas.microsoft.com/office/drawing/2010/main">
                  <a:solidFill>
                    <a:srgbClr val="FFFFFF"/>
                  </a:solidFill>
                </a14:hiddenFill>
              </a:ext>
            </a:extLst>
          </p:spPr>
          <p:txBody>
            <a:bodyPr anchor="ctr"/>
            <a:lstStyle/>
            <a:p>
              <a:endParaRPr lang="zh-CN" altLang="en-US"/>
            </a:p>
          </p:txBody>
        </p:sp>
        <p:cxnSp>
          <p:nvCxnSpPr>
            <p:cNvPr id="37" name="MH_Other_11"/>
            <p:cNvCxnSpPr/>
            <p:nvPr>
              <p:custDataLst>
                <p:tags r:id="rId15"/>
              </p:custDataLst>
            </p:nvPr>
          </p:nvCxnSpPr>
          <p:spPr>
            <a:xfrm>
              <a:off x="10981174" y="3747407"/>
              <a:ext cx="714807" cy="0"/>
            </a:xfrm>
            <a:prstGeom prst="line">
              <a:avLst/>
            </a:prstGeom>
            <a:ln w="25400">
              <a:solidFill>
                <a:srgbClr val="828386"/>
              </a:solidFill>
              <a:headEnd type="none"/>
              <a:tailEnd type="oval"/>
            </a:ln>
          </p:spPr>
          <p:style>
            <a:lnRef idx="1">
              <a:schemeClr val="accent1"/>
            </a:lnRef>
            <a:fillRef idx="0">
              <a:schemeClr val="accent1"/>
            </a:fillRef>
            <a:effectRef idx="0">
              <a:schemeClr val="accent1"/>
            </a:effectRef>
            <a:fontRef idx="minor">
              <a:schemeClr val="tx1"/>
            </a:fontRef>
          </p:style>
        </p:cxnSp>
        <p:cxnSp>
          <p:nvCxnSpPr>
            <p:cNvPr id="38" name="MH_Other_12"/>
            <p:cNvCxnSpPr/>
            <p:nvPr>
              <p:custDataLst>
                <p:tags r:id="rId16"/>
              </p:custDataLst>
            </p:nvPr>
          </p:nvCxnSpPr>
          <p:spPr>
            <a:xfrm>
              <a:off x="2974150" y="3747407"/>
              <a:ext cx="906343" cy="0"/>
            </a:xfrm>
            <a:prstGeom prst="line">
              <a:avLst/>
            </a:prstGeom>
            <a:ln w="25400">
              <a:solidFill>
                <a:srgbClr val="828386"/>
              </a:solidFill>
              <a:headEnd type="none"/>
            </a:ln>
          </p:spPr>
          <p:style>
            <a:lnRef idx="1">
              <a:schemeClr val="accent1"/>
            </a:lnRef>
            <a:fillRef idx="0">
              <a:schemeClr val="accent1"/>
            </a:fillRef>
            <a:effectRef idx="0">
              <a:schemeClr val="accent1"/>
            </a:effectRef>
            <a:fontRef idx="minor">
              <a:schemeClr val="tx1"/>
            </a:fontRef>
          </p:style>
        </p:cxnSp>
        <p:cxnSp>
          <p:nvCxnSpPr>
            <p:cNvPr id="39" name="MH_Other_13"/>
            <p:cNvCxnSpPr/>
            <p:nvPr>
              <p:custDataLst>
                <p:tags r:id="rId17"/>
              </p:custDataLst>
            </p:nvPr>
          </p:nvCxnSpPr>
          <p:spPr>
            <a:xfrm>
              <a:off x="5641842" y="3747407"/>
              <a:ext cx="904369" cy="0"/>
            </a:xfrm>
            <a:prstGeom prst="line">
              <a:avLst/>
            </a:prstGeom>
            <a:ln w="25400">
              <a:solidFill>
                <a:srgbClr val="828386"/>
              </a:solidFill>
              <a:headEnd type="none"/>
            </a:ln>
          </p:spPr>
          <p:style>
            <a:lnRef idx="1">
              <a:schemeClr val="accent1"/>
            </a:lnRef>
            <a:fillRef idx="0">
              <a:schemeClr val="accent1"/>
            </a:fillRef>
            <a:effectRef idx="0">
              <a:schemeClr val="accent1"/>
            </a:effectRef>
            <a:fontRef idx="minor">
              <a:schemeClr val="tx1"/>
            </a:fontRef>
          </p:style>
        </p:cxnSp>
        <p:grpSp>
          <p:nvGrpSpPr>
            <p:cNvPr id="44" name="Group 1217"/>
            <p:cNvGrpSpPr/>
            <p:nvPr/>
          </p:nvGrpSpPr>
          <p:grpSpPr>
            <a:xfrm>
              <a:off x="9925338" y="3270234"/>
              <a:ext cx="314876" cy="370933"/>
              <a:chOff x="10638283" y="4221088"/>
              <a:chExt cx="419100" cy="493712"/>
            </a:xfrm>
            <a:solidFill>
              <a:schemeClr val="bg1"/>
            </a:solidFill>
          </p:grpSpPr>
          <p:sp>
            <p:nvSpPr>
              <p:cNvPr id="45" name="Freeform 330"/>
              <p:cNvSpPr>
                <a:spLocks noEditPoints="1"/>
              </p:cNvSpPr>
              <p:nvPr/>
            </p:nvSpPr>
            <p:spPr bwMode="auto">
              <a:xfrm>
                <a:off x="10714483" y="4221088"/>
                <a:ext cx="266700" cy="138112"/>
              </a:xfrm>
              <a:custGeom>
                <a:avLst/>
                <a:gdLst>
                  <a:gd name="T0" fmla="*/ 143 w 191"/>
                  <a:gd name="T1" fmla="*/ 31 h 99"/>
                  <a:gd name="T2" fmla="*/ 147 w 191"/>
                  <a:gd name="T3" fmla="*/ 25 h 99"/>
                  <a:gd name="T4" fmla="*/ 150 w 191"/>
                  <a:gd name="T5" fmla="*/ 19 h 99"/>
                  <a:gd name="T6" fmla="*/ 159 w 191"/>
                  <a:gd name="T7" fmla="*/ 6 h 99"/>
                  <a:gd name="T8" fmla="*/ 158 w 191"/>
                  <a:gd name="T9" fmla="*/ 2 h 99"/>
                  <a:gd name="T10" fmla="*/ 153 w 191"/>
                  <a:gd name="T11" fmla="*/ 2 h 99"/>
                  <a:gd name="T12" fmla="*/ 144 w 191"/>
                  <a:gd name="T13" fmla="*/ 16 h 99"/>
                  <a:gd name="T14" fmla="*/ 140 w 191"/>
                  <a:gd name="T15" fmla="*/ 22 h 99"/>
                  <a:gd name="T16" fmla="*/ 136 w 191"/>
                  <a:gd name="T17" fmla="*/ 28 h 99"/>
                  <a:gd name="T18" fmla="*/ 96 w 191"/>
                  <a:gd name="T19" fmla="*/ 20 h 99"/>
                  <a:gd name="T20" fmla="*/ 55 w 191"/>
                  <a:gd name="T21" fmla="*/ 28 h 99"/>
                  <a:gd name="T22" fmla="*/ 51 w 191"/>
                  <a:gd name="T23" fmla="*/ 22 h 99"/>
                  <a:gd name="T24" fmla="*/ 47 w 191"/>
                  <a:gd name="T25" fmla="*/ 16 h 99"/>
                  <a:gd name="T26" fmla="*/ 38 w 191"/>
                  <a:gd name="T27" fmla="*/ 2 h 99"/>
                  <a:gd name="T28" fmla="*/ 33 w 191"/>
                  <a:gd name="T29" fmla="*/ 2 h 99"/>
                  <a:gd name="T30" fmla="*/ 33 w 191"/>
                  <a:gd name="T31" fmla="*/ 6 h 99"/>
                  <a:gd name="T32" fmla="*/ 41 w 191"/>
                  <a:gd name="T33" fmla="*/ 19 h 99"/>
                  <a:gd name="T34" fmla="*/ 45 w 191"/>
                  <a:gd name="T35" fmla="*/ 25 h 99"/>
                  <a:gd name="T36" fmla="*/ 49 w 191"/>
                  <a:gd name="T37" fmla="*/ 31 h 99"/>
                  <a:gd name="T38" fmla="*/ 0 w 191"/>
                  <a:gd name="T39" fmla="*/ 99 h 99"/>
                  <a:gd name="T40" fmla="*/ 191 w 191"/>
                  <a:gd name="T41" fmla="*/ 99 h 99"/>
                  <a:gd name="T42" fmla="*/ 143 w 191"/>
                  <a:gd name="T43" fmla="*/ 31 h 99"/>
                  <a:gd name="T44" fmla="*/ 55 w 191"/>
                  <a:gd name="T45" fmla="*/ 72 h 99"/>
                  <a:gd name="T46" fmla="*/ 44 w 191"/>
                  <a:gd name="T47" fmla="*/ 61 h 99"/>
                  <a:gd name="T48" fmla="*/ 55 w 191"/>
                  <a:gd name="T49" fmla="*/ 51 h 99"/>
                  <a:gd name="T50" fmla="*/ 65 w 191"/>
                  <a:gd name="T51" fmla="*/ 61 h 99"/>
                  <a:gd name="T52" fmla="*/ 55 w 191"/>
                  <a:gd name="T53" fmla="*/ 72 h 99"/>
                  <a:gd name="T54" fmla="*/ 137 w 191"/>
                  <a:gd name="T55" fmla="*/ 72 h 99"/>
                  <a:gd name="T56" fmla="*/ 127 w 191"/>
                  <a:gd name="T57" fmla="*/ 61 h 99"/>
                  <a:gd name="T58" fmla="*/ 137 w 191"/>
                  <a:gd name="T59" fmla="*/ 51 h 99"/>
                  <a:gd name="T60" fmla="*/ 147 w 191"/>
                  <a:gd name="T61" fmla="*/ 61 h 99"/>
                  <a:gd name="T62" fmla="*/ 137 w 191"/>
                  <a:gd name="T63" fmla="*/ 72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91" h="99">
                    <a:moveTo>
                      <a:pt x="143" y="31"/>
                    </a:moveTo>
                    <a:cubicBezTo>
                      <a:pt x="147" y="25"/>
                      <a:pt x="147" y="25"/>
                      <a:pt x="147" y="25"/>
                    </a:cubicBezTo>
                    <a:cubicBezTo>
                      <a:pt x="150" y="19"/>
                      <a:pt x="150" y="19"/>
                      <a:pt x="150" y="19"/>
                    </a:cubicBezTo>
                    <a:cubicBezTo>
                      <a:pt x="159" y="6"/>
                      <a:pt x="159" y="6"/>
                      <a:pt x="159" y="6"/>
                    </a:cubicBezTo>
                    <a:cubicBezTo>
                      <a:pt x="160" y="5"/>
                      <a:pt x="160" y="3"/>
                      <a:pt x="158" y="2"/>
                    </a:cubicBezTo>
                    <a:cubicBezTo>
                      <a:pt x="156" y="0"/>
                      <a:pt x="154" y="1"/>
                      <a:pt x="153" y="2"/>
                    </a:cubicBezTo>
                    <a:cubicBezTo>
                      <a:pt x="144" y="16"/>
                      <a:pt x="144" y="16"/>
                      <a:pt x="144" y="16"/>
                    </a:cubicBezTo>
                    <a:cubicBezTo>
                      <a:pt x="140" y="22"/>
                      <a:pt x="140" y="22"/>
                      <a:pt x="140" y="22"/>
                    </a:cubicBezTo>
                    <a:cubicBezTo>
                      <a:pt x="136" y="28"/>
                      <a:pt x="136" y="28"/>
                      <a:pt x="136" y="28"/>
                    </a:cubicBezTo>
                    <a:cubicBezTo>
                      <a:pt x="124" y="23"/>
                      <a:pt x="110" y="20"/>
                      <a:pt x="96" y="20"/>
                    </a:cubicBezTo>
                    <a:cubicBezTo>
                      <a:pt x="81" y="20"/>
                      <a:pt x="67" y="23"/>
                      <a:pt x="55" y="28"/>
                    </a:cubicBezTo>
                    <a:cubicBezTo>
                      <a:pt x="51" y="22"/>
                      <a:pt x="51" y="22"/>
                      <a:pt x="51" y="22"/>
                    </a:cubicBezTo>
                    <a:cubicBezTo>
                      <a:pt x="47" y="16"/>
                      <a:pt x="47" y="16"/>
                      <a:pt x="47" y="16"/>
                    </a:cubicBezTo>
                    <a:cubicBezTo>
                      <a:pt x="38" y="2"/>
                      <a:pt x="38" y="2"/>
                      <a:pt x="38" y="2"/>
                    </a:cubicBezTo>
                    <a:cubicBezTo>
                      <a:pt x="37" y="1"/>
                      <a:pt x="35" y="0"/>
                      <a:pt x="33" y="2"/>
                    </a:cubicBezTo>
                    <a:cubicBezTo>
                      <a:pt x="32" y="3"/>
                      <a:pt x="31" y="5"/>
                      <a:pt x="33" y="6"/>
                    </a:cubicBezTo>
                    <a:cubicBezTo>
                      <a:pt x="41" y="19"/>
                      <a:pt x="41" y="19"/>
                      <a:pt x="41" y="19"/>
                    </a:cubicBezTo>
                    <a:cubicBezTo>
                      <a:pt x="45" y="25"/>
                      <a:pt x="45" y="25"/>
                      <a:pt x="45" y="25"/>
                    </a:cubicBezTo>
                    <a:cubicBezTo>
                      <a:pt x="49" y="31"/>
                      <a:pt x="49" y="31"/>
                      <a:pt x="49" y="31"/>
                    </a:cubicBezTo>
                    <a:cubicBezTo>
                      <a:pt x="20" y="44"/>
                      <a:pt x="0" y="70"/>
                      <a:pt x="0" y="99"/>
                    </a:cubicBezTo>
                    <a:cubicBezTo>
                      <a:pt x="191" y="99"/>
                      <a:pt x="191" y="99"/>
                      <a:pt x="191" y="99"/>
                    </a:cubicBezTo>
                    <a:cubicBezTo>
                      <a:pt x="191" y="70"/>
                      <a:pt x="172" y="44"/>
                      <a:pt x="143" y="31"/>
                    </a:cubicBezTo>
                    <a:close/>
                    <a:moveTo>
                      <a:pt x="55" y="72"/>
                    </a:moveTo>
                    <a:cubicBezTo>
                      <a:pt x="49" y="72"/>
                      <a:pt x="44" y="67"/>
                      <a:pt x="44" y="61"/>
                    </a:cubicBezTo>
                    <a:cubicBezTo>
                      <a:pt x="44" y="56"/>
                      <a:pt x="49" y="51"/>
                      <a:pt x="55" y="51"/>
                    </a:cubicBezTo>
                    <a:cubicBezTo>
                      <a:pt x="60" y="51"/>
                      <a:pt x="65" y="56"/>
                      <a:pt x="65" y="61"/>
                    </a:cubicBezTo>
                    <a:cubicBezTo>
                      <a:pt x="65" y="67"/>
                      <a:pt x="60" y="72"/>
                      <a:pt x="55" y="72"/>
                    </a:cubicBezTo>
                    <a:close/>
                    <a:moveTo>
                      <a:pt x="137" y="72"/>
                    </a:moveTo>
                    <a:cubicBezTo>
                      <a:pt x="131" y="72"/>
                      <a:pt x="127" y="67"/>
                      <a:pt x="127" y="61"/>
                    </a:cubicBezTo>
                    <a:cubicBezTo>
                      <a:pt x="127" y="56"/>
                      <a:pt x="131" y="51"/>
                      <a:pt x="137" y="51"/>
                    </a:cubicBezTo>
                    <a:cubicBezTo>
                      <a:pt x="142" y="51"/>
                      <a:pt x="147" y="56"/>
                      <a:pt x="147" y="61"/>
                    </a:cubicBezTo>
                    <a:cubicBezTo>
                      <a:pt x="147" y="67"/>
                      <a:pt x="142" y="72"/>
                      <a:pt x="137" y="72"/>
                    </a:cubicBezTo>
                    <a:close/>
                  </a:path>
                </a:pathLst>
              </a:custGeom>
              <a:grpFill/>
              <a:ln>
                <a:noFill/>
              </a:ln>
            </p:spPr>
            <p:txBody>
              <a:bodyPr vert="horz" wrap="square" lIns="91440" tIns="45720" rIns="91440" bIns="45720" numCol="1" anchor="t" anchorCtr="0" compatLnSpc="1">
                <a:prstTxWarp prst="textNoShape">
                  <a:avLst/>
                </a:prstTxWarp>
              </a:bodyPr>
              <a:lstStyle/>
              <a:p>
                <a:endParaRPr lang="en-AU"/>
              </a:p>
            </p:txBody>
          </p:sp>
          <p:sp>
            <p:nvSpPr>
              <p:cNvPr id="46" name="Freeform 331"/>
              <p:cNvSpPr>
                <a:spLocks/>
              </p:cNvSpPr>
              <p:nvPr/>
            </p:nvSpPr>
            <p:spPr bwMode="auto">
              <a:xfrm>
                <a:off x="10714483" y="4379838"/>
                <a:ext cx="266700" cy="334962"/>
              </a:xfrm>
              <a:custGeom>
                <a:avLst/>
                <a:gdLst>
                  <a:gd name="T0" fmla="*/ 2 w 191"/>
                  <a:gd name="T1" fmla="*/ 0 h 241"/>
                  <a:gd name="T2" fmla="*/ 0 w 191"/>
                  <a:gd name="T3" fmla="*/ 0 h 241"/>
                  <a:gd name="T4" fmla="*/ 0 w 191"/>
                  <a:gd name="T5" fmla="*/ 17 h 241"/>
                  <a:gd name="T6" fmla="*/ 0 w 191"/>
                  <a:gd name="T7" fmla="*/ 31 h 241"/>
                  <a:gd name="T8" fmla="*/ 0 w 191"/>
                  <a:gd name="T9" fmla="*/ 150 h 241"/>
                  <a:gd name="T10" fmla="*/ 22 w 191"/>
                  <a:gd name="T11" fmla="*/ 172 h 241"/>
                  <a:gd name="T12" fmla="*/ 37 w 191"/>
                  <a:gd name="T13" fmla="*/ 172 h 241"/>
                  <a:gd name="T14" fmla="*/ 37 w 191"/>
                  <a:gd name="T15" fmla="*/ 177 h 241"/>
                  <a:gd name="T16" fmla="*/ 37 w 191"/>
                  <a:gd name="T17" fmla="*/ 179 h 241"/>
                  <a:gd name="T18" fmla="*/ 37 w 191"/>
                  <a:gd name="T19" fmla="*/ 185 h 241"/>
                  <a:gd name="T20" fmla="*/ 37 w 191"/>
                  <a:gd name="T21" fmla="*/ 221 h 241"/>
                  <a:gd name="T22" fmla="*/ 57 w 191"/>
                  <a:gd name="T23" fmla="*/ 241 h 241"/>
                  <a:gd name="T24" fmla="*/ 78 w 191"/>
                  <a:gd name="T25" fmla="*/ 221 h 241"/>
                  <a:gd name="T26" fmla="*/ 78 w 191"/>
                  <a:gd name="T27" fmla="*/ 185 h 241"/>
                  <a:gd name="T28" fmla="*/ 78 w 191"/>
                  <a:gd name="T29" fmla="*/ 179 h 241"/>
                  <a:gd name="T30" fmla="*/ 78 w 191"/>
                  <a:gd name="T31" fmla="*/ 177 h 241"/>
                  <a:gd name="T32" fmla="*/ 77 w 191"/>
                  <a:gd name="T33" fmla="*/ 172 h 241"/>
                  <a:gd name="T34" fmla="*/ 115 w 191"/>
                  <a:gd name="T35" fmla="*/ 172 h 241"/>
                  <a:gd name="T36" fmla="*/ 114 w 191"/>
                  <a:gd name="T37" fmla="*/ 177 h 241"/>
                  <a:gd name="T38" fmla="*/ 114 w 191"/>
                  <a:gd name="T39" fmla="*/ 179 h 241"/>
                  <a:gd name="T40" fmla="*/ 114 w 191"/>
                  <a:gd name="T41" fmla="*/ 185 h 241"/>
                  <a:gd name="T42" fmla="*/ 114 w 191"/>
                  <a:gd name="T43" fmla="*/ 221 h 241"/>
                  <a:gd name="T44" fmla="*/ 134 w 191"/>
                  <a:gd name="T45" fmla="*/ 241 h 241"/>
                  <a:gd name="T46" fmla="*/ 155 w 191"/>
                  <a:gd name="T47" fmla="*/ 221 h 241"/>
                  <a:gd name="T48" fmla="*/ 155 w 191"/>
                  <a:gd name="T49" fmla="*/ 185 h 241"/>
                  <a:gd name="T50" fmla="*/ 155 w 191"/>
                  <a:gd name="T51" fmla="*/ 179 h 241"/>
                  <a:gd name="T52" fmla="*/ 155 w 191"/>
                  <a:gd name="T53" fmla="*/ 177 h 241"/>
                  <a:gd name="T54" fmla="*/ 154 w 191"/>
                  <a:gd name="T55" fmla="*/ 172 h 241"/>
                  <a:gd name="T56" fmla="*/ 170 w 191"/>
                  <a:gd name="T57" fmla="*/ 172 h 241"/>
                  <a:gd name="T58" fmla="*/ 191 w 191"/>
                  <a:gd name="T59" fmla="*/ 150 h 241"/>
                  <a:gd name="T60" fmla="*/ 191 w 191"/>
                  <a:gd name="T61" fmla="*/ 31 h 241"/>
                  <a:gd name="T62" fmla="*/ 191 w 191"/>
                  <a:gd name="T63" fmla="*/ 17 h 241"/>
                  <a:gd name="T64" fmla="*/ 191 w 191"/>
                  <a:gd name="T65" fmla="*/ 0 h 241"/>
                  <a:gd name="T66" fmla="*/ 190 w 191"/>
                  <a:gd name="T67" fmla="*/ 0 h 241"/>
                  <a:gd name="T68" fmla="*/ 2 w 191"/>
                  <a:gd name="T69" fmla="*/ 0 h 2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91" h="241">
                    <a:moveTo>
                      <a:pt x="2" y="0"/>
                    </a:moveTo>
                    <a:cubicBezTo>
                      <a:pt x="0" y="0"/>
                      <a:pt x="0" y="0"/>
                      <a:pt x="0" y="0"/>
                    </a:cubicBezTo>
                    <a:cubicBezTo>
                      <a:pt x="0" y="17"/>
                      <a:pt x="0" y="17"/>
                      <a:pt x="0" y="17"/>
                    </a:cubicBezTo>
                    <a:cubicBezTo>
                      <a:pt x="0" y="31"/>
                      <a:pt x="0" y="31"/>
                      <a:pt x="0" y="31"/>
                    </a:cubicBezTo>
                    <a:cubicBezTo>
                      <a:pt x="0" y="150"/>
                      <a:pt x="0" y="150"/>
                      <a:pt x="0" y="150"/>
                    </a:cubicBezTo>
                    <a:cubicBezTo>
                      <a:pt x="0" y="162"/>
                      <a:pt x="10" y="172"/>
                      <a:pt x="22" y="172"/>
                    </a:cubicBezTo>
                    <a:cubicBezTo>
                      <a:pt x="37" y="172"/>
                      <a:pt x="37" y="172"/>
                      <a:pt x="37" y="172"/>
                    </a:cubicBezTo>
                    <a:cubicBezTo>
                      <a:pt x="37" y="174"/>
                      <a:pt x="37" y="175"/>
                      <a:pt x="37" y="177"/>
                    </a:cubicBezTo>
                    <a:cubicBezTo>
                      <a:pt x="37" y="179"/>
                      <a:pt x="37" y="179"/>
                      <a:pt x="37" y="179"/>
                    </a:cubicBezTo>
                    <a:cubicBezTo>
                      <a:pt x="37" y="185"/>
                      <a:pt x="37" y="185"/>
                      <a:pt x="37" y="185"/>
                    </a:cubicBezTo>
                    <a:cubicBezTo>
                      <a:pt x="37" y="221"/>
                      <a:pt x="37" y="221"/>
                      <a:pt x="37" y="221"/>
                    </a:cubicBezTo>
                    <a:cubicBezTo>
                      <a:pt x="37" y="232"/>
                      <a:pt x="46" y="241"/>
                      <a:pt x="57" y="241"/>
                    </a:cubicBezTo>
                    <a:cubicBezTo>
                      <a:pt x="68" y="241"/>
                      <a:pt x="78" y="232"/>
                      <a:pt x="78" y="221"/>
                    </a:cubicBezTo>
                    <a:cubicBezTo>
                      <a:pt x="78" y="185"/>
                      <a:pt x="78" y="185"/>
                      <a:pt x="78" y="185"/>
                    </a:cubicBezTo>
                    <a:cubicBezTo>
                      <a:pt x="78" y="179"/>
                      <a:pt x="78" y="179"/>
                      <a:pt x="78" y="179"/>
                    </a:cubicBezTo>
                    <a:cubicBezTo>
                      <a:pt x="78" y="177"/>
                      <a:pt x="78" y="177"/>
                      <a:pt x="78" y="177"/>
                    </a:cubicBezTo>
                    <a:cubicBezTo>
                      <a:pt x="78" y="175"/>
                      <a:pt x="77" y="174"/>
                      <a:pt x="77" y="172"/>
                    </a:cubicBezTo>
                    <a:cubicBezTo>
                      <a:pt x="115" y="172"/>
                      <a:pt x="115" y="172"/>
                      <a:pt x="115" y="172"/>
                    </a:cubicBezTo>
                    <a:cubicBezTo>
                      <a:pt x="114" y="174"/>
                      <a:pt x="114" y="175"/>
                      <a:pt x="114" y="177"/>
                    </a:cubicBezTo>
                    <a:cubicBezTo>
                      <a:pt x="114" y="179"/>
                      <a:pt x="114" y="179"/>
                      <a:pt x="114" y="179"/>
                    </a:cubicBezTo>
                    <a:cubicBezTo>
                      <a:pt x="114" y="185"/>
                      <a:pt x="114" y="185"/>
                      <a:pt x="114" y="185"/>
                    </a:cubicBezTo>
                    <a:cubicBezTo>
                      <a:pt x="114" y="221"/>
                      <a:pt x="114" y="221"/>
                      <a:pt x="114" y="221"/>
                    </a:cubicBezTo>
                    <a:cubicBezTo>
                      <a:pt x="114" y="232"/>
                      <a:pt x="123" y="241"/>
                      <a:pt x="134" y="241"/>
                    </a:cubicBezTo>
                    <a:cubicBezTo>
                      <a:pt x="146" y="241"/>
                      <a:pt x="155" y="232"/>
                      <a:pt x="155" y="221"/>
                    </a:cubicBezTo>
                    <a:cubicBezTo>
                      <a:pt x="155" y="185"/>
                      <a:pt x="155" y="185"/>
                      <a:pt x="155" y="185"/>
                    </a:cubicBezTo>
                    <a:cubicBezTo>
                      <a:pt x="155" y="179"/>
                      <a:pt x="155" y="179"/>
                      <a:pt x="155" y="179"/>
                    </a:cubicBezTo>
                    <a:cubicBezTo>
                      <a:pt x="155" y="177"/>
                      <a:pt x="155" y="177"/>
                      <a:pt x="155" y="177"/>
                    </a:cubicBezTo>
                    <a:cubicBezTo>
                      <a:pt x="155" y="175"/>
                      <a:pt x="155" y="174"/>
                      <a:pt x="154" y="172"/>
                    </a:cubicBezTo>
                    <a:cubicBezTo>
                      <a:pt x="170" y="172"/>
                      <a:pt x="170" y="172"/>
                      <a:pt x="170" y="172"/>
                    </a:cubicBezTo>
                    <a:cubicBezTo>
                      <a:pt x="182" y="172"/>
                      <a:pt x="191" y="162"/>
                      <a:pt x="191" y="150"/>
                    </a:cubicBezTo>
                    <a:cubicBezTo>
                      <a:pt x="191" y="31"/>
                      <a:pt x="191" y="31"/>
                      <a:pt x="191" y="31"/>
                    </a:cubicBezTo>
                    <a:cubicBezTo>
                      <a:pt x="191" y="17"/>
                      <a:pt x="191" y="17"/>
                      <a:pt x="191" y="17"/>
                    </a:cubicBezTo>
                    <a:cubicBezTo>
                      <a:pt x="191" y="0"/>
                      <a:pt x="191" y="0"/>
                      <a:pt x="191" y="0"/>
                    </a:cubicBezTo>
                    <a:cubicBezTo>
                      <a:pt x="190" y="0"/>
                      <a:pt x="190" y="0"/>
                      <a:pt x="190" y="0"/>
                    </a:cubicBezTo>
                    <a:lnTo>
                      <a:pt x="2" y="0"/>
                    </a:lnTo>
                    <a:close/>
                  </a:path>
                </a:pathLst>
              </a:custGeom>
              <a:grpFill/>
              <a:ln>
                <a:noFill/>
              </a:ln>
            </p:spPr>
            <p:txBody>
              <a:bodyPr vert="horz" wrap="square" lIns="91440" tIns="45720" rIns="91440" bIns="45720" numCol="1" anchor="t" anchorCtr="0" compatLnSpc="1">
                <a:prstTxWarp prst="textNoShape">
                  <a:avLst/>
                </a:prstTxWarp>
              </a:bodyPr>
              <a:lstStyle/>
              <a:p>
                <a:endParaRPr lang="en-AU"/>
              </a:p>
            </p:txBody>
          </p:sp>
          <p:sp>
            <p:nvSpPr>
              <p:cNvPr id="47" name="Freeform 332"/>
              <p:cNvSpPr>
                <a:spLocks/>
              </p:cNvSpPr>
              <p:nvPr/>
            </p:nvSpPr>
            <p:spPr bwMode="auto">
              <a:xfrm>
                <a:off x="10638283" y="4379838"/>
                <a:ext cx="57150" cy="177800"/>
              </a:xfrm>
              <a:custGeom>
                <a:avLst/>
                <a:gdLst>
                  <a:gd name="T0" fmla="*/ 21 w 41"/>
                  <a:gd name="T1" fmla="*/ 0 h 128"/>
                  <a:gd name="T2" fmla="*/ 0 w 41"/>
                  <a:gd name="T3" fmla="*/ 20 h 128"/>
                  <a:gd name="T4" fmla="*/ 0 w 41"/>
                  <a:gd name="T5" fmla="*/ 108 h 128"/>
                  <a:gd name="T6" fmla="*/ 21 w 41"/>
                  <a:gd name="T7" fmla="*/ 128 h 128"/>
                  <a:gd name="T8" fmla="*/ 41 w 41"/>
                  <a:gd name="T9" fmla="*/ 108 h 128"/>
                  <a:gd name="T10" fmla="*/ 41 w 41"/>
                  <a:gd name="T11" fmla="*/ 20 h 128"/>
                  <a:gd name="T12" fmla="*/ 21 w 41"/>
                  <a:gd name="T13" fmla="*/ 0 h 128"/>
                </a:gdLst>
                <a:ahLst/>
                <a:cxnLst>
                  <a:cxn ang="0">
                    <a:pos x="T0" y="T1"/>
                  </a:cxn>
                  <a:cxn ang="0">
                    <a:pos x="T2" y="T3"/>
                  </a:cxn>
                  <a:cxn ang="0">
                    <a:pos x="T4" y="T5"/>
                  </a:cxn>
                  <a:cxn ang="0">
                    <a:pos x="T6" y="T7"/>
                  </a:cxn>
                  <a:cxn ang="0">
                    <a:pos x="T8" y="T9"/>
                  </a:cxn>
                  <a:cxn ang="0">
                    <a:pos x="T10" y="T11"/>
                  </a:cxn>
                  <a:cxn ang="0">
                    <a:pos x="T12" y="T13"/>
                  </a:cxn>
                </a:cxnLst>
                <a:rect l="0" t="0" r="r" b="b"/>
                <a:pathLst>
                  <a:path w="41" h="128">
                    <a:moveTo>
                      <a:pt x="21" y="0"/>
                    </a:moveTo>
                    <a:cubicBezTo>
                      <a:pt x="10" y="0"/>
                      <a:pt x="0" y="9"/>
                      <a:pt x="0" y="20"/>
                    </a:cubicBezTo>
                    <a:cubicBezTo>
                      <a:pt x="0" y="108"/>
                      <a:pt x="0" y="108"/>
                      <a:pt x="0" y="108"/>
                    </a:cubicBezTo>
                    <a:cubicBezTo>
                      <a:pt x="0" y="119"/>
                      <a:pt x="10" y="128"/>
                      <a:pt x="21" y="128"/>
                    </a:cubicBezTo>
                    <a:cubicBezTo>
                      <a:pt x="32" y="128"/>
                      <a:pt x="41" y="119"/>
                      <a:pt x="41" y="108"/>
                    </a:cubicBezTo>
                    <a:cubicBezTo>
                      <a:pt x="41" y="20"/>
                      <a:pt x="41" y="20"/>
                      <a:pt x="41" y="20"/>
                    </a:cubicBezTo>
                    <a:cubicBezTo>
                      <a:pt x="41" y="9"/>
                      <a:pt x="32" y="0"/>
                      <a:pt x="21"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AU"/>
              </a:p>
            </p:txBody>
          </p:sp>
          <p:sp>
            <p:nvSpPr>
              <p:cNvPr id="48" name="Freeform 333"/>
              <p:cNvSpPr>
                <a:spLocks/>
              </p:cNvSpPr>
              <p:nvPr/>
            </p:nvSpPr>
            <p:spPr bwMode="auto">
              <a:xfrm>
                <a:off x="11000233" y="4379838"/>
                <a:ext cx="57150" cy="177800"/>
              </a:xfrm>
              <a:custGeom>
                <a:avLst/>
                <a:gdLst>
                  <a:gd name="T0" fmla="*/ 21 w 41"/>
                  <a:gd name="T1" fmla="*/ 0 h 128"/>
                  <a:gd name="T2" fmla="*/ 0 w 41"/>
                  <a:gd name="T3" fmla="*/ 20 h 128"/>
                  <a:gd name="T4" fmla="*/ 0 w 41"/>
                  <a:gd name="T5" fmla="*/ 108 h 128"/>
                  <a:gd name="T6" fmla="*/ 21 w 41"/>
                  <a:gd name="T7" fmla="*/ 128 h 128"/>
                  <a:gd name="T8" fmla="*/ 41 w 41"/>
                  <a:gd name="T9" fmla="*/ 108 h 128"/>
                  <a:gd name="T10" fmla="*/ 41 w 41"/>
                  <a:gd name="T11" fmla="*/ 20 h 128"/>
                  <a:gd name="T12" fmla="*/ 21 w 41"/>
                  <a:gd name="T13" fmla="*/ 0 h 128"/>
                </a:gdLst>
                <a:ahLst/>
                <a:cxnLst>
                  <a:cxn ang="0">
                    <a:pos x="T0" y="T1"/>
                  </a:cxn>
                  <a:cxn ang="0">
                    <a:pos x="T2" y="T3"/>
                  </a:cxn>
                  <a:cxn ang="0">
                    <a:pos x="T4" y="T5"/>
                  </a:cxn>
                  <a:cxn ang="0">
                    <a:pos x="T6" y="T7"/>
                  </a:cxn>
                  <a:cxn ang="0">
                    <a:pos x="T8" y="T9"/>
                  </a:cxn>
                  <a:cxn ang="0">
                    <a:pos x="T10" y="T11"/>
                  </a:cxn>
                  <a:cxn ang="0">
                    <a:pos x="T12" y="T13"/>
                  </a:cxn>
                </a:cxnLst>
                <a:rect l="0" t="0" r="r" b="b"/>
                <a:pathLst>
                  <a:path w="41" h="128">
                    <a:moveTo>
                      <a:pt x="21" y="0"/>
                    </a:moveTo>
                    <a:cubicBezTo>
                      <a:pt x="9" y="0"/>
                      <a:pt x="0" y="9"/>
                      <a:pt x="0" y="20"/>
                    </a:cubicBezTo>
                    <a:cubicBezTo>
                      <a:pt x="0" y="108"/>
                      <a:pt x="0" y="108"/>
                      <a:pt x="0" y="108"/>
                    </a:cubicBezTo>
                    <a:cubicBezTo>
                      <a:pt x="0" y="119"/>
                      <a:pt x="9" y="128"/>
                      <a:pt x="21" y="128"/>
                    </a:cubicBezTo>
                    <a:cubicBezTo>
                      <a:pt x="32" y="128"/>
                      <a:pt x="41" y="119"/>
                      <a:pt x="41" y="108"/>
                    </a:cubicBezTo>
                    <a:cubicBezTo>
                      <a:pt x="41" y="20"/>
                      <a:pt x="41" y="20"/>
                      <a:pt x="41" y="20"/>
                    </a:cubicBezTo>
                    <a:cubicBezTo>
                      <a:pt x="41" y="9"/>
                      <a:pt x="32" y="0"/>
                      <a:pt x="21"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AU"/>
              </a:p>
            </p:txBody>
          </p:sp>
        </p:grpSp>
        <p:sp>
          <p:nvSpPr>
            <p:cNvPr id="49" name="Freeform 324"/>
            <p:cNvSpPr>
              <a:spLocks noEditPoints="1"/>
            </p:cNvSpPr>
            <p:nvPr/>
          </p:nvSpPr>
          <p:spPr bwMode="auto">
            <a:xfrm>
              <a:off x="1891781" y="3274181"/>
              <a:ext cx="352924" cy="398843"/>
            </a:xfrm>
            <a:custGeom>
              <a:avLst/>
              <a:gdLst>
                <a:gd name="T0" fmla="*/ 307 w 307"/>
                <a:gd name="T1" fmla="*/ 254 h 346"/>
                <a:gd name="T2" fmla="*/ 284 w 307"/>
                <a:gd name="T3" fmla="*/ 296 h 346"/>
                <a:gd name="T4" fmla="*/ 224 w 307"/>
                <a:gd name="T5" fmla="*/ 346 h 346"/>
                <a:gd name="T6" fmla="*/ 165 w 307"/>
                <a:gd name="T7" fmla="*/ 331 h 346"/>
                <a:gd name="T8" fmla="*/ 105 w 307"/>
                <a:gd name="T9" fmla="*/ 346 h 346"/>
                <a:gd name="T10" fmla="*/ 45 w 307"/>
                <a:gd name="T11" fmla="*/ 298 h 346"/>
                <a:gd name="T12" fmla="*/ 25 w 307"/>
                <a:gd name="T13" fmla="*/ 125 h 346"/>
                <a:gd name="T14" fmla="*/ 98 w 307"/>
                <a:gd name="T15" fmla="*/ 81 h 346"/>
                <a:gd name="T16" fmla="*/ 164 w 307"/>
                <a:gd name="T17" fmla="*/ 96 h 346"/>
                <a:gd name="T18" fmla="*/ 230 w 307"/>
                <a:gd name="T19" fmla="*/ 81 h 346"/>
                <a:gd name="T20" fmla="*/ 297 w 307"/>
                <a:gd name="T21" fmla="*/ 116 h 346"/>
                <a:gd name="T22" fmla="*/ 307 w 307"/>
                <a:gd name="T23" fmla="*/ 254 h 346"/>
                <a:gd name="T24" fmla="*/ 207 w 307"/>
                <a:gd name="T25" fmla="*/ 56 h 346"/>
                <a:gd name="T26" fmla="*/ 224 w 307"/>
                <a:gd name="T27" fmla="*/ 0 h 346"/>
                <a:gd name="T28" fmla="*/ 171 w 307"/>
                <a:gd name="T29" fmla="*/ 28 h 346"/>
                <a:gd name="T30" fmla="*/ 153 w 307"/>
                <a:gd name="T31" fmla="*/ 83 h 346"/>
                <a:gd name="T32" fmla="*/ 207 w 307"/>
                <a:gd name="T33" fmla="*/ 56 h 3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07" h="346">
                  <a:moveTo>
                    <a:pt x="307" y="254"/>
                  </a:moveTo>
                  <a:cubicBezTo>
                    <a:pt x="299" y="272"/>
                    <a:pt x="295" y="280"/>
                    <a:pt x="284" y="296"/>
                  </a:cubicBezTo>
                  <a:cubicBezTo>
                    <a:pt x="270" y="318"/>
                    <a:pt x="249" y="345"/>
                    <a:pt x="224" y="346"/>
                  </a:cubicBezTo>
                  <a:cubicBezTo>
                    <a:pt x="201" y="346"/>
                    <a:pt x="195" y="331"/>
                    <a:pt x="165" y="331"/>
                  </a:cubicBezTo>
                  <a:cubicBezTo>
                    <a:pt x="134" y="331"/>
                    <a:pt x="127" y="346"/>
                    <a:pt x="105" y="346"/>
                  </a:cubicBezTo>
                  <a:cubicBezTo>
                    <a:pt x="79" y="346"/>
                    <a:pt x="60" y="321"/>
                    <a:pt x="45" y="298"/>
                  </a:cubicBezTo>
                  <a:cubicBezTo>
                    <a:pt x="5" y="236"/>
                    <a:pt x="0" y="163"/>
                    <a:pt x="25" y="125"/>
                  </a:cubicBezTo>
                  <a:cubicBezTo>
                    <a:pt x="43" y="97"/>
                    <a:pt x="71" y="81"/>
                    <a:pt x="98" y="81"/>
                  </a:cubicBezTo>
                  <a:cubicBezTo>
                    <a:pt x="125" y="81"/>
                    <a:pt x="142" y="96"/>
                    <a:pt x="164" y="96"/>
                  </a:cubicBezTo>
                  <a:cubicBezTo>
                    <a:pt x="186" y="96"/>
                    <a:pt x="199" y="81"/>
                    <a:pt x="230" y="81"/>
                  </a:cubicBezTo>
                  <a:cubicBezTo>
                    <a:pt x="254" y="81"/>
                    <a:pt x="279" y="94"/>
                    <a:pt x="297" y="116"/>
                  </a:cubicBezTo>
                  <a:cubicBezTo>
                    <a:pt x="238" y="148"/>
                    <a:pt x="248" y="231"/>
                    <a:pt x="307" y="254"/>
                  </a:cubicBezTo>
                  <a:moveTo>
                    <a:pt x="207" y="56"/>
                  </a:moveTo>
                  <a:cubicBezTo>
                    <a:pt x="218" y="42"/>
                    <a:pt x="227" y="21"/>
                    <a:pt x="224" y="0"/>
                  </a:cubicBezTo>
                  <a:cubicBezTo>
                    <a:pt x="205" y="1"/>
                    <a:pt x="183" y="13"/>
                    <a:pt x="171" y="28"/>
                  </a:cubicBezTo>
                  <a:cubicBezTo>
                    <a:pt x="159" y="42"/>
                    <a:pt x="150" y="63"/>
                    <a:pt x="153" y="83"/>
                  </a:cubicBezTo>
                  <a:cubicBezTo>
                    <a:pt x="174" y="84"/>
                    <a:pt x="195" y="72"/>
                    <a:pt x="207" y="56"/>
                  </a:cubicBezTo>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AU"/>
            </a:p>
          </p:txBody>
        </p:sp>
        <p:grpSp>
          <p:nvGrpSpPr>
            <p:cNvPr id="50" name="Group 309"/>
            <p:cNvGrpSpPr/>
            <p:nvPr/>
          </p:nvGrpSpPr>
          <p:grpSpPr>
            <a:xfrm>
              <a:off x="7237449" y="3315980"/>
              <a:ext cx="376896" cy="331575"/>
              <a:chOff x="9842822" y="4248076"/>
              <a:chExt cx="501650" cy="441325"/>
            </a:xfrm>
            <a:solidFill>
              <a:schemeClr val="bg1"/>
            </a:solidFill>
          </p:grpSpPr>
          <p:sp>
            <p:nvSpPr>
              <p:cNvPr id="51" name="Freeform 326"/>
              <p:cNvSpPr>
                <a:spLocks/>
              </p:cNvSpPr>
              <p:nvPr/>
            </p:nvSpPr>
            <p:spPr bwMode="auto">
              <a:xfrm>
                <a:off x="9842822" y="4446513"/>
                <a:ext cx="228600" cy="193675"/>
              </a:xfrm>
              <a:custGeom>
                <a:avLst/>
                <a:gdLst>
                  <a:gd name="T0" fmla="*/ 148 w 163"/>
                  <a:gd name="T1" fmla="*/ 13 h 139"/>
                  <a:gd name="T2" fmla="*/ 99 w 163"/>
                  <a:gd name="T3" fmla="*/ 0 h 139"/>
                  <a:gd name="T4" fmla="*/ 93 w 163"/>
                  <a:gd name="T5" fmla="*/ 0 h 139"/>
                  <a:gd name="T6" fmla="*/ 44 w 163"/>
                  <a:gd name="T7" fmla="*/ 11 h 139"/>
                  <a:gd name="T8" fmla="*/ 33 w 163"/>
                  <a:gd name="T9" fmla="*/ 15 h 139"/>
                  <a:gd name="T10" fmla="*/ 0 w 163"/>
                  <a:gd name="T11" fmla="*/ 130 h 139"/>
                  <a:gd name="T12" fmla="*/ 63 w 163"/>
                  <a:gd name="T13" fmla="*/ 116 h 139"/>
                  <a:gd name="T14" fmla="*/ 129 w 163"/>
                  <a:gd name="T15" fmla="*/ 139 h 139"/>
                  <a:gd name="T16" fmla="*/ 163 w 163"/>
                  <a:gd name="T17" fmla="*/ 22 h 139"/>
                  <a:gd name="T18" fmla="*/ 148 w 163"/>
                  <a:gd name="T19" fmla="*/ 13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3" h="139">
                    <a:moveTo>
                      <a:pt x="148" y="13"/>
                    </a:moveTo>
                    <a:cubicBezTo>
                      <a:pt x="135" y="7"/>
                      <a:pt x="118" y="0"/>
                      <a:pt x="99" y="0"/>
                    </a:cubicBezTo>
                    <a:cubicBezTo>
                      <a:pt x="97" y="0"/>
                      <a:pt x="95" y="0"/>
                      <a:pt x="93" y="0"/>
                    </a:cubicBezTo>
                    <a:cubicBezTo>
                      <a:pt x="74" y="2"/>
                      <a:pt x="57" y="7"/>
                      <a:pt x="44" y="11"/>
                    </a:cubicBezTo>
                    <a:cubicBezTo>
                      <a:pt x="41" y="12"/>
                      <a:pt x="37" y="14"/>
                      <a:pt x="33" y="15"/>
                    </a:cubicBezTo>
                    <a:cubicBezTo>
                      <a:pt x="0" y="130"/>
                      <a:pt x="0" y="130"/>
                      <a:pt x="0" y="130"/>
                    </a:cubicBezTo>
                    <a:cubicBezTo>
                      <a:pt x="25" y="120"/>
                      <a:pt x="46" y="116"/>
                      <a:pt x="63" y="116"/>
                    </a:cubicBezTo>
                    <a:cubicBezTo>
                      <a:pt x="91" y="116"/>
                      <a:pt x="110" y="127"/>
                      <a:pt x="129" y="139"/>
                    </a:cubicBezTo>
                    <a:cubicBezTo>
                      <a:pt x="135" y="116"/>
                      <a:pt x="159" y="37"/>
                      <a:pt x="163" y="22"/>
                    </a:cubicBezTo>
                    <a:cubicBezTo>
                      <a:pt x="158" y="19"/>
                      <a:pt x="153" y="16"/>
                      <a:pt x="148" y="13"/>
                    </a:cubicBezTo>
                    <a:close/>
                  </a:path>
                </a:pathLst>
              </a:custGeom>
              <a:grpFill/>
              <a:ln>
                <a:noFill/>
              </a:ln>
            </p:spPr>
            <p:txBody>
              <a:bodyPr vert="horz" wrap="square" lIns="91440" tIns="45720" rIns="91440" bIns="45720" numCol="1" anchor="t" anchorCtr="0" compatLnSpc="1">
                <a:prstTxWarp prst="textNoShape">
                  <a:avLst/>
                </a:prstTxWarp>
              </a:bodyPr>
              <a:lstStyle/>
              <a:p>
                <a:endParaRPr lang="en-AU"/>
              </a:p>
            </p:txBody>
          </p:sp>
          <p:sp>
            <p:nvSpPr>
              <p:cNvPr id="52" name="Freeform 327"/>
              <p:cNvSpPr>
                <a:spLocks/>
              </p:cNvSpPr>
              <p:nvPr/>
            </p:nvSpPr>
            <p:spPr bwMode="auto">
              <a:xfrm>
                <a:off x="10052372" y="4495726"/>
                <a:ext cx="233363" cy="193675"/>
              </a:xfrm>
              <a:custGeom>
                <a:avLst/>
                <a:gdLst>
                  <a:gd name="T0" fmla="*/ 33 w 167"/>
                  <a:gd name="T1" fmla="*/ 0 h 139"/>
                  <a:gd name="T2" fmla="*/ 0 w 167"/>
                  <a:gd name="T3" fmla="*/ 115 h 139"/>
                  <a:gd name="T4" fmla="*/ 67 w 167"/>
                  <a:gd name="T5" fmla="*/ 139 h 139"/>
                  <a:gd name="T6" fmla="*/ 135 w 167"/>
                  <a:gd name="T7" fmla="*/ 123 h 139"/>
                  <a:gd name="T8" fmla="*/ 167 w 167"/>
                  <a:gd name="T9" fmla="*/ 12 h 139"/>
                  <a:gd name="T10" fmla="*/ 105 w 167"/>
                  <a:gd name="T11" fmla="*/ 24 h 139"/>
                  <a:gd name="T12" fmla="*/ 33 w 167"/>
                  <a:gd name="T13" fmla="*/ 0 h 139"/>
                </a:gdLst>
                <a:ahLst/>
                <a:cxnLst>
                  <a:cxn ang="0">
                    <a:pos x="T0" y="T1"/>
                  </a:cxn>
                  <a:cxn ang="0">
                    <a:pos x="T2" y="T3"/>
                  </a:cxn>
                  <a:cxn ang="0">
                    <a:pos x="T4" y="T5"/>
                  </a:cxn>
                  <a:cxn ang="0">
                    <a:pos x="T6" y="T7"/>
                  </a:cxn>
                  <a:cxn ang="0">
                    <a:pos x="T8" y="T9"/>
                  </a:cxn>
                  <a:cxn ang="0">
                    <a:pos x="T10" y="T11"/>
                  </a:cxn>
                  <a:cxn ang="0">
                    <a:pos x="T12" y="T13"/>
                  </a:cxn>
                </a:cxnLst>
                <a:rect l="0" t="0" r="r" b="b"/>
                <a:pathLst>
                  <a:path w="167" h="139">
                    <a:moveTo>
                      <a:pt x="33" y="0"/>
                    </a:moveTo>
                    <a:cubicBezTo>
                      <a:pt x="0" y="115"/>
                      <a:pt x="0" y="115"/>
                      <a:pt x="0" y="115"/>
                    </a:cubicBezTo>
                    <a:cubicBezTo>
                      <a:pt x="0" y="115"/>
                      <a:pt x="38" y="139"/>
                      <a:pt x="67" y="139"/>
                    </a:cubicBezTo>
                    <a:cubicBezTo>
                      <a:pt x="86" y="139"/>
                      <a:pt x="108" y="135"/>
                      <a:pt x="135" y="123"/>
                    </a:cubicBezTo>
                    <a:cubicBezTo>
                      <a:pt x="167" y="12"/>
                      <a:pt x="167" y="12"/>
                      <a:pt x="167" y="12"/>
                    </a:cubicBezTo>
                    <a:cubicBezTo>
                      <a:pt x="143" y="21"/>
                      <a:pt x="122" y="24"/>
                      <a:pt x="105" y="24"/>
                    </a:cubicBezTo>
                    <a:cubicBezTo>
                      <a:pt x="66" y="24"/>
                      <a:pt x="43" y="9"/>
                      <a:pt x="33"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AU"/>
              </a:p>
            </p:txBody>
          </p:sp>
          <p:sp>
            <p:nvSpPr>
              <p:cNvPr id="53" name="Freeform 328"/>
              <p:cNvSpPr>
                <a:spLocks/>
              </p:cNvSpPr>
              <p:nvPr/>
            </p:nvSpPr>
            <p:spPr bwMode="auto">
              <a:xfrm>
                <a:off x="9899972" y="4248076"/>
                <a:ext cx="227013" cy="190500"/>
              </a:xfrm>
              <a:custGeom>
                <a:avLst/>
                <a:gdLst>
                  <a:gd name="T0" fmla="*/ 64 w 162"/>
                  <a:gd name="T1" fmla="*/ 114 h 137"/>
                  <a:gd name="T2" fmla="*/ 128 w 162"/>
                  <a:gd name="T3" fmla="*/ 137 h 137"/>
                  <a:gd name="T4" fmla="*/ 162 w 162"/>
                  <a:gd name="T5" fmla="*/ 21 h 137"/>
                  <a:gd name="T6" fmla="*/ 162 w 162"/>
                  <a:gd name="T7" fmla="*/ 21 h 137"/>
                  <a:gd name="T8" fmla="*/ 122 w 162"/>
                  <a:gd name="T9" fmla="*/ 3 h 137"/>
                  <a:gd name="T10" fmla="*/ 95 w 162"/>
                  <a:gd name="T11" fmla="*/ 0 h 137"/>
                  <a:gd name="T12" fmla="*/ 95 w 162"/>
                  <a:gd name="T13" fmla="*/ 0 h 137"/>
                  <a:gd name="T14" fmla="*/ 33 w 162"/>
                  <a:gd name="T15" fmla="*/ 14 h 137"/>
                  <a:gd name="T16" fmla="*/ 0 w 162"/>
                  <a:gd name="T17" fmla="*/ 129 h 137"/>
                  <a:gd name="T18" fmla="*/ 63 w 162"/>
                  <a:gd name="T19" fmla="*/ 114 h 137"/>
                  <a:gd name="T20" fmla="*/ 64 w 162"/>
                  <a:gd name="T21" fmla="*/ 114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2" h="137">
                    <a:moveTo>
                      <a:pt x="64" y="114"/>
                    </a:moveTo>
                    <a:cubicBezTo>
                      <a:pt x="91" y="114"/>
                      <a:pt x="110" y="125"/>
                      <a:pt x="128" y="137"/>
                    </a:cubicBezTo>
                    <a:cubicBezTo>
                      <a:pt x="135" y="114"/>
                      <a:pt x="155" y="45"/>
                      <a:pt x="162" y="21"/>
                    </a:cubicBezTo>
                    <a:cubicBezTo>
                      <a:pt x="162" y="21"/>
                      <a:pt x="162" y="21"/>
                      <a:pt x="162" y="21"/>
                    </a:cubicBezTo>
                    <a:cubicBezTo>
                      <a:pt x="162" y="21"/>
                      <a:pt x="138" y="7"/>
                      <a:pt x="122" y="3"/>
                    </a:cubicBezTo>
                    <a:cubicBezTo>
                      <a:pt x="114" y="1"/>
                      <a:pt x="105" y="0"/>
                      <a:pt x="95" y="0"/>
                    </a:cubicBezTo>
                    <a:cubicBezTo>
                      <a:pt x="95" y="0"/>
                      <a:pt x="95" y="0"/>
                      <a:pt x="95" y="0"/>
                    </a:cubicBezTo>
                    <a:cubicBezTo>
                      <a:pt x="78" y="0"/>
                      <a:pt x="58" y="4"/>
                      <a:pt x="33" y="14"/>
                    </a:cubicBezTo>
                    <a:cubicBezTo>
                      <a:pt x="0" y="129"/>
                      <a:pt x="0" y="129"/>
                      <a:pt x="0" y="129"/>
                    </a:cubicBezTo>
                    <a:cubicBezTo>
                      <a:pt x="25" y="119"/>
                      <a:pt x="46" y="114"/>
                      <a:pt x="63" y="114"/>
                    </a:cubicBezTo>
                    <a:lnTo>
                      <a:pt x="64" y="114"/>
                    </a:lnTo>
                    <a:close/>
                  </a:path>
                </a:pathLst>
              </a:custGeom>
              <a:grpFill/>
              <a:ln>
                <a:noFill/>
              </a:ln>
            </p:spPr>
            <p:txBody>
              <a:bodyPr vert="horz" wrap="square" lIns="91440" tIns="45720" rIns="91440" bIns="45720" numCol="1" anchor="t" anchorCtr="0" compatLnSpc="1">
                <a:prstTxWarp prst="textNoShape">
                  <a:avLst/>
                </a:prstTxWarp>
              </a:bodyPr>
              <a:lstStyle/>
              <a:p>
                <a:endParaRPr lang="en-AU"/>
              </a:p>
            </p:txBody>
          </p:sp>
          <p:sp>
            <p:nvSpPr>
              <p:cNvPr id="54" name="Freeform 329"/>
              <p:cNvSpPr>
                <a:spLocks/>
              </p:cNvSpPr>
              <p:nvPr/>
            </p:nvSpPr>
            <p:spPr bwMode="auto">
              <a:xfrm>
                <a:off x="10107934" y="4298876"/>
                <a:ext cx="236538" cy="193675"/>
              </a:xfrm>
              <a:custGeom>
                <a:avLst/>
                <a:gdLst>
                  <a:gd name="T0" fmla="*/ 105 w 169"/>
                  <a:gd name="T1" fmla="*/ 24 h 139"/>
                  <a:gd name="T2" fmla="*/ 34 w 169"/>
                  <a:gd name="T3" fmla="*/ 0 h 139"/>
                  <a:gd name="T4" fmla="*/ 0 w 169"/>
                  <a:gd name="T5" fmla="*/ 116 h 139"/>
                  <a:gd name="T6" fmla="*/ 1 w 169"/>
                  <a:gd name="T7" fmla="*/ 117 h 139"/>
                  <a:gd name="T8" fmla="*/ 72 w 169"/>
                  <a:gd name="T9" fmla="*/ 139 h 139"/>
                  <a:gd name="T10" fmla="*/ 136 w 169"/>
                  <a:gd name="T11" fmla="*/ 124 h 139"/>
                  <a:gd name="T12" fmla="*/ 136 w 169"/>
                  <a:gd name="T13" fmla="*/ 123 h 139"/>
                  <a:gd name="T14" fmla="*/ 136 w 169"/>
                  <a:gd name="T15" fmla="*/ 123 h 139"/>
                  <a:gd name="T16" fmla="*/ 169 w 169"/>
                  <a:gd name="T17" fmla="*/ 9 h 139"/>
                  <a:gd name="T18" fmla="*/ 105 w 169"/>
                  <a:gd name="T19" fmla="*/ 24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9" h="139">
                    <a:moveTo>
                      <a:pt x="105" y="24"/>
                    </a:moveTo>
                    <a:cubicBezTo>
                      <a:pt x="69" y="24"/>
                      <a:pt x="45" y="8"/>
                      <a:pt x="34" y="0"/>
                    </a:cubicBezTo>
                    <a:cubicBezTo>
                      <a:pt x="0" y="116"/>
                      <a:pt x="0" y="116"/>
                      <a:pt x="0" y="116"/>
                    </a:cubicBezTo>
                    <a:cubicBezTo>
                      <a:pt x="0" y="116"/>
                      <a:pt x="1" y="117"/>
                      <a:pt x="1" y="117"/>
                    </a:cubicBezTo>
                    <a:cubicBezTo>
                      <a:pt x="19" y="129"/>
                      <a:pt x="43" y="139"/>
                      <a:pt x="72" y="139"/>
                    </a:cubicBezTo>
                    <a:cubicBezTo>
                      <a:pt x="91" y="139"/>
                      <a:pt x="112" y="135"/>
                      <a:pt x="136" y="124"/>
                    </a:cubicBezTo>
                    <a:cubicBezTo>
                      <a:pt x="136" y="123"/>
                      <a:pt x="136" y="123"/>
                      <a:pt x="136" y="123"/>
                    </a:cubicBezTo>
                    <a:cubicBezTo>
                      <a:pt x="136" y="123"/>
                      <a:pt x="136" y="123"/>
                      <a:pt x="136" y="123"/>
                    </a:cubicBezTo>
                    <a:cubicBezTo>
                      <a:pt x="169" y="9"/>
                      <a:pt x="169" y="9"/>
                      <a:pt x="169" y="9"/>
                    </a:cubicBezTo>
                    <a:cubicBezTo>
                      <a:pt x="145" y="20"/>
                      <a:pt x="123" y="24"/>
                      <a:pt x="105" y="24"/>
                    </a:cubicBezTo>
                    <a:close/>
                  </a:path>
                </a:pathLst>
              </a:custGeom>
              <a:grpFill/>
              <a:ln>
                <a:noFill/>
              </a:ln>
            </p:spPr>
            <p:txBody>
              <a:bodyPr vert="horz" wrap="square" lIns="91440" tIns="45720" rIns="91440" bIns="45720" numCol="1" anchor="t" anchorCtr="0" compatLnSpc="1">
                <a:prstTxWarp prst="textNoShape">
                  <a:avLst/>
                </a:prstTxWarp>
              </a:bodyPr>
              <a:lstStyle/>
              <a:p>
                <a:endParaRPr lang="en-AU"/>
              </a:p>
            </p:txBody>
          </p:sp>
        </p:grpSp>
        <p:grpSp>
          <p:nvGrpSpPr>
            <p:cNvPr id="55" name="Group 317"/>
            <p:cNvGrpSpPr/>
            <p:nvPr/>
          </p:nvGrpSpPr>
          <p:grpSpPr>
            <a:xfrm>
              <a:off x="4589623" y="3298984"/>
              <a:ext cx="341115" cy="321436"/>
              <a:chOff x="7015163" y="2887861"/>
              <a:chExt cx="412750" cy="388938"/>
            </a:xfrm>
            <a:solidFill>
              <a:schemeClr val="bg1"/>
            </a:solidFill>
          </p:grpSpPr>
          <p:sp>
            <p:nvSpPr>
              <p:cNvPr id="56" name="Freeform 295"/>
              <p:cNvSpPr>
                <a:spLocks/>
              </p:cNvSpPr>
              <p:nvPr/>
            </p:nvSpPr>
            <p:spPr bwMode="auto">
              <a:xfrm>
                <a:off x="7059613" y="2987874"/>
                <a:ext cx="161925" cy="234950"/>
              </a:xfrm>
              <a:custGeom>
                <a:avLst/>
                <a:gdLst>
                  <a:gd name="T0" fmla="*/ 114 w 116"/>
                  <a:gd name="T1" fmla="*/ 21 h 169"/>
                  <a:gd name="T2" fmla="*/ 112 w 116"/>
                  <a:gd name="T3" fmla="*/ 12 h 169"/>
                  <a:gd name="T4" fmla="*/ 94 w 116"/>
                  <a:gd name="T5" fmla="*/ 1 h 169"/>
                  <a:gd name="T6" fmla="*/ 85 w 116"/>
                  <a:gd name="T7" fmla="*/ 4 h 169"/>
                  <a:gd name="T8" fmla="*/ 57 w 116"/>
                  <a:gd name="T9" fmla="*/ 52 h 169"/>
                  <a:gd name="T10" fmla="*/ 27 w 116"/>
                  <a:gd name="T11" fmla="*/ 104 h 169"/>
                  <a:gd name="T12" fmla="*/ 2 w 116"/>
                  <a:gd name="T13" fmla="*/ 148 h 169"/>
                  <a:gd name="T14" fmla="*/ 5 w 116"/>
                  <a:gd name="T15" fmla="*/ 157 h 169"/>
                  <a:gd name="T16" fmla="*/ 22 w 116"/>
                  <a:gd name="T17" fmla="*/ 168 h 169"/>
                  <a:gd name="T18" fmla="*/ 32 w 116"/>
                  <a:gd name="T19" fmla="*/ 165 h 169"/>
                  <a:gd name="T20" fmla="*/ 67 w 116"/>
                  <a:gd name="T21" fmla="*/ 104 h 169"/>
                  <a:gd name="T22" fmla="*/ 89 w 116"/>
                  <a:gd name="T23" fmla="*/ 65 h 169"/>
                  <a:gd name="T24" fmla="*/ 114 w 116"/>
                  <a:gd name="T25" fmla="*/ 21 h 1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6" h="169">
                    <a:moveTo>
                      <a:pt x="114" y="21"/>
                    </a:moveTo>
                    <a:cubicBezTo>
                      <a:pt x="116" y="18"/>
                      <a:pt x="115" y="14"/>
                      <a:pt x="112" y="12"/>
                    </a:cubicBezTo>
                    <a:cubicBezTo>
                      <a:pt x="94" y="1"/>
                      <a:pt x="94" y="1"/>
                      <a:pt x="94" y="1"/>
                    </a:cubicBezTo>
                    <a:cubicBezTo>
                      <a:pt x="91" y="0"/>
                      <a:pt x="87" y="1"/>
                      <a:pt x="85" y="4"/>
                    </a:cubicBezTo>
                    <a:cubicBezTo>
                      <a:pt x="57" y="52"/>
                      <a:pt x="57" y="52"/>
                      <a:pt x="57" y="52"/>
                    </a:cubicBezTo>
                    <a:cubicBezTo>
                      <a:pt x="27" y="104"/>
                      <a:pt x="27" y="104"/>
                      <a:pt x="27" y="104"/>
                    </a:cubicBezTo>
                    <a:cubicBezTo>
                      <a:pt x="2" y="148"/>
                      <a:pt x="2" y="148"/>
                      <a:pt x="2" y="148"/>
                    </a:cubicBezTo>
                    <a:cubicBezTo>
                      <a:pt x="0" y="151"/>
                      <a:pt x="1" y="155"/>
                      <a:pt x="5" y="157"/>
                    </a:cubicBezTo>
                    <a:cubicBezTo>
                      <a:pt x="22" y="168"/>
                      <a:pt x="22" y="168"/>
                      <a:pt x="22" y="168"/>
                    </a:cubicBezTo>
                    <a:cubicBezTo>
                      <a:pt x="26" y="169"/>
                      <a:pt x="30" y="168"/>
                      <a:pt x="32" y="165"/>
                    </a:cubicBezTo>
                    <a:cubicBezTo>
                      <a:pt x="67" y="104"/>
                      <a:pt x="67" y="104"/>
                      <a:pt x="67" y="104"/>
                    </a:cubicBezTo>
                    <a:cubicBezTo>
                      <a:pt x="89" y="65"/>
                      <a:pt x="89" y="65"/>
                      <a:pt x="89" y="65"/>
                    </a:cubicBezTo>
                    <a:lnTo>
                      <a:pt x="114" y="21"/>
                    </a:lnTo>
                    <a:close/>
                  </a:path>
                </a:pathLst>
              </a:custGeom>
              <a:grpFill/>
              <a:ln>
                <a:noFill/>
              </a:ln>
            </p:spPr>
            <p:txBody>
              <a:bodyPr vert="horz" wrap="square" lIns="91440" tIns="45720" rIns="91440" bIns="45720" numCol="1" anchor="t" anchorCtr="0" compatLnSpc="1">
                <a:prstTxWarp prst="textNoShape">
                  <a:avLst/>
                </a:prstTxWarp>
              </a:bodyPr>
              <a:lstStyle/>
              <a:p>
                <a:endParaRPr lang="en-AU"/>
              </a:p>
            </p:txBody>
          </p:sp>
          <p:sp>
            <p:nvSpPr>
              <p:cNvPr id="57" name="Freeform 296"/>
              <p:cNvSpPr>
                <a:spLocks/>
              </p:cNvSpPr>
              <p:nvPr/>
            </p:nvSpPr>
            <p:spPr bwMode="auto">
              <a:xfrm>
                <a:off x="7334250" y="3059311"/>
                <a:ext cx="93663" cy="73025"/>
              </a:xfrm>
              <a:custGeom>
                <a:avLst/>
                <a:gdLst>
                  <a:gd name="T0" fmla="*/ 61 w 67"/>
                  <a:gd name="T1" fmla="*/ 0 h 52"/>
                  <a:gd name="T2" fmla="*/ 0 w 67"/>
                  <a:gd name="T3" fmla="*/ 0 h 52"/>
                  <a:gd name="T4" fmla="*/ 19 w 67"/>
                  <a:gd name="T5" fmla="*/ 34 h 52"/>
                  <a:gd name="T6" fmla="*/ 25 w 67"/>
                  <a:gd name="T7" fmla="*/ 47 h 52"/>
                  <a:gd name="T8" fmla="*/ 27 w 67"/>
                  <a:gd name="T9" fmla="*/ 52 h 52"/>
                  <a:gd name="T10" fmla="*/ 61 w 67"/>
                  <a:gd name="T11" fmla="*/ 52 h 52"/>
                  <a:gd name="T12" fmla="*/ 67 w 67"/>
                  <a:gd name="T13" fmla="*/ 46 h 52"/>
                  <a:gd name="T14" fmla="*/ 67 w 67"/>
                  <a:gd name="T15" fmla="*/ 6 h 52"/>
                  <a:gd name="T16" fmla="*/ 61 w 67"/>
                  <a:gd name="T17" fmla="*/ 0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7" h="52">
                    <a:moveTo>
                      <a:pt x="61" y="0"/>
                    </a:moveTo>
                    <a:cubicBezTo>
                      <a:pt x="0" y="0"/>
                      <a:pt x="0" y="0"/>
                      <a:pt x="0" y="0"/>
                    </a:cubicBezTo>
                    <a:cubicBezTo>
                      <a:pt x="7" y="13"/>
                      <a:pt x="14" y="25"/>
                      <a:pt x="19" y="34"/>
                    </a:cubicBezTo>
                    <a:cubicBezTo>
                      <a:pt x="22" y="40"/>
                      <a:pt x="24" y="45"/>
                      <a:pt x="25" y="47"/>
                    </a:cubicBezTo>
                    <a:cubicBezTo>
                      <a:pt x="26" y="49"/>
                      <a:pt x="27" y="50"/>
                      <a:pt x="27" y="52"/>
                    </a:cubicBezTo>
                    <a:cubicBezTo>
                      <a:pt x="61" y="52"/>
                      <a:pt x="61" y="52"/>
                      <a:pt x="61" y="52"/>
                    </a:cubicBezTo>
                    <a:cubicBezTo>
                      <a:pt x="64" y="52"/>
                      <a:pt x="67" y="49"/>
                      <a:pt x="67" y="46"/>
                    </a:cubicBezTo>
                    <a:cubicBezTo>
                      <a:pt x="67" y="6"/>
                      <a:pt x="67" y="6"/>
                      <a:pt x="67" y="6"/>
                    </a:cubicBezTo>
                    <a:cubicBezTo>
                      <a:pt x="67" y="2"/>
                      <a:pt x="64" y="0"/>
                      <a:pt x="61"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AU"/>
              </a:p>
            </p:txBody>
          </p:sp>
          <p:sp>
            <p:nvSpPr>
              <p:cNvPr id="58" name="Freeform 297"/>
              <p:cNvSpPr>
                <a:spLocks/>
              </p:cNvSpPr>
              <p:nvPr/>
            </p:nvSpPr>
            <p:spPr bwMode="auto">
              <a:xfrm>
                <a:off x="7172325" y="3059311"/>
                <a:ext cx="114300" cy="73025"/>
              </a:xfrm>
              <a:custGeom>
                <a:avLst/>
                <a:gdLst>
                  <a:gd name="T0" fmla="*/ 30 w 82"/>
                  <a:gd name="T1" fmla="*/ 0 h 52"/>
                  <a:gd name="T2" fmla="*/ 0 w 82"/>
                  <a:gd name="T3" fmla="*/ 52 h 52"/>
                  <a:gd name="T4" fmla="*/ 82 w 82"/>
                  <a:gd name="T5" fmla="*/ 52 h 52"/>
                  <a:gd name="T6" fmla="*/ 57 w 82"/>
                  <a:gd name="T7" fmla="*/ 0 h 52"/>
                  <a:gd name="T8" fmla="*/ 30 w 82"/>
                  <a:gd name="T9" fmla="*/ 0 h 52"/>
                </a:gdLst>
                <a:ahLst/>
                <a:cxnLst>
                  <a:cxn ang="0">
                    <a:pos x="T0" y="T1"/>
                  </a:cxn>
                  <a:cxn ang="0">
                    <a:pos x="T2" y="T3"/>
                  </a:cxn>
                  <a:cxn ang="0">
                    <a:pos x="T4" y="T5"/>
                  </a:cxn>
                  <a:cxn ang="0">
                    <a:pos x="T6" y="T7"/>
                  </a:cxn>
                  <a:cxn ang="0">
                    <a:pos x="T8" y="T9"/>
                  </a:cxn>
                </a:cxnLst>
                <a:rect l="0" t="0" r="r" b="b"/>
                <a:pathLst>
                  <a:path w="82" h="52">
                    <a:moveTo>
                      <a:pt x="30" y="0"/>
                    </a:moveTo>
                    <a:cubicBezTo>
                      <a:pt x="0" y="52"/>
                      <a:pt x="0" y="52"/>
                      <a:pt x="0" y="52"/>
                    </a:cubicBezTo>
                    <a:cubicBezTo>
                      <a:pt x="82" y="52"/>
                      <a:pt x="82" y="52"/>
                      <a:pt x="82" y="52"/>
                    </a:cubicBezTo>
                    <a:cubicBezTo>
                      <a:pt x="76" y="40"/>
                      <a:pt x="68" y="24"/>
                      <a:pt x="57" y="0"/>
                    </a:cubicBezTo>
                    <a:lnTo>
                      <a:pt x="30" y="0"/>
                    </a:lnTo>
                    <a:close/>
                  </a:path>
                </a:pathLst>
              </a:custGeom>
              <a:grpFill/>
              <a:ln>
                <a:noFill/>
              </a:ln>
            </p:spPr>
            <p:txBody>
              <a:bodyPr vert="horz" wrap="square" lIns="91440" tIns="45720" rIns="91440" bIns="45720" numCol="1" anchor="t" anchorCtr="0" compatLnSpc="1">
                <a:prstTxWarp prst="textNoShape">
                  <a:avLst/>
                </a:prstTxWarp>
              </a:bodyPr>
              <a:lstStyle/>
              <a:p>
                <a:endParaRPr lang="en-AU"/>
              </a:p>
            </p:txBody>
          </p:sp>
          <p:sp>
            <p:nvSpPr>
              <p:cNvPr id="59" name="Freeform 298"/>
              <p:cNvSpPr>
                <a:spLocks/>
              </p:cNvSpPr>
              <p:nvPr/>
            </p:nvSpPr>
            <p:spPr bwMode="auto">
              <a:xfrm>
                <a:off x="7015163" y="3059311"/>
                <a:ext cx="104775" cy="73025"/>
              </a:xfrm>
              <a:custGeom>
                <a:avLst/>
                <a:gdLst>
                  <a:gd name="T0" fmla="*/ 75 w 75"/>
                  <a:gd name="T1" fmla="*/ 0 h 52"/>
                  <a:gd name="T2" fmla="*/ 6 w 75"/>
                  <a:gd name="T3" fmla="*/ 0 h 52"/>
                  <a:gd name="T4" fmla="*/ 0 w 75"/>
                  <a:gd name="T5" fmla="*/ 6 h 52"/>
                  <a:gd name="T6" fmla="*/ 0 w 75"/>
                  <a:gd name="T7" fmla="*/ 46 h 52"/>
                  <a:gd name="T8" fmla="*/ 6 w 75"/>
                  <a:gd name="T9" fmla="*/ 52 h 52"/>
                  <a:gd name="T10" fmla="*/ 45 w 75"/>
                  <a:gd name="T11" fmla="*/ 52 h 52"/>
                  <a:gd name="T12" fmla="*/ 75 w 75"/>
                  <a:gd name="T13" fmla="*/ 0 h 52"/>
                </a:gdLst>
                <a:ahLst/>
                <a:cxnLst>
                  <a:cxn ang="0">
                    <a:pos x="T0" y="T1"/>
                  </a:cxn>
                  <a:cxn ang="0">
                    <a:pos x="T2" y="T3"/>
                  </a:cxn>
                  <a:cxn ang="0">
                    <a:pos x="T4" y="T5"/>
                  </a:cxn>
                  <a:cxn ang="0">
                    <a:pos x="T6" y="T7"/>
                  </a:cxn>
                  <a:cxn ang="0">
                    <a:pos x="T8" y="T9"/>
                  </a:cxn>
                  <a:cxn ang="0">
                    <a:pos x="T10" y="T11"/>
                  </a:cxn>
                  <a:cxn ang="0">
                    <a:pos x="T12" y="T13"/>
                  </a:cxn>
                </a:cxnLst>
                <a:rect l="0" t="0" r="r" b="b"/>
                <a:pathLst>
                  <a:path w="75" h="52">
                    <a:moveTo>
                      <a:pt x="75" y="0"/>
                    </a:moveTo>
                    <a:cubicBezTo>
                      <a:pt x="6" y="0"/>
                      <a:pt x="6" y="0"/>
                      <a:pt x="6" y="0"/>
                    </a:cubicBezTo>
                    <a:cubicBezTo>
                      <a:pt x="2" y="0"/>
                      <a:pt x="0" y="2"/>
                      <a:pt x="0" y="6"/>
                    </a:cubicBezTo>
                    <a:cubicBezTo>
                      <a:pt x="0" y="46"/>
                      <a:pt x="0" y="46"/>
                      <a:pt x="0" y="46"/>
                    </a:cubicBezTo>
                    <a:cubicBezTo>
                      <a:pt x="0" y="49"/>
                      <a:pt x="2" y="52"/>
                      <a:pt x="6" y="52"/>
                    </a:cubicBezTo>
                    <a:cubicBezTo>
                      <a:pt x="45" y="52"/>
                      <a:pt x="45" y="52"/>
                      <a:pt x="45" y="52"/>
                    </a:cubicBezTo>
                    <a:lnTo>
                      <a:pt x="75" y="0"/>
                    </a:lnTo>
                    <a:close/>
                  </a:path>
                </a:pathLst>
              </a:custGeom>
              <a:grpFill/>
              <a:ln>
                <a:noFill/>
              </a:ln>
            </p:spPr>
            <p:txBody>
              <a:bodyPr vert="horz" wrap="square" lIns="91440" tIns="45720" rIns="91440" bIns="45720" numCol="1" anchor="t" anchorCtr="0" compatLnSpc="1">
                <a:prstTxWarp prst="textNoShape">
                  <a:avLst/>
                </a:prstTxWarp>
              </a:bodyPr>
              <a:lstStyle/>
              <a:p>
                <a:endParaRPr lang="en-AU"/>
              </a:p>
            </p:txBody>
          </p:sp>
          <p:sp>
            <p:nvSpPr>
              <p:cNvPr id="60" name="Freeform 299"/>
              <p:cNvSpPr>
                <a:spLocks/>
              </p:cNvSpPr>
              <p:nvPr/>
            </p:nvSpPr>
            <p:spPr bwMode="auto">
              <a:xfrm>
                <a:off x="7045325" y="3214886"/>
                <a:ext cx="42863" cy="50800"/>
              </a:xfrm>
              <a:custGeom>
                <a:avLst/>
                <a:gdLst>
                  <a:gd name="T0" fmla="*/ 28 w 31"/>
                  <a:gd name="T1" fmla="*/ 12 h 37"/>
                  <a:gd name="T2" fmla="*/ 10 w 31"/>
                  <a:gd name="T3" fmla="*/ 2 h 37"/>
                  <a:gd name="T4" fmla="*/ 3 w 31"/>
                  <a:gd name="T5" fmla="*/ 6 h 37"/>
                  <a:gd name="T6" fmla="*/ 0 w 31"/>
                  <a:gd name="T7" fmla="*/ 32 h 37"/>
                  <a:gd name="T8" fmla="*/ 5 w 31"/>
                  <a:gd name="T9" fmla="*/ 35 h 37"/>
                  <a:gd name="T10" fmla="*/ 28 w 31"/>
                  <a:gd name="T11" fmla="*/ 20 h 37"/>
                  <a:gd name="T12" fmla="*/ 28 w 31"/>
                  <a:gd name="T13" fmla="*/ 12 h 37"/>
                </a:gdLst>
                <a:ahLst/>
                <a:cxnLst>
                  <a:cxn ang="0">
                    <a:pos x="T0" y="T1"/>
                  </a:cxn>
                  <a:cxn ang="0">
                    <a:pos x="T2" y="T3"/>
                  </a:cxn>
                  <a:cxn ang="0">
                    <a:pos x="T4" y="T5"/>
                  </a:cxn>
                  <a:cxn ang="0">
                    <a:pos x="T6" y="T7"/>
                  </a:cxn>
                  <a:cxn ang="0">
                    <a:pos x="T8" y="T9"/>
                  </a:cxn>
                  <a:cxn ang="0">
                    <a:pos x="T10" y="T11"/>
                  </a:cxn>
                  <a:cxn ang="0">
                    <a:pos x="T12" y="T13"/>
                  </a:cxn>
                </a:cxnLst>
                <a:rect l="0" t="0" r="r" b="b"/>
                <a:pathLst>
                  <a:path w="31" h="37">
                    <a:moveTo>
                      <a:pt x="28" y="12"/>
                    </a:moveTo>
                    <a:cubicBezTo>
                      <a:pt x="10" y="2"/>
                      <a:pt x="10" y="2"/>
                      <a:pt x="10" y="2"/>
                    </a:cubicBezTo>
                    <a:cubicBezTo>
                      <a:pt x="7" y="0"/>
                      <a:pt x="4" y="2"/>
                      <a:pt x="3" y="6"/>
                    </a:cubicBezTo>
                    <a:cubicBezTo>
                      <a:pt x="0" y="32"/>
                      <a:pt x="0" y="32"/>
                      <a:pt x="0" y="32"/>
                    </a:cubicBezTo>
                    <a:cubicBezTo>
                      <a:pt x="0" y="36"/>
                      <a:pt x="2" y="37"/>
                      <a:pt x="5" y="35"/>
                    </a:cubicBezTo>
                    <a:cubicBezTo>
                      <a:pt x="28" y="20"/>
                      <a:pt x="28" y="20"/>
                      <a:pt x="28" y="20"/>
                    </a:cubicBezTo>
                    <a:cubicBezTo>
                      <a:pt x="31" y="18"/>
                      <a:pt x="31" y="14"/>
                      <a:pt x="28" y="12"/>
                    </a:cubicBezTo>
                    <a:close/>
                  </a:path>
                </a:pathLst>
              </a:custGeom>
              <a:grpFill/>
              <a:ln>
                <a:noFill/>
              </a:ln>
            </p:spPr>
            <p:txBody>
              <a:bodyPr vert="horz" wrap="square" lIns="91440" tIns="45720" rIns="91440" bIns="45720" numCol="1" anchor="t" anchorCtr="0" compatLnSpc="1">
                <a:prstTxWarp prst="textNoShape">
                  <a:avLst/>
                </a:prstTxWarp>
              </a:bodyPr>
              <a:lstStyle/>
              <a:p>
                <a:endParaRPr lang="en-AU"/>
              </a:p>
            </p:txBody>
          </p:sp>
          <p:sp>
            <p:nvSpPr>
              <p:cNvPr id="61" name="Freeform 300"/>
              <p:cNvSpPr>
                <a:spLocks/>
              </p:cNvSpPr>
              <p:nvPr/>
            </p:nvSpPr>
            <p:spPr bwMode="auto">
              <a:xfrm>
                <a:off x="7197725" y="2887861"/>
                <a:ext cx="163513" cy="274637"/>
              </a:xfrm>
              <a:custGeom>
                <a:avLst/>
                <a:gdLst>
                  <a:gd name="T0" fmla="*/ 112 w 117"/>
                  <a:gd name="T1" fmla="*/ 177 h 197"/>
                  <a:gd name="T2" fmla="*/ 112 w 117"/>
                  <a:gd name="T3" fmla="*/ 176 h 197"/>
                  <a:gd name="T4" fmla="*/ 101 w 117"/>
                  <a:gd name="T5" fmla="*/ 155 h 197"/>
                  <a:gd name="T6" fmla="*/ 101 w 117"/>
                  <a:gd name="T7" fmla="*/ 154 h 197"/>
                  <a:gd name="T8" fmla="*/ 99 w 117"/>
                  <a:gd name="T9" fmla="*/ 152 h 197"/>
                  <a:gd name="T10" fmla="*/ 98 w 117"/>
                  <a:gd name="T11" fmla="*/ 150 h 197"/>
                  <a:gd name="T12" fmla="*/ 98 w 117"/>
                  <a:gd name="T13" fmla="*/ 149 h 197"/>
                  <a:gd name="T14" fmla="*/ 96 w 117"/>
                  <a:gd name="T15" fmla="*/ 146 h 197"/>
                  <a:gd name="T16" fmla="*/ 96 w 117"/>
                  <a:gd name="T17" fmla="*/ 145 h 197"/>
                  <a:gd name="T18" fmla="*/ 94 w 117"/>
                  <a:gd name="T19" fmla="*/ 142 h 197"/>
                  <a:gd name="T20" fmla="*/ 93 w 117"/>
                  <a:gd name="T21" fmla="*/ 141 h 197"/>
                  <a:gd name="T22" fmla="*/ 55 w 117"/>
                  <a:gd name="T23" fmla="*/ 72 h 197"/>
                  <a:gd name="T24" fmla="*/ 9 w 117"/>
                  <a:gd name="T25" fmla="*/ 4 h 197"/>
                  <a:gd name="T26" fmla="*/ 37 w 117"/>
                  <a:gd name="T27" fmla="*/ 87 h 197"/>
                  <a:gd name="T28" fmla="*/ 89 w 117"/>
                  <a:gd name="T29" fmla="*/ 194 h 197"/>
                  <a:gd name="T30" fmla="*/ 103 w 117"/>
                  <a:gd name="T31" fmla="*/ 193 h 197"/>
                  <a:gd name="T32" fmla="*/ 112 w 117"/>
                  <a:gd name="T33" fmla="*/ 177 h 1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17" h="197">
                    <a:moveTo>
                      <a:pt x="112" y="177"/>
                    </a:moveTo>
                    <a:cubicBezTo>
                      <a:pt x="112" y="177"/>
                      <a:pt x="112" y="176"/>
                      <a:pt x="112" y="176"/>
                    </a:cubicBezTo>
                    <a:cubicBezTo>
                      <a:pt x="110" y="173"/>
                      <a:pt x="106" y="165"/>
                      <a:pt x="101" y="155"/>
                    </a:cubicBezTo>
                    <a:cubicBezTo>
                      <a:pt x="101" y="155"/>
                      <a:pt x="101" y="154"/>
                      <a:pt x="101" y="154"/>
                    </a:cubicBezTo>
                    <a:cubicBezTo>
                      <a:pt x="100" y="154"/>
                      <a:pt x="100" y="153"/>
                      <a:pt x="99" y="152"/>
                    </a:cubicBezTo>
                    <a:cubicBezTo>
                      <a:pt x="99" y="151"/>
                      <a:pt x="99" y="151"/>
                      <a:pt x="98" y="150"/>
                    </a:cubicBezTo>
                    <a:cubicBezTo>
                      <a:pt x="98" y="150"/>
                      <a:pt x="98" y="149"/>
                      <a:pt x="98" y="149"/>
                    </a:cubicBezTo>
                    <a:cubicBezTo>
                      <a:pt x="97" y="148"/>
                      <a:pt x="97" y="147"/>
                      <a:pt x="96" y="146"/>
                    </a:cubicBezTo>
                    <a:cubicBezTo>
                      <a:pt x="96" y="145"/>
                      <a:pt x="96" y="145"/>
                      <a:pt x="96" y="145"/>
                    </a:cubicBezTo>
                    <a:cubicBezTo>
                      <a:pt x="95" y="144"/>
                      <a:pt x="94" y="143"/>
                      <a:pt x="94" y="142"/>
                    </a:cubicBezTo>
                    <a:cubicBezTo>
                      <a:pt x="94" y="141"/>
                      <a:pt x="94" y="141"/>
                      <a:pt x="93" y="141"/>
                    </a:cubicBezTo>
                    <a:cubicBezTo>
                      <a:pt x="81" y="117"/>
                      <a:pt x="65" y="88"/>
                      <a:pt x="55" y="72"/>
                    </a:cubicBezTo>
                    <a:cubicBezTo>
                      <a:pt x="38" y="45"/>
                      <a:pt x="16" y="0"/>
                      <a:pt x="9" y="4"/>
                    </a:cubicBezTo>
                    <a:cubicBezTo>
                      <a:pt x="0" y="8"/>
                      <a:pt x="28" y="65"/>
                      <a:pt x="37" y="87"/>
                    </a:cubicBezTo>
                    <a:cubicBezTo>
                      <a:pt x="46" y="108"/>
                      <a:pt x="82" y="190"/>
                      <a:pt x="89" y="194"/>
                    </a:cubicBezTo>
                    <a:cubicBezTo>
                      <a:pt x="96" y="197"/>
                      <a:pt x="99" y="195"/>
                      <a:pt x="103" y="193"/>
                    </a:cubicBezTo>
                    <a:cubicBezTo>
                      <a:pt x="108" y="191"/>
                      <a:pt x="117" y="185"/>
                      <a:pt x="112" y="177"/>
                    </a:cubicBezTo>
                    <a:close/>
                  </a:path>
                </a:pathLst>
              </a:custGeom>
              <a:grpFill/>
              <a:ln>
                <a:noFill/>
              </a:ln>
            </p:spPr>
            <p:txBody>
              <a:bodyPr vert="horz" wrap="square" lIns="91440" tIns="45720" rIns="91440" bIns="45720" numCol="1" anchor="t" anchorCtr="0" compatLnSpc="1">
                <a:prstTxWarp prst="textNoShape">
                  <a:avLst/>
                </a:prstTxWarp>
              </a:bodyPr>
              <a:lstStyle/>
              <a:p>
                <a:endParaRPr lang="en-AU"/>
              </a:p>
            </p:txBody>
          </p:sp>
          <p:sp>
            <p:nvSpPr>
              <p:cNvPr id="62" name="Freeform 301"/>
              <p:cNvSpPr>
                <a:spLocks/>
              </p:cNvSpPr>
              <p:nvPr/>
            </p:nvSpPr>
            <p:spPr bwMode="auto">
              <a:xfrm>
                <a:off x="7335838" y="3162499"/>
                <a:ext cx="50800" cy="53975"/>
              </a:xfrm>
              <a:custGeom>
                <a:avLst/>
                <a:gdLst>
                  <a:gd name="T0" fmla="*/ 34 w 36"/>
                  <a:gd name="T1" fmla="*/ 21 h 38"/>
                  <a:gd name="T2" fmla="*/ 25 w 36"/>
                  <a:gd name="T3" fmla="*/ 5 h 38"/>
                  <a:gd name="T4" fmla="*/ 15 w 36"/>
                  <a:gd name="T5" fmla="*/ 1 h 38"/>
                  <a:gd name="T6" fmla="*/ 5 w 36"/>
                  <a:gd name="T7" fmla="*/ 7 h 38"/>
                  <a:gd name="T8" fmla="*/ 2 w 36"/>
                  <a:gd name="T9" fmla="*/ 16 h 38"/>
                  <a:gd name="T10" fmla="*/ 13 w 36"/>
                  <a:gd name="T11" fmla="*/ 33 h 38"/>
                  <a:gd name="T12" fmla="*/ 24 w 36"/>
                  <a:gd name="T13" fmla="*/ 36 h 38"/>
                  <a:gd name="T14" fmla="*/ 31 w 36"/>
                  <a:gd name="T15" fmla="*/ 32 h 38"/>
                  <a:gd name="T16" fmla="*/ 34 w 36"/>
                  <a:gd name="T17" fmla="*/ 21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 h="38">
                    <a:moveTo>
                      <a:pt x="34" y="21"/>
                    </a:moveTo>
                    <a:cubicBezTo>
                      <a:pt x="25" y="5"/>
                      <a:pt x="25" y="5"/>
                      <a:pt x="25" y="5"/>
                    </a:cubicBezTo>
                    <a:cubicBezTo>
                      <a:pt x="23" y="1"/>
                      <a:pt x="19" y="0"/>
                      <a:pt x="15" y="1"/>
                    </a:cubicBezTo>
                    <a:cubicBezTo>
                      <a:pt x="5" y="7"/>
                      <a:pt x="5" y="7"/>
                      <a:pt x="5" y="7"/>
                    </a:cubicBezTo>
                    <a:cubicBezTo>
                      <a:pt x="1" y="9"/>
                      <a:pt x="0" y="13"/>
                      <a:pt x="2" y="16"/>
                    </a:cubicBezTo>
                    <a:cubicBezTo>
                      <a:pt x="13" y="33"/>
                      <a:pt x="13" y="33"/>
                      <a:pt x="13" y="33"/>
                    </a:cubicBezTo>
                    <a:cubicBezTo>
                      <a:pt x="15" y="37"/>
                      <a:pt x="20" y="38"/>
                      <a:pt x="24" y="36"/>
                    </a:cubicBezTo>
                    <a:cubicBezTo>
                      <a:pt x="31" y="32"/>
                      <a:pt x="31" y="32"/>
                      <a:pt x="31" y="32"/>
                    </a:cubicBezTo>
                    <a:cubicBezTo>
                      <a:pt x="34" y="30"/>
                      <a:pt x="36" y="25"/>
                      <a:pt x="34" y="21"/>
                    </a:cubicBezTo>
                    <a:close/>
                  </a:path>
                </a:pathLst>
              </a:custGeom>
              <a:grpFill/>
              <a:ln>
                <a:noFill/>
              </a:ln>
            </p:spPr>
            <p:txBody>
              <a:bodyPr vert="horz" wrap="square" lIns="91440" tIns="45720" rIns="91440" bIns="45720" numCol="1" anchor="t" anchorCtr="0" compatLnSpc="1">
                <a:prstTxWarp prst="textNoShape">
                  <a:avLst/>
                </a:prstTxWarp>
              </a:bodyPr>
              <a:lstStyle/>
              <a:p>
                <a:endParaRPr lang="en-AU"/>
              </a:p>
            </p:txBody>
          </p:sp>
          <p:sp>
            <p:nvSpPr>
              <p:cNvPr id="63" name="Freeform 302"/>
              <p:cNvSpPr>
                <a:spLocks/>
              </p:cNvSpPr>
              <p:nvPr/>
            </p:nvSpPr>
            <p:spPr bwMode="auto">
              <a:xfrm>
                <a:off x="7366000" y="3200599"/>
                <a:ext cx="55563" cy="76200"/>
              </a:xfrm>
              <a:custGeom>
                <a:avLst/>
                <a:gdLst>
                  <a:gd name="T0" fmla="*/ 9 w 40"/>
                  <a:gd name="T1" fmla="*/ 18 h 55"/>
                  <a:gd name="T2" fmla="*/ 8 w 40"/>
                  <a:gd name="T3" fmla="*/ 37 h 55"/>
                  <a:gd name="T4" fmla="*/ 35 w 40"/>
                  <a:gd name="T5" fmla="*/ 55 h 55"/>
                  <a:gd name="T6" fmla="*/ 9 w 40"/>
                  <a:gd name="T7" fmla="*/ 18 h 55"/>
                </a:gdLst>
                <a:ahLst/>
                <a:cxnLst>
                  <a:cxn ang="0">
                    <a:pos x="T0" y="T1"/>
                  </a:cxn>
                  <a:cxn ang="0">
                    <a:pos x="T2" y="T3"/>
                  </a:cxn>
                  <a:cxn ang="0">
                    <a:pos x="T4" y="T5"/>
                  </a:cxn>
                  <a:cxn ang="0">
                    <a:pos x="T6" y="T7"/>
                  </a:cxn>
                </a:cxnLst>
                <a:rect l="0" t="0" r="r" b="b"/>
                <a:pathLst>
                  <a:path w="40" h="55">
                    <a:moveTo>
                      <a:pt x="9" y="18"/>
                    </a:moveTo>
                    <a:cubicBezTo>
                      <a:pt x="6" y="20"/>
                      <a:pt x="0" y="26"/>
                      <a:pt x="8" y="37"/>
                    </a:cubicBezTo>
                    <a:cubicBezTo>
                      <a:pt x="15" y="47"/>
                      <a:pt x="33" y="48"/>
                      <a:pt x="35" y="55"/>
                    </a:cubicBezTo>
                    <a:cubicBezTo>
                      <a:pt x="35" y="55"/>
                      <a:pt x="40" y="0"/>
                      <a:pt x="9" y="18"/>
                    </a:cubicBezTo>
                    <a:close/>
                  </a:path>
                </a:pathLst>
              </a:custGeom>
              <a:grpFill/>
              <a:ln>
                <a:noFill/>
              </a:ln>
            </p:spPr>
            <p:txBody>
              <a:bodyPr vert="horz" wrap="square" lIns="91440" tIns="45720" rIns="91440" bIns="45720" numCol="1" anchor="t" anchorCtr="0" compatLnSpc="1">
                <a:prstTxWarp prst="textNoShape">
                  <a:avLst/>
                </a:prstTxWarp>
              </a:bodyPr>
              <a:lstStyle/>
              <a:p>
                <a:endParaRPr lang="en-AU"/>
              </a:p>
            </p:txBody>
          </p:sp>
        </p:grpSp>
      </p:grpSp>
      <p:sp>
        <p:nvSpPr>
          <p:cNvPr id="4" name="e7d195523061f1c0" descr="e7d195523061f1c0dc554706afe4c72a60a25314cbaece805811E654B44695D34D35691164BB3D154CCFD5D798F6FEAD99EAA8F1ADC3D4AFA5BC9ED0BB3A4B45073A038AC38E89AB54D31AA59602B9F1AF515D2DA0EBB7AB45FA3A5B4B65729FCD61772C0E8112D71FCFA6F69E6E615643061221A7D4C3A336328987F7DF8577A0567C5A47397019" hidden="1">
            <a:extLst>
              <a:ext uri="{FF2B5EF4-FFF2-40B4-BE49-F238E27FC236}">
                <a16:creationId xmlns:a16="http://schemas.microsoft.com/office/drawing/2014/main" xmlns="" id="{35976A35-AE33-4C05-ACAE-3DAC746C64D7}"/>
              </a:ext>
            </a:extLst>
          </p:cNvPr>
          <p:cNvSpPr txBox="1"/>
          <p:nvPr/>
        </p:nvSpPr>
        <p:spPr>
          <a:xfrm>
            <a:off x="-355600" y="1803400"/>
            <a:ext cx="262251" cy="1016000"/>
          </a:xfrm>
          <a:prstGeom prst="rect">
            <a:avLst/>
          </a:prstGeom>
          <a:noFill/>
        </p:spPr>
        <p:txBody>
          <a:bodyPr vert="wordArtVert" rtlCol="0">
            <a:spAutoFit/>
          </a:bodyPr>
          <a:lstStyle/>
          <a:p>
            <a:r>
              <a:rPr lang="en-US" altLang="zh-CN" sz="100"/>
              <a:t>e7d195523061f1c0dc554706afe4c72a60a25314cbaece805811E654B44695D34D35691164BB3D154CCFD5D798F6FEAD99EAA8F1ADC3D4AFA5BC9ED0BB3A4B45073A038AC38E89AB54D31AA59602B9F1AF515D2DA0EBB7AB45FA3A5B4B65729FCD61772C0E8112D71FCFA6F69E6E615643061221A7D4C3A336328987F7DF8577A0567C5A47397019</a:t>
            </a:r>
            <a:endParaRPr lang="zh-CN" altLang="en-US" sz="100"/>
          </a:p>
        </p:txBody>
      </p:sp>
    </p:spTree>
    <p:extLst>
      <p:ext uri="{BB962C8B-B14F-4D97-AF65-F5344CB8AC3E}">
        <p14:creationId xmlns:p14="http://schemas.microsoft.com/office/powerpoint/2010/main" val="73236720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750"/>
                                        <p:tgtEl>
                                          <p:spTgt spid="2"/>
                                        </p:tgtEl>
                                      </p:cBhvr>
                                    </p:animEffect>
                                  </p:childTnLst>
                                </p:cTn>
                              </p:par>
                            </p:childTnLst>
                          </p:cTn>
                        </p:par>
                        <p:par>
                          <p:cTn id="8" fill="hold">
                            <p:stCondLst>
                              <p:cond delay="750"/>
                            </p:stCondLst>
                            <p:childTnLst>
                              <p:par>
                                <p:cTn id="9" presetID="50" presetClass="entr" presetSubtype="0" decel="100000" fill="hold" grpId="0" nodeType="afterEffect">
                                  <p:stCondLst>
                                    <p:cond delay="0"/>
                                  </p:stCondLst>
                                  <p:childTnLst>
                                    <p:set>
                                      <p:cBhvr>
                                        <p:cTn id="10" dur="1" fill="hold">
                                          <p:stCondLst>
                                            <p:cond delay="0"/>
                                          </p:stCondLst>
                                        </p:cTn>
                                        <p:tgtEl>
                                          <p:spTgt spid="40"/>
                                        </p:tgtEl>
                                        <p:attrNameLst>
                                          <p:attrName>style.visibility</p:attrName>
                                        </p:attrNameLst>
                                      </p:cBhvr>
                                      <p:to>
                                        <p:strVal val="visible"/>
                                      </p:to>
                                    </p:set>
                                    <p:anim calcmode="lin" valueType="num">
                                      <p:cBhvr>
                                        <p:cTn id="11" dur="1000" fill="hold"/>
                                        <p:tgtEl>
                                          <p:spTgt spid="40"/>
                                        </p:tgtEl>
                                        <p:attrNameLst>
                                          <p:attrName>ppt_w</p:attrName>
                                        </p:attrNameLst>
                                      </p:cBhvr>
                                      <p:tavLst>
                                        <p:tav tm="0">
                                          <p:val>
                                            <p:strVal val="#ppt_w+.3"/>
                                          </p:val>
                                        </p:tav>
                                        <p:tav tm="100000">
                                          <p:val>
                                            <p:strVal val="#ppt_w"/>
                                          </p:val>
                                        </p:tav>
                                      </p:tavLst>
                                    </p:anim>
                                    <p:anim calcmode="lin" valueType="num">
                                      <p:cBhvr>
                                        <p:cTn id="12" dur="1000" fill="hold"/>
                                        <p:tgtEl>
                                          <p:spTgt spid="40"/>
                                        </p:tgtEl>
                                        <p:attrNameLst>
                                          <p:attrName>ppt_h</p:attrName>
                                        </p:attrNameLst>
                                      </p:cBhvr>
                                      <p:tavLst>
                                        <p:tav tm="0">
                                          <p:val>
                                            <p:strVal val="#ppt_h"/>
                                          </p:val>
                                        </p:tav>
                                        <p:tav tm="100000">
                                          <p:val>
                                            <p:strVal val="#ppt_h"/>
                                          </p:val>
                                        </p:tav>
                                      </p:tavLst>
                                    </p:anim>
                                    <p:animEffect transition="in" filter="fade">
                                      <p:cBhvr>
                                        <p:cTn id="13" dur="1000"/>
                                        <p:tgtEl>
                                          <p:spTgt spid="40"/>
                                        </p:tgtEl>
                                      </p:cBhvr>
                                    </p:animEffect>
                                  </p:childTnLst>
                                </p:cTn>
                              </p:par>
                              <p:par>
                                <p:cTn id="14" presetID="50" presetClass="entr" presetSubtype="0" decel="100000" fill="hold" grpId="0" nodeType="withEffect">
                                  <p:stCondLst>
                                    <p:cond delay="100"/>
                                  </p:stCondLst>
                                  <p:childTnLst>
                                    <p:set>
                                      <p:cBhvr>
                                        <p:cTn id="15" dur="1" fill="hold">
                                          <p:stCondLst>
                                            <p:cond delay="0"/>
                                          </p:stCondLst>
                                        </p:cTn>
                                        <p:tgtEl>
                                          <p:spTgt spid="41"/>
                                        </p:tgtEl>
                                        <p:attrNameLst>
                                          <p:attrName>style.visibility</p:attrName>
                                        </p:attrNameLst>
                                      </p:cBhvr>
                                      <p:to>
                                        <p:strVal val="visible"/>
                                      </p:to>
                                    </p:set>
                                    <p:anim calcmode="lin" valueType="num">
                                      <p:cBhvr>
                                        <p:cTn id="16" dur="1000" fill="hold"/>
                                        <p:tgtEl>
                                          <p:spTgt spid="41"/>
                                        </p:tgtEl>
                                        <p:attrNameLst>
                                          <p:attrName>ppt_w</p:attrName>
                                        </p:attrNameLst>
                                      </p:cBhvr>
                                      <p:tavLst>
                                        <p:tav tm="0">
                                          <p:val>
                                            <p:strVal val="#ppt_w+.3"/>
                                          </p:val>
                                        </p:tav>
                                        <p:tav tm="100000">
                                          <p:val>
                                            <p:strVal val="#ppt_w"/>
                                          </p:val>
                                        </p:tav>
                                      </p:tavLst>
                                    </p:anim>
                                    <p:anim calcmode="lin" valueType="num">
                                      <p:cBhvr>
                                        <p:cTn id="17" dur="1000" fill="hold"/>
                                        <p:tgtEl>
                                          <p:spTgt spid="41"/>
                                        </p:tgtEl>
                                        <p:attrNameLst>
                                          <p:attrName>ppt_h</p:attrName>
                                        </p:attrNameLst>
                                      </p:cBhvr>
                                      <p:tavLst>
                                        <p:tav tm="0">
                                          <p:val>
                                            <p:strVal val="#ppt_h"/>
                                          </p:val>
                                        </p:tav>
                                        <p:tav tm="100000">
                                          <p:val>
                                            <p:strVal val="#ppt_h"/>
                                          </p:val>
                                        </p:tav>
                                      </p:tavLst>
                                    </p:anim>
                                    <p:animEffect transition="in" filter="fade">
                                      <p:cBhvr>
                                        <p:cTn id="18" dur="1000"/>
                                        <p:tgtEl>
                                          <p:spTgt spid="41"/>
                                        </p:tgtEl>
                                      </p:cBhvr>
                                    </p:animEffect>
                                  </p:childTnLst>
                                </p:cTn>
                              </p:par>
                              <p:par>
                                <p:cTn id="19" presetID="50" presetClass="entr" presetSubtype="0" decel="100000" fill="hold" grpId="0" nodeType="withEffect">
                                  <p:stCondLst>
                                    <p:cond delay="200"/>
                                  </p:stCondLst>
                                  <p:childTnLst>
                                    <p:set>
                                      <p:cBhvr>
                                        <p:cTn id="20" dur="1" fill="hold">
                                          <p:stCondLst>
                                            <p:cond delay="0"/>
                                          </p:stCondLst>
                                        </p:cTn>
                                        <p:tgtEl>
                                          <p:spTgt spid="42"/>
                                        </p:tgtEl>
                                        <p:attrNameLst>
                                          <p:attrName>style.visibility</p:attrName>
                                        </p:attrNameLst>
                                      </p:cBhvr>
                                      <p:to>
                                        <p:strVal val="visible"/>
                                      </p:to>
                                    </p:set>
                                    <p:anim calcmode="lin" valueType="num">
                                      <p:cBhvr>
                                        <p:cTn id="21" dur="1000" fill="hold"/>
                                        <p:tgtEl>
                                          <p:spTgt spid="42"/>
                                        </p:tgtEl>
                                        <p:attrNameLst>
                                          <p:attrName>ppt_w</p:attrName>
                                        </p:attrNameLst>
                                      </p:cBhvr>
                                      <p:tavLst>
                                        <p:tav tm="0">
                                          <p:val>
                                            <p:strVal val="#ppt_w+.3"/>
                                          </p:val>
                                        </p:tav>
                                        <p:tav tm="100000">
                                          <p:val>
                                            <p:strVal val="#ppt_w"/>
                                          </p:val>
                                        </p:tav>
                                      </p:tavLst>
                                    </p:anim>
                                    <p:anim calcmode="lin" valueType="num">
                                      <p:cBhvr>
                                        <p:cTn id="22" dur="1000" fill="hold"/>
                                        <p:tgtEl>
                                          <p:spTgt spid="42"/>
                                        </p:tgtEl>
                                        <p:attrNameLst>
                                          <p:attrName>ppt_h</p:attrName>
                                        </p:attrNameLst>
                                      </p:cBhvr>
                                      <p:tavLst>
                                        <p:tav tm="0">
                                          <p:val>
                                            <p:strVal val="#ppt_h"/>
                                          </p:val>
                                        </p:tav>
                                        <p:tav tm="100000">
                                          <p:val>
                                            <p:strVal val="#ppt_h"/>
                                          </p:val>
                                        </p:tav>
                                      </p:tavLst>
                                    </p:anim>
                                    <p:animEffect transition="in" filter="fade">
                                      <p:cBhvr>
                                        <p:cTn id="23" dur="1000"/>
                                        <p:tgtEl>
                                          <p:spTgt spid="42"/>
                                        </p:tgtEl>
                                      </p:cBhvr>
                                    </p:animEffect>
                                  </p:childTnLst>
                                </p:cTn>
                              </p:par>
                              <p:par>
                                <p:cTn id="24" presetID="50" presetClass="entr" presetSubtype="0" decel="100000" fill="hold" grpId="0" nodeType="withEffect">
                                  <p:stCondLst>
                                    <p:cond delay="300"/>
                                  </p:stCondLst>
                                  <p:childTnLst>
                                    <p:set>
                                      <p:cBhvr>
                                        <p:cTn id="25" dur="1" fill="hold">
                                          <p:stCondLst>
                                            <p:cond delay="0"/>
                                          </p:stCondLst>
                                        </p:cTn>
                                        <p:tgtEl>
                                          <p:spTgt spid="43"/>
                                        </p:tgtEl>
                                        <p:attrNameLst>
                                          <p:attrName>style.visibility</p:attrName>
                                        </p:attrNameLst>
                                      </p:cBhvr>
                                      <p:to>
                                        <p:strVal val="visible"/>
                                      </p:to>
                                    </p:set>
                                    <p:anim calcmode="lin" valueType="num">
                                      <p:cBhvr>
                                        <p:cTn id="26" dur="1000" fill="hold"/>
                                        <p:tgtEl>
                                          <p:spTgt spid="43"/>
                                        </p:tgtEl>
                                        <p:attrNameLst>
                                          <p:attrName>ppt_w</p:attrName>
                                        </p:attrNameLst>
                                      </p:cBhvr>
                                      <p:tavLst>
                                        <p:tav tm="0">
                                          <p:val>
                                            <p:strVal val="#ppt_w+.3"/>
                                          </p:val>
                                        </p:tav>
                                        <p:tav tm="100000">
                                          <p:val>
                                            <p:strVal val="#ppt_w"/>
                                          </p:val>
                                        </p:tav>
                                      </p:tavLst>
                                    </p:anim>
                                    <p:anim calcmode="lin" valueType="num">
                                      <p:cBhvr>
                                        <p:cTn id="27" dur="1000" fill="hold"/>
                                        <p:tgtEl>
                                          <p:spTgt spid="43"/>
                                        </p:tgtEl>
                                        <p:attrNameLst>
                                          <p:attrName>ppt_h</p:attrName>
                                        </p:attrNameLst>
                                      </p:cBhvr>
                                      <p:tavLst>
                                        <p:tav tm="0">
                                          <p:val>
                                            <p:strVal val="#ppt_h"/>
                                          </p:val>
                                        </p:tav>
                                        <p:tav tm="100000">
                                          <p:val>
                                            <p:strVal val="#ppt_h"/>
                                          </p:val>
                                        </p:tav>
                                      </p:tavLst>
                                    </p:anim>
                                    <p:animEffect transition="in" filter="fade">
                                      <p:cBhvr>
                                        <p:cTn id="28" dur="10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p:bldP spid="41" grpId="0"/>
      <p:bldP spid="42" grpId="0"/>
      <p:bldP spid="43"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ULTRA_SCORM_COURSE_ID" val="B7A88BA4-39B6-471A-A814-1F0B4D0BF4C3"/>
  <p:tag name="ISPRING_SCORM_ENDPOINT" val="&lt;endpoint&gt;&lt;enable&gt;0&lt;/enable&gt;&lt;lrs&gt;http://&lt;/lrs&gt;&lt;auth&gt;0&lt;/auth&gt;&lt;login&gt;&lt;/login&gt;&lt;password&gt;&lt;/password&gt;&lt;key&gt;&lt;/key&gt;&lt;name&gt;&lt;/name&gt;&lt;email&gt;&lt;/email&gt;&lt;/endpoint&gt;&#10;"/>
  <p:tag name="ISPRING_SCORM_RATE_SLIDES" val="1"/>
  <p:tag name="ISPRINGONLINEFOLDERID" val="0"/>
  <p:tag name="ISPRINGONLINEFOLDERPATH" val="Content List"/>
  <p:tag name="ISPRINGCLOUDFOLDERID" val="0"/>
  <p:tag name="ISPRINGCLOUDFOLDERPATH" val="Repository"/>
  <p:tag name="ISPRING_PLAYERS_CUSTOMIZATION" val="UEsDBBQAAgAIAE+UlUcNwDEewAEAANoDAAAPAAAAbm9uZS9wbGF5ZXIueG1spZJPb9QwEMXPW6nfIfK9dpYKUa0cekDKiaJKC4jbyptME1PHDp4Ju/vtmfzZpFuQQOKQaPIy72fPs/X9sXHJT4hog8/EWqYiAV+E0voqE18+5zd34v799ZVunTlBTGyZCR88iKQELKJtiX2PhupMvBAkQ0XCL4+bI9pM1ETtRqnD4SAPtzLESr1J07X69vBxW9TQmBvrkYwvmLvs5VYkbbQhWjpl4l0qrq9WA/ICZ5F7fIXBdf3KKIvQqDYCgieIatz2bN3Q3838NMErOrWAgkdfDbPvTfH8EMrOAfbaSo9tWyDqCYO20rSx6zufYCwyMTbsGkA0FaB0vhJq9Ko/mPWTM1hPHLzA9ty22zuLNYsjfejeLerubBmyVxNHXYJ0M0wwnGLeOZeDoS5CKZIIPzrLVd5jv85HkK7FuJzn7h0+Wy/xULDGVW4KCvH0gR18JFOUco5ejtHLwdTbh+ITF49TnNsFMgezhKBratzbf86j7/6fOEp4Mp0jcV7B+hKOueW/BA2PQsAz9pqk1sl+tTOVd9ftmxdX40Iadzdl8R1FQiZWwNewNGTUos8w9Zqm1fg5JTTHotXv91JPRC5/AVBLAQIAABQAAgAIAE+UlUcNwDEewAEAANoDAAAPAAAAAAAAAAEAAAAAAAAAAABub25lL3BsYXllci54bWxQSwUGAAAAAAEAAQA9AAAA7QEAAAAA"/>
  <p:tag name="ISPRING_PRESENTATION_TITLE" val="08 多彩商务简约大气微立体述职竞聘汇报模版"/>
</p:tagLst>
</file>

<file path=ppt/tags/tag10.xml><?xml version="1.0" encoding="utf-8"?>
<p:tagLst xmlns:a="http://schemas.openxmlformats.org/drawingml/2006/main" xmlns:r="http://schemas.openxmlformats.org/officeDocument/2006/relationships" xmlns:p="http://schemas.openxmlformats.org/presentationml/2006/main">
  <p:tag name="MH" val="20151112163206"/>
  <p:tag name="MH_LIBRARY" val="GRAPHIC"/>
  <p:tag name="MH_TYPE" val="Other"/>
  <p:tag name="MH_ORDER" val="6"/>
</p:tagLst>
</file>

<file path=ppt/tags/tag11.xml><?xml version="1.0" encoding="utf-8"?>
<p:tagLst xmlns:a="http://schemas.openxmlformats.org/drawingml/2006/main" xmlns:r="http://schemas.openxmlformats.org/officeDocument/2006/relationships" xmlns:p="http://schemas.openxmlformats.org/presentationml/2006/main">
  <p:tag name="MH" val="20151112163206"/>
  <p:tag name="MH_LIBRARY" val="GRAPHIC"/>
  <p:tag name="MH_TYPE" val="Other"/>
  <p:tag name="MH_ORDER" val="7"/>
</p:tagLst>
</file>

<file path=ppt/tags/tag12.xml><?xml version="1.0" encoding="utf-8"?>
<p:tagLst xmlns:a="http://schemas.openxmlformats.org/drawingml/2006/main" xmlns:r="http://schemas.openxmlformats.org/officeDocument/2006/relationships" xmlns:p="http://schemas.openxmlformats.org/presentationml/2006/main">
  <p:tag name="MH" val="20151112163206"/>
  <p:tag name="MH_LIBRARY" val="GRAPHIC"/>
  <p:tag name="MH_TYPE" val="Other"/>
  <p:tag name="MH_ORDER" val="8"/>
</p:tagLst>
</file>

<file path=ppt/tags/tag13.xml><?xml version="1.0" encoding="utf-8"?>
<p:tagLst xmlns:a="http://schemas.openxmlformats.org/drawingml/2006/main" xmlns:r="http://schemas.openxmlformats.org/officeDocument/2006/relationships" xmlns:p="http://schemas.openxmlformats.org/presentationml/2006/main">
  <p:tag name="MH" val="20151112163206"/>
  <p:tag name="MH_LIBRARY" val="GRAPHIC"/>
  <p:tag name="MH_TYPE" val="SubTitle"/>
  <p:tag name="MH_ORDER" val="4"/>
</p:tagLst>
</file>

<file path=ppt/tags/tag14.xml><?xml version="1.0" encoding="utf-8"?>
<p:tagLst xmlns:a="http://schemas.openxmlformats.org/drawingml/2006/main" xmlns:r="http://schemas.openxmlformats.org/officeDocument/2006/relationships" xmlns:p="http://schemas.openxmlformats.org/presentationml/2006/main">
  <p:tag name="MH" val="20151112163206"/>
  <p:tag name="MH_LIBRARY" val="GRAPHIC"/>
  <p:tag name="MH_TYPE" val="Other"/>
  <p:tag name="MH_ORDER" val="9"/>
</p:tagLst>
</file>

<file path=ppt/tags/tag15.xml><?xml version="1.0" encoding="utf-8"?>
<p:tagLst xmlns:a="http://schemas.openxmlformats.org/drawingml/2006/main" xmlns:r="http://schemas.openxmlformats.org/officeDocument/2006/relationships" xmlns:p="http://schemas.openxmlformats.org/presentationml/2006/main">
  <p:tag name="MH" val="20151112163206"/>
  <p:tag name="MH_LIBRARY" val="GRAPHIC"/>
  <p:tag name="MH_TYPE" val="Other"/>
  <p:tag name="MH_ORDER" val="10"/>
</p:tagLst>
</file>

<file path=ppt/tags/tag16.xml><?xml version="1.0" encoding="utf-8"?>
<p:tagLst xmlns:a="http://schemas.openxmlformats.org/drawingml/2006/main" xmlns:r="http://schemas.openxmlformats.org/officeDocument/2006/relationships" xmlns:p="http://schemas.openxmlformats.org/presentationml/2006/main">
  <p:tag name="MH" val="20151112163206"/>
  <p:tag name="MH_LIBRARY" val="GRAPHIC"/>
  <p:tag name="MH_TYPE" val="Other"/>
  <p:tag name="MH_ORDER" val="11"/>
</p:tagLst>
</file>

<file path=ppt/tags/tag17.xml><?xml version="1.0" encoding="utf-8"?>
<p:tagLst xmlns:a="http://schemas.openxmlformats.org/drawingml/2006/main" xmlns:r="http://schemas.openxmlformats.org/officeDocument/2006/relationships" xmlns:p="http://schemas.openxmlformats.org/presentationml/2006/main">
  <p:tag name="MH" val="20151112163206"/>
  <p:tag name="MH_LIBRARY" val="GRAPHIC"/>
  <p:tag name="MH_TYPE" val="Other"/>
  <p:tag name="MH_ORDER" val="12"/>
</p:tagLst>
</file>

<file path=ppt/tags/tag18.xml><?xml version="1.0" encoding="utf-8"?>
<p:tagLst xmlns:a="http://schemas.openxmlformats.org/drawingml/2006/main" xmlns:r="http://schemas.openxmlformats.org/officeDocument/2006/relationships" xmlns:p="http://schemas.openxmlformats.org/presentationml/2006/main">
  <p:tag name="MH" val="20151112163206"/>
  <p:tag name="MH_LIBRARY" val="GRAPHIC"/>
  <p:tag name="MH_TYPE" val="Other"/>
  <p:tag name="MH_ORDER" val="13"/>
</p:tagLst>
</file>

<file path=ppt/tags/tag2.xml><?xml version="1.0" encoding="utf-8"?>
<p:tagLst xmlns:a="http://schemas.openxmlformats.org/drawingml/2006/main" xmlns:r="http://schemas.openxmlformats.org/officeDocument/2006/relationships" xmlns:p="http://schemas.openxmlformats.org/presentationml/2006/main">
  <p:tag name="MH" val="20151112163206"/>
  <p:tag name="MH_LIBRARY" val="GRAPHIC"/>
  <p:tag name="MH_TYPE" val="Other"/>
  <p:tag name="MH_ORDER" val="1"/>
</p:tagLst>
</file>

<file path=ppt/tags/tag3.xml><?xml version="1.0" encoding="utf-8"?>
<p:tagLst xmlns:a="http://schemas.openxmlformats.org/drawingml/2006/main" xmlns:r="http://schemas.openxmlformats.org/officeDocument/2006/relationships" xmlns:p="http://schemas.openxmlformats.org/presentationml/2006/main">
  <p:tag name="MH" val="20151112163206"/>
  <p:tag name="MH_LIBRARY" val="GRAPHIC"/>
  <p:tag name="MH_TYPE" val="SubTitle"/>
  <p:tag name="MH_ORDER" val="1"/>
</p:tagLst>
</file>

<file path=ppt/tags/tag4.xml><?xml version="1.0" encoding="utf-8"?>
<p:tagLst xmlns:a="http://schemas.openxmlformats.org/drawingml/2006/main" xmlns:r="http://schemas.openxmlformats.org/officeDocument/2006/relationships" xmlns:p="http://schemas.openxmlformats.org/presentationml/2006/main">
  <p:tag name="MH" val="20151112163206"/>
  <p:tag name="MH_LIBRARY" val="GRAPHIC"/>
  <p:tag name="MH_TYPE" val="Other"/>
  <p:tag name="MH_ORDER" val="2"/>
</p:tagLst>
</file>

<file path=ppt/tags/tag5.xml><?xml version="1.0" encoding="utf-8"?>
<p:tagLst xmlns:a="http://schemas.openxmlformats.org/drawingml/2006/main" xmlns:r="http://schemas.openxmlformats.org/officeDocument/2006/relationships" xmlns:p="http://schemas.openxmlformats.org/presentationml/2006/main">
  <p:tag name="MH" val="20151112163206"/>
  <p:tag name="MH_LIBRARY" val="GRAPHIC"/>
  <p:tag name="MH_TYPE" val="Other"/>
  <p:tag name="MH_ORDER" val="3"/>
</p:tagLst>
</file>

<file path=ppt/tags/tag6.xml><?xml version="1.0" encoding="utf-8"?>
<p:tagLst xmlns:a="http://schemas.openxmlformats.org/drawingml/2006/main" xmlns:r="http://schemas.openxmlformats.org/officeDocument/2006/relationships" xmlns:p="http://schemas.openxmlformats.org/presentationml/2006/main">
  <p:tag name="MH" val="20151112163206"/>
  <p:tag name="MH_LIBRARY" val="GRAPHIC"/>
  <p:tag name="MH_TYPE" val="SubTitle"/>
  <p:tag name="MH_ORDER" val="2"/>
</p:tagLst>
</file>

<file path=ppt/tags/tag7.xml><?xml version="1.0" encoding="utf-8"?>
<p:tagLst xmlns:a="http://schemas.openxmlformats.org/drawingml/2006/main" xmlns:r="http://schemas.openxmlformats.org/officeDocument/2006/relationships" xmlns:p="http://schemas.openxmlformats.org/presentationml/2006/main">
  <p:tag name="MH" val="20151112163206"/>
  <p:tag name="MH_LIBRARY" val="GRAPHIC"/>
  <p:tag name="MH_TYPE" val="Other"/>
  <p:tag name="MH_ORDER" val="4"/>
</p:tagLst>
</file>

<file path=ppt/tags/tag8.xml><?xml version="1.0" encoding="utf-8"?>
<p:tagLst xmlns:a="http://schemas.openxmlformats.org/drawingml/2006/main" xmlns:r="http://schemas.openxmlformats.org/officeDocument/2006/relationships" xmlns:p="http://schemas.openxmlformats.org/presentationml/2006/main">
  <p:tag name="MH" val="20151112163206"/>
  <p:tag name="MH_LIBRARY" val="GRAPHIC"/>
  <p:tag name="MH_TYPE" val="Other"/>
  <p:tag name="MH_ORDER" val="5"/>
</p:tagLst>
</file>

<file path=ppt/tags/tag9.xml><?xml version="1.0" encoding="utf-8"?>
<p:tagLst xmlns:a="http://schemas.openxmlformats.org/drawingml/2006/main" xmlns:r="http://schemas.openxmlformats.org/officeDocument/2006/relationships" xmlns:p="http://schemas.openxmlformats.org/presentationml/2006/main">
  <p:tag name="MH" val="20151112163206"/>
  <p:tag name="MH_LIBRARY" val="GRAPHIC"/>
  <p:tag name="MH_TYPE" val="SubTitle"/>
  <p:tag name="MH_ORDER" val="3"/>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自定义 2">
    <a:majorFont>
      <a:latin typeface="Century Gothic"/>
      <a:ea typeface="微软雅黑"/>
      <a:cs typeface=""/>
    </a:majorFont>
    <a:minorFont>
      <a:latin typeface="Century Gothic"/>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e7d195523061f1c0 xmlns="http://e7d195523061f1c0/custom/data/def">
  <_7b1dac89e7d195523061f1c0316ecb71 xmlns="">e7d195523061f1c0dc554706afe4c72a60a25314cbaece805811E654B44695D34D35691164BB3D154CCFD5D798F6FEAD99EAA8F1ADC3D4AFA5BC9ED0BB3A4B45073A038AC38E89AB54D31AA59602B9F1AF515D2DA0EBB7AB45FA3A5B4B65729FCD61772C0E8112D71FCFA6F69E6E615643061221A7D4C3A336328987F7DF8577A0567C5A47397019</_7b1dac89e7d195523061f1c0316ecb71>
</e7d195523061f1c0>
</file>

<file path=customXml/itemProps1.xml><?xml version="1.0" encoding="utf-8"?>
<ds:datastoreItem xmlns:ds="http://schemas.openxmlformats.org/officeDocument/2006/customXml" ds:itemID="{F63E59AD-6E39-4047-8AFD-A88B23944EA2}">
  <ds:schemaRefs>
    <ds:schemaRef ds:uri="http://e7d195523061f1c0/custom/data/def"/>
    <ds:schemaRef ds:uri=""/>
  </ds:schemaRefs>
</ds:datastoreItem>
</file>

<file path=docProps/app.xml><?xml version="1.0" encoding="utf-8"?>
<Properties xmlns="http://schemas.openxmlformats.org/officeDocument/2006/extended-properties" xmlns:vt="http://schemas.openxmlformats.org/officeDocument/2006/docPropsVTypes">
  <TotalTime>95</TotalTime>
  <Words>3514</Words>
  <Application>Microsoft Office PowerPoint</Application>
  <PresentationFormat>宽屏</PresentationFormat>
  <Paragraphs>331</Paragraphs>
  <Slides>25</Slides>
  <Notes>24</Notes>
  <HiddenSlides>0</HiddenSlides>
  <MMClips>0</MMClips>
  <ScaleCrop>false</ScaleCrop>
  <HeadingPairs>
    <vt:vector size="6" baseType="variant">
      <vt:variant>
        <vt:lpstr>已用的字体</vt:lpstr>
      </vt:variant>
      <vt:variant>
        <vt:i4>22</vt:i4>
      </vt:variant>
      <vt:variant>
        <vt:lpstr>主题</vt:lpstr>
      </vt:variant>
      <vt:variant>
        <vt:i4>1</vt:i4>
      </vt:variant>
      <vt:variant>
        <vt:lpstr>幻灯片标题</vt:lpstr>
      </vt:variant>
      <vt:variant>
        <vt:i4>25</vt:i4>
      </vt:variant>
    </vt:vector>
  </HeadingPairs>
  <TitlesOfParts>
    <vt:vector size="48" baseType="lpstr">
      <vt:lpstr>Century Gothic</vt:lpstr>
      <vt:lpstr>DIN-BoldItalic</vt:lpstr>
      <vt:lpstr>Gill Sans</vt:lpstr>
      <vt:lpstr>Helvetica Light</vt:lpstr>
      <vt:lpstr>Lato Light</vt:lpstr>
      <vt:lpstr>Lato Regular</vt:lpstr>
      <vt:lpstr>LiHei Pro</vt:lpstr>
      <vt:lpstr>Roboto</vt:lpstr>
      <vt:lpstr>Roboto condensed</vt:lpstr>
      <vt:lpstr>Source Sans Pro Light</vt:lpstr>
      <vt:lpstr>等线</vt:lpstr>
      <vt:lpstr>等线 Light</vt:lpstr>
      <vt:lpstr>方正兰亭黑简体</vt:lpstr>
      <vt:lpstr>方正综艺简体</vt:lpstr>
      <vt:lpstr>时尚中黑简体</vt:lpstr>
      <vt:lpstr>微软雅黑</vt:lpstr>
      <vt:lpstr>文悦新青年体 (非商业使用) W8</vt:lpstr>
      <vt:lpstr>Arial</vt:lpstr>
      <vt:lpstr>Calibri</vt:lpstr>
      <vt:lpstr>Calibri Light</vt:lpstr>
      <vt:lpstr>Helvetica</vt:lpstr>
      <vt:lpstr>Impact</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短酷PPT</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www.51pptmoban.com</dc:title>
  <dc:creator>短酷PPT</dc:creator>
  <cp:keywords>51PPT模板网</cp:keywords>
  <dc:description>短酷PPT</dc:description>
  <cp:lastModifiedBy>阳光 男孩</cp:lastModifiedBy>
  <cp:revision>102</cp:revision>
  <dcterms:created xsi:type="dcterms:W3CDTF">2016-02-25T09:44:21Z</dcterms:created>
  <dcterms:modified xsi:type="dcterms:W3CDTF">2019-11-28T13:00:05Z</dcterms:modified>
</cp:coreProperties>
</file>